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59" r:id="rId3"/>
    <p:sldId id="274" r:id="rId4"/>
    <p:sldId id="268" r:id="rId5"/>
    <p:sldId id="293" r:id="rId6"/>
    <p:sldId id="294" r:id="rId7"/>
    <p:sldId id="295" r:id="rId8"/>
    <p:sldId id="296" r:id="rId9"/>
    <p:sldId id="280" r:id="rId10"/>
    <p:sldId id="281" r:id="rId11"/>
    <p:sldId id="289" r:id="rId12"/>
    <p:sldId id="282" r:id="rId13"/>
    <p:sldId id="288" r:id="rId14"/>
    <p:sldId id="290" r:id="rId15"/>
    <p:sldId id="283" r:id="rId16"/>
    <p:sldId id="291" r:id="rId17"/>
    <p:sldId id="269" r:id="rId18"/>
    <p:sldId id="277" r:id="rId19"/>
    <p:sldId id="271" r:id="rId20"/>
    <p:sldId id="284" r:id="rId21"/>
    <p:sldId id="285" r:id="rId22"/>
    <p:sldId id="292" r:id="rId23"/>
    <p:sldId id="287" r:id="rId24"/>
    <p:sldId id="286" r:id="rId25"/>
    <p:sldId id="26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78760-9917-44E1-733B-86825E9F6253}" v="520" dt="2024-11-07T15:09:15.449"/>
    <p1510:client id="{D01A9371-611A-1B6F-01DE-E1E2F2A0F4A6}" v="6" dt="2024-11-07T14:37:58.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95" d="100"/>
          <a:sy n="95" d="100"/>
        </p:scale>
        <p:origin x="33"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F95D4FE-9356-A701-43DF-1CDDFCC4DA70}"/>
    <pc:docChg chg="modSld">
      <pc:chgData name="Alison Cooke" userId="S::a.cooke@uwtsd.ac.uk::46c329c9-26b7-4eba-b77b-7474421bfd31" providerId="AD" clId="Web-{5F95D4FE-9356-A701-43DF-1CDDFCC4DA70}" dt="2023-11-23T19:12:31.933" v="8" actId="20577"/>
      <pc:docMkLst>
        <pc:docMk/>
      </pc:docMkLst>
      <pc:sldChg chg="modSp">
        <pc:chgData name="Alison Cooke" userId="S::a.cooke@uwtsd.ac.uk::46c329c9-26b7-4eba-b77b-7474421bfd31" providerId="AD" clId="Web-{5F95D4FE-9356-A701-43DF-1CDDFCC4DA70}" dt="2023-11-23T19:12:31.933" v="8" actId="20577"/>
        <pc:sldMkLst>
          <pc:docMk/>
          <pc:sldMk cId="2968908949" sldId="269"/>
        </pc:sldMkLst>
        <pc:spChg chg="mod">
          <ac:chgData name="Alison Cooke" userId="S::a.cooke@uwtsd.ac.uk::46c329c9-26b7-4eba-b77b-7474421bfd31" providerId="AD" clId="Web-{5F95D4FE-9356-A701-43DF-1CDDFCC4DA70}" dt="2023-11-23T19:12:31.933" v="8" actId="20577"/>
          <ac:spMkLst>
            <pc:docMk/>
            <pc:sldMk cId="2968908949" sldId="269"/>
            <ac:spMk id="2" creationId="{F15845D5-D6C8-8AB9-4A80-2825BB7354AA}"/>
          </ac:spMkLst>
        </pc:spChg>
      </pc:sldChg>
      <pc:sldChg chg="addSp delSp modSp">
        <pc:chgData name="Alison Cooke" userId="S::a.cooke@uwtsd.ac.uk::46c329c9-26b7-4eba-b77b-7474421bfd31" providerId="AD" clId="Web-{5F95D4FE-9356-A701-43DF-1CDDFCC4DA70}" dt="2023-11-23T18:04:50.624" v="3" actId="1076"/>
        <pc:sldMkLst>
          <pc:docMk/>
          <pc:sldMk cId="352219175" sldId="282"/>
        </pc:sldMkLst>
        <pc:spChg chg="add del mod">
          <ac:chgData name="Alison Cooke" userId="S::a.cooke@uwtsd.ac.uk::46c329c9-26b7-4eba-b77b-7474421bfd31" providerId="AD" clId="Web-{5F95D4FE-9356-A701-43DF-1CDDFCC4DA70}" dt="2023-11-23T18:04:41.608" v="1"/>
          <ac:spMkLst>
            <pc:docMk/>
            <pc:sldMk cId="352219175" sldId="282"/>
            <ac:spMk id="6" creationId="{62903521-50D7-71FA-C97A-C764E68217F2}"/>
          </ac:spMkLst>
        </pc:spChg>
        <pc:picChg chg="del">
          <ac:chgData name="Alison Cooke" userId="S::a.cooke@uwtsd.ac.uk::46c329c9-26b7-4eba-b77b-7474421bfd31" providerId="AD" clId="Web-{5F95D4FE-9356-A701-43DF-1CDDFCC4DA70}" dt="2023-11-23T18:04:03.606" v="0"/>
          <ac:picMkLst>
            <pc:docMk/>
            <pc:sldMk cId="352219175" sldId="282"/>
            <ac:picMk id="5" creationId="{58F988A2-FD7D-A93C-F853-C7C68A276228}"/>
          </ac:picMkLst>
        </pc:picChg>
        <pc:picChg chg="add mod ord">
          <ac:chgData name="Alison Cooke" userId="S::a.cooke@uwtsd.ac.uk::46c329c9-26b7-4eba-b77b-7474421bfd31" providerId="AD" clId="Web-{5F95D4FE-9356-A701-43DF-1CDDFCC4DA70}" dt="2023-11-23T18:04:50.624" v="3" actId="1076"/>
          <ac:picMkLst>
            <pc:docMk/>
            <pc:sldMk cId="352219175" sldId="282"/>
            <ac:picMk id="7" creationId="{24CA66F6-DB92-9CD5-277E-D5C42A8C4D84}"/>
          </ac:picMkLst>
        </pc:picChg>
      </pc:sldChg>
    </pc:docChg>
  </pc:docChgLst>
  <pc:docChgLst>
    <pc:chgData name="Alison Cooke" userId="S::a.cooke@uwtsd.ac.uk::46c329c9-26b7-4eba-b77b-7474421bfd31" providerId="AD" clId="Web-{80C2E3E2-285B-8A8C-D17C-7DDFC98D5D6B}"/>
    <pc:docChg chg="sldOrd">
      <pc:chgData name="Alison Cooke" userId="S::a.cooke@uwtsd.ac.uk::46c329c9-26b7-4eba-b77b-7474421bfd31" providerId="AD" clId="Web-{80C2E3E2-285B-8A8C-D17C-7DDFC98D5D6B}" dt="2023-11-01T15:46:58.570" v="0"/>
      <pc:docMkLst>
        <pc:docMk/>
      </pc:docMkLst>
      <pc:sldChg chg="ord">
        <pc:chgData name="Alison Cooke" userId="S::a.cooke@uwtsd.ac.uk::46c329c9-26b7-4eba-b77b-7474421bfd31" providerId="AD" clId="Web-{80C2E3E2-285B-8A8C-D17C-7DDFC98D5D6B}" dt="2023-11-01T15:46:58.570" v="0"/>
        <pc:sldMkLst>
          <pc:docMk/>
          <pc:sldMk cId="2968908949" sldId="269"/>
        </pc:sldMkLst>
      </pc:sldChg>
    </pc:docChg>
  </pc:docChgLst>
  <pc:docChgLst>
    <pc:chgData name="Alison Cooke" userId="S::a.cooke@uwtsd.ac.uk::46c329c9-26b7-4eba-b77b-7474421bfd31" providerId="AD" clId="Web-{1407F893-C435-73C2-E9E4-6EA514B1CB28}"/>
    <pc:docChg chg="addSld delSld modSld sldOrd">
      <pc:chgData name="Alison Cooke" userId="S::a.cooke@uwtsd.ac.uk::46c329c9-26b7-4eba-b77b-7474421bfd31" providerId="AD" clId="Web-{1407F893-C435-73C2-E9E4-6EA514B1CB28}" dt="2023-11-23T13:43:32.409" v="463" actId="20577"/>
      <pc:docMkLst>
        <pc:docMk/>
      </pc:docMkLst>
      <pc:sldChg chg="del">
        <pc:chgData name="Alison Cooke" userId="S::a.cooke@uwtsd.ac.uk::46c329c9-26b7-4eba-b77b-7474421bfd31" providerId="AD" clId="Web-{1407F893-C435-73C2-E9E4-6EA514B1CB28}" dt="2023-11-23T13:02:20.790" v="49"/>
        <pc:sldMkLst>
          <pc:docMk/>
          <pc:sldMk cId="1802520162" sldId="257"/>
        </pc:sldMkLst>
      </pc:sldChg>
      <pc:sldChg chg="addSp delSp modSp">
        <pc:chgData name="Alison Cooke" userId="S::a.cooke@uwtsd.ac.uk::46c329c9-26b7-4eba-b77b-7474421bfd31" providerId="AD" clId="Web-{1407F893-C435-73C2-E9E4-6EA514B1CB28}" dt="2023-11-23T13:43:24.486" v="460" actId="20577"/>
        <pc:sldMkLst>
          <pc:docMk/>
          <pc:sldMk cId="1147549936" sldId="258"/>
        </pc:sldMkLst>
        <pc:spChg chg="add del mod">
          <ac:chgData name="Alison Cooke" userId="S::a.cooke@uwtsd.ac.uk::46c329c9-26b7-4eba-b77b-7474421bfd31" providerId="AD" clId="Web-{1407F893-C435-73C2-E9E4-6EA514B1CB28}" dt="2023-11-23T13:43:19.424" v="459" actId="20577"/>
          <ac:spMkLst>
            <pc:docMk/>
            <pc:sldMk cId="1147549936" sldId="258"/>
            <ac:spMk id="2" creationId="{D471C5F7-4842-6758-51A1-976140EA1062}"/>
          </ac:spMkLst>
        </pc:spChg>
        <pc:spChg chg="mod">
          <ac:chgData name="Alison Cooke" userId="S::a.cooke@uwtsd.ac.uk::46c329c9-26b7-4eba-b77b-7474421bfd31" providerId="AD" clId="Web-{1407F893-C435-73C2-E9E4-6EA514B1CB28}" dt="2023-11-23T13:43:24.486" v="460" actId="20577"/>
          <ac:spMkLst>
            <pc:docMk/>
            <pc:sldMk cId="1147549936" sldId="258"/>
            <ac:spMk id="5" creationId="{96FE8A07-45B3-4401-AEF2-C9368D14EA2F}"/>
          </ac:spMkLst>
        </pc:spChg>
      </pc:sldChg>
      <pc:sldChg chg="modSp">
        <pc:chgData name="Alison Cooke" userId="S::a.cooke@uwtsd.ac.uk::46c329c9-26b7-4eba-b77b-7474421bfd31" providerId="AD" clId="Web-{1407F893-C435-73C2-E9E4-6EA514B1CB28}" dt="2023-11-23T13:43:32.409" v="463" actId="20577"/>
        <pc:sldMkLst>
          <pc:docMk/>
          <pc:sldMk cId="2511280831" sldId="259"/>
        </pc:sldMkLst>
        <pc:spChg chg="mod">
          <ac:chgData name="Alison Cooke" userId="S::a.cooke@uwtsd.ac.uk::46c329c9-26b7-4eba-b77b-7474421bfd31" providerId="AD" clId="Web-{1407F893-C435-73C2-E9E4-6EA514B1CB28}" dt="2023-11-23T13:43:32.409" v="463" actId="20577"/>
          <ac:spMkLst>
            <pc:docMk/>
            <pc:sldMk cId="2511280831" sldId="259"/>
            <ac:spMk id="3" creationId="{658C690E-5CBE-4BDA-BD72-E432396BE4C6}"/>
          </ac:spMkLst>
        </pc:spChg>
      </pc:sldChg>
      <pc:sldChg chg="del">
        <pc:chgData name="Alison Cooke" userId="S::a.cooke@uwtsd.ac.uk::46c329c9-26b7-4eba-b77b-7474421bfd31" providerId="AD" clId="Web-{1407F893-C435-73C2-E9E4-6EA514B1CB28}" dt="2023-11-23T13:05:26.981" v="86"/>
        <pc:sldMkLst>
          <pc:docMk/>
          <pc:sldMk cId="3451093567" sldId="262"/>
        </pc:sldMkLst>
      </pc:sldChg>
      <pc:sldChg chg="del">
        <pc:chgData name="Alison Cooke" userId="S::a.cooke@uwtsd.ac.uk::46c329c9-26b7-4eba-b77b-7474421bfd31" providerId="AD" clId="Web-{1407F893-C435-73C2-E9E4-6EA514B1CB28}" dt="2023-11-23T13:02:05.024" v="45"/>
        <pc:sldMkLst>
          <pc:docMk/>
          <pc:sldMk cId="506969829" sldId="263"/>
        </pc:sldMkLst>
      </pc:sldChg>
      <pc:sldChg chg="del">
        <pc:chgData name="Alison Cooke" userId="S::a.cooke@uwtsd.ac.uk::46c329c9-26b7-4eba-b77b-7474421bfd31" providerId="AD" clId="Web-{1407F893-C435-73C2-E9E4-6EA514B1CB28}" dt="2023-11-23T13:02:09.180" v="46"/>
        <pc:sldMkLst>
          <pc:docMk/>
          <pc:sldMk cId="2749282410" sldId="264"/>
        </pc:sldMkLst>
      </pc:sldChg>
      <pc:sldChg chg="addSp delSp modSp">
        <pc:chgData name="Alison Cooke" userId="S::a.cooke@uwtsd.ac.uk::46c329c9-26b7-4eba-b77b-7474421bfd31" providerId="AD" clId="Web-{1407F893-C435-73C2-E9E4-6EA514B1CB28}" dt="2023-11-23T13:37:19.884" v="393" actId="1076"/>
        <pc:sldMkLst>
          <pc:docMk/>
          <pc:sldMk cId="2141641234" sldId="265"/>
        </pc:sldMkLst>
        <pc:spChg chg="mod">
          <ac:chgData name="Alison Cooke" userId="S::a.cooke@uwtsd.ac.uk::46c329c9-26b7-4eba-b77b-7474421bfd31" providerId="AD" clId="Web-{1407F893-C435-73C2-E9E4-6EA514B1CB28}" dt="2023-11-23T13:37:11.775" v="389" actId="20577"/>
          <ac:spMkLst>
            <pc:docMk/>
            <pc:sldMk cId="2141641234" sldId="265"/>
            <ac:spMk id="2" creationId="{C65D7C4F-2371-4021-AFD6-46B3F392E5C5}"/>
          </ac:spMkLst>
        </pc:spChg>
        <pc:spChg chg="add del mod">
          <ac:chgData name="Alison Cooke" userId="S::a.cooke@uwtsd.ac.uk::46c329c9-26b7-4eba-b77b-7474421bfd31" providerId="AD" clId="Web-{1407F893-C435-73C2-E9E4-6EA514B1CB28}" dt="2023-11-23T13:37:05.884" v="388"/>
          <ac:spMkLst>
            <pc:docMk/>
            <pc:sldMk cId="2141641234" sldId="265"/>
            <ac:spMk id="5" creationId="{339FD69C-7055-88AE-32E3-28C7D209D13C}"/>
          </ac:spMkLst>
        </pc:spChg>
        <pc:picChg chg="del">
          <ac:chgData name="Alison Cooke" userId="S::a.cooke@uwtsd.ac.uk::46c329c9-26b7-4eba-b77b-7474421bfd31" providerId="AD" clId="Web-{1407F893-C435-73C2-E9E4-6EA514B1CB28}" dt="2023-11-23T13:36:48.259" v="387"/>
          <ac:picMkLst>
            <pc:docMk/>
            <pc:sldMk cId="2141641234" sldId="265"/>
            <ac:picMk id="4" creationId="{A5F4C11E-FFFB-4BEA-89BE-4FA20D4DAFF6}"/>
          </ac:picMkLst>
        </pc:picChg>
        <pc:picChg chg="add mod ord">
          <ac:chgData name="Alison Cooke" userId="S::a.cooke@uwtsd.ac.uk::46c329c9-26b7-4eba-b77b-7474421bfd31" providerId="AD" clId="Web-{1407F893-C435-73C2-E9E4-6EA514B1CB28}" dt="2023-11-23T13:37:19.884" v="393" actId="1076"/>
          <ac:picMkLst>
            <pc:docMk/>
            <pc:sldMk cId="2141641234" sldId="265"/>
            <ac:picMk id="6" creationId="{73C1966C-B91F-1530-9E61-EF62C75B2B42}"/>
          </ac:picMkLst>
        </pc:picChg>
      </pc:sldChg>
      <pc:sldChg chg="del">
        <pc:chgData name="Alison Cooke" userId="S::a.cooke@uwtsd.ac.uk::46c329c9-26b7-4eba-b77b-7474421bfd31" providerId="AD" clId="Web-{1407F893-C435-73C2-E9E4-6EA514B1CB28}" dt="2023-11-23T13:02:01.977" v="44"/>
        <pc:sldMkLst>
          <pc:docMk/>
          <pc:sldMk cId="2612822078" sldId="268"/>
        </pc:sldMkLst>
      </pc:sldChg>
      <pc:sldChg chg="ord">
        <pc:chgData name="Alison Cooke" userId="S::a.cooke@uwtsd.ac.uk::46c329c9-26b7-4eba-b77b-7474421bfd31" providerId="AD" clId="Web-{1407F893-C435-73C2-E9E4-6EA514B1CB28}" dt="2023-11-23T13:05:07.418" v="84"/>
        <pc:sldMkLst>
          <pc:docMk/>
          <pc:sldMk cId="2968908949" sldId="269"/>
        </pc:sldMkLst>
      </pc:sldChg>
      <pc:sldChg chg="del">
        <pc:chgData name="Alison Cooke" userId="S::a.cooke@uwtsd.ac.uk::46c329c9-26b7-4eba-b77b-7474421bfd31" providerId="AD" clId="Web-{1407F893-C435-73C2-E9E4-6EA514B1CB28}" dt="2023-11-23T13:02:12.555" v="47"/>
        <pc:sldMkLst>
          <pc:docMk/>
          <pc:sldMk cId="1521036403" sldId="270"/>
        </pc:sldMkLst>
      </pc:sldChg>
      <pc:sldChg chg="ord">
        <pc:chgData name="Alison Cooke" userId="S::a.cooke@uwtsd.ac.uk::46c329c9-26b7-4eba-b77b-7474421bfd31" providerId="AD" clId="Web-{1407F893-C435-73C2-E9E4-6EA514B1CB28}" dt="2023-11-23T13:05:22.262" v="85"/>
        <pc:sldMkLst>
          <pc:docMk/>
          <pc:sldMk cId="805304052" sldId="271"/>
        </pc:sldMkLst>
      </pc:sldChg>
      <pc:sldChg chg="del">
        <pc:chgData name="Alison Cooke" userId="S::a.cooke@uwtsd.ac.uk::46c329c9-26b7-4eba-b77b-7474421bfd31" providerId="AD" clId="Web-{1407F893-C435-73C2-E9E4-6EA514B1CB28}" dt="2023-11-23T13:05:29.575" v="87"/>
        <pc:sldMkLst>
          <pc:docMk/>
          <pc:sldMk cId="809888890" sldId="272"/>
        </pc:sldMkLst>
      </pc:sldChg>
      <pc:sldChg chg="del">
        <pc:chgData name="Alison Cooke" userId="S::a.cooke@uwtsd.ac.uk::46c329c9-26b7-4eba-b77b-7474421bfd31" providerId="AD" clId="Web-{1407F893-C435-73C2-E9E4-6EA514B1CB28}" dt="2023-11-23T13:02:18.946" v="48"/>
        <pc:sldMkLst>
          <pc:docMk/>
          <pc:sldMk cId="1068159905" sldId="273"/>
        </pc:sldMkLst>
      </pc:sldChg>
      <pc:sldChg chg="modSp add">
        <pc:chgData name="Alison Cooke" userId="S::a.cooke@uwtsd.ac.uk::46c329c9-26b7-4eba-b77b-7474421bfd31" providerId="AD" clId="Web-{1407F893-C435-73C2-E9E4-6EA514B1CB28}" dt="2023-11-23T13:08:33.954" v="93" actId="20577"/>
        <pc:sldMkLst>
          <pc:docMk/>
          <pc:sldMk cId="2097000896" sldId="274"/>
        </pc:sldMkLst>
        <pc:spChg chg="mod">
          <ac:chgData name="Alison Cooke" userId="S::a.cooke@uwtsd.ac.uk::46c329c9-26b7-4eba-b77b-7474421bfd31" providerId="AD" clId="Web-{1407F893-C435-73C2-E9E4-6EA514B1CB28}" dt="2023-11-23T13:08:33.954" v="93" actId="20577"/>
          <ac:spMkLst>
            <pc:docMk/>
            <pc:sldMk cId="2097000896" sldId="274"/>
            <ac:spMk id="2" creationId="{CC0E57E1-910F-FC49-85A0-16D2E89DB7B7}"/>
          </ac:spMkLst>
        </pc:spChg>
      </pc:sldChg>
      <pc:sldChg chg="del">
        <pc:chgData name="Alison Cooke" userId="S::a.cooke@uwtsd.ac.uk::46c329c9-26b7-4eba-b77b-7474421bfd31" providerId="AD" clId="Web-{1407F893-C435-73C2-E9E4-6EA514B1CB28}" dt="2023-11-23T13:02:22.711" v="50"/>
        <pc:sldMkLst>
          <pc:docMk/>
          <pc:sldMk cId="3884305725" sldId="274"/>
        </pc:sldMkLst>
      </pc:sldChg>
      <pc:sldChg chg="del">
        <pc:chgData name="Alison Cooke" userId="S::a.cooke@uwtsd.ac.uk::46c329c9-26b7-4eba-b77b-7474421bfd31" providerId="AD" clId="Web-{1407F893-C435-73C2-E9E4-6EA514B1CB28}" dt="2023-11-23T13:02:25.196" v="51"/>
        <pc:sldMkLst>
          <pc:docMk/>
          <pc:sldMk cId="1787055153" sldId="275"/>
        </pc:sldMkLst>
      </pc:sldChg>
      <pc:sldChg chg="del">
        <pc:chgData name="Alison Cooke" userId="S::a.cooke@uwtsd.ac.uk::46c329c9-26b7-4eba-b77b-7474421bfd31" providerId="AD" clId="Web-{1407F893-C435-73C2-E9E4-6EA514B1CB28}" dt="2023-11-23T13:02:29.977" v="52"/>
        <pc:sldMkLst>
          <pc:docMk/>
          <pc:sldMk cId="917717748" sldId="276"/>
        </pc:sldMkLst>
      </pc:sldChg>
      <pc:sldChg chg="ord">
        <pc:chgData name="Alison Cooke" userId="S::a.cooke@uwtsd.ac.uk::46c329c9-26b7-4eba-b77b-7474421bfd31" providerId="AD" clId="Web-{1407F893-C435-73C2-E9E4-6EA514B1CB28}" dt="2023-11-23T13:04:54.746" v="83"/>
        <pc:sldMkLst>
          <pc:docMk/>
          <pc:sldMk cId="3884508211" sldId="277"/>
        </pc:sldMkLst>
      </pc:sldChg>
      <pc:sldChg chg="del">
        <pc:chgData name="Alison Cooke" userId="S::a.cooke@uwtsd.ac.uk::46c329c9-26b7-4eba-b77b-7474421bfd31" providerId="AD" clId="Web-{1407F893-C435-73C2-E9E4-6EA514B1CB28}" dt="2023-11-23T13:05:33.497" v="88"/>
        <pc:sldMkLst>
          <pc:docMk/>
          <pc:sldMk cId="3798002476" sldId="278"/>
        </pc:sldMkLst>
      </pc:sldChg>
      <pc:sldChg chg="del">
        <pc:chgData name="Alison Cooke" userId="S::a.cooke@uwtsd.ac.uk::46c329c9-26b7-4eba-b77b-7474421bfd31" providerId="AD" clId="Web-{1407F893-C435-73C2-E9E4-6EA514B1CB28}" dt="2023-11-23T13:05:36.091" v="89"/>
        <pc:sldMkLst>
          <pc:docMk/>
          <pc:sldMk cId="4259088098" sldId="279"/>
        </pc:sldMkLst>
      </pc:sldChg>
      <pc:sldChg chg="addSp modSp mod modClrScheme chgLayout modNotes">
        <pc:chgData name="Alison Cooke" userId="S::a.cooke@uwtsd.ac.uk::46c329c9-26b7-4eba-b77b-7474421bfd31" providerId="AD" clId="Web-{1407F893-C435-73C2-E9E4-6EA514B1CB28}" dt="2023-11-23T13:22:03.988" v="269" actId="20577"/>
        <pc:sldMkLst>
          <pc:docMk/>
          <pc:sldMk cId="3201738290" sldId="280"/>
        </pc:sldMkLst>
        <pc:spChg chg="mod ord">
          <ac:chgData name="Alison Cooke" userId="S::a.cooke@uwtsd.ac.uk::46c329c9-26b7-4eba-b77b-7474421bfd31" providerId="AD" clId="Web-{1407F893-C435-73C2-E9E4-6EA514B1CB28}" dt="2023-11-23T13:17:54.920" v="173" actId="1076"/>
          <ac:spMkLst>
            <pc:docMk/>
            <pc:sldMk cId="3201738290" sldId="280"/>
            <ac:spMk id="2" creationId="{920B3AF3-31D3-D6F7-967D-0EC26B8BD2DD}"/>
          </ac:spMkLst>
        </pc:spChg>
        <pc:spChg chg="add mod ord">
          <ac:chgData name="Alison Cooke" userId="S::a.cooke@uwtsd.ac.uk::46c329c9-26b7-4eba-b77b-7474421bfd31" providerId="AD" clId="Web-{1407F893-C435-73C2-E9E4-6EA514B1CB28}" dt="2023-11-23T13:22:03.988" v="269" actId="20577"/>
          <ac:spMkLst>
            <pc:docMk/>
            <pc:sldMk cId="3201738290" sldId="280"/>
            <ac:spMk id="3" creationId="{B8F663AE-CEF0-2591-3316-3A8FF659D7A4}"/>
          </ac:spMkLst>
        </pc:spChg>
        <pc:spChg chg="mod ord">
          <ac:chgData name="Alison Cooke" userId="S::a.cooke@uwtsd.ac.uk::46c329c9-26b7-4eba-b77b-7474421bfd31" providerId="AD" clId="Web-{1407F893-C435-73C2-E9E4-6EA514B1CB28}" dt="2023-11-23T13:18:06.811" v="175" actId="14100"/>
          <ac:spMkLst>
            <pc:docMk/>
            <pc:sldMk cId="3201738290" sldId="280"/>
            <ac:spMk id="5" creationId="{31ABDF4F-AEBF-A03A-A0DA-0607FF89623B}"/>
          </ac:spMkLst>
        </pc:spChg>
      </pc:sldChg>
      <pc:sldChg chg="modSp">
        <pc:chgData name="Alison Cooke" userId="S::a.cooke@uwtsd.ac.uk::46c329c9-26b7-4eba-b77b-7474421bfd31" providerId="AD" clId="Web-{1407F893-C435-73C2-E9E4-6EA514B1CB28}" dt="2023-11-23T13:19:25.954" v="208" actId="20577"/>
        <pc:sldMkLst>
          <pc:docMk/>
          <pc:sldMk cId="904371190" sldId="281"/>
        </pc:sldMkLst>
        <pc:spChg chg="mod">
          <ac:chgData name="Alison Cooke" userId="S::a.cooke@uwtsd.ac.uk::46c329c9-26b7-4eba-b77b-7474421bfd31" providerId="AD" clId="Web-{1407F893-C435-73C2-E9E4-6EA514B1CB28}" dt="2023-11-23T13:19:25.954" v="208" actId="20577"/>
          <ac:spMkLst>
            <pc:docMk/>
            <pc:sldMk cId="904371190" sldId="281"/>
            <ac:spMk id="2" creationId="{74E184CF-6CE5-FDAB-F859-5A1A88976C0D}"/>
          </ac:spMkLst>
        </pc:spChg>
        <pc:spChg chg="mod">
          <ac:chgData name="Alison Cooke" userId="S::a.cooke@uwtsd.ac.uk::46c329c9-26b7-4eba-b77b-7474421bfd31" providerId="AD" clId="Web-{1407F893-C435-73C2-E9E4-6EA514B1CB28}" dt="2023-11-23T13:03:33.963" v="76" actId="14100"/>
          <ac:spMkLst>
            <pc:docMk/>
            <pc:sldMk cId="904371190" sldId="281"/>
            <ac:spMk id="6" creationId="{439C5917-02AF-2000-DF91-BC64F0CA4C70}"/>
          </ac:spMkLst>
        </pc:spChg>
        <pc:spChg chg="mod">
          <ac:chgData name="Alison Cooke" userId="S::a.cooke@uwtsd.ac.uk::46c329c9-26b7-4eba-b77b-7474421bfd31" providerId="AD" clId="Web-{1407F893-C435-73C2-E9E4-6EA514B1CB28}" dt="2023-11-23T13:03:43.651" v="80" actId="20577"/>
          <ac:spMkLst>
            <pc:docMk/>
            <pc:sldMk cId="904371190" sldId="281"/>
            <ac:spMk id="8" creationId="{9E673253-A857-D300-7299-BAA8977C8524}"/>
          </ac:spMkLst>
        </pc:spChg>
      </pc:sldChg>
      <pc:sldChg chg="modSp">
        <pc:chgData name="Alison Cooke" userId="S::a.cooke@uwtsd.ac.uk::46c329c9-26b7-4eba-b77b-7474421bfd31" providerId="AD" clId="Web-{1407F893-C435-73C2-E9E4-6EA514B1CB28}" dt="2023-11-23T13:09:33.378" v="94" actId="20577"/>
        <pc:sldMkLst>
          <pc:docMk/>
          <pc:sldMk cId="352219175" sldId="282"/>
        </pc:sldMkLst>
        <pc:spChg chg="mod">
          <ac:chgData name="Alison Cooke" userId="S::a.cooke@uwtsd.ac.uk::46c329c9-26b7-4eba-b77b-7474421bfd31" providerId="AD" clId="Web-{1407F893-C435-73C2-E9E4-6EA514B1CB28}" dt="2023-11-23T13:09:33.378" v="94" actId="20577"/>
          <ac:spMkLst>
            <pc:docMk/>
            <pc:sldMk cId="352219175" sldId="282"/>
            <ac:spMk id="3" creationId="{B45A1CAF-EEE8-3F44-BD51-5C0C75D8D586}"/>
          </ac:spMkLst>
        </pc:spChg>
      </pc:sldChg>
      <pc:sldChg chg="modSp">
        <pc:chgData name="Alison Cooke" userId="S::a.cooke@uwtsd.ac.uk::46c329c9-26b7-4eba-b77b-7474421bfd31" providerId="AD" clId="Web-{1407F893-C435-73C2-E9E4-6EA514B1CB28}" dt="2023-11-23T13:28:12.387" v="322" actId="20577"/>
        <pc:sldMkLst>
          <pc:docMk/>
          <pc:sldMk cId="1270936386" sldId="283"/>
        </pc:sldMkLst>
        <pc:spChg chg="mod">
          <ac:chgData name="Alison Cooke" userId="S::a.cooke@uwtsd.ac.uk::46c329c9-26b7-4eba-b77b-7474421bfd31" providerId="AD" clId="Web-{1407F893-C435-73C2-E9E4-6EA514B1CB28}" dt="2023-11-23T13:28:12.387" v="322" actId="20577"/>
          <ac:spMkLst>
            <pc:docMk/>
            <pc:sldMk cId="1270936386" sldId="283"/>
            <ac:spMk id="2" creationId="{5CA7EB18-9138-EFFE-E342-7BBE4E3602B3}"/>
          </ac:spMkLst>
        </pc:spChg>
      </pc:sldChg>
      <pc:sldChg chg="modSp">
        <pc:chgData name="Alison Cooke" userId="S::a.cooke@uwtsd.ac.uk::46c329c9-26b7-4eba-b77b-7474421bfd31" providerId="AD" clId="Web-{1407F893-C435-73C2-E9E4-6EA514B1CB28}" dt="2023-11-23T13:35:23.960" v="377" actId="20577"/>
        <pc:sldMkLst>
          <pc:docMk/>
          <pc:sldMk cId="2095421438" sldId="284"/>
        </pc:sldMkLst>
        <pc:spChg chg="mod">
          <ac:chgData name="Alison Cooke" userId="S::a.cooke@uwtsd.ac.uk::46c329c9-26b7-4eba-b77b-7474421bfd31" providerId="AD" clId="Web-{1407F893-C435-73C2-E9E4-6EA514B1CB28}" dt="2023-11-23T13:35:23.960" v="377" actId="20577"/>
          <ac:spMkLst>
            <pc:docMk/>
            <pc:sldMk cId="2095421438" sldId="284"/>
            <ac:spMk id="2" creationId="{08A5ED13-76E0-A4E7-F3C6-557DF5D66A5A}"/>
          </ac:spMkLst>
        </pc:spChg>
      </pc:sldChg>
      <pc:sldChg chg="addSp modSp addAnim">
        <pc:chgData name="Alison Cooke" userId="S::a.cooke@uwtsd.ac.uk::46c329c9-26b7-4eba-b77b-7474421bfd31" providerId="AD" clId="Web-{1407F893-C435-73C2-E9E4-6EA514B1CB28}" dt="2023-11-23T13:41:46.859" v="450"/>
        <pc:sldMkLst>
          <pc:docMk/>
          <pc:sldMk cId="3349234568" sldId="285"/>
        </pc:sldMkLst>
        <pc:spChg chg="mod">
          <ac:chgData name="Alison Cooke" userId="S::a.cooke@uwtsd.ac.uk::46c329c9-26b7-4eba-b77b-7474421bfd31" providerId="AD" clId="Web-{1407F893-C435-73C2-E9E4-6EA514B1CB28}" dt="2023-11-23T13:35:50.320" v="385" actId="20577"/>
          <ac:spMkLst>
            <pc:docMk/>
            <pc:sldMk cId="3349234568" sldId="285"/>
            <ac:spMk id="2" creationId="{E835C7EA-AF8E-0A53-230A-4B19D041FDC2}"/>
          </ac:spMkLst>
        </pc:spChg>
        <pc:spChg chg="mod">
          <ac:chgData name="Alison Cooke" userId="S::a.cooke@uwtsd.ac.uk::46c329c9-26b7-4eba-b77b-7474421bfd31" providerId="AD" clId="Web-{1407F893-C435-73C2-E9E4-6EA514B1CB28}" dt="2023-11-23T13:41:39.750" v="447" actId="20577"/>
          <ac:spMkLst>
            <pc:docMk/>
            <pc:sldMk cId="3349234568" sldId="285"/>
            <ac:spMk id="3" creationId="{5B37E72D-2CED-96B0-B32B-1EDA4BFDEDF3}"/>
          </ac:spMkLst>
        </pc:spChg>
        <pc:spChg chg="mod">
          <ac:chgData name="Alison Cooke" userId="S::a.cooke@uwtsd.ac.uk::46c329c9-26b7-4eba-b77b-7474421bfd31" providerId="AD" clId="Web-{1407F893-C435-73C2-E9E4-6EA514B1CB28}" dt="2023-11-23T13:39:41.184" v="427" actId="20577"/>
          <ac:spMkLst>
            <pc:docMk/>
            <pc:sldMk cId="3349234568" sldId="285"/>
            <ac:spMk id="4" creationId="{601FD7B9-96BC-2B92-E409-715B7DB66286}"/>
          </ac:spMkLst>
        </pc:spChg>
        <pc:spChg chg="add mod">
          <ac:chgData name="Alison Cooke" userId="S::a.cooke@uwtsd.ac.uk::46c329c9-26b7-4eba-b77b-7474421bfd31" providerId="AD" clId="Web-{1407F893-C435-73C2-E9E4-6EA514B1CB28}" dt="2023-11-23T13:40:50.936" v="440"/>
          <ac:spMkLst>
            <pc:docMk/>
            <pc:sldMk cId="3349234568" sldId="285"/>
            <ac:spMk id="6" creationId="{B77B8F89-B4FD-A399-0D7F-3B4526BC43F3}"/>
          </ac:spMkLst>
        </pc:spChg>
        <pc:spChg chg="add mod">
          <ac:chgData name="Alison Cooke" userId="S::a.cooke@uwtsd.ac.uk::46c329c9-26b7-4eba-b77b-7474421bfd31" providerId="AD" clId="Web-{1407F893-C435-73C2-E9E4-6EA514B1CB28}" dt="2023-11-23T13:41:03.374" v="442" actId="1076"/>
          <ac:spMkLst>
            <pc:docMk/>
            <pc:sldMk cId="3349234568" sldId="285"/>
            <ac:spMk id="7" creationId="{B8E11FCB-3E70-71B6-0323-9110AE6592BF}"/>
          </ac:spMkLst>
        </pc:spChg>
        <pc:spChg chg="add mod">
          <ac:chgData name="Alison Cooke" userId="S::a.cooke@uwtsd.ac.uk::46c329c9-26b7-4eba-b77b-7474421bfd31" providerId="AD" clId="Web-{1407F893-C435-73C2-E9E4-6EA514B1CB28}" dt="2023-11-23T13:41:42.422" v="449" actId="1076"/>
          <ac:spMkLst>
            <pc:docMk/>
            <pc:sldMk cId="3349234568" sldId="285"/>
            <ac:spMk id="8" creationId="{BA1E3824-505E-8014-0606-101CE2DDE2C7}"/>
          </ac:spMkLst>
        </pc:spChg>
        <pc:picChg chg="mod">
          <ac:chgData name="Alison Cooke" userId="S::a.cooke@uwtsd.ac.uk::46c329c9-26b7-4eba-b77b-7474421bfd31" providerId="AD" clId="Web-{1407F893-C435-73C2-E9E4-6EA514B1CB28}" dt="2023-11-23T13:39:45.513" v="428" actId="1076"/>
          <ac:picMkLst>
            <pc:docMk/>
            <pc:sldMk cId="3349234568" sldId="285"/>
            <ac:picMk id="5" creationId="{2A3DAF6F-B2BD-1E13-E746-8A485DF7C40B}"/>
          </ac:picMkLst>
        </pc:picChg>
      </pc:sldChg>
      <pc:sldChg chg="addSp modSp new addAnim">
        <pc:chgData name="Alison Cooke" userId="S::a.cooke@uwtsd.ac.uk::46c329c9-26b7-4eba-b77b-7474421bfd31" providerId="AD" clId="Web-{1407F893-C435-73C2-E9E4-6EA514B1CB28}" dt="2023-11-23T13:26:21.557" v="303" actId="20577"/>
        <pc:sldMkLst>
          <pc:docMk/>
          <pc:sldMk cId="1374843047" sldId="288"/>
        </pc:sldMkLst>
        <pc:spChg chg="mod">
          <ac:chgData name="Alison Cooke" userId="S::a.cooke@uwtsd.ac.uk::46c329c9-26b7-4eba-b77b-7474421bfd31" providerId="AD" clId="Web-{1407F893-C435-73C2-E9E4-6EA514B1CB28}" dt="2023-11-23T13:26:21.557" v="303" actId="20577"/>
          <ac:spMkLst>
            <pc:docMk/>
            <pc:sldMk cId="1374843047" sldId="288"/>
            <ac:spMk id="2" creationId="{73FCA83A-CD6C-53FD-1069-49ACF9825AB6}"/>
          </ac:spMkLst>
        </pc:spChg>
        <pc:spChg chg="mod">
          <ac:chgData name="Alison Cooke" userId="S::a.cooke@uwtsd.ac.uk::46c329c9-26b7-4eba-b77b-7474421bfd31" providerId="AD" clId="Web-{1407F893-C435-73C2-E9E4-6EA514B1CB28}" dt="2023-11-23T13:10:13.332" v="102" actId="20577"/>
          <ac:spMkLst>
            <pc:docMk/>
            <pc:sldMk cId="1374843047" sldId="288"/>
            <ac:spMk id="3" creationId="{BF295257-6169-FF97-06A6-17EAEEE575D6}"/>
          </ac:spMkLst>
        </pc:spChg>
        <pc:spChg chg="mod">
          <ac:chgData name="Alison Cooke" userId="S::a.cooke@uwtsd.ac.uk::46c329c9-26b7-4eba-b77b-7474421bfd31" providerId="AD" clId="Web-{1407F893-C435-73C2-E9E4-6EA514B1CB28}" dt="2023-11-23T13:11:15.646" v="123" actId="20577"/>
          <ac:spMkLst>
            <pc:docMk/>
            <pc:sldMk cId="1374843047" sldId="288"/>
            <ac:spMk id="4" creationId="{93D57990-B774-FB71-456D-B58B3DD627C3}"/>
          </ac:spMkLst>
        </pc:spChg>
        <pc:spChg chg="add mod">
          <ac:chgData name="Alison Cooke" userId="S::a.cooke@uwtsd.ac.uk::46c329c9-26b7-4eba-b77b-7474421bfd31" providerId="AD" clId="Web-{1407F893-C435-73C2-E9E4-6EA514B1CB28}" dt="2023-11-23T13:11:24.802" v="127"/>
          <ac:spMkLst>
            <pc:docMk/>
            <pc:sldMk cId="1374843047" sldId="288"/>
            <ac:spMk id="5" creationId="{A000EC69-711E-E418-A1C0-380F7AADDB86}"/>
          </ac:spMkLst>
        </pc:spChg>
        <pc:spChg chg="add mod">
          <ac:chgData name="Alison Cooke" userId="S::a.cooke@uwtsd.ac.uk::46c329c9-26b7-4eba-b77b-7474421bfd31" providerId="AD" clId="Web-{1407F893-C435-73C2-E9E4-6EA514B1CB28}" dt="2023-11-23T13:23:50.006" v="283" actId="1076"/>
          <ac:spMkLst>
            <pc:docMk/>
            <pc:sldMk cId="1374843047" sldId="288"/>
            <ac:spMk id="6" creationId="{3D47C4C8-33D7-810B-FEC5-FC328ABCDD1D}"/>
          </ac:spMkLst>
        </pc:spChg>
        <pc:spChg chg="add mod">
          <ac:chgData name="Alison Cooke" userId="S::a.cooke@uwtsd.ac.uk::46c329c9-26b7-4eba-b77b-7474421bfd31" providerId="AD" clId="Web-{1407F893-C435-73C2-E9E4-6EA514B1CB28}" dt="2023-11-23T13:24:12.773" v="285" actId="1076"/>
          <ac:spMkLst>
            <pc:docMk/>
            <pc:sldMk cId="1374843047" sldId="288"/>
            <ac:spMk id="7" creationId="{55D77BE5-8D54-E48B-5FA2-97BC2389A1B1}"/>
          </ac:spMkLst>
        </pc:spChg>
        <pc:spChg chg="add mod">
          <ac:chgData name="Alison Cooke" userId="S::a.cooke@uwtsd.ac.uk::46c329c9-26b7-4eba-b77b-7474421bfd31" providerId="AD" clId="Web-{1407F893-C435-73C2-E9E4-6EA514B1CB28}" dt="2023-11-23T13:24:55.399" v="293" actId="20577"/>
          <ac:spMkLst>
            <pc:docMk/>
            <pc:sldMk cId="1374843047" sldId="288"/>
            <ac:spMk id="8" creationId="{FB1AEDF4-9464-D515-C7F1-056C59BC0B54}"/>
          </ac:spMkLst>
        </pc:spChg>
      </pc:sldChg>
      <pc:sldChg chg="addSp delSp modSp add replId addAnim delAnim">
        <pc:chgData name="Alison Cooke" userId="S::a.cooke@uwtsd.ac.uk::46c329c9-26b7-4eba-b77b-7474421bfd31" providerId="AD" clId="Web-{1407F893-C435-73C2-E9E4-6EA514B1CB28}" dt="2023-11-23T13:22:47.114" v="280" actId="20577"/>
        <pc:sldMkLst>
          <pc:docMk/>
          <pc:sldMk cId="307352625" sldId="289"/>
        </pc:sldMkLst>
        <pc:spChg chg="mod">
          <ac:chgData name="Alison Cooke" userId="S::a.cooke@uwtsd.ac.uk::46c329c9-26b7-4eba-b77b-7474421bfd31" providerId="AD" clId="Web-{1407F893-C435-73C2-E9E4-6EA514B1CB28}" dt="2023-11-23T13:19:57.189" v="218" actId="20577"/>
          <ac:spMkLst>
            <pc:docMk/>
            <pc:sldMk cId="307352625" sldId="289"/>
            <ac:spMk id="2" creationId="{74E184CF-6CE5-FDAB-F859-5A1A88976C0D}"/>
          </ac:spMkLst>
        </pc:spChg>
        <pc:spChg chg="add del mod">
          <ac:chgData name="Alison Cooke" userId="S::a.cooke@uwtsd.ac.uk::46c329c9-26b7-4eba-b77b-7474421bfd31" providerId="AD" clId="Web-{1407F893-C435-73C2-E9E4-6EA514B1CB28}" dt="2023-11-23T13:20:12.205" v="226" actId="20577"/>
          <ac:spMkLst>
            <pc:docMk/>
            <pc:sldMk cId="307352625" sldId="289"/>
            <ac:spMk id="6" creationId="{439C5917-02AF-2000-DF91-BC64F0CA4C70}"/>
          </ac:spMkLst>
        </pc:spChg>
        <pc:spChg chg="mod">
          <ac:chgData name="Alison Cooke" userId="S::a.cooke@uwtsd.ac.uk::46c329c9-26b7-4eba-b77b-7474421bfd31" providerId="AD" clId="Web-{1407F893-C435-73C2-E9E4-6EA514B1CB28}" dt="2023-11-23T13:22:47.114" v="280" actId="20577"/>
          <ac:spMkLst>
            <pc:docMk/>
            <pc:sldMk cId="307352625" sldId="289"/>
            <ac:spMk id="7" creationId="{37B9F8DD-C9D2-88AB-DA4C-DA8B1185FD02}"/>
          </ac:spMkLst>
        </pc:spChg>
        <pc:spChg chg="mod">
          <ac:chgData name="Alison Cooke" userId="S::a.cooke@uwtsd.ac.uk::46c329c9-26b7-4eba-b77b-7474421bfd31" providerId="AD" clId="Web-{1407F893-C435-73C2-E9E4-6EA514B1CB28}" dt="2023-11-23T13:22:31.161" v="277" actId="1076"/>
          <ac:spMkLst>
            <pc:docMk/>
            <pc:sldMk cId="307352625" sldId="289"/>
            <ac:spMk id="8" creationId="{9E673253-A857-D300-7299-BAA8977C8524}"/>
          </ac:spMkLst>
        </pc:spChg>
      </pc:sldChg>
      <pc:sldChg chg="new del">
        <pc:chgData name="Alison Cooke" userId="S::a.cooke@uwtsd.ac.uk::46c329c9-26b7-4eba-b77b-7474421bfd31" providerId="AD" clId="Web-{1407F893-C435-73C2-E9E4-6EA514B1CB28}" dt="2023-11-23T13:18:43.843" v="200"/>
        <pc:sldMkLst>
          <pc:docMk/>
          <pc:sldMk cId="3498611624" sldId="289"/>
        </pc:sldMkLst>
      </pc:sldChg>
      <pc:sldChg chg="modSp add replId addAnim delAnim">
        <pc:chgData name="Alison Cooke" userId="S::a.cooke@uwtsd.ac.uk::46c329c9-26b7-4eba-b77b-7474421bfd31" providerId="AD" clId="Web-{1407F893-C435-73C2-E9E4-6EA514B1CB28}" dt="2023-11-23T13:27:52.918" v="319"/>
        <pc:sldMkLst>
          <pc:docMk/>
          <pc:sldMk cId="4130212728" sldId="290"/>
        </pc:sldMkLst>
        <pc:spChg chg="mod">
          <ac:chgData name="Alison Cooke" userId="S::a.cooke@uwtsd.ac.uk::46c329c9-26b7-4eba-b77b-7474421bfd31" providerId="AD" clId="Web-{1407F893-C435-73C2-E9E4-6EA514B1CB28}" dt="2023-11-23T13:26:46.292" v="308" actId="20577"/>
          <ac:spMkLst>
            <pc:docMk/>
            <pc:sldMk cId="4130212728" sldId="290"/>
            <ac:spMk id="2" creationId="{73FCA83A-CD6C-53FD-1069-49ACF9825AB6}"/>
          </ac:spMkLst>
        </pc:spChg>
        <pc:spChg chg="mod">
          <ac:chgData name="Alison Cooke" userId="S::a.cooke@uwtsd.ac.uk::46c329c9-26b7-4eba-b77b-7474421bfd31" providerId="AD" clId="Web-{1407F893-C435-73C2-E9E4-6EA514B1CB28}" dt="2023-11-23T13:27:34.777" v="315" actId="20577"/>
          <ac:spMkLst>
            <pc:docMk/>
            <pc:sldMk cId="4130212728" sldId="290"/>
            <ac:spMk id="3" creationId="{BF295257-6169-FF97-06A6-17EAEEE575D6}"/>
          </ac:spMkLst>
        </pc:spChg>
        <pc:spChg chg="mod">
          <ac:chgData name="Alison Cooke" userId="S::a.cooke@uwtsd.ac.uk::46c329c9-26b7-4eba-b77b-7474421bfd31" providerId="AD" clId="Web-{1407F893-C435-73C2-E9E4-6EA514B1CB28}" dt="2023-11-23T13:27:40.246" v="316" actId="1076"/>
          <ac:spMkLst>
            <pc:docMk/>
            <pc:sldMk cId="4130212728" sldId="290"/>
            <ac:spMk id="5" creationId="{A000EC69-711E-E418-A1C0-380F7AADDB86}"/>
          </ac:spMkLst>
        </pc:spChg>
        <pc:spChg chg="mod">
          <ac:chgData name="Alison Cooke" userId="S::a.cooke@uwtsd.ac.uk::46c329c9-26b7-4eba-b77b-7474421bfd31" providerId="AD" clId="Web-{1407F893-C435-73C2-E9E4-6EA514B1CB28}" dt="2023-11-23T13:27:44.231" v="317" actId="1076"/>
          <ac:spMkLst>
            <pc:docMk/>
            <pc:sldMk cId="4130212728" sldId="290"/>
            <ac:spMk id="6" creationId="{3D47C4C8-33D7-810B-FEC5-FC328ABCDD1D}"/>
          </ac:spMkLst>
        </pc:spChg>
        <pc:spChg chg="mod">
          <ac:chgData name="Alison Cooke" userId="S::a.cooke@uwtsd.ac.uk::46c329c9-26b7-4eba-b77b-7474421bfd31" providerId="AD" clId="Web-{1407F893-C435-73C2-E9E4-6EA514B1CB28}" dt="2023-11-23T13:27:48.621" v="318" actId="1076"/>
          <ac:spMkLst>
            <pc:docMk/>
            <pc:sldMk cId="4130212728" sldId="290"/>
            <ac:spMk id="7" creationId="{55D77BE5-8D54-E48B-5FA2-97BC2389A1B1}"/>
          </ac:spMkLst>
        </pc:spChg>
      </pc:sldChg>
      <pc:sldChg chg="modSp new addAnim">
        <pc:chgData name="Alison Cooke" userId="S::a.cooke@uwtsd.ac.uk::46c329c9-26b7-4eba-b77b-7474421bfd31" providerId="AD" clId="Web-{1407F893-C435-73C2-E9E4-6EA514B1CB28}" dt="2023-11-23T13:35:01.694" v="369"/>
        <pc:sldMkLst>
          <pc:docMk/>
          <pc:sldMk cId="1091982449" sldId="291"/>
        </pc:sldMkLst>
        <pc:spChg chg="mod">
          <ac:chgData name="Alison Cooke" userId="S::a.cooke@uwtsd.ac.uk::46c329c9-26b7-4eba-b77b-7474421bfd31" providerId="AD" clId="Web-{1407F893-C435-73C2-E9E4-6EA514B1CB28}" dt="2023-11-23T13:29:39.561" v="333" actId="20577"/>
          <ac:spMkLst>
            <pc:docMk/>
            <pc:sldMk cId="1091982449" sldId="291"/>
            <ac:spMk id="2" creationId="{6D6747FC-3351-5EF8-3556-283C33BA4807}"/>
          </ac:spMkLst>
        </pc:spChg>
        <pc:spChg chg="mod">
          <ac:chgData name="Alison Cooke" userId="S::a.cooke@uwtsd.ac.uk::46c329c9-26b7-4eba-b77b-7474421bfd31" providerId="AD" clId="Web-{1407F893-C435-73C2-E9E4-6EA514B1CB28}" dt="2023-11-23T13:33:11.019" v="366" actId="20577"/>
          <ac:spMkLst>
            <pc:docMk/>
            <pc:sldMk cId="1091982449" sldId="291"/>
            <ac:spMk id="3" creationId="{21540D0B-A445-5290-339B-6F2D6800C78E}"/>
          </ac:spMkLst>
        </pc:spChg>
        <pc:spChg chg="mod">
          <ac:chgData name="Alison Cooke" userId="S::a.cooke@uwtsd.ac.uk::46c329c9-26b7-4eba-b77b-7474421bfd31" providerId="AD" clId="Web-{1407F893-C435-73C2-E9E4-6EA514B1CB28}" dt="2023-11-23T13:34:51.272" v="367"/>
          <ac:spMkLst>
            <pc:docMk/>
            <pc:sldMk cId="1091982449" sldId="291"/>
            <ac:spMk id="4" creationId="{8717EE9C-B592-4661-D3B3-CAAE3B2E11EA}"/>
          </ac:spMkLst>
        </pc:spChg>
      </pc:sldChg>
      <pc:sldChg chg="addSp delSp modSp new">
        <pc:chgData name="Alison Cooke" userId="S::a.cooke@uwtsd.ac.uk::46c329c9-26b7-4eba-b77b-7474421bfd31" providerId="AD" clId="Web-{1407F893-C435-73C2-E9E4-6EA514B1CB28}" dt="2023-11-23T13:43:09.314" v="457" actId="1076"/>
        <pc:sldMkLst>
          <pc:docMk/>
          <pc:sldMk cId="4279829737" sldId="292"/>
        </pc:sldMkLst>
        <pc:spChg chg="mod">
          <ac:chgData name="Alison Cooke" userId="S::a.cooke@uwtsd.ac.uk::46c329c9-26b7-4eba-b77b-7474421bfd31" providerId="AD" clId="Web-{1407F893-C435-73C2-E9E4-6EA514B1CB28}" dt="2023-11-23T13:38:50.152" v="411"/>
          <ac:spMkLst>
            <pc:docMk/>
            <pc:sldMk cId="4279829737" sldId="292"/>
            <ac:spMk id="2" creationId="{E18DEF0F-F187-5D75-84B3-B4F37B1D8160}"/>
          </ac:spMkLst>
        </pc:spChg>
        <pc:spChg chg="mod">
          <ac:chgData name="Alison Cooke" userId="S::a.cooke@uwtsd.ac.uk::46c329c9-26b7-4eba-b77b-7474421bfd31" providerId="AD" clId="Web-{1407F893-C435-73C2-E9E4-6EA514B1CB28}" dt="2023-11-23T13:39:36.591" v="426" actId="20577"/>
          <ac:spMkLst>
            <pc:docMk/>
            <pc:sldMk cId="4279829737" sldId="292"/>
            <ac:spMk id="3" creationId="{82CA8D81-6B66-77E7-AD82-7BE2CD790A65}"/>
          </ac:spMkLst>
        </pc:spChg>
        <pc:spChg chg="del">
          <ac:chgData name="Alison Cooke" userId="S::a.cooke@uwtsd.ac.uk::46c329c9-26b7-4eba-b77b-7474421bfd31" providerId="AD" clId="Web-{1407F893-C435-73C2-E9E4-6EA514B1CB28}" dt="2023-11-23T13:42:40.704" v="451"/>
          <ac:spMkLst>
            <pc:docMk/>
            <pc:sldMk cId="4279829737" sldId="292"/>
            <ac:spMk id="4" creationId="{3741755B-AAA2-77D8-2853-D1704398ABDF}"/>
          </ac:spMkLst>
        </pc:spChg>
        <pc:picChg chg="add mod ord">
          <ac:chgData name="Alison Cooke" userId="S::a.cooke@uwtsd.ac.uk::46c329c9-26b7-4eba-b77b-7474421bfd31" providerId="AD" clId="Web-{1407F893-C435-73C2-E9E4-6EA514B1CB28}" dt="2023-11-23T13:43:09.314" v="457" actId="1076"/>
          <ac:picMkLst>
            <pc:docMk/>
            <pc:sldMk cId="4279829737" sldId="292"/>
            <ac:picMk id="5" creationId="{D159EB8D-AF55-996A-E770-912364C74420}"/>
          </ac:picMkLst>
        </pc:picChg>
      </pc:sldChg>
    </pc:docChg>
  </pc:docChgLst>
  <pc:docChgLst>
    <pc:chgData name="Alison Cooke" userId="S::a.cooke@uwtsd.ac.uk::46c329c9-26b7-4eba-b77b-7474421bfd31" providerId="AD" clId="Web-{D01A9371-611A-1B6F-01DE-E1E2F2A0F4A6}"/>
    <pc:docChg chg="modSld">
      <pc:chgData name="Alison Cooke" userId="S::a.cooke@uwtsd.ac.uk::46c329c9-26b7-4eba-b77b-7474421bfd31" providerId="AD" clId="Web-{D01A9371-611A-1B6F-01DE-E1E2F2A0F4A6}" dt="2024-11-07T14:37:58.749" v="5" actId="20577"/>
      <pc:docMkLst>
        <pc:docMk/>
      </pc:docMkLst>
      <pc:sldChg chg="modSp">
        <pc:chgData name="Alison Cooke" userId="S::a.cooke@uwtsd.ac.uk::46c329c9-26b7-4eba-b77b-7474421bfd31" providerId="AD" clId="Web-{D01A9371-611A-1B6F-01DE-E1E2F2A0F4A6}" dt="2024-11-07T14:37:58.749" v="5" actId="20577"/>
        <pc:sldMkLst>
          <pc:docMk/>
          <pc:sldMk cId="2511280831" sldId="259"/>
        </pc:sldMkLst>
        <pc:spChg chg="mod">
          <ac:chgData name="Alison Cooke" userId="S::a.cooke@uwtsd.ac.uk::46c329c9-26b7-4eba-b77b-7474421bfd31" providerId="AD" clId="Web-{D01A9371-611A-1B6F-01DE-E1E2F2A0F4A6}" dt="2024-11-07T14:37:58.749" v="5" actId="20577"/>
          <ac:spMkLst>
            <pc:docMk/>
            <pc:sldMk cId="2511280831" sldId="259"/>
            <ac:spMk id="3" creationId="{658C690E-5CBE-4BDA-BD72-E432396BE4C6}"/>
          </ac:spMkLst>
        </pc:spChg>
      </pc:sldChg>
    </pc:docChg>
  </pc:docChgLst>
  <pc:docChgLst>
    <pc:chgData name="Alison Cooke" userId="S::a.cooke@uwtsd.ac.uk::46c329c9-26b7-4eba-b77b-7474421bfd31" providerId="AD" clId="Web-{10278760-9917-44E1-733B-86825E9F6253}"/>
    <pc:docChg chg="addSld modSld">
      <pc:chgData name="Alison Cooke" userId="S::a.cooke@uwtsd.ac.uk::46c329c9-26b7-4eba-b77b-7474421bfd31" providerId="AD" clId="Web-{10278760-9917-44E1-733B-86825E9F6253}" dt="2024-11-07T15:09:14.933" v="783"/>
      <pc:docMkLst>
        <pc:docMk/>
      </pc:docMkLst>
      <pc:sldChg chg="delSp modSp">
        <pc:chgData name="Alison Cooke" userId="S::a.cooke@uwtsd.ac.uk::46c329c9-26b7-4eba-b77b-7474421bfd31" providerId="AD" clId="Web-{10278760-9917-44E1-733B-86825E9F6253}" dt="2024-11-07T14:45:21.572" v="129" actId="20577"/>
        <pc:sldMkLst>
          <pc:docMk/>
          <pc:sldMk cId="1147549936" sldId="258"/>
        </pc:sldMkLst>
        <pc:spChg chg="del mod">
          <ac:chgData name="Alison Cooke" userId="S::a.cooke@uwtsd.ac.uk::46c329c9-26b7-4eba-b77b-7474421bfd31" providerId="AD" clId="Web-{10278760-9917-44E1-733B-86825E9F6253}" dt="2024-11-07T14:44:39.040" v="93"/>
          <ac:spMkLst>
            <pc:docMk/>
            <pc:sldMk cId="1147549936" sldId="258"/>
            <ac:spMk id="2" creationId="{D471C5F7-4842-6758-51A1-976140EA1062}"/>
          </ac:spMkLst>
        </pc:spChg>
        <pc:spChg chg="mod">
          <ac:chgData name="Alison Cooke" userId="S::a.cooke@uwtsd.ac.uk::46c329c9-26b7-4eba-b77b-7474421bfd31" providerId="AD" clId="Web-{10278760-9917-44E1-733B-86825E9F6253}" dt="2024-11-07T14:45:21.572" v="129" actId="20577"/>
          <ac:spMkLst>
            <pc:docMk/>
            <pc:sldMk cId="1147549936" sldId="258"/>
            <ac:spMk id="5" creationId="{96FE8A07-45B3-4401-AEF2-C9368D14EA2F}"/>
          </ac:spMkLst>
        </pc:spChg>
      </pc:sldChg>
      <pc:sldChg chg="modSp">
        <pc:chgData name="Alison Cooke" userId="S::a.cooke@uwtsd.ac.uk::46c329c9-26b7-4eba-b77b-7474421bfd31" providerId="AD" clId="Web-{10278760-9917-44E1-733B-86825E9F6253}" dt="2024-11-07T14:51:47.836" v="147" actId="20577"/>
        <pc:sldMkLst>
          <pc:docMk/>
          <pc:sldMk cId="2511280831" sldId="259"/>
        </pc:sldMkLst>
        <pc:spChg chg="mod">
          <ac:chgData name="Alison Cooke" userId="S::a.cooke@uwtsd.ac.uk::46c329c9-26b7-4eba-b77b-7474421bfd31" providerId="AD" clId="Web-{10278760-9917-44E1-733B-86825E9F6253}" dt="2024-11-07T14:51:47.836" v="147" actId="20577"/>
          <ac:spMkLst>
            <pc:docMk/>
            <pc:sldMk cId="2511280831" sldId="259"/>
            <ac:spMk id="3" creationId="{658C690E-5CBE-4BDA-BD72-E432396BE4C6}"/>
          </ac:spMkLst>
        </pc:spChg>
      </pc:sldChg>
      <pc:sldChg chg="modSp add addAnim modNotes">
        <pc:chgData name="Alison Cooke" userId="S::a.cooke@uwtsd.ac.uk::46c329c9-26b7-4eba-b77b-7474421bfd31" providerId="AD" clId="Web-{10278760-9917-44E1-733B-86825E9F6253}" dt="2024-11-07T14:55:34.203" v="286"/>
        <pc:sldMkLst>
          <pc:docMk/>
          <pc:sldMk cId="2612822078" sldId="268"/>
        </pc:sldMkLst>
        <pc:spChg chg="mod">
          <ac:chgData name="Alison Cooke" userId="S::a.cooke@uwtsd.ac.uk::46c329c9-26b7-4eba-b77b-7474421bfd31" providerId="AD" clId="Web-{10278760-9917-44E1-733B-86825E9F6253}" dt="2024-11-07T14:53:06.791" v="179" actId="20577"/>
          <ac:spMkLst>
            <pc:docMk/>
            <pc:sldMk cId="2612822078" sldId="268"/>
            <ac:spMk id="3" creationId="{C769B17D-9702-4619-B7CD-F194D2777624}"/>
          </ac:spMkLst>
        </pc:spChg>
      </pc:sldChg>
      <pc:sldChg chg="modNotes">
        <pc:chgData name="Alison Cooke" userId="S::a.cooke@uwtsd.ac.uk::46c329c9-26b7-4eba-b77b-7474421bfd31" providerId="AD" clId="Web-{10278760-9917-44E1-733B-86825E9F6253}" dt="2024-11-07T15:09:14.933" v="783"/>
        <pc:sldMkLst>
          <pc:docMk/>
          <pc:sldMk cId="3201738290" sldId="280"/>
        </pc:sldMkLst>
      </pc:sldChg>
      <pc:sldChg chg="add modNotes">
        <pc:chgData name="Alison Cooke" userId="S::a.cooke@uwtsd.ac.uk::46c329c9-26b7-4eba-b77b-7474421bfd31" providerId="AD" clId="Web-{10278760-9917-44E1-733B-86825E9F6253}" dt="2024-11-07T14:58:48.850" v="401"/>
        <pc:sldMkLst>
          <pc:docMk/>
          <pc:sldMk cId="1506982201" sldId="293"/>
        </pc:sldMkLst>
      </pc:sldChg>
      <pc:sldChg chg="add">
        <pc:chgData name="Alison Cooke" userId="S::a.cooke@uwtsd.ac.uk::46c329c9-26b7-4eba-b77b-7474421bfd31" providerId="AD" clId="Web-{10278760-9917-44E1-733B-86825E9F6253}" dt="2024-11-07T14:59:05.585" v="402"/>
        <pc:sldMkLst>
          <pc:docMk/>
          <pc:sldMk cId="3507604041" sldId="294"/>
        </pc:sldMkLst>
      </pc:sldChg>
      <pc:sldChg chg="addSp delSp modSp new mod modClrScheme addAnim chgLayout modNotes">
        <pc:chgData name="Alison Cooke" userId="S::a.cooke@uwtsd.ac.uk::46c329c9-26b7-4eba-b77b-7474421bfd31" providerId="AD" clId="Web-{10278760-9917-44E1-733B-86825E9F6253}" dt="2024-11-07T15:07:55.102" v="760"/>
        <pc:sldMkLst>
          <pc:docMk/>
          <pc:sldMk cId="4037760138" sldId="295"/>
        </pc:sldMkLst>
        <pc:spChg chg="mod ord">
          <ac:chgData name="Alison Cooke" userId="S::a.cooke@uwtsd.ac.uk::46c329c9-26b7-4eba-b77b-7474421bfd31" providerId="AD" clId="Web-{10278760-9917-44E1-733B-86825E9F6253}" dt="2024-11-07T15:00:56.463" v="440"/>
          <ac:spMkLst>
            <pc:docMk/>
            <pc:sldMk cId="4037760138" sldId="295"/>
            <ac:spMk id="2" creationId="{36B661A8-E238-1104-848A-FB70EAE1FC58}"/>
          </ac:spMkLst>
        </pc:spChg>
        <pc:spChg chg="del mod ord">
          <ac:chgData name="Alison Cooke" userId="S::a.cooke@uwtsd.ac.uk::46c329c9-26b7-4eba-b77b-7474421bfd31" providerId="AD" clId="Web-{10278760-9917-44E1-733B-86825E9F6253}" dt="2024-11-07T15:03:23.828" v="576"/>
          <ac:spMkLst>
            <pc:docMk/>
            <pc:sldMk cId="4037760138" sldId="295"/>
            <ac:spMk id="3" creationId="{A4B6534D-14B4-393A-2C82-E6CA46BB202E}"/>
          </ac:spMkLst>
        </pc:spChg>
        <pc:spChg chg="add mod ord">
          <ac:chgData name="Alison Cooke" userId="S::a.cooke@uwtsd.ac.uk::46c329c9-26b7-4eba-b77b-7474421bfd31" providerId="AD" clId="Web-{10278760-9917-44E1-733B-86825E9F6253}" dt="2024-11-07T15:07:46.446" v="759" actId="20577"/>
          <ac:spMkLst>
            <pc:docMk/>
            <pc:sldMk cId="4037760138" sldId="295"/>
            <ac:spMk id="4" creationId="{F5249B48-B202-3154-DB94-0357556D8F11}"/>
          </ac:spMkLst>
        </pc:spChg>
        <pc:picChg chg="add mod ord">
          <ac:chgData name="Alison Cooke" userId="S::a.cooke@uwtsd.ac.uk::46c329c9-26b7-4eba-b77b-7474421bfd31" providerId="AD" clId="Web-{10278760-9917-44E1-733B-86825E9F6253}" dt="2024-11-07T15:03:42.485" v="580" actId="1076"/>
          <ac:picMkLst>
            <pc:docMk/>
            <pc:sldMk cId="4037760138" sldId="295"/>
            <ac:picMk id="5" creationId="{71C46ED2-0894-709B-5087-2BDE8A22072B}"/>
          </ac:picMkLst>
        </pc:picChg>
      </pc:sldChg>
      <pc:sldChg chg="addSp delSp modSp new addAnim modNotes">
        <pc:chgData name="Alison Cooke" userId="S::a.cooke@uwtsd.ac.uk::46c329c9-26b7-4eba-b77b-7474421bfd31" providerId="AD" clId="Web-{10278760-9917-44E1-733B-86825E9F6253}" dt="2024-11-07T15:08:05.478" v="761"/>
        <pc:sldMkLst>
          <pc:docMk/>
          <pc:sldMk cId="1381444951" sldId="296"/>
        </pc:sldMkLst>
        <pc:spChg chg="mod">
          <ac:chgData name="Alison Cooke" userId="S::a.cooke@uwtsd.ac.uk::46c329c9-26b7-4eba-b77b-7474421bfd31" providerId="AD" clId="Web-{10278760-9917-44E1-733B-86825E9F6253}" dt="2024-11-07T15:05:36.317" v="672"/>
          <ac:spMkLst>
            <pc:docMk/>
            <pc:sldMk cId="1381444951" sldId="296"/>
            <ac:spMk id="2" creationId="{D40C7988-6702-3C1E-FE14-BC1B3529264C}"/>
          </ac:spMkLst>
        </pc:spChg>
        <pc:spChg chg="mod">
          <ac:chgData name="Alison Cooke" userId="S::a.cooke@uwtsd.ac.uk::46c329c9-26b7-4eba-b77b-7474421bfd31" providerId="AD" clId="Web-{10278760-9917-44E1-733B-86825E9F6253}" dt="2024-11-07T15:07:36.133" v="757" actId="20577"/>
          <ac:spMkLst>
            <pc:docMk/>
            <pc:sldMk cId="1381444951" sldId="296"/>
            <ac:spMk id="3" creationId="{AC7D75F8-BB35-E9C6-D20D-70599E41B724}"/>
          </ac:spMkLst>
        </pc:spChg>
        <pc:spChg chg="del mod">
          <ac:chgData name="Alison Cooke" userId="S::a.cooke@uwtsd.ac.uk::46c329c9-26b7-4eba-b77b-7474421bfd31" providerId="AD" clId="Web-{10278760-9917-44E1-733B-86825E9F6253}" dt="2024-11-07T15:06:51.819" v="751"/>
          <ac:spMkLst>
            <pc:docMk/>
            <pc:sldMk cId="1381444951" sldId="296"/>
            <ac:spMk id="4" creationId="{F4C6A94F-50C6-5D24-66E0-734C6891D533}"/>
          </ac:spMkLst>
        </pc:spChg>
        <pc:picChg chg="add mod ord">
          <ac:chgData name="Alison Cooke" userId="S::a.cooke@uwtsd.ac.uk::46c329c9-26b7-4eba-b77b-7474421bfd31" providerId="AD" clId="Web-{10278760-9917-44E1-733B-86825E9F6253}" dt="2024-11-07T15:07:03.819" v="754" actId="1076"/>
          <ac:picMkLst>
            <pc:docMk/>
            <pc:sldMk cId="1381444951" sldId="296"/>
            <ac:picMk id="5" creationId="{CC95C659-F306-63A8-DB68-E3F81182D11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F2C68C-AD4C-4879-9422-5B3BFCE09BA2}"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GB"/>
        </a:p>
      </dgm:t>
    </dgm:pt>
    <dgm:pt modelId="{6F4DD390-9CF6-41E0-BF8D-A2807274D5C7}">
      <dgm:prSet phldrT="[Text]"/>
      <dgm:spPr/>
      <dgm:t>
        <a:bodyPr/>
        <a:lstStyle/>
        <a:p>
          <a:r>
            <a:rPr lang="en-GB" dirty="0"/>
            <a:t>No complaint</a:t>
          </a:r>
        </a:p>
      </dgm:t>
    </dgm:pt>
    <dgm:pt modelId="{67A2B76A-1607-4547-9462-B62C9BA515D7}" type="parTrans" cxnId="{3024D1E1-5869-49C5-AEF8-F515A32655E9}">
      <dgm:prSet/>
      <dgm:spPr/>
      <dgm:t>
        <a:bodyPr/>
        <a:lstStyle/>
        <a:p>
          <a:endParaRPr lang="en-GB"/>
        </a:p>
      </dgm:t>
    </dgm:pt>
    <dgm:pt modelId="{0AE958C1-C40B-4330-9723-3B06538A757B}" type="sibTrans" cxnId="{3024D1E1-5869-49C5-AEF8-F515A32655E9}">
      <dgm:prSet/>
      <dgm:spPr/>
      <dgm:t>
        <a:bodyPr/>
        <a:lstStyle/>
        <a:p>
          <a:endParaRPr lang="en-GB"/>
        </a:p>
      </dgm:t>
    </dgm:pt>
    <dgm:pt modelId="{068C7A31-0E5A-4647-9EE5-76B9F7717C47}">
      <dgm:prSet phldrT="[Text]"/>
      <dgm:spPr/>
      <dgm:t>
        <a:bodyPr/>
        <a:lstStyle/>
        <a:p>
          <a:r>
            <a:rPr lang="en-GB" dirty="0"/>
            <a:t>Language</a:t>
          </a:r>
        </a:p>
      </dgm:t>
    </dgm:pt>
    <dgm:pt modelId="{421AFBE5-E31F-490F-A15C-527DC2B5AF39}" type="parTrans" cxnId="{E64C2328-777F-4FE8-91A8-4E6B351C574F}">
      <dgm:prSet/>
      <dgm:spPr/>
      <dgm:t>
        <a:bodyPr/>
        <a:lstStyle/>
        <a:p>
          <a:endParaRPr lang="en-GB"/>
        </a:p>
      </dgm:t>
    </dgm:pt>
    <dgm:pt modelId="{97508F28-4477-4FE5-96AD-F9A63D633923}" type="sibTrans" cxnId="{E64C2328-777F-4FE8-91A8-4E6B351C574F}">
      <dgm:prSet/>
      <dgm:spPr/>
      <dgm:t>
        <a:bodyPr/>
        <a:lstStyle/>
        <a:p>
          <a:endParaRPr lang="en-GB"/>
        </a:p>
      </dgm:t>
    </dgm:pt>
    <dgm:pt modelId="{F5A035DA-FEBE-4B2A-9A10-865C3E4BB546}">
      <dgm:prSet phldrT="[Text]"/>
      <dgm:spPr/>
      <dgm:t>
        <a:bodyPr/>
        <a:lstStyle/>
        <a:p>
          <a:r>
            <a:rPr lang="en-GB" dirty="0"/>
            <a:t>Fear</a:t>
          </a:r>
        </a:p>
      </dgm:t>
    </dgm:pt>
    <dgm:pt modelId="{D559FAF0-96C1-4851-B43B-E022E7F060C9}" type="parTrans" cxnId="{B21CDD73-3B42-40CC-BA34-6D215EDE20A1}">
      <dgm:prSet/>
      <dgm:spPr/>
      <dgm:t>
        <a:bodyPr/>
        <a:lstStyle/>
        <a:p>
          <a:endParaRPr lang="en-GB"/>
        </a:p>
      </dgm:t>
    </dgm:pt>
    <dgm:pt modelId="{3F5D1DE0-ECD3-439C-9A2A-9B747435C9DD}" type="sibTrans" cxnId="{B21CDD73-3B42-40CC-BA34-6D215EDE20A1}">
      <dgm:prSet/>
      <dgm:spPr/>
      <dgm:t>
        <a:bodyPr/>
        <a:lstStyle/>
        <a:p>
          <a:endParaRPr lang="en-GB"/>
        </a:p>
      </dgm:t>
    </dgm:pt>
    <dgm:pt modelId="{46393E54-1E14-4FD1-A038-37896DF9B749}">
      <dgm:prSet phldrT="[Text]"/>
      <dgm:spPr/>
      <dgm:t>
        <a:bodyPr/>
        <a:lstStyle/>
        <a:p>
          <a:r>
            <a:rPr lang="en-GB" dirty="0"/>
            <a:t>Hostile witnesses</a:t>
          </a:r>
        </a:p>
      </dgm:t>
    </dgm:pt>
    <dgm:pt modelId="{266253F8-F850-412E-AFB6-31D945FA51CE}" type="parTrans" cxnId="{6E3EF38D-B66D-484F-BD2E-C164FB8F060E}">
      <dgm:prSet/>
      <dgm:spPr/>
      <dgm:t>
        <a:bodyPr/>
        <a:lstStyle/>
        <a:p>
          <a:endParaRPr lang="en-GB"/>
        </a:p>
      </dgm:t>
    </dgm:pt>
    <dgm:pt modelId="{460DC2AA-9B3E-4381-A4EE-29443F4049F7}" type="sibTrans" cxnId="{6E3EF38D-B66D-484F-BD2E-C164FB8F060E}">
      <dgm:prSet/>
      <dgm:spPr/>
      <dgm:t>
        <a:bodyPr/>
        <a:lstStyle/>
        <a:p>
          <a:endParaRPr lang="en-GB"/>
        </a:p>
      </dgm:t>
    </dgm:pt>
    <dgm:pt modelId="{3B14C505-9399-49FD-8CE4-96710536C641}">
      <dgm:prSet phldrT="[Text]"/>
      <dgm:spPr/>
      <dgm:t>
        <a:bodyPr/>
        <a:lstStyle/>
        <a:p>
          <a:r>
            <a:rPr lang="en-GB" dirty="0"/>
            <a:t>Overseas enquiries</a:t>
          </a:r>
        </a:p>
      </dgm:t>
    </dgm:pt>
    <dgm:pt modelId="{57C9B0D5-E7D8-4B51-9ABF-D9BC0A1912AF}" type="parTrans" cxnId="{347811B6-4980-4516-A06A-4C14A73B38E5}">
      <dgm:prSet/>
      <dgm:spPr/>
      <dgm:t>
        <a:bodyPr/>
        <a:lstStyle/>
        <a:p>
          <a:endParaRPr lang="en-GB"/>
        </a:p>
      </dgm:t>
    </dgm:pt>
    <dgm:pt modelId="{71C62B31-4590-4B96-8D9B-A31AB9B2A407}" type="sibTrans" cxnId="{347811B6-4980-4516-A06A-4C14A73B38E5}">
      <dgm:prSet/>
      <dgm:spPr/>
      <dgm:t>
        <a:bodyPr/>
        <a:lstStyle/>
        <a:p>
          <a:endParaRPr lang="en-GB"/>
        </a:p>
      </dgm:t>
    </dgm:pt>
    <dgm:pt modelId="{6A40D01E-51B9-4B2B-8D1A-CCAD2ECF809B}">
      <dgm:prSet phldrT="[Text]"/>
      <dgm:spPr/>
      <dgm:t>
        <a:bodyPr/>
        <a:lstStyle/>
        <a:p>
          <a:r>
            <a:rPr lang="en-GB" dirty="0"/>
            <a:t>Hidden crime</a:t>
          </a:r>
        </a:p>
      </dgm:t>
    </dgm:pt>
    <dgm:pt modelId="{139EF84D-EC19-4884-986B-4116C2D04818}" type="parTrans" cxnId="{E0A95B51-3909-4B6F-96D5-808264BA1810}">
      <dgm:prSet/>
      <dgm:spPr/>
      <dgm:t>
        <a:bodyPr/>
        <a:lstStyle/>
        <a:p>
          <a:endParaRPr lang="en-GB"/>
        </a:p>
      </dgm:t>
    </dgm:pt>
    <dgm:pt modelId="{C15AD8C5-B4BD-4324-9088-AE5885181D10}" type="sibTrans" cxnId="{E0A95B51-3909-4B6F-96D5-808264BA1810}">
      <dgm:prSet/>
      <dgm:spPr/>
      <dgm:t>
        <a:bodyPr/>
        <a:lstStyle/>
        <a:p>
          <a:endParaRPr lang="en-GB"/>
        </a:p>
      </dgm:t>
    </dgm:pt>
    <dgm:pt modelId="{4AC5DE65-7C40-4E9A-82D4-408FB95F57B5}">
      <dgm:prSet phldrT="[Text]"/>
      <dgm:spPr/>
      <dgm:t>
        <a:bodyPr/>
        <a:lstStyle/>
        <a:p>
          <a:r>
            <a:rPr lang="en-GB" dirty="0"/>
            <a:t>Secrecy</a:t>
          </a:r>
        </a:p>
      </dgm:t>
    </dgm:pt>
    <dgm:pt modelId="{A87D679E-CAD1-47EE-9EB4-810D184603C0}" type="parTrans" cxnId="{73F35B3A-DA23-4687-AAD6-A7BCA6517126}">
      <dgm:prSet/>
      <dgm:spPr/>
      <dgm:t>
        <a:bodyPr/>
        <a:lstStyle/>
        <a:p>
          <a:endParaRPr lang="en-GB"/>
        </a:p>
      </dgm:t>
    </dgm:pt>
    <dgm:pt modelId="{0798642C-85F7-46AA-A262-1984B0151EC4}" type="sibTrans" cxnId="{73F35B3A-DA23-4687-AAD6-A7BCA6517126}">
      <dgm:prSet/>
      <dgm:spPr/>
      <dgm:t>
        <a:bodyPr/>
        <a:lstStyle/>
        <a:p>
          <a:endParaRPr lang="en-GB"/>
        </a:p>
      </dgm:t>
    </dgm:pt>
    <dgm:pt modelId="{14C06FEB-E5A4-4B32-98BF-D3F0EF9AE2DA}">
      <dgm:prSet phldrT="[Text]"/>
      <dgm:spPr/>
      <dgm:t>
        <a:bodyPr/>
        <a:lstStyle/>
        <a:p>
          <a:r>
            <a:rPr lang="en-GB" dirty="0"/>
            <a:t>Lack of training</a:t>
          </a:r>
        </a:p>
      </dgm:t>
    </dgm:pt>
    <dgm:pt modelId="{6EC6ADE2-A190-4558-B7B3-5638E227EA5D}" type="parTrans" cxnId="{1653540A-DC01-488C-95F9-84C214ED2BB8}">
      <dgm:prSet/>
      <dgm:spPr/>
      <dgm:t>
        <a:bodyPr/>
        <a:lstStyle/>
        <a:p>
          <a:endParaRPr lang="en-GB"/>
        </a:p>
      </dgm:t>
    </dgm:pt>
    <dgm:pt modelId="{BC1E17B0-7D85-41FF-83B2-3D687B62E85A}" type="sibTrans" cxnId="{1653540A-DC01-488C-95F9-84C214ED2BB8}">
      <dgm:prSet/>
      <dgm:spPr/>
      <dgm:t>
        <a:bodyPr/>
        <a:lstStyle/>
        <a:p>
          <a:endParaRPr lang="en-GB"/>
        </a:p>
      </dgm:t>
    </dgm:pt>
    <dgm:pt modelId="{47CEFD4A-5AF0-4C08-A02B-8C4C835854C2}">
      <dgm:prSet phldrT="[Text]"/>
      <dgm:spPr/>
      <dgm:t>
        <a:bodyPr/>
        <a:lstStyle/>
        <a:p>
          <a:r>
            <a:rPr lang="en-GB" dirty="0"/>
            <a:t>Proving ‘forced’ element</a:t>
          </a:r>
        </a:p>
      </dgm:t>
    </dgm:pt>
    <dgm:pt modelId="{0B6B35B2-7AB0-4B11-A698-4DE758E93B5B}" type="parTrans" cxnId="{150440D4-3675-4221-9917-A9BFCEE26827}">
      <dgm:prSet/>
      <dgm:spPr/>
      <dgm:t>
        <a:bodyPr/>
        <a:lstStyle/>
        <a:p>
          <a:endParaRPr lang="en-GB"/>
        </a:p>
      </dgm:t>
    </dgm:pt>
    <dgm:pt modelId="{02A7FFA5-8913-41CE-BCD9-D0C6B21B67CE}" type="sibTrans" cxnId="{150440D4-3675-4221-9917-A9BFCEE26827}">
      <dgm:prSet/>
      <dgm:spPr/>
      <dgm:t>
        <a:bodyPr/>
        <a:lstStyle/>
        <a:p>
          <a:endParaRPr lang="en-GB"/>
        </a:p>
      </dgm:t>
    </dgm:pt>
    <dgm:pt modelId="{ECBB6CF3-93A7-4352-8BB1-0B61E9197C37}" type="pres">
      <dgm:prSet presAssocID="{26F2C68C-AD4C-4879-9422-5B3BFCE09BA2}" presName="Name0" presStyleCnt="0">
        <dgm:presLayoutVars>
          <dgm:dir/>
          <dgm:resizeHandles val="exact"/>
        </dgm:presLayoutVars>
      </dgm:prSet>
      <dgm:spPr/>
    </dgm:pt>
    <dgm:pt modelId="{74EF89CD-D641-4BF5-AD30-918C8D572D31}" type="pres">
      <dgm:prSet presAssocID="{26F2C68C-AD4C-4879-9422-5B3BFCE09BA2}" presName="cycle" presStyleCnt="0"/>
      <dgm:spPr/>
    </dgm:pt>
    <dgm:pt modelId="{7EDAA8AB-9F82-4FF8-B3F1-972820B3D317}" type="pres">
      <dgm:prSet presAssocID="{6F4DD390-9CF6-41E0-BF8D-A2807274D5C7}" presName="nodeFirstNode" presStyleLbl="node1" presStyleIdx="0" presStyleCnt="9">
        <dgm:presLayoutVars>
          <dgm:bulletEnabled val="1"/>
        </dgm:presLayoutVars>
      </dgm:prSet>
      <dgm:spPr/>
    </dgm:pt>
    <dgm:pt modelId="{D68F3FD3-A9FD-4B6E-9A93-75F31957CB38}" type="pres">
      <dgm:prSet presAssocID="{0AE958C1-C40B-4330-9723-3B06538A757B}" presName="sibTransFirstNode" presStyleLbl="bgShp" presStyleIdx="0" presStyleCnt="1"/>
      <dgm:spPr/>
    </dgm:pt>
    <dgm:pt modelId="{EA69CAF0-321B-41B8-9B27-AE82F4E0995E}" type="pres">
      <dgm:prSet presAssocID="{068C7A31-0E5A-4647-9EE5-76B9F7717C47}" presName="nodeFollowingNodes" presStyleLbl="node1" presStyleIdx="1" presStyleCnt="9">
        <dgm:presLayoutVars>
          <dgm:bulletEnabled val="1"/>
        </dgm:presLayoutVars>
      </dgm:prSet>
      <dgm:spPr/>
    </dgm:pt>
    <dgm:pt modelId="{2361DFBB-132D-4251-92A7-BB24AF0A70EF}" type="pres">
      <dgm:prSet presAssocID="{F5A035DA-FEBE-4B2A-9A10-865C3E4BB546}" presName="nodeFollowingNodes" presStyleLbl="node1" presStyleIdx="2" presStyleCnt="9">
        <dgm:presLayoutVars>
          <dgm:bulletEnabled val="1"/>
        </dgm:presLayoutVars>
      </dgm:prSet>
      <dgm:spPr/>
    </dgm:pt>
    <dgm:pt modelId="{A1A307E9-2D83-40C2-BC95-E678F9F854DE}" type="pres">
      <dgm:prSet presAssocID="{46393E54-1E14-4FD1-A038-37896DF9B749}" presName="nodeFollowingNodes" presStyleLbl="node1" presStyleIdx="3" presStyleCnt="9">
        <dgm:presLayoutVars>
          <dgm:bulletEnabled val="1"/>
        </dgm:presLayoutVars>
      </dgm:prSet>
      <dgm:spPr/>
    </dgm:pt>
    <dgm:pt modelId="{7DD131AC-84E5-49B3-AB81-7EE348A2B8CF}" type="pres">
      <dgm:prSet presAssocID="{3B14C505-9399-49FD-8CE4-96710536C641}" presName="nodeFollowingNodes" presStyleLbl="node1" presStyleIdx="4" presStyleCnt="9">
        <dgm:presLayoutVars>
          <dgm:bulletEnabled val="1"/>
        </dgm:presLayoutVars>
      </dgm:prSet>
      <dgm:spPr/>
    </dgm:pt>
    <dgm:pt modelId="{F415D466-1271-4396-A10B-32C99CE21FDE}" type="pres">
      <dgm:prSet presAssocID="{6A40D01E-51B9-4B2B-8D1A-CCAD2ECF809B}" presName="nodeFollowingNodes" presStyleLbl="node1" presStyleIdx="5" presStyleCnt="9">
        <dgm:presLayoutVars>
          <dgm:bulletEnabled val="1"/>
        </dgm:presLayoutVars>
      </dgm:prSet>
      <dgm:spPr/>
    </dgm:pt>
    <dgm:pt modelId="{2FEAFB92-1716-4CEF-9BA0-066EFC8FD8ED}" type="pres">
      <dgm:prSet presAssocID="{4AC5DE65-7C40-4E9A-82D4-408FB95F57B5}" presName="nodeFollowingNodes" presStyleLbl="node1" presStyleIdx="6" presStyleCnt="9">
        <dgm:presLayoutVars>
          <dgm:bulletEnabled val="1"/>
        </dgm:presLayoutVars>
      </dgm:prSet>
      <dgm:spPr/>
    </dgm:pt>
    <dgm:pt modelId="{41D6198E-215F-4A41-A33A-1A91C98AC7A5}" type="pres">
      <dgm:prSet presAssocID="{14C06FEB-E5A4-4B32-98BF-D3F0EF9AE2DA}" presName="nodeFollowingNodes" presStyleLbl="node1" presStyleIdx="7" presStyleCnt="9">
        <dgm:presLayoutVars>
          <dgm:bulletEnabled val="1"/>
        </dgm:presLayoutVars>
      </dgm:prSet>
      <dgm:spPr/>
    </dgm:pt>
    <dgm:pt modelId="{59BCC058-CB64-41CA-9C6F-6BDB2108664B}" type="pres">
      <dgm:prSet presAssocID="{47CEFD4A-5AF0-4C08-A02B-8C4C835854C2}" presName="nodeFollowingNodes" presStyleLbl="node1" presStyleIdx="8" presStyleCnt="9">
        <dgm:presLayoutVars>
          <dgm:bulletEnabled val="1"/>
        </dgm:presLayoutVars>
      </dgm:prSet>
      <dgm:spPr/>
    </dgm:pt>
  </dgm:ptLst>
  <dgm:cxnLst>
    <dgm:cxn modelId="{1653540A-DC01-488C-95F9-84C214ED2BB8}" srcId="{26F2C68C-AD4C-4879-9422-5B3BFCE09BA2}" destId="{14C06FEB-E5A4-4B32-98BF-D3F0EF9AE2DA}" srcOrd="7" destOrd="0" parTransId="{6EC6ADE2-A190-4558-B7B3-5638E227EA5D}" sibTransId="{BC1E17B0-7D85-41FF-83B2-3D687B62E85A}"/>
    <dgm:cxn modelId="{91368216-BC61-46CF-98B6-97D39B6786EB}" type="presOf" srcId="{14C06FEB-E5A4-4B32-98BF-D3F0EF9AE2DA}" destId="{41D6198E-215F-4A41-A33A-1A91C98AC7A5}" srcOrd="0" destOrd="0" presId="urn:microsoft.com/office/officeart/2005/8/layout/cycle3"/>
    <dgm:cxn modelId="{E64C2328-777F-4FE8-91A8-4E6B351C574F}" srcId="{26F2C68C-AD4C-4879-9422-5B3BFCE09BA2}" destId="{068C7A31-0E5A-4647-9EE5-76B9F7717C47}" srcOrd="1" destOrd="0" parTransId="{421AFBE5-E31F-490F-A15C-527DC2B5AF39}" sibTransId="{97508F28-4477-4FE5-96AD-F9A63D633923}"/>
    <dgm:cxn modelId="{5852A237-D74C-4D59-9C27-D8773A054132}" type="presOf" srcId="{47CEFD4A-5AF0-4C08-A02B-8C4C835854C2}" destId="{59BCC058-CB64-41CA-9C6F-6BDB2108664B}" srcOrd="0" destOrd="0" presId="urn:microsoft.com/office/officeart/2005/8/layout/cycle3"/>
    <dgm:cxn modelId="{73F35B3A-DA23-4687-AAD6-A7BCA6517126}" srcId="{26F2C68C-AD4C-4879-9422-5B3BFCE09BA2}" destId="{4AC5DE65-7C40-4E9A-82D4-408FB95F57B5}" srcOrd="6" destOrd="0" parTransId="{A87D679E-CAD1-47EE-9EB4-810D184603C0}" sibTransId="{0798642C-85F7-46AA-A262-1984B0151EC4}"/>
    <dgm:cxn modelId="{1497E43D-E3DE-4EE4-BA1F-07E2D2C9BDA7}" type="presOf" srcId="{F5A035DA-FEBE-4B2A-9A10-865C3E4BB546}" destId="{2361DFBB-132D-4251-92A7-BB24AF0A70EF}" srcOrd="0" destOrd="0" presId="urn:microsoft.com/office/officeart/2005/8/layout/cycle3"/>
    <dgm:cxn modelId="{6EA82A42-AD62-4AD2-8B4B-0551403FD260}" type="presOf" srcId="{3B14C505-9399-49FD-8CE4-96710536C641}" destId="{7DD131AC-84E5-49B3-AB81-7EE348A2B8CF}" srcOrd="0" destOrd="0" presId="urn:microsoft.com/office/officeart/2005/8/layout/cycle3"/>
    <dgm:cxn modelId="{01C9BB4B-98DE-4C90-8418-81607730BAF3}" type="presOf" srcId="{068C7A31-0E5A-4647-9EE5-76B9F7717C47}" destId="{EA69CAF0-321B-41B8-9B27-AE82F4E0995E}" srcOrd="0" destOrd="0" presId="urn:microsoft.com/office/officeart/2005/8/layout/cycle3"/>
    <dgm:cxn modelId="{E0A95B51-3909-4B6F-96D5-808264BA1810}" srcId="{26F2C68C-AD4C-4879-9422-5B3BFCE09BA2}" destId="{6A40D01E-51B9-4B2B-8D1A-CCAD2ECF809B}" srcOrd="5" destOrd="0" parTransId="{139EF84D-EC19-4884-986B-4116C2D04818}" sibTransId="{C15AD8C5-B4BD-4324-9088-AE5885181D10}"/>
    <dgm:cxn modelId="{B21CDD73-3B42-40CC-BA34-6D215EDE20A1}" srcId="{26F2C68C-AD4C-4879-9422-5B3BFCE09BA2}" destId="{F5A035DA-FEBE-4B2A-9A10-865C3E4BB546}" srcOrd="2" destOrd="0" parTransId="{D559FAF0-96C1-4851-B43B-E022E7F060C9}" sibTransId="{3F5D1DE0-ECD3-439C-9A2A-9B747435C9DD}"/>
    <dgm:cxn modelId="{26203B77-28D5-4DBC-8669-07D1C6B6C2C8}" type="presOf" srcId="{4AC5DE65-7C40-4E9A-82D4-408FB95F57B5}" destId="{2FEAFB92-1716-4CEF-9BA0-066EFC8FD8ED}" srcOrd="0" destOrd="0" presId="urn:microsoft.com/office/officeart/2005/8/layout/cycle3"/>
    <dgm:cxn modelId="{1916E685-DECD-40FD-AC4C-0E18334896ED}" type="presOf" srcId="{6A40D01E-51B9-4B2B-8D1A-CCAD2ECF809B}" destId="{F415D466-1271-4396-A10B-32C99CE21FDE}" srcOrd="0" destOrd="0" presId="urn:microsoft.com/office/officeart/2005/8/layout/cycle3"/>
    <dgm:cxn modelId="{6E3EF38D-B66D-484F-BD2E-C164FB8F060E}" srcId="{26F2C68C-AD4C-4879-9422-5B3BFCE09BA2}" destId="{46393E54-1E14-4FD1-A038-37896DF9B749}" srcOrd="3" destOrd="0" parTransId="{266253F8-F850-412E-AFB6-31D945FA51CE}" sibTransId="{460DC2AA-9B3E-4381-A4EE-29443F4049F7}"/>
    <dgm:cxn modelId="{585CF0A6-0705-4127-9C19-112BB8847191}" type="presOf" srcId="{0AE958C1-C40B-4330-9723-3B06538A757B}" destId="{D68F3FD3-A9FD-4B6E-9A93-75F31957CB38}" srcOrd="0" destOrd="0" presId="urn:microsoft.com/office/officeart/2005/8/layout/cycle3"/>
    <dgm:cxn modelId="{0CA613AD-7B52-414C-858C-37DF285A881C}" type="presOf" srcId="{46393E54-1E14-4FD1-A038-37896DF9B749}" destId="{A1A307E9-2D83-40C2-BC95-E678F9F854DE}" srcOrd="0" destOrd="0" presId="urn:microsoft.com/office/officeart/2005/8/layout/cycle3"/>
    <dgm:cxn modelId="{5AAC33B0-9BEA-4F4E-AE6B-E4B49DCB6AFC}" type="presOf" srcId="{26F2C68C-AD4C-4879-9422-5B3BFCE09BA2}" destId="{ECBB6CF3-93A7-4352-8BB1-0B61E9197C37}" srcOrd="0" destOrd="0" presId="urn:microsoft.com/office/officeart/2005/8/layout/cycle3"/>
    <dgm:cxn modelId="{6D9971B2-5652-4515-8AE4-23EDBC84DB4F}" type="presOf" srcId="{6F4DD390-9CF6-41E0-BF8D-A2807274D5C7}" destId="{7EDAA8AB-9F82-4FF8-B3F1-972820B3D317}" srcOrd="0" destOrd="0" presId="urn:microsoft.com/office/officeart/2005/8/layout/cycle3"/>
    <dgm:cxn modelId="{347811B6-4980-4516-A06A-4C14A73B38E5}" srcId="{26F2C68C-AD4C-4879-9422-5B3BFCE09BA2}" destId="{3B14C505-9399-49FD-8CE4-96710536C641}" srcOrd="4" destOrd="0" parTransId="{57C9B0D5-E7D8-4B51-9ABF-D9BC0A1912AF}" sibTransId="{71C62B31-4590-4B96-8D9B-A31AB9B2A407}"/>
    <dgm:cxn modelId="{150440D4-3675-4221-9917-A9BFCEE26827}" srcId="{26F2C68C-AD4C-4879-9422-5B3BFCE09BA2}" destId="{47CEFD4A-5AF0-4C08-A02B-8C4C835854C2}" srcOrd="8" destOrd="0" parTransId="{0B6B35B2-7AB0-4B11-A698-4DE758E93B5B}" sibTransId="{02A7FFA5-8913-41CE-BCD9-D0C6B21B67CE}"/>
    <dgm:cxn modelId="{3024D1E1-5869-49C5-AEF8-F515A32655E9}" srcId="{26F2C68C-AD4C-4879-9422-5B3BFCE09BA2}" destId="{6F4DD390-9CF6-41E0-BF8D-A2807274D5C7}" srcOrd="0" destOrd="0" parTransId="{67A2B76A-1607-4547-9462-B62C9BA515D7}" sibTransId="{0AE958C1-C40B-4330-9723-3B06538A757B}"/>
    <dgm:cxn modelId="{044FDF5F-F57C-4D53-9F96-6639DF3022B3}" type="presParOf" srcId="{ECBB6CF3-93A7-4352-8BB1-0B61E9197C37}" destId="{74EF89CD-D641-4BF5-AD30-918C8D572D31}" srcOrd="0" destOrd="0" presId="urn:microsoft.com/office/officeart/2005/8/layout/cycle3"/>
    <dgm:cxn modelId="{A4E3A465-E1E2-4CF4-928C-B7518B162A53}" type="presParOf" srcId="{74EF89CD-D641-4BF5-AD30-918C8D572D31}" destId="{7EDAA8AB-9F82-4FF8-B3F1-972820B3D317}" srcOrd="0" destOrd="0" presId="urn:microsoft.com/office/officeart/2005/8/layout/cycle3"/>
    <dgm:cxn modelId="{4F93AD09-CBAC-4B6B-945A-28A94ED4B1B0}" type="presParOf" srcId="{74EF89CD-D641-4BF5-AD30-918C8D572D31}" destId="{D68F3FD3-A9FD-4B6E-9A93-75F31957CB38}" srcOrd="1" destOrd="0" presId="urn:microsoft.com/office/officeart/2005/8/layout/cycle3"/>
    <dgm:cxn modelId="{CBE482C7-25FE-4980-A9D4-16A584768992}" type="presParOf" srcId="{74EF89CD-D641-4BF5-AD30-918C8D572D31}" destId="{EA69CAF0-321B-41B8-9B27-AE82F4E0995E}" srcOrd="2" destOrd="0" presId="urn:microsoft.com/office/officeart/2005/8/layout/cycle3"/>
    <dgm:cxn modelId="{2C2D4A63-89D0-45A5-A932-22CD51688017}" type="presParOf" srcId="{74EF89CD-D641-4BF5-AD30-918C8D572D31}" destId="{2361DFBB-132D-4251-92A7-BB24AF0A70EF}" srcOrd="3" destOrd="0" presId="urn:microsoft.com/office/officeart/2005/8/layout/cycle3"/>
    <dgm:cxn modelId="{18144EE4-ABB6-44D1-A446-FC27688358C0}" type="presParOf" srcId="{74EF89CD-D641-4BF5-AD30-918C8D572D31}" destId="{A1A307E9-2D83-40C2-BC95-E678F9F854DE}" srcOrd="4" destOrd="0" presId="urn:microsoft.com/office/officeart/2005/8/layout/cycle3"/>
    <dgm:cxn modelId="{D4FDC943-4AFE-45FD-8196-7D8C6F189DD8}" type="presParOf" srcId="{74EF89CD-D641-4BF5-AD30-918C8D572D31}" destId="{7DD131AC-84E5-49B3-AB81-7EE348A2B8CF}" srcOrd="5" destOrd="0" presId="urn:microsoft.com/office/officeart/2005/8/layout/cycle3"/>
    <dgm:cxn modelId="{FFD5E69F-1D30-49AF-AC1A-0F1233033D25}" type="presParOf" srcId="{74EF89CD-D641-4BF5-AD30-918C8D572D31}" destId="{F415D466-1271-4396-A10B-32C99CE21FDE}" srcOrd="6" destOrd="0" presId="urn:microsoft.com/office/officeart/2005/8/layout/cycle3"/>
    <dgm:cxn modelId="{DF6A9267-FF15-4EEE-940B-D682A49BE16A}" type="presParOf" srcId="{74EF89CD-D641-4BF5-AD30-918C8D572D31}" destId="{2FEAFB92-1716-4CEF-9BA0-066EFC8FD8ED}" srcOrd="7" destOrd="0" presId="urn:microsoft.com/office/officeart/2005/8/layout/cycle3"/>
    <dgm:cxn modelId="{6883C5DA-D853-40C8-AA9C-C6498FD048EE}" type="presParOf" srcId="{74EF89CD-D641-4BF5-AD30-918C8D572D31}" destId="{41D6198E-215F-4A41-A33A-1A91C98AC7A5}" srcOrd="8" destOrd="0" presId="urn:microsoft.com/office/officeart/2005/8/layout/cycle3"/>
    <dgm:cxn modelId="{FA8B9184-670A-4E4C-8AA0-B5B41AD5A688}" type="presParOf" srcId="{74EF89CD-D641-4BF5-AD30-918C8D572D31}" destId="{59BCC058-CB64-41CA-9C6F-6BDB2108664B}" srcOrd="9"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3FD3-A9FD-4B6E-9A93-75F31957CB38}">
      <dsp:nvSpPr>
        <dsp:cNvPr id="0" name=""/>
        <dsp:cNvSpPr/>
      </dsp:nvSpPr>
      <dsp:spPr>
        <a:xfrm>
          <a:off x="274811" y="-2633"/>
          <a:ext cx="5841128" cy="5841128"/>
        </a:xfrm>
        <a:prstGeom prst="circularArrow">
          <a:avLst>
            <a:gd name="adj1" fmla="val 5544"/>
            <a:gd name="adj2" fmla="val 330680"/>
            <a:gd name="adj3" fmla="val 14773540"/>
            <a:gd name="adj4" fmla="val 16804033"/>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AA8AB-9F82-4FF8-B3F1-972820B3D317}">
      <dsp:nvSpPr>
        <dsp:cNvPr id="0" name=""/>
        <dsp:cNvSpPr/>
      </dsp:nvSpPr>
      <dsp:spPr>
        <a:xfrm>
          <a:off x="2454260" y="65126"/>
          <a:ext cx="1482230" cy="74111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No complaint</a:t>
          </a:r>
        </a:p>
      </dsp:txBody>
      <dsp:txXfrm>
        <a:off x="2490438" y="101304"/>
        <a:ext cx="1409874" cy="668759"/>
      </dsp:txXfrm>
    </dsp:sp>
    <dsp:sp modelId="{EA69CAF0-321B-41B8-9B27-AE82F4E0995E}">
      <dsp:nvSpPr>
        <dsp:cNvPr id="0" name=""/>
        <dsp:cNvSpPr/>
      </dsp:nvSpPr>
      <dsp:spPr>
        <a:xfrm>
          <a:off x="4055371" y="647882"/>
          <a:ext cx="1482230" cy="741115"/>
        </a:xfrm>
        <a:prstGeom prst="roundRect">
          <a:avLst/>
        </a:prstGeom>
        <a:solidFill>
          <a:schemeClr val="accent3">
            <a:hueOff val="1406283"/>
            <a:satOff val="-211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Language</a:t>
          </a:r>
        </a:p>
      </dsp:txBody>
      <dsp:txXfrm>
        <a:off x="4091549" y="684060"/>
        <a:ext cx="1409874" cy="668759"/>
      </dsp:txXfrm>
    </dsp:sp>
    <dsp:sp modelId="{2361DFBB-132D-4251-92A7-BB24AF0A70EF}">
      <dsp:nvSpPr>
        <dsp:cNvPr id="0" name=""/>
        <dsp:cNvSpPr/>
      </dsp:nvSpPr>
      <dsp:spPr>
        <a:xfrm>
          <a:off x="4907305" y="2123474"/>
          <a:ext cx="1482230" cy="74111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Fear</a:t>
          </a:r>
        </a:p>
      </dsp:txBody>
      <dsp:txXfrm>
        <a:off x="4943483" y="2159652"/>
        <a:ext cx="1409874" cy="668759"/>
      </dsp:txXfrm>
    </dsp:sp>
    <dsp:sp modelId="{A1A307E9-2D83-40C2-BC95-E678F9F854DE}">
      <dsp:nvSpPr>
        <dsp:cNvPr id="0" name=""/>
        <dsp:cNvSpPr/>
      </dsp:nvSpPr>
      <dsp:spPr>
        <a:xfrm>
          <a:off x="4611431" y="3801455"/>
          <a:ext cx="1482230" cy="741115"/>
        </a:xfrm>
        <a:prstGeom prst="roundRect">
          <a:avLst/>
        </a:prstGeom>
        <a:solidFill>
          <a:schemeClr val="accent3">
            <a:hueOff val="4218849"/>
            <a:satOff val="-6330"/>
            <a:lumOff val="-10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Hostile witnesses</a:t>
          </a:r>
        </a:p>
      </dsp:txBody>
      <dsp:txXfrm>
        <a:off x="4647609" y="3837633"/>
        <a:ext cx="1409874" cy="668759"/>
      </dsp:txXfrm>
    </dsp:sp>
    <dsp:sp modelId="{7DD131AC-84E5-49B3-AB81-7EE348A2B8CF}">
      <dsp:nvSpPr>
        <dsp:cNvPr id="0" name=""/>
        <dsp:cNvSpPr/>
      </dsp:nvSpPr>
      <dsp:spPr>
        <a:xfrm>
          <a:off x="3306194" y="4896679"/>
          <a:ext cx="1482230" cy="74111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Overseas enquiries</a:t>
          </a:r>
        </a:p>
      </dsp:txBody>
      <dsp:txXfrm>
        <a:off x="3342372" y="4932857"/>
        <a:ext cx="1409874" cy="668759"/>
      </dsp:txXfrm>
    </dsp:sp>
    <dsp:sp modelId="{F415D466-1271-4396-A10B-32C99CE21FDE}">
      <dsp:nvSpPr>
        <dsp:cNvPr id="0" name=""/>
        <dsp:cNvSpPr/>
      </dsp:nvSpPr>
      <dsp:spPr>
        <a:xfrm>
          <a:off x="1602327" y="4896679"/>
          <a:ext cx="1482230" cy="741115"/>
        </a:xfrm>
        <a:prstGeom prst="roundRect">
          <a:avLst/>
        </a:prstGeom>
        <a:solidFill>
          <a:schemeClr val="accent3">
            <a:hueOff val="7031415"/>
            <a:satOff val="-10550"/>
            <a:lumOff val="-17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Hidden crime</a:t>
          </a:r>
        </a:p>
      </dsp:txBody>
      <dsp:txXfrm>
        <a:off x="1638505" y="4932857"/>
        <a:ext cx="1409874" cy="668759"/>
      </dsp:txXfrm>
    </dsp:sp>
    <dsp:sp modelId="{2FEAFB92-1716-4CEF-9BA0-066EFC8FD8ED}">
      <dsp:nvSpPr>
        <dsp:cNvPr id="0" name=""/>
        <dsp:cNvSpPr/>
      </dsp:nvSpPr>
      <dsp:spPr>
        <a:xfrm>
          <a:off x="297090" y="3801455"/>
          <a:ext cx="1482230" cy="74111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Secrecy</a:t>
          </a:r>
        </a:p>
      </dsp:txBody>
      <dsp:txXfrm>
        <a:off x="333268" y="3837633"/>
        <a:ext cx="1409874" cy="668759"/>
      </dsp:txXfrm>
    </dsp:sp>
    <dsp:sp modelId="{41D6198E-215F-4A41-A33A-1A91C98AC7A5}">
      <dsp:nvSpPr>
        <dsp:cNvPr id="0" name=""/>
        <dsp:cNvSpPr/>
      </dsp:nvSpPr>
      <dsp:spPr>
        <a:xfrm>
          <a:off x="1216" y="2123474"/>
          <a:ext cx="1482230" cy="741115"/>
        </a:xfrm>
        <a:prstGeom prst="roundRect">
          <a:avLst/>
        </a:prstGeom>
        <a:solidFill>
          <a:schemeClr val="accent3">
            <a:hueOff val="9843981"/>
            <a:satOff val="-14770"/>
            <a:lumOff val="-24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Lack of training</a:t>
          </a:r>
        </a:p>
      </dsp:txBody>
      <dsp:txXfrm>
        <a:off x="37394" y="2159652"/>
        <a:ext cx="1409874" cy="668759"/>
      </dsp:txXfrm>
    </dsp:sp>
    <dsp:sp modelId="{59BCC058-CB64-41CA-9C6F-6BDB2108664B}">
      <dsp:nvSpPr>
        <dsp:cNvPr id="0" name=""/>
        <dsp:cNvSpPr/>
      </dsp:nvSpPr>
      <dsp:spPr>
        <a:xfrm>
          <a:off x="853150" y="647882"/>
          <a:ext cx="1482230" cy="74111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Proving ‘forced’ element</a:t>
          </a:r>
        </a:p>
      </dsp:txBody>
      <dsp:txXfrm>
        <a:off x="889328" y="684060"/>
        <a:ext cx="1409874" cy="66875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So part 1a we covered in our previous lesson </a:t>
            </a:r>
          </a:p>
          <a:p>
            <a:r>
              <a:rPr lang="en-GB" dirty="0">
                <a:cs typeface="Calibri"/>
              </a:rPr>
              <a:t>Any issues? Where is everyone up to?</a:t>
            </a:r>
          </a:p>
          <a:p>
            <a:endParaRPr lang="en-GB" dirty="0">
              <a:cs typeface="Calibri"/>
            </a:endParaRPr>
          </a:p>
          <a:p>
            <a:r>
              <a:rPr lang="en-GB" dirty="0">
                <a:cs typeface="Calibri"/>
              </a:rPr>
              <a:t>Part 1b asks you to DISCUSS the importance of CPD in achieving organisational objectives and the relevance of reflective practice in professional development.</a:t>
            </a:r>
          </a:p>
          <a:p>
            <a:endParaRPr lang="en-GB" dirty="0">
              <a:cs typeface="Calibri"/>
            </a:endParaRPr>
          </a:p>
          <a:p>
            <a:r>
              <a:rPr lang="en-GB" dirty="0">
                <a:cs typeface="Calibri"/>
              </a:rPr>
              <a:t>So lets break down 1b</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see if you can identify the 3 key parts</a:t>
            </a:r>
          </a:p>
          <a:p>
            <a:r>
              <a:rPr lang="en-US" dirty="0">
                <a:cs typeface="Calibri"/>
              </a:rPr>
              <a:t>1.Directive word - DISCUSS</a:t>
            </a:r>
          </a:p>
          <a:p>
            <a:r>
              <a:rPr lang="en-US" dirty="0">
                <a:cs typeface="Calibri"/>
              </a:rPr>
              <a:t>2. Topic – CPD , relevance of reflective practice</a:t>
            </a:r>
          </a:p>
          <a:p>
            <a:r>
              <a:rPr lang="en-US" dirty="0">
                <a:cs typeface="Calibri"/>
              </a:rPr>
              <a:t>3. Limitation – word count, reflective practice in relation to professional development  , CPD in achieving </a:t>
            </a:r>
            <a:r>
              <a:rPr lang="en-US" dirty="0" err="1">
                <a:cs typeface="Calibri"/>
              </a:rPr>
              <a:t>organisational</a:t>
            </a:r>
            <a:r>
              <a:rPr lang="en-US" dirty="0">
                <a:cs typeface="Calibri"/>
              </a:rPr>
              <a:t> objectives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573066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US" dirty="0">
                <a:cs typeface="Calibri"/>
              </a:rPr>
              <a:t>So what do you see as being the importance of undertaking CPD?</a:t>
            </a:r>
            <a:endParaRPr lang="en-US" dirty="0"/>
          </a:p>
          <a:p>
            <a:pPr marL="285750" indent="-285750">
              <a:spcBef>
                <a:spcPct val="20000"/>
              </a:spcBef>
              <a:buFont typeface="Arial"/>
              <a:buChar char="•"/>
            </a:pPr>
            <a:r>
              <a:rPr lang="en-US" dirty="0">
                <a:cs typeface="Calibri" panose="020F0502020204030204"/>
              </a:rPr>
              <a:t>What does your research say – use some sources to support you.</a:t>
            </a:r>
          </a:p>
          <a:p>
            <a:pPr marL="285750" indent="-285750">
              <a:spcBef>
                <a:spcPct val="20000"/>
              </a:spcBef>
              <a:buFont typeface="Arial"/>
              <a:buChar char="•"/>
            </a:pPr>
            <a:endParaRPr lang="en-US" dirty="0"/>
          </a:p>
          <a:p>
            <a:pPr marL="285750" indent="-285750">
              <a:spcBef>
                <a:spcPct val="20000"/>
              </a:spcBef>
              <a:buFont typeface="Arial"/>
              <a:buChar char="•"/>
            </a:pPr>
            <a:r>
              <a:rPr lang="en-US" dirty="0"/>
              <a:t>Reforms poor work ethics</a:t>
            </a:r>
            <a:endParaRPr lang="en-US" dirty="0">
              <a:cs typeface="Calibri" panose="020F0502020204030204"/>
            </a:endParaRPr>
          </a:p>
          <a:p>
            <a:pPr marL="285750" indent="-285750">
              <a:spcBef>
                <a:spcPct val="20000"/>
              </a:spcBef>
              <a:buFont typeface="Arial"/>
              <a:buChar char="•"/>
            </a:pPr>
            <a:r>
              <a:rPr lang="en-US" dirty="0"/>
              <a:t>Brush up on skills/knowledge</a:t>
            </a:r>
            <a:endParaRPr lang="en-US" dirty="0">
              <a:cs typeface="Calibri" panose="020F0502020204030204"/>
            </a:endParaRPr>
          </a:p>
          <a:p>
            <a:pPr marL="285750" indent="-285750">
              <a:spcBef>
                <a:spcPct val="20000"/>
              </a:spcBef>
              <a:buFont typeface="Arial"/>
              <a:buChar char="•"/>
            </a:pPr>
            <a:r>
              <a:rPr lang="en-US" dirty="0"/>
              <a:t>More desirable for promotion/</a:t>
            </a:r>
            <a:r>
              <a:rPr lang="en-US" dirty="0" err="1"/>
              <a:t>specialisation</a:t>
            </a:r>
            <a:endParaRPr lang="en-US" dirty="0" err="1">
              <a:cs typeface="Calibri"/>
            </a:endParaRPr>
          </a:p>
          <a:p>
            <a:pPr marL="285750" indent="-285750">
              <a:spcBef>
                <a:spcPct val="20000"/>
              </a:spcBef>
              <a:buFont typeface="Arial"/>
              <a:buChar char="•"/>
            </a:pPr>
            <a:r>
              <a:rPr lang="en-US" dirty="0"/>
              <a:t>Enhances career path</a:t>
            </a:r>
            <a:endParaRPr lang="en-US" dirty="0">
              <a:cs typeface="Calibri"/>
            </a:endParaRPr>
          </a:p>
          <a:p>
            <a:pPr marL="285750" indent="-285750">
              <a:spcBef>
                <a:spcPct val="20000"/>
              </a:spcBef>
              <a:buFont typeface="Arial"/>
              <a:buChar char="•"/>
            </a:pPr>
            <a:r>
              <a:rPr lang="en-US" dirty="0"/>
              <a:t>Increases employers trust in ability</a:t>
            </a:r>
            <a:endParaRPr lang="en-US" dirty="0">
              <a:cs typeface="Calibri"/>
            </a:endParaRPr>
          </a:p>
          <a:p>
            <a:pPr marL="285750" indent="-285750">
              <a:spcBef>
                <a:spcPct val="20000"/>
              </a:spcBef>
              <a:buFont typeface="Arial"/>
              <a:buChar char="•"/>
            </a:pPr>
            <a:r>
              <a:rPr lang="en-US" dirty="0"/>
              <a:t>Instills confidence/trust from public</a:t>
            </a:r>
            <a:endParaRPr lang="en-US" dirty="0">
              <a:cs typeface="Calibri"/>
            </a:endParaRPr>
          </a:p>
          <a:p>
            <a:pPr marL="285750" indent="-285750">
              <a:spcBef>
                <a:spcPct val="20000"/>
              </a:spcBef>
              <a:buFont typeface="Arial"/>
              <a:buChar char="•"/>
            </a:pPr>
            <a:r>
              <a:rPr lang="en-US" dirty="0"/>
              <a:t>Keep up to date with legislation – less mistakes</a:t>
            </a:r>
          </a:p>
          <a:p>
            <a:pPr marL="285750" indent="-285750">
              <a:spcBef>
                <a:spcPct val="20000"/>
              </a:spcBef>
              <a:buFont typeface="Arial"/>
              <a:buChar char="•"/>
            </a:pPr>
            <a:r>
              <a:rPr lang="en-US" dirty="0"/>
              <a:t>Etc.</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241739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US" dirty="0"/>
              <a:t>Enhancing professionalism</a:t>
            </a:r>
          </a:p>
          <a:p>
            <a:pPr marL="285750" indent="-285750">
              <a:spcBef>
                <a:spcPct val="20000"/>
              </a:spcBef>
              <a:buFont typeface="Arial"/>
              <a:buChar char="•"/>
            </a:pPr>
            <a:r>
              <a:rPr lang="en-US" dirty="0"/>
              <a:t>Personal and professional growth</a:t>
            </a:r>
            <a:endParaRPr lang="en-US" dirty="0">
              <a:cs typeface="Calibri"/>
            </a:endParaRPr>
          </a:p>
          <a:p>
            <a:pPr marL="285750" indent="-285750">
              <a:spcBef>
                <a:spcPct val="20000"/>
              </a:spcBef>
              <a:buFont typeface="Arial"/>
              <a:buChar char="•"/>
            </a:pPr>
            <a:r>
              <a:rPr lang="en-US" dirty="0"/>
              <a:t>Increased emotional intelligence – better understanding of others</a:t>
            </a:r>
            <a:endParaRPr lang="en-US" dirty="0">
              <a:cs typeface="Calibri"/>
            </a:endParaRPr>
          </a:p>
          <a:p>
            <a:pPr marL="285750" indent="-285750">
              <a:spcBef>
                <a:spcPct val="20000"/>
              </a:spcBef>
              <a:buFont typeface="Arial"/>
              <a:buChar char="•"/>
            </a:pPr>
            <a:r>
              <a:rPr lang="en-US" dirty="0"/>
              <a:t>Improving work/personal life experiences</a:t>
            </a:r>
            <a:endParaRPr lang="en-US" dirty="0">
              <a:cs typeface="Calibri"/>
            </a:endParaRPr>
          </a:p>
          <a:p>
            <a:pPr marL="285750" indent="-285750">
              <a:spcBef>
                <a:spcPct val="20000"/>
              </a:spcBef>
              <a:buFont typeface="Arial"/>
              <a:buChar char="•"/>
            </a:pPr>
            <a:r>
              <a:rPr lang="en-US" dirty="0"/>
              <a:t>Etc.</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042402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Yellow ( LEFT side) is Prof Invest</a:t>
            </a:r>
          </a:p>
          <a:p>
            <a:r>
              <a:rPr lang="en-US" dirty="0">
                <a:cs typeface="Calibri"/>
              </a:rPr>
              <a:t>Green (RIGHT side) is op policing</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8567621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987964" y="670518"/>
            <a:ext cx="6398646" cy="3206171"/>
          </a:xfrm>
          <a:solidFill>
            <a:schemeClr val="bg1"/>
          </a:solidFill>
        </p:spPr>
        <p:txBody>
          <a:bodyPr>
            <a:normAutofit fontScale="90000"/>
          </a:bodyPr>
          <a:lstStyle/>
          <a:p>
            <a:br>
              <a:rPr lang="en-GB" b="1" dirty="0">
                <a:solidFill>
                  <a:schemeClr val="bg1"/>
                </a:solidFill>
              </a:rPr>
            </a:br>
            <a:r>
              <a:rPr lang="en-GB" sz="2800" i="1" dirty="0">
                <a:solidFill>
                  <a:srgbClr val="000000"/>
                </a:solidFill>
                <a:latin typeface="Arial"/>
                <a:cs typeface="Arial"/>
              </a:rPr>
              <a:t>BSc Professional Investigation &amp; </a:t>
            </a:r>
            <a:br>
              <a:rPr lang="en-GB" sz="2800" i="1" dirty="0">
                <a:latin typeface="Arial"/>
                <a:cs typeface="Arial"/>
              </a:rPr>
            </a:br>
            <a:r>
              <a:rPr lang="en-GB" sz="2800" i="1" dirty="0">
                <a:solidFill>
                  <a:srgbClr val="000000"/>
                </a:solidFill>
                <a:latin typeface="Arial"/>
                <a:cs typeface="Arial"/>
              </a:rPr>
              <a:t>BSc Operational Policing</a:t>
            </a:r>
            <a:br>
              <a:rPr lang="en-GB" sz="2800" dirty="0">
                <a:solidFill>
                  <a:srgbClr val="000000"/>
                </a:solidFill>
                <a:latin typeface="Arial"/>
                <a:cs typeface="Arial"/>
              </a:rPr>
            </a:br>
            <a:br>
              <a:rPr lang="en-GB" sz="4000" b="1" dirty="0"/>
            </a:br>
            <a:r>
              <a:rPr lang="en-GB" sz="2800" dirty="0">
                <a:latin typeface="Arial"/>
                <a:cs typeface="Arial"/>
              </a:rPr>
              <a:t>07.11.24</a:t>
            </a:r>
            <a:br>
              <a:rPr lang="en-GB" sz="2800" dirty="0">
                <a:latin typeface="Arial"/>
                <a:cs typeface="Arial"/>
              </a:rPr>
            </a:br>
            <a:r>
              <a:rPr lang="en-GB" sz="2800" dirty="0">
                <a:latin typeface="Arial"/>
                <a:cs typeface="Arial"/>
              </a:rPr>
              <a:t>Workbook 1 – Overview Task 2 </a:t>
            </a:r>
            <a:br>
              <a:rPr lang="en-GB" b="1" dirty="0">
                <a:solidFill>
                  <a:schemeClr val="bg1"/>
                </a:solidFill>
              </a:rPr>
            </a:b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Re-cap – how to read an assignment question</a:t>
            </a:r>
          </a:p>
          <a:p>
            <a:r>
              <a:rPr lang="en-GB" dirty="0"/>
              <a:t>Re-cap Task 1</a:t>
            </a:r>
          </a:p>
          <a:p>
            <a:r>
              <a:rPr lang="en-GB" dirty="0"/>
              <a:t>Provide an </a:t>
            </a:r>
            <a:r>
              <a:rPr lang="en-GB" dirty="0" err="1"/>
              <a:t>verview</a:t>
            </a:r>
            <a:r>
              <a:rPr lang="en-GB" dirty="0"/>
              <a:t> of Task 2 </a:t>
            </a:r>
          </a:p>
          <a:p>
            <a:endParaRPr lang="en-GB" dirty="0"/>
          </a:p>
          <a:p>
            <a:pPr marL="0" indent="0">
              <a:buNone/>
            </a:pPr>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57E1-910F-FC49-85A0-16D2E89DB7B7}"/>
              </a:ext>
            </a:extLst>
          </p:cNvPr>
          <p:cNvSpPr>
            <a:spLocks noGrp="1"/>
          </p:cNvSpPr>
          <p:nvPr>
            <p:ph type="title"/>
          </p:nvPr>
        </p:nvSpPr>
        <p:spPr>
          <a:solidFill>
            <a:srgbClr val="002060"/>
          </a:solidFill>
        </p:spPr>
        <p:txBody>
          <a:bodyPr/>
          <a:lstStyle/>
          <a:p>
            <a:r>
              <a:rPr lang="en-US" dirty="0">
                <a:solidFill>
                  <a:schemeClr val="bg1"/>
                </a:solidFill>
              </a:rPr>
              <a:t>Understanding the requirements of a Task </a:t>
            </a:r>
          </a:p>
        </p:txBody>
      </p:sp>
      <p:sp>
        <p:nvSpPr>
          <p:cNvPr id="211" name="Content Placeholder 210">
            <a:extLst>
              <a:ext uri="{FF2B5EF4-FFF2-40B4-BE49-F238E27FC236}">
                <a16:creationId xmlns:a16="http://schemas.microsoft.com/office/drawing/2014/main" id="{74A9CEBF-7ABA-B989-4E11-6E4A1B0C553C}"/>
              </a:ext>
            </a:extLst>
          </p:cNvPr>
          <p:cNvSpPr>
            <a:spLocks noGrp="1"/>
          </p:cNvSpPr>
          <p:nvPr>
            <p:ph idx="1"/>
          </p:nvPr>
        </p:nvSpPr>
        <p:spPr/>
        <p:txBody>
          <a:bodyPr vert="horz" lIns="91440" tIns="45720" rIns="91440" bIns="45720" rtlCol="0" anchor="t">
            <a:normAutofit/>
          </a:bodyPr>
          <a:lstStyle/>
          <a:p>
            <a:pPr marL="0" indent="0">
              <a:buNone/>
            </a:pPr>
            <a:r>
              <a:rPr lang="en-US" dirty="0"/>
              <a:t>3 key things to identify</a:t>
            </a:r>
          </a:p>
        </p:txBody>
      </p:sp>
      <p:sp>
        <p:nvSpPr>
          <p:cNvPr id="212" name="Rectangle 211">
            <a:extLst>
              <a:ext uri="{FF2B5EF4-FFF2-40B4-BE49-F238E27FC236}">
                <a16:creationId xmlns:a16="http://schemas.microsoft.com/office/drawing/2014/main" id="{F251F103-5766-4B0E-C9FF-28D4D62ACF52}"/>
              </a:ext>
            </a:extLst>
          </p:cNvPr>
          <p:cNvSpPr/>
          <p:nvPr/>
        </p:nvSpPr>
        <p:spPr>
          <a:xfrm>
            <a:off x="1656000" y="3108000"/>
            <a:ext cx="2136000" cy="1680000"/>
          </a:xfrm>
          <a:prstGeom prst="rect">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Directive Word</a:t>
            </a:r>
          </a:p>
        </p:txBody>
      </p:sp>
      <p:sp>
        <p:nvSpPr>
          <p:cNvPr id="213" name="Rectangle: Rounded Corners 212">
            <a:extLst>
              <a:ext uri="{FF2B5EF4-FFF2-40B4-BE49-F238E27FC236}">
                <a16:creationId xmlns:a16="http://schemas.microsoft.com/office/drawing/2014/main" id="{611CE180-F653-6E80-9523-CC5AF1C4AFA1}"/>
              </a:ext>
            </a:extLst>
          </p:cNvPr>
          <p:cNvSpPr/>
          <p:nvPr/>
        </p:nvSpPr>
        <p:spPr>
          <a:xfrm>
            <a:off x="5022000" y="2304000"/>
            <a:ext cx="2148000" cy="1722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Topic</a:t>
            </a:r>
          </a:p>
        </p:txBody>
      </p:sp>
      <p:sp>
        <p:nvSpPr>
          <p:cNvPr id="214" name="Rectangle 213">
            <a:extLst>
              <a:ext uri="{FF2B5EF4-FFF2-40B4-BE49-F238E27FC236}">
                <a16:creationId xmlns:a16="http://schemas.microsoft.com/office/drawing/2014/main" id="{A48C16C9-C9FB-CAFD-4581-25F72DFCD076}"/>
              </a:ext>
            </a:extLst>
          </p:cNvPr>
          <p:cNvSpPr/>
          <p:nvPr/>
        </p:nvSpPr>
        <p:spPr>
          <a:xfrm>
            <a:off x="8436000" y="3204000"/>
            <a:ext cx="1956000" cy="1644000"/>
          </a:xfrm>
          <a:prstGeom prst="rect">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Limitations</a:t>
            </a:r>
          </a:p>
        </p:txBody>
      </p:sp>
    </p:spTree>
    <p:extLst>
      <p:ext uri="{BB962C8B-B14F-4D97-AF65-F5344CB8AC3E}">
        <p14:creationId xmlns:p14="http://schemas.microsoft.com/office/powerpoint/2010/main" val="209700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3"/>
                                        </p:tgtEl>
                                        <p:attrNameLst>
                                          <p:attrName>style.visibility</p:attrName>
                                        </p:attrNameLst>
                                      </p:cBhvr>
                                      <p:to>
                                        <p:strVal val="visible"/>
                                      </p:to>
                                    </p:set>
                                    <p:anim calcmode="lin" valueType="num">
                                      <p:cBhvr additive="base">
                                        <p:cTn id="13" dur="500" fill="hold"/>
                                        <p:tgtEl>
                                          <p:spTgt spid="213"/>
                                        </p:tgtEl>
                                        <p:attrNameLst>
                                          <p:attrName>ppt_x</p:attrName>
                                        </p:attrNameLst>
                                      </p:cBhvr>
                                      <p:tavLst>
                                        <p:tav tm="0">
                                          <p:val>
                                            <p:strVal val="#ppt_x"/>
                                          </p:val>
                                        </p:tav>
                                        <p:tav tm="100000">
                                          <p:val>
                                            <p:strVal val="#ppt_x"/>
                                          </p:val>
                                        </p:tav>
                                      </p:tavLst>
                                    </p:anim>
                                    <p:anim calcmode="lin" valueType="num">
                                      <p:cBhvr additive="base">
                                        <p:cTn id="14" dur="500" fill="hold"/>
                                        <p:tgtEl>
                                          <p:spTgt spid="2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4"/>
                                        </p:tgtEl>
                                        <p:attrNameLst>
                                          <p:attrName>style.visibility</p:attrName>
                                        </p:attrNameLst>
                                      </p:cBhvr>
                                      <p:to>
                                        <p:strVal val="visible"/>
                                      </p:to>
                                    </p:set>
                                    <p:anim calcmode="lin" valueType="num">
                                      <p:cBhvr additive="base">
                                        <p:cTn id="19" dur="500" fill="hold"/>
                                        <p:tgtEl>
                                          <p:spTgt spid="214"/>
                                        </p:tgtEl>
                                        <p:attrNameLst>
                                          <p:attrName>ppt_x</p:attrName>
                                        </p:attrNameLst>
                                      </p:cBhvr>
                                      <p:tavLst>
                                        <p:tav tm="0">
                                          <p:val>
                                            <p:strVal val="#ppt_x"/>
                                          </p:val>
                                        </p:tav>
                                        <p:tav tm="100000">
                                          <p:val>
                                            <p:strVal val="#ppt_x"/>
                                          </p:val>
                                        </p:tav>
                                      </p:tavLst>
                                    </p:anim>
                                    <p:anim calcmode="lin" valueType="num">
                                      <p:cBhvr additive="base">
                                        <p:cTn id="20"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animBg="1"/>
      <p:bldP spid="213" grpId="0" animBg="1"/>
      <p:bldP spid="2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vert="horz" lIns="91440" tIns="45720" rIns="91440" bIns="45720" rtlCol="0" anchor="t">
            <a:normAutofit/>
          </a:bodyPr>
          <a:lstStyle/>
          <a:p>
            <a:pPr marL="0" indent="0">
              <a:buNone/>
            </a:pPr>
            <a:r>
              <a:rPr lang="en-GB" sz="2400" dirty="0"/>
              <a:t>1a. Using principles of reflection critically evaluate your policing career focussing specifically on the last twelve (12) months.</a:t>
            </a:r>
          </a:p>
          <a:p>
            <a:pPr marL="0" indent="0">
              <a:buNone/>
            </a:pPr>
            <a:endParaRPr lang="en-GB" sz="2400" dirty="0"/>
          </a:p>
          <a:p>
            <a:pPr marL="0" indent="0">
              <a:buNone/>
            </a:pPr>
            <a:r>
              <a:rPr lang="en-GB" sz="2400" dirty="0"/>
              <a:t>1b. Discuss the importance of continuous professional development in achieving organisational objectives and the relevance of reflective practice in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CB71-BE87-6A35-4239-DC15F3FA4B8A}"/>
              </a:ext>
            </a:extLst>
          </p:cNvPr>
          <p:cNvSpPr>
            <a:spLocks noGrp="1"/>
          </p:cNvSpPr>
          <p:nvPr>
            <p:ph type="title"/>
          </p:nvPr>
        </p:nvSpPr>
        <p:spPr>
          <a:solidFill>
            <a:srgbClr val="002060"/>
          </a:solidFill>
        </p:spPr>
        <p:txBody>
          <a:bodyPr/>
          <a:lstStyle/>
          <a:p>
            <a:r>
              <a:rPr lang="en-US" dirty="0">
                <a:solidFill>
                  <a:schemeClr val="bg1"/>
                </a:solidFill>
              </a:rPr>
              <a:t>Part 2 – task 1</a:t>
            </a:r>
          </a:p>
        </p:txBody>
      </p:sp>
      <p:sp>
        <p:nvSpPr>
          <p:cNvPr id="3" name="Content Placeholder 2">
            <a:extLst>
              <a:ext uri="{FF2B5EF4-FFF2-40B4-BE49-F238E27FC236}">
                <a16:creationId xmlns:a16="http://schemas.microsoft.com/office/drawing/2014/main" id="{4DCDB678-01EC-6ACC-B14A-2BF9D7029A84}"/>
              </a:ext>
            </a:extLst>
          </p:cNvPr>
          <p:cNvSpPr>
            <a:spLocks noGrp="1"/>
          </p:cNvSpPr>
          <p:nvPr>
            <p:ph sz="half" idx="1"/>
          </p:nvPr>
        </p:nvSpPr>
        <p:spPr/>
        <p:txBody>
          <a:bodyPr vert="horz" lIns="91440" tIns="45720" rIns="91440" bIns="45720" rtlCol="0" anchor="t">
            <a:normAutofit/>
          </a:bodyPr>
          <a:lstStyle/>
          <a:p>
            <a:pPr marL="0" indent="0">
              <a:buNone/>
            </a:pPr>
            <a:r>
              <a:rPr lang="en-GB" sz="2400" dirty="0">
                <a:latin typeface="Segoe UI"/>
                <a:cs typeface="Segoe UI"/>
              </a:rPr>
              <a:t>"Discuss the importance of continuous professional development in achieving organisational objectives and the relevance of reflective practice in professional development."</a:t>
            </a:r>
            <a:endParaRPr lang="en-US" sz="2400" dirty="0">
              <a:latin typeface="Segoe UI"/>
              <a:cs typeface="Segoe UI"/>
            </a:endParaRPr>
          </a:p>
          <a:p>
            <a:pPr marL="0" indent="0">
              <a:buNone/>
            </a:pPr>
            <a:endParaRPr lang="en-GB" sz="2400" dirty="0">
              <a:latin typeface="Segoe UI"/>
              <a:cs typeface="Segoe UI"/>
            </a:endParaRPr>
          </a:p>
          <a:p>
            <a:pPr marL="0" indent="0">
              <a:buNone/>
            </a:pPr>
            <a:r>
              <a:rPr lang="en-GB" sz="2400" dirty="0">
                <a:latin typeface="Segoe UI"/>
                <a:cs typeface="Segoe UI"/>
              </a:rPr>
              <a:t>2000 words (+/- 10% include your actual word count at the end of each section)</a:t>
            </a:r>
            <a:endParaRPr lang="en-US" sz="2400" dirty="0">
              <a:latin typeface="Segoe UI"/>
              <a:cs typeface="Segoe UI"/>
            </a:endParaRPr>
          </a:p>
          <a:p>
            <a:pPr marL="0" indent="0">
              <a:buNone/>
            </a:pPr>
            <a:endParaRPr lang="en-US" dirty="0"/>
          </a:p>
        </p:txBody>
      </p:sp>
      <p:sp>
        <p:nvSpPr>
          <p:cNvPr id="4" name="Content Placeholder 3">
            <a:extLst>
              <a:ext uri="{FF2B5EF4-FFF2-40B4-BE49-F238E27FC236}">
                <a16:creationId xmlns:a16="http://schemas.microsoft.com/office/drawing/2014/main" id="{D02A43C1-BD6D-B22A-C19D-E76F968BF8F4}"/>
              </a:ext>
            </a:extLst>
          </p:cNvPr>
          <p:cNvSpPr>
            <a:spLocks noGrp="1"/>
          </p:cNvSpPr>
          <p:nvPr>
            <p:ph sz="half" idx="2"/>
          </p:nvPr>
        </p:nvSpPr>
        <p:spPr/>
        <p:txBody>
          <a:bodyPr vert="horz" lIns="91440" tIns="45720" rIns="91440" bIns="45720" rtlCol="0" anchor="t">
            <a:normAutofit/>
          </a:bodyPr>
          <a:lstStyle/>
          <a:p>
            <a:r>
              <a:rPr lang="en-US" b="1" dirty="0">
                <a:solidFill>
                  <a:srgbClr val="FF0000"/>
                </a:solidFill>
              </a:rPr>
              <a:t>Directive word</a:t>
            </a:r>
          </a:p>
          <a:p>
            <a:r>
              <a:rPr lang="en-US" b="1" dirty="0">
                <a:solidFill>
                  <a:srgbClr val="00B0F0"/>
                </a:solidFill>
              </a:rPr>
              <a:t>Topic</a:t>
            </a:r>
          </a:p>
          <a:p>
            <a:r>
              <a:rPr lang="en-US" b="1" dirty="0">
                <a:solidFill>
                  <a:srgbClr val="00B050"/>
                </a:solidFill>
              </a:rPr>
              <a:t>Limitation</a:t>
            </a:r>
          </a:p>
        </p:txBody>
      </p:sp>
      <p:sp>
        <p:nvSpPr>
          <p:cNvPr id="5" name="Arrow: Down 4">
            <a:extLst>
              <a:ext uri="{FF2B5EF4-FFF2-40B4-BE49-F238E27FC236}">
                <a16:creationId xmlns:a16="http://schemas.microsoft.com/office/drawing/2014/main" id="{6D1EB34D-5499-2A27-5005-21F22D3D70A3}"/>
              </a:ext>
            </a:extLst>
          </p:cNvPr>
          <p:cNvSpPr/>
          <p:nvPr/>
        </p:nvSpPr>
        <p:spPr>
          <a:xfrm>
            <a:off x="1032000" y="738000"/>
            <a:ext cx="486000" cy="978000"/>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Left 5">
            <a:extLst>
              <a:ext uri="{FF2B5EF4-FFF2-40B4-BE49-F238E27FC236}">
                <a16:creationId xmlns:a16="http://schemas.microsoft.com/office/drawing/2014/main" id="{BDB271AC-8871-6AEA-E389-D8F47000DA65}"/>
              </a:ext>
            </a:extLst>
          </p:cNvPr>
          <p:cNvSpPr/>
          <p:nvPr/>
        </p:nvSpPr>
        <p:spPr>
          <a:xfrm rot="19980000">
            <a:off x="2913792" y="1614144"/>
            <a:ext cx="978000" cy="486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Up 6">
            <a:extLst>
              <a:ext uri="{FF2B5EF4-FFF2-40B4-BE49-F238E27FC236}">
                <a16:creationId xmlns:a16="http://schemas.microsoft.com/office/drawing/2014/main" id="{7F6ACF0B-1492-8F00-3664-A897C7A5D86B}"/>
              </a:ext>
            </a:extLst>
          </p:cNvPr>
          <p:cNvSpPr/>
          <p:nvPr/>
        </p:nvSpPr>
        <p:spPr>
          <a:xfrm rot="3060000">
            <a:off x="2407008" y="2776800"/>
            <a:ext cx="486000" cy="97800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Up 7">
            <a:extLst>
              <a:ext uri="{FF2B5EF4-FFF2-40B4-BE49-F238E27FC236}">
                <a16:creationId xmlns:a16="http://schemas.microsoft.com/office/drawing/2014/main" id="{433BCB02-5DF8-8AFE-4E26-F8D3EC2F3712}"/>
              </a:ext>
            </a:extLst>
          </p:cNvPr>
          <p:cNvSpPr/>
          <p:nvPr/>
        </p:nvSpPr>
        <p:spPr>
          <a:xfrm rot="-2580000">
            <a:off x="1999488" y="4242816"/>
            <a:ext cx="484632"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69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2FBB2-2C92-D8A9-B942-2B328D253B7D}"/>
              </a:ext>
            </a:extLst>
          </p:cNvPr>
          <p:cNvSpPr>
            <a:spLocks noGrp="1"/>
          </p:cNvSpPr>
          <p:nvPr>
            <p:ph type="title"/>
          </p:nvPr>
        </p:nvSpPr>
        <p:spPr>
          <a:solidFill>
            <a:srgbClr val="002060"/>
          </a:solidFill>
        </p:spPr>
        <p:txBody>
          <a:bodyPr/>
          <a:lstStyle/>
          <a:p>
            <a:r>
              <a:rPr lang="en-US" dirty="0">
                <a:solidFill>
                  <a:schemeClr val="bg1"/>
                </a:solidFill>
              </a:rPr>
              <a:t>Discuss</a:t>
            </a:r>
          </a:p>
        </p:txBody>
      </p:sp>
      <p:sp>
        <p:nvSpPr>
          <p:cNvPr id="3" name="Content Placeholder 2">
            <a:extLst>
              <a:ext uri="{FF2B5EF4-FFF2-40B4-BE49-F238E27FC236}">
                <a16:creationId xmlns:a16="http://schemas.microsoft.com/office/drawing/2014/main" id="{A83F0AFE-0EA3-ABFD-954B-0A87C75E8FE8}"/>
              </a:ext>
            </a:extLst>
          </p:cNvPr>
          <p:cNvSpPr>
            <a:spLocks noGrp="1"/>
          </p:cNvSpPr>
          <p:nvPr>
            <p:ph sz="half" idx="1"/>
          </p:nvPr>
        </p:nvSpPr>
        <p:spPr>
          <a:xfrm>
            <a:off x="609600" y="1424355"/>
            <a:ext cx="5384800" cy="4129716"/>
          </a:xfrm>
        </p:spPr>
        <p:txBody>
          <a:bodyPr vert="horz" lIns="91440" tIns="45720" rIns="91440" bIns="45720" rtlCol="0" anchor="t">
            <a:normAutofit fontScale="92500" lnSpcReduction="20000"/>
          </a:bodyPr>
          <a:lstStyle/>
          <a:p>
            <a:pPr marL="0" indent="0">
              <a:buNone/>
            </a:pPr>
            <a:endParaRPr lang="en-US" dirty="0"/>
          </a:p>
          <a:p>
            <a:pPr marL="0" indent="0" algn="ctr">
              <a:buNone/>
            </a:pPr>
            <a:r>
              <a:rPr lang="en-US" b="1" dirty="0"/>
              <a:t>What does 'to discuss' mean?</a:t>
            </a:r>
          </a:p>
          <a:p>
            <a:pPr marL="0" indent="0">
              <a:buNone/>
            </a:pPr>
            <a:endParaRPr lang="en-US" dirty="0"/>
          </a:p>
          <a:p>
            <a:pPr marL="0" indent="0">
              <a:buNone/>
            </a:pPr>
            <a:r>
              <a:rPr lang="en-US" dirty="0"/>
              <a:t>" </a:t>
            </a:r>
            <a:r>
              <a:rPr lang="en-US" i="1" dirty="0"/>
              <a:t>...a written debate where you are using your skill at reasoning, backed up by carefully selected evidence to make a case for and against an argument or to point out the advantages and disadvantages of a given context. Remember to arrive at a conclusion</a:t>
            </a:r>
            <a:r>
              <a:rPr lang="en-US" dirty="0"/>
              <a:t>" </a:t>
            </a:r>
            <a:r>
              <a:rPr lang="en-US" sz="1800" dirty="0"/>
              <a:t>(Leicester University,2009)</a:t>
            </a:r>
          </a:p>
          <a:p>
            <a:pPr marL="0" indent="0">
              <a:buNone/>
            </a:pPr>
            <a:endParaRPr lang="en-US" dirty="0"/>
          </a:p>
          <a:p>
            <a:pPr marL="0" indent="0">
              <a:buNone/>
            </a:pPr>
            <a:endParaRPr lang="en-US" dirty="0"/>
          </a:p>
        </p:txBody>
      </p:sp>
      <p:pic>
        <p:nvPicPr>
          <p:cNvPr id="5" name="Content Placeholder 4" descr="Analyse sources and arguments - Student Academic Success">
            <a:extLst>
              <a:ext uri="{FF2B5EF4-FFF2-40B4-BE49-F238E27FC236}">
                <a16:creationId xmlns:a16="http://schemas.microsoft.com/office/drawing/2014/main" id="{A3A8C3AD-4A1B-8299-9074-E392951F7D24}"/>
              </a:ext>
            </a:extLst>
          </p:cNvPr>
          <p:cNvPicPr>
            <a:picLocks noGrp="1" noChangeAspect="1"/>
          </p:cNvPicPr>
          <p:nvPr>
            <p:ph sz="half" idx="2"/>
          </p:nvPr>
        </p:nvPicPr>
        <p:blipFill>
          <a:blip r:embed="rId2"/>
          <a:stretch>
            <a:fillRect/>
          </a:stretch>
        </p:blipFill>
        <p:spPr>
          <a:xfrm>
            <a:off x="6589525" y="2183483"/>
            <a:ext cx="4984950" cy="2492475"/>
          </a:xfrm>
        </p:spPr>
      </p:pic>
    </p:spTree>
    <p:extLst>
      <p:ext uri="{BB962C8B-B14F-4D97-AF65-F5344CB8AC3E}">
        <p14:creationId xmlns:p14="http://schemas.microsoft.com/office/powerpoint/2010/main" val="3507604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61A8-E238-1104-848A-FB70EAE1FC58}"/>
              </a:ext>
            </a:extLst>
          </p:cNvPr>
          <p:cNvSpPr>
            <a:spLocks noGrp="1"/>
          </p:cNvSpPr>
          <p:nvPr>
            <p:ph type="title"/>
          </p:nvPr>
        </p:nvSpPr>
        <p:spPr>
          <a:solidFill>
            <a:srgbClr val="002060"/>
          </a:solidFill>
        </p:spPr>
        <p:txBody>
          <a:bodyPr>
            <a:normAutofit fontScale="90000"/>
          </a:bodyPr>
          <a:lstStyle/>
          <a:p>
            <a:r>
              <a:rPr lang="en-US" dirty="0">
                <a:solidFill>
                  <a:schemeClr val="bg1"/>
                </a:solidFill>
              </a:rPr>
              <a:t>….importance of continuous professional development in achieving </a:t>
            </a:r>
            <a:r>
              <a:rPr lang="en-US" err="1">
                <a:solidFill>
                  <a:schemeClr val="bg1"/>
                </a:solidFill>
              </a:rPr>
              <a:t>organisation</a:t>
            </a:r>
            <a:r>
              <a:rPr lang="en-US" dirty="0">
                <a:solidFill>
                  <a:schemeClr val="bg1"/>
                </a:solidFill>
              </a:rPr>
              <a:t> objectives...</a:t>
            </a:r>
          </a:p>
        </p:txBody>
      </p:sp>
      <p:pic>
        <p:nvPicPr>
          <p:cNvPr id="5" name="Content Placeholder 4" descr="Achieving CPD ¦ cHRysos HR">
            <a:extLst>
              <a:ext uri="{FF2B5EF4-FFF2-40B4-BE49-F238E27FC236}">
                <a16:creationId xmlns:a16="http://schemas.microsoft.com/office/drawing/2014/main" id="{71C46ED2-0894-709B-5087-2BDE8A22072B}"/>
              </a:ext>
            </a:extLst>
          </p:cNvPr>
          <p:cNvPicPr>
            <a:picLocks noGrp="1" noChangeAspect="1"/>
          </p:cNvPicPr>
          <p:nvPr>
            <p:ph sz="half" idx="1"/>
          </p:nvPr>
        </p:nvPicPr>
        <p:blipFill>
          <a:blip r:embed="rId3"/>
          <a:stretch>
            <a:fillRect/>
          </a:stretch>
        </p:blipFill>
        <p:spPr>
          <a:xfrm>
            <a:off x="992955" y="2016338"/>
            <a:ext cx="4704120" cy="2824929"/>
          </a:xfrm>
        </p:spPr>
      </p:pic>
      <p:sp>
        <p:nvSpPr>
          <p:cNvPr id="4" name="Content Placeholder 3">
            <a:extLst>
              <a:ext uri="{FF2B5EF4-FFF2-40B4-BE49-F238E27FC236}">
                <a16:creationId xmlns:a16="http://schemas.microsoft.com/office/drawing/2014/main" id="{F5249B48-B202-3154-DB94-0357556D8F11}"/>
              </a:ext>
            </a:extLst>
          </p:cNvPr>
          <p:cNvSpPr>
            <a:spLocks noGrp="1"/>
          </p:cNvSpPr>
          <p:nvPr>
            <p:ph sz="half" idx="2"/>
          </p:nvPr>
        </p:nvSpPr>
        <p:spPr/>
        <p:txBody>
          <a:bodyPr vert="horz" lIns="91440" tIns="45720" rIns="91440" bIns="45720" rtlCol="0" anchor="t">
            <a:normAutofit fontScale="85000" lnSpcReduction="10000"/>
          </a:bodyPr>
          <a:lstStyle/>
          <a:p>
            <a:r>
              <a:rPr lang="en-US" dirty="0">
                <a:latin typeface="Arial"/>
                <a:cs typeface="Arial"/>
              </a:rPr>
              <a:t>Reforms poor work ethics</a:t>
            </a:r>
          </a:p>
          <a:p>
            <a:r>
              <a:rPr lang="en-US" dirty="0">
                <a:latin typeface="Arial"/>
                <a:cs typeface="Arial"/>
              </a:rPr>
              <a:t>Brush up on skills/knowledge</a:t>
            </a:r>
          </a:p>
          <a:p>
            <a:r>
              <a:rPr lang="en-US" dirty="0">
                <a:latin typeface="Arial"/>
                <a:cs typeface="Arial"/>
              </a:rPr>
              <a:t>More desirable for promotion/</a:t>
            </a:r>
            <a:r>
              <a:rPr lang="en-US" err="1">
                <a:latin typeface="Arial"/>
                <a:cs typeface="Arial"/>
              </a:rPr>
              <a:t>specialisation</a:t>
            </a:r>
            <a:endParaRPr lang="en-US">
              <a:latin typeface="Arial"/>
              <a:cs typeface="Arial"/>
            </a:endParaRPr>
          </a:p>
          <a:p>
            <a:r>
              <a:rPr lang="en-US" dirty="0">
                <a:latin typeface="Arial"/>
                <a:cs typeface="Arial"/>
              </a:rPr>
              <a:t>Enhances career path</a:t>
            </a:r>
          </a:p>
          <a:p>
            <a:r>
              <a:rPr lang="en-US" dirty="0">
                <a:latin typeface="Arial"/>
                <a:cs typeface="Arial"/>
              </a:rPr>
              <a:t>Increases employers trust in ability</a:t>
            </a:r>
          </a:p>
          <a:p>
            <a:r>
              <a:rPr lang="en-US" dirty="0">
                <a:latin typeface="Arial"/>
                <a:cs typeface="Arial"/>
              </a:rPr>
              <a:t>Instills confidence/trust from public</a:t>
            </a:r>
          </a:p>
          <a:p>
            <a:r>
              <a:rPr lang="en-US" dirty="0">
                <a:latin typeface="Arial"/>
                <a:cs typeface="Arial"/>
              </a:rPr>
              <a:t>Keep up to date with legislation – less mistakes</a:t>
            </a:r>
          </a:p>
          <a:p>
            <a:r>
              <a:rPr lang="en-US" dirty="0">
                <a:latin typeface="Arial"/>
                <a:cs typeface="Arial"/>
              </a:rPr>
              <a:t>Etc.</a:t>
            </a:r>
          </a:p>
        </p:txBody>
      </p:sp>
    </p:spTree>
    <p:extLst>
      <p:ext uri="{BB962C8B-B14F-4D97-AF65-F5344CB8AC3E}">
        <p14:creationId xmlns:p14="http://schemas.microsoft.com/office/powerpoint/2010/main" val="403776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C7988-6702-3C1E-FE14-BC1B3529264C}"/>
              </a:ext>
            </a:extLst>
          </p:cNvPr>
          <p:cNvSpPr>
            <a:spLocks noGrp="1"/>
          </p:cNvSpPr>
          <p:nvPr>
            <p:ph type="title"/>
          </p:nvPr>
        </p:nvSpPr>
        <p:spPr>
          <a:solidFill>
            <a:srgbClr val="002060"/>
          </a:solidFill>
        </p:spPr>
        <p:txBody>
          <a:bodyPr>
            <a:normAutofit fontScale="90000"/>
          </a:bodyPr>
          <a:lstStyle/>
          <a:p>
            <a:r>
              <a:rPr lang="en-US" dirty="0">
                <a:solidFill>
                  <a:srgbClr val="FFFFFF"/>
                </a:solidFill>
              </a:rPr>
              <a:t>'..use of reflective practice in professional development'.</a:t>
            </a:r>
          </a:p>
        </p:txBody>
      </p:sp>
      <p:sp>
        <p:nvSpPr>
          <p:cNvPr id="3" name="Content Placeholder 2">
            <a:extLst>
              <a:ext uri="{FF2B5EF4-FFF2-40B4-BE49-F238E27FC236}">
                <a16:creationId xmlns:a16="http://schemas.microsoft.com/office/drawing/2014/main" id="{AC7D75F8-BB35-E9C6-D20D-70599E41B724}"/>
              </a:ext>
            </a:extLst>
          </p:cNvPr>
          <p:cNvSpPr>
            <a:spLocks noGrp="1"/>
          </p:cNvSpPr>
          <p:nvPr>
            <p:ph sz="half" idx="1"/>
          </p:nvPr>
        </p:nvSpPr>
        <p:spPr/>
        <p:txBody>
          <a:bodyPr vert="horz" lIns="91440" tIns="45720" rIns="91440" bIns="45720" rtlCol="0" anchor="t">
            <a:normAutofit lnSpcReduction="10000"/>
          </a:bodyPr>
          <a:lstStyle/>
          <a:p>
            <a:r>
              <a:rPr lang="en-US" dirty="0">
                <a:latin typeface="Arial"/>
                <a:cs typeface="Arial"/>
              </a:rPr>
              <a:t>Enhancing professionalism</a:t>
            </a:r>
          </a:p>
          <a:p>
            <a:r>
              <a:rPr lang="en-US" dirty="0">
                <a:latin typeface="Arial"/>
                <a:cs typeface="Arial"/>
              </a:rPr>
              <a:t>Personal and professional growth</a:t>
            </a:r>
          </a:p>
          <a:p>
            <a:r>
              <a:rPr lang="en-US" dirty="0">
                <a:latin typeface="Arial"/>
                <a:cs typeface="Arial"/>
              </a:rPr>
              <a:t>Increased emotional intelligence – better understanding of others</a:t>
            </a:r>
          </a:p>
          <a:p>
            <a:r>
              <a:rPr lang="en-US" dirty="0">
                <a:latin typeface="Arial"/>
                <a:cs typeface="Arial"/>
              </a:rPr>
              <a:t>Improving work/personal life experiences</a:t>
            </a:r>
          </a:p>
          <a:p>
            <a:r>
              <a:rPr lang="en-US" dirty="0">
                <a:latin typeface="Arial"/>
                <a:cs typeface="Arial"/>
              </a:rPr>
              <a:t>Etc.</a:t>
            </a:r>
          </a:p>
        </p:txBody>
      </p:sp>
      <p:pic>
        <p:nvPicPr>
          <p:cNvPr id="5" name="Content Placeholder 4" descr="CPD QS">
            <a:extLst>
              <a:ext uri="{FF2B5EF4-FFF2-40B4-BE49-F238E27FC236}">
                <a16:creationId xmlns:a16="http://schemas.microsoft.com/office/drawing/2014/main" id="{CC95C659-F306-63A8-DB68-E3F81182D118}"/>
              </a:ext>
            </a:extLst>
          </p:cNvPr>
          <p:cNvPicPr>
            <a:picLocks noGrp="1" noChangeAspect="1"/>
          </p:cNvPicPr>
          <p:nvPr>
            <p:ph sz="half" idx="2"/>
          </p:nvPr>
        </p:nvPicPr>
        <p:blipFill>
          <a:blip r:embed="rId3"/>
          <a:stretch>
            <a:fillRect/>
          </a:stretch>
        </p:blipFill>
        <p:spPr>
          <a:xfrm>
            <a:off x="6150257" y="1595841"/>
            <a:ext cx="5437731" cy="3611540"/>
          </a:xfrm>
        </p:spPr>
      </p:pic>
    </p:spTree>
    <p:extLst>
      <p:ext uri="{BB962C8B-B14F-4D97-AF65-F5344CB8AC3E}">
        <p14:creationId xmlns:p14="http://schemas.microsoft.com/office/powerpoint/2010/main" val="138144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3AF3-31D3-D6F7-967D-0EC26B8BD2DD}"/>
              </a:ext>
            </a:extLst>
          </p:cNvPr>
          <p:cNvSpPr>
            <a:spLocks noGrp="1"/>
          </p:cNvSpPr>
          <p:nvPr>
            <p:ph type="title"/>
          </p:nvPr>
        </p:nvSpPr>
        <p:spPr>
          <a:xfrm>
            <a:off x="695864" y="145242"/>
            <a:ext cx="10972800" cy="1143000"/>
          </a:xfrm>
          <a:solidFill>
            <a:srgbClr val="002060"/>
          </a:solidFill>
        </p:spPr>
        <p:txBody>
          <a:bodyPr>
            <a:normAutofit fontScale="90000"/>
          </a:bodyPr>
          <a:lstStyle/>
          <a:p>
            <a:r>
              <a:rPr lang="en-GB" dirty="0">
                <a:solidFill>
                  <a:schemeClr val="bg1"/>
                </a:solidFill>
              </a:rPr>
              <a:t>Task 2 – Investigative/Operational Challenges</a:t>
            </a:r>
          </a:p>
        </p:txBody>
      </p:sp>
      <p:sp>
        <p:nvSpPr>
          <p:cNvPr id="5" name="Content Placeholder 4">
            <a:extLst>
              <a:ext uri="{FF2B5EF4-FFF2-40B4-BE49-F238E27FC236}">
                <a16:creationId xmlns:a16="http://schemas.microsoft.com/office/drawing/2014/main" id="{31ABDF4F-AEBF-A03A-A0DA-0607FF89623B}"/>
              </a:ext>
            </a:extLst>
          </p:cNvPr>
          <p:cNvSpPr>
            <a:spLocks noGrp="1"/>
          </p:cNvSpPr>
          <p:nvPr>
            <p:ph sz="half" idx="1"/>
          </p:nvPr>
        </p:nvSpPr>
        <p:spPr>
          <a:xfrm>
            <a:off x="609600" y="1427673"/>
            <a:ext cx="5384800" cy="4161568"/>
          </a:xfrm>
          <a:solidFill>
            <a:schemeClr val="accent2">
              <a:lumMod val="20000"/>
              <a:lumOff val="80000"/>
            </a:schemeClr>
          </a:solidFill>
        </p:spPr>
        <p:txBody>
          <a:bodyPr vert="horz" lIns="91440" tIns="45720" rIns="91440" bIns="45720" rtlCol="0" anchor="t">
            <a:noAutofit/>
          </a:bodyPr>
          <a:lstStyle/>
          <a:p>
            <a:pPr algn="just">
              <a:buNone/>
            </a:pPr>
            <a:r>
              <a:rPr lang="en-GB" sz="1200" b="1" dirty="0">
                <a:latin typeface="Arial"/>
                <a:cs typeface="Arial"/>
              </a:rPr>
              <a:t>2a. </a:t>
            </a:r>
            <a:r>
              <a:rPr lang="en-GB" sz="1400" b="1" dirty="0">
                <a:latin typeface="Arial"/>
                <a:cs typeface="Arial"/>
              </a:rPr>
              <a:t>Give a brief description</a:t>
            </a:r>
            <a:r>
              <a:rPr lang="en-GB" sz="1400" dirty="0">
                <a:latin typeface="Arial"/>
                <a:cs typeface="Arial"/>
              </a:rPr>
              <a:t> of the investigation including social and legislative contexts and any relevant cultural, ethnicity and language issues.  </a:t>
            </a:r>
          </a:p>
          <a:p>
            <a:pPr>
              <a:buNone/>
            </a:pPr>
            <a:endParaRPr lang="en-GB" sz="1400" dirty="0">
              <a:latin typeface="Arial"/>
              <a:cs typeface="Arial"/>
            </a:endParaRPr>
          </a:p>
          <a:p>
            <a:pPr>
              <a:buNone/>
            </a:pPr>
            <a:r>
              <a:rPr lang="en-GB" sz="1400" dirty="0">
                <a:latin typeface="Arial"/>
                <a:cs typeface="Arial"/>
              </a:rPr>
              <a:t>2b. Demonstrate your critical thinking, analysis and evaluation of assumptions, generalisations and material (that may be incomplete) and how you communicated your conclusions to specialist and non-specialist investigators/departments. </a:t>
            </a:r>
          </a:p>
          <a:p>
            <a:pPr>
              <a:buNone/>
            </a:pPr>
            <a:endParaRPr lang="en-GB" sz="1400" dirty="0">
              <a:latin typeface="Arial"/>
              <a:cs typeface="Arial"/>
            </a:endParaRPr>
          </a:p>
          <a:p>
            <a:pPr>
              <a:buNone/>
            </a:pPr>
            <a:r>
              <a:rPr lang="en-GB" sz="1400" dirty="0">
                <a:latin typeface="Arial"/>
                <a:cs typeface="Arial"/>
              </a:rPr>
              <a:t>2c. Critically evaluate</a:t>
            </a:r>
            <a:r>
              <a:rPr lang="en-GB" sz="1400" b="1" dirty="0">
                <a:latin typeface="Arial"/>
                <a:cs typeface="Arial"/>
              </a:rPr>
              <a:t> </a:t>
            </a:r>
            <a:r>
              <a:rPr lang="en-GB" sz="1400" dirty="0">
                <a:latin typeface="Arial"/>
                <a:cs typeface="Arial"/>
              </a:rPr>
              <a:t>the challenges associated with the investigation and the actions undertaken to effectively deal with such challenging situations. </a:t>
            </a:r>
          </a:p>
          <a:p>
            <a:pPr>
              <a:buNone/>
            </a:pPr>
            <a:endParaRPr lang="en-GB" sz="1400" dirty="0">
              <a:latin typeface="Arial"/>
              <a:cs typeface="Arial"/>
            </a:endParaRPr>
          </a:p>
          <a:p>
            <a:pPr>
              <a:buNone/>
            </a:pPr>
            <a:endParaRPr lang="en-GB" sz="1400" dirty="0">
              <a:latin typeface="Arial"/>
              <a:cs typeface="Arial"/>
            </a:endParaRPr>
          </a:p>
          <a:p>
            <a:pPr>
              <a:buNone/>
            </a:pPr>
            <a:r>
              <a:rPr lang="en-GB" sz="1400" b="1" dirty="0">
                <a:latin typeface="Arial"/>
                <a:cs typeface="Arial"/>
              </a:rPr>
              <a:t>2000 words</a:t>
            </a:r>
            <a:r>
              <a:rPr lang="en-GB" sz="1400" dirty="0">
                <a:latin typeface="Arial"/>
                <a:cs typeface="Arial"/>
              </a:rPr>
              <a:t> </a:t>
            </a:r>
            <a:r>
              <a:rPr lang="en-GB" sz="1400" i="1" dirty="0">
                <a:latin typeface="Arial"/>
                <a:cs typeface="Arial"/>
              </a:rPr>
              <a:t>(+/- 10%: include your actual word count at the end of each section)</a:t>
            </a:r>
            <a:endParaRPr lang="en-GB" sz="1400" dirty="0">
              <a:latin typeface="Arial"/>
              <a:cs typeface="Arial"/>
            </a:endParaRPr>
          </a:p>
          <a:p>
            <a:pPr marL="0" indent="0">
              <a:buNone/>
            </a:pPr>
            <a:endParaRPr lang="en-GB" sz="2400" dirty="0"/>
          </a:p>
          <a:p>
            <a:pPr marL="0" indent="0">
              <a:buNone/>
            </a:pPr>
            <a:endParaRPr lang="en-GB" sz="2400" dirty="0">
              <a:latin typeface="Myriad Pro"/>
              <a:cs typeface="Arial"/>
            </a:endParaRPr>
          </a:p>
          <a:p>
            <a:pPr marL="0" indent="0">
              <a:buNone/>
            </a:pPr>
            <a:endParaRPr lang="en-GB" sz="2400" dirty="0">
              <a:latin typeface="Myriad Pro"/>
              <a:cs typeface="Arial"/>
            </a:endParaRPr>
          </a:p>
          <a:p>
            <a:pPr>
              <a:buNone/>
            </a:pPr>
            <a:endParaRPr lang="en-GB" sz="1200" dirty="0">
              <a:latin typeface="Arial"/>
              <a:cs typeface="Arial"/>
            </a:endParaRPr>
          </a:p>
          <a:p>
            <a:pPr marL="0" indent="0">
              <a:buNone/>
            </a:pPr>
            <a:endParaRPr lang="en-GB" sz="2400" dirty="0"/>
          </a:p>
          <a:p>
            <a:pPr marL="0" indent="0">
              <a:buNone/>
            </a:pPr>
            <a:endParaRPr lang="en-GB" dirty="0"/>
          </a:p>
          <a:p>
            <a:pPr marL="0" indent="0">
              <a:buNone/>
            </a:pPr>
            <a:endParaRPr lang="en-GB" dirty="0"/>
          </a:p>
        </p:txBody>
      </p:sp>
      <p:sp>
        <p:nvSpPr>
          <p:cNvPr id="3" name="Content Placeholder 2">
            <a:extLst>
              <a:ext uri="{FF2B5EF4-FFF2-40B4-BE49-F238E27FC236}">
                <a16:creationId xmlns:a16="http://schemas.microsoft.com/office/drawing/2014/main" id="{B8F663AE-CEF0-2591-3316-3A8FF659D7A4}"/>
              </a:ext>
            </a:extLst>
          </p:cNvPr>
          <p:cNvSpPr>
            <a:spLocks noGrp="1"/>
          </p:cNvSpPr>
          <p:nvPr>
            <p:ph sz="half" idx="2"/>
          </p:nvPr>
        </p:nvSpPr>
        <p:spPr>
          <a:xfrm>
            <a:off x="6283864" y="1434861"/>
            <a:ext cx="5384800" cy="4233455"/>
          </a:xfrm>
          <a:solidFill>
            <a:schemeClr val="accent3">
              <a:lumMod val="20000"/>
              <a:lumOff val="80000"/>
            </a:schemeClr>
          </a:solidFill>
        </p:spPr>
        <p:txBody>
          <a:bodyPr vert="horz" lIns="91440" tIns="45720" rIns="91440" bIns="45720" rtlCol="0" anchor="t">
            <a:normAutofit lnSpcReduction="10000"/>
          </a:bodyPr>
          <a:lstStyle/>
          <a:p>
            <a:endParaRPr lang="en-GB" sz="1400" dirty="0">
              <a:latin typeface="Arial"/>
              <a:cs typeface="Arial"/>
            </a:endParaRPr>
          </a:p>
          <a:p>
            <a:r>
              <a:rPr lang="en-GB" sz="1400" b="1" dirty="0">
                <a:latin typeface="Arial"/>
                <a:cs typeface="Arial"/>
              </a:rPr>
              <a:t>Give a brief description</a:t>
            </a:r>
            <a:r>
              <a:rPr lang="en-GB" sz="1400" dirty="0">
                <a:latin typeface="Arial"/>
                <a:cs typeface="Arial"/>
              </a:rPr>
              <a:t> of the investigation including social and legislative contexts and any relevant cultural, ethnicity and language issues. </a:t>
            </a:r>
          </a:p>
          <a:p>
            <a:endParaRPr lang="en-GB" sz="1400" dirty="0">
              <a:latin typeface="Arial"/>
              <a:cs typeface="Arial"/>
            </a:endParaRPr>
          </a:p>
          <a:p>
            <a:r>
              <a:rPr lang="en-GB" sz="1400" dirty="0">
                <a:latin typeface="Arial"/>
                <a:cs typeface="Arial"/>
              </a:rPr>
              <a:t>2b. Critically evaluate</a:t>
            </a:r>
            <a:r>
              <a:rPr lang="en-GB" sz="1400" b="1" dirty="0">
                <a:latin typeface="Arial"/>
                <a:cs typeface="Arial"/>
              </a:rPr>
              <a:t> </a:t>
            </a:r>
            <a:r>
              <a:rPr lang="en-GB" sz="1400" dirty="0">
                <a:latin typeface="Arial"/>
                <a:cs typeface="Arial"/>
              </a:rPr>
              <a:t>the operational challenges associated with the incident and the actions you undertook to effectively deal with those challenges.</a:t>
            </a:r>
            <a:endParaRPr lang="en-US" sz="1400">
              <a:latin typeface="Arial"/>
              <a:cs typeface="Arial"/>
            </a:endParaRPr>
          </a:p>
          <a:p>
            <a:pPr marL="0" indent="0">
              <a:buNone/>
            </a:pPr>
            <a:endParaRPr lang="en-GB" sz="1400" dirty="0">
              <a:latin typeface="Arial"/>
              <a:cs typeface="Arial"/>
            </a:endParaRPr>
          </a:p>
          <a:p>
            <a:r>
              <a:rPr lang="en-GB" sz="1400" dirty="0">
                <a:latin typeface="Arial"/>
                <a:cs typeface="Arial"/>
              </a:rPr>
              <a:t>2c. Critically reflect on your thinking, analysis and/or evaluation of assumptions, generalisations and evidential/supporting material (that may be incomplete) that had an impact on the way that you dealt with the incident and how you communicated your conclusions to others (e.g., senior officers, investigators/departments/partner agencies etc).</a:t>
            </a:r>
            <a:endParaRPr lang="en-US" sz="1400" dirty="0">
              <a:latin typeface="Arial"/>
              <a:cs typeface="Arial"/>
            </a:endParaRPr>
          </a:p>
          <a:p>
            <a:endParaRPr lang="en-US" sz="1400" dirty="0">
              <a:latin typeface="Arial"/>
              <a:cs typeface="Arial"/>
            </a:endParaRPr>
          </a:p>
          <a:p>
            <a:r>
              <a:rPr lang="en-GB" sz="1400" b="1" dirty="0">
                <a:latin typeface="Arial"/>
                <a:cs typeface="Arial"/>
              </a:rPr>
              <a:t>2000 words</a:t>
            </a:r>
            <a:r>
              <a:rPr lang="en-GB" sz="1400" dirty="0">
                <a:latin typeface="Arial"/>
                <a:cs typeface="Arial"/>
              </a:rPr>
              <a:t> </a:t>
            </a:r>
            <a:r>
              <a:rPr lang="en-GB" sz="1400" i="1" dirty="0">
                <a:latin typeface="Arial"/>
                <a:cs typeface="Arial"/>
              </a:rPr>
              <a:t>(+/- 10%: include your actual word count at the end of each section)</a:t>
            </a:r>
            <a:endParaRPr lang="en-US" sz="1400" dirty="0">
              <a:latin typeface="Arial"/>
              <a:cs typeface="Arial"/>
            </a:endParaRPr>
          </a:p>
          <a:p>
            <a:endParaRPr lang="en-US" dirty="0"/>
          </a:p>
        </p:txBody>
      </p:sp>
    </p:spTree>
    <p:extLst>
      <p:ext uri="{BB962C8B-B14F-4D97-AF65-F5344CB8AC3E}">
        <p14:creationId xmlns:p14="http://schemas.microsoft.com/office/powerpoint/2010/main" val="3201738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84CF-6CE5-FDAB-F859-5A1A88976C0D}"/>
              </a:ext>
            </a:extLst>
          </p:cNvPr>
          <p:cNvSpPr>
            <a:spLocks noGrp="1"/>
          </p:cNvSpPr>
          <p:nvPr>
            <p:ph type="title"/>
          </p:nvPr>
        </p:nvSpPr>
        <p:spPr>
          <a:solidFill>
            <a:srgbClr val="002060"/>
          </a:solidFill>
        </p:spPr>
        <p:txBody>
          <a:bodyPr/>
          <a:lstStyle/>
          <a:p>
            <a:r>
              <a:rPr lang="en-GB" dirty="0">
                <a:solidFill>
                  <a:schemeClr val="bg1"/>
                </a:solidFill>
              </a:rPr>
              <a:t>Task 2 – 3 parts (Prof Investigation)</a:t>
            </a:r>
          </a:p>
        </p:txBody>
      </p:sp>
      <p:sp>
        <p:nvSpPr>
          <p:cNvPr id="5" name="Content Placeholder 4">
            <a:extLst>
              <a:ext uri="{FF2B5EF4-FFF2-40B4-BE49-F238E27FC236}">
                <a16:creationId xmlns:a16="http://schemas.microsoft.com/office/drawing/2014/main" id="{D9CBD36B-913E-5112-16AE-F34ED47E3C91}"/>
              </a:ext>
            </a:extLst>
          </p:cNvPr>
          <p:cNvSpPr>
            <a:spLocks noGrp="1"/>
          </p:cNvSpPr>
          <p:nvPr>
            <p:ph idx="1"/>
          </p:nvPr>
        </p:nvSpPr>
        <p:spPr/>
        <p:txBody>
          <a:bodyPr/>
          <a:lstStyle/>
          <a:p>
            <a:pPr marL="0" indent="0">
              <a:buNone/>
            </a:pPr>
            <a:endParaRPr lang="en-GB" dirty="0"/>
          </a:p>
        </p:txBody>
      </p:sp>
      <p:sp>
        <p:nvSpPr>
          <p:cNvPr id="6" name="Rectangle 5">
            <a:extLst>
              <a:ext uri="{FF2B5EF4-FFF2-40B4-BE49-F238E27FC236}">
                <a16:creationId xmlns:a16="http://schemas.microsoft.com/office/drawing/2014/main" id="{439C5917-02AF-2000-DF91-BC64F0CA4C70}"/>
              </a:ext>
            </a:extLst>
          </p:cNvPr>
          <p:cNvSpPr/>
          <p:nvPr/>
        </p:nvSpPr>
        <p:spPr>
          <a:xfrm>
            <a:off x="1115785" y="2264228"/>
            <a:ext cx="2373343" cy="24438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Part 1</a:t>
            </a:r>
          </a:p>
          <a:p>
            <a:pPr algn="ctr"/>
            <a:endParaRPr lang="en-GB" dirty="0"/>
          </a:p>
          <a:p>
            <a:pPr algn="ctr"/>
            <a:r>
              <a:rPr lang="en-GB" dirty="0"/>
              <a:t>Brief description of investigation/incident</a:t>
            </a:r>
          </a:p>
        </p:txBody>
      </p:sp>
      <p:sp>
        <p:nvSpPr>
          <p:cNvPr id="7" name="Rectangle 6">
            <a:extLst>
              <a:ext uri="{FF2B5EF4-FFF2-40B4-BE49-F238E27FC236}">
                <a16:creationId xmlns:a16="http://schemas.microsoft.com/office/drawing/2014/main" id="{37B9F8DD-C9D2-88AB-DA4C-DA8B1185FD02}"/>
              </a:ext>
            </a:extLst>
          </p:cNvPr>
          <p:cNvSpPr/>
          <p:nvPr/>
        </p:nvSpPr>
        <p:spPr>
          <a:xfrm>
            <a:off x="3744686" y="2264227"/>
            <a:ext cx="3407228" cy="2487387"/>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 2</a:t>
            </a:r>
          </a:p>
          <a:p>
            <a:pPr marL="285750" indent="-285750">
              <a:buFont typeface="Arial" panose="020B0604020202020204" pitchFamily="34" charset="0"/>
              <a:buChar char="•"/>
            </a:pPr>
            <a:r>
              <a:rPr lang="en-GB" dirty="0"/>
              <a:t>Demonstrate critical thinking of assumptions. generalisations &amp; material</a:t>
            </a:r>
          </a:p>
          <a:p>
            <a:pPr marL="285750" indent="-285750">
              <a:buFont typeface="Arial" panose="020B0604020202020204" pitchFamily="34" charset="0"/>
              <a:buChar char="•"/>
            </a:pPr>
            <a:r>
              <a:rPr lang="en-GB" dirty="0"/>
              <a:t>Communicated to specialist/non-specialists</a:t>
            </a:r>
          </a:p>
        </p:txBody>
      </p:sp>
      <p:sp>
        <p:nvSpPr>
          <p:cNvPr id="8" name="Rectangle 7">
            <a:extLst>
              <a:ext uri="{FF2B5EF4-FFF2-40B4-BE49-F238E27FC236}">
                <a16:creationId xmlns:a16="http://schemas.microsoft.com/office/drawing/2014/main" id="{9E673253-A857-D300-7299-BAA8977C8524}"/>
              </a:ext>
            </a:extLst>
          </p:cNvPr>
          <p:cNvSpPr/>
          <p:nvPr/>
        </p:nvSpPr>
        <p:spPr>
          <a:xfrm>
            <a:off x="7625444" y="2264227"/>
            <a:ext cx="3303814" cy="244384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Part 3</a:t>
            </a:r>
          </a:p>
          <a:p>
            <a:pPr marL="285750" indent="-285750">
              <a:buFont typeface="Arial" panose="020B0604020202020204" pitchFamily="34" charset="0"/>
              <a:buChar char="•"/>
            </a:pPr>
            <a:r>
              <a:rPr lang="en-GB" dirty="0"/>
              <a:t>Critically evaluate challenges of investigation/incident </a:t>
            </a:r>
          </a:p>
          <a:p>
            <a:pPr marL="285750" indent="-285750">
              <a:buFont typeface="Arial" panose="020B0604020202020204" pitchFamily="34" charset="0"/>
              <a:buChar char="•"/>
            </a:pPr>
            <a:r>
              <a:rPr lang="en-GB" dirty="0"/>
              <a:t>actions undertaken to deal with the challenges</a:t>
            </a:r>
          </a:p>
        </p:txBody>
      </p:sp>
    </p:spTree>
    <p:extLst>
      <p:ext uri="{BB962C8B-B14F-4D97-AF65-F5344CB8AC3E}">
        <p14:creationId xmlns:p14="http://schemas.microsoft.com/office/powerpoint/2010/main" val="90437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84CF-6CE5-FDAB-F859-5A1A88976C0D}"/>
              </a:ext>
            </a:extLst>
          </p:cNvPr>
          <p:cNvSpPr>
            <a:spLocks noGrp="1"/>
          </p:cNvSpPr>
          <p:nvPr>
            <p:ph type="title"/>
          </p:nvPr>
        </p:nvSpPr>
        <p:spPr>
          <a:solidFill>
            <a:srgbClr val="002060"/>
          </a:solidFill>
        </p:spPr>
        <p:txBody>
          <a:bodyPr/>
          <a:lstStyle/>
          <a:p>
            <a:r>
              <a:rPr lang="en-GB" dirty="0">
                <a:solidFill>
                  <a:schemeClr val="bg1"/>
                </a:solidFill>
              </a:rPr>
              <a:t>Task 2 – 3 parts (Operational Policing)</a:t>
            </a:r>
          </a:p>
        </p:txBody>
      </p:sp>
      <p:sp>
        <p:nvSpPr>
          <p:cNvPr id="5" name="Content Placeholder 4">
            <a:extLst>
              <a:ext uri="{FF2B5EF4-FFF2-40B4-BE49-F238E27FC236}">
                <a16:creationId xmlns:a16="http://schemas.microsoft.com/office/drawing/2014/main" id="{D9CBD36B-913E-5112-16AE-F34ED47E3C91}"/>
              </a:ext>
            </a:extLst>
          </p:cNvPr>
          <p:cNvSpPr>
            <a:spLocks noGrp="1"/>
          </p:cNvSpPr>
          <p:nvPr>
            <p:ph idx="1"/>
          </p:nvPr>
        </p:nvSpPr>
        <p:spPr/>
        <p:txBody>
          <a:bodyPr/>
          <a:lstStyle/>
          <a:p>
            <a:pPr marL="0" indent="0">
              <a:buNone/>
            </a:pPr>
            <a:endParaRPr lang="en-GB" dirty="0"/>
          </a:p>
        </p:txBody>
      </p:sp>
      <p:sp>
        <p:nvSpPr>
          <p:cNvPr id="6" name="Rectangle 5">
            <a:extLst>
              <a:ext uri="{FF2B5EF4-FFF2-40B4-BE49-F238E27FC236}">
                <a16:creationId xmlns:a16="http://schemas.microsoft.com/office/drawing/2014/main" id="{439C5917-02AF-2000-DF91-BC64F0CA4C70}"/>
              </a:ext>
            </a:extLst>
          </p:cNvPr>
          <p:cNvSpPr/>
          <p:nvPr/>
        </p:nvSpPr>
        <p:spPr>
          <a:xfrm>
            <a:off x="1115785" y="2264228"/>
            <a:ext cx="2373343" cy="24438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Part 1</a:t>
            </a:r>
          </a:p>
          <a:p>
            <a:pPr algn="ctr"/>
            <a:endParaRPr lang="en-GB" dirty="0"/>
          </a:p>
          <a:p>
            <a:pPr algn="ctr"/>
            <a:r>
              <a:rPr lang="en-GB" dirty="0"/>
              <a:t>Brief description of the incident</a:t>
            </a:r>
          </a:p>
        </p:txBody>
      </p:sp>
      <p:sp>
        <p:nvSpPr>
          <p:cNvPr id="7" name="Rectangle 6">
            <a:extLst>
              <a:ext uri="{FF2B5EF4-FFF2-40B4-BE49-F238E27FC236}">
                <a16:creationId xmlns:a16="http://schemas.microsoft.com/office/drawing/2014/main" id="{37B9F8DD-C9D2-88AB-DA4C-DA8B1185FD02}"/>
              </a:ext>
            </a:extLst>
          </p:cNvPr>
          <p:cNvSpPr/>
          <p:nvPr/>
        </p:nvSpPr>
        <p:spPr>
          <a:xfrm>
            <a:off x="7820668" y="2336114"/>
            <a:ext cx="3407228" cy="2487387"/>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Part 3</a:t>
            </a:r>
          </a:p>
          <a:p>
            <a:pPr marL="285750" indent="-285750">
              <a:buFont typeface="Arial" panose="020B0604020202020204" pitchFamily="34" charset="0"/>
              <a:buChar char="•"/>
            </a:pPr>
            <a:r>
              <a:rPr lang="en-GB" dirty="0"/>
              <a:t>Critically reflect on  assumptions. generalisations &amp; material</a:t>
            </a:r>
          </a:p>
          <a:p>
            <a:pPr marL="285750" indent="-285750">
              <a:buFont typeface="Arial" panose="020B0604020202020204" pitchFamily="34" charset="0"/>
              <a:buChar char="•"/>
            </a:pPr>
            <a:r>
              <a:rPr lang="en-GB" dirty="0"/>
              <a:t>Communicated to specialist/non-specialists</a:t>
            </a:r>
          </a:p>
        </p:txBody>
      </p:sp>
      <p:sp>
        <p:nvSpPr>
          <p:cNvPr id="8" name="Rectangle 7">
            <a:extLst>
              <a:ext uri="{FF2B5EF4-FFF2-40B4-BE49-F238E27FC236}">
                <a16:creationId xmlns:a16="http://schemas.microsoft.com/office/drawing/2014/main" id="{9E673253-A857-D300-7299-BAA8977C8524}"/>
              </a:ext>
            </a:extLst>
          </p:cNvPr>
          <p:cNvSpPr/>
          <p:nvPr/>
        </p:nvSpPr>
        <p:spPr>
          <a:xfrm>
            <a:off x="4117369" y="2336114"/>
            <a:ext cx="3303814" cy="244384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Part 2</a:t>
            </a:r>
          </a:p>
          <a:p>
            <a:pPr marL="285750" indent="-285750">
              <a:buFont typeface="Arial" panose="020B0604020202020204" pitchFamily="34" charset="0"/>
              <a:buChar char="•"/>
            </a:pPr>
            <a:r>
              <a:rPr lang="en-GB" dirty="0"/>
              <a:t>Critically evaluate challenges of incident </a:t>
            </a:r>
          </a:p>
          <a:p>
            <a:pPr marL="285750" indent="-285750">
              <a:buFont typeface="Arial" panose="020B0604020202020204" pitchFamily="34" charset="0"/>
              <a:buChar char="•"/>
            </a:pPr>
            <a:r>
              <a:rPr lang="en-GB" dirty="0"/>
              <a:t>actions undertaken to deal with the challenges</a:t>
            </a:r>
          </a:p>
        </p:txBody>
      </p:sp>
    </p:spTree>
    <p:extLst>
      <p:ext uri="{BB962C8B-B14F-4D97-AF65-F5344CB8AC3E}">
        <p14:creationId xmlns:p14="http://schemas.microsoft.com/office/powerpoint/2010/main" val="30735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5AD7B-6E52-A1E4-BB9C-7BA7C63C8EA9}"/>
              </a:ext>
            </a:extLst>
          </p:cNvPr>
          <p:cNvSpPr>
            <a:spLocks noGrp="1"/>
          </p:cNvSpPr>
          <p:nvPr>
            <p:ph type="title"/>
          </p:nvPr>
        </p:nvSpPr>
        <p:spPr>
          <a:solidFill>
            <a:srgbClr val="002060"/>
          </a:solidFill>
        </p:spPr>
        <p:txBody>
          <a:bodyPr/>
          <a:lstStyle/>
          <a:p>
            <a:r>
              <a:rPr lang="en-GB" dirty="0">
                <a:solidFill>
                  <a:schemeClr val="bg1"/>
                </a:solidFill>
              </a:rPr>
              <a:t>Task 2 – part 1</a:t>
            </a:r>
          </a:p>
        </p:txBody>
      </p:sp>
      <p:sp>
        <p:nvSpPr>
          <p:cNvPr id="3" name="Content Placeholder 2">
            <a:extLst>
              <a:ext uri="{FF2B5EF4-FFF2-40B4-BE49-F238E27FC236}">
                <a16:creationId xmlns:a16="http://schemas.microsoft.com/office/drawing/2014/main" id="{B45A1CAF-EEE8-3F44-BD51-5C0C75D8D586}"/>
              </a:ext>
            </a:extLst>
          </p:cNvPr>
          <p:cNvSpPr>
            <a:spLocks noGrp="1"/>
          </p:cNvSpPr>
          <p:nvPr>
            <p:ph sz="half" idx="1"/>
          </p:nvPr>
        </p:nvSpPr>
        <p:spPr/>
        <p:txBody>
          <a:bodyPr vert="horz" lIns="91440" tIns="45720" rIns="91440" bIns="45720" rtlCol="0" anchor="t">
            <a:normAutofit lnSpcReduction="10000"/>
          </a:bodyPr>
          <a:lstStyle/>
          <a:p>
            <a:r>
              <a:rPr lang="en-GB" dirty="0"/>
              <a:t>Brief description of the investigation/incident</a:t>
            </a:r>
          </a:p>
          <a:p>
            <a:pPr marL="0" indent="0">
              <a:buNone/>
            </a:pPr>
            <a:endParaRPr lang="en-GB" dirty="0"/>
          </a:p>
          <a:p>
            <a:r>
              <a:rPr lang="en-GB" dirty="0"/>
              <a:t>Key word – </a:t>
            </a:r>
            <a:r>
              <a:rPr lang="en-GB" b="1" dirty="0"/>
              <a:t>BRIEF</a:t>
            </a:r>
            <a:r>
              <a:rPr lang="en-GB" dirty="0"/>
              <a:t>!</a:t>
            </a:r>
          </a:p>
          <a:p>
            <a:pPr marL="0" indent="0">
              <a:buNone/>
            </a:pPr>
            <a:r>
              <a:rPr lang="en-GB" dirty="0"/>
              <a:t>Include social and legislative contexts</a:t>
            </a:r>
          </a:p>
          <a:p>
            <a:pPr marL="0" indent="0">
              <a:buNone/>
            </a:pPr>
            <a:endParaRPr lang="en-GB" dirty="0"/>
          </a:p>
          <a:p>
            <a:r>
              <a:rPr lang="en-GB" dirty="0"/>
              <a:t>Cultural, ethnicity &amp; language issues …… IF RELEVANT!</a:t>
            </a:r>
          </a:p>
          <a:p>
            <a:endParaRPr lang="en-GB" dirty="0"/>
          </a:p>
        </p:txBody>
      </p:sp>
      <p:pic>
        <p:nvPicPr>
          <p:cNvPr id="7" name="Content Placeholder 6" descr="Gun shots and screaming heard as residents left 'terrified' after  Scunthorpe police incident - Grimsby Live">
            <a:extLst>
              <a:ext uri="{FF2B5EF4-FFF2-40B4-BE49-F238E27FC236}">
                <a16:creationId xmlns:a16="http://schemas.microsoft.com/office/drawing/2014/main" id="{24CA66F6-DB92-9CD5-277E-D5C42A8C4D84}"/>
              </a:ext>
            </a:extLst>
          </p:cNvPr>
          <p:cNvPicPr>
            <a:picLocks noGrp="1" noChangeAspect="1"/>
          </p:cNvPicPr>
          <p:nvPr>
            <p:ph sz="half" idx="2"/>
          </p:nvPr>
        </p:nvPicPr>
        <p:blipFill>
          <a:blip r:embed="rId2"/>
          <a:stretch>
            <a:fillRect/>
          </a:stretch>
        </p:blipFill>
        <p:spPr>
          <a:xfrm>
            <a:off x="6824312" y="2519183"/>
            <a:ext cx="3993375" cy="2643075"/>
          </a:xfrm>
        </p:spPr>
      </p:pic>
    </p:spTree>
    <p:extLst>
      <p:ext uri="{BB962C8B-B14F-4D97-AF65-F5344CB8AC3E}">
        <p14:creationId xmlns:p14="http://schemas.microsoft.com/office/powerpoint/2010/main" val="35221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A83A-CD6C-53FD-1069-49ACF9825AB6}"/>
              </a:ext>
            </a:extLst>
          </p:cNvPr>
          <p:cNvSpPr>
            <a:spLocks noGrp="1"/>
          </p:cNvSpPr>
          <p:nvPr>
            <p:ph type="title"/>
          </p:nvPr>
        </p:nvSpPr>
        <p:spPr>
          <a:solidFill>
            <a:srgbClr val="002060"/>
          </a:solidFill>
        </p:spPr>
        <p:txBody>
          <a:bodyPr/>
          <a:lstStyle/>
          <a:p>
            <a:r>
              <a:rPr lang="en-US" dirty="0">
                <a:solidFill>
                  <a:schemeClr val="bg1"/>
                </a:solidFill>
              </a:rPr>
              <a:t>Task 2 part 2 (P.I)</a:t>
            </a:r>
          </a:p>
        </p:txBody>
      </p:sp>
      <p:sp>
        <p:nvSpPr>
          <p:cNvPr id="3" name="Content Placeholder 2">
            <a:extLst>
              <a:ext uri="{FF2B5EF4-FFF2-40B4-BE49-F238E27FC236}">
                <a16:creationId xmlns:a16="http://schemas.microsoft.com/office/drawing/2014/main" id="{BF295257-6169-FF97-06A6-17EAEEE575D6}"/>
              </a:ext>
            </a:extLst>
          </p:cNvPr>
          <p:cNvSpPr>
            <a:spLocks noGrp="1"/>
          </p:cNvSpPr>
          <p:nvPr>
            <p:ph sz="half" idx="1"/>
          </p:nvPr>
        </p:nvSpPr>
        <p:spPr/>
        <p:txBody>
          <a:bodyPr vert="horz" lIns="91440" tIns="45720" rIns="91440" bIns="45720" rtlCol="0" anchor="t">
            <a:normAutofit/>
          </a:bodyPr>
          <a:lstStyle/>
          <a:p>
            <a:r>
              <a:rPr lang="en-GB" sz="2500" dirty="0">
                <a:ea typeface="+mn-lt"/>
                <a:cs typeface="+mn-lt"/>
              </a:rPr>
              <a:t>Demonstrate your critical thinking, analysis and evaluation of assumptions, generalisations and material (that may be incomplete) and how you have communicated your conclusions to specialist and non-specialist investigators/departments.</a:t>
            </a:r>
            <a:endParaRPr lang="en-US" dirty="0"/>
          </a:p>
        </p:txBody>
      </p:sp>
      <p:sp>
        <p:nvSpPr>
          <p:cNvPr id="4" name="Content Placeholder 3">
            <a:extLst>
              <a:ext uri="{FF2B5EF4-FFF2-40B4-BE49-F238E27FC236}">
                <a16:creationId xmlns:a16="http://schemas.microsoft.com/office/drawing/2014/main" id="{93D57990-B774-FB71-456D-B58B3DD627C3}"/>
              </a:ext>
            </a:extLst>
          </p:cNvPr>
          <p:cNvSpPr>
            <a:spLocks noGrp="1"/>
          </p:cNvSpPr>
          <p:nvPr>
            <p:ph sz="half" idx="2"/>
          </p:nvPr>
        </p:nvSpPr>
        <p:spPr/>
        <p:txBody>
          <a:bodyPr vert="horz" lIns="91440" tIns="45720" rIns="91440" bIns="45720" rtlCol="0" anchor="t">
            <a:normAutofit/>
          </a:bodyPr>
          <a:lstStyle/>
          <a:p>
            <a:endParaRPr lang="en-US" b="1" dirty="0">
              <a:solidFill>
                <a:srgbClr val="FF0000"/>
              </a:solidFill>
            </a:endParaRPr>
          </a:p>
          <a:p>
            <a:r>
              <a:rPr lang="en-US" b="1" dirty="0">
                <a:solidFill>
                  <a:srgbClr val="FF0000"/>
                </a:solidFill>
              </a:rPr>
              <a:t>Directive word</a:t>
            </a:r>
            <a:endParaRPr lang="en-US" dirty="0"/>
          </a:p>
          <a:p>
            <a:r>
              <a:rPr lang="en-US" b="1" dirty="0">
                <a:solidFill>
                  <a:srgbClr val="0070C0"/>
                </a:solidFill>
              </a:rPr>
              <a:t>Topic</a:t>
            </a:r>
          </a:p>
          <a:p>
            <a:r>
              <a:rPr lang="en-US" b="1" dirty="0">
                <a:solidFill>
                  <a:srgbClr val="00B050"/>
                </a:solidFill>
              </a:rPr>
              <a:t>Limitation</a:t>
            </a:r>
          </a:p>
        </p:txBody>
      </p:sp>
      <p:sp>
        <p:nvSpPr>
          <p:cNvPr id="5" name="Arrow: Down 4">
            <a:extLst>
              <a:ext uri="{FF2B5EF4-FFF2-40B4-BE49-F238E27FC236}">
                <a16:creationId xmlns:a16="http://schemas.microsoft.com/office/drawing/2014/main" id="{A000EC69-711E-E418-A1C0-380F7AADDB86}"/>
              </a:ext>
            </a:extLst>
          </p:cNvPr>
          <p:cNvSpPr/>
          <p:nvPr/>
        </p:nvSpPr>
        <p:spPr>
          <a:xfrm>
            <a:off x="1408981" y="740434"/>
            <a:ext cx="481641" cy="977660"/>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3D47C4C8-33D7-810B-FEC5-FC328ABCDD1D}"/>
              </a:ext>
            </a:extLst>
          </p:cNvPr>
          <p:cNvSpPr/>
          <p:nvPr/>
        </p:nvSpPr>
        <p:spPr>
          <a:xfrm>
            <a:off x="4600754" y="1523999"/>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55D77BE5-8D54-E48B-5FA2-97BC2389A1B1}"/>
              </a:ext>
            </a:extLst>
          </p:cNvPr>
          <p:cNvSpPr/>
          <p:nvPr/>
        </p:nvSpPr>
        <p:spPr>
          <a:xfrm>
            <a:off x="3968151" y="2386641"/>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B1AEDF4-9464-D515-C7F1-056C59BC0B54}"/>
              </a:ext>
            </a:extLst>
          </p:cNvPr>
          <p:cNvSpPr/>
          <p:nvPr/>
        </p:nvSpPr>
        <p:spPr>
          <a:xfrm>
            <a:off x="6541698" y="4500113"/>
            <a:ext cx="1674962" cy="912962"/>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Word count</a:t>
            </a:r>
          </a:p>
        </p:txBody>
      </p:sp>
    </p:spTree>
    <p:extLst>
      <p:ext uri="{BB962C8B-B14F-4D97-AF65-F5344CB8AC3E}">
        <p14:creationId xmlns:p14="http://schemas.microsoft.com/office/powerpoint/2010/main" val="1374843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A83A-CD6C-53FD-1069-49ACF9825AB6}"/>
              </a:ext>
            </a:extLst>
          </p:cNvPr>
          <p:cNvSpPr>
            <a:spLocks noGrp="1"/>
          </p:cNvSpPr>
          <p:nvPr>
            <p:ph type="title"/>
          </p:nvPr>
        </p:nvSpPr>
        <p:spPr>
          <a:solidFill>
            <a:srgbClr val="002060"/>
          </a:solidFill>
        </p:spPr>
        <p:txBody>
          <a:bodyPr/>
          <a:lstStyle/>
          <a:p>
            <a:r>
              <a:rPr lang="en-US" dirty="0">
                <a:solidFill>
                  <a:schemeClr val="bg1"/>
                </a:solidFill>
              </a:rPr>
              <a:t>Task 2 part 3 (O.P)</a:t>
            </a:r>
          </a:p>
        </p:txBody>
      </p:sp>
      <p:sp>
        <p:nvSpPr>
          <p:cNvPr id="3" name="Content Placeholder 2">
            <a:extLst>
              <a:ext uri="{FF2B5EF4-FFF2-40B4-BE49-F238E27FC236}">
                <a16:creationId xmlns:a16="http://schemas.microsoft.com/office/drawing/2014/main" id="{BF295257-6169-FF97-06A6-17EAEEE575D6}"/>
              </a:ext>
            </a:extLst>
          </p:cNvPr>
          <p:cNvSpPr>
            <a:spLocks noGrp="1"/>
          </p:cNvSpPr>
          <p:nvPr>
            <p:ph sz="half" idx="1"/>
          </p:nvPr>
        </p:nvSpPr>
        <p:spPr/>
        <p:txBody>
          <a:bodyPr vert="horz" lIns="91440" tIns="45720" rIns="91440" bIns="45720" rtlCol="0" anchor="t">
            <a:noAutofit/>
          </a:bodyPr>
          <a:lstStyle/>
          <a:p>
            <a:r>
              <a:rPr lang="en-GB" sz="2400" dirty="0">
                <a:latin typeface="Arial"/>
                <a:cs typeface="Arial"/>
              </a:rPr>
              <a:t>Critically reflect on your thinking, analysis and/or evaluation of assumptions, generalisations and evidential/supporting material (that may be incomplete) that had an impact on the way that you dealt with the incident and how you communicated your conclusions to others (e.g., senior officers, investigators/departments/partner agencies etc).</a:t>
            </a:r>
            <a:endParaRPr lang="en-GB" sz="2400" dirty="0"/>
          </a:p>
        </p:txBody>
      </p:sp>
      <p:sp>
        <p:nvSpPr>
          <p:cNvPr id="4" name="Content Placeholder 3">
            <a:extLst>
              <a:ext uri="{FF2B5EF4-FFF2-40B4-BE49-F238E27FC236}">
                <a16:creationId xmlns:a16="http://schemas.microsoft.com/office/drawing/2014/main" id="{93D57990-B774-FB71-456D-B58B3DD627C3}"/>
              </a:ext>
            </a:extLst>
          </p:cNvPr>
          <p:cNvSpPr>
            <a:spLocks noGrp="1"/>
          </p:cNvSpPr>
          <p:nvPr>
            <p:ph sz="half" idx="2"/>
          </p:nvPr>
        </p:nvSpPr>
        <p:spPr/>
        <p:txBody>
          <a:bodyPr vert="horz" lIns="91440" tIns="45720" rIns="91440" bIns="45720" rtlCol="0" anchor="t">
            <a:normAutofit/>
          </a:bodyPr>
          <a:lstStyle/>
          <a:p>
            <a:endParaRPr lang="en-US" b="1" dirty="0">
              <a:solidFill>
                <a:srgbClr val="FF0000"/>
              </a:solidFill>
            </a:endParaRPr>
          </a:p>
          <a:p>
            <a:r>
              <a:rPr lang="en-US" b="1" dirty="0">
                <a:solidFill>
                  <a:srgbClr val="FF0000"/>
                </a:solidFill>
              </a:rPr>
              <a:t>Directive word</a:t>
            </a:r>
            <a:endParaRPr lang="en-US" dirty="0"/>
          </a:p>
          <a:p>
            <a:r>
              <a:rPr lang="en-US" b="1" dirty="0">
                <a:solidFill>
                  <a:srgbClr val="0070C0"/>
                </a:solidFill>
              </a:rPr>
              <a:t>Topic</a:t>
            </a:r>
          </a:p>
          <a:p>
            <a:r>
              <a:rPr lang="en-US" b="1" dirty="0">
                <a:solidFill>
                  <a:srgbClr val="00B050"/>
                </a:solidFill>
              </a:rPr>
              <a:t>Limitation</a:t>
            </a:r>
          </a:p>
        </p:txBody>
      </p:sp>
      <p:sp>
        <p:nvSpPr>
          <p:cNvPr id="5" name="Arrow: Down 4">
            <a:extLst>
              <a:ext uri="{FF2B5EF4-FFF2-40B4-BE49-F238E27FC236}">
                <a16:creationId xmlns:a16="http://schemas.microsoft.com/office/drawing/2014/main" id="{A000EC69-711E-E418-A1C0-380F7AADDB86}"/>
              </a:ext>
            </a:extLst>
          </p:cNvPr>
          <p:cNvSpPr/>
          <p:nvPr/>
        </p:nvSpPr>
        <p:spPr>
          <a:xfrm>
            <a:off x="1811547" y="697302"/>
            <a:ext cx="481641" cy="977660"/>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3D47C4C8-33D7-810B-FEC5-FC328ABCDD1D}"/>
              </a:ext>
            </a:extLst>
          </p:cNvPr>
          <p:cNvSpPr/>
          <p:nvPr/>
        </p:nvSpPr>
        <p:spPr>
          <a:xfrm>
            <a:off x="3551206" y="1473678"/>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55D77BE5-8D54-E48B-5FA2-97BC2389A1B1}"/>
              </a:ext>
            </a:extLst>
          </p:cNvPr>
          <p:cNvSpPr/>
          <p:nvPr/>
        </p:nvSpPr>
        <p:spPr>
          <a:xfrm>
            <a:off x="2242868" y="3285226"/>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B1AEDF4-9464-D515-C7F1-056C59BC0B54}"/>
              </a:ext>
            </a:extLst>
          </p:cNvPr>
          <p:cNvSpPr/>
          <p:nvPr/>
        </p:nvSpPr>
        <p:spPr>
          <a:xfrm>
            <a:off x="6541698" y="4500113"/>
            <a:ext cx="1674962" cy="912962"/>
          </a:xfrm>
          <a:prstGeom prst="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Word count</a:t>
            </a:r>
          </a:p>
        </p:txBody>
      </p:sp>
    </p:spTree>
    <p:extLst>
      <p:ext uri="{BB962C8B-B14F-4D97-AF65-F5344CB8AC3E}">
        <p14:creationId xmlns:p14="http://schemas.microsoft.com/office/powerpoint/2010/main" val="413021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EB18-9138-EFFE-E342-7BBE4E3602B3}"/>
              </a:ext>
            </a:extLst>
          </p:cNvPr>
          <p:cNvSpPr>
            <a:spLocks noGrp="1"/>
          </p:cNvSpPr>
          <p:nvPr>
            <p:ph type="title"/>
          </p:nvPr>
        </p:nvSpPr>
        <p:spPr>
          <a:solidFill>
            <a:srgbClr val="002060"/>
          </a:solidFill>
        </p:spPr>
        <p:txBody>
          <a:bodyPr>
            <a:normAutofit fontScale="90000"/>
          </a:bodyPr>
          <a:lstStyle/>
          <a:p>
            <a:r>
              <a:rPr lang="en-GB" dirty="0">
                <a:solidFill>
                  <a:schemeClr val="bg1"/>
                </a:solidFill>
              </a:rPr>
              <a:t>“ </a:t>
            </a:r>
            <a:r>
              <a:rPr lang="en-GB" i="1" dirty="0">
                <a:solidFill>
                  <a:schemeClr val="bg1"/>
                </a:solidFill>
              </a:rPr>
              <a:t>Demonstrate your critical thinking, analysis and evaluation of….”</a:t>
            </a:r>
          </a:p>
        </p:txBody>
      </p:sp>
      <p:sp>
        <p:nvSpPr>
          <p:cNvPr id="3" name="Content Placeholder 2">
            <a:extLst>
              <a:ext uri="{FF2B5EF4-FFF2-40B4-BE49-F238E27FC236}">
                <a16:creationId xmlns:a16="http://schemas.microsoft.com/office/drawing/2014/main" id="{81EB70F6-475A-7750-486A-B32B95E3DC1C}"/>
              </a:ext>
            </a:extLst>
          </p:cNvPr>
          <p:cNvSpPr>
            <a:spLocks noGrp="1"/>
          </p:cNvSpPr>
          <p:nvPr>
            <p:ph sz="half" idx="1"/>
          </p:nvPr>
        </p:nvSpPr>
        <p:spPr/>
        <p:txBody>
          <a:bodyPr/>
          <a:lstStyle/>
          <a:p>
            <a:pPr marL="0" indent="0" algn="ctr">
              <a:buNone/>
            </a:pPr>
            <a:r>
              <a:rPr lang="en-GB" b="1" dirty="0"/>
              <a:t>What does “Demonstrate” mean?</a:t>
            </a:r>
          </a:p>
          <a:p>
            <a:pPr marL="0" indent="0">
              <a:buNone/>
            </a:pPr>
            <a:endParaRPr lang="en-GB" dirty="0"/>
          </a:p>
          <a:p>
            <a:pPr marL="0" indent="0">
              <a:buNone/>
            </a:pPr>
            <a:r>
              <a:rPr lang="en-GB" i="1" dirty="0">
                <a:solidFill>
                  <a:srgbClr val="0070C0"/>
                </a:solidFill>
              </a:rPr>
              <a:t>To show how with examples to illustrate</a:t>
            </a:r>
            <a:r>
              <a:rPr lang="en-GB" sz="1200" i="1" dirty="0">
                <a:solidFill>
                  <a:srgbClr val="0070C0"/>
                </a:solidFill>
              </a:rPr>
              <a:t> </a:t>
            </a:r>
            <a:r>
              <a:rPr lang="en-GB" sz="1200" i="1" dirty="0"/>
              <a:t>( University of Leicester, 2009, Bangor University, 2022)</a:t>
            </a:r>
          </a:p>
        </p:txBody>
      </p:sp>
      <p:sp>
        <p:nvSpPr>
          <p:cNvPr id="4" name="Content Placeholder 3">
            <a:extLst>
              <a:ext uri="{FF2B5EF4-FFF2-40B4-BE49-F238E27FC236}">
                <a16:creationId xmlns:a16="http://schemas.microsoft.com/office/drawing/2014/main" id="{DA727B8C-AEB0-76B3-6E42-3942EF673B3B}"/>
              </a:ext>
            </a:extLst>
          </p:cNvPr>
          <p:cNvSpPr>
            <a:spLocks noGrp="1"/>
          </p:cNvSpPr>
          <p:nvPr>
            <p:ph sz="half" idx="2"/>
          </p:nvPr>
        </p:nvSpPr>
        <p:spPr/>
        <p:txBody>
          <a:bodyPr/>
          <a:lstStyle/>
          <a:p>
            <a:pPr marL="0" indent="0" algn="ctr">
              <a:buNone/>
            </a:pPr>
            <a:r>
              <a:rPr lang="en-GB" b="1" dirty="0"/>
              <a:t>What does “Critical Thinking, analysis and evaluation” mean?</a:t>
            </a:r>
          </a:p>
          <a:p>
            <a:pPr marL="0" indent="0">
              <a:buNone/>
            </a:pPr>
            <a:endParaRPr lang="en-GB" dirty="0"/>
          </a:p>
          <a:p>
            <a:pPr marL="0" indent="0">
              <a:buNone/>
            </a:pPr>
            <a:r>
              <a:rPr lang="en-GB" dirty="0"/>
              <a:t>Critical – as per task 1</a:t>
            </a:r>
          </a:p>
          <a:p>
            <a:pPr marL="0" indent="0">
              <a:buNone/>
            </a:pPr>
            <a:r>
              <a:rPr lang="en-GB" dirty="0"/>
              <a:t>Analysis – as per task 1</a:t>
            </a:r>
          </a:p>
          <a:p>
            <a:pPr marL="0" indent="0">
              <a:buNone/>
            </a:pPr>
            <a:r>
              <a:rPr lang="en-GB" dirty="0"/>
              <a:t>Evaluation – as per task 1</a:t>
            </a:r>
          </a:p>
        </p:txBody>
      </p:sp>
    </p:spTree>
    <p:extLst>
      <p:ext uri="{BB962C8B-B14F-4D97-AF65-F5344CB8AC3E}">
        <p14:creationId xmlns:p14="http://schemas.microsoft.com/office/powerpoint/2010/main" val="127093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747FC-3351-5EF8-3556-283C33BA4807}"/>
              </a:ext>
            </a:extLst>
          </p:cNvPr>
          <p:cNvSpPr>
            <a:spLocks noGrp="1"/>
          </p:cNvSpPr>
          <p:nvPr>
            <p:ph type="title"/>
          </p:nvPr>
        </p:nvSpPr>
        <p:spPr>
          <a:solidFill>
            <a:srgbClr val="002060"/>
          </a:solidFill>
        </p:spPr>
        <p:txBody>
          <a:bodyPr/>
          <a:lstStyle/>
          <a:p>
            <a:r>
              <a:rPr lang="en-US" i="1" dirty="0">
                <a:solidFill>
                  <a:schemeClr val="bg1"/>
                </a:solidFill>
              </a:rPr>
              <a:t>" Critically reflect on......"</a:t>
            </a:r>
          </a:p>
        </p:txBody>
      </p:sp>
      <p:sp>
        <p:nvSpPr>
          <p:cNvPr id="3" name="Content Placeholder 2">
            <a:extLst>
              <a:ext uri="{FF2B5EF4-FFF2-40B4-BE49-F238E27FC236}">
                <a16:creationId xmlns:a16="http://schemas.microsoft.com/office/drawing/2014/main" id="{21540D0B-A445-5290-339B-6F2D6800C78E}"/>
              </a:ext>
            </a:extLst>
          </p:cNvPr>
          <p:cNvSpPr>
            <a:spLocks noGrp="1"/>
          </p:cNvSpPr>
          <p:nvPr>
            <p:ph sz="half" idx="1"/>
          </p:nvPr>
        </p:nvSpPr>
        <p:spPr/>
        <p:txBody>
          <a:bodyPr vert="horz" lIns="91440" tIns="45720" rIns="91440" bIns="45720" rtlCol="0" anchor="t">
            <a:normAutofit/>
          </a:bodyPr>
          <a:lstStyle/>
          <a:p>
            <a:pPr marL="0" indent="0">
              <a:buNone/>
            </a:pPr>
            <a:r>
              <a:rPr lang="en-US" dirty="0"/>
              <a:t>What does "critically reflect" on mean?</a:t>
            </a:r>
            <a:endParaRPr lang="en-US"/>
          </a:p>
          <a:p>
            <a:endParaRPr lang="en-US" dirty="0"/>
          </a:p>
          <a:p>
            <a:pPr marL="0" indent="0">
              <a:buNone/>
            </a:pPr>
            <a:r>
              <a:rPr lang="en-US" sz="2000" dirty="0">
                <a:solidFill>
                  <a:srgbClr val="0070C0"/>
                </a:solidFill>
                <a:ea typeface="+mn-lt"/>
                <a:cs typeface="+mn-lt"/>
              </a:rPr>
              <a:t>Reflecting is about - learning through and from experience towards gaining new insights of self and practice’ </a:t>
            </a:r>
            <a:r>
              <a:rPr lang="en-US" sz="2000" dirty="0">
                <a:solidFill>
                  <a:srgbClr val="333333"/>
                </a:solidFill>
                <a:ea typeface="+mn-lt"/>
                <a:cs typeface="+mn-lt"/>
              </a:rPr>
              <a:t> </a:t>
            </a:r>
            <a:endParaRPr lang="en-US" sz="2000"/>
          </a:p>
        </p:txBody>
      </p:sp>
      <p:sp>
        <p:nvSpPr>
          <p:cNvPr id="4" name="Content Placeholder 3">
            <a:extLst>
              <a:ext uri="{FF2B5EF4-FFF2-40B4-BE49-F238E27FC236}">
                <a16:creationId xmlns:a16="http://schemas.microsoft.com/office/drawing/2014/main" id="{8717EE9C-B592-4661-D3B3-CAAE3B2E11EA}"/>
              </a:ext>
            </a:extLst>
          </p:cNvPr>
          <p:cNvSpPr>
            <a:spLocks noGrp="1"/>
          </p:cNvSpPr>
          <p:nvPr>
            <p:ph sz="half" idx="2"/>
          </p:nvPr>
        </p:nvSpPr>
        <p:spPr/>
        <p:txBody>
          <a:bodyPr/>
          <a:lstStyle/>
          <a:p>
            <a:r>
              <a:rPr lang="en-US"/>
              <a:t>Critical reflection is an extension of “critical thinking”. It asks us to think about our practice and ideas and then it challenges us to step-back and examine our thinking by asking probing questions. </a:t>
            </a:r>
          </a:p>
        </p:txBody>
      </p:sp>
    </p:spTree>
    <p:extLst>
      <p:ext uri="{BB962C8B-B14F-4D97-AF65-F5344CB8AC3E}">
        <p14:creationId xmlns:p14="http://schemas.microsoft.com/office/powerpoint/2010/main" val="1091982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2968908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5295-774F-2753-EC70-53252892DBC7}"/>
              </a:ext>
            </a:extLst>
          </p:cNvPr>
          <p:cNvSpPr>
            <a:spLocks noGrp="1"/>
          </p:cNvSpPr>
          <p:nvPr>
            <p:ph type="title"/>
          </p:nvPr>
        </p:nvSpPr>
        <p:spPr>
          <a:solidFill>
            <a:srgbClr val="002060"/>
          </a:solidFill>
        </p:spPr>
        <p:txBody>
          <a:bodyPr/>
          <a:lstStyle/>
          <a:p>
            <a:r>
              <a:rPr lang="en-GB" dirty="0">
                <a:solidFill>
                  <a:schemeClr val="bg1"/>
                </a:solidFill>
              </a:rPr>
              <a:t>“Analyse the…..”</a:t>
            </a:r>
          </a:p>
        </p:txBody>
      </p:sp>
      <p:sp>
        <p:nvSpPr>
          <p:cNvPr id="3" name="Content Placeholder 2">
            <a:extLst>
              <a:ext uri="{FF2B5EF4-FFF2-40B4-BE49-F238E27FC236}">
                <a16:creationId xmlns:a16="http://schemas.microsoft.com/office/drawing/2014/main" id="{6F5C6545-F326-0C4A-7F5D-DC192C28DD4A}"/>
              </a:ext>
            </a:extLst>
          </p:cNvPr>
          <p:cNvSpPr>
            <a:spLocks noGrp="1"/>
          </p:cNvSpPr>
          <p:nvPr>
            <p:ph sz="half" idx="1"/>
          </p:nvPr>
        </p:nvSpPr>
        <p:spPr/>
        <p:txBody>
          <a:bodyPr/>
          <a:lstStyle/>
          <a:p>
            <a:pPr marL="0" indent="0" algn="ctr">
              <a:buNone/>
            </a:pPr>
            <a:r>
              <a:rPr lang="en-GB" dirty="0">
                <a:solidFill>
                  <a:srgbClr val="FF0000"/>
                </a:solidFill>
              </a:rPr>
              <a:t>“Analyse” </a:t>
            </a:r>
            <a:r>
              <a:rPr lang="en-GB" dirty="0"/>
              <a:t>– </a:t>
            </a:r>
          </a:p>
          <a:p>
            <a:pPr marL="0" indent="0">
              <a:buNone/>
            </a:pPr>
            <a:r>
              <a:rPr lang="en-GB" i="1" dirty="0"/>
              <a:t>Break an issue into its constituent parts. Look in depth at each part using supporting arguments and evidence for an against as well as how these interrelate to each other </a:t>
            </a:r>
            <a:r>
              <a:rPr lang="en-GB" sz="1400" i="1" dirty="0"/>
              <a:t>( University of Leicester, 2009).</a:t>
            </a:r>
          </a:p>
        </p:txBody>
      </p:sp>
      <p:pic>
        <p:nvPicPr>
          <p:cNvPr id="5" name="Content Placeholder 4">
            <a:extLst>
              <a:ext uri="{FF2B5EF4-FFF2-40B4-BE49-F238E27FC236}">
                <a16:creationId xmlns:a16="http://schemas.microsoft.com/office/drawing/2014/main" id="{88CBCAD0-D538-1719-1CFE-01F470899D2D}"/>
              </a:ext>
            </a:extLst>
          </p:cNvPr>
          <p:cNvPicPr>
            <a:picLocks noGrp="1" noChangeAspect="1"/>
          </p:cNvPicPr>
          <p:nvPr>
            <p:ph sz="half" idx="2"/>
          </p:nvPr>
        </p:nvPicPr>
        <p:blipFill>
          <a:blip r:embed="rId2"/>
          <a:stretch>
            <a:fillRect/>
          </a:stretch>
        </p:blipFill>
        <p:spPr>
          <a:xfrm>
            <a:off x="7153758" y="2287557"/>
            <a:ext cx="3938312" cy="2282886"/>
          </a:xfrm>
          <a:prstGeom prst="rect">
            <a:avLst/>
          </a:prstGeom>
        </p:spPr>
      </p:pic>
    </p:spTree>
    <p:extLst>
      <p:ext uri="{BB962C8B-B14F-4D97-AF65-F5344CB8AC3E}">
        <p14:creationId xmlns:p14="http://schemas.microsoft.com/office/powerpoint/2010/main" val="3884508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805304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5ED13-76E0-A4E7-F3C6-557DF5D66A5A}"/>
              </a:ext>
            </a:extLst>
          </p:cNvPr>
          <p:cNvSpPr>
            <a:spLocks noGrp="1"/>
          </p:cNvSpPr>
          <p:nvPr>
            <p:ph type="title"/>
          </p:nvPr>
        </p:nvSpPr>
        <p:spPr>
          <a:solidFill>
            <a:srgbClr val="002060"/>
          </a:solidFill>
        </p:spPr>
        <p:txBody>
          <a:bodyPr/>
          <a:lstStyle/>
          <a:p>
            <a:r>
              <a:rPr lang="en-GB" dirty="0">
                <a:solidFill>
                  <a:schemeClr val="bg1"/>
                </a:solidFill>
              </a:rPr>
              <a:t>Task 2  </a:t>
            </a:r>
          </a:p>
        </p:txBody>
      </p:sp>
      <p:sp>
        <p:nvSpPr>
          <p:cNvPr id="3" name="Content Placeholder 2">
            <a:extLst>
              <a:ext uri="{FF2B5EF4-FFF2-40B4-BE49-F238E27FC236}">
                <a16:creationId xmlns:a16="http://schemas.microsoft.com/office/drawing/2014/main" id="{8969B3CD-5641-D15D-00CF-1366F08AD592}"/>
              </a:ext>
            </a:extLst>
          </p:cNvPr>
          <p:cNvSpPr>
            <a:spLocks noGrp="1"/>
          </p:cNvSpPr>
          <p:nvPr>
            <p:ph sz="half" idx="1"/>
          </p:nvPr>
        </p:nvSpPr>
        <p:spPr>
          <a:xfrm>
            <a:off x="609601" y="1600201"/>
            <a:ext cx="3380014" cy="3989040"/>
          </a:xfrm>
        </p:spPr>
        <p:txBody>
          <a:bodyPr>
            <a:normAutofit fontScale="62500" lnSpcReduction="20000"/>
          </a:bodyPr>
          <a:lstStyle/>
          <a:p>
            <a:pPr marL="0" indent="0" algn="ctr">
              <a:buNone/>
            </a:pPr>
            <a:r>
              <a:rPr lang="en-GB" b="1" dirty="0"/>
              <a:t>Assumptions, generalisations and material ( that may be incomplete)</a:t>
            </a:r>
          </a:p>
          <a:p>
            <a:pPr marL="0" indent="0">
              <a:buNone/>
            </a:pPr>
            <a:endParaRPr lang="en-GB" dirty="0"/>
          </a:p>
          <a:p>
            <a:pPr marL="0" indent="0">
              <a:buNone/>
            </a:pPr>
            <a:r>
              <a:rPr lang="en-GB" dirty="0"/>
              <a:t>This refers to the assumptions and generalisations you made in relation to:</a:t>
            </a:r>
          </a:p>
          <a:p>
            <a:pPr marL="0" indent="0">
              <a:buNone/>
            </a:pPr>
            <a:r>
              <a:rPr lang="en-GB" dirty="0"/>
              <a:t>Victim</a:t>
            </a:r>
          </a:p>
          <a:p>
            <a:pPr marL="0" indent="0">
              <a:buNone/>
            </a:pPr>
            <a:r>
              <a:rPr lang="en-GB" dirty="0"/>
              <a:t>Witnesses</a:t>
            </a:r>
          </a:p>
          <a:p>
            <a:pPr marL="0" indent="0">
              <a:buNone/>
            </a:pPr>
            <a:r>
              <a:rPr lang="en-GB" dirty="0"/>
              <a:t>Crime scenes</a:t>
            </a:r>
          </a:p>
          <a:p>
            <a:pPr marL="0" indent="0">
              <a:buNone/>
            </a:pPr>
            <a:r>
              <a:rPr lang="en-GB" dirty="0"/>
              <a:t>Interviews</a:t>
            </a:r>
          </a:p>
          <a:p>
            <a:pPr marL="0" indent="0">
              <a:buNone/>
            </a:pPr>
            <a:r>
              <a:rPr lang="en-GB" dirty="0"/>
              <a:t>Evidence/material gathered</a:t>
            </a:r>
          </a:p>
          <a:p>
            <a:pPr marL="0" indent="0">
              <a:buNone/>
            </a:pPr>
            <a:r>
              <a:rPr lang="en-GB" dirty="0"/>
              <a:t>How the case should proceed ( if at all)</a:t>
            </a:r>
          </a:p>
          <a:p>
            <a:pPr marL="0" indent="0">
              <a:buNone/>
            </a:pPr>
            <a:endParaRPr lang="en-GB" dirty="0"/>
          </a:p>
        </p:txBody>
      </p:sp>
      <p:sp>
        <p:nvSpPr>
          <p:cNvPr id="4" name="Content Placeholder 3">
            <a:extLst>
              <a:ext uri="{FF2B5EF4-FFF2-40B4-BE49-F238E27FC236}">
                <a16:creationId xmlns:a16="http://schemas.microsoft.com/office/drawing/2014/main" id="{53B9ACAC-3333-BE64-9058-00B4EC2CA8D4}"/>
              </a:ext>
            </a:extLst>
          </p:cNvPr>
          <p:cNvSpPr>
            <a:spLocks noGrp="1"/>
          </p:cNvSpPr>
          <p:nvPr>
            <p:ph sz="half" idx="2"/>
          </p:nvPr>
        </p:nvSpPr>
        <p:spPr>
          <a:xfrm>
            <a:off x="8273142" y="1600201"/>
            <a:ext cx="3309257" cy="3989040"/>
          </a:xfrm>
        </p:spPr>
        <p:txBody>
          <a:bodyPr>
            <a:normAutofit fontScale="62500" lnSpcReduction="20000"/>
          </a:bodyPr>
          <a:lstStyle/>
          <a:p>
            <a:r>
              <a:rPr lang="en-GB" b="1" dirty="0"/>
              <a:t>“how you </a:t>
            </a:r>
            <a:r>
              <a:rPr lang="en-GB" b="1" dirty="0">
                <a:solidFill>
                  <a:srgbClr val="00B0F0"/>
                </a:solidFill>
              </a:rPr>
              <a:t>communicated</a:t>
            </a:r>
            <a:r>
              <a:rPr lang="en-GB" b="1" dirty="0"/>
              <a:t> your conclusions to specialists/non-specialists”</a:t>
            </a:r>
          </a:p>
          <a:p>
            <a:pPr marL="0" indent="0">
              <a:buNone/>
            </a:pPr>
            <a:endParaRPr lang="en-GB" dirty="0"/>
          </a:p>
          <a:p>
            <a:r>
              <a:rPr lang="en-GB" dirty="0"/>
              <a:t>Communication – verbal/written</a:t>
            </a:r>
          </a:p>
          <a:p>
            <a:r>
              <a:rPr lang="en-GB" dirty="0"/>
              <a:t>Communication style </a:t>
            </a:r>
          </a:p>
          <a:p>
            <a:r>
              <a:rPr lang="en-GB" b="1" dirty="0"/>
              <a:t>Specialists</a:t>
            </a:r>
            <a:r>
              <a:rPr lang="en-GB" dirty="0"/>
              <a:t> – CID, Uniform, SIO, CSI, Custody Sgt, Pathologist, Dr, CPS,</a:t>
            </a:r>
          </a:p>
          <a:p>
            <a:r>
              <a:rPr lang="en-GB" b="1" dirty="0"/>
              <a:t>Non-specialist</a:t>
            </a:r>
            <a:r>
              <a:rPr lang="en-GB" dirty="0"/>
              <a:t> – Uniform, PCSO, Courts, </a:t>
            </a:r>
          </a:p>
        </p:txBody>
      </p:sp>
      <p:pic>
        <p:nvPicPr>
          <p:cNvPr id="5" name="Picture 4">
            <a:extLst>
              <a:ext uri="{FF2B5EF4-FFF2-40B4-BE49-F238E27FC236}">
                <a16:creationId xmlns:a16="http://schemas.microsoft.com/office/drawing/2014/main" id="{F6EF1457-8EFC-B5F5-3785-43576D190EED}"/>
              </a:ext>
            </a:extLst>
          </p:cNvPr>
          <p:cNvPicPr>
            <a:picLocks noChangeAspect="1"/>
          </p:cNvPicPr>
          <p:nvPr/>
        </p:nvPicPr>
        <p:blipFill>
          <a:blip r:embed="rId2"/>
          <a:stretch>
            <a:fillRect/>
          </a:stretch>
        </p:blipFill>
        <p:spPr>
          <a:xfrm>
            <a:off x="4149177" y="2349841"/>
            <a:ext cx="3789227" cy="2158318"/>
          </a:xfrm>
          <a:prstGeom prst="rect">
            <a:avLst/>
          </a:prstGeom>
        </p:spPr>
      </p:pic>
    </p:spTree>
    <p:extLst>
      <p:ext uri="{BB962C8B-B14F-4D97-AF65-F5344CB8AC3E}">
        <p14:creationId xmlns:p14="http://schemas.microsoft.com/office/powerpoint/2010/main" val="2095421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0" end="0"/>
                                            </p:txEl>
                                          </p:spTgt>
                                        </p:tgtEl>
                                        <p:attrNameLst>
                                          <p:attrName>style.visibility</p:attrName>
                                        </p:attrNameLst>
                                      </p:cBhvr>
                                      <p:to>
                                        <p:strVal val="visible"/>
                                      </p:to>
                                    </p:set>
                                    <p:animEffect transition="in" filter="fade">
                                      <p:cBhvr>
                                        <p:cTn id="63" dur="1000"/>
                                        <p:tgtEl>
                                          <p:spTgt spid="4">
                                            <p:txEl>
                                              <p:pRg st="0" end="0"/>
                                            </p:txEl>
                                          </p:spTgt>
                                        </p:tgtEl>
                                      </p:cBhvr>
                                    </p:animEffect>
                                    <p:anim calcmode="lin" valueType="num">
                                      <p:cBhvr>
                                        <p:cTn id="6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Effect transition="in" filter="fade">
                                      <p:cBhvr>
                                        <p:cTn id="91" dur="1000"/>
                                        <p:tgtEl>
                                          <p:spTgt spid="4">
                                            <p:txEl>
                                              <p:pRg st="5" end="5"/>
                                            </p:txEl>
                                          </p:spTgt>
                                        </p:tgtEl>
                                      </p:cBhvr>
                                    </p:animEffect>
                                    <p:anim calcmode="lin" valueType="num">
                                      <p:cBhvr>
                                        <p:cTn id="9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5C7EA-AF8E-0A53-230A-4B19D041FDC2}"/>
              </a:ext>
            </a:extLst>
          </p:cNvPr>
          <p:cNvSpPr>
            <a:spLocks noGrp="1"/>
          </p:cNvSpPr>
          <p:nvPr>
            <p:ph type="title"/>
          </p:nvPr>
        </p:nvSpPr>
        <p:spPr>
          <a:solidFill>
            <a:srgbClr val="002060"/>
          </a:solidFill>
        </p:spPr>
        <p:txBody>
          <a:bodyPr/>
          <a:lstStyle/>
          <a:p>
            <a:r>
              <a:rPr lang="en-GB" dirty="0">
                <a:solidFill>
                  <a:schemeClr val="bg1"/>
                </a:solidFill>
              </a:rPr>
              <a:t>Task 2 – part 3 (PI) or part 2(OP)</a:t>
            </a:r>
          </a:p>
        </p:txBody>
      </p:sp>
      <p:sp>
        <p:nvSpPr>
          <p:cNvPr id="3" name="Content Placeholder 2">
            <a:extLst>
              <a:ext uri="{FF2B5EF4-FFF2-40B4-BE49-F238E27FC236}">
                <a16:creationId xmlns:a16="http://schemas.microsoft.com/office/drawing/2014/main" id="{5B37E72D-2CED-96B0-B32B-1EDA4BFDEDF3}"/>
              </a:ext>
            </a:extLst>
          </p:cNvPr>
          <p:cNvSpPr>
            <a:spLocks noGrp="1"/>
          </p:cNvSpPr>
          <p:nvPr>
            <p:ph sz="half" idx="1"/>
          </p:nvPr>
        </p:nvSpPr>
        <p:spPr/>
        <p:txBody>
          <a:bodyPr vert="horz" lIns="91440" tIns="45720" rIns="91440" bIns="45720" rtlCol="0" anchor="t">
            <a:normAutofit/>
          </a:bodyPr>
          <a:lstStyle/>
          <a:p>
            <a:endParaRPr lang="en-GB" sz="2400" dirty="0">
              <a:latin typeface="Arial"/>
              <a:cs typeface="Arial"/>
            </a:endParaRPr>
          </a:p>
          <a:p>
            <a:endParaRPr lang="en-GB" sz="2400" dirty="0">
              <a:latin typeface="Arial"/>
              <a:cs typeface="Arial"/>
            </a:endParaRPr>
          </a:p>
          <a:p>
            <a:r>
              <a:rPr lang="en-GB" sz="2400" dirty="0">
                <a:latin typeface="Arial"/>
                <a:cs typeface="Arial"/>
              </a:rPr>
              <a:t>Critically evaluate</a:t>
            </a:r>
            <a:r>
              <a:rPr lang="en-GB" sz="2400" b="1" dirty="0">
                <a:latin typeface="Arial"/>
                <a:cs typeface="Arial"/>
              </a:rPr>
              <a:t> </a:t>
            </a:r>
            <a:r>
              <a:rPr lang="en-GB" sz="2400" dirty="0">
                <a:latin typeface="Arial"/>
                <a:cs typeface="Arial"/>
              </a:rPr>
              <a:t>the challenges associated with the investigation/incident and the actions undertaken to effectively deal with such challenging situations. </a:t>
            </a:r>
            <a:endParaRPr lang="en-GB" sz="2400" i="1"/>
          </a:p>
        </p:txBody>
      </p:sp>
      <p:sp>
        <p:nvSpPr>
          <p:cNvPr id="4" name="Content Placeholder 3">
            <a:extLst>
              <a:ext uri="{FF2B5EF4-FFF2-40B4-BE49-F238E27FC236}">
                <a16:creationId xmlns:a16="http://schemas.microsoft.com/office/drawing/2014/main" id="{601FD7B9-96BC-2B92-E409-715B7DB66286}"/>
              </a:ext>
            </a:extLst>
          </p:cNvPr>
          <p:cNvSpPr>
            <a:spLocks noGrp="1"/>
          </p:cNvSpPr>
          <p:nvPr>
            <p:ph sz="half" idx="2"/>
          </p:nvPr>
        </p:nvSpPr>
        <p:spPr/>
        <p:txBody>
          <a:bodyPr vert="horz" lIns="91440" tIns="45720" rIns="91440" bIns="45720" rtlCol="0" anchor="t">
            <a:normAutofit/>
          </a:bodyPr>
          <a:lstStyle/>
          <a:p>
            <a:pPr marL="457200" lvl="1" indent="0">
              <a:buNone/>
            </a:pPr>
            <a:endParaRPr lang="en-GB" dirty="0"/>
          </a:p>
          <a:p>
            <a:pPr marL="5715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2A3DAF6F-B2BD-1E13-E746-8A485DF7C40B}"/>
              </a:ext>
            </a:extLst>
          </p:cNvPr>
          <p:cNvPicPr>
            <a:picLocks noChangeAspect="1"/>
          </p:cNvPicPr>
          <p:nvPr/>
        </p:nvPicPr>
        <p:blipFill>
          <a:blip r:embed="rId2"/>
          <a:stretch>
            <a:fillRect/>
          </a:stretch>
        </p:blipFill>
        <p:spPr>
          <a:xfrm>
            <a:off x="7386256" y="2763319"/>
            <a:ext cx="3697968" cy="2268087"/>
          </a:xfrm>
          <a:prstGeom prst="rect">
            <a:avLst/>
          </a:prstGeom>
        </p:spPr>
      </p:pic>
      <p:sp>
        <p:nvSpPr>
          <p:cNvPr id="6" name="Arrow: Down 5">
            <a:extLst>
              <a:ext uri="{FF2B5EF4-FFF2-40B4-BE49-F238E27FC236}">
                <a16:creationId xmlns:a16="http://schemas.microsoft.com/office/drawing/2014/main" id="{B77B8F89-B4FD-A399-0D7F-3B4526BC43F3}"/>
              </a:ext>
            </a:extLst>
          </p:cNvPr>
          <p:cNvSpPr/>
          <p:nvPr/>
        </p:nvSpPr>
        <p:spPr>
          <a:xfrm>
            <a:off x="1523999" y="1646207"/>
            <a:ext cx="481641" cy="977660"/>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7" name="Arrow: Down 6">
            <a:extLst>
              <a:ext uri="{FF2B5EF4-FFF2-40B4-BE49-F238E27FC236}">
                <a16:creationId xmlns:a16="http://schemas.microsoft.com/office/drawing/2014/main" id="{B8E11FCB-3E70-71B6-0323-9110AE6592BF}"/>
              </a:ext>
            </a:extLst>
          </p:cNvPr>
          <p:cNvSpPr/>
          <p:nvPr/>
        </p:nvSpPr>
        <p:spPr>
          <a:xfrm>
            <a:off x="4672641" y="1646207"/>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BA1E3824-505E-8014-0606-101CE2DDE2C7}"/>
              </a:ext>
            </a:extLst>
          </p:cNvPr>
          <p:cNvSpPr/>
          <p:nvPr/>
        </p:nvSpPr>
        <p:spPr>
          <a:xfrm>
            <a:off x="1761225" y="2760453"/>
            <a:ext cx="481641" cy="9776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9234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nodePh="1">
                                  <p:stCondLst>
                                    <p:cond delay="0"/>
                                  </p:stCondLst>
                                  <p:endCondLst>
                                    <p:cond evt="begin" delay="0">
                                      <p:tn val="12"/>
                                    </p:cond>
                                  </p:end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DEF0F-F187-5D75-84B3-B4F37B1D8160}"/>
              </a:ext>
            </a:extLst>
          </p:cNvPr>
          <p:cNvSpPr>
            <a:spLocks noGrp="1"/>
          </p:cNvSpPr>
          <p:nvPr>
            <p:ph type="title"/>
          </p:nvPr>
        </p:nvSpPr>
        <p:spPr>
          <a:solidFill>
            <a:srgbClr val="002060"/>
          </a:solidFill>
        </p:spPr>
        <p:txBody>
          <a:bodyPr/>
          <a:lstStyle/>
          <a:p>
            <a:r>
              <a:rPr lang="en-US" dirty="0">
                <a:solidFill>
                  <a:srgbClr val="FFFFFF"/>
                </a:solidFill>
              </a:rPr>
              <a:t>Task 2 – part 3(PI) or part 2 (OP)</a:t>
            </a:r>
          </a:p>
        </p:txBody>
      </p:sp>
      <p:sp>
        <p:nvSpPr>
          <p:cNvPr id="3" name="Content Placeholder 2">
            <a:extLst>
              <a:ext uri="{FF2B5EF4-FFF2-40B4-BE49-F238E27FC236}">
                <a16:creationId xmlns:a16="http://schemas.microsoft.com/office/drawing/2014/main" id="{82CA8D81-6B66-77E7-AD82-7BE2CD790A65}"/>
              </a:ext>
            </a:extLst>
          </p:cNvPr>
          <p:cNvSpPr>
            <a:spLocks noGrp="1"/>
          </p:cNvSpPr>
          <p:nvPr>
            <p:ph sz="half" idx="1"/>
          </p:nvPr>
        </p:nvSpPr>
        <p:spPr/>
        <p:txBody>
          <a:bodyPr vert="horz" lIns="91440" tIns="45720" rIns="91440" bIns="45720" rtlCol="0" anchor="ctr">
            <a:normAutofit/>
          </a:bodyPr>
          <a:lstStyle/>
          <a:p>
            <a:pPr marL="0" lvl="0" indent="0" rtl="0">
              <a:buNone/>
            </a:pPr>
            <a:r>
              <a:rPr lang="en-GB" sz="2800" i="1" baseline="0" dirty="0">
                <a:solidFill>
                  <a:srgbClr val="0070C0"/>
                </a:solidFill>
                <a:latin typeface="Myriad Pro"/>
                <a:ea typeface="Arial"/>
                <a:cs typeface="Arial"/>
              </a:rPr>
              <a:t>What were the challenges?</a:t>
            </a:r>
            <a:r>
              <a:rPr lang="en-US" sz="2800" i="1" dirty="0">
                <a:solidFill>
                  <a:srgbClr val="0070C0"/>
                </a:solidFill>
                <a:latin typeface="Myriad Pro"/>
                <a:ea typeface="Arial"/>
                <a:cs typeface="Arial"/>
              </a:rPr>
              <a:t>​</a:t>
            </a:r>
            <a:endParaRPr lang="en-US" i="1" dirty="0">
              <a:solidFill>
                <a:srgbClr val="0070C0"/>
              </a:solidFill>
            </a:endParaRPr>
          </a:p>
          <a:p>
            <a:pPr marL="228600" lvl="1" indent="-228600">
              <a:buChar char="•"/>
            </a:pPr>
            <a:r>
              <a:rPr lang="en-GB" dirty="0">
                <a:latin typeface="Myriad Pro"/>
                <a:ea typeface="Arial"/>
                <a:cs typeface="Arial"/>
              </a:rPr>
              <a:t>     </a:t>
            </a:r>
            <a:r>
              <a:rPr lang="en-GB" sz="2400" baseline="0" dirty="0">
                <a:latin typeface="Myriad Pro"/>
                <a:ea typeface="Arial"/>
                <a:cs typeface="Arial"/>
              </a:rPr>
              <a:t>Personal</a:t>
            </a:r>
            <a:r>
              <a:rPr lang="en-US" sz="2400" dirty="0">
                <a:latin typeface="Myriad Pro"/>
                <a:ea typeface="Arial"/>
                <a:cs typeface="Arial"/>
              </a:rPr>
              <a:t>​</a:t>
            </a:r>
          </a:p>
          <a:p>
            <a:pPr marL="228600" lvl="1" indent="-228600">
              <a:buChar char="•"/>
            </a:pPr>
            <a:r>
              <a:rPr lang="en-GB" dirty="0">
                <a:latin typeface="Myriad Pro"/>
                <a:ea typeface="Arial"/>
                <a:cs typeface="Arial"/>
              </a:rPr>
              <a:t>     Professional - investigative</a:t>
            </a:r>
            <a:r>
              <a:rPr lang="en-US" sz="2400" dirty="0">
                <a:latin typeface="Myriad Pro"/>
                <a:ea typeface="Arial"/>
                <a:cs typeface="Arial"/>
              </a:rPr>
              <a:t>​</a:t>
            </a:r>
            <a:r>
              <a:rPr lang="en-US" dirty="0">
                <a:latin typeface="Myriad Pro"/>
                <a:ea typeface="Arial"/>
                <a:cs typeface="Arial"/>
              </a:rPr>
              <a:t>/operational</a:t>
            </a:r>
            <a:endParaRPr lang="en-US" dirty="0"/>
          </a:p>
        </p:txBody>
      </p:sp>
      <p:pic>
        <p:nvPicPr>
          <p:cNvPr id="5" name="Content Placeholder 4" descr="Key Challenges Facing UK Police Forces in 2022 and Beyond">
            <a:extLst>
              <a:ext uri="{FF2B5EF4-FFF2-40B4-BE49-F238E27FC236}">
                <a16:creationId xmlns:a16="http://schemas.microsoft.com/office/drawing/2014/main" id="{D159EB8D-AF55-996A-E770-912364C74420}"/>
              </a:ext>
            </a:extLst>
          </p:cNvPr>
          <p:cNvPicPr>
            <a:picLocks noGrp="1" noChangeAspect="1"/>
          </p:cNvPicPr>
          <p:nvPr>
            <p:ph sz="half" idx="2"/>
          </p:nvPr>
        </p:nvPicPr>
        <p:blipFill>
          <a:blip r:embed="rId2"/>
          <a:stretch>
            <a:fillRect/>
          </a:stretch>
        </p:blipFill>
        <p:spPr>
          <a:xfrm>
            <a:off x="6363493" y="2076202"/>
            <a:ext cx="4569439" cy="3037655"/>
          </a:xfrm>
        </p:spPr>
      </p:pic>
    </p:spTree>
    <p:extLst>
      <p:ext uri="{BB962C8B-B14F-4D97-AF65-F5344CB8AC3E}">
        <p14:creationId xmlns:p14="http://schemas.microsoft.com/office/powerpoint/2010/main" val="42798297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7167-F935-C024-9C9B-0810A990FB05}"/>
              </a:ext>
            </a:extLst>
          </p:cNvPr>
          <p:cNvSpPr>
            <a:spLocks noGrp="1"/>
          </p:cNvSpPr>
          <p:nvPr>
            <p:ph type="title" idx="4294967295"/>
          </p:nvPr>
        </p:nvSpPr>
        <p:spPr>
          <a:xfrm>
            <a:off x="165798" y="103816"/>
            <a:ext cx="3259138" cy="2071652"/>
          </a:xfrm>
          <a:solidFill>
            <a:srgbClr val="002060"/>
          </a:solidFill>
        </p:spPr>
        <p:txBody>
          <a:bodyPr>
            <a:normAutofit/>
          </a:bodyPr>
          <a:lstStyle/>
          <a:p>
            <a:r>
              <a:rPr lang="en-GB" sz="2800" dirty="0">
                <a:solidFill>
                  <a:schemeClr val="bg1"/>
                </a:solidFill>
              </a:rPr>
              <a:t>Challenges of ….</a:t>
            </a:r>
            <a:br>
              <a:rPr lang="en-GB" sz="2800" dirty="0">
                <a:solidFill>
                  <a:schemeClr val="bg1"/>
                </a:solidFill>
              </a:rPr>
            </a:br>
            <a:r>
              <a:rPr lang="en-GB" sz="2800" dirty="0">
                <a:solidFill>
                  <a:schemeClr val="bg1"/>
                </a:solidFill>
              </a:rPr>
              <a:t>( example ‘Forced marriage’)</a:t>
            </a:r>
          </a:p>
        </p:txBody>
      </p:sp>
      <p:graphicFrame>
        <p:nvGraphicFramePr>
          <p:cNvPr id="4" name="Diagram 3">
            <a:extLst>
              <a:ext uri="{FF2B5EF4-FFF2-40B4-BE49-F238E27FC236}">
                <a16:creationId xmlns:a16="http://schemas.microsoft.com/office/drawing/2014/main" id="{477834C8-F216-55C2-C589-7A55EEBB5155}"/>
              </a:ext>
            </a:extLst>
          </p:cNvPr>
          <p:cNvGraphicFramePr/>
          <p:nvPr>
            <p:extLst>
              <p:ext uri="{D42A27DB-BD31-4B8C-83A1-F6EECF244321}">
                <p14:modId xmlns:p14="http://schemas.microsoft.com/office/powerpoint/2010/main" val="3683497481"/>
              </p:ext>
            </p:extLst>
          </p:nvPr>
        </p:nvGraphicFramePr>
        <p:xfrm>
          <a:off x="3808325" y="63622"/>
          <a:ext cx="6390752" cy="5702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653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88EA-8543-F7EE-1C4F-C011A5333ACD}"/>
              </a:ext>
            </a:extLst>
          </p:cNvPr>
          <p:cNvSpPr>
            <a:spLocks noGrp="1"/>
          </p:cNvSpPr>
          <p:nvPr>
            <p:ph type="title"/>
          </p:nvPr>
        </p:nvSpPr>
        <p:spPr>
          <a:solidFill>
            <a:srgbClr val="002060"/>
          </a:solidFill>
        </p:spPr>
        <p:txBody>
          <a:bodyPr/>
          <a:lstStyle/>
          <a:p>
            <a:r>
              <a:rPr lang="en-GB" dirty="0">
                <a:solidFill>
                  <a:schemeClr val="bg1"/>
                </a:solidFill>
              </a:rPr>
              <a:t>Important </a:t>
            </a:r>
          </a:p>
        </p:txBody>
      </p:sp>
      <p:sp>
        <p:nvSpPr>
          <p:cNvPr id="3" name="Content Placeholder 2">
            <a:extLst>
              <a:ext uri="{FF2B5EF4-FFF2-40B4-BE49-F238E27FC236}">
                <a16:creationId xmlns:a16="http://schemas.microsoft.com/office/drawing/2014/main" id="{F73F4A90-135B-1B38-F7C8-B4EBD4C17519}"/>
              </a:ext>
            </a:extLst>
          </p:cNvPr>
          <p:cNvSpPr>
            <a:spLocks noGrp="1"/>
          </p:cNvSpPr>
          <p:nvPr>
            <p:ph sz="half" idx="4294967295"/>
          </p:nvPr>
        </p:nvSpPr>
        <p:spPr>
          <a:xfrm>
            <a:off x="3403600" y="1528082"/>
            <a:ext cx="5384800" cy="2835955"/>
          </a:xfrm>
        </p:spPr>
        <p:txBody>
          <a:bodyPr/>
          <a:lstStyle/>
          <a:p>
            <a:endParaRPr lang="en-GB" dirty="0"/>
          </a:p>
          <a:p>
            <a:pPr marL="0" indent="0" algn="ctr">
              <a:buNone/>
            </a:pPr>
            <a:r>
              <a:rPr lang="en-GB" sz="4800" dirty="0">
                <a:solidFill>
                  <a:srgbClr val="FF0000"/>
                </a:solidFill>
              </a:rPr>
              <a:t>Support with academic sources</a:t>
            </a:r>
          </a:p>
        </p:txBody>
      </p:sp>
      <p:pic>
        <p:nvPicPr>
          <p:cNvPr id="5" name="Content Placeholder 4">
            <a:extLst>
              <a:ext uri="{FF2B5EF4-FFF2-40B4-BE49-F238E27FC236}">
                <a16:creationId xmlns:a16="http://schemas.microsoft.com/office/drawing/2014/main" id="{CCCF3463-3D36-7387-2A67-3FF79012A82F}"/>
              </a:ext>
            </a:extLst>
          </p:cNvPr>
          <p:cNvPicPr>
            <a:picLocks noGrp="1" noChangeAspect="1"/>
          </p:cNvPicPr>
          <p:nvPr>
            <p:ph sz="half" idx="4294967295"/>
          </p:nvPr>
        </p:nvPicPr>
        <p:blipFill>
          <a:blip r:embed="rId2"/>
          <a:stretch>
            <a:fillRect/>
          </a:stretch>
        </p:blipFill>
        <p:spPr>
          <a:xfrm>
            <a:off x="7126966" y="3693208"/>
            <a:ext cx="1250333" cy="1956501"/>
          </a:xfrm>
          <a:prstGeom prst="rect">
            <a:avLst/>
          </a:prstGeom>
        </p:spPr>
      </p:pic>
      <p:pic>
        <p:nvPicPr>
          <p:cNvPr id="6" name="Picture 5">
            <a:extLst>
              <a:ext uri="{FF2B5EF4-FFF2-40B4-BE49-F238E27FC236}">
                <a16:creationId xmlns:a16="http://schemas.microsoft.com/office/drawing/2014/main" id="{C7CA558F-B9BB-C6D7-562E-6EAEA4B9C45A}"/>
              </a:ext>
            </a:extLst>
          </p:cNvPr>
          <p:cNvPicPr>
            <a:picLocks noChangeAspect="1"/>
          </p:cNvPicPr>
          <p:nvPr/>
        </p:nvPicPr>
        <p:blipFill>
          <a:blip r:embed="rId3"/>
          <a:stretch>
            <a:fillRect/>
          </a:stretch>
        </p:blipFill>
        <p:spPr>
          <a:xfrm>
            <a:off x="880511" y="1615780"/>
            <a:ext cx="1394329" cy="2091494"/>
          </a:xfrm>
          <a:prstGeom prst="rect">
            <a:avLst/>
          </a:prstGeom>
        </p:spPr>
      </p:pic>
      <p:pic>
        <p:nvPicPr>
          <p:cNvPr id="7" name="Picture 6">
            <a:extLst>
              <a:ext uri="{FF2B5EF4-FFF2-40B4-BE49-F238E27FC236}">
                <a16:creationId xmlns:a16="http://schemas.microsoft.com/office/drawing/2014/main" id="{70F21D32-9F9B-023C-B63B-FD7392ADA07E}"/>
              </a:ext>
            </a:extLst>
          </p:cNvPr>
          <p:cNvPicPr>
            <a:picLocks noChangeAspect="1"/>
          </p:cNvPicPr>
          <p:nvPr/>
        </p:nvPicPr>
        <p:blipFill>
          <a:blip r:embed="rId4"/>
          <a:stretch>
            <a:fillRect/>
          </a:stretch>
        </p:blipFill>
        <p:spPr>
          <a:xfrm>
            <a:off x="2415948" y="3541795"/>
            <a:ext cx="1209675" cy="1714500"/>
          </a:xfrm>
          <a:prstGeom prst="rect">
            <a:avLst/>
          </a:prstGeom>
        </p:spPr>
      </p:pic>
      <p:pic>
        <p:nvPicPr>
          <p:cNvPr id="8" name="Picture 7">
            <a:extLst>
              <a:ext uri="{FF2B5EF4-FFF2-40B4-BE49-F238E27FC236}">
                <a16:creationId xmlns:a16="http://schemas.microsoft.com/office/drawing/2014/main" id="{B9F58678-2993-228A-A58B-F989DDDD5991}"/>
              </a:ext>
            </a:extLst>
          </p:cNvPr>
          <p:cNvPicPr>
            <a:picLocks noChangeAspect="1"/>
          </p:cNvPicPr>
          <p:nvPr/>
        </p:nvPicPr>
        <p:blipFill>
          <a:blip r:embed="rId5"/>
          <a:stretch>
            <a:fillRect/>
          </a:stretch>
        </p:blipFill>
        <p:spPr>
          <a:xfrm>
            <a:off x="9256940" y="1836395"/>
            <a:ext cx="1733550" cy="2219325"/>
          </a:xfrm>
          <a:prstGeom prst="rect">
            <a:avLst/>
          </a:prstGeom>
        </p:spPr>
      </p:pic>
      <p:pic>
        <p:nvPicPr>
          <p:cNvPr id="9" name="Picture 8">
            <a:extLst>
              <a:ext uri="{FF2B5EF4-FFF2-40B4-BE49-F238E27FC236}">
                <a16:creationId xmlns:a16="http://schemas.microsoft.com/office/drawing/2014/main" id="{8A7CEE06-3B92-B2F9-6B30-96F0FED16BDE}"/>
              </a:ext>
            </a:extLst>
          </p:cNvPr>
          <p:cNvPicPr>
            <a:picLocks noChangeAspect="1"/>
          </p:cNvPicPr>
          <p:nvPr/>
        </p:nvPicPr>
        <p:blipFill>
          <a:blip r:embed="rId6"/>
          <a:stretch>
            <a:fillRect/>
          </a:stretch>
        </p:blipFill>
        <p:spPr>
          <a:xfrm>
            <a:off x="4268349" y="3761038"/>
            <a:ext cx="1870965" cy="1888671"/>
          </a:xfrm>
          <a:prstGeom prst="rect">
            <a:avLst/>
          </a:prstGeom>
        </p:spPr>
      </p:pic>
    </p:spTree>
    <p:extLst>
      <p:ext uri="{BB962C8B-B14F-4D97-AF65-F5344CB8AC3E}">
        <p14:creationId xmlns:p14="http://schemas.microsoft.com/office/powerpoint/2010/main" val="780239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endParaRPr lang="en-GB" dirty="0"/>
          </a:p>
        </p:txBody>
      </p:sp>
      <p:pic>
        <p:nvPicPr>
          <p:cNvPr id="6" name="Content Placeholder 5" descr="Any Questions&quot; Images – Browse 382 Stock Photos, Vectors, and Video | Adobe  Stock">
            <a:extLst>
              <a:ext uri="{FF2B5EF4-FFF2-40B4-BE49-F238E27FC236}">
                <a16:creationId xmlns:a16="http://schemas.microsoft.com/office/drawing/2014/main" id="{73C1966C-B91F-1530-9E61-EF62C75B2B42}"/>
              </a:ext>
            </a:extLst>
          </p:cNvPr>
          <p:cNvPicPr>
            <a:picLocks noGrp="1" noChangeAspect="1"/>
          </p:cNvPicPr>
          <p:nvPr>
            <p:ph idx="1"/>
          </p:nvPr>
        </p:nvPicPr>
        <p:blipFill>
          <a:blip r:embed="rId2"/>
          <a:stretch>
            <a:fillRect/>
          </a:stretch>
        </p:blipFill>
        <p:spPr>
          <a:xfrm>
            <a:off x="2155722" y="1759158"/>
            <a:ext cx="8249263" cy="3074730"/>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1913</Words>
  <Application>Microsoft Office PowerPoint</Application>
  <PresentationFormat>Widescreen</PresentationFormat>
  <Paragraphs>174</Paragraphs>
  <Slides>25</Slides>
  <Notes>6</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Theme1.thmx first page pp</vt:lpstr>
      <vt:lpstr> BSc Professional Investigation &amp;  BSc Operational Policing  07.11.24 Workbook 1 – Overview Task 2   </vt:lpstr>
      <vt:lpstr>Lesson </vt:lpstr>
      <vt:lpstr>Understanding the requirements of a Task </vt:lpstr>
      <vt:lpstr>Workbook 1 - Task 1</vt:lpstr>
      <vt:lpstr>Part 2 – task 1</vt:lpstr>
      <vt:lpstr>Discuss</vt:lpstr>
      <vt:lpstr>….importance of continuous professional development in achieving organisation objectives...</vt:lpstr>
      <vt:lpstr>'..use of reflective practice in professional development'.</vt:lpstr>
      <vt:lpstr>Task 2 – Investigative/Operational Challenges</vt:lpstr>
      <vt:lpstr>Task 2 – 3 parts (Prof Investigation)</vt:lpstr>
      <vt:lpstr>Task 2 – 3 parts (Operational Policing)</vt:lpstr>
      <vt:lpstr>Task 2 – part 1</vt:lpstr>
      <vt:lpstr>Task 2 part 2 (P.I)</vt:lpstr>
      <vt:lpstr>Task 2 part 3 (O.P)</vt:lpstr>
      <vt:lpstr>“ Demonstrate your critical thinking, analysis and evaluation of….”</vt:lpstr>
      <vt:lpstr>" Critically reflect on......"</vt:lpstr>
      <vt:lpstr>“Critically evaluate .....”</vt:lpstr>
      <vt:lpstr>“Analyse the…..”</vt:lpstr>
      <vt:lpstr>Critical writing v Descriptive writing</vt:lpstr>
      <vt:lpstr>Task 2  </vt:lpstr>
      <vt:lpstr>Task 2 – part 3 (PI) or part 2(OP)</vt:lpstr>
      <vt:lpstr>Task 2 – part 3(PI) or part 2 (OP)</vt:lpstr>
      <vt:lpstr>Challenges of …. ( example ‘Forced marriage’)</vt:lpstr>
      <vt:lpstr>Important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372</cp:revision>
  <dcterms:created xsi:type="dcterms:W3CDTF">2021-10-13T07:56:41Z</dcterms:created>
  <dcterms:modified xsi:type="dcterms:W3CDTF">2024-11-07T15:09:16Z</dcterms:modified>
</cp:coreProperties>
</file>