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985CB1-FF14-4D50-B98F-16FD837E1DEB}" v="12" dt="2026-10-03T19:57:19.9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8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faat malik" userId="f65357fd26f0873e" providerId="LiveId" clId="{E69EECA8-7FD4-4DF6-99E5-8C7FEF67B069}"/>
    <pc:docChg chg="undo custSel modSld">
      <pc:chgData name="rifaat malik" userId="f65357fd26f0873e" providerId="LiveId" clId="{E69EECA8-7FD4-4DF6-99E5-8C7FEF67B069}" dt="2026-10-03T19:59:09.890" v="136" actId="20577"/>
      <pc:docMkLst>
        <pc:docMk/>
      </pc:docMkLst>
      <pc:sldChg chg="modSp mod">
        <pc:chgData name="rifaat malik" userId="f65357fd26f0873e" providerId="LiveId" clId="{E69EECA8-7FD4-4DF6-99E5-8C7FEF67B069}" dt="2026-10-03T19:59:09.890" v="136" actId="20577"/>
        <pc:sldMkLst>
          <pc:docMk/>
          <pc:sldMk cId="2457148025" sldId="256"/>
        </pc:sldMkLst>
        <pc:spChg chg="mod">
          <ac:chgData name="rifaat malik" userId="f65357fd26f0873e" providerId="LiveId" clId="{E69EECA8-7FD4-4DF6-99E5-8C7FEF67B069}" dt="2026-10-03T19:59:09.890" v="136" actId="20577"/>
          <ac:spMkLst>
            <pc:docMk/>
            <pc:sldMk cId="2457148025" sldId="256"/>
            <ac:spMk id="3" creationId="{471DB20F-0BAA-A767-B3AD-BA7135A178E5}"/>
          </ac:spMkLst>
        </pc:spChg>
      </pc:sldChg>
      <pc:sldChg chg="modSp mod">
        <pc:chgData name="rifaat malik" userId="f65357fd26f0873e" providerId="LiveId" clId="{E69EECA8-7FD4-4DF6-99E5-8C7FEF67B069}" dt="2026-10-03T19:03:00.052" v="10" actId="20577"/>
        <pc:sldMkLst>
          <pc:docMk/>
          <pc:sldMk cId="3029697313" sldId="258"/>
        </pc:sldMkLst>
        <pc:spChg chg="mod">
          <ac:chgData name="rifaat malik" userId="f65357fd26f0873e" providerId="LiveId" clId="{E69EECA8-7FD4-4DF6-99E5-8C7FEF67B069}" dt="2026-10-03T19:03:00.052" v="10" actId="20577"/>
          <ac:spMkLst>
            <pc:docMk/>
            <pc:sldMk cId="3029697313" sldId="258"/>
            <ac:spMk id="4" creationId="{A1FF99AB-EB77-B5F8-F76F-4CBAFFD79551}"/>
          </ac:spMkLst>
        </pc:spChg>
      </pc:sldChg>
      <pc:sldChg chg="modSp mod">
        <pc:chgData name="rifaat malik" userId="f65357fd26f0873e" providerId="LiveId" clId="{E69EECA8-7FD4-4DF6-99E5-8C7FEF67B069}" dt="2026-10-03T19:03:23.594" v="11" actId="20577"/>
        <pc:sldMkLst>
          <pc:docMk/>
          <pc:sldMk cId="313500160" sldId="262"/>
        </pc:sldMkLst>
        <pc:spChg chg="mod">
          <ac:chgData name="rifaat malik" userId="f65357fd26f0873e" providerId="LiveId" clId="{E69EECA8-7FD4-4DF6-99E5-8C7FEF67B069}" dt="2026-10-03T19:03:23.594" v="11" actId="20577"/>
          <ac:spMkLst>
            <pc:docMk/>
            <pc:sldMk cId="313500160" sldId="262"/>
            <ac:spMk id="6" creationId="{D7BAF628-DAD9-8668-2564-C0D4DDFFD0E5}"/>
          </ac:spMkLst>
        </pc:spChg>
      </pc:sldChg>
      <pc:sldChg chg="addSp delSp modSp mod setClrOvrMap">
        <pc:chgData name="rifaat malik" userId="f65357fd26f0873e" providerId="LiveId" clId="{E69EECA8-7FD4-4DF6-99E5-8C7FEF67B069}" dt="2026-10-03T19:52:48.603" v="71" actId="26606"/>
        <pc:sldMkLst>
          <pc:docMk/>
          <pc:sldMk cId="2613183030" sldId="263"/>
        </pc:sldMkLst>
        <pc:spChg chg="mod">
          <ac:chgData name="rifaat malik" userId="f65357fd26f0873e" providerId="LiveId" clId="{E69EECA8-7FD4-4DF6-99E5-8C7FEF67B069}" dt="2026-10-03T19:52:48.603" v="71" actId="26606"/>
          <ac:spMkLst>
            <pc:docMk/>
            <pc:sldMk cId="2613183030" sldId="263"/>
            <ac:spMk id="2" creationId="{2058F675-5F77-DDA3-80DE-CC3824638057}"/>
          </ac:spMkLst>
        </pc:spChg>
        <pc:spChg chg="add mod">
          <ac:chgData name="rifaat malik" userId="f65357fd26f0873e" providerId="LiveId" clId="{E69EECA8-7FD4-4DF6-99E5-8C7FEF67B069}" dt="2026-10-03T19:52:48.603" v="71" actId="26606"/>
          <ac:spMkLst>
            <pc:docMk/>
            <pc:sldMk cId="2613183030" sldId="263"/>
            <ac:spMk id="4" creationId="{7D31EA1F-4638-806B-6094-402411E3BE49}"/>
          </ac:spMkLst>
        </pc:spChg>
        <pc:spChg chg="add del">
          <ac:chgData name="rifaat malik" userId="f65357fd26f0873e" providerId="LiveId" clId="{E69EECA8-7FD4-4DF6-99E5-8C7FEF67B069}" dt="2026-10-03T19:52:48.603" v="71" actId="26606"/>
          <ac:spMkLst>
            <pc:docMk/>
            <pc:sldMk cId="2613183030" sldId="263"/>
            <ac:spMk id="9" creationId="{2659FDB4-FCBE-4A89-B46D-43D4FA54464D}"/>
          </ac:spMkLst>
        </pc:spChg>
        <pc:spChg chg="add del">
          <ac:chgData name="rifaat malik" userId="f65357fd26f0873e" providerId="LiveId" clId="{E69EECA8-7FD4-4DF6-99E5-8C7FEF67B069}" dt="2026-10-03T19:52:48.569" v="70" actId="26606"/>
          <ac:spMkLst>
            <pc:docMk/>
            <pc:sldMk cId="2613183030" sldId="263"/>
            <ac:spMk id="14" creationId="{C2554CA6-288E-4202-BC52-2E5A8F0C0AED}"/>
          </ac:spMkLst>
        </pc:spChg>
        <pc:spChg chg="add del">
          <ac:chgData name="rifaat malik" userId="f65357fd26f0873e" providerId="LiveId" clId="{E69EECA8-7FD4-4DF6-99E5-8C7FEF67B069}" dt="2026-10-03T19:52:48.569" v="70" actId="26606"/>
          <ac:spMkLst>
            <pc:docMk/>
            <pc:sldMk cId="2613183030" sldId="263"/>
            <ac:spMk id="15" creationId="{B10BB131-AC8E-4A8E-A5D1-36260F720C3B}"/>
          </ac:spMkLst>
        </pc:spChg>
        <pc:spChg chg="add del">
          <ac:chgData name="rifaat malik" userId="f65357fd26f0873e" providerId="LiveId" clId="{E69EECA8-7FD4-4DF6-99E5-8C7FEF67B069}" dt="2026-10-03T19:38:18.585" v="55" actId="26606"/>
          <ac:spMkLst>
            <pc:docMk/>
            <pc:sldMk cId="2613183030" sldId="263"/>
            <ac:spMk id="16" creationId="{2E442304-DDBD-4F7B-8017-36BCC863FB40}"/>
          </ac:spMkLst>
        </pc:spChg>
        <pc:spChg chg="add del">
          <ac:chgData name="rifaat malik" userId="f65357fd26f0873e" providerId="LiveId" clId="{E69EECA8-7FD4-4DF6-99E5-8C7FEF67B069}" dt="2026-10-03T19:37:21.181" v="48" actId="26606"/>
          <ac:spMkLst>
            <pc:docMk/>
            <pc:sldMk cId="2613183030" sldId="263"/>
            <ac:spMk id="17" creationId="{9228552E-C8B1-4A80-8448-0787CE0FC704}"/>
          </ac:spMkLst>
        </pc:spChg>
        <pc:spChg chg="add del">
          <ac:chgData name="rifaat malik" userId="f65357fd26f0873e" providerId="LiveId" clId="{E69EECA8-7FD4-4DF6-99E5-8C7FEF67B069}" dt="2026-10-03T19:38:18.585" v="55" actId="26606"/>
          <ac:spMkLst>
            <pc:docMk/>
            <pc:sldMk cId="2613183030" sldId="263"/>
            <ac:spMk id="18" creationId="{5E107275-3853-46FD-A241-DE4355A42675}"/>
          </ac:spMkLst>
        </pc:spChg>
        <pc:spChg chg="add del">
          <ac:chgData name="rifaat malik" userId="f65357fd26f0873e" providerId="LiveId" clId="{E69EECA8-7FD4-4DF6-99E5-8C7FEF67B069}" dt="2026-10-03T19:52:48.569" v="70" actId="26606"/>
          <ac:spMkLst>
            <pc:docMk/>
            <pc:sldMk cId="2613183030" sldId="263"/>
            <ac:spMk id="20" creationId="{5B7778FC-632E-4DCA-A7CB-0D7731CCF970}"/>
          </ac:spMkLst>
        </pc:spChg>
        <pc:spChg chg="add del">
          <ac:chgData name="rifaat malik" userId="f65357fd26f0873e" providerId="LiveId" clId="{E69EECA8-7FD4-4DF6-99E5-8C7FEF67B069}" dt="2026-10-03T19:52:48.569" v="70" actId="26606"/>
          <ac:spMkLst>
            <pc:docMk/>
            <pc:sldMk cId="2613183030" sldId="263"/>
            <ac:spMk id="22" creationId="{FA23A907-97FB-4A8F-880A-DD77401C4296}"/>
          </ac:spMkLst>
        </pc:spChg>
        <pc:spChg chg="add del">
          <ac:chgData name="rifaat malik" userId="f65357fd26f0873e" providerId="LiveId" clId="{E69EECA8-7FD4-4DF6-99E5-8C7FEF67B069}" dt="2026-10-03T19:38:15.865" v="53" actId="26606"/>
          <ac:spMkLst>
            <pc:docMk/>
            <pc:sldMk cId="2613183030" sldId="263"/>
            <ac:spMk id="23" creationId="{D4771268-CB57-404A-9271-370EB28F6090}"/>
          </ac:spMkLst>
        </pc:spChg>
        <pc:spChg chg="add">
          <ac:chgData name="rifaat malik" userId="f65357fd26f0873e" providerId="LiveId" clId="{E69EECA8-7FD4-4DF6-99E5-8C7FEF67B069}" dt="2026-10-03T19:52:48.603" v="71" actId="26606"/>
          <ac:spMkLst>
            <pc:docMk/>
            <pc:sldMk cId="2613183030" sldId="263"/>
            <ac:spMk id="26" creationId="{87BF42CA-AD55-48B4-8949-C4DCA60A6AEE}"/>
          </ac:spMkLst>
        </pc:spChg>
        <pc:spChg chg="add">
          <ac:chgData name="rifaat malik" userId="f65357fd26f0873e" providerId="LiveId" clId="{E69EECA8-7FD4-4DF6-99E5-8C7FEF67B069}" dt="2026-10-03T19:52:48.603" v="71" actId="26606"/>
          <ac:spMkLst>
            <pc:docMk/>
            <pc:sldMk cId="2613183030" sldId="263"/>
            <ac:spMk id="27" creationId="{66AE1D3D-3106-4CB2-AA7C-0C1642AC0F2E}"/>
          </ac:spMkLst>
        </pc:spChg>
        <pc:grpChg chg="add">
          <ac:chgData name="rifaat malik" userId="f65357fd26f0873e" providerId="LiveId" clId="{E69EECA8-7FD4-4DF6-99E5-8C7FEF67B069}" dt="2026-10-03T19:52:48.603" v="71" actId="26606"/>
          <ac:grpSpMkLst>
            <pc:docMk/>
            <pc:sldMk cId="2613183030" sldId="263"/>
            <ac:grpSpMk id="28" creationId="{0A31B6AF-B711-4CDB-8C2B-16E963DDC4C5}"/>
          </ac:grpSpMkLst>
        </pc:grpChg>
        <pc:graphicFrameChg chg="del mod modGraphic">
          <ac:chgData name="rifaat malik" userId="f65357fd26f0873e" providerId="LiveId" clId="{E69EECA8-7FD4-4DF6-99E5-8C7FEF67B069}" dt="2026-10-03T19:39:39.169" v="57" actId="478"/>
          <ac:graphicFrameMkLst>
            <pc:docMk/>
            <pc:sldMk cId="2613183030" sldId="263"/>
            <ac:graphicFrameMk id="5" creationId="{D465F287-E837-C9B9-F987-5348DB2E7C9F}"/>
          </ac:graphicFrameMkLst>
        </pc:graphicFrameChg>
        <pc:picChg chg="add del">
          <ac:chgData name="rifaat malik" userId="f65357fd26f0873e" providerId="LiveId" clId="{E69EECA8-7FD4-4DF6-99E5-8C7FEF67B069}" dt="2026-10-03T19:37:21.181" v="48" actId="26606"/>
          <ac:picMkLst>
            <pc:docMk/>
            <pc:sldMk cId="2613183030" sldId="263"/>
            <ac:picMk id="13" creationId="{E4C91857-03F8-CE49-885C-71992177C95E}"/>
          </ac:picMkLst>
        </pc:picChg>
        <pc:cxnChg chg="add del">
          <ac:chgData name="rifaat malik" userId="f65357fd26f0873e" providerId="LiveId" clId="{E69EECA8-7FD4-4DF6-99E5-8C7FEF67B069}" dt="2026-10-03T19:52:48.603" v="71" actId="26606"/>
          <ac:cxnSpMkLst>
            <pc:docMk/>
            <pc:sldMk cId="2613183030" sldId="263"/>
            <ac:cxnSpMk id="11" creationId="{C8F51B3F-8331-4E4A-AE96-D47B1006EEAD}"/>
          </ac:cxnSpMkLst>
        </pc:cxnChg>
      </pc:sldChg>
      <pc:sldChg chg="addSp delSp modSp mod setBg setClrOvrMap">
        <pc:chgData name="rifaat malik" userId="f65357fd26f0873e" providerId="LiveId" clId="{E69EECA8-7FD4-4DF6-99E5-8C7FEF67B069}" dt="2026-10-03T19:53:39.198" v="80" actId="26606"/>
        <pc:sldMkLst>
          <pc:docMk/>
          <pc:sldMk cId="4164049665" sldId="264"/>
        </pc:sldMkLst>
        <pc:spChg chg="mod">
          <ac:chgData name="rifaat malik" userId="f65357fd26f0873e" providerId="LiveId" clId="{E69EECA8-7FD4-4DF6-99E5-8C7FEF67B069}" dt="2026-10-03T19:53:39.198" v="80" actId="26606"/>
          <ac:spMkLst>
            <pc:docMk/>
            <pc:sldMk cId="4164049665" sldId="264"/>
            <ac:spMk id="2" creationId="{A0E139A0-54C6-AF3F-111D-13A83FD42DE3}"/>
          </ac:spMkLst>
        </pc:spChg>
        <pc:spChg chg="mod">
          <ac:chgData name="rifaat malik" userId="f65357fd26f0873e" providerId="LiveId" clId="{E69EECA8-7FD4-4DF6-99E5-8C7FEF67B069}" dt="2026-10-03T19:53:39.198" v="80" actId="26606"/>
          <ac:spMkLst>
            <pc:docMk/>
            <pc:sldMk cId="4164049665" sldId="264"/>
            <ac:spMk id="3" creationId="{BE3193ED-4DE9-E4F1-73CB-DACEFC0E1574}"/>
          </ac:spMkLst>
        </pc:spChg>
        <pc:spChg chg="mod">
          <ac:chgData name="rifaat malik" userId="f65357fd26f0873e" providerId="LiveId" clId="{E69EECA8-7FD4-4DF6-99E5-8C7FEF67B069}" dt="2026-10-03T19:53:39.198" v="80" actId="26606"/>
          <ac:spMkLst>
            <pc:docMk/>
            <pc:sldMk cId="4164049665" sldId="264"/>
            <ac:spMk id="4" creationId="{810888AD-A670-9A8D-5CD4-A85B8B813686}"/>
          </ac:spMkLst>
        </pc:spChg>
        <pc:spChg chg="add del">
          <ac:chgData name="rifaat malik" userId="f65357fd26f0873e" providerId="LiveId" clId="{E69EECA8-7FD4-4DF6-99E5-8C7FEF67B069}" dt="2026-10-03T19:53:39.198" v="80" actId="26606"/>
          <ac:spMkLst>
            <pc:docMk/>
            <pc:sldMk cId="4164049665" sldId="264"/>
            <ac:spMk id="9" creationId="{E35A04CF-97D4-4FF7-B359-C546B1F62E54}"/>
          </ac:spMkLst>
        </pc:spChg>
        <pc:spChg chg="add del">
          <ac:chgData name="rifaat malik" userId="f65357fd26f0873e" providerId="LiveId" clId="{E69EECA8-7FD4-4DF6-99E5-8C7FEF67B069}" dt="2026-10-03T19:53:39.198" v="80" actId="26606"/>
          <ac:spMkLst>
            <pc:docMk/>
            <pc:sldMk cId="4164049665" sldId="264"/>
            <ac:spMk id="11" creationId="{1DE7243B-5109-444B-8FAF-7437C66BC0E9}"/>
          </ac:spMkLst>
        </pc:spChg>
        <pc:spChg chg="add del">
          <ac:chgData name="rifaat malik" userId="f65357fd26f0873e" providerId="LiveId" clId="{E69EECA8-7FD4-4DF6-99E5-8C7FEF67B069}" dt="2026-10-03T19:53:39.198" v="80" actId="26606"/>
          <ac:spMkLst>
            <pc:docMk/>
            <pc:sldMk cId="4164049665" sldId="264"/>
            <ac:spMk id="13" creationId="{4C5D6221-DA7B-4611-AA26-7D8E349FDE96}"/>
          </ac:spMkLst>
        </pc:spChg>
        <pc:spChg chg="add del">
          <ac:chgData name="rifaat malik" userId="f65357fd26f0873e" providerId="LiveId" clId="{E69EECA8-7FD4-4DF6-99E5-8C7FEF67B069}" dt="2026-10-03T19:53:16.381" v="73" actId="26606"/>
          <ac:spMkLst>
            <pc:docMk/>
            <pc:sldMk cId="4164049665" sldId="264"/>
            <ac:spMk id="15" creationId="{4C608BEB-860E-4094-8511-78603564A75E}"/>
          </ac:spMkLst>
        </pc:spChg>
        <pc:spChg chg="add del">
          <ac:chgData name="rifaat malik" userId="f65357fd26f0873e" providerId="LiveId" clId="{E69EECA8-7FD4-4DF6-99E5-8C7FEF67B069}" dt="2026-10-03T19:07:06.020" v="43" actId="26606"/>
          <ac:spMkLst>
            <pc:docMk/>
            <pc:sldMk cId="4164049665" sldId="264"/>
            <ac:spMk id="18" creationId="{E35A04CF-97D4-4FF7-B359-C546B1F62E54}"/>
          </ac:spMkLst>
        </pc:spChg>
        <pc:spChg chg="add del">
          <ac:chgData name="rifaat malik" userId="f65357fd26f0873e" providerId="LiveId" clId="{E69EECA8-7FD4-4DF6-99E5-8C7FEF67B069}" dt="2026-10-03T19:53:24.990" v="75" actId="26606"/>
          <ac:spMkLst>
            <pc:docMk/>
            <pc:sldMk cId="4164049665" sldId="264"/>
            <ac:spMk id="19" creationId="{1DE7243B-5109-444B-8FAF-7437C66BC0E9}"/>
          </ac:spMkLst>
        </pc:spChg>
        <pc:spChg chg="add del">
          <ac:chgData name="rifaat malik" userId="f65357fd26f0873e" providerId="LiveId" clId="{E69EECA8-7FD4-4DF6-99E5-8C7FEF67B069}" dt="2026-10-03T19:07:06.020" v="43" actId="26606"/>
          <ac:spMkLst>
            <pc:docMk/>
            <pc:sldMk cId="4164049665" sldId="264"/>
            <ac:spMk id="20" creationId="{1DE7243B-5109-444B-8FAF-7437C66BC0E9}"/>
          </ac:spMkLst>
        </pc:spChg>
        <pc:spChg chg="add del">
          <ac:chgData name="rifaat malik" userId="f65357fd26f0873e" providerId="LiveId" clId="{E69EECA8-7FD4-4DF6-99E5-8C7FEF67B069}" dt="2026-10-03T19:53:24.990" v="75" actId="26606"/>
          <ac:spMkLst>
            <pc:docMk/>
            <pc:sldMk cId="4164049665" sldId="264"/>
            <ac:spMk id="21" creationId="{4C5D6221-DA7B-4611-AA26-7D8E349FDE96}"/>
          </ac:spMkLst>
        </pc:spChg>
        <pc:spChg chg="add del">
          <ac:chgData name="rifaat malik" userId="f65357fd26f0873e" providerId="LiveId" clId="{E69EECA8-7FD4-4DF6-99E5-8C7FEF67B069}" dt="2026-10-03T19:07:06.020" v="43" actId="26606"/>
          <ac:spMkLst>
            <pc:docMk/>
            <pc:sldMk cId="4164049665" sldId="264"/>
            <ac:spMk id="22" creationId="{4C5D6221-DA7B-4611-AA26-7D8E349FDE96}"/>
          </ac:spMkLst>
        </pc:spChg>
        <pc:spChg chg="add del">
          <ac:chgData name="rifaat malik" userId="f65357fd26f0873e" providerId="LiveId" clId="{E69EECA8-7FD4-4DF6-99E5-8C7FEF67B069}" dt="2026-10-03T19:53:34.162" v="77" actId="26606"/>
          <ac:spMkLst>
            <pc:docMk/>
            <pc:sldMk cId="4164049665" sldId="264"/>
            <ac:spMk id="23" creationId="{B36F400F-DF28-43BC-8D8E-4929793B392A}"/>
          </ac:spMkLst>
        </pc:spChg>
        <pc:spChg chg="add del">
          <ac:chgData name="rifaat malik" userId="f65357fd26f0873e" providerId="LiveId" clId="{E69EECA8-7FD4-4DF6-99E5-8C7FEF67B069}" dt="2026-10-03T19:53:39.189" v="79" actId="26606"/>
          <ac:spMkLst>
            <pc:docMk/>
            <pc:sldMk cId="4164049665" sldId="264"/>
            <ac:spMk id="25" creationId="{8CA06CD6-90CA-4C45-856C-6771339E1E22}"/>
          </ac:spMkLst>
        </pc:spChg>
        <pc:spChg chg="add">
          <ac:chgData name="rifaat malik" userId="f65357fd26f0873e" providerId="LiveId" clId="{E69EECA8-7FD4-4DF6-99E5-8C7FEF67B069}" dt="2026-10-03T19:53:39.198" v="80" actId="26606"/>
          <ac:spMkLst>
            <pc:docMk/>
            <pc:sldMk cId="4164049665" sldId="264"/>
            <ac:spMk id="28" creationId="{4C608BEB-860E-4094-8511-78603564A75E}"/>
          </ac:spMkLst>
        </pc:spChg>
        <pc:cxnChg chg="add del">
          <ac:chgData name="rifaat malik" userId="f65357fd26f0873e" providerId="LiveId" clId="{E69EECA8-7FD4-4DF6-99E5-8C7FEF67B069}" dt="2026-10-03T19:53:16.381" v="73" actId="26606"/>
          <ac:cxnSpMkLst>
            <pc:docMk/>
            <pc:sldMk cId="4164049665" sldId="264"/>
            <ac:cxnSpMk id="16" creationId="{1F16A8D4-FE87-4604-88B2-394B5D1EB437}"/>
          </ac:cxnSpMkLst>
        </pc:cxnChg>
        <pc:cxnChg chg="add del">
          <ac:chgData name="rifaat malik" userId="f65357fd26f0873e" providerId="LiveId" clId="{E69EECA8-7FD4-4DF6-99E5-8C7FEF67B069}" dt="2026-10-03T19:53:39.189" v="79" actId="26606"/>
          <ac:cxnSpMkLst>
            <pc:docMk/>
            <pc:sldMk cId="4164049665" sldId="264"/>
            <ac:cxnSpMk id="26" creationId="{5021601D-2758-4B15-A31C-FDA184C51B3A}"/>
          </ac:cxnSpMkLst>
        </pc:cxnChg>
        <pc:cxnChg chg="add">
          <ac:chgData name="rifaat malik" userId="f65357fd26f0873e" providerId="LiveId" clId="{E69EECA8-7FD4-4DF6-99E5-8C7FEF67B069}" dt="2026-10-03T19:53:39.198" v="80" actId="26606"/>
          <ac:cxnSpMkLst>
            <pc:docMk/>
            <pc:sldMk cId="4164049665" sldId="264"/>
            <ac:cxnSpMk id="29" creationId="{1F16A8D4-FE87-4604-88B2-394B5D1EB437}"/>
          </ac:cxnSpMkLst>
        </pc:cxnChg>
      </pc:sldChg>
      <pc:sldChg chg="modSp mod">
        <pc:chgData name="rifaat malik" userId="f65357fd26f0873e" providerId="LiveId" clId="{E69EECA8-7FD4-4DF6-99E5-8C7FEF67B069}" dt="2026-10-03T19:54:35.275" v="81" actId="5793"/>
        <pc:sldMkLst>
          <pc:docMk/>
          <pc:sldMk cId="311021428" sldId="266"/>
        </pc:sldMkLst>
        <pc:spChg chg="mod">
          <ac:chgData name="rifaat malik" userId="f65357fd26f0873e" providerId="LiveId" clId="{E69EECA8-7FD4-4DF6-99E5-8C7FEF67B069}" dt="2026-10-03T19:54:35.275" v="81" actId="5793"/>
          <ac:spMkLst>
            <pc:docMk/>
            <pc:sldMk cId="311021428" sldId="266"/>
            <ac:spMk id="3" creationId="{85E2161A-C6D1-2C7F-FA0A-329C5FBCA46A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3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7FF990-398F-4A48-9DDE-12C94C42A643}" type="doc">
      <dgm:prSet loTypeId="urn:microsoft.com/office/officeart/2005/8/layout/matrix3" loCatId="matrix" qsTypeId="urn:microsoft.com/office/officeart/2005/8/quickstyle/simple1#51" qsCatId="simple" csTypeId="urn:microsoft.com/office/officeart/2005/8/colors/accent1_2#38" csCatId="accent1"/>
      <dgm:spPr/>
      <dgm:t>
        <a:bodyPr/>
        <a:lstStyle/>
        <a:p>
          <a:endParaRPr lang="en-US"/>
        </a:p>
      </dgm:t>
    </dgm:pt>
    <dgm:pt modelId="{E77CB838-3906-4F5F-A800-8D656183C804}">
      <dgm:prSet/>
      <dgm:spPr/>
      <dgm:t>
        <a:bodyPr/>
        <a:lstStyle/>
        <a:p>
          <a:r>
            <a:rPr lang="en-GB"/>
            <a:t>3-year-old child new to nursery</a:t>
          </a:r>
          <a:endParaRPr lang="en-US"/>
        </a:p>
      </dgm:t>
    </dgm:pt>
    <dgm:pt modelId="{417E4B0A-BCD1-4805-A148-94C59DFC25ED}" type="parTrans" cxnId="{C9ED286D-BAA8-4C0F-8DA1-BA42D1D72FF1}">
      <dgm:prSet/>
      <dgm:spPr/>
      <dgm:t>
        <a:bodyPr/>
        <a:lstStyle/>
        <a:p>
          <a:endParaRPr lang="en-US"/>
        </a:p>
      </dgm:t>
    </dgm:pt>
    <dgm:pt modelId="{311B7DF3-0DC4-4CAD-A253-DE78981B7180}" type="sibTrans" cxnId="{C9ED286D-BAA8-4C0F-8DA1-BA42D1D72FF1}">
      <dgm:prSet/>
      <dgm:spPr/>
      <dgm:t>
        <a:bodyPr/>
        <a:lstStyle/>
        <a:p>
          <a:endParaRPr lang="en-US"/>
        </a:p>
      </dgm:t>
    </dgm:pt>
    <dgm:pt modelId="{7ADFADDC-09C4-4C55-8CF9-D4C9D1E74072}">
      <dgm:prSet/>
      <dgm:spPr/>
      <dgm:t>
        <a:bodyPr/>
        <a:lstStyle/>
        <a:p>
          <a:r>
            <a:rPr lang="en-GB"/>
            <a:t>Experiences separation anxiety</a:t>
          </a:r>
          <a:endParaRPr lang="en-US"/>
        </a:p>
      </dgm:t>
    </dgm:pt>
    <dgm:pt modelId="{50FC758C-88FA-4FCD-988A-549308CF40A7}" type="parTrans" cxnId="{69552CC2-EE97-4213-BAD6-14B70A911CED}">
      <dgm:prSet/>
      <dgm:spPr/>
      <dgm:t>
        <a:bodyPr/>
        <a:lstStyle/>
        <a:p>
          <a:endParaRPr lang="en-US"/>
        </a:p>
      </dgm:t>
    </dgm:pt>
    <dgm:pt modelId="{4C6B5C46-7ADC-47AF-A0D9-8928406D9DE6}" type="sibTrans" cxnId="{69552CC2-EE97-4213-BAD6-14B70A911CED}">
      <dgm:prSet/>
      <dgm:spPr/>
      <dgm:t>
        <a:bodyPr/>
        <a:lstStyle/>
        <a:p>
          <a:endParaRPr lang="en-US"/>
        </a:p>
      </dgm:t>
    </dgm:pt>
    <dgm:pt modelId="{A16A385F-BA33-4F7B-B983-B1F62EF3AA78}">
      <dgm:prSet/>
      <dgm:spPr/>
      <dgm:t>
        <a:bodyPr/>
        <a:lstStyle/>
        <a:p>
          <a:r>
            <a:rPr lang="en-GB"/>
            <a:t>Limited verbal communication</a:t>
          </a:r>
          <a:endParaRPr lang="en-US"/>
        </a:p>
      </dgm:t>
    </dgm:pt>
    <dgm:pt modelId="{087B6E57-797C-4BC6-BFE8-B99DDBEC0B6B}" type="parTrans" cxnId="{658FB1AC-EAEE-4CE7-A743-A630C7687C6A}">
      <dgm:prSet/>
      <dgm:spPr/>
      <dgm:t>
        <a:bodyPr/>
        <a:lstStyle/>
        <a:p>
          <a:endParaRPr lang="en-US"/>
        </a:p>
      </dgm:t>
    </dgm:pt>
    <dgm:pt modelId="{5295CF19-01D3-495C-BCAD-E9CFCACE30C1}" type="sibTrans" cxnId="{658FB1AC-EAEE-4CE7-A743-A630C7687C6A}">
      <dgm:prSet/>
      <dgm:spPr/>
      <dgm:t>
        <a:bodyPr/>
        <a:lstStyle/>
        <a:p>
          <a:endParaRPr lang="en-US"/>
        </a:p>
      </dgm:t>
    </dgm:pt>
    <dgm:pt modelId="{B5D2C6F4-9FD3-4BC2-9B44-5A8AA9E3B940}">
      <dgm:prSet/>
      <dgm:spPr/>
      <dgm:t>
        <a:bodyPr/>
        <a:lstStyle/>
        <a:p>
          <a:r>
            <a:rPr lang="en-GB"/>
            <a:t>Difficulty engaging in group play</a:t>
          </a:r>
          <a:endParaRPr lang="en-US"/>
        </a:p>
      </dgm:t>
    </dgm:pt>
    <dgm:pt modelId="{B497637A-794A-4EAF-A3F5-D12A481DEB1C}" type="parTrans" cxnId="{B426C6C8-EBEF-454F-A6F8-E0CD203EE9BF}">
      <dgm:prSet/>
      <dgm:spPr/>
      <dgm:t>
        <a:bodyPr/>
        <a:lstStyle/>
        <a:p>
          <a:endParaRPr lang="en-US"/>
        </a:p>
      </dgm:t>
    </dgm:pt>
    <dgm:pt modelId="{E8CF4837-8296-4B9B-A641-999C3A712340}" type="sibTrans" cxnId="{B426C6C8-EBEF-454F-A6F8-E0CD203EE9BF}">
      <dgm:prSet/>
      <dgm:spPr/>
      <dgm:t>
        <a:bodyPr/>
        <a:lstStyle/>
        <a:p>
          <a:endParaRPr lang="en-US"/>
        </a:p>
      </dgm:t>
    </dgm:pt>
    <dgm:pt modelId="{A9A4CAE2-2739-47E3-93D1-2E601B61C544}" type="pres">
      <dgm:prSet presAssocID="{697FF990-398F-4A48-9DDE-12C94C42A643}" presName="matrix" presStyleCnt="0">
        <dgm:presLayoutVars>
          <dgm:chMax val="1"/>
          <dgm:dir/>
          <dgm:resizeHandles val="exact"/>
        </dgm:presLayoutVars>
      </dgm:prSet>
      <dgm:spPr/>
    </dgm:pt>
    <dgm:pt modelId="{85FD94A3-842F-4FC9-915E-37CB2C81B5FF}" type="pres">
      <dgm:prSet presAssocID="{697FF990-398F-4A48-9DDE-12C94C42A643}" presName="diamond" presStyleLbl="bgShp" presStyleIdx="0" presStyleCnt="1"/>
      <dgm:spPr/>
    </dgm:pt>
    <dgm:pt modelId="{DF90193C-EC77-4270-B7B1-6B77092B7D75}" type="pres">
      <dgm:prSet presAssocID="{697FF990-398F-4A48-9DDE-12C94C42A643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F28D65E-3521-4280-88A4-60483B7E9DEC}" type="pres">
      <dgm:prSet presAssocID="{697FF990-398F-4A48-9DDE-12C94C42A643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5F6C9FC-A1BE-4DDD-9CFD-C7BABD8CDB3A}" type="pres">
      <dgm:prSet presAssocID="{697FF990-398F-4A48-9DDE-12C94C42A643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8893B8A-25D6-496B-93C6-BE4A51C6F4F1}" type="pres">
      <dgm:prSet presAssocID="{697FF990-398F-4A48-9DDE-12C94C42A643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9ED286D-BAA8-4C0F-8DA1-BA42D1D72FF1}" srcId="{697FF990-398F-4A48-9DDE-12C94C42A643}" destId="{E77CB838-3906-4F5F-A800-8D656183C804}" srcOrd="0" destOrd="0" parTransId="{417E4B0A-BCD1-4805-A148-94C59DFC25ED}" sibTransId="{311B7DF3-0DC4-4CAD-A253-DE78981B7180}"/>
    <dgm:cxn modelId="{C3213E52-8F8A-4D03-868E-85417F0102A5}" type="presOf" srcId="{697FF990-398F-4A48-9DDE-12C94C42A643}" destId="{A9A4CAE2-2739-47E3-93D1-2E601B61C544}" srcOrd="0" destOrd="0" presId="urn:microsoft.com/office/officeart/2005/8/layout/matrix3"/>
    <dgm:cxn modelId="{F2336B7F-00AA-4C42-8E3B-92BC10A95EC1}" type="presOf" srcId="{7ADFADDC-09C4-4C55-8CF9-D4C9D1E74072}" destId="{3F28D65E-3521-4280-88A4-60483B7E9DEC}" srcOrd="0" destOrd="0" presId="urn:microsoft.com/office/officeart/2005/8/layout/matrix3"/>
    <dgm:cxn modelId="{617C6390-AF1A-4D4C-891A-FCD22996746B}" type="presOf" srcId="{A16A385F-BA33-4F7B-B983-B1F62EF3AA78}" destId="{05F6C9FC-A1BE-4DDD-9CFD-C7BABD8CDB3A}" srcOrd="0" destOrd="0" presId="urn:microsoft.com/office/officeart/2005/8/layout/matrix3"/>
    <dgm:cxn modelId="{D77120AA-71C6-4805-8B6C-911BADFD247A}" type="presOf" srcId="{E77CB838-3906-4F5F-A800-8D656183C804}" destId="{DF90193C-EC77-4270-B7B1-6B77092B7D75}" srcOrd="0" destOrd="0" presId="urn:microsoft.com/office/officeart/2005/8/layout/matrix3"/>
    <dgm:cxn modelId="{658FB1AC-EAEE-4CE7-A743-A630C7687C6A}" srcId="{697FF990-398F-4A48-9DDE-12C94C42A643}" destId="{A16A385F-BA33-4F7B-B983-B1F62EF3AA78}" srcOrd="2" destOrd="0" parTransId="{087B6E57-797C-4BC6-BFE8-B99DDBEC0B6B}" sibTransId="{5295CF19-01D3-495C-BCAD-E9CFCACE30C1}"/>
    <dgm:cxn modelId="{69552CC2-EE97-4213-BAD6-14B70A911CED}" srcId="{697FF990-398F-4A48-9DDE-12C94C42A643}" destId="{7ADFADDC-09C4-4C55-8CF9-D4C9D1E74072}" srcOrd="1" destOrd="0" parTransId="{50FC758C-88FA-4FCD-988A-549308CF40A7}" sibTransId="{4C6B5C46-7ADC-47AF-A0D9-8928406D9DE6}"/>
    <dgm:cxn modelId="{B426C6C8-EBEF-454F-A6F8-E0CD203EE9BF}" srcId="{697FF990-398F-4A48-9DDE-12C94C42A643}" destId="{B5D2C6F4-9FD3-4BC2-9B44-5A8AA9E3B940}" srcOrd="3" destOrd="0" parTransId="{B497637A-794A-4EAF-A3F5-D12A481DEB1C}" sibTransId="{E8CF4837-8296-4B9B-A641-999C3A712340}"/>
    <dgm:cxn modelId="{D9EE08E2-1739-42F7-BE40-B286BDBB4B17}" type="presOf" srcId="{B5D2C6F4-9FD3-4BC2-9B44-5A8AA9E3B940}" destId="{28893B8A-25D6-496B-93C6-BE4A51C6F4F1}" srcOrd="0" destOrd="0" presId="urn:microsoft.com/office/officeart/2005/8/layout/matrix3"/>
    <dgm:cxn modelId="{6CE5418E-C898-40E5-A669-892CC79F22A0}" type="presParOf" srcId="{A9A4CAE2-2739-47E3-93D1-2E601B61C544}" destId="{85FD94A3-842F-4FC9-915E-37CB2C81B5FF}" srcOrd="0" destOrd="0" presId="urn:microsoft.com/office/officeart/2005/8/layout/matrix3"/>
    <dgm:cxn modelId="{4CD64C9F-93D8-4EB6-85EA-590FCB47FD2F}" type="presParOf" srcId="{A9A4CAE2-2739-47E3-93D1-2E601B61C544}" destId="{DF90193C-EC77-4270-B7B1-6B77092B7D75}" srcOrd="1" destOrd="0" presId="urn:microsoft.com/office/officeart/2005/8/layout/matrix3"/>
    <dgm:cxn modelId="{6DF3A036-9E16-47BD-884A-92544757C3FB}" type="presParOf" srcId="{A9A4CAE2-2739-47E3-93D1-2E601B61C544}" destId="{3F28D65E-3521-4280-88A4-60483B7E9DEC}" srcOrd="2" destOrd="0" presId="urn:microsoft.com/office/officeart/2005/8/layout/matrix3"/>
    <dgm:cxn modelId="{5311B38D-C8C0-445D-B431-60D86B27FBC3}" type="presParOf" srcId="{A9A4CAE2-2739-47E3-93D1-2E601B61C544}" destId="{05F6C9FC-A1BE-4DDD-9CFD-C7BABD8CDB3A}" srcOrd="3" destOrd="0" presId="urn:microsoft.com/office/officeart/2005/8/layout/matrix3"/>
    <dgm:cxn modelId="{AB453672-34E0-4533-9A8A-00A823187F36}" type="presParOf" srcId="{A9A4CAE2-2739-47E3-93D1-2E601B61C544}" destId="{28893B8A-25D6-496B-93C6-BE4A51C6F4F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0E5A98-8958-4A3A-81C1-14F41D09C507}" type="doc">
      <dgm:prSet loTypeId="urn:microsoft.com/office/officeart/2018/5/layout/IconCircleLabelList" loCatId="icon" qsTypeId="urn:microsoft.com/office/officeart/2005/8/quickstyle/simple1#193" qsCatId="simple" csTypeId="urn:microsoft.com/office/officeart/2005/8/colors/accent1_2#136" csCatId="accent1" phldr="1"/>
      <dgm:spPr/>
      <dgm:t>
        <a:bodyPr/>
        <a:lstStyle/>
        <a:p>
          <a:endParaRPr lang="en-US"/>
        </a:p>
      </dgm:t>
    </dgm:pt>
    <dgm:pt modelId="{7782420C-D598-43BC-9EC1-1F88C0B669B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Assign a consistent key worker</a:t>
          </a:r>
          <a:endParaRPr lang="en-US"/>
        </a:p>
      </dgm:t>
    </dgm:pt>
    <dgm:pt modelId="{BEF6E9F3-387A-44E6-9F28-62601A3B1076}" type="parTrans" cxnId="{269DF40C-FDC0-4CFA-BF49-B50CC564CDCA}">
      <dgm:prSet/>
      <dgm:spPr/>
      <dgm:t>
        <a:bodyPr/>
        <a:lstStyle/>
        <a:p>
          <a:endParaRPr lang="en-US"/>
        </a:p>
      </dgm:t>
    </dgm:pt>
    <dgm:pt modelId="{5697859C-DE9C-4983-8FDB-34B700B8546B}" type="sibTrans" cxnId="{269DF40C-FDC0-4CFA-BF49-B50CC564CDCA}">
      <dgm:prSet/>
      <dgm:spPr/>
      <dgm:t>
        <a:bodyPr/>
        <a:lstStyle/>
        <a:p>
          <a:endParaRPr lang="en-US"/>
        </a:p>
      </dgm:t>
    </dgm:pt>
    <dgm:pt modelId="{34B9A859-3DFB-4DDB-8E3A-A819C5BC3DB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Establish predictable daily routines</a:t>
          </a:r>
          <a:endParaRPr lang="en-US"/>
        </a:p>
      </dgm:t>
    </dgm:pt>
    <dgm:pt modelId="{B7C4CB82-CF3D-4CE9-9ABA-B1765103F523}" type="parTrans" cxnId="{1986E364-60D7-4405-AE5D-63CAAEF4C2BF}">
      <dgm:prSet/>
      <dgm:spPr/>
      <dgm:t>
        <a:bodyPr/>
        <a:lstStyle/>
        <a:p>
          <a:endParaRPr lang="en-US"/>
        </a:p>
      </dgm:t>
    </dgm:pt>
    <dgm:pt modelId="{97E2AEB8-9FDF-4A17-8D31-BB06E7D17357}" type="sibTrans" cxnId="{1986E364-60D7-4405-AE5D-63CAAEF4C2BF}">
      <dgm:prSet/>
      <dgm:spPr/>
      <dgm:t>
        <a:bodyPr/>
        <a:lstStyle/>
        <a:p>
          <a:endParaRPr lang="en-US"/>
        </a:p>
      </dgm:t>
    </dgm:pt>
    <dgm:pt modelId="{4A548B56-D511-4F5A-B94D-03E95F01A2D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Use praise and positive reinforcement</a:t>
          </a:r>
          <a:endParaRPr lang="en-US"/>
        </a:p>
      </dgm:t>
    </dgm:pt>
    <dgm:pt modelId="{E7F1A78C-F26F-4131-9D43-3EED1CEC20A2}" type="parTrans" cxnId="{D093B75C-47B0-48A2-94AD-343A4E10CB4B}">
      <dgm:prSet/>
      <dgm:spPr/>
      <dgm:t>
        <a:bodyPr/>
        <a:lstStyle/>
        <a:p>
          <a:endParaRPr lang="en-US"/>
        </a:p>
      </dgm:t>
    </dgm:pt>
    <dgm:pt modelId="{A9493F7D-CBAA-4EF2-AEBC-A31B494FCD6D}" type="sibTrans" cxnId="{D093B75C-47B0-48A2-94AD-343A4E10CB4B}">
      <dgm:prSet/>
      <dgm:spPr/>
      <dgm:t>
        <a:bodyPr/>
        <a:lstStyle/>
        <a:p>
          <a:endParaRPr lang="en-US"/>
        </a:p>
      </dgm:t>
    </dgm:pt>
    <dgm:pt modelId="{A571DC6A-D41C-4D5E-8121-2465A5A3C0B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Encourage participation in small-group activities</a:t>
          </a:r>
          <a:endParaRPr lang="en-US"/>
        </a:p>
      </dgm:t>
    </dgm:pt>
    <dgm:pt modelId="{F34EC2D0-0F2D-4DCF-8EEE-B2A6858E0DF9}" type="parTrans" cxnId="{2BFEE514-EC64-4E94-AF91-1159B1C420E0}">
      <dgm:prSet/>
      <dgm:spPr/>
      <dgm:t>
        <a:bodyPr/>
        <a:lstStyle/>
        <a:p>
          <a:endParaRPr lang="en-US"/>
        </a:p>
      </dgm:t>
    </dgm:pt>
    <dgm:pt modelId="{5DBDCF6B-90A7-40E4-A5CD-675F5D736D9E}" type="sibTrans" cxnId="{2BFEE514-EC64-4E94-AF91-1159B1C420E0}">
      <dgm:prSet/>
      <dgm:spPr/>
      <dgm:t>
        <a:bodyPr/>
        <a:lstStyle/>
        <a:p>
          <a:endParaRPr lang="en-US"/>
        </a:p>
      </dgm:t>
    </dgm:pt>
    <dgm:pt modelId="{3878620D-0E22-43D5-BAEB-C5266952E7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Provide opportunities for choice and independence</a:t>
          </a:r>
          <a:endParaRPr lang="en-US"/>
        </a:p>
      </dgm:t>
    </dgm:pt>
    <dgm:pt modelId="{74040336-75D5-446C-92B2-658040C28FA1}" type="parTrans" cxnId="{6C8B1649-F774-4F8F-975A-601D27FF22CC}">
      <dgm:prSet/>
      <dgm:spPr/>
      <dgm:t>
        <a:bodyPr/>
        <a:lstStyle/>
        <a:p>
          <a:endParaRPr lang="en-US"/>
        </a:p>
      </dgm:t>
    </dgm:pt>
    <dgm:pt modelId="{F8C8BBC8-82DA-45A6-939A-306638AFEF48}" type="sibTrans" cxnId="{6C8B1649-F774-4F8F-975A-601D27FF22CC}">
      <dgm:prSet/>
      <dgm:spPr/>
      <dgm:t>
        <a:bodyPr/>
        <a:lstStyle/>
        <a:p>
          <a:endParaRPr lang="en-US"/>
        </a:p>
      </dgm:t>
    </dgm:pt>
    <dgm:pt modelId="{29829E58-7399-4F5F-873D-AF090638FD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Support communication through play-based learning</a:t>
          </a:r>
          <a:endParaRPr lang="en-US"/>
        </a:p>
      </dgm:t>
    </dgm:pt>
    <dgm:pt modelId="{CB566FCA-B284-47FF-9CB9-31FE2C18A7F3}" type="parTrans" cxnId="{7C0A58BA-6C3E-4F5E-91EC-51F83D738539}">
      <dgm:prSet/>
      <dgm:spPr/>
      <dgm:t>
        <a:bodyPr/>
        <a:lstStyle/>
        <a:p>
          <a:endParaRPr lang="en-US"/>
        </a:p>
      </dgm:t>
    </dgm:pt>
    <dgm:pt modelId="{99FBFFDB-CF1A-413C-82E7-4765C5BC5190}" type="sibTrans" cxnId="{7C0A58BA-6C3E-4F5E-91EC-51F83D738539}">
      <dgm:prSet/>
      <dgm:spPr/>
      <dgm:t>
        <a:bodyPr/>
        <a:lstStyle/>
        <a:p>
          <a:endParaRPr lang="en-US"/>
        </a:p>
      </dgm:t>
    </dgm:pt>
    <dgm:pt modelId="{9679BEBF-ECD4-46E9-B118-C887EFA6DBF6}" type="pres">
      <dgm:prSet presAssocID="{D60E5A98-8958-4A3A-81C1-14F41D09C507}" presName="root" presStyleCnt="0">
        <dgm:presLayoutVars>
          <dgm:dir/>
          <dgm:resizeHandles val="exact"/>
        </dgm:presLayoutVars>
      </dgm:prSet>
      <dgm:spPr/>
    </dgm:pt>
    <dgm:pt modelId="{5A8E90F9-53DE-45E1-9E16-4178F7A9FCE8}" type="pres">
      <dgm:prSet presAssocID="{7782420C-D598-43BC-9EC1-1F88C0B669B0}" presName="compNode" presStyleCnt="0"/>
      <dgm:spPr/>
    </dgm:pt>
    <dgm:pt modelId="{4BEB5B7E-7F7C-4F17-94D7-95FFD8052D34}" type="pres">
      <dgm:prSet presAssocID="{7782420C-D598-43BC-9EC1-1F88C0B669B0}" presName="iconBgRect" presStyleLbl="bgShp" presStyleIdx="0" presStyleCnt="6"/>
      <dgm:spPr/>
    </dgm:pt>
    <dgm:pt modelId="{8879FFB0-8702-4839-AD64-DA03D7578C0D}" type="pres">
      <dgm:prSet presAssocID="{7782420C-D598-43BC-9EC1-1F88C0B669B0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1901224-2AB3-4FEB-95EA-63F0B9796DBF}" type="pres">
      <dgm:prSet presAssocID="{7782420C-D598-43BC-9EC1-1F88C0B669B0}" presName="spaceRect" presStyleCnt="0"/>
      <dgm:spPr/>
    </dgm:pt>
    <dgm:pt modelId="{FA1371AC-7CD5-4E9E-991A-5500D84AD259}" type="pres">
      <dgm:prSet presAssocID="{7782420C-D598-43BC-9EC1-1F88C0B669B0}" presName="textRect" presStyleLbl="revTx" presStyleIdx="0" presStyleCnt="6">
        <dgm:presLayoutVars>
          <dgm:chMax val="1"/>
          <dgm:chPref val="1"/>
        </dgm:presLayoutVars>
      </dgm:prSet>
      <dgm:spPr/>
    </dgm:pt>
    <dgm:pt modelId="{FEA7C2A0-8A97-471F-94C7-349C4FBB6684}" type="pres">
      <dgm:prSet presAssocID="{5697859C-DE9C-4983-8FDB-34B700B8546B}" presName="sibTrans" presStyleCnt="0"/>
      <dgm:spPr/>
    </dgm:pt>
    <dgm:pt modelId="{57A59581-C15A-4F5B-B4C0-48E864C96E07}" type="pres">
      <dgm:prSet presAssocID="{34B9A859-3DFB-4DDB-8E3A-A819C5BC3DB0}" presName="compNode" presStyleCnt="0"/>
      <dgm:spPr/>
    </dgm:pt>
    <dgm:pt modelId="{342EFFF7-8225-4FB0-9461-C2A1D56AF0B2}" type="pres">
      <dgm:prSet presAssocID="{34B9A859-3DFB-4DDB-8E3A-A819C5BC3DB0}" presName="iconBgRect" presStyleLbl="bgShp" presStyleIdx="1" presStyleCnt="6"/>
      <dgm:spPr/>
    </dgm:pt>
    <dgm:pt modelId="{C4F1ED49-1B29-486B-994F-EA30EE2821A0}" type="pres">
      <dgm:prSet presAssocID="{34B9A859-3DFB-4DDB-8E3A-A819C5BC3DB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9085595-0FC2-46A7-A60B-E6D974CD5B6B}" type="pres">
      <dgm:prSet presAssocID="{34B9A859-3DFB-4DDB-8E3A-A819C5BC3DB0}" presName="spaceRect" presStyleCnt="0"/>
      <dgm:spPr/>
    </dgm:pt>
    <dgm:pt modelId="{A323EE62-76CE-4A5B-A6D5-EBA75DC9CCF8}" type="pres">
      <dgm:prSet presAssocID="{34B9A859-3DFB-4DDB-8E3A-A819C5BC3DB0}" presName="textRect" presStyleLbl="revTx" presStyleIdx="1" presStyleCnt="6">
        <dgm:presLayoutVars>
          <dgm:chMax val="1"/>
          <dgm:chPref val="1"/>
        </dgm:presLayoutVars>
      </dgm:prSet>
      <dgm:spPr/>
    </dgm:pt>
    <dgm:pt modelId="{756583E9-AACF-4868-A193-4C3D0147219C}" type="pres">
      <dgm:prSet presAssocID="{97E2AEB8-9FDF-4A17-8D31-BB06E7D17357}" presName="sibTrans" presStyleCnt="0"/>
      <dgm:spPr/>
    </dgm:pt>
    <dgm:pt modelId="{A967BD9C-7E11-4779-859A-8F6D48178BC6}" type="pres">
      <dgm:prSet presAssocID="{4A548B56-D511-4F5A-B94D-03E95F01A2D9}" presName="compNode" presStyleCnt="0"/>
      <dgm:spPr/>
    </dgm:pt>
    <dgm:pt modelId="{8C81364D-1B9E-42DE-B6F8-494EFCDC4B05}" type="pres">
      <dgm:prSet presAssocID="{4A548B56-D511-4F5A-B94D-03E95F01A2D9}" presName="iconBgRect" presStyleLbl="bgShp" presStyleIdx="2" presStyleCnt="6"/>
      <dgm:spPr/>
    </dgm:pt>
    <dgm:pt modelId="{8441854B-0A9F-48DB-9B5A-040E763BE8F5}" type="pres">
      <dgm:prSet presAssocID="{4A548B56-D511-4F5A-B94D-03E95F01A2D9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4AA305B0-5EAB-4BB3-80E3-B0272EEE7A4F}" type="pres">
      <dgm:prSet presAssocID="{4A548B56-D511-4F5A-B94D-03E95F01A2D9}" presName="spaceRect" presStyleCnt="0"/>
      <dgm:spPr/>
    </dgm:pt>
    <dgm:pt modelId="{6B13F561-F216-4CFF-8A86-2DEDA4190CA4}" type="pres">
      <dgm:prSet presAssocID="{4A548B56-D511-4F5A-B94D-03E95F01A2D9}" presName="textRect" presStyleLbl="revTx" presStyleIdx="2" presStyleCnt="6">
        <dgm:presLayoutVars>
          <dgm:chMax val="1"/>
          <dgm:chPref val="1"/>
        </dgm:presLayoutVars>
      </dgm:prSet>
      <dgm:spPr/>
    </dgm:pt>
    <dgm:pt modelId="{2E7EA7CD-7297-40A3-849C-21FFF00E337F}" type="pres">
      <dgm:prSet presAssocID="{A9493F7D-CBAA-4EF2-AEBC-A31B494FCD6D}" presName="sibTrans" presStyleCnt="0"/>
      <dgm:spPr/>
    </dgm:pt>
    <dgm:pt modelId="{8D4A5B18-03DF-4E71-922F-E777C07B2992}" type="pres">
      <dgm:prSet presAssocID="{A571DC6A-D41C-4D5E-8121-2465A5A3C0B6}" presName="compNode" presStyleCnt="0"/>
      <dgm:spPr/>
    </dgm:pt>
    <dgm:pt modelId="{5E627717-B0A6-4E30-87DF-452BB8FA5B55}" type="pres">
      <dgm:prSet presAssocID="{A571DC6A-D41C-4D5E-8121-2465A5A3C0B6}" presName="iconBgRect" presStyleLbl="bgShp" presStyleIdx="3" presStyleCnt="6"/>
      <dgm:spPr/>
    </dgm:pt>
    <dgm:pt modelId="{A2B61ED1-BFC2-4928-997B-559155C7AA7A}" type="pres">
      <dgm:prSet presAssocID="{A571DC6A-D41C-4D5E-8121-2465A5A3C0B6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icket bat and ball"/>
        </a:ext>
      </dgm:extLst>
    </dgm:pt>
    <dgm:pt modelId="{C836101A-90D0-4A0E-8974-21BD07AF92FB}" type="pres">
      <dgm:prSet presAssocID="{A571DC6A-D41C-4D5E-8121-2465A5A3C0B6}" presName="spaceRect" presStyleCnt="0"/>
      <dgm:spPr/>
    </dgm:pt>
    <dgm:pt modelId="{3D6769CF-2AE2-4E7E-B7A6-4226F5A266E0}" type="pres">
      <dgm:prSet presAssocID="{A571DC6A-D41C-4D5E-8121-2465A5A3C0B6}" presName="textRect" presStyleLbl="revTx" presStyleIdx="3" presStyleCnt="6">
        <dgm:presLayoutVars>
          <dgm:chMax val="1"/>
          <dgm:chPref val="1"/>
        </dgm:presLayoutVars>
      </dgm:prSet>
      <dgm:spPr/>
    </dgm:pt>
    <dgm:pt modelId="{A97266F7-BA79-42E7-952C-353D40DFBFA4}" type="pres">
      <dgm:prSet presAssocID="{5DBDCF6B-90A7-40E4-A5CD-675F5D736D9E}" presName="sibTrans" presStyleCnt="0"/>
      <dgm:spPr/>
    </dgm:pt>
    <dgm:pt modelId="{C2021802-5754-4658-B690-E741A6DA0813}" type="pres">
      <dgm:prSet presAssocID="{3878620D-0E22-43D5-BAEB-C5266952E76D}" presName="compNode" presStyleCnt="0"/>
      <dgm:spPr/>
    </dgm:pt>
    <dgm:pt modelId="{A9AEB76E-BE1B-4BD4-9FB9-87516A52FDB9}" type="pres">
      <dgm:prSet presAssocID="{3878620D-0E22-43D5-BAEB-C5266952E76D}" presName="iconBgRect" presStyleLbl="bgShp" presStyleIdx="4" presStyleCnt="6"/>
      <dgm:spPr/>
    </dgm:pt>
    <dgm:pt modelId="{81775546-9FF0-497B-99B4-633D11656EAF}" type="pres">
      <dgm:prSet presAssocID="{3878620D-0E22-43D5-BAEB-C5266952E76D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A2CFF2B-576C-4A0B-8F34-33847E2E1720}" type="pres">
      <dgm:prSet presAssocID="{3878620D-0E22-43D5-BAEB-C5266952E76D}" presName="spaceRect" presStyleCnt="0"/>
      <dgm:spPr/>
    </dgm:pt>
    <dgm:pt modelId="{730DE30E-F755-423C-B41C-E42198946CE3}" type="pres">
      <dgm:prSet presAssocID="{3878620D-0E22-43D5-BAEB-C5266952E76D}" presName="textRect" presStyleLbl="revTx" presStyleIdx="4" presStyleCnt="6">
        <dgm:presLayoutVars>
          <dgm:chMax val="1"/>
          <dgm:chPref val="1"/>
        </dgm:presLayoutVars>
      </dgm:prSet>
      <dgm:spPr/>
    </dgm:pt>
    <dgm:pt modelId="{7A252A39-FD86-4048-B884-19B18ADE1C47}" type="pres">
      <dgm:prSet presAssocID="{F8C8BBC8-82DA-45A6-939A-306638AFEF48}" presName="sibTrans" presStyleCnt="0"/>
      <dgm:spPr/>
    </dgm:pt>
    <dgm:pt modelId="{E85884E4-5A58-4F51-BA59-AFFA740536D5}" type="pres">
      <dgm:prSet presAssocID="{29829E58-7399-4F5F-873D-AF090638FD8A}" presName="compNode" presStyleCnt="0"/>
      <dgm:spPr/>
    </dgm:pt>
    <dgm:pt modelId="{2C05114D-B648-4FD6-BA29-1A3BC0929E1E}" type="pres">
      <dgm:prSet presAssocID="{29829E58-7399-4F5F-873D-AF090638FD8A}" presName="iconBgRect" presStyleLbl="bgShp" presStyleIdx="5" presStyleCnt="6"/>
      <dgm:spPr/>
    </dgm:pt>
    <dgm:pt modelId="{291483D5-E5A5-4B4E-BB08-87248C5488F8}" type="pres">
      <dgm:prSet presAssocID="{29829E58-7399-4F5F-873D-AF090638FD8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3C1F096-D3AB-4FB6-A798-03B4AC3E124A}" type="pres">
      <dgm:prSet presAssocID="{29829E58-7399-4F5F-873D-AF090638FD8A}" presName="spaceRect" presStyleCnt="0"/>
      <dgm:spPr/>
    </dgm:pt>
    <dgm:pt modelId="{70BDC6C2-10EF-46D0-B289-FF731390B283}" type="pres">
      <dgm:prSet presAssocID="{29829E58-7399-4F5F-873D-AF090638FD8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9D41502-3980-4283-8A4E-43DB274CBC28}" type="presOf" srcId="{A571DC6A-D41C-4D5E-8121-2465A5A3C0B6}" destId="{3D6769CF-2AE2-4E7E-B7A6-4226F5A266E0}" srcOrd="0" destOrd="0" presId="urn:microsoft.com/office/officeart/2018/5/layout/IconCircleLabelList"/>
    <dgm:cxn modelId="{269DF40C-FDC0-4CFA-BF49-B50CC564CDCA}" srcId="{D60E5A98-8958-4A3A-81C1-14F41D09C507}" destId="{7782420C-D598-43BC-9EC1-1F88C0B669B0}" srcOrd="0" destOrd="0" parTransId="{BEF6E9F3-387A-44E6-9F28-62601A3B1076}" sibTransId="{5697859C-DE9C-4983-8FDB-34B700B8546B}"/>
    <dgm:cxn modelId="{2BFEE514-EC64-4E94-AF91-1159B1C420E0}" srcId="{D60E5A98-8958-4A3A-81C1-14F41D09C507}" destId="{A571DC6A-D41C-4D5E-8121-2465A5A3C0B6}" srcOrd="3" destOrd="0" parTransId="{F34EC2D0-0F2D-4DCF-8EEE-B2A6858E0DF9}" sibTransId="{5DBDCF6B-90A7-40E4-A5CD-675F5D736D9E}"/>
    <dgm:cxn modelId="{D093B75C-47B0-48A2-94AD-343A4E10CB4B}" srcId="{D60E5A98-8958-4A3A-81C1-14F41D09C507}" destId="{4A548B56-D511-4F5A-B94D-03E95F01A2D9}" srcOrd="2" destOrd="0" parTransId="{E7F1A78C-F26F-4131-9D43-3EED1CEC20A2}" sibTransId="{A9493F7D-CBAA-4EF2-AEBC-A31B494FCD6D}"/>
    <dgm:cxn modelId="{1986E364-60D7-4405-AE5D-63CAAEF4C2BF}" srcId="{D60E5A98-8958-4A3A-81C1-14F41D09C507}" destId="{34B9A859-3DFB-4DDB-8E3A-A819C5BC3DB0}" srcOrd="1" destOrd="0" parTransId="{B7C4CB82-CF3D-4CE9-9ABA-B1765103F523}" sibTransId="{97E2AEB8-9FDF-4A17-8D31-BB06E7D17357}"/>
    <dgm:cxn modelId="{6C8B1649-F774-4F8F-975A-601D27FF22CC}" srcId="{D60E5A98-8958-4A3A-81C1-14F41D09C507}" destId="{3878620D-0E22-43D5-BAEB-C5266952E76D}" srcOrd="4" destOrd="0" parTransId="{74040336-75D5-446C-92B2-658040C28FA1}" sibTransId="{F8C8BBC8-82DA-45A6-939A-306638AFEF48}"/>
    <dgm:cxn modelId="{152A2272-C455-4175-A629-180A344D08AE}" type="presOf" srcId="{3878620D-0E22-43D5-BAEB-C5266952E76D}" destId="{730DE30E-F755-423C-B41C-E42198946CE3}" srcOrd="0" destOrd="0" presId="urn:microsoft.com/office/officeart/2018/5/layout/IconCircleLabelList"/>
    <dgm:cxn modelId="{81E5688B-EA72-40F3-BEB3-9C6EE48B531A}" type="presOf" srcId="{D60E5A98-8958-4A3A-81C1-14F41D09C507}" destId="{9679BEBF-ECD4-46E9-B118-C887EFA6DBF6}" srcOrd="0" destOrd="0" presId="urn:microsoft.com/office/officeart/2018/5/layout/IconCircleLabelList"/>
    <dgm:cxn modelId="{BD04A8B0-58AA-4CAF-BADC-B02E73714407}" type="presOf" srcId="{29829E58-7399-4F5F-873D-AF090638FD8A}" destId="{70BDC6C2-10EF-46D0-B289-FF731390B283}" srcOrd="0" destOrd="0" presId="urn:microsoft.com/office/officeart/2018/5/layout/IconCircleLabelList"/>
    <dgm:cxn modelId="{947FF7B8-7741-4052-8F7C-342B0D1BE1AA}" type="presOf" srcId="{34B9A859-3DFB-4DDB-8E3A-A819C5BC3DB0}" destId="{A323EE62-76CE-4A5B-A6D5-EBA75DC9CCF8}" srcOrd="0" destOrd="0" presId="urn:microsoft.com/office/officeart/2018/5/layout/IconCircleLabelList"/>
    <dgm:cxn modelId="{7C0A58BA-6C3E-4F5E-91EC-51F83D738539}" srcId="{D60E5A98-8958-4A3A-81C1-14F41D09C507}" destId="{29829E58-7399-4F5F-873D-AF090638FD8A}" srcOrd="5" destOrd="0" parTransId="{CB566FCA-B284-47FF-9CB9-31FE2C18A7F3}" sibTransId="{99FBFFDB-CF1A-413C-82E7-4765C5BC5190}"/>
    <dgm:cxn modelId="{220AE1BA-2E28-48CE-9169-40735C6278DC}" type="presOf" srcId="{4A548B56-D511-4F5A-B94D-03E95F01A2D9}" destId="{6B13F561-F216-4CFF-8A86-2DEDA4190CA4}" srcOrd="0" destOrd="0" presId="urn:microsoft.com/office/officeart/2018/5/layout/IconCircleLabelList"/>
    <dgm:cxn modelId="{617350CC-2E56-4DBB-9220-EC22FB6F8351}" type="presOf" srcId="{7782420C-D598-43BC-9EC1-1F88C0B669B0}" destId="{FA1371AC-7CD5-4E9E-991A-5500D84AD259}" srcOrd="0" destOrd="0" presId="urn:microsoft.com/office/officeart/2018/5/layout/IconCircleLabelList"/>
    <dgm:cxn modelId="{AD352A48-FD61-4EC7-9544-55D96CEE187D}" type="presParOf" srcId="{9679BEBF-ECD4-46E9-B118-C887EFA6DBF6}" destId="{5A8E90F9-53DE-45E1-9E16-4178F7A9FCE8}" srcOrd="0" destOrd="0" presId="urn:microsoft.com/office/officeart/2018/5/layout/IconCircleLabelList"/>
    <dgm:cxn modelId="{DE6C25CF-BDE7-444E-9FC6-915BC82D2258}" type="presParOf" srcId="{5A8E90F9-53DE-45E1-9E16-4178F7A9FCE8}" destId="{4BEB5B7E-7F7C-4F17-94D7-95FFD8052D34}" srcOrd="0" destOrd="0" presId="urn:microsoft.com/office/officeart/2018/5/layout/IconCircleLabelList"/>
    <dgm:cxn modelId="{4376CD16-950B-4B44-8A67-F28D677FA742}" type="presParOf" srcId="{5A8E90F9-53DE-45E1-9E16-4178F7A9FCE8}" destId="{8879FFB0-8702-4839-AD64-DA03D7578C0D}" srcOrd="1" destOrd="0" presId="urn:microsoft.com/office/officeart/2018/5/layout/IconCircleLabelList"/>
    <dgm:cxn modelId="{888DF0E6-72B6-4D5F-BDBB-3735F567D2F3}" type="presParOf" srcId="{5A8E90F9-53DE-45E1-9E16-4178F7A9FCE8}" destId="{81901224-2AB3-4FEB-95EA-63F0B9796DBF}" srcOrd="2" destOrd="0" presId="urn:microsoft.com/office/officeart/2018/5/layout/IconCircleLabelList"/>
    <dgm:cxn modelId="{90790BA8-558D-4ED0-A73D-E03EF1C84419}" type="presParOf" srcId="{5A8E90F9-53DE-45E1-9E16-4178F7A9FCE8}" destId="{FA1371AC-7CD5-4E9E-991A-5500D84AD259}" srcOrd="3" destOrd="0" presId="urn:microsoft.com/office/officeart/2018/5/layout/IconCircleLabelList"/>
    <dgm:cxn modelId="{9B61D2D7-0CB8-4498-BBE3-A22C19644B66}" type="presParOf" srcId="{9679BEBF-ECD4-46E9-B118-C887EFA6DBF6}" destId="{FEA7C2A0-8A97-471F-94C7-349C4FBB6684}" srcOrd="1" destOrd="0" presId="urn:microsoft.com/office/officeart/2018/5/layout/IconCircleLabelList"/>
    <dgm:cxn modelId="{D3104C0A-C4BB-46CF-BF16-914C123E49B4}" type="presParOf" srcId="{9679BEBF-ECD4-46E9-B118-C887EFA6DBF6}" destId="{57A59581-C15A-4F5B-B4C0-48E864C96E07}" srcOrd="2" destOrd="0" presId="urn:microsoft.com/office/officeart/2018/5/layout/IconCircleLabelList"/>
    <dgm:cxn modelId="{7857D948-5FEC-4D4D-85AD-FE7B24D03C04}" type="presParOf" srcId="{57A59581-C15A-4F5B-B4C0-48E864C96E07}" destId="{342EFFF7-8225-4FB0-9461-C2A1D56AF0B2}" srcOrd="0" destOrd="0" presId="urn:microsoft.com/office/officeart/2018/5/layout/IconCircleLabelList"/>
    <dgm:cxn modelId="{02A76DF1-0883-46D2-BD68-D0DD041EC78A}" type="presParOf" srcId="{57A59581-C15A-4F5B-B4C0-48E864C96E07}" destId="{C4F1ED49-1B29-486B-994F-EA30EE2821A0}" srcOrd="1" destOrd="0" presId="urn:microsoft.com/office/officeart/2018/5/layout/IconCircleLabelList"/>
    <dgm:cxn modelId="{79171BB6-6CEE-4D37-8DE8-C9D80BE55028}" type="presParOf" srcId="{57A59581-C15A-4F5B-B4C0-48E864C96E07}" destId="{09085595-0FC2-46A7-A60B-E6D974CD5B6B}" srcOrd="2" destOrd="0" presId="urn:microsoft.com/office/officeart/2018/5/layout/IconCircleLabelList"/>
    <dgm:cxn modelId="{26237176-BA5E-46E7-8247-0F78603FCE38}" type="presParOf" srcId="{57A59581-C15A-4F5B-B4C0-48E864C96E07}" destId="{A323EE62-76CE-4A5B-A6D5-EBA75DC9CCF8}" srcOrd="3" destOrd="0" presId="urn:microsoft.com/office/officeart/2018/5/layout/IconCircleLabelList"/>
    <dgm:cxn modelId="{50A6C6A7-3D91-4131-8912-27A800097AB8}" type="presParOf" srcId="{9679BEBF-ECD4-46E9-B118-C887EFA6DBF6}" destId="{756583E9-AACF-4868-A193-4C3D0147219C}" srcOrd="3" destOrd="0" presId="urn:microsoft.com/office/officeart/2018/5/layout/IconCircleLabelList"/>
    <dgm:cxn modelId="{8576D46A-71F0-49B9-B0A4-B7C493AF5B56}" type="presParOf" srcId="{9679BEBF-ECD4-46E9-B118-C887EFA6DBF6}" destId="{A967BD9C-7E11-4779-859A-8F6D48178BC6}" srcOrd="4" destOrd="0" presId="urn:microsoft.com/office/officeart/2018/5/layout/IconCircleLabelList"/>
    <dgm:cxn modelId="{2AB3987A-CD4F-4ECE-9398-1E21C9FB8FAA}" type="presParOf" srcId="{A967BD9C-7E11-4779-859A-8F6D48178BC6}" destId="{8C81364D-1B9E-42DE-B6F8-494EFCDC4B05}" srcOrd="0" destOrd="0" presId="urn:microsoft.com/office/officeart/2018/5/layout/IconCircleLabelList"/>
    <dgm:cxn modelId="{00A65BD6-5BEA-4355-A91B-21207880AC94}" type="presParOf" srcId="{A967BD9C-7E11-4779-859A-8F6D48178BC6}" destId="{8441854B-0A9F-48DB-9B5A-040E763BE8F5}" srcOrd="1" destOrd="0" presId="urn:microsoft.com/office/officeart/2018/5/layout/IconCircleLabelList"/>
    <dgm:cxn modelId="{C05D3573-6EEE-4319-8664-54C2A3ECD7FA}" type="presParOf" srcId="{A967BD9C-7E11-4779-859A-8F6D48178BC6}" destId="{4AA305B0-5EAB-4BB3-80E3-B0272EEE7A4F}" srcOrd="2" destOrd="0" presId="urn:microsoft.com/office/officeart/2018/5/layout/IconCircleLabelList"/>
    <dgm:cxn modelId="{0CD33AC6-5DAE-4E72-8440-014D601742AB}" type="presParOf" srcId="{A967BD9C-7E11-4779-859A-8F6D48178BC6}" destId="{6B13F561-F216-4CFF-8A86-2DEDA4190CA4}" srcOrd="3" destOrd="0" presId="urn:microsoft.com/office/officeart/2018/5/layout/IconCircleLabelList"/>
    <dgm:cxn modelId="{FAB8A9D1-C40F-41EE-AABB-E793F7EFB8AD}" type="presParOf" srcId="{9679BEBF-ECD4-46E9-B118-C887EFA6DBF6}" destId="{2E7EA7CD-7297-40A3-849C-21FFF00E337F}" srcOrd="5" destOrd="0" presId="urn:microsoft.com/office/officeart/2018/5/layout/IconCircleLabelList"/>
    <dgm:cxn modelId="{9DE4AB98-F790-4099-B529-4AFAE86A0DBD}" type="presParOf" srcId="{9679BEBF-ECD4-46E9-B118-C887EFA6DBF6}" destId="{8D4A5B18-03DF-4E71-922F-E777C07B2992}" srcOrd="6" destOrd="0" presId="urn:microsoft.com/office/officeart/2018/5/layout/IconCircleLabelList"/>
    <dgm:cxn modelId="{5062DD58-43EC-4AF1-870A-C9A73CC2F772}" type="presParOf" srcId="{8D4A5B18-03DF-4E71-922F-E777C07B2992}" destId="{5E627717-B0A6-4E30-87DF-452BB8FA5B55}" srcOrd="0" destOrd="0" presId="urn:microsoft.com/office/officeart/2018/5/layout/IconCircleLabelList"/>
    <dgm:cxn modelId="{D6AD86F9-054E-4341-AA7B-9011867EA16F}" type="presParOf" srcId="{8D4A5B18-03DF-4E71-922F-E777C07B2992}" destId="{A2B61ED1-BFC2-4928-997B-559155C7AA7A}" srcOrd="1" destOrd="0" presId="urn:microsoft.com/office/officeart/2018/5/layout/IconCircleLabelList"/>
    <dgm:cxn modelId="{CF15E98A-4239-4170-87F8-8C831560D21A}" type="presParOf" srcId="{8D4A5B18-03DF-4E71-922F-E777C07B2992}" destId="{C836101A-90D0-4A0E-8974-21BD07AF92FB}" srcOrd="2" destOrd="0" presId="urn:microsoft.com/office/officeart/2018/5/layout/IconCircleLabelList"/>
    <dgm:cxn modelId="{E69BE151-FC58-4A2E-AE63-52186A892D10}" type="presParOf" srcId="{8D4A5B18-03DF-4E71-922F-E777C07B2992}" destId="{3D6769CF-2AE2-4E7E-B7A6-4226F5A266E0}" srcOrd="3" destOrd="0" presId="urn:microsoft.com/office/officeart/2018/5/layout/IconCircleLabelList"/>
    <dgm:cxn modelId="{37469E15-E254-455E-85CB-9C0AD64B9567}" type="presParOf" srcId="{9679BEBF-ECD4-46E9-B118-C887EFA6DBF6}" destId="{A97266F7-BA79-42E7-952C-353D40DFBFA4}" srcOrd="7" destOrd="0" presId="urn:microsoft.com/office/officeart/2018/5/layout/IconCircleLabelList"/>
    <dgm:cxn modelId="{92B97283-3EC5-4C21-AC1E-D88AAD130FC3}" type="presParOf" srcId="{9679BEBF-ECD4-46E9-B118-C887EFA6DBF6}" destId="{C2021802-5754-4658-B690-E741A6DA0813}" srcOrd="8" destOrd="0" presId="urn:microsoft.com/office/officeart/2018/5/layout/IconCircleLabelList"/>
    <dgm:cxn modelId="{983E701F-2C88-4185-8CCA-31CA98A1CBBD}" type="presParOf" srcId="{C2021802-5754-4658-B690-E741A6DA0813}" destId="{A9AEB76E-BE1B-4BD4-9FB9-87516A52FDB9}" srcOrd="0" destOrd="0" presId="urn:microsoft.com/office/officeart/2018/5/layout/IconCircleLabelList"/>
    <dgm:cxn modelId="{2686CB54-DF3B-4EB7-9320-380839E884A6}" type="presParOf" srcId="{C2021802-5754-4658-B690-E741A6DA0813}" destId="{81775546-9FF0-497B-99B4-633D11656EAF}" srcOrd="1" destOrd="0" presId="urn:microsoft.com/office/officeart/2018/5/layout/IconCircleLabelList"/>
    <dgm:cxn modelId="{DD6C5817-4F5C-4267-B613-3C9B6CF1FC13}" type="presParOf" srcId="{C2021802-5754-4658-B690-E741A6DA0813}" destId="{0A2CFF2B-576C-4A0B-8F34-33847E2E1720}" srcOrd="2" destOrd="0" presId="urn:microsoft.com/office/officeart/2018/5/layout/IconCircleLabelList"/>
    <dgm:cxn modelId="{83DD359E-7624-4D78-8DB8-FE49C8ACB8C3}" type="presParOf" srcId="{C2021802-5754-4658-B690-E741A6DA0813}" destId="{730DE30E-F755-423C-B41C-E42198946CE3}" srcOrd="3" destOrd="0" presId="urn:microsoft.com/office/officeart/2018/5/layout/IconCircleLabelList"/>
    <dgm:cxn modelId="{7BD7305F-441C-47EA-9101-6303288D6188}" type="presParOf" srcId="{9679BEBF-ECD4-46E9-B118-C887EFA6DBF6}" destId="{7A252A39-FD86-4048-B884-19B18ADE1C47}" srcOrd="9" destOrd="0" presId="urn:microsoft.com/office/officeart/2018/5/layout/IconCircleLabelList"/>
    <dgm:cxn modelId="{7CE347AF-B264-4B9C-A9F4-5E1F0B917B21}" type="presParOf" srcId="{9679BEBF-ECD4-46E9-B118-C887EFA6DBF6}" destId="{E85884E4-5A58-4F51-BA59-AFFA740536D5}" srcOrd="10" destOrd="0" presId="urn:microsoft.com/office/officeart/2018/5/layout/IconCircleLabelList"/>
    <dgm:cxn modelId="{58FA304C-004A-446E-AE84-C61296E20F82}" type="presParOf" srcId="{E85884E4-5A58-4F51-BA59-AFFA740536D5}" destId="{2C05114D-B648-4FD6-BA29-1A3BC0929E1E}" srcOrd="0" destOrd="0" presId="urn:microsoft.com/office/officeart/2018/5/layout/IconCircleLabelList"/>
    <dgm:cxn modelId="{5B4D0871-A506-4E91-9C42-716404DE0AA6}" type="presParOf" srcId="{E85884E4-5A58-4F51-BA59-AFFA740536D5}" destId="{291483D5-E5A5-4B4E-BB08-87248C5488F8}" srcOrd="1" destOrd="0" presId="urn:microsoft.com/office/officeart/2018/5/layout/IconCircleLabelList"/>
    <dgm:cxn modelId="{8F512A21-5DCA-45E1-BEF7-5804E9ABC4AC}" type="presParOf" srcId="{E85884E4-5A58-4F51-BA59-AFFA740536D5}" destId="{93C1F096-D3AB-4FB6-A798-03B4AC3E124A}" srcOrd="2" destOrd="0" presId="urn:microsoft.com/office/officeart/2018/5/layout/IconCircleLabelList"/>
    <dgm:cxn modelId="{50CB6B1B-CD84-41A1-94A6-955DB2F9FD04}" type="presParOf" srcId="{E85884E4-5A58-4F51-BA59-AFFA740536D5}" destId="{70BDC6C2-10EF-46D0-B289-FF731390B28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FD94A3-842F-4FC9-915E-37CB2C81B5FF}">
      <dsp:nvSpPr>
        <dsp:cNvPr id="0" name=""/>
        <dsp:cNvSpPr/>
      </dsp:nvSpPr>
      <dsp:spPr>
        <a:xfrm>
          <a:off x="415130" y="0"/>
          <a:ext cx="4351338" cy="435133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90193C-EC77-4270-B7B1-6B77092B7D75}">
      <dsp:nvSpPr>
        <dsp:cNvPr id="0" name=""/>
        <dsp:cNvSpPr/>
      </dsp:nvSpPr>
      <dsp:spPr>
        <a:xfrm>
          <a:off x="828508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3-year-old child new to nursery</a:t>
          </a:r>
          <a:endParaRPr lang="en-US" sz="1600" kern="1200"/>
        </a:p>
      </dsp:txBody>
      <dsp:txXfrm>
        <a:off x="911350" y="496219"/>
        <a:ext cx="1531337" cy="1531337"/>
      </dsp:txXfrm>
    </dsp:sp>
    <dsp:sp modelId="{3F28D65E-3521-4280-88A4-60483B7E9DEC}">
      <dsp:nvSpPr>
        <dsp:cNvPr id="0" name=""/>
        <dsp:cNvSpPr/>
      </dsp:nvSpPr>
      <dsp:spPr>
        <a:xfrm>
          <a:off x="2656070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Experiences separation anxiety</a:t>
          </a:r>
          <a:endParaRPr lang="en-US" sz="1600" kern="1200"/>
        </a:p>
      </dsp:txBody>
      <dsp:txXfrm>
        <a:off x="2738912" y="496219"/>
        <a:ext cx="1531337" cy="1531337"/>
      </dsp:txXfrm>
    </dsp:sp>
    <dsp:sp modelId="{05F6C9FC-A1BE-4DDD-9CFD-C7BABD8CDB3A}">
      <dsp:nvSpPr>
        <dsp:cNvPr id="0" name=""/>
        <dsp:cNvSpPr/>
      </dsp:nvSpPr>
      <dsp:spPr>
        <a:xfrm>
          <a:off x="828508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Limited verbal communication</a:t>
          </a:r>
          <a:endParaRPr lang="en-US" sz="1600" kern="1200"/>
        </a:p>
      </dsp:txBody>
      <dsp:txXfrm>
        <a:off x="911350" y="2323781"/>
        <a:ext cx="1531337" cy="1531337"/>
      </dsp:txXfrm>
    </dsp:sp>
    <dsp:sp modelId="{28893B8A-25D6-496B-93C6-BE4A51C6F4F1}">
      <dsp:nvSpPr>
        <dsp:cNvPr id="0" name=""/>
        <dsp:cNvSpPr/>
      </dsp:nvSpPr>
      <dsp:spPr>
        <a:xfrm>
          <a:off x="2656070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Difficulty engaging in group play</a:t>
          </a:r>
          <a:endParaRPr lang="en-US" sz="1600" kern="1200"/>
        </a:p>
      </dsp:txBody>
      <dsp:txXfrm>
        <a:off x="2738912" y="2323781"/>
        <a:ext cx="1531337" cy="15313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EB5B7E-7F7C-4F17-94D7-95FFD8052D34}">
      <dsp:nvSpPr>
        <dsp:cNvPr id="0" name=""/>
        <dsp:cNvSpPr/>
      </dsp:nvSpPr>
      <dsp:spPr>
        <a:xfrm>
          <a:off x="523659" y="2303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9FFB0-8702-4839-AD64-DA03D7578C0D}">
      <dsp:nvSpPr>
        <dsp:cNvPr id="0" name=""/>
        <dsp:cNvSpPr/>
      </dsp:nvSpPr>
      <dsp:spPr>
        <a:xfrm>
          <a:off x="704186" y="182831"/>
          <a:ext cx="486035" cy="4860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1371AC-7CD5-4E9E-991A-5500D84AD259}">
      <dsp:nvSpPr>
        <dsp:cNvPr id="0" name=""/>
        <dsp:cNvSpPr/>
      </dsp:nvSpPr>
      <dsp:spPr>
        <a:xfrm>
          <a:off x="252868" y="1113241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Assign a consistent key worker</a:t>
          </a:r>
          <a:endParaRPr lang="en-US" sz="1100" kern="1200"/>
        </a:p>
      </dsp:txBody>
      <dsp:txXfrm>
        <a:off x="252868" y="1113241"/>
        <a:ext cx="1388671" cy="555468"/>
      </dsp:txXfrm>
    </dsp:sp>
    <dsp:sp modelId="{342EFFF7-8225-4FB0-9461-C2A1D56AF0B2}">
      <dsp:nvSpPr>
        <dsp:cNvPr id="0" name=""/>
        <dsp:cNvSpPr/>
      </dsp:nvSpPr>
      <dsp:spPr>
        <a:xfrm>
          <a:off x="2155348" y="2303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F1ED49-1B29-486B-994F-EA30EE2821A0}">
      <dsp:nvSpPr>
        <dsp:cNvPr id="0" name=""/>
        <dsp:cNvSpPr/>
      </dsp:nvSpPr>
      <dsp:spPr>
        <a:xfrm>
          <a:off x="2335875" y="182831"/>
          <a:ext cx="486035" cy="4860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23EE62-76CE-4A5B-A6D5-EBA75DC9CCF8}">
      <dsp:nvSpPr>
        <dsp:cNvPr id="0" name=""/>
        <dsp:cNvSpPr/>
      </dsp:nvSpPr>
      <dsp:spPr>
        <a:xfrm>
          <a:off x="1884557" y="1113241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Establish predictable daily routines</a:t>
          </a:r>
          <a:endParaRPr lang="en-US" sz="1100" kern="1200"/>
        </a:p>
      </dsp:txBody>
      <dsp:txXfrm>
        <a:off x="1884557" y="1113241"/>
        <a:ext cx="1388671" cy="555468"/>
      </dsp:txXfrm>
    </dsp:sp>
    <dsp:sp modelId="{8C81364D-1B9E-42DE-B6F8-494EFCDC4B05}">
      <dsp:nvSpPr>
        <dsp:cNvPr id="0" name=""/>
        <dsp:cNvSpPr/>
      </dsp:nvSpPr>
      <dsp:spPr>
        <a:xfrm>
          <a:off x="3787038" y="2303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41854B-0A9F-48DB-9B5A-040E763BE8F5}">
      <dsp:nvSpPr>
        <dsp:cNvPr id="0" name=""/>
        <dsp:cNvSpPr/>
      </dsp:nvSpPr>
      <dsp:spPr>
        <a:xfrm>
          <a:off x="3967565" y="182831"/>
          <a:ext cx="486035" cy="4860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13F561-F216-4CFF-8A86-2DEDA4190CA4}">
      <dsp:nvSpPr>
        <dsp:cNvPr id="0" name=""/>
        <dsp:cNvSpPr/>
      </dsp:nvSpPr>
      <dsp:spPr>
        <a:xfrm>
          <a:off x="3516247" y="1113241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Use praise and positive reinforcement</a:t>
          </a:r>
          <a:endParaRPr lang="en-US" sz="1100" kern="1200"/>
        </a:p>
      </dsp:txBody>
      <dsp:txXfrm>
        <a:off x="3516247" y="1113241"/>
        <a:ext cx="1388671" cy="555468"/>
      </dsp:txXfrm>
    </dsp:sp>
    <dsp:sp modelId="{5E627717-B0A6-4E30-87DF-452BB8FA5B55}">
      <dsp:nvSpPr>
        <dsp:cNvPr id="0" name=""/>
        <dsp:cNvSpPr/>
      </dsp:nvSpPr>
      <dsp:spPr>
        <a:xfrm>
          <a:off x="523659" y="2015877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B61ED1-BFC2-4928-997B-559155C7AA7A}">
      <dsp:nvSpPr>
        <dsp:cNvPr id="0" name=""/>
        <dsp:cNvSpPr/>
      </dsp:nvSpPr>
      <dsp:spPr>
        <a:xfrm>
          <a:off x="704186" y="2196405"/>
          <a:ext cx="486035" cy="4860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6769CF-2AE2-4E7E-B7A6-4226F5A266E0}">
      <dsp:nvSpPr>
        <dsp:cNvPr id="0" name=""/>
        <dsp:cNvSpPr/>
      </dsp:nvSpPr>
      <dsp:spPr>
        <a:xfrm>
          <a:off x="252868" y="3126815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Encourage participation in small-group activities</a:t>
          </a:r>
          <a:endParaRPr lang="en-US" sz="1100" kern="1200"/>
        </a:p>
      </dsp:txBody>
      <dsp:txXfrm>
        <a:off x="252868" y="3126815"/>
        <a:ext cx="1388671" cy="555468"/>
      </dsp:txXfrm>
    </dsp:sp>
    <dsp:sp modelId="{A9AEB76E-BE1B-4BD4-9FB9-87516A52FDB9}">
      <dsp:nvSpPr>
        <dsp:cNvPr id="0" name=""/>
        <dsp:cNvSpPr/>
      </dsp:nvSpPr>
      <dsp:spPr>
        <a:xfrm>
          <a:off x="2155348" y="2015877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775546-9FF0-497B-99B4-633D11656EAF}">
      <dsp:nvSpPr>
        <dsp:cNvPr id="0" name=""/>
        <dsp:cNvSpPr/>
      </dsp:nvSpPr>
      <dsp:spPr>
        <a:xfrm>
          <a:off x="2335875" y="2196405"/>
          <a:ext cx="486035" cy="4860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0DE30E-F755-423C-B41C-E42198946CE3}">
      <dsp:nvSpPr>
        <dsp:cNvPr id="0" name=""/>
        <dsp:cNvSpPr/>
      </dsp:nvSpPr>
      <dsp:spPr>
        <a:xfrm>
          <a:off x="1884557" y="3126815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Provide opportunities for choice and independence</a:t>
          </a:r>
          <a:endParaRPr lang="en-US" sz="1100" kern="1200"/>
        </a:p>
      </dsp:txBody>
      <dsp:txXfrm>
        <a:off x="1884557" y="3126815"/>
        <a:ext cx="1388671" cy="555468"/>
      </dsp:txXfrm>
    </dsp:sp>
    <dsp:sp modelId="{2C05114D-B648-4FD6-BA29-1A3BC0929E1E}">
      <dsp:nvSpPr>
        <dsp:cNvPr id="0" name=""/>
        <dsp:cNvSpPr/>
      </dsp:nvSpPr>
      <dsp:spPr>
        <a:xfrm>
          <a:off x="3787038" y="2015877"/>
          <a:ext cx="847089" cy="84708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483D5-E5A5-4B4E-BB08-87248C5488F8}">
      <dsp:nvSpPr>
        <dsp:cNvPr id="0" name=""/>
        <dsp:cNvSpPr/>
      </dsp:nvSpPr>
      <dsp:spPr>
        <a:xfrm>
          <a:off x="3967565" y="2196405"/>
          <a:ext cx="486035" cy="4860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BDC6C2-10EF-46D0-B289-FF731390B283}">
      <dsp:nvSpPr>
        <dsp:cNvPr id="0" name=""/>
        <dsp:cNvSpPr/>
      </dsp:nvSpPr>
      <dsp:spPr>
        <a:xfrm>
          <a:off x="3516247" y="3126815"/>
          <a:ext cx="1388671" cy="555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Support communication through play-based learning</a:t>
          </a:r>
          <a:endParaRPr lang="en-US" sz="1100" kern="1200"/>
        </a:p>
      </dsp:txBody>
      <dsp:txXfrm>
        <a:off x="3516247" y="3126815"/>
        <a:ext cx="1388671" cy="555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9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1903-4D4D-AF36-C335-3C0D830BE0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63E215-BF24-302F-CAD8-A698EF6B34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B32D8-5871-F78E-D370-071B150AA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DAA19-47AA-2565-BCB5-E20893D85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8701A-2F9C-DA9D-05F4-A49BF1243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975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C091-7BFE-E356-B3FF-BB89E91B7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B13FB-0906-924E-5833-3FA367C43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10CB78-824E-E02F-F9C6-1A6CE3CDE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95AEEC-DA11-E8A5-A8F5-F406AF1A5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A9C50-409F-996C-6E52-824A9C31F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666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83D43-576D-7ECF-C240-446F1FF62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C9E97-499E-6D00-82D9-6F197BCACE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3004C-DBBB-9807-DFD5-8AD57F569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4B07F-2FD2-4358-0FC9-BF08A3B82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81CF2-41BD-B832-EF3A-1AAAAF6E1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308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E3531-1DF3-0650-02B9-143A156B8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21BC5-8FC2-DADF-832B-3729B7D177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3CC82F-4FD2-0968-B48B-7DE0EE2BCA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0A60DA-3C85-1631-9849-56DE627CE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979120-4385-B393-6161-7FB321BAF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8598B-16CC-1F05-F2F4-63CC0F1EA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484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3DA35-FCE9-C00A-A5D0-51031122C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137E72-0216-7F6D-C809-92EF17EE3C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B8ECB-A463-B42F-72F1-3824C964BB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B7842A-C2EC-246B-60D1-7E119799ED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74BE80-C963-91A4-1594-BDC1B88547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83E180-653D-7C33-0C28-860992D9E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88F633-AEAD-A1D6-EAF4-9D4E1246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2C970A-986D-4377-5B61-CEBE3BA7E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645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ED1F6-24AC-C938-ACEB-DA8532FDC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33C0FE-0433-8EC7-F248-8F322C944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606AF6-E787-15FB-0B06-EBC4613F9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1DC991-D02F-DB4B-6702-52639AB55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338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AC5F4F-CEB8-B256-4559-2D9D7B27A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C78120-A5A6-87C7-B140-6D7364B4C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D68730-CC49-C15D-6DA6-EFED5F46A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909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194EF-7049-C469-5716-451D27E8F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8C466-6E45-1AFE-6E6C-5C9C83CB2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E346EF-28F2-FDBC-0219-57A37C6940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75641-4445-2592-E554-D36867CA1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11352A-AB2A-F590-0D75-AFE573587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5BC0C1-3E7C-7D0C-A091-51477085E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892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0FD6A-7FB3-7CB0-2CFF-F540BC3A2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19CE2E-6DFC-F529-9DD6-E1D688E616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B84AA4-7018-1DAD-5B5C-4A3DFF2B06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2A881-05AD-CEC4-0BF0-0988E0ED7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0AF96-F302-71AA-5A98-077BD5A9D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A91E04-4E52-8611-DF1F-68E012E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87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A5A7D-C857-4003-ED2B-162EBE2E6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9F97E-7FB9-808E-48FF-49800466B3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0544C-DDDC-9EC4-B1E5-FC70338F8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CCA84-54D0-EBE0-3842-CB969A58F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E8C88C-45F5-D713-8038-0DF13F0A4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168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8419C9-DD51-E0BC-3BEF-EA76C26422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E306E0-FD05-5E58-0D8E-C718B066C1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9D102-891E-AF0F-B86D-D437C7CBC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E3CA2B-E593-F8B9-FBA6-AB879FBBF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E94D7-9A36-1345-7E0B-BD7DC1D10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69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58BD41-F7F1-BD6C-4DA7-EF9819CE4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67457D-6D83-D2B0-42BE-F3F25CB8E3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0CAF4-1532-74D3-3EFC-7637E1B2DA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2FD693-C56B-4C14-9700-A6546C25C4EE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2EB8F1-1B74-A9C4-450C-DFB932AAB8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3BF6B-6AB6-2C30-F3E6-F691968C7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172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25929-2CB8-11BF-BA23-EE6FD4C151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Supporting Shona's Development Using Erikson's Psychosocial Theory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1DB20F-0BAA-A767-B3AD-BA7135A178E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pPr lvl="0" algn="l" fontAlgn="t"/>
            <a:r>
              <a:rPr lang="en-GB"/>
              <a:t>Name: Rifaat </a:t>
            </a:r>
            <a:r>
              <a:rPr lang="en-GB" dirty="0"/>
              <a:t>Malik</a:t>
            </a:r>
          </a:p>
          <a:p>
            <a:pPr lvl="0" algn="l" fontAlgn="t"/>
            <a:r>
              <a:rPr lang="en-GB" dirty="0"/>
              <a:t>Student Number: 2524846</a:t>
            </a:r>
          </a:p>
          <a:p>
            <a:pPr lvl="0" algn="l" fontAlgn="t"/>
            <a:r>
              <a:rPr lang="en-GB" dirty="0"/>
              <a:t>Module Code : </a:t>
            </a:r>
            <a:r>
              <a:rPr lang="en-US" dirty="0"/>
              <a:t>LCHS4010</a:t>
            </a:r>
            <a:endParaRPr lang="en-GB" dirty="0"/>
          </a:p>
          <a:p>
            <a:pPr lvl="0" algn="l" fontAlgn="t"/>
            <a:r>
              <a:rPr lang="en-GB" dirty="0"/>
              <a:t>Module Title:  </a:t>
            </a:r>
            <a:r>
              <a:rPr lang="en-US" dirty="0"/>
              <a:t>Psychology in Health and Social Care</a:t>
            </a:r>
            <a:endParaRPr lang="en-GB" dirty="0"/>
          </a:p>
          <a:p>
            <a:pPr lvl="0" algn="l" fontAlgn="t"/>
            <a:r>
              <a:rPr lang="en-GB" dirty="0"/>
              <a:t>Lecturer Name: Rizwan Nadim</a:t>
            </a:r>
          </a:p>
        </p:txBody>
      </p:sp>
    </p:spTree>
    <p:extLst>
      <p:ext uri="{BB962C8B-B14F-4D97-AF65-F5344CB8AC3E}">
        <p14:creationId xmlns:p14="http://schemas.microsoft.com/office/powerpoint/2010/main" val="2457148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FA415-AF08-2CAA-587C-77DD75313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t"/>
            <a:r>
              <a:rPr lang="en-GB" b="1" dirty="0"/>
              <a:t>Introduction to</a:t>
            </a:r>
            <a:br>
              <a:rPr lang="en-GB" b="1" dirty="0"/>
            </a:br>
            <a:r>
              <a:rPr lang="en-GB" b="1" dirty="0"/>
              <a:t>Shona's Situation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895C295-AE2D-09BA-2789-700275C2B47A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35BC12-C079-E3EF-5421-0A45F6AEF5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fontAlgn="t">
              <a:buNone/>
            </a:pPr>
            <a:r>
              <a:rPr lang="en-GB" b="1" dirty="0"/>
              <a:t>Aim</a:t>
            </a:r>
            <a:endParaRPr lang="en-GB" dirty="0"/>
          </a:p>
          <a:p>
            <a:pPr marL="342900" lvl="0" indent="-342900" fontAlgn="t"/>
            <a:r>
              <a:rPr lang="en-GB" dirty="0"/>
              <a:t>To analyse Shona's developmental needs using </a:t>
            </a:r>
            <a:r>
              <a:rPr lang="en-GB" b="1" dirty="0"/>
              <a:t>Erikson's Psychosocial Theory</a:t>
            </a:r>
            <a:r>
              <a:rPr lang="en-GB" dirty="0"/>
              <a:t>.</a:t>
            </a:r>
          </a:p>
          <a:p>
            <a:pPr marL="342900" lvl="0" indent="-342900" fontAlgn="t"/>
            <a:r>
              <a:rPr lang="en-GB" dirty="0"/>
              <a:t>To examine the influence of nature and nurture on her development.</a:t>
            </a:r>
          </a:p>
          <a:p>
            <a:pPr marL="342900" lvl="0" indent="-342900" fontAlgn="t"/>
            <a:r>
              <a:rPr lang="en-GB" dirty="0"/>
              <a:t>To identify strategies that can support her emotional, social, cognitive and physical wellbeing.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409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FDCB67-0509-9F06-9C36-E3355E062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Erikson's Psychosocial Theory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FD495-F971-DC17-CB30-B4663ACF03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2000" b="1" dirty="0"/>
              <a:t>Initiative vs Guilt (3-6 Years)</a:t>
            </a:r>
          </a:p>
          <a:p>
            <a:pPr marL="342900" lvl="0" indent="-342900" fontAlgn="t"/>
            <a:r>
              <a:rPr lang="en-GB" sz="2000" dirty="0"/>
              <a:t>Children begin to explore, make choices and take initiative.</a:t>
            </a:r>
          </a:p>
          <a:p>
            <a:pPr marL="342900" lvl="0" indent="-342900" fontAlgn="t"/>
            <a:r>
              <a:rPr lang="en-GB" sz="2000" dirty="0"/>
              <a:t>Successful development leads to confidence and independence.</a:t>
            </a:r>
          </a:p>
          <a:p>
            <a:pPr marL="342900" lvl="0" indent="-342900" fontAlgn="t"/>
            <a:r>
              <a:rPr lang="en-GB" sz="2000" dirty="0"/>
              <a:t>Negative experiences may lead to feelings of guilt and self-doubt.</a:t>
            </a:r>
          </a:p>
          <a:p>
            <a:pPr marL="342900" lvl="0" indent="-342900" fontAlgn="t"/>
            <a:r>
              <a:rPr lang="en-GB" sz="2000" dirty="0"/>
              <a:t>Social interactions play an important role in development</a:t>
            </a:r>
          </a:p>
          <a:p>
            <a:endParaRPr lang="en-GB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FF99AB-EB77-B5F8-F76F-4CBAFFD795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1900" b="1" dirty="0"/>
              <a:t>Relevance to Early Years Practice</a:t>
            </a:r>
          </a:p>
          <a:p>
            <a:pPr marL="342900" lvl="0" indent="-342900" fontAlgn="t"/>
            <a:r>
              <a:rPr lang="en-GB" sz="1900" dirty="0"/>
              <a:t>Helps practitioners understand children's emotional and social development.</a:t>
            </a:r>
          </a:p>
          <a:p>
            <a:pPr marL="342900" lvl="0" indent="-342900" fontAlgn="t"/>
            <a:r>
              <a:rPr lang="en-GB" sz="1900" dirty="0"/>
              <a:t>Highlights the importance of encouragement and supportive environments.</a:t>
            </a:r>
          </a:p>
          <a:p>
            <a:pPr fontAlgn="t">
              <a:buNone/>
            </a:pPr>
            <a:endParaRPr lang="en-GB" sz="1900" b="1" dirty="0"/>
          </a:p>
          <a:p>
            <a:pPr fontAlgn="t">
              <a:buNone/>
            </a:pPr>
            <a:endParaRPr lang="en-GB" sz="1900" b="1" dirty="0"/>
          </a:p>
          <a:p>
            <a:pPr fontAlgn="t">
              <a:buNone/>
            </a:pPr>
            <a:r>
              <a:rPr lang="en-GB" sz="1900" dirty="0"/>
              <a:t>(Erikson, 1963)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029697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D1E3DB-516C-ABAD-5906-4990412C1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GB" sz="2800"/>
              <a:t>Applying Erikson's Theory to Shona</a:t>
            </a:r>
            <a:br>
              <a:rPr lang="en-GB" sz="2800"/>
            </a:br>
            <a:endParaRPr lang="en-GB" sz="2800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1D4B8A07-2ED5-A863-4429-153DAA9FA6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534" b="1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2945D-F50C-97CE-C917-434F0F465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646" y="678955"/>
            <a:ext cx="5586448" cy="5409743"/>
          </a:xfrm>
        </p:spPr>
        <p:txBody>
          <a:bodyPr anchor="ctr">
            <a:normAutofit/>
          </a:bodyPr>
          <a:lstStyle/>
          <a:p>
            <a:pPr fontAlgn="t">
              <a:buNone/>
            </a:pPr>
            <a:r>
              <a:rPr lang="en-GB" sz="1900" b="1" dirty="0"/>
              <a:t>Shona's Behaviour</a:t>
            </a:r>
          </a:p>
          <a:p>
            <a:pPr marL="342900" lvl="0" indent="-342900" fontAlgn="t"/>
            <a:r>
              <a:rPr lang="en-GB" sz="1900" dirty="0"/>
              <a:t>Separation anxiety may reduce her confidence to explore the nursery environment</a:t>
            </a:r>
          </a:p>
          <a:p>
            <a:pPr marL="342900" lvl="0" indent="-342900" fontAlgn="t"/>
            <a:r>
              <a:rPr lang="en-GB" sz="1900" dirty="0"/>
              <a:t>Limited verbal communication may affect her ability to express needs and feelings</a:t>
            </a:r>
          </a:p>
          <a:p>
            <a:pPr marL="342900" lvl="0" indent="-342900" fontAlgn="t"/>
            <a:r>
              <a:rPr lang="en-GB" sz="1900" dirty="0"/>
              <a:t>Difficulty engaging in group play may indicate hesitation to take initiative with peers</a:t>
            </a:r>
          </a:p>
          <a:p>
            <a:pPr fontAlgn="t">
              <a:buNone/>
            </a:pPr>
            <a:endParaRPr lang="en-GB" sz="1900" b="1" dirty="0"/>
          </a:p>
          <a:p>
            <a:pPr fontAlgn="t">
              <a:buNone/>
            </a:pPr>
            <a:r>
              <a:rPr lang="en-GB" sz="1900" b="1" dirty="0"/>
              <a:t>Developmental Needs</a:t>
            </a:r>
          </a:p>
          <a:p>
            <a:pPr marL="342900" lvl="0" indent="-342900" fontAlgn="t"/>
            <a:r>
              <a:rPr lang="en-GB" sz="1900" dirty="0"/>
              <a:t>Emotional reassurance</a:t>
            </a:r>
          </a:p>
          <a:p>
            <a:pPr marL="342900" lvl="0" indent="-342900" fontAlgn="t"/>
            <a:r>
              <a:rPr lang="en-GB" sz="1900" dirty="0"/>
              <a:t>Opportunities to build confidence</a:t>
            </a:r>
          </a:p>
          <a:p>
            <a:pPr marL="342900" lvl="0" indent="-342900" fontAlgn="t"/>
            <a:r>
              <a:rPr lang="en-GB" sz="1900" dirty="0"/>
              <a:t>Positive social interactions</a:t>
            </a:r>
          </a:p>
          <a:p>
            <a:pPr marL="342900" lvl="0" indent="-342900" fontAlgn="t"/>
            <a:r>
              <a:rPr lang="en-GB" sz="1900" dirty="0"/>
              <a:t>Encouragement to participate in activities</a:t>
            </a:r>
          </a:p>
          <a:p>
            <a:pPr fontAlgn="t">
              <a:buNone/>
            </a:pPr>
            <a:endParaRPr lang="en-GB" sz="1900" b="1" dirty="0"/>
          </a:p>
          <a:p>
            <a:pPr fontAlgn="t">
              <a:buNone/>
            </a:pPr>
            <a:r>
              <a:rPr lang="en-GB" sz="1900" dirty="0"/>
              <a:t>(Erikson, 1963; Berk, 2018)</a:t>
            </a:r>
          </a:p>
          <a:p>
            <a:endParaRPr lang="en-GB" sz="19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590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318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D35BDB-A33E-A87D-DD27-425B0ED7D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Nature and Nurture</a:t>
            </a:r>
            <a:br>
              <a:rPr lang="en-GB" sz="3600" dirty="0">
                <a:solidFill>
                  <a:srgbClr val="FFFFFF"/>
                </a:solidFill>
              </a:rPr>
            </a:b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E9FA1-FCB7-6AE8-435D-374940368E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79959" y="777059"/>
            <a:ext cx="2926080" cy="436384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2400" b="1" dirty="0"/>
              <a:t>Nature (Biological Influences)</a:t>
            </a:r>
          </a:p>
          <a:p>
            <a:pPr marL="342900" lvl="0" indent="-342900" fontAlgn="t"/>
            <a:r>
              <a:rPr lang="en-GB" sz="2400" dirty="0"/>
              <a:t>Temperament</a:t>
            </a:r>
          </a:p>
          <a:p>
            <a:pPr marL="342900" lvl="0" indent="-342900" fontAlgn="t"/>
            <a:r>
              <a:rPr lang="en-GB" sz="2400" dirty="0"/>
              <a:t>Individual personality differences</a:t>
            </a:r>
          </a:p>
          <a:p>
            <a:pPr marL="342900" lvl="0" indent="-342900" fontAlgn="t"/>
            <a:r>
              <a:rPr lang="en-GB" sz="2400" dirty="0"/>
              <a:t>Natural response to unfamiliar situations</a:t>
            </a: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C83E63-E2F8-32BF-A18D-AF8E4843CF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50251" y="857871"/>
            <a:ext cx="3597535" cy="3265855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2000" b="1" dirty="0"/>
              <a:t>Nurture (Environmental Influences)</a:t>
            </a:r>
          </a:p>
          <a:p>
            <a:pPr marL="342900" lvl="0" indent="-342900" fontAlgn="t"/>
            <a:r>
              <a:rPr lang="en-GB" sz="2000" dirty="0"/>
              <a:t>Relationships with carers</a:t>
            </a:r>
          </a:p>
          <a:p>
            <a:pPr marL="342900" lvl="0" indent="-342900" fontAlgn="t"/>
            <a:r>
              <a:rPr lang="en-GB" sz="2000" dirty="0"/>
              <a:t>Nursery environment</a:t>
            </a:r>
          </a:p>
          <a:p>
            <a:pPr marL="342900" lvl="0" indent="-342900" fontAlgn="t"/>
            <a:r>
              <a:rPr lang="en-GB" sz="2000" dirty="0"/>
              <a:t>Support from practitioners</a:t>
            </a:r>
          </a:p>
          <a:p>
            <a:pPr marL="342900" lvl="0" indent="-342900" fontAlgn="t"/>
            <a:r>
              <a:rPr lang="en-GB" sz="2000" dirty="0"/>
              <a:t>Experiences with peers</a:t>
            </a:r>
          </a:p>
          <a:p>
            <a:pPr fontAlgn="t">
              <a:buNone/>
            </a:pPr>
            <a:endParaRPr lang="en-GB" sz="1600" b="1" dirty="0"/>
          </a:p>
          <a:p>
            <a:endParaRPr lang="en-GB" sz="13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74580D-AD16-0255-DCF8-20A8A3FDA19D}"/>
              </a:ext>
            </a:extLst>
          </p:cNvPr>
          <p:cNvSpPr txBox="1"/>
          <p:nvPr/>
        </p:nvSpPr>
        <p:spPr>
          <a:xfrm>
            <a:off x="4232228" y="4587498"/>
            <a:ext cx="708153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buNone/>
            </a:pPr>
            <a:r>
              <a:rPr lang="en-GB" b="1" dirty="0"/>
              <a:t>Application to Shona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/>
              <a:t>Her behaviour may be influenced by both biological and environmental factors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dirty="0"/>
              <a:t>Positive experiences can strengthen confidence and social development</a:t>
            </a:r>
          </a:p>
          <a:p>
            <a:pPr fontAlgn="t">
              <a:buNone/>
            </a:pPr>
            <a:endParaRPr lang="en-GB" b="1" dirty="0"/>
          </a:p>
          <a:p>
            <a:pPr fontAlgn="t">
              <a:buNone/>
            </a:pPr>
            <a:r>
              <a:rPr lang="en-GB" dirty="0"/>
              <a:t> (Bee and Boyd, 2020)</a:t>
            </a:r>
          </a:p>
        </p:txBody>
      </p:sp>
    </p:spTree>
    <p:extLst>
      <p:ext uri="{BB962C8B-B14F-4D97-AF65-F5344CB8AC3E}">
        <p14:creationId xmlns:p14="http://schemas.microsoft.com/office/powerpoint/2010/main" val="2507688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C0DB0-4281-1792-E5F5-9FE917B6A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Supporting Shona in the Nursery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24FBF4-4D06-942B-6A5F-AAAC6A1921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Strategies and Interventions</a:t>
            </a:r>
          </a:p>
          <a:p>
            <a:endParaRPr lang="en-GB" dirty="0"/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BA752A61-66CC-3395-7F80-9A1D98D0B0A6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182181-3467-EB40-FBA6-AE133AFDBE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Expected Outcomes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BAF628-DAD9-8668-2564-C0D4DDFFD0E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 marL="342900" lvl="0" indent="-342900" fontAlgn="t"/>
            <a:r>
              <a:rPr lang="en-GB" dirty="0"/>
              <a:t>Increased confidence</a:t>
            </a:r>
          </a:p>
          <a:p>
            <a:pPr marL="342900" lvl="0" indent="-342900" fontAlgn="t"/>
            <a:r>
              <a:rPr lang="en-GB" dirty="0"/>
              <a:t>Improved communication skills</a:t>
            </a:r>
          </a:p>
          <a:p>
            <a:pPr marL="342900" lvl="0" indent="-342900" fontAlgn="t"/>
            <a:r>
              <a:rPr lang="en-GB" dirty="0"/>
              <a:t>Better engagement with peers</a:t>
            </a:r>
          </a:p>
          <a:p>
            <a:pPr marL="342900" lvl="0" indent="-342900" fontAlgn="t"/>
            <a:r>
              <a:rPr lang="en-GB" dirty="0"/>
              <a:t>Greater emotional security</a:t>
            </a:r>
          </a:p>
          <a:p>
            <a:pPr fontAlgn="t">
              <a:buNone/>
            </a:pPr>
            <a:endParaRPr lang="en-GB" b="1" dirty="0"/>
          </a:p>
          <a:p>
            <a:pPr fontAlgn="t">
              <a:buNone/>
            </a:pPr>
            <a:endParaRPr lang="en-GB" b="1" dirty="0"/>
          </a:p>
          <a:p>
            <a:pPr fontAlgn="t">
              <a:buNone/>
            </a:pPr>
            <a:endParaRPr lang="en-GB" b="1" dirty="0"/>
          </a:p>
          <a:p>
            <a:pPr fontAlgn="t">
              <a:buNone/>
            </a:pPr>
            <a:r>
              <a:rPr lang="en-GB" dirty="0"/>
              <a:t> (Department for Education, 2024; Lindon and Brodie,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001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1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2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58F675-5F77-DDA3-80DE-CC3824638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Strengths of Erikson's Theory</a:t>
            </a:r>
            <a:br>
              <a:rPr lang="en-GB" sz="4000">
                <a:solidFill>
                  <a:schemeClr val="tx2"/>
                </a:solidFill>
              </a:rPr>
            </a:br>
            <a:endParaRPr lang="en-GB" sz="4000">
              <a:solidFill>
                <a:schemeClr val="tx2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31EA1F-4638-806B-6094-402411E3B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pPr marL="342900" lvl="0" indent="-342900" fontAlgn="t"/>
            <a:r>
              <a:rPr lang="en-GB" sz="1800">
                <a:solidFill>
                  <a:schemeClr val="tx2"/>
                </a:solidFill>
              </a:rPr>
              <a:t>Focuses on social and emotional development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</a:rPr>
              <a:t>Helps explain Shona's confidence and participation difficulties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</a:rPr>
              <a:t>Provides practical guidance for early years practitioners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</a:rPr>
              <a:t>Links developmental theory to nursery practice</a:t>
            </a:r>
          </a:p>
          <a:p>
            <a:pPr marL="342900" lvl="0" indent="-342900" fontAlgn="t"/>
            <a:r>
              <a:rPr lang="en-GB" sz="1800">
                <a:solidFill>
                  <a:schemeClr val="tx2"/>
                </a:solidFill>
              </a:rPr>
              <a:t>Research supports the continuing relevance of psychosocial development</a:t>
            </a:r>
          </a:p>
          <a:p>
            <a:pPr fontAlgn="t">
              <a:buNone/>
            </a:pPr>
            <a:endParaRPr lang="en-GB" sz="1800" b="1">
              <a:solidFill>
                <a:schemeClr val="tx2"/>
              </a:solidFill>
            </a:endParaRPr>
          </a:p>
          <a:p>
            <a:pPr fontAlgn="t">
              <a:buNone/>
            </a:pPr>
            <a:br>
              <a:rPr lang="en-GB" sz="1800">
                <a:solidFill>
                  <a:schemeClr val="tx2"/>
                </a:solidFill>
              </a:rPr>
            </a:br>
            <a:r>
              <a:rPr lang="en-GB" sz="1800" i="1">
                <a:solidFill>
                  <a:schemeClr val="tx2"/>
                </a:solidFill>
              </a:rPr>
              <a:t>(Erikson, 1963; Berk, 2018; Rosenthal, Gurney and Moore, 1981)</a:t>
            </a:r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3183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E139A0-54C6-AF3F-111D-13A83FD42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Limitations of Erikson's Theory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193ED-4DE9-E4F1-73CB-DACEFC0E15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1400" b="1"/>
              <a:t>Limitations</a:t>
            </a:r>
          </a:p>
          <a:p>
            <a:pPr marL="342900" lvl="0" indent="-342900" fontAlgn="t"/>
            <a:r>
              <a:rPr lang="en-GB" sz="1400"/>
              <a:t>Assumes children progress through universal developmental stages</a:t>
            </a:r>
          </a:p>
          <a:p>
            <a:pPr marL="342900" lvl="0" indent="-342900" fontAlgn="t"/>
            <a:endParaRPr lang="en-GB" sz="1400"/>
          </a:p>
          <a:p>
            <a:pPr marL="342900" lvl="0" indent="-342900" fontAlgn="t"/>
            <a:r>
              <a:rPr lang="en-GB" sz="1400"/>
              <a:t>Cultural and family differences may influence development differently</a:t>
            </a:r>
          </a:p>
          <a:p>
            <a:pPr marL="342900" lvl="0" indent="-342900" fontAlgn="t"/>
            <a:endParaRPr lang="en-GB" sz="1400"/>
          </a:p>
          <a:p>
            <a:pPr fontAlgn="t"/>
            <a:r>
              <a:rPr lang="en-GB" sz="1400"/>
              <a:t>Does not fully explain the causes of Shona's separation anxiety, suggesting that other factors beyond psychosocial development may influence her behaviour.</a:t>
            </a:r>
          </a:p>
          <a:p>
            <a:pPr fontAlgn="t"/>
            <a:endParaRPr lang="en-GB" sz="1400"/>
          </a:p>
          <a:p>
            <a:pPr marL="342900" lvl="0" indent="-342900" fontAlgn="t"/>
            <a:r>
              <a:rPr lang="en-GB" sz="1400"/>
              <a:t>Biological factors such as temperament may have a greater influence than the theory suggests</a:t>
            </a:r>
          </a:p>
          <a:p>
            <a:endParaRPr lang="en-GB" sz="140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0888AD-A670-9A8D-5CD4-A85B8B8136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sz="1900" b="1"/>
              <a:t>Critical Evaluation</a:t>
            </a:r>
          </a:p>
          <a:p>
            <a:pPr marL="342900" lvl="0" indent="-342900" fontAlgn="t"/>
            <a:r>
              <a:rPr lang="en-GB" sz="1900"/>
              <a:t>Erikson's theory helps explain Shona's confidence and social participation difficulties</a:t>
            </a:r>
          </a:p>
          <a:p>
            <a:pPr marL="342900" lvl="0" indent="-342900" fontAlgn="t"/>
            <a:r>
              <a:rPr lang="en-GB" sz="1900"/>
              <a:t>However, practitioners should also consider individual experiences and wider environmental influences when assessing her needs</a:t>
            </a:r>
          </a:p>
          <a:p>
            <a:pPr fontAlgn="t">
              <a:buNone/>
            </a:pPr>
            <a:endParaRPr lang="en-GB" sz="1900" b="1"/>
          </a:p>
          <a:p>
            <a:pPr fontAlgn="t">
              <a:buNone/>
            </a:pPr>
            <a:r>
              <a:rPr lang="en-GB" sz="1900"/>
              <a:t>(Gross, 2020; Bee and Boyd, 2020)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4164049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6CC72-C3F6-5B52-EF96-8BDEB51F9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447B8B24-8D95-8C5B-0515-02DC8AFAC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342900" lvl="0" indent="-342900" fontAlgn="t"/>
            <a:r>
              <a:rPr lang="en-GB" sz="2000" dirty="0"/>
              <a:t>Erikson's Initiative vs Guilt stage helps explain Shona's confidence, communication and social participation difficulties</a:t>
            </a:r>
          </a:p>
          <a:p>
            <a:pPr marL="342900" lvl="0" indent="-342900" fontAlgn="t"/>
            <a:r>
              <a:rPr lang="en-GB" sz="2000" dirty="0"/>
              <a:t>Both nature and nurture influence her development</a:t>
            </a:r>
          </a:p>
          <a:p>
            <a:pPr marL="342900" lvl="0" indent="-342900" fontAlgn="t"/>
            <a:r>
              <a:rPr lang="en-GB" sz="2000" dirty="0"/>
              <a:t>Nursery interventions can support confidence, communication and social development</a:t>
            </a:r>
          </a:p>
          <a:p>
            <a:pPr marL="342900" lvl="0" indent="-342900" fontAlgn="t"/>
            <a:r>
              <a:rPr lang="en-GB" sz="2000" dirty="0"/>
              <a:t>Erikson's theory is useful for understanding Shona's needs but should be used alongside professional judgement and consideration of individual circumstances</a:t>
            </a:r>
          </a:p>
          <a:p>
            <a:pPr fontAlgn="t">
              <a:buNone/>
            </a:pPr>
            <a:endParaRPr lang="en-GB" sz="2000" b="1" dirty="0"/>
          </a:p>
          <a:p>
            <a:pPr fontAlgn="t">
              <a:buNone/>
            </a:pPr>
            <a:r>
              <a:rPr lang="en-GB" sz="2000" dirty="0"/>
              <a:t>(Erikson, 1963)</a:t>
            </a:r>
          </a:p>
          <a:p>
            <a:endParaRPr lang="en-GB" sz="2000" dirty="0"/>
          </a:p>
        </p:txBody>
      </p:sp>
      <p:sp>
        <p:nvSpPr>
          <p:cNvPr id="2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242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557E5-4DB8-703B-FAE3-8FD2017EE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2161A-C6D1-2C7F-FA0A-329C5FBCA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 fontScale="77500" lnSpcReduction="20000"/>
          </a:bodyPr>
          <a:lstStyle/>
          <a:p>
            <a:pPr fontAlgn="t">
              <a:buNone/>
            </a:pPr>
            <a:r>
              <a:rPr lang="en-GB" sz="2100" dirty="0"/>
              <a:t>Bee, H. and Boyd, D. (2020) </a:t>
            </a:r>
            <a:r>
              <a:rPr lang="en-GB" sz="2100" i="1" dirty="0"/>
              <a:t>The Developing Child</a:t>
            </a:r>
            <a:r>
              <a:rPr lang="en-GB" sz="2100" dirty="0"/>
              <a:t>. 14th </a:t>
            </a:r>
            <a:r>
              <a:rPr lang="en-GB" sz="2100" dirty="0" err="1"/>
              <a:t>edn</a:t>
            </a:r>
            <a:r>
              <a:rPr lang="en-GB" sz="2100" dirty="0"/>
              <a:t>. Harlow: Pearson.</a:t>
            </a:r>
          </a:p>
          <a:p>
            <a:pPr fontAlgn="t">
              <a:buNone/>
            </a:pPr>
            <a:endParaRPr lang="en-GB" sz="2100" dirty="0"/>
          </a:p>
          <a:p>
            <a:pPr fontAlgn="t">
              <a:buNone/>
            </a:pPr>
            <a:r>
              <a:rPr lang="en-GB" sz="2100" dirty="0"/>
              <a:t>Berk, L.E. (2018) </a:t>
            </a:r>
            <a:r>
              <a:rPr lang="en-GB" sz="2100" i="1" dirty="0"/>
              <a:t>Development Through the Lifespan</a:t>
            </a:r>
            <a:r>
              <a:rPr lang="en-GB" sz="2100" dirty="0"/>
              <a:t>. 7th </a:t>
            </a:r>
            <a:r>
              <a:rPr lang="en-GB" sz="2100" dirty="0" err="1"/>
              <a:t>edn</a:t>
            </a:r>
            <a:r>
              <a:rPr lang="en-GB" sz="2100" dirty="0"/>
              <a:t>. Harlow: Pearson.</a:t>
            </a:r>
          </a:p>
          <a:p>
            <a:pPr fontAlgn="t">
              <a:buNone/>
            </a:pPr>
            <a:endParaRPr lang="en-GB" sz="2100" dirty="0"/>
          </a:p>
          <a:p>
            <a:pPr fontAlgn="t">
              <a:buNone/>
            </a:pPr>
            <a:r>
              <a:rPr lang="en-GB" sz="2100" dirty="0"/>
              <a:t>Department for Education (2024) </a:t>
            </a:r>
            <a:r>
              <a:rPr lang="en-GB" sz="2100" i="1" dirty="0"/>
              <a:t>Early Years Foundation Stage Statutory Framework</a:t>
            </a:r>
            <a:r>
              <a:rPr lang="en-GB" sz="2100" dirty="0"/>
              <a:t>. London: DfE.</a:t>
            </a:r>
          </a:p>
          <a:p>
            <a:pPr fontAlgn="t">
              <a:buNone/>
            </a:pPr>
            <a:endParaRPr lang="en-GB" sz="2100" dirty="0"/>
          </a:p>
          <a:p>
            <a:pPr fontAlgn="t">
              <a:buNone/>
            </a:pPr>
            <a:r>
              <a:rPr lang="en-GB" sz="2100" dirty="0"/>
              <a:t>Erikson, E.H. (1963) </a:t>
            </a:r>
            <a:r>
              <a:rPr lang="en-GB" sz="2100" i="1" dirty="0"/>
              <a:t>Childhood and Society</a:t>
            </a:r>
            <a:r>
              <a:rPr lang="en-GB" sz="2100" dirty="0"/>
              <a:t>. 2nd </a:t>
            </a:r>
            <a:r>
              <a:rPr lang="en-GB" sz="2100" dirty="0" err="1"/>
              <a:t>edn</a:t>
            </a:r>
            <a:r>
              <a:rPr lang="en-GB" sz="2100" dirty="0"/>
              <a:t>. New York: Norton.</a:t>
            </a:r>
          </a:p>
          <a:p>
            <a:pPr fontAlgn="t">
              <a:buNone/>
            </a:pPr>
            <a:endParaRPr lang="en-GB" sz="2100" dirty="0"/>
          </a:p>
          <a:p>
            <a:pPr fontAlgn="t">
              <a:buNone/>
            </a:pPr>
            <a:r>
              <a:rPr lang="en-GB" sz="2100" dirty="0"/>
              <a:t>Gross, R. (2020) </a:t>
            </a:r>
            <a:r>
              <a:rPr lang="en-GB" sz="2100" i="1" dirty="0"/>
              <a:t>Psychology: The Science of Mind and Behaviour</a:t>
            </a:r>
            <a:r>
              <a:rPr lang="en-GB" sz="2100" dirty="0"/>
              <a:t>. 8th </a:t>
            </a:r>
            <a:r>
              <a:rPr lang="en-GB" sz="2100" dirty="0" err="1"/>
              <a:t>edn</a:t>
            </a:r>
            <a:r>
              <a:rPr lang="en-GB" sz="2100" dirty="0"/>
              <a:t>. London: Hodder Education.</a:t>
            </a:r>
          </a:p>
          <a:p>
            <a:pPr fontAlgn="t">
              <a:buNone/>
            </a:pPr>
            <a:endParaRPr lang="en-GB" sz="2100" dirty="0"/>
          </a:p>
          <a:p>
            <a:pPr fontAlgn="t">
              <a:buNone/>
            </a:pPr>
            <a:r>
              <a:rPr lang="en-GB" sz="2100" dirty="0"/>
              <a:t>Lindon, J. and Brodie, K. (2016) </a:t>
            </a:r>
            <a:r>
              <a:rPr lang="en-GB" sz="2100" i="1" dirty="0"/>
              <a:t>Understanding Child Development</a:t>
            </a:r>
            <a:r>
              <a:rPr lang="en-GB" sz="2100" dirty="0"/>
              <a:t>. 3rd </a:t>
            </a:r>
            <a:r>
              <a:rPr lang="en-GB" sz="2100" dirty="0" err="1"/>
              <a:t>edn</a:t>
            </a:r>
            <a:r>
              <a:rPr lang="en-GB" sz="2100" dirty="0"/>
              <a:t>. London: Hodder Education.</a:t>
            </a:r>
          </a:p>
          <a:p>
            <a:endParaRPr lang="en-GB" sz="2100" dirty="0"/>
          </a:p>
          <a:p>
            <a:pPr marL="0" indent="0">
              <a:buNone/>
            </a:pPr>
            <a:r>
              <a:rPr lang="en-GB" sz="2100" dirty="0"/>
              <a:t>Rosenthal, D.A., Gurney, R.M. and Moore, S.M. (1981) </a:t>
            </a:r>
            <a:r>
              <a:rPr lang="en-GB" sz="2100" i="1" dirty="0"/>
              <a:t>'From trust to intimacy: A new inventory for examining Erikson's stages of psychosocial development'</a:t>
            </a:r>
            <a:r>
              <a:rPr lang="en-GB" sz="2100" dirty="0"/>
              <a:t>, Journal of Youth and Adolescence, 10(6), pp. 525-537.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11021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767</Words>
  <Application>Microsoft Office PowerPoint</Application>
  <PresentationFormat>Widescreen</PresentationFormat>
  <Paragraphs>115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Supporting Shona's Development Using Erikson's Psychosocial Theory </vt:lpstr>
      <vt:lpstr>Introduction to Shona's Situation </vt:lpstr>
      <vt:lpstr>Erikson's Psychosocial Theory </vt:lpstr>
      <vt:lpstr>Applying Erikson's Theory to Shona </vt:lpstr>
      <vt:lpstr>Nature and Nurture </vt:lpstr>
      <vt:lpstr>Supporting Shona in the Nursery </vt:lpstr>
      <vt:lpstr>Strengths of Erikson's Theory </vt:lpstr>
      <vt:lpstr>Limitations of Erikson's Theory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rifaat malik</dc:creator>
  <cp:lastModifiedBy>rifaat malik</cp:lastModifiedBy>
  <cp:revision>1</cp:revision>
  <dcterms:created xsi:type="dcterms:W3CDTF">2026-10-03T17:01:43Z</dcterms:created>
  <dcterms:modified xsi:type="dcterms:W3CDTF">2026-10-03T19:59:13Z</dcterms:modified>
</cp:coreProperties>
</file>