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2" autoAdjust="0"/>
  </p:normalViewPr>
  <p:slideViewPr>
    <p:cSldViewPr>
      <p:cViewPr>
        <p:scale>
          <a:sx n="76" d="100"/>
          <a:sy n="76" d="100"/>
        </p:scale>
        <p:origin x="-1206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AE4BAE-1D0D-42C8-8D41-05C6397CA81F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6412B-9910-4409-8751-06B135C1C8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16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6412B-9910-4409-8751-06B135C1C8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481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6412B-9910-4409-8751-06B135C1C82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97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FF1069-6EDC-4469-AE90-2267100A076D}" type="datetimeFigureOut">
              <a:rPr lang="en-US" smtClean="0"/>
              <a:t>03-Jan-22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63ADA3C-F52F-4F7C-9457-2785B6AB3F4D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52400"/>
            <a:ext cx="7772400" cy="67056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pitchFamily="34" charset="0"/>
                <a:cs typeface="Arial" pitchFamily="34" charset="0"/>
              </a:rPr>
              <a:t>bmsw5102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b="1" dirty="0" smtClean="0">
                <a:latin typeface="Arial" pitchFamily="34" charset="0"/>
                <a:cs typeface="Arial" pitchFamily="34" charset="0"/>
              </a:rPr>
            </a:br>
            <a:r>
              <a:rPr lang="en-US" b="1" dirty="0" smtClean="0">
                <a:latin typeface="Arial" pitchFamily="34" charset="0"/>
                <a:cs typeface="Arial" pitchFamily="34" charset="0"/>
              </a:rPr>
              <a:t>Developing</a:t>
            </a:r>
            <a:r>
              <a:rPr lang="en-US" b="1" dirty="0" smtClean="0"/>
              <a:t> </a:t>
            </a:r>
            <a:r>
              <a:rPr lang="en-US" b="1" dirty="0"/>
              <a:t>Relationships and Workplace Achievements</a:t>
            </a:r>
            <a:br>
              <a:rPr lang="en-US" b="1" dirty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sz="2800" dirty="0" smtClean="0"/>
              <a:t>student id:1713839</a:t>
            </a:r>
            <a:r>
              <a:rPr lang="en-US" dirty="0"/>
              <a:t/>
            </a:r>
            <a:br>
              <a:rPr lang="en-US" dirty="0"/>
            </a:br>
            <a:r>
              <a:rPr lang="en-US" sz="2800" dirty="0" smtClean="0"/>
              <a:t>Name:Alexandru-Marian balsanu</a:t>
            </a:r>
            <a:br>
              <a:rPr lang="en-US" sz="2800" dirty="0" smtClean="0"/>
            </a:br>
            <a:r>
              <a:rPr lang="en-US" sz="2800" dirty="0" smtClean="0"/>
              <a:t>professor:Gregory cowan</a:t>
            </a:r>
            <a:r>
              <a:rPr lang="en-US" dirty="0"/>
              <a:t/>
            </a:r>
            <a:br>
              <a:rPr lang="en-US" dirty="0"/>
            </a:br>
            <a:r>
              <a:rPr lang="en-US" sz="2800" dirty="0" smtClean="0">
                <a:cs typeface="Calibri" panose="020F0502020204030204" pitchFamily="34" charset="0"/>
              </a:rPr>
              <a:t>module coordinator:md kalam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TRAINING and DEVELOPMENT needs for a h.r. officer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Table</a:t>
            </a:r>
            <a:r>
              <a:rPr lang="en-US" dirty="0" smtClean="0"/>
              <a:t> of 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US" sz="2800" dirty="0" smtClean="0">
                <a:latin typeface="Arial" pitchFamily="34" charset="0"/>
                <a:cs typeface="Arial" pitchFamily="34" charset="0"/>
              </a:rPr>
              <a:t>Introduction</a:t>
            </a:r>
          </a:p>
          <a:p>
            <a:r>
              <a:rPr lang="en-US" sz="2800" dirty="0" smtClean="0">
                <a:latin typeface="Arial" pitchFamily="34" charset="0"/>
                <a:cs typeface="Arial" pitchFamily="34" charset="0"/>
              </a:rPr>
              <a:t>Knowledge, Skill and Behaviour required for HR Professionals </a:t>
            </a:r>
          </a:p>
          <a:p>
            <a:r>
              <a:rPr lang="en-US" dirty="0" smtClean="0"/>
              <a:t>Personal skills audit for the knowledge, skills and behaviour to identify training and development needs</a:t>
            </a:r>
          </a:p>
          <a:p>
            <a:r>
              <a:rPr lang="en-US" dirty="0" smtClean="0"/>
              <a:t>Benefits to the Organisation and Self development as an HR through training and development </a:t>
            </a:r>
          </a:p>
          <a:p>
            <a:r>
              <a:rPr lang="en-US" dirty="0" smtClean="0"/>
              <a:t>Conclusion </a:t>
            </a:r>
          </a:p>
          <a:p>
            <a:r>
              <a:rPr lang="en-US" dirty="0"/>
              <a:t>References </a:t>
            </a:r>
          </a:p>
          <a:p>
            <a:endParaRPr lang="en-US" b="1" dirty="0" smtClean="0"/>
          </a:p>
          <a:p>
            <a:endParaRPr lang="en-US" b="1" dirty="0" smtClean="0"/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Introduction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458200" cy="6324600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1600" dirty="0" smtClean="0"/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Relationships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development and workplace achievement 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The training and development needs for an HR officer for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NEXT 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The detailed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Knowledge, Skills and Behavior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and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Personal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kills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audit in order to identify training and development needs 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The organisational benefits and self-development as an HR through training and development 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1026" name="Picture 2" descr="C:\Users\subho\Pictures\downlo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7400" y="4648200"/>
            <a:ext cx="5105400" cy="1743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700" b="1" dirty="0">
                <a:latin typeface="Arial" pitchFamily="34" charset="0"/>
                <a:cs typeface="Arial" pitchFamily="34" charset="0"/>
              </a:rPr>
              <a:t>Knowledge, Skill and Behaviour required for HR Professionals 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838200"/>
            <a:ext cx="7772400" cy="5867400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en-US" sz="1000" b="1" dirty="0" smtClean="0">
                <a:latin typeface="Arial" pitchFamily="34" charset="0"/>
                <a:cs typeface="Arial" pitchFamily="34" charset="0"/>
              </a:rPr>
              <a:t>The knowledge required for the profession of Human Resource manager of NEXT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Human Resource and Personnel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Management and Administration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Law and Government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Training and Education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Psychology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Personal and Customer Service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Mathematics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Communication and media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Security and safety of the public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Accounting and economics</a:t>
            </a:r>
          </a:p>
          <a:p>
            <a:pPr algn="just">
              <a:buNone/>
            </a:pPr>
            <a:r>
              <a:rPr lang="en-US" sz="1000" b="1" dirty="0" smtClean="0">
                <a:latin typeface="Arial" pitchFamily="34" charset="0"/>
                <a:cs typeface="Arial" pitchFamily="34" charset="0"/>
              </a:rPr>
              <a:t>The skills required for the profession of Human Resource manager of NEXT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Active listener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Personnel Resources management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Reading Comprehension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Decision Making and Judgment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Social Perceptiveness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Coordinating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Negotiation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Writing</a:t>
            </a:r>
          </a:p>
          <a:p>
            <a:pPr algn="just"/>
            <a:r>
              <a:rPr lang="en-US" sz="1000" b="1" dirty="0" smtClean="0">
                <a:latin typeface="Arial" pitchFamily="34" charset="0"/>
                <a:cs typeface="Arial" pitchFamily="34" charset="0"/>
              </a:rPr>
              <a:t>The complexity of Solving problems</a:t>
            </a:r>
          </a:p>
          <a:p>
            <a:pPr>
              <a:buNone/>
            </a:pPr>
            <a:r>
              <a:rPr lang="en-US" sz="1100" b="1" dirty="0" smtClean="0">
                <a:latin typeface="Arial" pitchFamily="34" charset="0"/>
                <a:cs typeface="Arial" pitchFamily="34" charset="0"/>
              </a:rPr>
              <a:t>The behaviour required for the profession of Human Resource manager of NEXT</a:t>
            </a:r>
          </a:p>
          <a:p>
            <a:r>
              <a:rPr lang="en-US" sz="1100" b="1" dirty="0" smtClean="0">
                <a:latin typeface="Arial" pitchFamily="34" charset="0"/>
                <a:cs typeface="Arial" pitchFamily="34" charset="0"/>
              </a:rPr>
              <a:t>Accountability</a:t>
            </a:r>
          </a:p>
          <a:p>
            <a:r>
              <a:rPr lang="en-US" sz="1100" b="1" dirty="0" smtClean="0">
                <a:latin typeface="Arial" pitchFamily="34" charset="0"/>
                <a:cs typeface="Arial" pitchFamily="34" charset="0"/>
              </a:rPr>
              <a:t>Adaptability</a:t>
            </a:r>
          </a:p>
          <a:p>
            <a:r>
              <a:rPr lang="en-US" sz="1100" b="1" dirty="0" smtClean="0">
                <a:latin typeface="Arial" pitchFamily="34" charset="0"/>
                <a:cs typeface="Arial" pitchFamily="34" charset="0"/>
              </a:rPr>
              <a:t>Focus on the quality of customers</a:t>
            </a:r>
          </a:p>
          <a:p>
            <a:endParaRPr lang="en-US" dirty="0"/>
          </a:p>
        </p:txBody>
      </p:sp>
      <p:pic>
        <p:nvPicPr>
          <p:cNvPr id="2050" name="Picture 2" descr="C:\Users\subho\Pictures\downloa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524000"/>
            <a:ext cx="3124200" cy="3581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7772400" cy="838200"/>
          </a:xfrm>
        </p:spPr>
        <p:txBody>
          <a:bodyPr/>
          <a:lstStyle/>
          <a:p>
            <a:pPr algn="ctr"/>
            <a:r>
              <a:rPr lang="en-US" sz="2800" b="1" dirty="0" smtClean="0"/>
              <a:t>Personal skills audit for the knowledge, skills and behaviour to identify training and development needs</a:t>
            </a:r>
            <a:br>
              <a:rPr lang="en-US" sz="2800" b="1" dirty="0" smtClean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76400"/>
            <a:ext cx="7772400" cy="36576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The development and training process is the most important function applied in the development of Human Resource Management for NEXT </a:t>
            </a:r>
          </a:p>
          <a:p>
            <a:r>
              <a:rPr lang="en-US" dirty="0" smtClean="0"/>
              <a:t>The process of training and development helps in upgrading the knowledge, skills, and behaviour of Human Resource Management for the performance of their task </a:t>
            </a:r>
          </a:p>
          <a:p>
            <a:r>
              <a:rPr lang="en-US" dirty="0" smtClean="0"/>
              <a:t>The needs in the training and development process of Human Resource Management should be more effective as it needs more improvement in the communication skills of HR</a:t>
            </a:r>
          </a:p>
          <a:p>
            <a:r>
              <a:rPr lang="en-US" dirty="0" smtClean="0"/>
              <a:t>Some improvement in administering the activity or the task</a:t>
            </a:r>
            <a:endParaRPr lang="en-US" dirty="0"/>
          </a:p>
        </p:txBody>
      </p:sp>
      <p:pic>
        <p:nvPicPr>
          <p:cNvPr id="3074" name="Picture 2" descr="C:\Users\subho\Pictures\download (1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5114925"/>
            <a:ext cx="2619375" cy="1514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0"/>
            <a:ext cx="70866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636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0"/>
            <a:ext cx="7010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319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400" b="1" dirty="0" smtClean="0"/>
              <a:t>Benefits to the Organisation and Self development as an HR through training and development 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324564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Department of human resource management, training and development are the most important functions</a:t>
            </a:r>
          </a:p>
          <a:p>
            <a:r>
              <a:rPr lang="en-US" dirty="0" smtClean="0"/>
              <a:t>Training for HR in NEXT is where employees are taught and introduced to various knowledge related to the technicality of their jobs </a:t>
            </a:r>
          </a:p>
          <a:p>
            <a:r>
              <a:rPr lang="en-US" dirty="0" smtClean="0"/>
              <a:t>HR officers at NEXT are constantly trained to make sure that every employee is efficient in performing the duties assigned to them in the most effective way</a:t>
            </a:r>
            <a:endParaRPr lang="en-US" dirty="0"/>
          </a:p>
        </p:txBody>
      </p:sp>
      <p:pic>
        <p:nvPicPr>
          <p:cNvPr id="4098" name="Picture 2" descr="C:\Users\subho\Pictures\download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7000" y="4419600"/>
            <a:ext cx="3733800" cy="2143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2940840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The determination of the appropriate knowledge, skills and behaviors </a:t>
            </a:r>
          </a:p>
          <a:p>
            <a:r>
              <a:rPr lang="en-US" dirty="0" smtClean="0"/>
              <a:t>A personal skills audit to identifying the training and development needs considering the knowledge, skills and behaviors </a:t>
            </a:r>
          </a:p>
          <a:p>
            <a:r>
              <a:rPr lang="en-US" dirty="0"/>
              <a:t>T</a:t>
            </a:r>
            <a:r>
              <a:rPr lang="en-US" dirty="0" smtClean="0"/>
              <a:t>he organizational benefits and Self-development as an HR through training and development </a:t>
            </a:r>
            <a:endParaRPr lang="en-US" dirty="0"/>
          </a:p>
        </p:txBody>
      </p:sp>
      <p:pic>
        <p:nvPicPr>
          <p:cNvPr id="5122" name="Picture 2" descr="C:\Users\subho\Pictures\download (3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4648200"/>
            <a:ext cx="4343400" cy="2066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838200"/>
          </a:xfrm>
        </p:spPr>
        <p:txBody>
          <a:bodyPr/>
          <a:lstStyle/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838200"/>
            <a:ext cx="7772400" cy="6324600"/>
          </a:xfrm>
        </p:spPr>
        <p:txBody>
          <a:bodyPr>
            <a:normAutofit fontScale="32500" lnSpcReduction="20000"/>
          </a:bodyPr>
          <a:lstStyle/>
          <a:p>
            <a:r>
              <a:rPr lang="en-US" dirty="0" smtClean="0"/>
              <a:t>Cetin, F. and Aşkun, D., 2018. The effect of occupational self-efficacy on work performance through intrinsic work motivation. Management Research Review.</a:t>
            </a:r>
          </a:p>
          <a:p>
            <a:r>
              <a:rPr lang="en-US" dirty="0" smtClean="0"/>
              <a:t>Ghalawat, S., Kiran, J.S.M. and Kumari, N., 2020. Impact of Training and Development on Employees' Performance and Productivity. Indian Journal of Extension Education, 56(3), pp.95-100.</a:t>
            </a:r>
          </a:p>
          <a:p>
            <a:r>
              <a:rPr lang="en-US" dirty="0" smtClean="0"/>
              <a:t>Johennesse, L.A.C. and Chou, T.K., 2017. Employee Perceptions of Talent Management Effectiveness on Retention. Global Business &amp; Management Research, 9(3).</a:t>
            </a:r>
          </a:p>
          <a:p>
            <a:r>
              <a:rPr lang="en-US" dirty="0" smtClean="0"/>
              <a:t>Khandelwal, K. and Upadhyay, A.K., 2021. Virtual reality interventions in developing and managing human resources. Human Resource Development International, 24(2), pp.219-233.</a:t>
            </a:r>
          </a:p>
          <a:p>
            <a:r>
              <a:rPr lang="en-US" dirty="0" smtClean="0"/>
              <a:t>Saifuddin, Q., Hussain, F. and Khan, I.U., 2020. Striving to Implement Green Human Resource Management (GHRM) Policies and Practices: A Study from HR Managers Perspective (FMCG Sector). International Journal of Management Excellence, 14(2), pp.2037-2051.</a:t>
            </a:r>
          </a:p>
          <a:p>
            <a:r>
              <a:rPr lang="en-US" dirty="0" smtClean="0"/>
              <a:t>Weinbauer-Heidel, I. and Ibeschitz-Manderbach, M., 2018. What Makes Training Really Work: 12 Levers Of Transfer Effectiveness. Tredition.</a:t>
            </a:r>
          </a:p>
          <a:p>
            <a:r>
              <a:rPr lang="en-US" dirty="0" smtClean="0"/>
              <a:t>Zacharia, Z.M., 2021. STUDY THE EFFECTIVENESS AND BEST PRACTICES OF ORGANIZATIONAL BRANDING AND COMMUNICATION. International Journal of Modern Agriculture, 10(2), pp.957-967.</a:t>
            </a:r>
          </a:p>
          <a:p>
            <a:r>
              <a:rPr lang="en-US" dirty="0" smtClean="0"/>
              <a:t>Basak, A. and Khanna, K., 2017. A study on the selection criteria of different hotels of Delhi NCR in accordance to the hr policies and market trends. </a:t>
            </a:r>
            <a:r>
              <a:rPr lang="en-US" i="1" dirty="0" smtClean="0"/>
              <a:t>International Journal of Social Sciences and Humanities (IJSSH)</a:t>
            </a:r>
            <a:r>
              <a:rPr lang="en-US" dirty="0" smtClean="0"/>
              <a:t>, </a:t>
            </a:r>
            <a:r>
              <a:rPr lang="en-US" i="1" dirty="0" smtClean="0"/>
              <a:t>1</a:t>
            </a:r>
            <a:r>
              <a:rPr lang="en-US" dirty="0" smtClean="0"/>
              <a:t>(1), pp.27-38.</a:t>
            </a:r>
          </a:p>
          <a:p>
            <a:r>
              <a:rPr lang="en-US" dirty="0" smtClean="0"/>
              <a:t>De Mauro, A., Greco, M., Grimaldi, M. and Ritala, P., 2018. Human resources for Big Data professions: A systematic classification of job roles and required skill sets. </a:t>
            </a:r>
            <a:r>
              <a:rPr lang="en-US" i="1" dirty="0" smtClean="0"/>
              <a:t>Information Processing &amp; Management</a:t>
            </a:r>
            <a:r>
              <a:rPr lang="en-US" dirty="0" smtClean="0"/>
              <a:t>, </a:t>
            </a:r>
            <a:r>
              <a:rPr lang="en-US" i="1" dirty="0" smtClean="0"/>
              <a:t>54</a:t>
            </a:r>
            <a:r>
              <a:rPr lang="en-US" dirty="0" smtClean="0"/>
              <a:t>(5), pp.807-817.</a:t>
            </a:r>
          </a:p>
          <a:p>
            <a:r>
              <a:rPr lang="en-US" dirty="0" smtClean="0"/>
              <a:t>Meissner, D. and Shmatko, N., 2019. Integrating professional and academic knowledge: the link between researchers skills and innovation culture. </a:t>
            </a:r>
            <a:r>
              <a:rPr lang="en-US" i="1" dirty="0" smtClean="0"/>
              <a:t>The Journal of Technology Transfer</a:t>
            </a:r>
            <a:r>
              <a:rPr lang="en-US" dirty="0" smtClean="0"/>
              <a:t>, </a:t>
            </a:r>
            <a:r>
              <a:rPr lang="en-US" i="1" dirty="0" smtClean="0"/>
              <a:t>44</a:t>
            </a:r>
            <a:r>
              <a:rPr lang="en-US" dirty="0" smtClean="0"/>
              <a:t>(4), pp.1273-1289.</a:t>
            </a:r>
          </a:p>
          <a:p>
            <a:r>
              <a:rPr lang="en-US" dirty="0" smtClean="0"/>
              <a:t>Azevedo, A. and Shane, M.J., 2019. A new training program in developing cultural intelligence can also improve innovative work behavior and resilience: A longitudinal pilot study of graduate students and professional employees. </a:t>
            </a:r>
            <a:r>
              <a:rPr lang="en-US" i="1" dirty="0" smtClean="0"/>
              <a:t>The International Journal of Management Education</a:t>
            </a:r>
            <a:r>
              <a:rPr lang="en-US" dirty="0" smtClean="0"/>
              <a:t>, </a:t>
            </a:r>
            <a:r>
              <a:rPr lang="en-US" i="1" dirty="0" smtClean="0"/>
              <a:t>17</a:t>
            </a:r>
            <a:r>
              <a:rPr lang="en-US" dirty="0" smtClean="0"/>
              <a:t>(3), p.100303.</a:t>
            </a:r>
          </a:p>
          <a:p>
            <a:r>
              <a:rPr lang="en-US" dirty="0" smtClean="0"/>
              <a:t>Georgiou, K., Gouras, A. and Nikolaou, I., 2019. Gamification in employee selection: The development of a gamified assessment. </a:t>
            </a:r>
            <a:r>
              <a:rPr lang="en-US" i="1" dirty="0" smtClean="0"/>
              <a:t>International journal of selection and assessment</a:t>
            </a:r>
            <a:r>
              <a:rPr lang="en-US" dirty="0" smtClean="0"/>
              <a:t>, </a:t>
            </a:r>
            <a:r>
              <a:rPr lang="en-US" i="1" dirty="0" smtClean="0"/>
              <a:t>27</a:t>
            </a:r>
            <a:r>
              <a:rPr lang="en-US" dirty="0" smtClean="0"/>
              <a:t>(2), pp.91-103.</a:t>
            </a:r>
          </a:p>
          <a:p>
            <a:r>
              <a:rPr lang="en-US" dirty="0" smtClean="0"/>
              <a:t>Lengnick-Hall, M.L., Neely, A.R. and Stone, C.B., 2018. Human resource management in the digital age: Big data, HR analytics and artificial intelligence. In </a:t>
            </a:r>
            <a:r>
              <a:rPr lang="en-US" i="1" dirty="0" smtClean="0"/>
              <a:t>Management and technological challenges in the digital age</a:t>
            </a:r>
            <a:r>
              <a:rPr lang="en-US" dirty="0" smtClean="0"/>
              <a:t> (pp. 1-30). CRC Press.</a:t>
            </a:r>
          </a:p>
          <a:p>
            <a:r>
              <a:rPr lang="en-US" dirty="0" smtClean="0"/>
              <a:t>Roberts, J., 2018. Future and changing roles of staff in distance education: a study to identify training and professional development needs. </a:t>
            </a:r>
            <a:r>
              <a:rPr lang="en-US" i="1" dirty="0" smtClean="0"/>
              <a:t>Distance Education</a:t>
            </a:r>
            <a:r>
              <a:rPr lang="en-US" dirty="0" smtClean="0"/>
              <a:t>, </a:t>
            </a:r>
            <a:r>
              <a:rPr lang="en-US" i="1" dirty="0" smtClean="0"/>
              <a:t>39</a:t>
            </a:r>
            <a:r>
              <a:rPr lang="en-US" dirty="0" smtClean="0"/>
              <a:t>(1), pp.37-53.</a:t>
            </a:r>
          </a:p>
          <a:p>
            <a:r>
              <a:rPr lang="en-US" dirty="0" smtClean="0"/>
              <a:t>Maity, S., 2019. Identifying opportunities for artificial intelligence in the evolution of training and development practices. </a:t>
            </a:r>
            <a:r>
              <a:rPr lang="en-US" i="1" dirty="0" smtClean="0"/>
              <a:t>Journal of Management Development</a:t>
            </a:r>
            <a:r>
              <a:rPr lang="en-US" dirty="0" smtClean="0"/>
              <a:t>.</a:t>
            </a:r>
          </a:p>
          <a:p>
            <a:r>
              <a:rPr lang="en-US" dirty="0" smtClean="0"/>
              <a:t>Szilárd, S., Benedek, A. and Ionel-Cioca, L., 2018. Soft skills development needs and methods in micro-companies of ICT sector. </a:t>
            </a:r>
            <a:r>
              <a:rPr lang="en-US" i="1" dirty="0" smtClean="0"/>
              <a:t>Procedia-Social and Behavioral Sciences</a:t>
            </a:r>
            <a:r>
              <a:rPr lang="en-US" dirty="0" smtClean="0"/>
              <a:t>, </a:t>
            </a:r>
            <a:r>
              <a:rPr lang="en-US" i="1" dirty="0" smtClean="0"/>
              <a:t>238</a:t>
            </a:r>
            <a:r>
              <a:rPr lang="en-US" dirty="0" smtClean="0"/>
              <a:t>, pp.94-103.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8800" dirty="0" smtClean="0"/>
              <a:t>Thank You </a:t>
            </a:r>
            <a:endParaRPr lang="en-US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404</TotalTime>
  <Words>678</Words>
  <Application>Microsoft Office PowerPoint</Application>
  <PresentationFormat>On-screen Show (4:3)</PresentationFormat>
  <Paragraphs>74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Metro</vt:lpstr>
      <vt:lpstr>bmsw5102 Developing Relationships and Workplace Achievements  student id:1713839 Name:Alexandru-Marian balsanu professor:Gregory cowan module coordinator:md kalam  TRAINING and DEVELOPMENT needs for a h.r. officer</vt:lpstr>
      <vt:lpstr>Table of Contents</vt:lpstr>
      <vt:lpstr>Introduction </vt:lpstr>
      <vt:lpstr>Knowledge, Skill and Behaviour required for HR Professionals  </vt:lpstr>
      <vt:lpstr>Personal skills audit for the knowledge, skills and behaviour to identify training and development needs </vt:lpstr>
      <vt:lpstr>PowerPoint Presentation</vt:lpstr>
      <vt:lpstr>PowerPoint Presentation</vt:lpstr>
      <vt:lpstr>Benefits to the Organisation and Self development as an HR through training and development  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</dc:title>
  <dc:creator>subho</dc:creator>
  <cp:lastModifiedBy>user</cp:lastModifiedBy>
  <cp:revision>19</cp:revision>
  <dcterms:created xsi:type="dcterms:W3CDTF">2021-10-30T13:13:54Z</dcterms:created>
  <dcterms:modified xsi:type="dcterms:W3CDTF">2022-01-03T12:10:19Z</dcterms:modified>
</cp:coreProperties>
</file>