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19" autoAdjust="0"/>
    <p:restoredTop sz="94660"/>
  </p:normalViewPr>
  <p:slideViewPr>
    <p:cSldViewPr snapToGrid="0">
      <p:cViewPr varScale="1">
        <p:scale>
          <a:sx n="89" d="100"/>
          <a:sy n="89" d="100"/>
        </p:scale>
        <p:origin x="96" y="22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300CB7-913C-4678-B73F-8EBB63CA522B}" type="datetimeFigureOut">
              <a:rPr lang="en-GB" smtClean="0"/>
              <a:t>07/01/2020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003122-C3CD-4FD5-8B85-D25DEBB35B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17140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300CB7-913C-4678-B73F-8EBB63CA522B}" type="datetimeFigureOut">
              <a:rPr lang="en-GB" smtClean="0"/>
              <a:t>07/01/2020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003122-C3CD-4FD5-8B85-D25DEBB35B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22529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300CB7-913C-4678-B73F-8EBB63CA522B}" type="datetimeFigureOut">
              <a:rPr lang="en-GB" smtClean="0"/>
              <a:t>07/01/2020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003122-C3CD-4FD5-8B85-D25DEBB35B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978055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300CB7-913C-4678-B73F-8EBB63CA522B}" type="datetimeFigureOut">
              <a:rPr lang="en-GB" smtClean="0"/>
              <a:t>07/01/2020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003122-C3CD-4FD5-8B85-D25DEBB35B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22257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300CB7-913C-4678-B73F-8EBB63CA522B}" type="datetimeFigureOut">
              <a:rPr lang="en-GB" smtClean="0"/>
              <a:t>07/01/2020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003122-C3CD-4FD5-8B85-D25DEBB35B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97115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300CB7-913C-4678-B73F-8EBB63CA522B}" type="datetimeFigureOut">
              <a:rPr lang="en-GB" smtClean="0"/>
              <a:t>07/01/2020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003122-C3CD-4FD5-8B85-D25DEBB35B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45853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300CB7-913C-4678-B73F-8EBB63CA522B}" type="datetimeFigureOut">
              <a:rPr lang="en-GB" smtClean="0"/>
              <a:t>07/01/2020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003122-C3CD-4FD5-8B85-D25DEBB35B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671431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300CB7-913C-4678-B73F-8EBB63CA522B}" type="datetimeFigureOut">
              <a:rPr lang="en-GB" smtClean="0"/>
              <a:t>07/01/2020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003122-C3CD-4FD5-8B85-D25DEBB35B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997550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300CB7-913C-4678-B73F-8EBB63CA522B}" type="datetimeFigureOut">
              <a:rPr lang="en-GB" smtClean="0"/>
              <a:t>07/01/2020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003122-C3CD-4FD5-8B85-D25DEBB35B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385741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300CB7-913C-4678-B73F-8EBB63CA522B}" type="datetimeFigureOut">
              <a:rPr lang="en-GB" smtClean="0"/>
              <a:t>07/01/2020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003122-C3CD-4FD5-8B85-D25DEBB35B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304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9300CB7-913C-4678-B73F-8EBB63CA522B}" type="datetimeFigureOut">
              <a:rPr lang="en-GB" smtClean="0"/>
              <a:t>07/01/2020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003122-C3CD-4FD5-8B85-D25DEBB35B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157781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9300CB7-913C-4678-B73F-8EBB63CA522B}" type="datetimeFigureOut">
              <a:rPr lang="en-GB" smtClean="0"/>
              <a:t>07/01/2020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1003122-C3CD-4FD5-8B85-D25DEBB35B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00094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youtube.com/watch?v=D-nAMmR6lks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>
          <a:xfrm>
            <a:off x="685800" y="623944"/>
            <a:ext cx="7772400" cy="2667896"/>
          </a:xfrm>
        </p:spPr>
        <p:txBody>
          <a:bodyPr>
            <a:normAutofit fontScale="90000"/>
          </a:bodyPr>
          <a:lstStyle/>
          <a:p>
            <a:r>
              <a:rPr lang="en-GB" sz="1800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/>
            </a:r>
            <a:br>
              <a:rPr lang="en-GB" sz="1800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en-GB" sz="18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/>
            </a:r>
            <a:br>
              <a:rPr lang="en-GB" sz="18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en-GB" sz="1800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/>
            </a:r>
            <a:br>
              <a:rPr lang="en-GB" sz="1800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en-GB" sz="18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/>
            </a:r>
            <a:br>
              <a:rPr lang="en-GB" sz="18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en-GB" sz="1800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/>
            </a:r>
            <a:br>
              <a:rPr lang="en-GB" sz="1800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en-GB" sz="1800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HPAN4008 </a:t>
            </a:r>
            <a:r>
              <a:rPr lang="en-GB" sz="1800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Sustainable Development in an Era of Globalisation?</a:t>
            </a:r>
            <a:br>
              <a:rPr lang="en-GB" sz="1800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en-GB" sz="4000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/>
            </a:r>
            <a:br>
              <a:rPr lang="en-GB" sz="4000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r>
              <a:rPr lang="en-GB" sz="4400" b="1" dirty="0" smtClean="0">
                <a:solidFill>
                  <a:schemeClr val="accent1">
                    <a:lumMod val="50000"/>
                  </a:schemeClr>
                </a:solidFill>
                <a:latin typeface="+mn-lt"/>
              </a:rPr>
              <a:t>A </a:t>
            </a:r>
            <a:r>
              <a:rPr lang="en-GB" sz="44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very brief history of development</a:t>
            </a:r>
            <a:r>
              <a:rPr lang="en-GB" sz="1300" b="1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> (3:56)</a:t>
            </a:r>
            <a:r>
              <a:rPr lang="en-GB" sz="1300" dirty="0">
                <a:solidFill>
                  <a:schemeClr val="accent1">
                    <a:lumMod val="50000"/>
                  </a:schemeClr>
                </a:solidFill>
              </a:rPr>
              <a:t/>
            </a:r>
            <a:br>
              <a:rPr lang="en-GB" sz="1300" dirty="0">
                <a:solidFill>
                  <a:schemeClr val="accent1">
                    <a:lumMod val="50000"/>
                  </a:schemeClr>
                </a:solidFill>
              </a:rPr>
            </a:br>
            <a:r>
              <a:rPr lang="en-GB" sz="1800" dirty="0">
                <a:solidFill>
                  <a:schemeClr val="accent1">
                    <a:lumMod val="50000"/>
                  </a:schemeClr>
                </a:solidFill>
                <a:latin typeface="+mn-lt"/>
              </a:rPr>
              <a:t/>
            </a:r>
            <a:br>
              <a:rPr lang="en-GB" sz="1800" dirty="0">
                <a:solidFill>
                  <a:schemeClr val="accent1">
                    <a:lumMod val="50000"/>
                  </a:schemeClr>
                </a:solidFill>
                <a:latin typeface="+mn-lt"/>
              </a:rPr>
            </a:br>
            <a:endParaRPr lang="en-GB" sz="1800" dirty="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by </a:t>
            </a:r>
            <a:r>
              <a:rPr lang="en-GB" dirty="0" smtClean="0">
                <a:solidFill>
                  <a:schemeClr val="accent1">
                    <a:lumMod val="50000"/>
                  </a:schemeClr>
                </a:solidFill>
              </a:rPr>
              <a:t>Kern </a:t>
            </a:r>
            <a:r>
              <a:rPr lang="en-GB" dirty="0" err="1" smtClean="0">
                <a:solidFill>
                  <a:schemeClr val="accent1">
                    <a:lumMod val="50000"/>
                  </a:schemeClr>
                </a:solidFill>
              </a:rPr>
              <a:t>Beare</a:t>
            </a:r>
            <a:endParaRPr lang="en-GB" dirty="0">
              <a:solidFill>
                <a:schemeClr val="accent1">
                  <a:lumMod val="50000"/>
                </a:schemeClr>
              </a:solidFill>
            </a:endParaRPr>
          </a:p>
          <a:p>
            <a:r>
              <a:rPr lang="en-GB" u="sng" dirty="0">
                <a:hlinkClick r:id="rId2"/>
              </a:rPr>
              <a:t>https://www.youtube.com/watch?v=D-nAMmR6lks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733760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8</TotalTime>
  <Words>6</Words>
  <Application>Microsoft Office PowerPoint</Application>
  <PresentationFormat>On-screen Show (4:3)</PresentationFormat>
  <Paragraphs>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Calibri</vt:lpstr>
      <vt:lpstr>Calibri Light</vt:lpstr>
      <vt:lpstr>Office Theme</vt:lpstr>
      <vt:lpstr>     HPAN4008 Sustainable Development in an Era of Globalisation?  A very brief history of development (3:56) 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HPAN4008 Sustainable Development in an Era of Globalisation? Introductions and Welcome</dc:title>
  <dc:creator>Andy Bevan</dc:creator>
  <cp:lastModifiedBy>Andy Bevan</cp:lastModifiedBy>
  <cp:revision>7</cp:revision>
  <dcterms:created xsi:type="dcterms:W3CDTF">2018-11-26T09:04:49Z</dcterms:created>
  <dcterms:modified xsi:type="dcterms:W3CDTF">2020-01-07T11:25:31Z</dcterms:modified>
</cp:coreProperties>
</file>