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4.xml" ContentType="application/vnd.openxmlformats-officedocument.presentationml.tags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tags/tag5.xml" ContentType="application/vnd.openxmlformats-officedocument.presentationml.tags+xml"/>
  <Override PartName="/ppt/charts/chart2.xml" ContentType="application/vnd.openxmlformats-officedocument.drawingml.chart+xml"/>
  <Override PartName="/ppt/tags/tag6.xml" ContentType="application/vnd.openxmlformats-officedocument.presentationml.tags+xml"/>
  <Override PartName="/ppt/charts/chart3.xml" ContentType="application/vnd.openxmlformats-officedocument.drawingml.chart+xml"/>
  <Override PartName="/ppt/tags/tag7.xml" ContentType="application/vnd.openxmlformats-officedocument.presentationml.tags+xml"/>
  <Override PartName="/ppt/charts/chart4.xml" ContentType="application/vnd.openxmlformats-officedocument.drawingml.chart+xml"/>
  <Override PartName="/ppt/tags/tag8.xml" ContentType="application/vnd.openxmlformats-officedocument.presentationml.tags+xml"/>
  <Override PartName="/ppt/charts/chart5.xml" ContentType="application/vnd.openxmlformats-officedocument.drawingml.chart+xml"/>
  <Override PartName="/ppt/tags/tag9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charts/chart6.xml" ContentType="application/vnd.openxmlformats-officedocument.drawingml.chart+xml"/>
  <Override PartName="/ppt/tags/tag15.xml" ContentType="application/vnd.openxmlformats-officedocument.presentationml.tags+xml"/>
  <Override PartName="/ppt/charts/chart7.xml" ContentType="application/vnd.openxmlformats-officedocument.drawingml.chart+xml"/>
  <Override PartName="/ppt/tags/tag16.xml" ContentType="application/vnd.openxmlformats-officedocument.presentationml.tags+xml"/>
  <Override PartName="/ppt/charts/chart8.xml" ContentType="application/vnd.openxmlformats-officedocument.drawingml.chart+xml"/>
  <Override PartName="/ppt/tags/tag17.xml" ContentType="application/vnd.openxmlformats-officedocument.presentationml.tags+xml"/>
  <Override PartName="/ppt/charts/chart9.xml" ContentType="application/vnd.openxmlformats-officedocument.drawingml.chart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charts/chart10.xml" ContentType="application/vnd.openxmlformats-officedocument.drawingml.chart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charts/chart11.xml" ContentType="application/vnd.openxmlformats-officedocument.drawingml.chart+xml"/>
  <Override PartName="/ppt/tags/tag22.xml" ContentType="application/vnd.openxmlformats-officedocument.presentationml.tags+xml"/>
  <Override PartName="/ppt/charts/chart12.xml" ContentType="application/vnd.openxmlformats-officedocument.drawingml.chart+xml"/>
  <Override PartName="/ppt/tags/tag23.xml" ContentType="application/vnd.openxmlformats-officedocument.presentationml.tags+xml"/>
  <Override PartName="/ppt/charts/chart13.xml" ContentType="application/vnd.openxmlformats-officedocument.drawingml.chart+xml"/>
  <Override PartName="/ppt/tags/tag24.xml" ContentType="application/vnd.openxmlformats-officedocument.presentationml.tag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416" r:id="rId3"/>
    <p:sldId id="417" r:id="rId4"/>
    <p:sldId id="418" r:id="rId5"/>
    <p:sldId id="419" r:id="rId6"/>
    <p:sldId id="420" r:id="rId7"/>
    <p:sldId id="421" r:id="rId8"/>
    <p:sldId id="422" r:id="rId9"/>
    <p:sldId id="423" r:id="rId10"/>
    <p:sldId id="424" r:id="rId11"/>
    <p:sldId id="425" r:id="rId12"/>
    <p:sldId id="426" r:id="rId13"/>
    <p:sldId id="427" r:id="rId14"/>
    <p:sldId id="428" r:id="rId15"/>
    <p:sldId id="429" r:id="rId16"/>
    <p:sldId id="430" r:id="rId17"/>
    <p:sldId id="431" r:id="rId18"/>
    <p:sldId id="432" r:id="rId19"/>
    <p:sldId id="433" r:id="rId20"/>
    <p:sldId id="434" r:id="rId21"/>
    <p:sldId id="435" r:id="rId22"/>
    <p:sldId id="436" r:id="rId23"/>
    <p:sldId id="437" r:id="rId24"/>
    <p:sldId id="438" r:id="rId25"/>
    <p:sldId id="439" r:id="rId26"/>
    <p:sldId id="440" r:id="rId27"/>
    <p:sldId id="441" r:id="rId28"/>
    <p:sldId id="442" r:id="rId29"/>
    <p:sldId id="443" r:id="rId30"/>
    <p:sldId id="357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FAE64-4583-4002-82F0-FCB38372BC8B}" v="41" dt="2021-03-11T10:56:56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75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68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6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z Bhatti" userId="a379b8bf-736b-4c00-9451-3a85dd844047" providerId="ADAL" clId="{057FAE64-4583-4002-82F0-FCB38372BC8B}"/>
    <pc:docChg chg="undo custSel addSld delSld modSld">
      <pc:chgData name="Riaz Bhatti" userId="a379b8bf-736b-4c00-9451-3a85dd844047" providerId="ADAL" clId="{057FAE64-4583-4002-82F0-FCB38372BC8B}" dt="2021-03-11T10:59:10.336" v="148" actId="47"/>
      <pc:docMkLst>
        <pc:docMk/>
      </pc:docMkLst>
      <pc:sldChg chg="modSp mod">
        <pc:chgData name="Riaz Bhatti" userId="a379b8bf-736b-4c00-9451-3a85dd844047" providerId="ADAL" clId="{057FAE64-4583-4002-82F0-FCB38372BC8B}" dt="2021-03-11T10:40:55.511" v="112" actId="20577"/>
        <pc:sldMkLst>
          <pc:docMk/>
          <pc:sldMk cId="3602111726" sldId="259"/>
        </pc:sldMkLst>
        <pc:spChg chg="mod">
          <ac:chgData name="Riaz Bhatti" userId="a379b8bf-736b-4c00-9451-3a85dd844047" providerId="ADAL" clId="{057FAE64-4583-4002-82F0-FCB38372BC8B}" dt="2021-03-11T10:40:55.511" v="112" actId="20577"/>
          <ac:spMkLst>
            <pc:docMk/>
            <pc:sldMk cId="3602111726" sldId="259"/>
            <ac:spMk id="7170" creationId="{1984F4D7-2BB5-D74C-9175-E67C4546413D}"/>
          </ac:spMkLst>
        </pc:spChg>
      </pc:sldChg>
      <pc:sldChg chg="modSp">
        <pc:chgData name="Riaz Bhatti" userId="a379b8bf-736b-4c00-9451-3a85dd844047" providerId="ADAL" clId="{057FAE64-4583-4002-82F0-FCB38372BC8B}" dt="2021-03-11T09:35:20.487" v="0" actId="1076"/>
        <pc:sldMkLst>
          <pc:docMk/>
          <pc:sldMk cId="1942869533" sldId="260"/>
        </pc:sldMkLst>
        <pc:spChg chg="mod">
          <ac:chgData name="Riaz Bhatti" userId="a379b8bf-736b-4c00-9451-3a85dd844047" providerId="ADAL" clId="{057FAE64-4583-4002-82F0-FCB38372BC8B}" dt="2021-03-11T09:35:20.487" v="0" actId="1076"/>
          <ac:spMkLst>
            <pc:docMk/>
            <pc:sldMk cId="1942869533" sldId="260"/>
            <ac:spMk id="8194" creationId="{2114150F-5BA8-4141-8331-75977CEFEEF6}"/>
          </ac:spMkLst>
        </pc:spChg>
      </pc:sldChg>
      <pc:sldChg chg="modSp mod">
        <pc:chgData name="Riaz Bhatti" userId="a379b8bf-736b-4c00-9451-3a85dd844047" providerId="ADAL" clId="{057FAE64-4583-4002-82F0-FCB38372BC8B}" dt="2021-03-11T09:37:04.364" v="5" actId="5793"/>
        <pc:sldMkLst>
          <pc:docMk/>
          <pc:sldMk cId="2458797066" sldId="264"/>
        </pc:sldMkLst>
        <pc:spChg chg="mod">
          <ac:chgData name="Riaz Bhatti" userId="a379b8bf-736b-4c00-9451-3a85dd844047" providerId="ADAL" clId="{057FAE64-4583-4002-82F0-FCB38372BC8B}" dt="2021-03-11T09:37:04.364" v="5" actId="5793"/>
          <ac:spMkLst>
            <pc:docMk/>
            <pc:sldMk cId="2458797066" sldId="264"/>
            <ac:spMk id="15362" creationId="{E3B05F8A-333A-2D48-B557-74557B2F62E9}"/>
          </ac:spMkLst>
        </pc:spChg>
        <pc:graphicFrameChg chg="mod">
          <ac:chgData name="Riaz Bhatti" userId="a379b8bf-736b-4c00-9451-3a85dd844047" providerId="ADAL" clId="{057FAE64-4583-4002-82F0-FCB38372BC8B}" dt="2021-03-11T09:36:28.008" v="3" actId="1076"/>
          <ac:graphicFrameMkLst>
            <pc:docMk/>
            <pc:sldMk cId="2458797066" sldId="264"/>
            <ac:graphicFrameMk id="2" creationId="{B9877A62-39CC-AC4B-935D-EDC8E2A616F7}"/>
          </ac:graphicFrameMkLst>
        </pc:graphicFrameChg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151964681" sldId="265"/>
        </pc:sldMkLst>
      </pc:sldChg>
      <pc:sldChg chg="del">
        <pc:chgData name="Riaz Bhatti" userId="a379b8bf-736b-4c00-9451-3a85dd844047" providerId="ADAL" clId="{057FAE64-4583-4002-82F0-FCB38372BC8B}" dt="2021-03-11T09:43:31.841" v="20" actId="47"/>
        <pc:sldMkLst>
          <pc:docMk/>
          <pc:sldMk cId="466459230" sldId="266"/>
        </pc:sldMkLst>
      </pc:sldChg>
      <pc:sldChg chg="modSp mod">
        <pc:chgData name="Riaz Bhatti" userId="a379b8bf-736b-4c00-9451-3a85dd844047" providerId="ADAL" clId="{057FAE64-4583-4002-82F0-FCB38372BC8B}" dt="2021-03-11T09:44:47.902" v="24" actId="5793"/>
        <pc:sldMkLst>
          <pc:docMk/>
          <pc:sldMk cId="3694206614" sldId="267"/>
        </pc:sldMkLst>
        <pc:spChg chg="mod">
          <ac:chgData name="Riaz Bhatti" userId="a379b8bf-736b-4c00-9451-3a85dd844047" providerId="ADAL" clId="{057FAE64-4583-4002-82F0-FCB38372BC8B}" dt="2021-03-11T09:44:47.902" v="24" actId="5793"/>
          <ac:spMkLst>
            <pc:docMk/>
            <pc:sldMk cId="3694206614" sldId="267"/>
            <ac:spMk id="22530" creationId="{93FC5783-29CC-8640-8571-65019E06FF90}"/>
          </ac:spMkLst>
        </pc:spChg>
      </pc:sldChg>
      <pc:sldChg chg="modSp">
        <pc:chgData name="Riaz Bhatti" userId="a379b8bf-736b-4c00-9451-3a85dd844047" providerId="ADAL" clId="{057FAE64-4583-4002-82F0-FCB38372BC8B}" dt="2021-03-11T09:45:20.163" v="25" actId="1076"/>
        <pc:sldMkLst>
          <pc:docMk/>
          <pc:sldMk cId="93550644" sldId="271"/>
        </pc:sldMkLst>
        <pc:spChg chg="mod">
          <ac:chgData name="Riaz Bhatti" userId="a379b8bf-736b-4c00-9451-3a85dd844047" providerId="ADAL" clId="{057FAE64-4583-4002-82F0-FCB38372BC8B}" dt="2021-03-11T09:45:20.163" v="25" actId="1076"/>
          <ac:spMkLst>
            <pc:docMk/>
            <pc:sldMk cId="93550644" sldId="271"/>
            <ac:spMk id="17411" creationId="{76160ABA-3D54-EA4A-BA77-24DDFA11E0A9}"/>
          </ac:spMkLst>
        </pc:spChg>
      </pc:sldChg>
      <pc:sldChg chg="modSp mod">
        <pc:chgData name="Riaz Bhatti" userId="a379b8bf-736b-4c00-9451-3a85dd844047" providerId="ADAL" clId="{057FAE64-4583-4002-82F0-FCB38372BC8B}" dt="2021-03-11T09:56:08.858" v="50" actId="1076"/>
        <pc:sldMkLst>
          <pc:docMk/>
          <pc:sldMk cId="3673750068" sldId="276"/>
        </pc:sldMkLst>
        <pc:spChg chg="mod">
          <ac:chgData name="Riaz Bhatti" userId="a379b8bf-736b-4c00-9451-3a85dd844047" providerId="ADAL" clId="{057FAE64-4583-4002-82F0-FCB38372BC8B}" dt="2021-03-11T09:56:04.899" v="49" actId="20577"/>
          <ac:spMkLst>
            <pc:docMk/>
            <pc:sldMk cId="3673750068" sldId="276"/>
            <ac:spMk id="38913" creationId="{C5EA3703-CE10-0C43-9206-0DD33BA3BBE2}"/>
          </ac:spMkLst>
        </pc:spChg>
        <pc:spChg chg="mod">
          <ac:chgData name="Riaz Bhatti" userId="a379b8bf-736b-4c00-9451-3a85dd844047" providerId="ADAL" clId="{057FAE64-4583-4002-82F0-FCB38372BC8B}" dt="2021-03-11T09:56:08.858" v="50" actId="1076"/>
          <ac:spMkLst>
            <pc:docMk/>
            <pc:sldMk cId="3673750068" sldId="276"/>
            <ac:spMk id="38914" creationId="{8E4D8EA7-F6C3-2149-8136-563EB77EB8E2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287314008" sldId="280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007961818" sldId="281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4250719025" sldId="282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773314793" sldId="283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153142044" sldId="28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349635698" sldId="285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1723127872" sldId="286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3802007543" sldId="287"/>
        </pc:sldMkLst>
      </pc:sldChg>
      <pc:sldChg chg="modSp mod">
        <pc:chgData name="Riaz Bhatti" userId="a379b8bf-736b-4c00-9451-3a85dd844047" providerId="ADAL" clId="{057FAE64-4583-4002-82F0-FCB38372BC8B}" dt="2021-03-11T09:56:41.603" v="52"/>
        <pc:sldMkLst>
          <pc:docMk/>
          <pc:sldMk cId="579643692" sldId="288"/>
        </pc:sldMkLst>
        <pc:spChg chg="mod">
          <ac:chgData name="Riaz Bhatti" userId="a379b8bf-736b-4c00-9451-3a85dd844047" providerId="ADAL" clId="{057FAE64-4583-4002-82F0-FCB38372BC8B}" dt="2021-03-11T09:56:41.603" v="52"/>
          <ac:spMkLst>
            <pc:docMk/>
            <pc:sldMk cId="579643692" sldId="288"/>
            <ac:spMk id="57346" creationId="{F7B456D0-614D-0046-AE2C-1A8709347D26}"/>
          </ac:spMkLst>
        </pc:spChg>
      </pc:sldChg>
      <pc:sldChg chg="del">
        <pc:chgData name="Riaz Bhatti" userId="a379b8bf-736b-4c00-9451-3a85dd844047" providerId="ADAL" clId="{057FAE64-4583-4002-82F0-FCB38372BC8B}" dt="2021-03-11T10:21:41.127" v="64" actId="47"/>
        <pc:sldMkLst>
          <pc:docMk/>
          <pc:sldMk cId="1344669802" sldId="291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4049850724" sldId="29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22467589" sldId="296"/>
        </pc:sldMkLst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257160529" sldId="299"/>
        </pc:sldMkLst>
      </pc:sldChg>
      <pc:sldChg chg="del">
        <pc:chgData name="Riaz Bhatti" userId="a379b8bf-736b-4c00-9451-3a85dd844047" providerId="ADAL" clId="{057FAE64-4583-4002-82F0-FCB38372BC8B}" dt="2021-03-11T09:41:47.091" v="19" actId="47"/>
        <pc:sldMkLst>
          <pc:docMk/>
          <pc:sldMk cId="3650033178" sldId="300"/>
        </pc:sldMkLst>
      </pc:sldChg>
      <pc:sldChg chg="modSp del">
        <pc:chgData name="Riaz Bhatti" userId="a379b8bf-736b-4c00-9451-3a85dd844047" providerId="ADAL" clId="{057FAE64-4583-4002-82F0-FCB38372BC8B}" dt="2021-03-11T09:55:58.433" v="48" actId="47"/>
        <pc:sldMkLst>
          <pc:docMk/>
          <pc:sldMk cId="1689907156" sldId="301"/>
        </pc:sldMkLst>
        <pc:spChg chg="mod">
          <ac:chgData name="Riaz Bhatti" userId="a379b8bf-736b-4c00-9451-3a85dd844047" providerId="ADAL" clId="{057FAE64-4583-4002-82F0-FCB38372BC8B}" dt="2021-03-11T09:45:41.087" v="26" actId="1076"/>
          <ac:spMkLst>
            <pc:docMk/>
            <pc:sldMk cId="1689907156" sldId="301"/>
            <ac:spMk id="36866" creationId="{CDEF944C-87D3-8444-81D7-667C65C0E279}"/>
          </ac:spMkLst>
        </pc:spChg>
      </pc:sldChg>
      <pc:sldChg chg="modSp">
        <pc:chgData name="Riaz Bhatti" userId="a379b8bf-736b-4c00-9451-3a85dd844047" providerId="ADAL" clId="{057FAE64-4583-4002-82F0-FCB38372BC8B}" dt="2021-03-11T09:46:01.183" v="27" actId="1076"/>
        <pc:sldMkLst>
          <pc:docMk/>
          <pc:sldMk cId="1747028270" sldId="303"/>
        </pc:sldMkLst>
        <pc:spChg chg="mod">
          <ac:chgData name="Riaz Bhatti" userId="a379b8bf-736b-4c00-9451-3a85dd844047" providerId="ADAL" clId="{057FAE64-4583-4002-82F0-FCB38372BC8B}" dt="2021-03-11T09:46:01.183" v="27" actId="1076"/>
          <ac:spMkLst>
            <pc:docMk/>
            <pc:sldMk cId="1747028270" sldId="303"/>
            <ac:spMk id="40962" creationId="{43DA14B5-E52A-BF42-B4F4-17D946C30204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934436024" sldId="30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365783591" sldId="30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737289648" sldId="307"/>
        </pc:sldMkLst>
      </pc:sldChg>
      <pc:sldChg chg="del">
        <pc:chgData name="Riaz Bhatti" userId="a379b8bf-736b-4c00-9451-3a85dd844047" providerId="ADAL" clId="{057FAE64-4583-4002-82F0-FCB38372BC8B}" dt="2021-03-11T09:50:30.588" v="29" actId="47"/>
        <pc:sldMkLst>
          <pc:docMk/>
          <pc:sldMk cId="2502498088" sldId="308"/>
        </pc:sldMkLst>
      </pc:sldChg>
      <pc:sldChg chg="delSp modSp new mod">
        <pc:chgData name="Riaz Bhatti" userId="a379b8bf-736b-4c00-9451-3a85dd844047" providerId="ADAL" clId="{057FAE64-4583-4002-82F0-FCB38372BC8B}" dt="2021-03-11T09:41:30.164" v="17" actId="20577"/>
        <pc:sldMkLst>
          <pc:docMk/>
          <pc:sldMk cId="3267250926" sldId="314"/>
        </pc:sldMkLst>
        <pc:spChg chg="del">
          <ac:chgData name="Riaz Bhatti" userId="a379b8bf-736b-4c00-9451-3a85dd844047" providerId="ADAL" clId="{057FAE64-4583-4002-82F0-FCB38372BC8B}" dt="2021-03-11T09:41:13.582" v="10" actId="478"/>
          <ac:spMkLst>
            <pc:docMk/>
            <pc:sldMk cId="3267250926" sldId="314"/>
            <ac:spMk id="2" creationId="{267C7757-A914-4B4E-9D0C-A2E082386F33}"/>
          </ac:spMkLst>
        </pc:spChg>
        <pc:spChg chg="mod">
          <ac:chgData name="Riaz Bhatti" userId="a379b8bf-736b-4c00-9451-3a85dd844047" providerId="ADAL" clId="{057FAE64-4583-4002-82F0-FCB38372BC8B}" dt="2021-03-11T09:41:30.164" v="17" actId="20577"/>
          <ac:spMkLst>
            <pc:docMk/>
            <pc:sldMk cId="3267250926" sldId="314"/>
            <ac:spMk id="3" creationId="{27EBD86A-B132-4C40-8BDB-D31A290CB471}"/>
          </ac:spMkLst>
        </pc:spChg>
      </pc:sldChg>
      <pc:sldChg chg="modSp new mod">
        <pc:chgData name="Riaz Bhatti" userId="a379b8bf-736b-4c00-9451-3a85dd844047" providerId="ADAL" clId="{057FAE64-4583-4002-82F0-FCB38372BC8B}" dt="2021-03-11T10:03:59.416" v="62" actId="313"/>
        <pc:sldMkLst>
          <pc:docMk/>
          <pc:sldMk cId="2347586940" sldId="315"/>
        </pc:sldMkLst>
        <pc:spChg chg="mod">
          <ac:chgData name="Riaz Bhatti" userId="a379b8bf-736b-4c00-9451-3a85dd844047" providerId="ADAL" clId="{057FAE64-4583-4002-82F0-FCB38372BC8B}" dt="2021-03-11T09:57:37.137" v="54"/>
          <ac:spMkLst>
            <pc:docMk/>
            <pc:sldMk cId="2347586940" sldId="315"/>
            <ac:spMk id="2" creationId="{6E32706E-8C10-455A-8263-9B55C6D45C61}"/>
          </ac:spMkLst>
        </pc:spChg>
        <pc:spChg chg="mod">
          <ac:chgData name="Riaz Bhatti" userId="a379b8bf-736b-4c00-9451-3a85dd844047" providerId="ADAL" clId="{057FAE64-4583-4002-82F0-FCB38372BC8B}" dt="2021-03-11T10:03:59.416" v="62" actId="313"/>
          <ac:spMkLst>
            <pc:docMk/>
            <pc:sldMk cId="2347586940" sldId="315"/>
            <ac:spMk id="3" creationId="{6C0CF91A-1BB1-4C90-9A74-5A3C0DD86B5B}"/>
          </ac:spMkLst>
        </pc:spChg>
      </pc:sldChg>
      <pc:sldChg chg="delSp modSp new mod">
        <pc:chgData name="Riaz Bhatti" userId="a379b8bf-736b-4c00-9451-3a85dd844047" providerId="ADAL" clId="{057FAE64-4583-4002-82F0-FCB38372BC8B}" dt="2021-03-11T10:04:08.638" v="63" actId="20577"/>
        <pc:sldMkLst>
          <pc:docMk/>
          <pc:sldMk cId="3440760861" sldId="316"/>
        </pc:sldMkLst>
        <pc:spChg chg="del">
          <ac:chgData name="Riaz Bhatti" userId="a379b8bf-736b-4c00-9451-3a85dd844047" providerId="ADAL" clId="{057FAE64-4583-4002-82F0-FCB38372BC8B}" dt="2021-03-11T10:03:52.941" v="61" actId="478"/>
          <ac:spMkLst>
            <pc:docMk/>
            <pc:sldMk cId="3440760861" sldId="316"/>
            <ac:spMk id="2" creationId="{9730ACD3-3864-4FC8-9F10-F038051E8B12}"/>
          </ac:spMkLst>
        </pc:spChg>
        <pc:spChg chg="mod">
          <ac:chgData name="Riaz Bhatti" userId="a379b8bf-736b-4c00-9451-3a85dd844047" providerId="ADAL" clId="{057FAE64-4583-4002-82F0-FCB38372BC8B}" dt="2021-03-11T10:04:08.638" v="63" actId="20577"/>
          <ac:spMkLst>
            <pc:docMk/>
            <pc:sldMk cId="3440760861" sldId="316"/>
            <ac:spMk id="3" creationId="{B4B1D1C0-4F47-4E3D-B9F2-C161A59DFFCB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3:37.249" v="76" actId="14100"/>
        <pc:sldMkLst>
          <pc:docMk/>
          <pc:sldMk cId="2889260901" sldId="317"/>
        </pc:sldMkLst>
        <pc:spChg chg="mod">
          <ac:chgData name="Riaz Bhatti" userId="a379b8bf-736b-4c00-9451-3a85dd844047" providerId="ADAL" clId="{057FAE64-4583-4002-82F0-FCB38372BC8B}" dt="2021-03-11T10:22:34.663" v="72" actId="255"/>
          <ac:spMkLst>
            <pc:docMk/>
            <pc:sldMk cId="2889260901" sldId="317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3:27.077" v="73" actId="22"/>
          <ac:spMkLst>
            <pc:docMk/>
            <pc:sldMk cId="2889260901" sldId="317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3:37.249" v="76" actId="14100"/>
          <ac:picMkLst>
            <pc:docMk/>
            <pc:sldMk cId="2889260901" sldId="317"/>
            <ac:picMk id="7" creationId="{F2BBD6E5-8CEB-4C83-91A0-09EFC69C97F1}"/>
          </ac:picMkLst>
        </pc:picChg>
      </pc:sldChg>
      <pc:sldChg chg="modSp add mod">
        <pc:chgData name="Riaz Bhatti" userId="a379b8bf-736b-4c00-9451-3a85dd844047" providerId="ADAL" clId="{057FAE64-4583-4002-82F0-FCB38372BC8B}" dt="2021-03-11T10:24:05.566" v="79"/>
        <pc:sldMkLst>
          <pc:docMk/>
          <pc:sldMk cId="2384500141" sldId="318"/>
        </pc:sldMkLst>
        <pc:spChg chg="mod">
          <ac:chgData name="Riaz Bhatti" userId="a379b8bf-736b-4c00-9451-3a85dd844047" providerId="ADAL" clId="{057FAE64-4583-4002-82F0-FCB38372BC8B}" dt="2021-03-11T10:24:05.566" v="79"/>
          <ac:spMkLst>
            <pc:docMk/>
            <pc:sldMk cId="2384500141" sldId="318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04.169" v="78" actId="21"/>
          <ac:spMkLst>
            <pc:docMk/>
            <pc:sldMk cId="2384500141" sldId="318"/>
            <ac:spMk id="3" creationId="{1957C08F-A417-49DD-856C-228A71228CF8}"/>
          </ac:spMkLst>
        </pc:spChg>
      </pc:sldChg>
      <pc:sldChg chg="modSp add mod">
        <pc:chgData name="Riaz Bhatti" userId="a379b8bf-736b-4c00-9451-3a85dd844047" providerId="ADAL" clId="{057FAE64-4583-4002-82F0-FCB38372BC8B}" dt="2021-03-11T10:24:23.601" v="83" actId="1076"/>
        <pc:sldMkLst>
          <pc:docMk/>
          <pc:sldMk cId="2434349850" sldId="319"/>
        </pc:sldMkLst>
        <pc:spChg chg="mod">
          <ac:chgData name="Riaz Bhatti" userId="a379b8bf-736b-4c00-9451-3a85dd844047" providerId="ADAL" clId="{057FAE64-4583-4002-82F0-FCB38372BC8B}" dt="2021-03-11T10:24:21.057" v="82"/>
          <ac:spMkLst>
            <pc:docMk/>
            <pc:sldMk cId="2434349850" sldId="319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23.601" v="83" actId="1076"/>
          <ac:spMkLst>
            <pc:docMk/>
            <pc:sldMk cId="2434349850" sldId="319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4:40.021" v="88"/>
        <pc:sldMkLst>
          <pc:docMk/>
          <pc:sldMk cId="935164112" sldId="320"/>
        </pc:sldMkLst>
        <pc:spChg chg="add del mod">
          <ac:chgData name="Riaz Bhatti" userId="a379b8bf-736b-4c00-9451-3a85dd844047" providerId="ADAL" clId="{057FAE64-4583-4002-82F0-FCB38372BC8B}" dt="2021-03-11T10:24:40.021" v="88"/>
          <ac:spMkLst>
            <pc:docMk/>
            <pc:sldMk cId="935164112" sldId="320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38.936" v="87" actId="21"/>
          <ac:spMkLst>
            <pc:docMk/>
            <pc:sldMk cId="935164112" sldId="320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5:11.928" v="93" actId="14100"/>
        <pc:sldMkLst>
          <pc:docMk/>
          <pc:sldMk cId="3109723853" sldId="321"/>
        </pc:sldMkLst>
        <pc:spChg chg="del">
          <ac:chgData name="Riaz Bhatti" userId="a379b8bf-736b-4c00-9451-3a85dd844047" providerId="ADAL" clId="{057FAE64-4583-4002-82F0-FCB38372BC8B}" dt="2021-03-11T10:25:05.799" v="90" actId="478"/>
          <ac:spMkLst>
            <pc:docMk/>
            <pc:sldMk cId="3109723853" sldId="321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4:57.797" v="89" actId="22"/>
          <ac:spMkLst>
            <pc:docMk/>
            <pc:sldMk cId="3109723853" sldId="321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5:11.928" v="93" actId="14100"/>
          <ac:picMkLst>
            <pc:docMk/>
            <pc:sldMk cId="3109723853" sldId="321"/>
            <ac:picMk id="7" creationId="{886AAD3F-0CBE-475B-942B-88206DCFE576}"/>
          </ac:picMkLst>
        </pc:picChg>
      </pc:sldChg>
      <pc:sldChg chg="modSp new mod">
        <pc:chgData name="Riaz Bhatti" userId="a379b8bf-736b-4c00-9451-3a85dd844047" providerId="ADAL" clId="{057FAE64-4583-4002-82F0-FCB38372BC8B}" dt="2021-03-11T10:25:26.353" v="97"/>
        <pc:sldMkLst>
          <pc:docMk/>
          <pc:sldMk cId="4268207172" sldId="322"/>
        </pc:sldMkLst>
        <pc:spChg chg="mod">
          <ac:chgData name="Riaz Bhatti" userId="a379b8bf-736b-4c00-9451-3a85dd844047" providerId="ADAL" clId="{057FAE64-4583-4002-82F0-FCB38372BC8B}" dt="2021-03-11T10:25:26.353" v="97"/>
          <ac:spMkLst>
            <pc:docMk/>
            <pc:sldMk cId="4268207172" sldId="322"/>
            <ac:spMk id="2" creationId="{0642DDCB-8462-4E23-9AA4-5E68684ECAD4}"/>
          </ac:spMkLst>
        </pc:spChg>
        <pc:spChg chg="mod">
          <ac:chgData name="Riaz Bhatti" userId="a379b8bf-736b-4c00-9451-3a85dd844047" providerId="ADAL" clId="{057FAE64-4583-4002-82F0-FCB38372BC8B}" dt="2021-03-11T10:25:25.320" v="96" actId="21"/>
          <ac:spMkLst>
            <pc:docMk/>
            <pc:sldMk cId="4268207172" sldId="322"/>
            <ac:spMk id="3" creationId="{76C8BE5A-8C79-4FD3-B3E4-29AA0B0BF874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5:56.417" v="104" actId="14100"/>
        <pc:sldMkLst>
          <pc:docMk/>
          <pc:sldMk cId="3140305919" sldId="323"/>
        </pc:sldMkLst>
        <pc:spChg chg="del">
          <ac:chgData name="Riaz Bhatti" userId="a379b8bf-736b-4c00-9451-3a85dd844047" providerId="ADAL" clId="{057FAE64-4583-4002-82F0-FCB38372BC8B}" dt="2021-03-11T10:25:46.221" v="99" actId="478"/>
          <ac:spMkLst>
            <pc:docMk/>
            <pc:sldMk cId="3140305919" sldId="323"/>
            <ac:spMk id="2" creationId="{9720CB2B-8B5E-44D0-AF2B-0C577916FBD6}"/>
          </ac:spMkLst>
        </pc:spChg>
        <pc:spChg chg="del mod">
          <ac:chgData name="Riaz Bhatti" userId="a379b8bf-736b-4c00-9451-3a85dd844047" providerId="ADAL" clId="{057FAE64-4583-4002-82F0-FCB38372BC8B}" dt="2021-03-11T10:25:49.351" v="101" actId="22"/>
          <ac:spMkLst>
            <pc:docMk/>
            <pc:sldMk cId="3140305919" sldId="323"/>
            <ac:spMk id="3" creationId="{280ADB5B-880A-4857-BD9B-6C35D10D5EEE}"/>
          </ac:spMkLst>
        </pc:spChg>
        <pc:picChg chg="add mod ord">
          <ac:chgData name="Riaz Bhatti" userId="a379b8bf-736b-4c00-9451-3a85dd844047" providerId="ADAL" clId="{057FAE64-4583-4002-82F0-FCB38372BC8B}" dt="2021-03-11T10:25:56.417" v="104" actId="14100"/>
          <ac:picMkLst>
            <pc:docMk/>
            <pc:sldMk cId="3140305919" sldId="323"/>
            <ac:picMk id="7" creationId="{F5F40C62-7305-410D-B5D0-9587F61E9383}"/>
          </ac:picMkLst>
        </pc:picChg>
      </pc:sldChg>
      <pc:sldChg chg="delSp modSp new mod">
        <pc:chgData name="Riaz Bhatti" userId="a379b8bf-736b-4c00-9451-3a85dd844047" providerId="ADAL" clId="{057FAE64-4583-4002-82F0-FCB38372BC8B}" dt="2021-03-11T10:26:33.829" v="111" actId="1076"/>
        <pc:sldMkLst>
          <pc:docMk/>
          <pc:sldMk cId="4141236500" sldId="324"/>
        </pc:sldMkLst>
        <pc:spChg chg="del">
          <ac:chgData name="Riaz Bhatti" userId="a379b8bf-736b-4c00-9451-3a85dd844047" providerId="ADAL" clId="{057FAE64-4583-4002-82F0-FCB38372BC8B}" dt="2021-03-11T10:26:30.724" v="110" actId="478"/>
          <ac:spMkLst>
            <pc:docMk/>
            <pc:sldMk cId="4141236500" sldId="324"/>
            <ac:spMk id="2" creationId="{9BBAA90F-9CD8-4A10-BDD6-B8C2EB62CE93}"/>
          </ac:spMkLst>
        </pc:spChg>
        <pc:spChg chg="mod">
          <ac:chgData name="Riaz Bhatti" userId="a379b8bf-736b-4c00-9451-3a85dd844047" providerId="ADAL" clId="{057FAE64-4583-4002-82F0-FCB38372BC8B}" dt="2021-03-11T10:26:33.829" v="111" actId="1076"/>
          <ac:spMkLst>
            <pc:docMk/>
            <pc:sldMk cId="4141236500" sldId="324"/>
            <ac:spMk id="3" creationId="{6CA5D290-7C76-40D0-84D7-11C342949523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49:48.248" v="116" actId="26606"/>
        <pc:sldMkLst>
          <pc:docMk/>
          <pc:sldMk cId="563921113" sldId="325"/>
        </pc:sldMkLst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2" creationId="{03460A99-E211-4FDE-AF92-E9A29C7A5F0E}"/>
          </ac:spMkLst>
        </pc:spChg>
        <pc:spChg chg="del">
          <ac:chgData name="Riaz Bhatti" userId="a379b8bf-736b-4c00-9451-3a85dd844047" providerId="ADAL" clId="{057FAE64-4583-4002-82F0-FCB38372BC8B}" dt="2021-03-11T10:49:45.630" v="115" actId="22"/>
          <ac:spMkLst>
            <pc:docMk/>
            <pc:sldMk cId="563921113" sldId="325"/>
            <ac:spMk id="3" creationId="{926CFA8F-31DC-4744-B541-4FDAA827E6C1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4" creationId="{DAD6805B-728C-46B5-B624-414C1A5F8247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5" creationId="{3A3A4505-5B91-464D-A49F-3E83FCD6B1A8}"/>
          </ac:spMkLst>
        </pc:spChg>
        <pc:picChg chg="add mod ord">
          <ac:chgData name="Riaz Bhatti" userId="a379b8bf-736b-4c00-9451-3a85dd844047" providerId="ADAL" clId="{057FAE64-4583-4002-82F0-FCB38372BC8B}" dt="2021-03-11T10:49:48.248" v="116" actId="26606"/>
          <ac:picMkLst>
            <pc:docMk/>
            <pc:sldMk cId="563921113" sldId="325"/>
            <ac:picMk id="7" creationId="{08C1D324-6771-451F-BBAB-C19A5EF8290E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2:53.424" v="129" actId="14100"/>
        <pc:sldMkLst>
          <pc:docMk/>
          <pc:sldMk cId="574549983" sldId="326"/>
        </pc:sldMkLst>
        <pc:spChg chg="mod">
          <ac:chgData name="Riaz Bhatti" userId="a379b8bf-736b-4c00-9451-3a85dd844047" providerId="ADAL" clId="{057FAE64-4583-4002-82F0-FCB38372BC8B}" dt="2021-03-11T10:52:31.660" v="122"/>
          <ac:spMkLst>
            <pc:docMk/>
            <pc:sldMk cId="574549983" sldId="326"/>
            <ac:spMk id="2" creationId="{63A7B56E-5551-4A4B-AC3D-6300FB055F7B}"/>
          </ac:spMkLst>
        </pc:spChg>
        <pc:spChg chg="del">
          <ac:chgData name="Riaz Bhatti" userId="a379b8bf-736b-4c00-9451-3a85dd844047" providerId="ADAL" clId="{057FAE64-4583-4002-82F0-FCB38372BC8B}" dt="2021-03-11T10:52:10.794" v="118" actId="22"/>
          <ac:spMkLst>
            <pc:docMk/>
            <pc:sldMk cId="574549983" sldId="326"/>
            <ac:spMk id="3" creationId="{3DFA590E-1711-425A-A830-C98C1BAADBAB}"/>
          </ac:spMkLst>
        </pc:spChg>
        <pc:spChg chg="add mod">
          <ac:chgData name="Riaz Bhatti" userId="a379b8bf-736b-4c00-9451-3a85dd844047" providerId="ADAL" clId="{057FAE64-4583-4002-82F0-FCB38372BC8B}" dt="2021-03-11T10:52:38.699" v="124" actId="207"/>
          <ac:spMkLst>
            <pc:docMk/>
            <pc:sldMk cId="574549983" sldId="326"/>
            <ac:spMk id="8" creationId="{4496876B-F53B-4DE7-A614-0B42045968CE}"/>
          </ac:spMkLst>
        </pc:spChg>
        <pc:picChg chg="add del mod ord">
          <ac:chgData name="Riaz Bhatti" userId="a379b8bf-736b-4c00-9451-3a85dd844047" providerId="ADAL" clId="{057FAE64-4583-4002-82F0-FCB38372BC8B}" dt="2021-03-11T10:52:26.441" v="119" actId="478"/>
          <ac:picMkLst>
            <pc:docMk/>
            <pc:sldMk cId="574549983" sldId="326"/>
            <ac:picMk id="7" creationId="{1B071174-B8B6-45D6-8D9C-E5D990E877B1}"/>
          </ac:picMkLst>
        </pc:picChg>
        <pc:picChg chg="add mod">
          <ac:chgData name="Riaz Bhatti" userId="a379b8bf-736b-4c00-9451-3a85dd844047" providerId="ADAL" clId="{057FAE64-4583-4002-82F0-FCB38372BC8B}" dt="2021-03-11T10:52:53.424" v="129" actId="14100"/>
          <ac:picMkLst>
            <pc:docMk/>
            <pc:sldMk cId="574549983" sldId="326"/>
            <ac:picMk id="10" creationId="{1658522F-8555-48CC-9729-C42B8FDE64F8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6:31.439" v="140" actId="14100"/>
        <pc:sldMkLst>
          <pc:docMk/>
          <pc:sldMk cId="3355813685" sldId="327"/>
        </pc:sldMkLst>
        <pc:spChg chg="mod">
          <ac:chgData name="Riaz Bhatti" userId="a379b8bf-736b-4c00-9451-3a85dd844047" providerId="ADAL" clId="{057FAE64-4583-4002-82F0-FCB38372BC8B}" dt="2021-03-11T10:55:57.294" v="134" actId="255"/>
          <ac:spMkLst>
            <pc:docMk/>
            <pc:sldMk cId="3355813685" sldId="327"/>
            <ac:spMk id="2" creationId="{D6625036-1FB6-4ECC-8A7E-221E2673914D}"/>
          </ac:spMkLst>
        </pc:spChg>
        <pc:spChg chg="add del mod">
          <ac:chgData name="Riaz Bhatti" userId="a379b8bf-736b-4c00-9451-3a85dd844047" providerId="ADAL" clId="{057FAE64-4583-4002-82F0-FCB38372BC8B}" dt="2021-03-11T10:56:26.450" v="138" actId="22"/>
          <ac:spMkLst>
            <pc:docMk/>
            <pc:sldMk cId="3355813685" sldId="327"/>
            <ac:spMk id="3" creationId="{DE11F9E0-EBB1-4C08-940C-3558F69286FA}"/>
          </ac:spMkLst>
        </pc:spChg>
        <pc:spChg chg="add del">
          <ac:chgData name="Riaz Bhatti" userId="a379b8bf-736b-4c00-9451-3a85dd844047" providerId="ADAL" clId="{057FAE64-4583-4002-82F0-FCB38372BC8B}" dt="2021-03-11T10:56:10.251" v="136"/>
          <ac:spMkLst>
            <pc:docMk/>
            <pc:sldMk cId="3355813685" sldId="327"/>
            <ac:spMk id="7" creationId="{434B073A-9F7C-437B-BB69-81779D7E8752}"/>
          </ac:spMkLst>
        </pc:spChg>
        <pc:graphicFrameChg chg="add del mod">
          <ac:chgData name="Riaz Bhatti" userId="a379b8bf-736b-4c00-9451-3a85dd844047" providerId="ADAL" clId="{057FAE64-4583-4002-82F0-FCB38372BC8B}" dt="2021-03-11T10:56:10.251" v="136"/>
          <ac:graphicFrameMkLst>
            <pc:docMk/>
            <pc:sldMk cId="3355813685" sldId="327"/>
            <ac:graphicFrameMk id="6" creationId="{FBFBE723-8953-4146-89FD-1F5DB3575E01}"/>
          </ac:graphicFrameMkLst>
        </pc:graphicFrameChg>
        <pc:picChg chg="add mod ord">
          <ac:chgData name="Riaz Bhatti" userId="a379b8bf-736b-4c00-9451-3a85dd844047" providerId="ADAL" clId="{057FAE64-4583-4002-82F0-FCB38372BC8B}" dt="2021-03-11T10:56:31.439" v="140" actId="14100"/>
          <ac:picMkLst>
            <pc:docMk/>
            <pc:sldMk cId="3355813685" sldId="327"/>
            <ac:picMk id="9" creationId="{2D111213-E0FE-4BCC-86EF-2EA0C3D8628E}"/>
          </ac:picMkLst>
        </pc:picChg>
      </pc:sldChg>
      <pc:sldChg chg="new del">
        <pc:chgData name="Riaz Bhatti" userId="a379b8bf-736b-4c00-9451-3a85dd844047" providerId="ADAL" clId="{057FAE64-4583-4002-82F0-FCB38372BC8B}" dt="2021-03-11T10:59:10.336" v="148" actId="47"/>
        <pc:sldMkLst>
          <pc:docMk/>
          <pc:sldMk cId="1045058182" sldId="328"/>
        </pc:sldMkLst>
      </pc:sldChg>
      <pc:sldChg chg="addSp delSp modSp new">
        <pc:chgData name="Riaz Bhatti" userId="a379b8bf-736b-4c00-9451-3a85dd844047" providerId="ADAL" clId="{057FAE64-4583-4002-82F0-FCB38372BC8B}" dt="2021-03-11T10:56:56.143" v="147" actId="14100"/>
        <pc:sldMkLst>
          <pc:docMk/>
          <pc:sldMk cId="2009059149" sldId="329"/>
        </pc:sldMkLst>
        <pc:spChg chg="del">
          <ac:chgData name="Riaz Bhatti" userId="a379b8bf-736b-4c00-9451-3a85dd844047" providerId="ADAL" clId="{057FAE64-4583-4002-82F0-FCB38372BC8B}" dt="2021-03-11T10:56:47.214" v="143" actId="478"/>
          <ac:spMkLst>
            <pc:docMk/>
            <pc:sldMk cId="2009059149" sldId="329"/>
            <ac:spMk id="2" creationId="{5A51DCBC-132D-494A-B628-B93F0282CCCB}"/>
          </ac:spMkLst>
        </pc:spChg>
        <pc:spChg chg="del">
          <ac:chgData name="Riaz Bhatti" userId="a379b8bf-736b-4c00-9451-3a85dd844047" providerId="ADAL" clId="{057FAE64-4583-4002-82F0-FCB38372BC8B}" dt="2021-03-11T10:56:49.135" v="144"/>
          <ac:spMkLst>
            <pc:docMk/>
            <pc:sldMk cId="2009059149" sldId="329"/>
            <ac:spMk id="3" creationId="{7CBEFA1F-B679-4586-AC6A-9031B08AA660}"/>
          </ac:spMkLst>
        </pc:spChg>
        <pc:picChg chg="add mod">
          <ac:chgData name="Riaz Bhatti" userId="a379b8bf-736b-4c00-9451-3a85dd844047" providerId="ADAL" clId="{057FAE64-4583-4002-82F0-FCB38372BC8B}" dt="2021-03-11T10:56:56.143" v="147" actId="14100"/>
          <ac:picMkLst>
            <pc:docMk/>
            <pc:sldMk cId="2009059149" sldId="329"/>
            <ac:picMk id="6" creationId="{E0014E06-ADB5-4379-A49D-56D6B74B4B6D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spPr>
              <a:solidFill>
                <a:schemeClr val="accent2"/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1-4C5F-49DE-999C-2C3F3BF033E6}"/>
              </c:ext>
            </c:extLst>
          </c:dPt>
          <c:dPt>
            <c:idx val="1"/>
            <c:invertIfNegative val="1"/>
            <c:bubble3D val="0"/>
            <c:spPr>
              <a:solidFill>
                <a:srgbClr val="008000"/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3-4C5F-49DE-999C-2C3F3BF033E6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4-4C5F-49DE-999C-2C3F3BF033E6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4C5F-49DE-999C-2C3F3BF033E6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4C5F-49DE-999C-2C3F3BF033E6}"/>
              </c:ext>
            </c:extLst>
          </c:dPt>
          <c:dPt>
            <c:idx val="5"/>
            <c:invertIfNegative val="1"/>
            <c:bubble3D val="0"/>
            <c:spPr>
              <a:solidFill>
                <a:schemeClr val="accent6">
                  <a:lumMod val="75000"/>
                </a:schemeClr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8-4C5F-49DE-999C-2C3F3BF033E6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4C5F-49DE-999C-2C3F3BF033E6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A-4C5F-49DE-999C-2C3F3BF033E6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B-4C5F-49DE-999C-2C3F3BF033E6}"/>
              </c:ext>
            </c:extLst>
          </c:dPt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4C5F-49DE-999C-2C3F3BF033E6}"/>
                </c:ext>
              </c:extLst>
            </c:dLbl>
            <c:dLbl>
              <c:idx val="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4C5F-49DE-999C-2C3F3BF033E6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4C5F-49DE-999C-2C3F3BF033E6}"/>
                </c:ext>
              </c:extLst>
            </c:dLbl>
            <c:dLbl>
              <c:idx val="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4C5F-49DE-999C-2C3F3BF033E6}"/>
                </c:ext>
              </c:extLst>
            </c:dLbl>
            <c:dLbl>
              <c:idx val="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4C5F-49DE-999C-2C3F3BF033E6}"/>
                </c:ext>
              </c:extLst>
            </c:dLbl>
            <c:dLbl>
              <c:idx val="5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4C5F-49DE-999C-2C3F3BF033E6}"/>
                </c:ext>
              </c:extLst>
            </c:dLbl>
            <c:dLbl>
              <c:idx val="6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4C5F-49DE-999C-2C3F3BF033E6}"/>
                </c:ext>
              </c:extLst>
            </c:dLbl>
            <c:dLbl>
              <c:idx val="7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4C5F-49DE-999C-2C3F3BF033E6}"/>
                </c:ext>
              </c:extLst>
            </c:dLbl>
            <c:dLbl>
              <c:idx val="8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4C5F-49DE-999C-2C3F3BF033E6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Samsung</c:v>
                </c:pt>
                <c:pt idx="1">
                  <c:v>Apple</c:v>
                </c:pt>
                <c:pt idx="2">
                  <c:v>Nokia</c:v>
                </c:pt>
                <c:pt idx="3">
                  <c:v>Sony</c:v>
                </c:pt>
                <c:pt idx="4">
                  <c:v>HTC</c:v>
                </c:pt>
                <c:pt idx="5">
                  <c:v>RIM</c:v>
                </c:pt>
                <c:pt idx="6">
                  <c:v>Motorola</c:v>
                </c:pt>
                <c:pt idx="7">
                  <c:v>LG</c:v>
                </c:pt>
                <c:pt idx="8">
                  <c:v>Other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0.318</c:v>
                </c:pt>
                <c:pt idx="1">
                  <c:v>0.22900000000000001</c:v>
                </c:pt>
                <c:pt idx="2">
                  <c:v>0.16900000000000001</c:v>
                </c:pt>
                <c:pt idx="3">
                  <c:v>6.7000000000000004E-2</c:v>
                </c:pt>
                <c:pt idx="4">
                  <c:v>6.0999999999999999E-2</c:v>
                </c:pt>
                <c:pt idx="5">
                  <c:v>3.6999999999999998E-2</c:v>
                </c:pt>
                <c:pt idx="6">
                  <c:v>2.4E-2</c:v>
                </c:pt>
                <c:pt idx="7">
                  <c:v>2.1000000000000001E-2</c:v>
                </c:pt>
                <c:pt idx="8">
                  <c:v>7.3999999999999996E-2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4C5F-49DE-999C-2C3F3BF033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918171056"/>
        <c:axId val="-1977348576"/>
      </c:barChart>
      <c:catAx>
        <c:axId val="918171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crossAx val="-1977348576"/>
        <c:crosses val="autoZero"/>
        <c:auto val="0"/>
        <c:lblAlgn val="ctr"/>
        <c:lblOffset val="100"/>
        <c:noMultiLvlLbl val="0"/>
      </c:catAx>
      <c:valAx>
        <c:axId val="-197734857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Market share</a:t>
                </a:r>
              </a:p>
            </c:rich>
          </c:tx>
          <c:layout/>
          <c:overlay val="0"/>
        </c:title>
        <c:numFmt formatCode="#,##0.0%" sourceLinked="0"/>
        <c:majorTickMark val="none"/>
        <c:minorTickMark val="none"/>
        <c:tickLblPos val="low"/>
        <c:spPr>
          <a:ln>
            <a:noFill/>
          </a:ln>
        </c:spPr>
        <c:crossAx val="918171056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/>
      </a:pPr>
      <a:endParaRPr lang="en-US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Other Multiples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Sheet1!$B$2:$B$15</c:f>
              <c:numCache>
                <c:formatCode>General</c:formatCode>
                <c:ptCount val="14"/>
                <c:pt idx="0">
                  <c:v>2.7E-2</c:v>
                </c:pt>
                <c:pt idx="1">
                  <c:v>2.7E-2</c:v>
                </c:pt>
                <c:pt idx="2">
                  <c:v>2.8000000000000001E-2</c:v>
                </c:pt>
                <c:pt idx="3">
                  <c:v>2.9000000000000001E-2</c:v>
                </c:pt>
                <c:pt idx="4">
                  <c:v>2.8000000000000001E-2</c:v>
                </c:pt>
                <c:pt idx="5">
                  <c:v>2.8000000000000001E-2</c:v>
                </c:pt>
                <c:pt idx="6">
                  <c:v>2.1999999999999999E-2</c:v>
                </c:pt>
                <c:pt idx="7">
                  <c:v>2.8000000000000001E-2</c:v>
                </c:pt>
                <c:pt idx="8">
                  <c:v>2.1999999999999999E-2</c:v>
                </c:pt>
                <c:pt idx="9">
                  <c:v>2.9000000000000001E-2</c:v>
                </c:pt>
                <c:pt idx="10">
                  <c:v>2.8000000000000001E-2</c:v>
                </c:pt>
                <c:pt idx="11">
                  <c:v>2.7E-2</c:v>
                </c:pt>
                <c:pt idx="12">
                  <c:v>2.8000000000000001E-2</c:v>
                </c:pt>
                <c:pt idx="13">
                  <c:v>2.4E-2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D3D-4DCF-9657-BD42A632E44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Iceland</c:v>
                </c:pt>
              </c:strCache>
            </c:strRef>
          </c:tx>
          <c:spPr>
            <a:solidFill>
              <a:srgbClr val="0F283E"/>
            </a:solidFill>
            <a:ln>
              <a:solidFill>
                <a:srgbClr val="0F283E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Sheet1!$C$2:$C$15</c:f>
              <c:numCache>
                <c:formatCode>General</c:formatCode>
                <c:ptCount val="14"/>
                <c:pt idx="0">
                  <c:v>2.1999999999999999E-2</c:v>
                </c:pt>
                <c:pt idx="1">
                  <c:v>2.1999999999999999E-2</c:v>
                </c:pt>
                <c:pt idx="2">
                  <c:v>2.1999999999999999E-2</c:v>
                </c:pt>
                <c:pt idx="3">
                  <c:v>2.1000000000000001E-2</c:v>
                </c:pt>
                <c:pt idx="4">
                  <c:v>2.1000000000000001E-2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0.02</c:v>
                </c:pt>
                <c:pt idx="9">
                  <c:v>0.02</c:v>
                </c:pt>
                <c:pt idx="10">
                  <c:v>1.9E-2</c:v>
                </c:pt>
                <c:pt idx="11">
                  <c:v>2.1000000000000001E-2</c:v>
                </c:pt>
                <c:pt idx="12">
                  <c:v>2.1999999999999999E-2</c:v>
                </c:pt>
                <c:pt idx="13">
                  <c:v>2.1000000000000001E-2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D3D-4DCF-9657-BD42A632E44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Lidl</c:v>
                </c:pt>
              </c:strCache>
            </c:strRef>
          </c:tx>
          <c:spPr>
            <a:solidFill>
              <a:srgbClr val="BABABA"/>
            </a:solidFill>
            <a:ln>
              <a:solidFill>
                <a:srgbClr val="BABABA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Sheet1!$D$2:$D$15</c:f>
              <c:numCache>
                <c:formatCode>General</c:formatCode>
                <c:ptCount val="14"/>
                <c:pt idx="0">
                  <c:v>3.5000000000000003E-2</c:v>
                </c:pt>
                <c:pt idx="1">
                  <c:v>3.5000000000000003E-2</c:v>
                </c:pt>
                <c:pt idx="2">
                  <c:v>3.5000000000000003E-2</c:v>
                </c:pt>
                <c:pt idx="3">
                  <c:v>3.7999999999999999E-2</c:v>
                </c:pt>
                <c:pt idx="4">
                  <c:v>3.9E-2</c:v>
                </c:pt>
                <c:pt idx="5">
                  <c:v>3.9E-2</c:v>
                </c:pt>
                <c:pt idx="6">
                  <c:v>0.04</c:v>
                </c:pt>
                <c:pt idx="7">
                  <c:v>4.1000000000000002E-2</c:v>
                </c:pt>
                <c:pt idx="8">
                  <c:v>4.2000000000000003E-2</c:v>
                </c:pt>
                <c:pt idx="9">
                  <c:v>4.2999999999999997E-2</c:v>
                </c:pt>
                <c:pt idx="10">
                  <c:v>4.3999999999999997E-2</c:v>
                </c:pt>
                <c:pt idx="11">
                  <c:v>4.2000000000000003E-2</c:v>
                </c:pt>
                <c:pt idx="12">
                  <c:v>4.2000000000000003E-2</c:v>
                </c:pt>
                <c:pt idx="13">
                  <c:v>4.2000000000000003E-2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D3D-4DCF-9657-BD42A632E446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Aldi</c:v>
                </c:pt>
              </c:strCache>
            </c:strRef>
          </c:tx>
          <c:spPr>
            <a:solidFill>
              <a:srgbClr val="A60B0B"/>
            </a:solidFill>
            <a:ln>
              <a:solidFill>
                <a:srgbClr val="A60B0B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Sheet1!$E$2:$E$15</c:f>
              <c:numCache>
                <c:formatCode>General</c:formatCode>
                <c:ptCount val="14"/>
                <c:pt idx="0">
                  <c:v>4.8000000000000001E-2</c:v>
                </c:pt>
                <c:pt idx="1">
                  <c:v>4.9000000000000002E-2</c:v>
                </c:pt>
                <c:pt idx="2">
                  <c:v>0.05</c:v>
                </c:pt>
                <c:pt idx="3">
                  <c:v>5.3999999999999999E-2</c:v>
                </c:pt>
                <c:pt idx="4">
                  <c:v>5.3999999999999999E-2</c:v>
                </c:pt>
                <c:pt idx="5">
                  <c:v>5.5E-2</c:v>
                </c:pt>
                <c:pt idx="6">
                  <c:v>5.6000000000000001E-2</c:v>
                </c:pt>
                <c:pt idx="7">
                  <c:v>5.6000000000000001E-2</c:v>
                </c:pt>
                <c:pt idx="8">
                  <c:v>5.6000000000000001E-2</c:v>
                </c:pt>
                <c:pt idx="9">
                  <c:v>5.6000000000000001E-2</c:v>
                </c:pt>
                <c:pt idx="10">
                  <c:v>5.6000000000000001E-2</c:v>
                </c:pt>
                <c:pt idx="11">
                  <c:v>5.5E-2</c:v>
                </c:pt>
                <c:pt idx="12">
                  <c:v>5.6000000000000001E-2</c:v>
                </c:pt>
                <c:pt idx="13">
                  <c:v>5.8000000000000003E-2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D3D-4DCF-9657-BD42A632E446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Waitrose</c:v>
                </c:pt>
              </c:strCache>
            </c:strRef>
          </c:tx>
          <c:spPr>
            <a:solidFill>
              <a:srgbClr val="87BC24"/>
            </a:solidFill>
            <a:ln>
              <a:solidFill>
                <a:srgbClr val="87BC24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Sheet1!$F$2:$F$15</c:f>
              <c:numCache>
                <c:formatCode>General</c:formatCode>
                <c:ptCount val="14"/>
                <c:pt idx="0">
                  <c:v>5.0999999999999997E-2</c:v>
                </c:pt>
                <c:pt idx="1">
                  <c:v>5.1999999999999998E-2</c:v>
                </c:pt>
                <c:pt idx="2">
                  <c:v>5.1999999999999998E-2</c:v>
                </c:pt>
                <c:pt idx="3">
                  <c:v>5.0999999999999997E-2</c:v>
                </c:pt>
                <c:pt idx="4">
                  <c:v>5.1999999999999998E-2</c:v>
                </c:pt>
                <c:pt idx="5">
                  <c:v>5.0999999999999997E-2</c:v>
                </c:pt>
                <c:pt idx="6">
                  <c:v>0.05</c:v>
                </c:pt>
                <c:pt idx="7">
                  <c:v>5.0999999999999997E-2</c:v>
                </c:pt>
                <c:pt idx="8">
                  <c:v>5.1999999999999998E-2</c:v>
                </c:pt>
                <c:pt idx="9">
                  <c:v>5.1999999999999998E-2</c:v>
                </c:pt>
                <c:pt idx="10">
                  <c:v>5.1999999999999998E-2</c:v>
                </c:pt>
                <c:pt idx="11">
                  <c:v>5.1999999999999998E-2</c:v>
                </c:pt>
                <c:pt idx="12">
                  <c:v>5.1999999999999998E-2</c:v>
                </c:pt>
                <c:pt idx="13">
                  <c:v>5.1999999999999998E-2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D3D-4DCF-9657-BD42A632E446}"/>
            </c:ext>
          </c:extLst>
        </c:ser>
        <c:ser>
          <c:idx val="5"/>
          <c:order val="5"/>
          <c:tx>
            <c:strRef>
              <c:f>Sheet1!$G$1</c:f>
              <c:strCache>
                <c:ptCount val="1"/>
                <c:pt idx="0">
                  <c:v>The Cooperative</c:v>
                </c:pt>
              </c:strCache>
            </c:strRef>
          </c:tx>
          <c:spPr>
            <a:solidFill>
              <a:srgbClr val="EBB523"/>
            </a:solidFill>
            <a:ln>
              <a:solidFill>
                <a:srgbClr val="EBB523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Sheet1!$G$2:$G$15</c:f>
              <c:numCache>
                <c:formatCode>General</c:formatCode>
                <c:ptCount val="14"/>
                <c:pt idx="0">
                  <c:v>5.8999999999999997E-2</c:v>
                </c:pt>
                <c:pt idx="1">
                  <c:v>5.8999999999999997E-2</c:v>
                </c:pt>
                <c:pt idx="2">
                  <c:v>5.8999999999999997E-2</c:v>
                </c:pt>
                <c:pt idx="3">
                  <c:v>0.06</c:v>
                </c:pt>
                <c:pt idx="4">
                  <c:v>0.06</c:v>
                </c:pt>
                <c:pt idx="5">
                  <c:v>6.2E-2</c:v>
                </c:pt>
                <c:pt idx="6">
                  <c:v>6.3E-2</c:v>
                </c:pt>
                <c:pt idx="7">
                  <c:v>6.4000000000000001E-2</c:v>
                </c:pt>
                <c:pt idx="8">
                  <c:v>6.4000000000000001E-2</c:v>
                </c:pt>
                <c:pt idx="9">
                  <c:v>6.4000000000000001E-2</c:v>
                </c:pt>
                <c:pt idx="10">
                  <c:v>6.3E-2</c:v>
                </c:pt>
                <c:pt idx="11">
                  <c:v>0.06</c:v>
                </c:pt>
                <c:pt idx="12">
                  <c:v>5.8999999999999997E-2</c:v>
                </c:pt>
                <c:pt idx="13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AD3D-4DCF-9657-BD42A632E446}"/>
            </c:ext>
          </c:extLst>
        </c:ser>
        <c:ser>
          <c:idx val="6"/>
          <c:order val="6"/>
          <c:tx>
            <c:strRef>
              <c:f>Sheet1!$H$1</c:f>
              <c:strCache>
                <c:ptCount val="1"/>
                <c:pt idx="0">
                  <c:v>Morrisons</c:v>
                </c:pt>
              </c:strCache>
            </c:strRef>
          </c:tx>
          <c:spPr>
            <a:solidFill>
              <a:srgbClr val="5D2B76"/>
            </a:solidFill>
            <a:ln>
              <a:solidFill>
                <a:srgbClr val="5D2B76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Sheet1!$H$2:$H$15</c:f>
              <c:numCache>
                <c:formatCode>General</c:formatCode>
                <c:ptCount val="14"/>
                <c:pt idx="0">
                  <c:v>0.113</c:v>
                </c:pt>
                <c:pt idx="1">
                  <c:v>0.111</c:v>
                </c:pt>
                <c:pt idx="2">
                  <c:v>0.11</c:v>
                </c:pt>
                <c:pt idx="3">
                  <c:v>0.109</c:v>
                </c:pt>
                <c:pt idx="4">
                  <c:v>0.109</c:v>
                </c:pt>
                <c:pt idx="5">
                  <c:v>0.11</c:v>
                </c:pt>
                <c:pt idx="6">
                  <c:v>0.109</c:v>
                </c:pt>
                <c:pt idx="7">
                  <c:v>0.108</c:v>
                </c:pt>
                <c:pt idx="8">
                  <c:v>0.107</c:v>
                </c:pt>
                <c:pt idx="9">
                  <c:v>0.108</c:v>
                </c:pt>
                <c:pt idx="10">
                  <c:v>0.108</c:v>
                </c:pt>
                <c:pt idx="11">
                  <c:v>0.11</c:v>
                </c:pt>
                <c:pt idx="12">
                  <c:v>0.108</c:v>
                </c:pt>
                <c:pt idx="13">
                  <c:v>0.106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AD3D-4DCF-9657-BD42A632E446}"/>
            </c:ext>
          </c:extLst>
        </c:ser>
        <c:ser>
          <c:idx val="7"/>
          <c:order val="7"/>
          <c:tx>
            <c:strRef>
              <c:f>Sheet1!$I$1</c:f>
              <c:strCache>
                <c:ptCount val="1"/>
                <c:pt idx="0">
                  <c:v>Sainsbury's</c:v>
                </c:pt>
              </c:strCache>
            </c:strRef>
          </c:tx>
          <c:spPr>
            <a:solidFill>
              <a:srgbClr val="C271DA"/>
            </a:solidFill>
            <a:ln>
              <a:solidFill>
                <a:srgbClr val="C271DA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Sheet1!$I$2:$I$15</c:f>
              <c:numCache>
                <c:formatCode>General</c:formatCode>
                <c:ptCount val="14"/>
                <c:pt idx="0">
                  <c:v>0.16900000000000001</c:v>
                </c:pt>
                <c:pt idx="1">
                  <c:v>0.16700000000000001</c:v>
                </c:pt>
                <c:pt idx="2">
                  <c:v>0.16800000000000001</c:v>
                </c:pt>
                <c:pt idx="3">
                  <c:v>0.16500000000000001</c:v>
                </c:pt>
                <c:pt idx="4">
                  <c:v>0.16500000000000001</c:v>
                </c:pt>
                <c:pt idx="5">
                  <c:v>0.16500000000000001</c:v>
                </c:pt>
                <c:pt idx="6">
                  <c:v>0.16500000000000001</c:v>
                </c:pt>
                <c:pt idx="7">
                  <c:v>0.16300000000000001</c:v>
                </c:pt>
                <c:pt idx="8">
                  <c:v>0.16200000000000001</c:v>
                </c:pt>
                <c:pt idx="9">
                  <c:v>0.161</c:v>
                </c:pt>
                <c:pt idx="10">
                  <c:v>0.16600000000000001</c:v>
                </c:pt>
                <c:pt idx="11">
                  <c:v>0.17</c:v>
                </c:pt>
                <c:pt idx="12">
                  <c:v>0.16800000000000001</c:v>
                </c:pt>
                <c:pt idx="13">
                  <c:v>0.16800000000000001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AD3D-4DCF-9657-BD42A632E446}"/>
            </c:ext>
          </c:extLst>
        </c:ser>
        <c:ser>
          <c:idx val="8"/>
          <c:order val="8"/>
          <c:tx>
            <c:strRef>
              <c:f>Sheet1!$J$1</c:f>
              <c:strCache>
                <c:ptCount val="1"/>
                <c:pt idx="0">
                  <c:v>Asda</c:v>
                </c:pt>
              </c:strCache>
            </c:strRef>
          </c:tx>
          <c:spPr>
            <a:solidFill>
              <a:srgbClr val="76A5E3"/>
            </a:solidFill>
            <a:ln>
              <a:solidFill>
                <a:srgbClr val="76A5E3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Sheet1!$J$2:$J$15</c:f>
              <c:numCache>
                <c:formatCode>General</c:formatCode>
                <c:ptCount val="14"/>
                <c:pt idx="0">
                  <c:v>0.16800000000000001</c:v>
                </c:pt>
                <c:pt idx="1">
                  <c:v>0.16900000000000001</c:v>
                </c:pt>
                <c:pt idx="2">
                  <c:v>0.17</c:v>
                </c:pt>
                <c:pt idx="3">
                  <c:v>0.16900000000000001</c:v>
                </c:pt>
                <c:pt idx="4">
                  <c:v>0.16600000000000001</c:v>
                </c:pt>
                <c:pt idx="5">
                  <c:v>0.16500000000000001</c:v>
                </c:pt>
                <c:pt idx="6">
                  <c:v>0.16400000000000001</c:v>
                </c:pt>
                <c:pt idx="7">
                  <c:v>0.16600000000000001</c:v>
                </c:pt>
                <c:pt idx="8">
                  <c:v>0.16700000000000001</c:v>
                </c:pt>
                <c:pt idx="9">
                  <c:v>0.16600000000000001</c:v>
                </c:pt>
                <c:pt idx="10">
                  <c:v>0.16400000000000001</c:v>
                </c:pt>
                <c:pt idx="11">
                  <c:v>0.16200000000000001</c:v>
                </c:pt>
                <c:pt idx="12">
                  <c:v>0.16200000000000001</c:v>
                </c:pt>
                <c:pt idx="13">
                  <c:v>0.16200000000000001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D3D-4DCF-9657-BD42A632E446}"/>
            </c:ext>
          </c:extLst>
        </c:ser>
        <c:ser>
          <c:idx val="9"/>
          <c:order val="9"/>
          <c:tx>
            <c:strRef>
              <c:f>Sheet1!$K$1</c:f>
              <c:strCache>
                <c:ptCount val="1"/>
                <c:pt idx="0">
                  <c:v>Tesco</c:v>
                </c:pt>
              </c:strCache>
            </c:strRef>
          </c:tx>
          <c:spPr>
            <a:solidFill>
              <a:srgbClr val="099676"/>
            </a:solidFill>
            <a:ln>
              <a:solidFill>
                <a:srgbClr val="099676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Sheet1!$K$2:$K$15</c:f>
              <c:numCache>
                <c:formatCode>General</c:formatCode>
                <c:ptCount val="14"/>
                <c:pt idx="0">
                  <c:v>0.29099999999999998</c:v>
                </c:pt>
                <c:pt idx="1">
                  <c:v>0.28999999999999998</c:v>
                </c:pt>
                <c:pt idx="2">
                  <c:v>0.28699999999999998</c:v>
                </c:pt>
                <c:pt idx="3">
                  <c:v>0.28399999999999997</c:v>
                </c:pt>
                <c:pt idx="4">
                  <c:v>0.28599999999999998</c:v>
                </c:pt>
                <c:pt idx="5">
                  <c:v>0.28599999999999998</c:v>
                </c:pt>
                <c:pt idx="6">
                  <c:v>0.28499999999999998</c:v>
                </c:pt>
                <c:pt idx="7">
                  <c:v>0.28299999999999997</c:v>
                </c:pt>
                <c:pt idx="8">
                  <c:v>0.28199999999999997</c:v>
                </c:pt>
                <c:pt idx="9">
                  <c:v>0.28100000000000003</c:v>
                </c:pt>
                <c:pt idx="10">
                  <c:v>0.27900000000000003</c:v>
                </c:pt>
                <c:pt idx="11">
                  <c:v>0.28299999999999997</c:v>
                </c:pt>
                <c:pt idx="12">
                  <c:v>0.28499999999999998</c:v>
                </c:pt>
                <c:pt idx="13">
                  <c:v>0.28399999999999997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AD3D-4DCF-9657-BD42A632E4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1849052432"/>
        <c:axId val="-2060716176"/>
      </c:barChart>
      <c:catAx>
        <c:axId val="1849052432"/>
        <c:scaling>
          <c:orientation val="maxMin"/>
        </c:scaling>
        <c:delete val="0"/>
        <c:axPos val="l"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Grocers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0716176"/>
        <c:crosses val="autoZero"/>
        <c:auto val="0"/>
        <c:lblAlgn val="ctr"/>
        <c:lblOffset val="100"/>
        <c:noMultiLvlLbl val="0"/>
      </c:catAx>
      <c:valAx>
        <c:axId val="-2060716176"/>
        <c:scaling>
          <c:orientation val="minMax"/>
          <c:max val="1"/>
          <c:min val="0"/>
        </c:scaling>
        <c:delete val="0"/>
        <c:axPos val="t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Percentage share of total grocers</a:t>
                </a:r>
              </a:p>
            </c:rich>
          </c:tx>
          <c:layout/>
          <c:overlay val="0"/>
        </c:title>
        <c:numFmt formatCode="#,##0.0%" sourceLinked="0"/>
        <c:majorTickMark val="none"/>
        <c:minorTickMark val="none"/>
        <c:tickLblPos val="nextTo"/>
        <c:spPr>
          <a:ln>
            <a:noFill/>
          </a:ln>
          <a:effectLst/>
        </c:spPr>
        <c:crossAx val="1849052432"/>
        <c:crosses val="autoZero"/>
        <c:crossBetween val="between"/>
      </c:valAx>
    </c:plotArea>
    <c:legend>
      <c:legendPos val="t"/>
      <c:layout/>
      <c:overlay val="0"/>
    </c:legend>
    <c:plotVisOnly val="1"/>
    <c:dispBlanksAs val="zero"/>
    <c:showDLblsOverMax val="1"/>
  </c:chart>
  <c:txPr>
    <a:bodyPr/>
    <a:lstStyle/>
    <a:p>
      <a:pPr>
        <a:defRPr sz="1300" b="0">
          <a:effectLst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Coca-Cola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0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1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2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3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4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7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8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A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0.43099999999999999</c:v>
                </c:pt>
                <c:pt idx="1">
                  <c:v>0.43099999999999999</c:v>
                </c:pt>
                <c:pt idx="2">
                  <c:v>0.42899999999999999</c:v>
                </c:pt>
                <c:pt idx="3">
                  <c:v>0.42799999999999999</c:v>
                </c:pt>
                <c:pt idx="4">
                  <c:v>0.42699999999999999</c:v>
                </c:pt>
                <c:pt idx="5">
                  <c:v>0.41899999999999998</c:v>
                </c:pt>
                <c:pt idx="6">
                  <c:v>0.42</c:v>
                </c:pt>
                <c:pt idx="7">
                  <c:v>0.41899999999999998</c:v>
                </c:pt>
                <c:pt idx="8">
                  <c:v>0.42</c:v>
                </c:pt>
                <c:pt idx="9">
                  <c:v>0.42399999999999999</c:v>
                </c:pt>
                <c:pt idx="10">
                  <c:v>0.42299999999999999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AC1F-497C-B6AB-1657BB3DE6F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PepsiCo</c:v>
                </c:pt>
              </c:strCache>
            </c:strRef>
          </c:tx>
          <c:spPr>
            <a:solidFill>
              <a:srgbClr val="0F283E"/>
            </a:solidFill>
            <a:ln>
              <a:solidFill>
                <a:srgbClr val="0F283E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C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D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E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F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0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1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2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3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4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5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6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Sheet1!$C$2:$C$12</c:f>
              <c:numCache>
                <c:formatCode>General</c:formatCode>
                <c:ptCount val="11"/>
                <c:pt idx="0">
                  <c:v>0.317</c:v>
                </c:pt>
                <c:pt idx="1">
                  <c:v>0.314</c:v>
                </c:pt>
                <c:pt idx="2">
                  <c:v>0.312</c:v>
                </c:pt>
                <c:pt idx="3">
                  <c:v>0.311</c:v>
                </c:pt>
                <c:pt idx="4">
                  <c:v>0.308</c:v>
                </c:pt>
                <c:pt idx="5">
                  <c:v>0.29899999999999999</c:v>
                </c:pt>
                <c:pt idx="6">
                  <c:v>0.29299999999999998</c:v>
                </c:pt>
                <c:pt idx="7">
                  <c:v>0.28499999999999998</c:v>
                </c:pt>
                <c:pt idx="8">
                  <c:v>0.28100000000000003</c:v>
                </c:pt>
                <c:pt idx="9">
                  <c:v>0.27700000000000002</c:v>
                </c:pt>
                <c:pt idx="10">
                  <c:v>0.27500000000000002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7-AC1F-497C-B6AB-1657BB3DE6FC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Dr Pepper Snapple</c:v>
                </c:pt>
              </c:strCache>
            </c:strRef>
          </c:tx>
          <c:spPr>
            <a:solidFill>
              <a:srgbClr val="BABABA"/>
            </a:solidFill>
            <a:ln>
              <a:solidFill>
                <a:srgbClr val="BABABA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8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9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A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B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C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D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E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F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0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1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2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Sheet1!$D$2:$D$12</c:f>
              <c:numCache>
                <c:formatCode>General</c:formatCode>
                <c:ptCount val="11"/>
                <c:pt idx="0">
                  <c:v>0.14499999999999999</c:v>
                </c:pt>
                <c:pt idx="1">
                  <c:v>0.14599999999999999</c:v>
                </c:pt>
                <c:pt idx="2">
                  <c:v>0.14899999999999999</c:v>
                </c:pt>
                <c:pt idx="3">
                  <c:v>0.15</c:v>
                </c:pt>
                <c:pt idx="4">
                  <c:v>0.153</c:v>
                </c:pt>
                <c:pt idx="5">
                  <c:v>0.16400000000000001</c:v>
                </c:pt>
                <c:pt idx="6">
                  <c:v>0.16700000000000001</c:v>
                </c:pt>
                <c:pt idx="7">
                  <c:v>0.16700000000000001</c:v>
                </c:pt>
                <c:pt idx="8">
                  <c:v>0.16800000000000001</c:v>
                </c:pt>
                <c:pt idx="9">
                  <c:v>0.16900000000000001</c:v>
                </c:pt>
                <c:pt idx="10">
                  <c:v>0.17100000000000001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3-AC1F-497C-B6AB-1657BB3DE6FC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Cott</c:v>
                </c:pt>
              </c:strCache>
            </c:strRef>
          </c:tx>
          <c:spPr>
            <a:solidFill>
              <a:srgbClr val="A60B0B"/>
            </a:solidFill>
            <a:ln>
              <a:solidFill>
                <a:srgbClr val="A60B0B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4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5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6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7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8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9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A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B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C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D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E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Sheet1!$E$2:$E$12</c:f>
              <c:numCache>
                <c:formatCode>General</c:formatCode>
                <c:ptCount val="11"/>
                <c:pt idx="0">
                  <c:v>5.5E-2</c:v>
                </c:pt>
                <c:pt idx="1">
                  <c:v>5.3999999999999999E-2</c:v>
                </c:pt>
                <c:pt idx="2">
                  <c:v>5.0999999999999997E-2</c:v>
                </c:pt>
                <c:pt idx="3">
                  <c:v>4.8000000000000001E-2</c:v>
                </c:pt>
                <c:pt idx="4">
                  <c:v>4.7E-2</c:v>
                </c:pt>
                <c:pt idx="5">
                  <c:v>4.9000000000000002E-2</c:v>
                </c:pt>
                <c:pt idx="6">
                  <c:v>4.8000000000000001E-2</c:v>
                </c:pt>
                <c:pt idx="7">
                  <c:v>5.1999999999999998E-2</c:v>
                </c:pt>
                <c:pt idx="8">
                  <c:v>4.7E-2</c:v>
                </c:pt>
                <c:pt idx="9">
                  <c:v>4.4999999999999998E-2</c:v>
                </c:pt>
                <c:pt idx="10">
                  <c:v>4.2000000000000003E-2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F-AC1F-497C-B6AB-1657BB3DE6FC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National Beverage</c:v>
                </c:pt>
              </c:strCache>
            </c:strRef>
          </c:tx>
          <c:spPr>
            <a:solidFill>
              <a:srgbClr val="87BC24"/>
            </a:solidFill>
            <a:ln>
              <a:solidFill>
                <a:srgbClr val="87BC24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0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1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2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3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4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5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6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7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8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9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A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Sheet1!$F$2:$F$12</c:f>
              <c:numCache>
                <c:formatCode>General</c:formatCode>
                <c:ptCount val="11"/>
                <c:pt idx="0">
                  <c:v>2.4E-2</c:v>
                </c:pt>
                <c:pt idx="1">
                  <c:v>2.4E-2</c:v>
                </c:pt>
                <c:pt idx="2">
                  <c:v>2.5000000000000001E-2</c:v>
                </c:pt>
                <c:pt idx="3">
                  <c:v>2.5000000000000001E-2</c:v>
                </c:pt>
                <c:pt idx="4">
                  <c:v>2.5999999999999999E-2</c:v>
                </c:pt>
                <c:pt idx="5">
                  <c:v>2.7E-2</c:v>
                </c:pt>
                <c:pt idx="6">
                  <c:v>2.8000000000000001E-2</c:v>
                </c:pt>
                <c:pt idx="7">
                  <c:v>2.8000000000000001E-2</c:v>
                </c:pt>
                <c:pt idx="8">
                  <c:v>2.9000000000000001E-2</c:v>
                </c:pt>
                <c:pt idx="9">
                  <c:v>2.9000000000000001E-2</c:v>
                </c:pt>
                <c:pt idx="10">
                  <c:v>2.9000000000000001E-2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B-AC1F-497C-B6AB-1657BB3DE6FC}"/>
            </c:ext>
          </c:extLst>
        </c:ser>
        <c:ser>
          <c:idx val="5"/>
          <c:order val="5"/>
          <c:tx>
            <c:strRef>
              <c:f>Sheet1!$G$1</c:f>
              <c:strCache>
                <c:ptCount val="1"/>
                <c:pt idx="0">
                  <c:v>Other*</c:v>
                </c:pt>
              </c:strCache>
            </c:strRef>
          </c:tx>
          <c:spPr>
            <a:solidFill>
              <a:srgbClr val="EBB523"/>
            </a:solidFill>
            <a:ln>
              <a:solidFill>
                <a:srgbClr val="EBB523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C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D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E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F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0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1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2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3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4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5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6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Sheet1!$G$2:$G$12</c:f>
              <c:numCache>
                <c:formatCode>General</c:formatCode>
                <c:ptCount val="11"/>
                <c:pt idx="0">
                  <c:v>2.8000000000000001E-2</c:v>
                </c:pt>
                <c:pt idx="1">
                  <c:v>3.1E-2</c:v>
                </c:pt>
                <c:pt idx="2">
                  <c:v>3.4000000000000002E-2</c:v>
                </c:pt>
                <c:pt idx="3">
                  <c:v>3.7999999999999999E-2</c:v>
                </c:pt>
                <c:pt idx="4">
                  <c:v>3.9E-2</c:v>
                </c:pt>
                <c:pt idx="5">
                  <c:v>4.2000000000000003E-2</c:v>
                </c:pt>
                <c:pt idx="6">
                  <c:v>4.3999999999999997E-2</c:v>
                </c:pt>
                <c:pt idx="7">
                  <c:v>4.9000000000000002E-2</c:v>
                </c:pt>
                <c:pt idx="8">
                  <c:v>5.5E-2</c:v>
                </c:pt>
                <c:pt idx="9">
                  <c:v>5.6000000000000001E-2</c:v>
                </c:pt>
                <c:pt idx="10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47-AC1F-497C-B6AB-1657BB3DE6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-1974935168"/>
        <c:axId val="1847318144"/>
      </c:barChart>
      <c:catAx>
        <c:axId val="-19749351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crossAx val="1847318144"/>
        <c:crosses val="autoZero"/>
        <c:auto val="0"/>
        <c:lblAlgn val="ctr"/>
        <c:lblOffset val="100"/>
        <c:noMultiLvlLbl val="0"/>
      </c:catAx>
      <c:valAx>
        <c:axId val="1847318144"/>
        <c:scaling>
          <c:orientation val="minMax"/>
          <c:max val="1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Market share </a:t>
                </a:r>
              </a:p>
            </c:rich>
          </c:tx>
          <c:layout/>
          <c:overlay val="0"/>
        </c:title>
        <c:numFmt formatCode="#,##0.0%" sourceLinked="0"/>
        <c:majorTickMark val="none"/>
        <c:minorTickMark val="none"/>
        <c:tickLblPos val="low"/>
        <c:spPr>
          <a:ln>
            <a:noFill/>
          </a:ln>
        </c:spPr>
        <c:crossAx val="-1974935168"/>
        <c:crosses val="autoZero"/>
        <c:crossBetween val="between"/>
      </c:valAx>
    </c:plotArea>
    <c:legend>
      <c:legendPos val="t"/>
      <c:layout/>
      <c:overlay val="0"/>
    </c:legend>
    <c:plotVisOnly val="1"/>
    <c:dispBlanksAs val="zero"/>
    <c:showDLblsOverMax val="1"/>
  </c:chart>
  <c:txPr>
    <a:bodyPr/>
    <a:lstStyle/>
    <a:p>
      <a:pPr>
        <a:defRPr sz="1600" b="0"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 dirty="0"/>
          </a:p>
        </c:rich>
      </c:tx>
      <c:layout/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3"/>
              </a:solidFill>
              <a:ln>
                <a:solidFill>
                  <a:schemeClr val="accent3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3FD-4D21-BB61-C7AEDD453046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rgbClr val="2875DD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3FD-4D21-BB61-C7AEDD453046}"/>
              </c:ext>
            </c:extLst>
          </c:dPt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F3FD-4D21-BB61-C7AEDD453046}"/>
                </c:ext>
              </c:extLst>
            </c:dLbl>
            <c:dLbl>
              <c:idx val="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F3FD-4D21-BB61-C7AEDD453046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F3FD-4D21-BB61-C7AEDD453046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Coca-Cola Co.</c:v>
                </c:pt>
                <c:pt idx="1">
                  <c:v>PepsiCo Inc.</c:v>
                </c:pt>
                <c:pt idx="2">
                  <c:v>Other*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0.48599999999999999</c:v>
                </c:pt>
                <c:pt idx="1">
                  <c:v>0.20499999999999999</c:v>
                </c:pt>
                <c:pt idx="2">
                  <c:v>0.309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F3FD-4D21-BB61-C7AEDD453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01328352"/>
        <c:axId val="-2001656704"/>
      </c:barChart>
      <c:catAx>
        <c:axId val="-20013283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01656704"/>
        <c:crosses val="autoZero"/>
        <c:auto val="0"/>
        <c:lblAlgn val="ctr"/>
        <c:lblOffset val="100"/>
        <c:noMultiLvlLbl val="0"/>
      </c:catAx>
      <c:valAx>
        <c:axId val="-2001656704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Market share </a:t>
                </a:r>
              </a:p>
            </c:rich>
          </c:tx>
          <c:layout/>
          <c:overlay val="0"/>
        </c:title>
        <c:numFmt formatCode="#,##0.0%" sourceLinked="0"/>
        <c:majorTickMark val="none"/>
        <c:minorTickMark val="none"/>
        <c:tickLblPos val="low"/>
        <c:spPr>
          <a:ln>
            <a:noFill/>
          </a:ln>
          <a:effectLst/>
        </c:spPr>
        <c:crossAx val="-2001328352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 dirty="0"/>
          </a:p>
        </c:rich>
      </c:tx>
      <c:layout/>
      <c:overlay val="1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0-AAFC-4452-8637-7EE994B2E83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1-AAFC-4452-8637-7EE994B2E83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2-AAFC-4452-8637-7EE994B2E83C}"/>
              </c:ext>
            </c:extLst>
          </c:dPt>
          <c:dPt>
            <c:idx val="3"/>
            <c:invertIfNegative val="1"/>
            <c:bubble3D val="0"/>
            <c:spPr>
              <a:solidFill>
                <a:schemeClr val="accent6"/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4-AAFC-4452-8637-7EE994B2E83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AAFC-4452-8637-7EE994B2E83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AAFC-4452-8637-7EE994B2E83C}"/>
              </c:ext>
            </c:extLst>
          </c:dPt>
          <c:dPt>
            <c:idx val="6"/>
            <c:invertIfNegative val="1"/>
            <c:bubble3D val="0"/>
            <c:spPr>
              <a:solidFill>
                <a:schemeClr val="accent3">
                  <a:lumMod val="75000"/>
                </a:schemeClr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8-AAFC-4452-8637-7EE994B2E83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AAFC-4452-8637-7EE994B2E83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A-AAFC-4452-8637-7EE994B2E83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B-AAFC-4452-8637-7EE994B2E83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C-AAFC-4452-8637-7EE994B2E83C}"/>
              </c:ext>
            </c:extLst>
          </c:dPt>
          <c:dPt>
            <c:idx val="1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D-AAFC-4452-8637-7EE994B2E83C}"/>
              </c:ext>
            </c:extLst>
          </c:dPt>
          <c:dPt>
            <c:idx val="1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E-AAFC-4452-8637-7EE994B2E83C}"/>
              </c:ext>
            </c:extLst>
          </c:dPt>
          <c:dPt>
            <c:idx val="1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F-AAFC-4452-8637-7EE994B2E83C}"/>
              </c:ext>
            </c:extLst>
          </c:dPt>
          <c:dPt>
            <c:idx val="1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0-AAFC-4452-8637-7EE994B2E83C}"/>
              </c:ext>
            </c:extLst>
          </c:dPt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AAFC-4452-8637-7EE994B2E83C}"/>
                </c:ext>
              </c:extLst>
            </c:dLbl>
            <c:dLbl>
              <c:idx val="1"/>
              <c:numFmt formatCode="#,###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AAFC-4452-8637-7EE994B2E83C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AAFC-4452-8637-7EE994B2E83C}"/>
                </c:ext>
              </c:extLst>
            </c:dLbl>
            <c:dLbl>
              <c:idx val="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AAFC-4452-8637-7EE994B2E83C}"/>
                </c:ext>
              </c:extLst>
            </c:dLbl>
            <c:dLbl>
              <c:idx val="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AAFC-4452-8637-7EE994B2E83C}"/>
                </c:ext>
              </c:extLst>
            </c:dLbl>
            <c:dLbl>
              <c:idx val="5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AAFC-4452-8637-7EE994B2E83C}"/>
                </c:ext>
              </c:extLst>
            </c:dLbl>
            <c:dLbl>
              <c:idx val="6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AAFC-4452-8637-7EE994B2E83C}"/>
                </c:ext>
              </c:extLst>
            </c:dLbl>
            <c:dLbl>
              <c:idx val="7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AAFC-4452-8637-7EE994B2E83C}"/>
                </c:ext>
              </c:extLst>
            </c:dLbl>
            <c:dLbl>
              <c:idx val="8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AAFC-4452-8637-7EE994B2E83C}"/>
                </c:ext>
              </c:extLst>
            </c:dLbl>
            <c:dLbl>
              <c:idx val="9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AAFC-4452-8637-7EE994B2E83C}"/>
                </c:ext>
              </c:extLst>
            </c:dLbl>
            <c:dLbl>
              <c:idx val="1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AAFC-4452-8637-7EE994B2E83C}"/>
                </c:ext>
              </c:extLst>
            </c:dLbl>
            <c:dLbl>
              <c:idx val="1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AAFC-4452-8637-7EE994B2E83C}"/>
                </c:ext>
              </c:extLst>
            </c:dLbl>
            <c:dLbl>
              <c:idx val="1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AAFC-4452-8637-7EE994B2E83C}"/>
                </c:ext>
              </c:extLst>
            </c:dLbl>
            <c:dLbl>
              <c:idx val="1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F-AAFC-4452-8637-7EE994B2E83C}"/>
                </c:ext>
              </c:extLst>
            </c:dLbl>
            <c:dLbl>
              <c:idx val="14"/>
              <c:numFmt formatCode="#,###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0-AAFC-4452-8637-7EE994B2E83C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Sheet1!$A$2:$A$16</c:f>
              <c:strCache>
                <c:ptCount val="15"/>
                <c:pt idx="0">
                  <c:v>Toyota</c:v>
                </c:pt>
                <c:pt idx="1">
                  <c:v>General Motors</c:v>
                </c:pt>
                <c:pt idx="2">
                  <c:v>Volkswagen</c:v>
                </c:pt>
                <c:pt idx="3">
                  <c:v>Hyundai-Kia</c:v>
                </c:pt>
                <c:pt idx="4">
                  <c:v>Renault-Nissan</c:v>
                </c:pt>
                <c:pt idx="5">
                  <c:v>Ford</c:v>
                </c:pt>
                <c:pt idx="6">
                  <c:v>SAIC Motor</c:v>
                </c:pt>
                <c:pt idx="7">
                  <c:v>Fiat-Chrysler</c:v>
                </c:pt>
                <c:pt idx="8">
                  <c:v>Honda</c:v>
                </c:pt>
                <c:pt idx="9">
                  <c:v>Suzuki</c:v>
                </c:pt>
                <c:pt idx="10">
                  <c:v>Peugeot</c:v>
                </c:pt>
                <c:pt idx="11">
                  <c:v>Daimler</c:v>
                </c:pt>
                <c:pt idx="12">
                  <c:v>BMW</c:v>
                </c:pt>
                <c:pt idx="13">
                  <c:v>Chang</c:v>
                </c:pt>
                <c:pt idx="14">
                  <c:v>Other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0.123</c:v>
                </c:pt>
                <c:pt idx="1">
                  <c:v>0.12</c:v>
                </c:pt>
                <c:pt idx="2">
                  <c:v>0.11899999999999999</c:v>
                </c:pt>
                <c:pt idx="3">
                  <c:v>9.2999999999999999E-2</c:v>
                </c:pt>
                <c:pt idx="4">
                  <c:v>8.4000000000000005E-2</c:v>
                </c:pt>
                <c:pt idx="5">
                  <c:v>7.8E-2</c:v>
                </c:pt>
                <c:pt idx="6">
                  <c:v>6.3E-2</c:v>
                </c:pt>
                <c:pt idx="7">
                  <c:v>5.2999999999999999E-2</c:v>
                </c:pt>
                <c:pt idx="8">
                  <c:v>4.3999999999999997E-2</c:v>
                </c:pt>
                <c:pt idx="9">
                  <c:v>3.2000000000000001E-2</c:v>
                </c:pt>
                <c:pt idx="10">
                  <c:v>3.4000000000000002E-2</c:v>
                </c:pt>
                <c:pt idx="11">
                  <c:v>2.8000000000000001E-2</c:v>
                </c:pt>
                <c:pt idx="12">
                  <c:v>2.4E-2</c:v>
                </c:pt>
                <c:pt idx="13">
                  <c:v>2.4E-2</c:v>
                </c:pt>
                <c:pt idx="14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AAFC-4452-8637-7EE994B2E8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60749088"/>
        <c:axId val="1849043424"/>
      </c:barChart>
      <c:catAx>
        <c:axId val="-2060749088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crossAx val="1849043424"/>
        <c:crosses val="autoZero"/>
        <c:auto val="0"/>
        <c:lblAlgn val="ctr"/>
        <c:lblOffset val="100"/>
        <c:noMultiLvlLbl val="0"/>
      </c:catAx>
      <c:valAx>
        <c:axId val="1849043424"/>
        <c:scaling>
          <c:orientation val="minMax"/>
          <c:min val="0"/>
        </c:scaling>
        <c:delete val="0"/>
        <c:axPos val="t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Market share</a:t>
                </a:r>
              </a:p>
            </c:rich>
          </c:tx>
          <c:layout/>
          <c:overlay val="0"/>
        </c:title>
        <c:numFmt formatCode="#,##0.0%" sourceLinked="0"/>
        <c:majorTickMark val="none"/>
        <c:minorTickMark val="none"/>
        <c:tickLblPos val="nextTo"/>
        <c:spPr>
          <a:ln>
            <a:noFill/>
          </a:ln>
        </c:spPr>
        <c:crossAx val="-2060749088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500"/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0.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5A32-48D3-B3D0-E119529C7DA0}"/>
                </c:ext>
              </c:extLst>
            </c:dLbl>
            <c:dLbl>
              <c:idx val="1"/>
              <c:numFmt formatCode="#,##0.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5A32-48D3-B3D0-E119529C7DA0}"/>
                </c:ext>
              </c:extLst>
            </c:dLbl>
            <c:dLbl>
              <c:idx val="2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5A32-48D3-B3D0-E119529C7DA0}"/>
                </c:ext>
              </c:extLst>
            </c:dLbl>
            <c:dLbl>
              <c:idx val="3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5A32-48D3-B3D0-E119529C7DA0}"/>
                </c:ext>
              </c:extLst>
            </c:dLbl>
            <c:dLbl>
              <c:idx val="4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5A32-48D3-B3D0-E119529C7DA0}"/>
                </c:ext>
              </c:extLst>
            </c:dLbl>
            <c:dLbl>
              <c:idx val="5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5A32-48D3-B3D0-E119529C7DA0}"/>
                </c:ext>
              </c:extLst>
            </c:dLbl>
            <c:dLbl>
              <c:idx val="6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5A32-48D3-B3D0-E119529C7DA0}"/>
                </c:ext>
              </c:extLst>
            </c:dLbl>
            <c:dLbl>
              <c:idx val="7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5A32-48D3-B3D0-E119529C7DA0}"/>
                </c:ext>
              </c:extLst>
            </c:dLbl>
            <c:dLbl>
              <c:idx val="8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5A32-48D3-B3D0-E119529C7DA0}"/>
                </c:ext>
              </c:extLst>
            </c:dLbl>
            <c:dLbl>
              <c:idx val="9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5A32-48D3-B3D0-E119529C7DA0}"/>
                </c:ext>
              </c:extLst>
            </c:dLbl>
            <c:dLbl>
              <c:idx val="10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5A32-48D3-B3D0-E119529C7DA0}"/>
                </c:ext>
              </c:extLst>
            </c:dLbl>
            <c:dLbl>
              <c:idx val="11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5A32-48D3-B3D0-E119529C7DA0}"/>
                </c:ext>
              </c:extLst>
            </c:dLbl>
            <c:dLbl>
              <c:idx val="12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5A32-48D3-B3D0-E119529C7DA0}"/>
                </c:ext>
              </c:extLst>
            </c:dLbl>
            <c:dLbl>
              <c:idx val="13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5A32-48D3-B3D0-E119529C7DA0}"/>
                </c:ext>
              </c:extLst>
            </c:dLbl>
            <c:dLbl>
              <c:idx val="14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5A32-48D3-B3D0-E119529C7DA0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Sheet1!$A$2:$A$16</c:f>
              <c:strCache>
                <c:ptCount val="15"/>
                <c:pt idx="0">
                  <c:v>1997</c:v>
                </c:pt>
                <c:pt idx="1">
                  <c:v>1998</c:v>
                </c:pt>
                <c:pt idx="2">
                  <c:v>1999*</c:v>
                </c:pt>
                <c:pt idx="3">
                  <c:v>2000</c:v>
                </c:pt>
                <c:pt idx="4">
                  <c:v>2001</c:v>
                </c:pt>
                <c:pt idx="5">
                  <c:v>2003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1.5</c:v>
                </c:pt>
                <c:pt idx="1">
                  <c:v>6.2</c:v>
                </c:pt>
                <c:pt idx="2">
                  <c:v>14</c:v>
                </c:pt>
                <c:pt idx="3">
                  <c:v>20</c:v>
                </c:pt>
                <c:pt idx="4">
                  <c:v>25</c:v>
                </c:pt>
                <c:pt idx="5">
                  <c:v>40</c:v>
                </c:pt>
                <c:pt idx="6">
                  <c:v>76</c:v>
                </c:pt>
                <c:pt idx="7">
                  <c:v>88</c:v>
                </c:pt>
                <c:pt idx="8">
                  <c:v>105</c:v>
                </c:pt>
                <c:pt idx="9">
                  <c:v>130</c:v>
                </c:pt>
                <c:pt idx="10">
                  <c:v>164</c:v>
                </c:pt>
                <c:pt idx="11">
                  <c:v>200</c:v>
                </c:pt>
                <c:pt idx="12">
                  <c:v>237</c:v>
                </c:pt>
                <c:pt idx="13">
                  <c:v>270</c:v>
                </c:pt>
                <c:pt idx="14">
                  <c:v>304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F-5A32-48D3-B3D0-E119529C7D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1057162592"/>
        <c:axId val="-1993075696"/>
      </c:barChart>
      <c:catAx>
        <c:axId val="10571625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txPr>
          <a:bodyPr/>
          <a:lstStyle/>
          <a:p>
            <a:pPr>
              <a:defRPr sz="1200"/>
            </a:pPr>
            <a:endParaRPr lang="en-US"/>
          </a:p>
        </c:txPr>
        <c:crossAx val="-1993075696"/>
        <c:crosses val="autoZero"/>
        <c:auto val="0"/>
        <c:lblAlgn val="ctr"/>
        <c:lblOffset val="100"/>
        <c:noMultiLvlLbl val="0"/>
      </c:catAx>
      <c:valAx>
        <c:axId val="-199307569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accounts in millions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1057162592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B8CC-49AA-A19A-047CC3C0479B}"/>
                </c:ext>
              </c:extLst>
            </c:dLbl>
            <c:dLbl>
              <c:idx val="1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B8CC-49AA-A19A-047CC3C0479B}"/>
                </c:ext>
              </c:extLst>
            </c:dLbl>
            <c:dLbl>
              <c:idx val="2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B8CC-49AA-A19A-047CC3C0479B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Apple (iTunes)*</c:v>
                </c:pt>
                <c:pt idx="1">
                  <c:v>Amazon</c:v>
                </c:pt>
                <c:pt idx="2">
                  <c:v>Paypal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800</c:v>
                </c:pt>
                <c:pt idx="1">
                  <c:v>272</c:v>
                </c:pt>
                <c:pt idx="2">
                  <c:v>173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8CC-49AA-A19A-047CC3C047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65405840"/>
        <c:axId val="-2053555424"/>
      </c:barChart>
      <c:catAx>
        <c:axId val="-20654058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53555424"/>
        <c:crosses val="autoZero"/>
        <c:auto val="0"/>
        <c:lblAlgn val="ctr"/>
        <c:lblOffset val="100"/>
        <c:noMultiLvlLbl val="0"/>
      </c:catAx>
      <c:valAx>
        <c:axId val="-2053555424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accounts in millions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2065405840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0-466D-4A9C-8D22-AE2A8669F803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1-466D-4A9C-8D22-AE2A8669F803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2-466D-4A9C-8D22-AE2A8669F803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3-466D-4A9C-8D22-AE2A8669F803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4-466D-4A9C-8D22-AE2A8669F803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466D-4A9C-8D22-AE2A8669F803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466D-4A9C-8D22-AE2A8669F803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7-466D-4A9C-8D22-AE2A8669F803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8-466D-4A9C-8D22-AE2A8669F803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466D-4A9C-8D22-AE2A8669F803}"/>
              </c:ext>
            </c:extLst>
          </c:dPt>
          <c:dLbls>
            <c:dLbl>
              <c:idx val="0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466D-4A9C-8D22-AE2A8669F803}"/>
                </c:ext>
              </c:extLst>
            </c:dLbl>
            <c:dLbl>
              <c:idx val="1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466D-4A9C-8D22-AE2A8669F803}"/>
                </c:ext>
              </c:extLst>
            </c:dLbl>
            <c:dLbl>
              <c:idx val="2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466D-4A9C-8D22-AE2A8669F803}"/>
                </c:ext>
              </c:extLst>
            </c:dLbl>
            <c:dLbl>
              <c:idx val="3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466D-4A9C-8D22-AE2A8669F803}"/>
                </c:ext>
              </c:extLst>
            </c:dLbl>
            <c:dLbl>
              <c:idx val="4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466D-4A9C-8D22-AE2A8669F803}"/>
                </c:ext>
              </c:extLst>
            </c:dLbl>
            <c:dLbl>
              <c:idx val="5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466D-4A9C-8D22-AE2A8669F803}"/>
                </c:ext>
              </c:extLst>
            </c:dLbl>
            <c:dLbl>
              <c:idx val="6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466D-4A9C-8D22-AE2A8669F803}"/>
                </c:ext>
              </c:extLst>
            </c:dLbl>
            <c:dLbl>
              <c:idx val="7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466D-4A9C-8D22-AE2A8669F803}"/>
                </c:ext>
              </c:extLst>
            </c:dLbl>
            <c:dLbl>
              <c:idx val="8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466D-4A9C-8D22-AE2A8669F803}"/>
                </c:ext>
              </c:extLst>
            </c:dLbl>
            <c:dLbl>
              <c:idx val="9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466D-4A9C-8D22-AE2A8669F803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Sheet1!$A$2:$A$11</c:f>
              <c:strCache>
                <c:ptCount val="10"/>
                <c:pt idx="0">
                  <c:v>Costa</c:v>
                </c:pt>
                <c:pt idx="1">
                  <c:v>Starbucks</c:v>
                </c:pt>
                <c:pt idx="2">
                  <c:v>Caffè Nero</c:v>
                </c:pt>
                <c:pt idx="3">
                  <c:v>SSP*</c:v>
                </c:pt>
                <c:pt idx="4">
                  <c:v>Wild Bean Café</c:v>
                </c:pt>
                <c:pt idx="5">
                  <c:v>M&amp;S Café</c:v>
                </c:pt>
                <c:pt idx="6">
                  <c:v>Coffee Republic</c:v>
                </c:pt>
                <c:pt idx="7">
                  <c:v>AMT Coffee</c:v>
                </c:pt>
                <c:pt idx="8">
                  <c:v>Muffin Break</c:v>
                </c:pt>
                <c:pt idx="9">
                  <c:v>Thorntons Cafés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1552</c:v>
                </c:pt>
                <c:pt idx="1">
                  <c:v>760</c:v>
                </c:pt>
                <c:pt idx="2">
                  <c:v>530</c:v>
                </c:pt>
                <c:pt idx="3">
                  <c:v>429</c:v>
                </c:pt>
                <c:pt idx="4">
                  <c:v>315</c:v>
                </c:pt>
                <c:pt idx="5">
                  <c:v>304</c:v>
                </c:pt>
                <c:pt idx="6">
                  <c:v>104</c:v>
                </c:pt>
                <c:pt idx="7">
                  <c:v>70</c:v>
                </c:pt>
                <c:pt idx="8">
                  <c:v>45</c:v>
                </c:pt>
                <c:pt idx="9">
                  <c:v>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466D-4A9C-8D22-AE2A8669F8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1971670384"/>
        <c:axId val="-1962058416"/>
      </c:barChart>
      <c:catAx>
        <c:axId val="-19716703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txPr>
          <a:bodyPr/>
          <a:lstStyle/>
          <a:p>
            <a:pPr>
              <a:defRPr sz="1300"/>
            </a:pPr>
            <a:endParaRPr lang="en-US"/>
          </a:p>
        </c:txPr>
        <c:crossAx val="-1962058416"/>
        <c:crosses val="autoZero"/>
        <c:auto val="0"/>
        <c:lblAlgn val="ctr"/>
        <c:lblOffset val="100"/>
        <c:noMultiLvlLbl val="0"/>
      </c:catAx>
      <c:valAx>
        <c:axId val="-196205841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outlets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</c:spPr>
        <c:crossAx val="-1971670384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/>
      </a:pPr>
      <a:endParaRPr lang="en-US"/>
    </a:p>
  </c:tx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U.S.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7B4E-46FE-95F1-9BB3DA228632}"/>
                </c:ext>
              </c:extLst>
            </c:dLbl>
            <c:dLbl>
              <c:idx val="1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7B4E-46FE-95F1-9BB3DA228632}"/>
                </c:ext>
              </c:extLst>
            </c:dLbl>
            <c:dLbl>
              <c:idx val="2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7B4E-46FE-95F1-9BB3DA228632}"/>
                </c:ext>
              </c:extLst>
            </c:dLbl>
            <c:dLbl>
              <c:idx val="3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7B4E-46FE-95F1-9BB3DA228632}"/>
                </c:ext>
              </c:extLst>
            </c:dLbl>
            <c:dLbl>
              <c:idx val="4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7B4E-46FE-95F1-9BB3DA228632}"/>
                </c:ext>
              </c:extLst>
            </c:dLbl>
            <c:dLbl>
              <c:idx val="5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7B4E-46FE-95F1-9BB3DA228632}"/>
                </c:ext>
              </c:extLst>
            </c:dLbl>
            <c:dLbl>
              <c:idx val="6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7B4E-46FE-95F1-9BB3DA228632}"/>
                </c:ext>
              </c:extLst>
            </c:dLbl>
            <c:dLbl>
              <c:idx val="7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7B4E-46FE-95F1-9BB3DA228632}"/>
                </c:ext>
              </c:extLst>
            </c:dLbl>
            <c:dLbl>
              <c:idx val="8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7B4E-46FE-95F1-9BB3DA228632}"/>
                </c:ext>
              </c:extLst>
            </c:dLbl>
            <c:dLbl>
              <c:idx val="9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7B4E-46FE-95F1-9BB3DA228632}"/>
                </c:ext>
              </c:extLst>
            </c:dLbl>
            <c:dLbl>
              <c:idx val="10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7B4E-46FE-95F1-9BB3DA2286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>
                    <a:solidFill>
                      <a:schemeClr val="bg1"/>
                    </a:solidFill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  <c:pt idx="10">
                  <c:v>2015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7302</c:v>
                </c:pt>
                <c:pt idx="1">
                  <c:v>8896</c:v>
                </c:pt>
                <c:pt idx="2">
                  <c:v>10684</c:v>
                </c:pt>
                <c:pt idx="3">
                  <c:v>11567</c:v>
                </c:pt>
                <c:pt idx="4">
                  <c:v>11128</c:v>
                </c:pt>
                <c:pt idx="5">
                  <c:v>11131</c:v>
                </c:pt>
                <c:pt idx="6">
                  <c:v>10787</c:v>
                </c:pt>
                <c:pt idx="7">
                  <c:v>11045</c:v>
                </c:pt>
                <c:pt idx="8">
                  <c:v>11457</c:v>
                </c:pt>
                <c:pt idx="9">
                  <c:v>11962</c:v>
                </c:pt>
                <c:pt idx="10">
                  <c:v>12521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7B4E-46FE-95F1-9BB3DA22863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International</c:v>
                </c:pt>
              </c:strCache>
            </c:strRef>
          </c:tx>
          <c:spPr>
            <a:solidFill>
              <a:srgbClr val="0F283E"/>
            </a:solidFill>
            <a:ln>
              <a:solidFill>
                <a:srgbClr val="0F283E"/>
              </a:solidFill>
            </a:ln>
            <a:effectLst/>
          </c:spPr>
          <c:invertIfNegative val="0"/>
          <c:dLbls>
            <c:dLbl>
              <c:idx val="0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7B4E-46FE-95F1-9BB3DA228632}"/>
                </c:ext>
              </c:extLst>
            </c:dLbl>
            <c:dLbl>
              <c:idx val="1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7B4E-46FE-95F1-9BB3DA228632}"/>
                </c:ext>
              </c:extLst>
            </c:dLbl>
            <c:dLbl>
              <c:idx val="2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7B4E-46FE-95F1-9BB3DA228632}"/>
                </c:ext>
              </c:extLst>
            </c:dLbl>
            <c:dLbl>
              <c:idx val="3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F-7B4E-46FE-95F1-9BB3DA228632}"/>
                </c:ext>
              </c:extLst>
            </c:dLbl>
            <c:dLbl>
              <c:idx val="4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0-7B4E-46FE-95F1-9BB3DA228632}"/>
                </c:ext>
              </c:extLst>
            </c:dLbl>
            <c:dLbl>
              <c:idx val="5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1-7B4E-46FE-95F1-9BB3DA228632}"/>
                </c:ext>
              </c:extLst>
            </c:dLbl>
            <c:dLbl>
              <c:idx val="6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2-7B4E-46FE-95F1-9BB3DA228632}"/>
                </c:ext>
              </c:extLst>
            </c:dLbl>
            <c:dLbl>
              <c:idx val="7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3-7B4E-46FE-95F1-9BB3DA228632}"/>
                </c:ext>
              </c:extLst>
            </c:dLbl>
            <c:dLbl>
              <c:idx val="8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4-7B4E-46FE-95F1-9BB3DA228632}"/>
                </c:ext>
              </c:extLst>
            </c:dLbl>
            <c:dLbl>
              <c:idx val="9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5-7B4E-46FE-95F1-9BB3DA228632}"/>
                </c:ext>
              </c:extLst>
            </c:dLbl>
            <c:dLbl>
              <c:idx val="10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6-7B4E-46FE-95F1-9BB3DA2286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>
                    <a:solidFill>
                      <a:schemeClr val="bg1"/>
                    </a:solidFill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  <c:pt idx="10">
                  <c:v>2015</c:v>
                </c:pt>
              </c:numCache>
            </c:numRef>
          </c:cat>
          <c:val>
            <c:numRef>
              <c:f>Sheet1!$C$2:$C$12</c:f>
              <c:numCache>
                <c:formatCode>General</c:formatCode>
                <c:ptCount val="11"/>
                <c:pt idx="0">
                  <c:v>2939</c:v>
                </c:pt>
                <c:pt idx="1">
                  <c:v>3544</c:v>
                </c:pt>
                <c:pt idx="2">
                  <c:v>4327</c:v>
                </c:pt>
                <c:pt idx="3">
                  <c:v>5113</c:v>
                </c:pt>
                <c:pt idx="4">
                  <c:v>5507</c:v>
                </c:pt>
                <c:pt idx="5">
                  <c:v>5727</c:v>
                </c:pt>
                <c:pt idx="6">
                  <c:v>6216</c:v>
                </c:pt>
                <c:pt idx="7">
                  <c:v>7021</c:v>
                </c:pt>
                <c:pt idx="8">
                  <c:v>8310</c:v>
                </c:pt>
                <c:pt idx="9">
                  <c:v>9404</c:v>
                </c:pt>
                <c:pt idx="10">
                  <c:v>10522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7-7B4E-46FE-95F1-9BB3DA2286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-1999002992"/>
        <c:axId val="-1992983872"/>
      </c:barChart>
      <c:catAx>
        <c:axId val="-19990029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1992983872"/>
        <c:crosses val="autoZero"/>
        <c:auto val="0"/>
        <c:lblAlgn val="ctr"/>
        <c:lblOffset val="100"/>
        <c:noMultiLvlLbl val="0"/>
      </c:catAx>
      <c:valAx>
        <c:axId val="-1992983872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stores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1999002992"/>
        <c:crosses val="autoZero"/>
        <c:crossBetween val="between"/>
      </c:valAx>
    </c:plotArea>
    <c:legend>
      <c:legendPos val="b"/>
      <c:layout/>
      <c:overlay val="0"/>
    </c:legend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ln>
              <a:solidFill>
                <a:srgbClr val="2875DD"/>
              </a:solidFill>
            </a:ln>
            <a:effectLst/>
          </c:spPr>
          <c:marker>
            <c:symbol val="circle"/>
            <c:size val="8"/>
            <c:spPr>
              <a:solidFill>
                <a:srgbClr val="2875DD"/>
              </a:solidFill>
              <a:ln>
                <a:solidFill>
                  <a:srgbClr val="2875DD"/>
                </a:solidFill>
              </a:ln>
              <a:effectLst/>
            </c:spPr>
          </c:marker>
          <c:dLbls>
            <c:dLbl>
              <c:idx val="0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369-4190-A2E3-4E8B401392CF}"/>
                </c:ext>
              </c:extLst>
            </c:dLbl>
            <c:dLbl>
              <c:idx val="1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69-4190-A2E3-4E8B401392CF}"/>
                </c:ext>
              </c:extLst>
            </c:dLbl>
            <c:dLbl>
              <c:idx val="2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69-4190-A2E3-4E8B401392CF}"/>
                </c:ext>
              </c:extLst>
            </c:dLbl>
            <c:dLbl>
              <c:idx val="3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69-4190-A2E3-4E8B401392CF}"/>
                </c:ext>
              </c:extLst>
            </c:dLbl>
            <c:dLbl>
              <c:idx val="4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69-4190-A2E3-4E8B401392CF}"/>
                </c:ext>
              </c:extLst>
            </c:dLbl>
            <c:dLbl>
              <c:idx val="5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69-4190-A2E3-4E8B401392CF}"/>
                </c:ext>
              </c:extLst>
            </c:dLbl>
            <c:dLbl>
              <c:idx val="6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69-4190-A2E3-4E8B401392CF}"/>
                </c:ext>
              </c:extLst>
            </c:dLbl>
            <c:dLbl>
              <c:idx val="7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69-4190-A2E3-4E8B401392CF}"/>
                </c:ext>
              </c:extLst>
            </c:dLbl>
            <c:dLbl>
              <c:idx val="8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69-4190-A2E3-4E8B401392CF}"/>
                </c:ext>
              </c:extLst>
            </c:dLbl>
            <c:dLbl>
              <c:idx val="9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69-4190-A2E3-4E8B401392CF}"/>
                </c:ext>
              </c:extLst>
            </c:dLbl>
            <c:dLbl>
              <c:idx val="10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69-4190-A2E3-4E8B401392CF}"/>
                </c:ext>
              </c:extLst>
            </c:dLbl>
            <c:dLbl>
              <c:idx val="11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69-4190-A2E3-4E8B401392CF}"/>
                </c:ext>
              </c:extLst>
            </c:dLbl>
            <c:dLbl>
              <c:idx val="12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69-4190-A2E3-4E8B401392CF}"/>
                </c:ext>
              </c:extLst>
            </c:dLbl>
            <c:dLbl>
              <c:idx val="13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69-4190-A2E3-4E8B401392CF}"/>
                </c:ext>
              </c:extLst>
            </c:dLbl>
            <c:dLbl>
              <c:idx val="14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69-4190-A2E3-4E8B401392CF}"/>
                </c:ext>
              </c:extLst>
            </c:dLbl>
            <c:dLbl>
              <c:idx val="15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69-4190-A2E3-4E8B401392CF}"/>
                </c:ext>
              </c:extLst>
            </c:dLbl>
            <c:dLbl>
              <c:idx val="16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69-4190-A2E3-4E8B401392CF}"/>
                </c:ext>
              </c:extLst>
            </c:dLbl>
            <c:dLbl>
              <c:idx val="17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69-4190-A2E3-4E8B401392CF}"/>
                </c:ext>
              </c:extLst>
            </c:dLbl>
            <c:dLbl>
              <c:idx val="18"/>
              <c:numFmt formatCode="#,##0.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69-4190-A2E3-4E8B401392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Sheet1!$A$2:$A$20</c:f>
              <c:strCache>
                <c:ptCount val="19"/>
                <c:pt idx="0">
                  <c:v>Q3 2011</c:v>
                </c:pt>
                <c:pt idx="1">
                  <c:v>Q4 2011</c:v>
                </c:pt>
                <c:pt idx="2">
                  <c:v>Q1 2012</c:v>
                </c:pt>
                <c:pt idx="3">
                  <c:v>Q2 2012</c:v>
                </c:pt>
                <c:pt idx="4">
                  <c:v>Q3 2012</c:v>
                </c:pt>
                <c:pt idx="5">
                  <c:v>Q4 2012</c:v>
                </c:pt>
                <c:pt idx="6">
                  <c:v>Q1 2013</c:v>
                </c:pt>
                <c:pt idx="7">
                  <c:v>Q2 2013</c:v>
                </c:pt>
                <c:pt idx="8">
                  <c:v>Q3 2013</c:v>
                </c:pt>
                <c:pt idx="9">
                  <c:v>Q4 2013</c:v>
                </c:pt>
                <c:pt idx="10">
                  <c:v>Q1 2014</c:v>
                </c:pt>
                <c:pt idx="11">
                  <c:v>Q2 2014</c:v>
                </c:pt>
                <c:pt idx="12">
                  <c:v>Q3 2014</c:v>
                </c:pt>
                <c:pt idx="13">
                  <c:v>Q4 2014</c:v>
                </c:pt>
                <c:pt idx="14">
                  <c:v>Q1 2015</c:v>
                </c:pt>
                <c:pt idx="15">
                  <c:v>Q2 2015</c:v>
                </c:pt>
                <c:pt idx="16">
                  <c:v>Q3 2015</c:v>
                </c:pt>
                <c:pt idx="17">
                  <c:v>Q4 2015</c:v>
                </c:pt>
                <c:pt idx="18">
                  <c:v>Q1 2016</c:v>
                </c:pt>
              </c:strCache>
            </c:strRef>
          </c:cat>
          <c:val>
            <c:numRef>
              <c:f>Sheet1!$B$2:$B$20</c:f>
              <c:numCache>
                <c:formatCode>General</c:formatCode>
                <c:ptCount val="19"/>
                <c:pt idx="0">
                  <c:v>22.93</c:v>
                </c:pt>
                <c:pt idx="1">
                  <c:v>23.53</c:v>
                </c:pt>
                <c:pt idx="2">
                  <c:v>26.48</c:v>
                </c:pt>
                <c:pt idx="3">
                  <c:v>27.56</c:v>
                </c:pt>
                <c:pt idx="4">
                  <c:v>29.41</c:v>
                </c:pt>
                <c:pt idx="5">
                  <c:v>33.270000000000003</c:v>
                </c:pt>
                <c:pt idx="6">
                  <c:v>36.32</c:v>
                </c:pt>
                <c:pt idx="7">
                  <c:v>37.549999999999997</c:v>
                </c:pt>
                <c:pt idx="8">
                  <c:v>40.28</c:v>
                </c:pt>
                <c:pt idx="9">
                  <c:v>44.35</c:v>
                </c:pt>
                <c:pt idx="10">
                  <c:v>48.36</c:v>
                </c:pt>
                <c:pt idx="11">
                  <c:v>50.05</c:v>
                </c:pt>
                <c:pt idx="12">
                  <c:v>53.06</c:v>
                </c:pt>
                <c:pt idx="13">
                  <c:v>57.39</c:v>
                </c:pt>
                <c:pt idx="14">
                  <c:v>62.27</c:v>
                </c:pt>
                <c:pt idx="15">
                  <c:v>65.55</c:v>
                </c:pt>
                <c:pt idx="16">
                  <c:v>69.169999999999973</c:v>
                </c:pt>
                <c:pt idx="17">
                  <c:v>74.760000000000005</c:v>
                </c:pt>
                <c:pt idx="18">
                  <c:v>81.5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2369-4190-A2E3-4E8B401392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92794608"/>
        <c:axId val="-2053231216"/>
      </c:lineChart>
      <c:catAx>
        <c:axId val="-19927946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txPr>
          <a:bodyPr/>
          <a:lstStyle/>
          <a:p>
            <a:pPr>
              <a:defRPr sz="1200"/>
            </a:pPr>
            <a:endParaRPr lang="en-US"/>
          </a:p>
        </c:txPr>
        <c:crossAx val="-2053231216"/>
        <c:crosses val="autoZero"/>
        <c:auto val="0"/>
        <c:lblAlgn val="ctr"/>
        <c:lblOffset val="100"/>
        <c:noMultiLvlLbl val="0"/>
      </c:catAx>
      <c:valAx>
        <c:axId val="-205323121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subscribers in millions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1992794608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2014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1F5E-4678-826F-52C6C9AA93B4}"/>
                </c:ext>
              </c:extLst>
            </c:dLbl>
            <c:dLbl>
              <c:idx val="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1F5E-4678-826F-52C6C9AA93B4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1F5E-4678-826F-52C6C9AA93B4}"/>
                </c:ext>
              </c:extLst>
            </c:dLbl>
            <c:dLbl>
              <c:idx val="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1F5E-4678-826F-52C6C9AA93B4}"/>
                </c:ext>
              </c:extLst>
            </c:dLbl>
            <c:dLbl>
              <c:idx val="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1F5E-4678-826F-52C6C9AA93B4}"/>
                </c:ext>
              </c:extLst>
            </c:dLbl>
            <c:dLbl>
              <c:idx val="5"/>
              <c:numFmt formatCode="#,###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1F5E-4678-826F-52C6C9AA93B4}"/>
                </c:ext>
              </c:extLst>
            </c:dLbl>
            <c:dLbl>
              <c:idx val="6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1F5E-4678-826F-52C6C9AA93B4}"/>
                </c:ext>
              </c:extLst>
            </c:dLbl>
            <c:dLbl>
              <c:idx val="7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1F5E-4678-826F-52C6C9AA93B4}"/>
                </c:ext>
              </c:extLst>
            </c:dLbl>
            <c:dLbl>
              <c:idx val="8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1F5E-4678-826F-52C6C9AA93B4}"/>
                </c:ext>
              </c:extLst>
            </c:dLbl>
            <c:dLbl>
              <c:idx val="9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1F5E-4678-826F-52C6C9AA93B4}"/>
                </c:ext>
              </c:extLst>
            </c:dLbl>
            <c:dLbl>
              <c:idx val="1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1F5E-4678-826F-52C6C9AA93B4}"/>
                </c:ext>
              </c:extLst>
            </c:dLbl>
            <c:dLbl>
              <c:idx val="1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1F5E-4678-826F-52C6C9AA93B4}"/>
                </c:ext>
              </c:extLst>
            </c:dLbl>
            <c:dLbl>
              <c:idx val="1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1F5E-4678-826F-52C6C9AA93B4}"/>
                </c:ext>
              </c:extLst>
            </c:dLbl>
            <c:dLbl>
              <c:idx val="1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1F5E-4678-826F-52C6C9AA93B4}"/>
                </c:ext>
              </c:extLst>
            </c:dLbl>
            <c:dLbl>
              <c:idx val="1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1F5E-4678-826F-52C6C9AA93B4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Sheet1!$A$2:$A$16</c:f>
              <c:strCache>
                <c:ptCount val="15"/>
                <c:pt idx="0">
                  <c:v>Tesco</c:v>
                </c:pt>
                <c:pt idx="1">
                  <c:v>BP</c:v>
                </c:pt>
                <c:pt idx="2">
                  <c:v>Shell</c:v>
                </c:pt>
                <c:pt idx="3">
                  <c:v>Esso</c:v>
                </c:pt>
                <c:pt idx="4">
                  <c:v>Sainsbury's</c:v>
                </c:pt>
                <c:pt idx="5">
                  <c:v>Morrisons</c:v>
                </c:pt>
                <c:pt idx="6">
                  <c:v>Asda</c:v>
                </c:pt>
                <c:pt idx="7">
                  <c:v>Texaco</c:v>
                </c:pt>
                <c:pt idx="8">
                  <c:v>Certas Energy *</c:v>
                </c:pt>
                <c:pt idx="9">
                  <c:v>Murco</c:v>
                </c:pt>
                <c:pt idx="10">
                  <c:v>Jet</c:v>
                </c:pt>
                <c:pt idx="11">
                  <c:v>Unbranded</c:v>
                </c:pt>
                <c:pt idx="12">
                  <c:v>Minor brands</c:v>
                </c:pt>
                <c:pt idx="13">
                  <c:v>Harvest Energy</c:v>
                </c:pt>
                <c:pt idx="14">
                  <c:v>Maxol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0.16500000000000001</c:v>
                </c:pt>
                <c:pt idx="1">
                  <c:v>0.14399999999999999</c:v>
                </c:pt>
                <c:pt idx="2">
                  <c:v>0.13200000000000001</c:v>
                </c:pt>
                <c:pt idx="3">
                  <c:v>0.109</c:v>
                </c:pt>
                <c:pt idx="4">
                  <c:v>0.10299999999999999</c:v>
                </c:pt>
                <c:pt idx="5">
                  <c:v>0.1</c:v>
                </c:pt>
                <c:pt idx="6">
                  <c:v>6.8000000000000005E-2</c:v>
                </c:pt>
                <c:pt idx="7">
                  <c:v>5.8000000000000003E-2</c:v>
                </c:pt>
                <c:pt idx="8">
                  <c:v>3.7999999999999999E-2</c:v>
                </c:pt>
                <c:pt idx="9">
                  <c:v>2.3E-2</c:v>
                </c:pt>
                <c:pt idx="10">
                  <c:v>2.1999999999999999E-2</c:v>
                </c:pt>
                <c:pt idx="11">
                  <c:v>1.4999999999999999E-2</c:v>
                </c:pt>
                <c:pt idx="12">
                  <c:v>8.0000000000000002E-3</c:v>
                </c:pt>
                <c:pt idx="13">
                  <c:v>7.0000000000000001E-3</c:v>
                </c:pt>
                <c:pt idx="14">
                  <c:v>4.0000000000000001E-3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F-1F5E-4678-826F-52C6C9AA93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53154384"/>
        <c:axId val="-2064907920"/>
      </c:barChart>
      <c:catAx>
        <c:axId val="-2053154384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4907920"/>
        <c:crosses val="autoZero"/>
        <c:auto val="0"/>
        <c:lblAlgn val="ctr"/>
        <c:lblOffset val="100"/>
        <c:noMultiLvlLbl val="0"/>
      </c:catAx>
      <c:valAx>
        <c:axId val="-2064907920"/>
        <c:scaling>
          <c:orientation val="minMax"/>
          <c:min val="0"/>
        </c:scaling>
        <c:delete val="0"/>
        <c:axPos val="t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Market </a:t>
                </a:r>
                <a:r>
                  <a:rPr lang="en-US" dirty="0" smtClean="0"/>
                  <a:t>share of motor fuels in the UK, data is for 2014</a:t>
                </a:r>
                <a:endParaRPr lang="en-US" dirty="0"/>
              </a:p>
            </c:rich>
          </c:tx>
          <c:layout/>
          <c:overlay val="0"/>
        </c:title>
        <c:numFmt formatCode="#,##0.0%" sourceLinked="0"/>
        <c:majorTickMark val="none"/>
        <c:minorTickMark val="none"/>
        <c:tickLblPos val="nextTo"/>
        <c:spPr>
          <a:ln>
            <a:noFill/>
          </a:ln>
          <a:effectLst/>
        </c:spPr>
        <c:crossAx val="-2053154384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Supermarket average</c:v>
                </c:pt>
              </c:strCache>
            </c:strRef>
          </c:tx>
          <c:spPr>
            <a:ln w="50800">
              <a:solidFill>
                <a:srgbClr val="2875DD"/>
              </a:solidFill>
            </a:ln>
            <a:effectLst/>
          </c:spPr>
          <c:marker>
            <c:symbol val="none"/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Sheet1!$B$2:$B$25</c:f>
              <c:numCache>
                <c:formatCode>General</c:formatCode>
                <c:ptCount val="24"/>
                <c:pt idx="0">
                  <c:v>136.69999999999999</c:v>
                </c:pt>
                <c:pt idx="1">
                  <c:v>135</c:v>
                </c:pt>
                <c:pt idx="2">
                  <c:v>134.19999999999999</c:v>
                </c:pt>
                <c:pt idx="3">
                  <c:v>133.9</c:v>
                </c:pt>
                <c:pt idx="4">
                  <c:v>134.30000000000001</c:v>
                </c:pt>
                <c:pt idx="5">
                  <c:v>133.4</c:v>
                </c:pt>
                <c:pt idx="6">
                  <c:v>133.9</c:v>
                </c:pt>
                <c:pt idx="7">
                  <c:v>131.80000000000001</c:v>
                </c:pt>
                <c:pt idx="8">
                  <c:v>131.5</c:v>
                </c:pt>
                <c:pt idx="9">
                  <c:v>129.30000000000001</c:v>
                </c:pt>
                <c:pt idx="10">
                  <c:v>125.2</c:v>
                </c:pt>
                <c:pt idx="11">
                  <c:v>120.1</c:v>
                </c:pt>
                <c:pt idx="12">
                  <c:v>113.9</c:v>
                </c:pt>
                <c:pt idx="13">
                  <c:v>112.7</c:v>
                </c:pt>
                <c:pt idx="14">
                  <c:v>116.5</c:v>
                </c:pt>
                <c:pt idx="15">
                  <c:v>117.4</c:v>
                </c:pt>
                <c:pt idx="16">
                  <c:v>119</c:v>
                </c:pt>
                <c:pt idx="17">
                  <c:v>119.3</c:v>
                </c:pt>
                <c:pt idx="18">
                  <c:v>116.1</c:v>
                </c:pt>
                <c:pt idx="19">
                  <c:v>108.8</c:v>
                </c:pt>
                <c:pt idx="20">
                  <c:v>108</c:v>
                </c:pt>
                <c:pt idx="21">
                  <c:v>109</c:v>
                </c:pt>
                <c:pt idx="22">
                  <c:v>107.9</c:v>
                </c:pt>
                <c:pt idx="23">
                  <c:v>104.7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D9-4BB4-87FB-5303CC880D3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UK average</c:v>
                </c:pt>
              </c:strCache>
            </c:strRef>
          </c:tx>
          <c:spPr>
            <a:ln>
              <a:solidFill>
                <a:srgbClr val="0F283E"/>
              </a:solidFill>
            </a:ln>
            <a:effectLst/>
          </c:spPr>
          <c:marker>
            <c:symbol val="circle"/>
            <c:size val="9"/>
            <c:spPr>
              <a:solidFill>
                <a:srgbClr val="0F283E"/>
              </a:solidFill>
              <a:ln>
                <a:solidFill>
                  <a:srgbClr val="0F283E"/>
                </a:solidFill>
              </a:ln>
              <a:effectLst/>
            </c:spPr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Sheet1!$C$2:$C$25</c:f>
              <c:numCache>
                <c:formatCode>General</c:formatCode>
                <c:ptCount val="24"/>
                <c:pt idx="0">
                  <c:v>138.19999999999999</c:v>
                </c:pt>
                <c:pt idx="1">
                  <c:v>137</c:v>
                </c:pt>
                <c:pt idx="2">
                  <c:v>136.6</c:v>
                </c:pt>
                <c:pt idx="3">
                  <c:v>136.30000000000001</c:v>
                </c:pt>
                <c:pt idx="4">
                  <c:v>136.19999999999999</c:v>
                </c:pt>
                <c:pt idx="5">
                  <c:v>135.69999999999999</c:v>
                </c:pt>
                <c:pt idx="6">
                  <c:v>136.1</c:v>
                </c:pt>
                <c:pt idx="7">
                  <c:v>133.9</c:v>
                </c:pt>
                <c:pt idx="8">
                  <c:v>133.4</c:v>
                </c:pt>
                <c:pt idx="9">
                  <c:v>131.30000000000001</c:v>
                </c:pt>
                <c:pt idx="10">
                  <c:v>127.4</c:v>
                </c:pt>
                <c:pt idx="11">
                  <c:v>122.2</c:v>
                </c:pt>
                <c:pt idx="12">
                  <c:v>116.1</c:v>
                </c:pt>
                <c:pt idx="13">
                  <c:v>115.1</c:v>
                </c:pt>
                <c:pt idx="14">
                  <c:v>118.2</c:v>
                </c:pt>
                <c:pt idx="15">
                  <c:v>118.8</c:v>
                </c:pt>
                <c:pt idx="16">
                  <c:v>120.7</c:v>
                </c:pt>
                <c:pt idx="17">
                  <c:v>121</c:v>
                </c:pt>
                <c:pt idx="18">
                  <c:v>119.3</c:v>
                </c:pt>
                <c:pt idx="19">
                  <c:v>111.9</c:v>
                </c:pt>
                <c:pt idx="20">
                  <c:v>110.4</c:v>
                </c:pt>
                <c:pt idx="21">
                  <c:v>111</c:v>
                </c:pt>
                <c:pt idx="22">
                  <c:v>110.2</c:v>
                </c:pt>
                <c:pt idx="23">
                  <c:v>107.7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AD9-4BB4-87FB-5303CC880D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054105184"/>
        <c:axId val="-2065523872"/>
      </c:lineChart>
      <c:catAx>
        <c:axId val="-2054105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5523872"/>
        <c:crosses val="autoZero"/>
        <c:auto val="0"/>
        <c:lblAlgn val="ctr"/>
        <c:lblOffset val="100"/>
        <c:noMultiLvlLbl val="0"/>
      </c:catAx>
      <c:valAx>
        <c:axId val="-2065523872"/>
        <c:scaling>
          <c:orientation val="minMax"/>
          <c:min val="10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Price per liter in pence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2054105184"/>
        <c:crosses val="autoZero"/>
        <c:crossBetween val="between"/>
      </c:valAx>
    </c:plotArea>
    <c:legend>
      <c:legendPos val="t"/>
      <c:overlay val="0"/>
    </c:legend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layout/>
      <c:overlay val="1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Supermarket average</c:v>
                </c:pt>
              </c:strCache>
            </c:strRef>
          </c:tx>
          <c:spPr>
            <a:ln>
              <a:solidFill>
                <a:srgbClr val="2875DD"/>
              </a:solidFill>
            </a:ln>
            <a:effectLst/>
          </c:spPr>
          <c:marker>
            <c:symbol val="none"/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Sheet1!$B$2:$B$25</c:f>
              <c:numCache>
                <c:formatCode>General</c:formatCode>
                <c:ptCount val="24"/>
                <c:pt idx="0">
                  <c:v>136.69999999999999</c:v>
                </c:pt>
                <c:pt idx="1">
                  <c:v>135</c:v>
                </c:pt>
                <c:pt idx="2">
                  <c:v>134.19999999999999</c:v>
                </c:pt>
                <c:pt idx="3">
                  <c:v>133.9</c:v>
                </c:pt>
                <c:pt idx="4">
                  <c:v>134.30000000000001</c:v>
                </c:pt>
                <c:pt idx="5">
                  <c:v>133.4</c:v>
                </c:pt>
                <c:pt idx="6">
                  <c:v>133.9</c:v>
                </c:pt>
                <c:pt idx="7">
                  <c:v>131.80000000000001</c:v>
                </c:pt>
                <c:pt idx="8">
                  <c:v>131.5</c:v>
                </c:pt>
                <c:pt idx="9">
                  <c:v>129.30000000000001</c:v>
                </c:pt>
                <c:pt idx="10">
                  <c:v>125.2</c:v>
                </c:pt>
                <c:pt idx="11">
                  <c:v>120.1</c:v>
                </c:pt>
                <c:pt idx="12">
                  <c:v>113.9</c:v>
                </c:pt>
                <c:pt idx="13">
                  <c:v>112.7</c:v>
                </c:pt>
                <c:pt idx="14">
                  <c:v>116.5</c:v>
                </c:pt>
                <c:pt idx="15">
                  <c:v>117.4</c:v>
                </c:pt>
                <c:pt idx="16">
                  <c:v>119</c:v>
                </c:pt>
                <c:pt idx="17">
                  <c:v>119.3</c:v>
                </c:pt>
                <c:pt idx="18">
                  <c:v>116.1</c:v>
                </c:pt>
                <c:pt idx="19">
                  <c:v>108.8</c:v>
                </c:pt>
                <c:pt idx="20">
                  <c:v>108</c:v>
                </c:pt>
                <c:pt idx="21">
                  <c:v>109</c:v>
                </c:pt>
                <c:pt idx="22">
                  <c:v>107.9</c:v>
                </c:pt>
                <c:pt idx="23">
                  <c:v>104.7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CE0-4B15-A871-AE3E615AD37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UK average</c:v>
                </c:pt>
              </c:strCache>
            </c:strRef>
          </c:tx>
          <c:spPr>
            <a:ln>
              <a:solidFill>
                <a:srgbClr val="0F283E"/>
              </a:solidFill>
            </a:ln>
            <a:effectLst/>
          </c:spPr>
          <c:marker>
            <c:symbol val="circle"/>
            <c:size val="5"/>
            <c:spPr>
              <a:solidFill>
                <a:srgbClr val="0F283E"/>
              </a:solidFill>
              <a:ln>
                <a:solidFill>
                  <a:srgbClr val="0F283E"/>
                </a:solidFill>
              </a:ln>
              <a:effectLst/>
            </c:spPr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Sheet1!$C$2:$C$25</c:f>
              <c:numCache>
                <c:formatCode>General</c:formatCode>
                <c:ptCount val="24"/>
                <c:pt idx="0">
                  <c:v>138.19999999999999</c:v>
                </c:pt>
                <c:pt idx="1">
                  <c:v>137</c:v>
                </c:pt>
                <c:pt idx="2">
                  <c:v>136.6</c:v>
                </c:pt>
                <c:pt idx="3">
                  <c:v>136.30000000000001</c:v>
                </c:pt>
                <c:pt idx="4">
                  <c:v>136.19999999999999</c:v>
                </c:pt>
                <c:pt idx="5">
                  <c:v>135.69999999999999</c:v>
                </c:pt>
                <c:pt idx="6">
                  <c:v>136.1</c:v>
                </c:pt>
                <c:pt idx="7">
                  <c:v>133.9</c:v>
                </c:pt>
                <c:pt idx="8">
                  <c:v>133.4</c:v>
                </c:pt>
                <c:pt idx="9">
                  <c:v>131.30000000000001</c:v>
                </c:pt>
                <c:pt idx="10">
                  <c:v>127.4</c:v>
                </c:pt>
                <c:pt idx="11">
                  <c:v>122.2</c:v>
                </c:pt>
                <c:pt idx="12">
                  <c:v>116.1</c:v>
                </c:pt>
                <c:pt idx="13">
                  <c:v>115.1</c:v>
                </c:pt>
                <c:pt idx="14">
                  <c:v>118.2</c:v>
                </c:pt>
                <c:pt idx="15">
                  <c:v>118.8</c:v>
                </c:pt>
                <c:pt idx="16">
                  <c:v>120.7</c:v>
                </c:pt>
                <c:pt idx="17">
                  <c:v>121</c:v>
                </c:pt>
                <c:pt idx="18">
                  <c:v>119.3</c:v>
                </c:pt>
                <c:pt idx="19">
                  <c:v>111.9</c:v>
                </c:pt>
                <c:pt idx="20">
                  <c:v>110.4</c:v>
                </c:pt>
                <c:pt idx="21">
                  <c:v>111</c:v>
                </c:pt>
                <c:pt idx="22">
                  <c:v>110.2</c:v>
                </c:pt>
                <c:pt idx="23">
                  <c:v>107.7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CE0-4B15-A871-AE3E615AD3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053592288"/>
        <c:axId val="-2065620128"/>
      </c:lineChart>
      <c:catAx>
        <c:axId val="-2053592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5620128"/>
        <c:crosses val="autoZero"/>
        <c:auto val="0"/>
        <c:lblAlgn val="ctr"/>
        <c:lblOffset val="100"/>
        <c:noMultiLvlLbl val="0"/>
      </c:catAx>
      <c:valAx>
        <c:axId val="-2065620128"/>
        <c:scaling>
          <c:orientation val="minMax"/>
          <c:min val="10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Price per liter in pence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2053592288"/>
        <c:crosses val="autoZero"/>
        <c:crossBetween val="between"/>
      </c:valAx>
    </c:plotArea>
    <c:legend>
      <c:legendPos val="t"/>
      <c:layout/>
      <c:overlay val="0"/>
    </c:legend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10B095-6C93-694C-88F8-A62987E9ECEB}" type="doc">
      <dgm:prSet loTypeId="urn:microsoft.com/office/officeart/2005/8/layout/pList1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BE23E4B-945A-9943-89FC-CA38EC104FB7}">
      <dgm:prSet phldrT="[Text]"/>
      <dgm:spPr/>
      <dgm:t>
        <a:bodyPr/>
        <a:lstStyle/>
        <a:p>
          <a:r>
            <a:rPr lang="en-US" b="0" smtClean="0"/>
            <a:t>Profit Maximisation</a:t>
          </a:r>
          <a:endParaRPr lang="en-US" b="0" dirty="0"/>
        </a:p>
      </dgm:t>
    </dgm:pt>
    <dgm:pt modelId="{07E27188-21A2-2243-9CEB-02126C426A48}" type="parTrans" cxnId="{7FD801FA-3793-674C-8559-DC58D195D210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62C1FC65-C253-1E4C-B608-83F748E8C9A7}" type="sibTrans" cxnId="{7FD801FA-3793-674C-8559-DC58D195D210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B770C36-76E7-AB4E-A7A2-1CE4C6DC2905}">
      <dgm:prSet phldrT="[Text]"/>
      <dgm:spPr/>
      <dgm:t>
        <a:bodyPr/>
        <a:lstStyle/>
        <a:p>
          <a:r>
            <a:rPr lang="en-US" b="0" smtClean="0"/>
            <a:t>Sales Revenue Maximisation</a:t>
          </a:r>
          <a:endParaRPr lang="en-US" b="0" dirty="0"/>
        </a:p>
      </dgm:t>
    </dgm:pt>
    <dgm:pt modelId="{4D9915E2-D246-9A45-BAD0-00F493BBBA82}" type="parTrans" cxnId="{DABF51F0-6C96-D544-B6BA-ABB313C9632E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A5A20594-3910-6247-93FA-926044F32A1D}" type="sibTrans" cxnId="{DABF51F0-6C96-D544-B6BA-ABB313C9632E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272CEB9-4119-3A4C-8179-9F16DE1FCBC2}">
      <dgm:prSet phldrT="[Text]"/>
      <dgm:spPr/>
      <dgm:t>
        <a:bodyPr/>
        <a:lstStyle/>
        <a:p>
          <a:r>
            <a:rPr lang="en-US" b="0" smtClean="0"/>
            <a:t>Business Growth / Market Power</a:t>
          </a:r>
          <a:endParaRPr lang="en-US" b="0" dirty="0"/>
        </a:p>
      </dgm:t>
    </dgm:pt>
    <dgm:pt modelId="{85C2DDE7-804D-AA45-8398-7BED90464733}" type="parTrans" cxnId="{3EFAFFB3-D77A-0D42-BD43-D295A5D99EAA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3A33D864-039E-2148-BA7F-93D6CC799621}" type="sibTrans" cxnId="{3EFAFFB3-D77A-0D42-BD43-D295A5D99EAA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16176558-B7E7-754A-A5AC-844BA24D5D3D}">
      <dgm:prSet phldrT="[Text]"/>
      <dgm:spPr/>
      <dgm:t>
        <a:bodyPr/>
        <a:lstStyle/>
        <a:p>
          <a:r>
            <a:rPr lang="en-US" b="0" smtClean="0"/>
            <a:t>Business Survival</a:t>
          </a:r>
          <a:r>
            <a:rPr lang="en-US" b="0" baseline="0" smtClean="0"/>
            <a:t> in a recession</a:t>
          </a:r>
          <a:endParaRPr lang="en-US" b="0" dirty="0"/>
        </a:p>
      </dgm:t>
    </dgm:pt>
    <dgm:pt modelId="{EA07FCA5-BA09-4B4F-8233-36A7B82945E6}" type="parTrans" cxnId="{C96F98E9-EE8E-D54C-8FA0-317D0C384881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24CAEBA1-49A0-EC4E-BC8E-BF392218515A}" type="sibTrans" cxnId="{C96F98E9-EE8E-D54C-8FA0-317D0C384881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DA908F2B-E45B-C643-8767-774474C51EF9}">
      <dgm:prSet phldrT="[Text]"/>
      <dgm:spPr/>
      <dgm:t>
        <a:bodyPr/>
        <a:lstStyle/>
        <a:p>
          <a:r>
            <a:rPr lang="en-US" b="0" smtClean="0"/>
            <a:t>Not For Profit Social Enterprises</a:t>
          </a:r>
          <a:endParaRPr lang="en-US" b="0" dirty="0"/>
        </a:p>
      </dgm:t>
    </dgm:pt>
    <dgm:pt modelId="{6326E4EC-DCAC-A840-93C5-03AA52303906}" type="parTrans" cxnId="{87D41ECD-2F7B-D94F-92B1-7C8246FE1EC3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F71B417E-478C-7D41-9D28-BFA775DB4CE9}" type="sibTrans" cxnId="{87D41ECD-2F7B-D94F-92B1-7C8246FE1EC3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7FA5609E-4D13-4C40-899D-AF4D3830BED6}">
      <dgm:prSet phldrT="[Text]"/>
      <dgm:spPr/>
      <dgm:t>
        <a:bodyPr/>
        <a:lstStyle/>
        <a:p>
          <a:r>
            <a:rPr lang="en-US" b="0" smtClean="0"/>
            <a:t>State-Owned Businesses</a:t>
          </a:r>
          <a:endParaRPr lang="en-US" b="0" dirty="0"/>
        </a:p>
      </dgm:t>
    </dgm:pt>
    <dgm:pt modelId="{3CB44ED9-BE51-C642-AFF8-978C69136B84}" type="parTrans" cxnId="{701ECD46-71E7-6C4D-9012-917635433835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A8D97BE6-54DA-B148-ACA2-2CF69F795225}" type="sibTrans" cxnId="{701ECD46-71E7-6C4D-9012-917635433835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1ACE971-6878-D248-9066-8C00F7C18F08}" type="pres">
      <dgm:prSet presAssocID="{5110B095-6C93-694C-88F8-A62987E9ECE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4B60CE4-DDE5-B14F-AB2F-A52CE738E1C8}" type="pres">
      <dgm:prSet presAssocID="{0BE23E4B-945A-9943-89FC-CA38EC104FB7}" presName="compNode" presStyleCnt="0"/>
      <dgm:spPr/>
      <dgm:t>
        <a:bodyPr/>
        <a:lstStyle/>
        <a:p>
          <a:endParaRPr lang="en-US"/>
        </a:p>
      </dgm:t>
    </dgm:pt>
    <dgm:pt modelId="{FD02F428-68F2-864A-9CFF-E17322B3B267}" type="pres">
      <dgm:prSet presAssocID="{0BE23E4B-945A-9943-89FC-CA38EC104FB7}" presName="pict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  <dgm:t>
        <a:bodyPr/>
        <a:lstStyle/>
        <a:p>
          <a:endParaRPr lang="en-US"/>
        </a:p>
      </dgm:t>
    </dgm:pt>
    <dgm:pt modelId="{BF75D1AF-1A16-DB4A-B511-4603043D2157}" type="pres">
      <dgm:prSet presAssocID="{0BE23E4B-945A-9943-89FC-CA38EC104FB7}" presName="textRect" presStyleLbl="revTx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5D8C9E-80A1-1D44-91E4-D49D8280A958}" type="pres">
      <dgm:prSet presAssocID="{62C1FC65-C253-1E4C-B608-83F748E8C9A7}" presName="sibTrans" presStyleLbl="sibTrans2D1" presStyleIdx="0" presStyleCnt="0"/>
      <dgm:spPr/>
      <dgm:t>
        <a:bodyPr/>
        <a:lstStyle/>
        <a:p>
          <a:endParaRPr lang="en-US"/>
        </a:p>
      </dgm:t>
    </dgm:pt>
    <dgm:pt modelId="{E390E889-14CF-1447-BDAF-E81BCA561F82}" type="pres">
      <dgm:prSet presAssocID="{8B770C36-76E7-AB4E-A7A2-1CE4C6DC2905}" presName="compNode" presStyleCnt="0"/>
      <dgm:spPr/>
      <dgm:t>
        <a:bodyPr/>
        <a:lstStyle/>
        <a:p>
          <a:endParaRPr lang="en-US"/>
        </a:p>
      </dgm:t>
    </dgm:pt>
    <dgm:pt modelId="{C2D5FAE2-9F4D-3646-A8F0-052CA7F7D4E9}" type="pres">
      <dgm:prSet presAssocID="{8B770C36-76E7-AB4E-A7A2-1CE4C6DC2905}" presName="pict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en-US"/>
        </a:p>
      </dgm:t>
    </dgm:pt>
    <dgm:pt modelId="{97B5B1B9-7F28-704E-945A-EEC0E5AD6F27}" type="pres">
      <dgm:prSet presAssocID="{8B770C36-76E7-AB4E-A7A2-1CE4C6DC2905}" presName="textRect" presStyleLbl="revTx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BF413C-E8C5-D644-BFB3-0792B7CA818D}" type="pres">
      <dgm:prSet presAssocID="{A5A20594-3910-6247-93FA-926044F32A1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7B9987D-376D-2D4C-A71B-B9CB5E49B54F}" type="pres">
      <dgm:prSet presAssocID="{8272CEB9-4119-3A4C-8179-9F16DE1FCBC2}" presName="compNode" presStyleCnt="0"/>
      <dgm:spPr/>
      <dgm:t>
        <a:bodyPr/>
        <a:lstStyle/>
        <a:p>
          <a:endParaRPr lang="en-US"/>
        </a:p>
      </dgm:t>
    </dgm:pt>
    <dgm:pt modelId="{B9BA4ED7-EBB7-E74B-9DA0-FA272066F48D}" type="pres">
      <dgm:prSet presAssocID="{8272CEB9-4119-3A4C-8179-9F16DE1FCBC2}" presName="pictRect" presStyleLbl="nod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9000" b="-19000"/>
          </a:stretch>
        </a:blipFill>
      </dgm:spPr>
      <dgm:t>
        <a:bodyPr/>
        <a:lstStyle/>
        <a:p>
          <a:endParaRPr lang="en-US"/>
        </a:p>
      </dgm:t>
    </dgm:pt>
    <dgm:pt modelId="{AC46DC49-8E44-444B-AAB9-E462F517441B}" type="pres">
      <dgm:prSet presAssocID="{8272CEB9-4119-3A4C-8179-9F16DE1FCBC2}" presName="textRect" presStyleLbl="revTx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D90E7E-C1A6-1941-85E6-732F28F7846E}" type="pres">
      <dgm:prSet presAssocID="{3A33D864-039E-2148-BA7F-93D6CC799621}" presName="sibTrans" presStyleLbl="sibTrans2D1" presStyleIdx="0" presStyleCnt="0"/>
      <dgm:spPr/>
      <dgm:t>
        <a:bodyPr/>
        <a:lstStyle/>
        <a:p>
          <a:endParaRPr lang="en-US"/>
        </a:p>
      </dgm:t>
    </dgm:pt>
    <dgm:pt modelId="{5E94E583-DFE6-B54C-903E-BA298A54191E}" type="pres">
      <dgm:prSet presAssocID="{16176558-B7E7-754A-A5AC-844BA24D5D3D}" presName="compNode" presStyleCnt="0"/>
      <dgm:spPr/>
      <dgm:t>
        <a:bodyPr/>
        <a:lstStyle/>
        <a:p>
          <a:endParaRPr lang="en-US"/>
        </a:p>
      </dgm:t>
    </dgm:pt>
    <dgm:pt modelId="{DDBFAF93-0040-B548-B14A-1DAD3784A39E}" type="pres">
      <dgm:prSet presAssocID="{16176558-B7E7-754A-A5AC-844BA24D5D3D}" presName="pict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60A94256-FC85-2A4A-9B0F-76363E78FFA0}" type="pres">
      <dgm:prSet presAssocID="{16176558-B7E7-754A-A5AC-844BA24D5D3D}" presName="textRect" presStyleLbl="revTx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310981-08AE-284F-BBB1-F938408792B7}" type="pres">
      <dgm:prSet presAssocID="{24CAEBA1-49A0-EC4E-BC8E-BF392218515A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5D8A390-D5CE-8048-89D5-AE7EF5F0C937}" type="pres">
      <dgm:prSet presAssocID="{DA908F2B-E45B-C643-8767-774474C51EF9}" presName="compNode" presStyleCnt="0"/>
      <dgm:spPr/>
      <dgm:t>
        <a:bodyPr/>
        <a:lstStyle/>
        <a:p>
          <a:endParaRPr lang="en-US"/>
        </a:p>
      </dgm:t>
    </dgm:pt>
    <dgm:pt modelId="{007FBD80-9A9A-7840-8879-3FDEB9750C0E}" type="pres">
      <dgm:prSet presAssocID="{DA908F2B-E45B-C643-8767-774474C51EF9}" presName="pictRect" presStyleLbl="node1" presStyleIdx="4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</dgm:spPr>
      <dgm:t>
        <a:bodyPr/>
        <a:lstStyle/>
        <a:p>
          <a:endParaRPr lang="en-US"/>
        </a:p>
      </dgm:t>
    </dgm:pt>
    <dgm:pt modelId="{DCE87ADF-578D-6945-8E79-ABDBFE015965}" type="pres">
      <dgm:prSet presAssocID="{DA908F2B-E45B-C643-8767-774474C51EF9}" presName="textRect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03641F-1548-DB4E-AC65-D9EFA0F89C43}" type="pres">
      <dgm:prSet presAssocID="{F71B417E-478C-7D41-9D28-BFA775DB4CE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EC0305E-E1CD-924C-ABC9-7A2D6E6674C8}" type="pres">
      <dgm:prSet presAssocID="{7FA5609E-4D13-4C40-899D-AF4D3830BED6}" presName="compNode" presStyleCnt="0"/>
      <dgm:spPr/>
      <dgm:t>
        <a:bodyPr/>
        <a:lstStyle/>
        <a:p>
          <a:endParaRPr lang="en-US"/>
        </a:p>
      </dgm:t>
    </dgm:pt>
    <dgm:pt modelId="{5284ED27-FCB1-FF4C-89CF-ED41296909F2}" type="pres">
      <dgm:prSet presAssocID="{7FA5609E-4D13-4C40-899D-AF4D3830BED6}" presName="pictRect" presStyleLbl="node1" presStyleIdx="5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  <dgm:t>
        <a:bodyPr/>
        <a:lstStyle/>
        <a:p>
          <a:endParaRPr lang="en-US"/>
        </a:p>
      </dgm:t>
    </dgm:pt>
    <dgm:pt modelId="{693C348E-BD24-1B4D-AD17-F5B83F1ECD01}" type="pres">
      <dgm:prSet presAssocID="{7FA5609E-4D13-4C40-899D-AF4D3830BED6}" presName="textRect" presStyleLbl="revTx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86C989-6AC3-B147-8F1C-6EDA2E0F2EB8}" type="presOf" srcId="{3A33D864-039E-2148-BA7F-93D6CC799621}" destId="{7AD90E7E-C1A6-1941-85E6-732F28F7846E}" srcOrd="0" destOrd="0" presId="urn:microsoft.com/office/officeart/2005/8/layout/pList1"/>
    <dgm:cxn modelId="{DABF51F0-6C96-D544-B6BA-ABB313C9632E}" srcId="{5110B095-6C93-694C-88F8-A62987E9ECEB}" destId="{8B770C36-76E7-AB4E-A7A2-1CE4C6DC2905}" srcOrd="1" destOrd="0" parTransId="{4D9915E2-D246-9A45-BAD0-00F493BBBA82}" sibTransId="{A5A20594-3910-6247-93FA-926044F32A1D}"/>
    <dgm:cxn modelId="{3EFAFFB3-D77A-0D42-BD43-D295A5D99EAA}" srcId="{5110B095-6C93-694C-88F8-A62987E9ECEB}" destId="{8272CEB9-4119-3A4C-8179-9F16DE1FCBC2}" srcOrd="2" destOrd="0" parTransId="{85C2DDE7-804D-AA45-8398-7BED90464733}" sibTransId="{3A33D864-039E-2148-BA7F-93D6CC799621}"/>
    <dgm:cxn modelId="{701ECD46-71E7-6C4D-9012-917635433835}" srcId="{5110B095-6C93-694C-88F8-A62987E9ECEB}" destId="{7FA5609E-4D13-4C40-899D-AF4D3830BED6}" srcOrd="5" destOrd="0" parTransId="{3CB44ED9-BE51-C642-AFF8-978C69136B84}" sibTransId="{A8D97BE6-54DA-B148-ACA2-2CF69F795225}"/>
    <dgm:cxn modelId="{DF38CE80-7F28-1641-87F6-F7A8DBE0BA13}" type="presOf" srcId="{24CAEBA1-49A0-EC4E-BC8E-BF392218515A}" destId="{B3310981-08AE-284F-BBB1-F938408792B7}" srcOrd="0" destOrd="0" presId="urn:microsoft.com/office/officeart/2005/8/layout/pList1"/>
    <dgm:cxn modelId="{7FD801FA-3793-674C-8559-DC58D195D210}" srcId="{5110B095-6C93-694C-88F8-A62987E9ECEB}" destId="{0BE23E4B-945A-9943-89FC-CA38EC104FB7}" srcOrd="0" destOrd="0" parTransId="{07E27188-21A2-2243-9CEB-02126C426A48}" sibTransId="{62C1FC65-C253-1E4C-B608-83F748E8C9A7}"/>
    <dgm:cxn modelId="{8A7BB5A8-94C6-A94D-A301-6ED97BF7F72C}" type="presOf" srcId="{5110B095-6C93-694C-88F8-A62987E9ECEB}" destId="{81ACE971-6878-D248-9066-8C00F7C18F08}" srcOrd="0" destOrd="0" presId="urn:microsoft.com/office/officeart/2005/8/layout/pList1"/>
    <dgm:cxn modelId="{C96F98E9-EE8E-D54C-8FA0-317D0C384881}" srcId="{5110B095-6C93-694C-88F8-A62987E9ECEB}" destId="{16176558-B7E7-754A-A5AC-844BA24D5D3D}" srcOrd="3" destOrd="0" parTransId="{EA07FCA5-BA09-4B4F-8233-36A7B82945E6}" sibTransId="{24CAEBA1-49A0-EC4E-BC8E-BF392218515A}"/>
    <dgm:cxn modelId="{88196D11-4CB6-3340-BA6E-5951EB87A287}" type="presOf" srcId="{0BE23E4B-945A-9943-89FC-CA38EC104FB7}" destId="{BF75D1AF-1A16-DB4A-B511-4603043D2157}" srcOrd="0" destOrd="0" presId="urn:microsoft.com/office/officeart/2005/8/layout/pList1"/>
    <dgm:cxn modelId="{058C7076-8B72-7F4F-8A1C-F9D659F248FC}" type="presOf" srcId="{62C1FC65-C253-1E4C-B608-83F748E8C9A7}" destId="{365D8C9E-80A1-1D44-91E4-D49D8280A958}" srcOrd="0" destOrd="0" presId="urn:microsoft.com/office/officeart/2005/8/layout/pList1"/>
    <dgm:cxn modelId="{2A1C36BC-0D08-6343-BB24-2BD7EB424526}" type="presOf" srcId="{DA908F2B-E45B-C643-8767-774474C51EF9}" destId="{DCE87ADF-578D-6945-8E79-ABDBFE015965}" srcOrd="0" destOrd="0" presId="urn:microsoft.com/office/officeart/2005/8/layout/pList1"/>
    <dgm:cxn modelId="{44E9F9B6-C0AB-1E43-B952-D12956A8D533}" type="presOf" srcId="{8272CEB9-4119-3A4C-8179-9F16DE1FCBC2}" destId="{AC46DC49-8E44-444B-AAB9-E462F517441B}" srcOrd="0" destOrd="0" presId="urn:microsoft.com/office/officeart/2005/8/layout/pList1"/>
    <dgm:cxn modelId="{28343042-E637-6548-8B04-BD61A88244D3}" type="presOf" srcId="{F71B417E-478C-7D41-9D28-BFA775DB4CE9}" destId="{6803641F-1548-DB4E-AC65-D9EFA0F89C43}" srcOrd="0" destOrd="0" presId="urn:microsoft.com/office/officeart/2005/8/layout/pList1"/>
    <dgm:cxn modelId="{1C2858B9-8729-4141-AE87-3DE4F7AB1C10}" type="presOf" srcId="{16176558-B7E7-754A-A5AC-844BA24D5D3D}" destId="{60A94256-FC85-2A4A-9B0F-76363E78FFA0}" srcOrd="0" destOrd="0" presId="urn:microsoft.com/office/officeart/2005/8/layout/pList1"/>
    <dgm:cxn modelId="{264BE469-2700-9F40-BBDF-C98CA1525F26}" type="presOf" srcId="{7FA5609E-4D13-4C40-899D-AF4D3830BED6}" destId="{693C348E-BD24-1B4D-AD17-F5B83F1ECD01}" srcOrd="0" destOrd="0" presId="urn:microsoft.com/office/officeart/2005/8/layout/pList1"/>
    <dgm:cxn modelId="{089F4115-59E3-604F-A5A5-F4EE219BC090}" type="presOf" srcId="{8B770C36-76E7-AB4E-A7A2-1CE4C6DC2905}" destId="{97B5B1B9-7F28-704E-945A-EEC0E5AD6F27}" srcOrd="0" destOrd="0" presId="urn:microsoft.com/office/officeart/2005/8/layout/pList1"/>
    <dgm:cxn modelId="{0DF76AE0-F0EE-2F40-AABC-5DE1F99A285D}" type="presOf" srcId="{A5A20594-3910-6247-93FA-926044F32A1D}" destId="{FBBF413C-E8C5-D644-BFB3-0792B7CA818D}" srcOrd="0" destOrd="0" presId="urn:microsoft.com/office/officeart/2005/8/layout/pList1"/>
    <dgm:cxn modelId="{87D41ECD-2F7B-D94F-92B1-7C8246FE1EC3}" srcId="{5110B095-6C93-694C-88F8-A62987E9ECEB}" destId="{DA908F2B-E45B-C643-8767-774474C51EF9}" srcOrd="4" destOrd="0" parTransId="{6326E4EC-DCAC-A840-93C5-03AA52303906}" sibTransId="{F71B417E-478C-7D41-9D28-BFA775DB4CE9}"/>
    <dgm:cxn modelId="{EB7219F5-7484-0343-8F71-C46F45FF990F}" type="presParOf" srcId="{81ACE971-6878-D248-9066-8C00F7C18F08}" destId="{54B60CE4-DDE5-B14F-AB2F-A52CE738E1C8}" srcOrd="0" destOrd="0" presId="urn:microsoft.com/office/officeart/2005/8/layout/pList1"/>
    <dgm:cxn modelId="{510C251C-B0DB-E54E-A8E6-605AB569D090}" type="presParOf" srcId="{54B60CE4-DDE5-B14F-AB2F-A52CE738E1C8}" destId="{FD02F428-68F2-864A-9CFF-E17322B3B267}" srcOrd="0" destOrd="0" presId="urn:microsoft.com/office/officeart/2005/8/layout/pList1"/>
    <dgm:cxn modelId="{FAC11C88-116D-4F48-95DA-E6058A642E94}" type="presParOf" srcId="{54B60CE4-DDE5-B14F-AB2F-A52CE738E1C8}" destId="{BF75D1AF-1A16-DB4A-B511-4603043D2157}" srcOrd="1" destOrd="0" presId="urn:microsoft.com/office/officeart/2005/8/layout/pList1"/>
    <dgm:cxn modelId="{83251140-CCDD-1A42-B769-85EFB8A9726A}" type="presParOf" srcId="{81ACE971-6878-D248-9066-8C00F7C18F08}" destId="{365D8C9E-80A1-1D44-91E4-D49D8280A958}" srcOrd="1" destOrd="0" presId="urn:microsoft.com/office/officeart/2005/8/layout/pList1"/>
    <dgm:cxn modelId="{369D181B-2F01-0D40-8BC1-324C5D142FFE}" type="presParOf" srcId="{81ACE971-6878-D248-9066-8C00F7C18F08}" destId="{E390E889-14CF-1447-BDAF-E81BCA561F82}" srcOrd="2" destOrd="0" presId="urn:microsoft.com/office/officeart/2005/8/layout/pList1"/>
    <dgm:cxn modelId="{8679B318-87E1-D84D-A6AE-E7AB245B99DF}" type="presParOf" srcId="{E390E889-14CF-1447-BDAF-E81BCA561F82}" destId="{C2D5FAE2-9F4D-3646-A8F0-052CA7F7D4E9}" srcOrd="0" destOrd="0" presId="urn:microsoft.com/office/officeart/2005/8/layout/pList1"/>
    <dgm:cxn modelId="{7971F068-5EB1-6B40-87C4-11333FFD5915}" type="presParOf" srcId="{E390E889-14CF-1447-BDAF-E81BCA561F82}" destId="{97B5B1B9-7F28-704E-945A-EEC0E5AD6F27}" srcOrd="1" destOrd="0" presId="urn:microsoft.com/office/officeart/2005/8/layout/pList1"/>
    <dgm:cxn modelId="{D69EB4EA-8B73-8440-BDC1-0C95C2650C63}" type="presParOf" srcId="{81ACE971-6878-D248-9066-8C00F7C18F08}" destId="{FBBF413C-E8C5-D644-BFB3-0792B7CA818D}" srcOrd="3" destOrd="0" presId="urn:microsoft.com/office/officeart/2005/8/layout/pList1"/>
    <dgm:cxn modelId="{525A3EA8-BF06-3549-83A1-87CCC0D81D40}" type="presParOf" srcId="{81ACE971-6878-D248-9066-8C00F7C18F08}" destId="{F7B9987D-376D-2D4C-A71B-B9CB5E49B54F}" srcOrd="4" destOrd="0" presId="urn:microsoft.com/office/officeart/2005/8/layout/pList1"/>
    <dgm:cxn modelId="{00643DD4-0F9E-774F-8EBF-BBC3CACC1A71}" type="presParOf" srcId="{F7B9987D-376D-2D4C-A71B-B9CB5E49B54F}" destId="{B9BA4ED7-EBB7-E74B-9DA0-FA272066F48D}" srcOrd="0" destOrd="0" presId="urn:microsoft.com/office/officeart/2005/8/layout/pList1"/>
    <dgm:cxn modelId="{47D74D4B-91E4-F14D-A59D-A61D185D45D7}" type="presParOf" srcId="{F7B9987D-376D-2D4C-A71B-B9CB5E49B54F}" destId="{AC46DC49-8E44-444B-AAB9-E462F517441B}" srcOrd="1" destOrd="0" presId="urn:microsoft.com/office/officeart/2005/8/layout/pList1"/>
    <dgm:cxn modelId="{ECF4304A-0FA7-DD48-B6A9-0019B1899F76}" type="presParOf" srcId="{81ACE971-6878-D248-9066-8C00F7C18F08}" destId="{7AD90E7E-C1A6-1941-85E6-732F28F7846E}" srcOrd="5" destOrd="0" presId="urn:microsoft.com/office/officeart/2005/8/layout/pList1"/>
    <dgm:cxn modelId="{F852985D-EE18-9443-80AB-7199746ED6EA}" type="presParOf" srcId="{81ACE971-6878-D248-9066-8C00F7C18F08}" destId="{5E94E583-DFE6-B54C-903E-BA298A54191E}" srcOrd="6" destOrd="0" presId="urn:microsoft.com/office/officeart/2005/8/layout/pList1"/>
    <dgm:cxn modelId="{D900FB76-7510-C049-9E7F-8622A705D895}" type="presParOf" srcId="{5E94E583-DFE6-B54C-903E-BA298A54191E}" destId="{DDBFAF93-0040-B548-B14A-1DAD3784A39E}" srcOrd="0" destOrd="0" presId="urn:microsoft.com/office/officeart/2005/8/layout/pList1"/>
    <dgm:cxn modelId="{B8016E6C-6E5B-D347-9CD6-2C71B6F674AF}" type="presParOf" srcId="{5E94E583-DFE6-B54C-903E-BA298A54191E}" destId="{60A94256-FC85-2A4A-9B0F-76363E78FFA0}" srcOrd="1" destOrd="0" presId="urn:microsoft.com/office/officeart/2005/8/layout/pList1"/>
    <dgm:cxn modelId="{41279165-2251-0543-AF49-0D5E4FCC561F}" type="presParOf" srcId="{81ACE971-6878-D248-9066-8C00F7C18F08}" destId="{B3310981-08AE-284F-BBB1-F938408792B7}" srcOrd="7" destOrd="0" presId="urn:microsoft.com/office/officeart/2005/8/layout/pList1"/>
    <dgm:cxn modelId="{E0F0BCD6-CC57-5347-B494-48F00AE77E05}" type="presParOf" srcId="{81ACE971-6878-D248-9066-8C00F7C18F08}" destId="{F5D8A390-D5CE-8048-89D5-AE7EF5F0C937}" srcOrd="8" destOrd="0" presId="urn:microsoft.com/office/officeart/2005/8/layout/pList1"/>
    <dgm:cxn modelId="{7399CB83-1768-1344-823A-537F6134E6C3}" type="presParOf" srcId="{F5D8A390-D5CE-8048-89D5-AE7EF5F0C937}" destId="{007FBD80-9A9A-7840-8879-3FDEB9750C0E}" srcOrd="0" destOrd="0" presId="urn:microsoft.com/office/officeart/2005/8/layout/pList1"/>
    <dgm:cxn modelId="{C67E1E1B-F9E3-C74D-91EF-307C65A43565}" type="presParOf" srcId="{F5D8A390-D5CE-8048-89D5-AE7EF5F0C937}" destId="{DCE87ADF-578D-6945-8E79-ABDBFE015965}" srcOrd="1" destOrd="0" presId="urn:microsoft.com/office/officeart/2005/8/layout/pList1"/>
    <dgm:cxn modelId="{0E950006-778F-2848-8EC8-C7B7E71A36F7}" type="presParOf" srcId="{81ACE971-6878-D248-9066-8C00F7C18F08}" destId="{6803641F-1548-DB4E-AC65-D9EFA0F89C43}" srcOrd="9" destOrd="0" presId="urn:microsoft.com/office/officeart/2005/8/layout/pList1"/>
    <dgm:cxn modelId="{6027D464-F743-A040-A1E5-01F355746651}" type="presParOf" srcId="{81ACE971-6878-D248-9066-8C00F7C18F08}" destId="{1EC0305E-E1CD-924C-ABC9-7A2D6E6674C8}" srcOrd="10" destOrd="0" presId="urn:microsoft.com/office/officeart/2005/8/layout/pList1"/>
    <dgm:cxn modelId="{459C08C3-F3F1-0C46-B669-53A6FF5A85CB}" type="presParOf" srcId="{1EC0305E-E1CD-924C-ABC9-7A2D6E6674C8}" destId="{5284ED27-FCB1-FF4C-89CF-ED41296909F2}" srcOrd="0" destOrd="0" presId="urn:microsoft.com/office/officeart/2005/8/layout/pList1"/>
    <dgm:cxn modelId="{80B24750-6D47-D542-937C-7C4D85417809}" type="presParOf" srcId="{1EC0305E-E1CD-924C-ABC9-7A2D6E6674C8}" destId="{693C348E-BD24-1B4D-AD17-F5B83F1ECD0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9B9E29-76BE-594F-81B6-DDAD087415E5}" type="doc">
      <dgm:prSet loTypeId="urn:microsoft.com/office/officeart/2005/8/layout/radial1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0D19956-D9C0-F04E-83CA-1068FF0E72C5}">
      <dgm:prSet phldrT="[Text]" custT="1"/>
      <dgm:spPr/>
      <dgm:t>
        <a:bodyPr/>
        <a:lstStyle/>
        <a:p>
          <a:r>
            <a:rPr lang="en-US" sz="1200" dirty="0" smtClean="0"/>
            <a:t>Aims</a:t>
          </a:r>
          <a:endParaRPr lang="en-US" sz="1200" dirty="0"/>
        </a:p>
      </dgm:t>
    </dgm:pt>
    <dgm:pt modelId="{AF217DAF-2940-464D-B13D-BFAE39234CAE}" type="parTrans" cxnId="{8CE164C1-CD02-4D42-912D-C6E49402106E}">
      <dgm:prSet/>
      <dgm:spPr/>
      <dgm:t>
        <a:bodyPr/>
        <a:lstStyle/>
        <a:p>
          <a:endParaRPr lang="en-US" sz="1200"/>
        </a:p>
      </dgm:t>
    </dgm:pt>
    <dgm:pt modelId="{635BD38E-3031-5547-848F-579F4EBAEA89}" type="sibTrans" cxnId="{8CE164C1-CD02-4D42-912D-C6E49402106E}">
      <dgm:prSet/>
      <dgm:spPr/>
      <dgm:t>
        <a:bodyPr/>
        <a:lstStyle/>
        <a:p>
          <a:endParaRPr lang="en-US" sz="1200"/>
        </a:p>
      </dgm:t>
    </dgm:pt>
    <dgm:pt modelId="{CB329574-1B70-2640-80CE-0FCF585E71B4}">
      <dgm:prSet phldrT="[Text]" custT="1"/>
      <dgm:spPr/>
      <dgm:t>
        <a:bodyPr/>
        <a:lstStyle/>
        <a:p>
          <a:r>
            <a:rPr lang="en-US" sz="1200" dirty="0" smtClean="0"/>
            <a:t>Profits</a:t>
          </a:r>
          <a:endParaRPr lang="en-US" sz="1200" dirty="0"/>
        </a:p>
      </dgm:t>
    </dgm:pt>
    <dgm:pt modelId="{096054E6-8D78-454F-841A-37327CAA16E3}" type="parTrans" cxnId="{43DAA7B8-09B7-904D-84C7-0A533B221B99}">
      <dgm:prSet custT="1"/>
      <dgm:spPr/>
      <dgm:t>
        <a:bodyPr/>
        <a:lstStyle/>
        <a:p>
          <a:endParaRPr lang="en-US" sz="1200" dirty="0"/>
        </a:p>
      </dgm:t>
    </dgm:pt>
    <dgm:pt modelId="{159C2E5D-8041-264C-AF9B-378AD844953A}" type="sibTrans" cxnId="{43DAA7B8-09B7-904D-84C7-0A533B221B99}">
      <dgm:prSet/>
      <dgm:spPr/>
      <dgm:t>
        <a:bodyPr/>
        <a:lstStyle/>
        <a:p>
          <a:endParaRPr lang="en-US" sz="1200"/>
        </a:p>
      </dgm:t>
    </dgm:pt>
    <dgm:pt modelId="{DDF57BD9-2941-614B-917B-31A4109D554C}">
      <dgm:prSet phldrT="[Text]" custT="1"/>
      <dgm:spPr/>
      <dgm:t>
        <a:bodyPr/>
        <a:lstStyle/>
        <a:p>
          <a:r>
            <a:rPr lang="en-US" sz="1200" dirty="0" smtClean="0"/>
            <a:t>Revenue</a:t>
          </a:r>
          <a:endParaRPr lang="en-US" sz="1200" dirty="0"/>
        </a:p>
      </dgm:t>
    </dgm:pt>
    <dgm:pt modelId="{3A5A2C30-AE06-B04E-87BA-5E2C0D8B9D6F}" type="parTrans" cxnId="{91656BF9-0701-C14A-B2BB-6409F2921247}">
      <dgm:prSet custT="1"/>
      <dgm:spPr/>
      <dgm:t>
        <a:bodyPr/>
        <a:lstStyle/>
        <a:p>
          <a:endParaRPr lang="en-US" sz="1200" dirty="0"/>
        </a:p>
      </dgm:t>
    </dgm:pt>
    <dgm:pt modelId="{FC50B44E-A8C2-C942-97D6-BE0FE9B333C3}" type="sibTrans" cxnId="{91656BF9-0701-C14A-B2BB-6409F2921247}">
      <dgm:prSet/>
      <dgm:spPr/>
      <dgm:t>
        <a:bodyPr/>
        <a:lstStyle/>
        <a:p>
          <a:endParaRPr lang="en-US" sz="1200"/>
        </a:p>
      </dgm:t>
    </dgm:pt>
    <dgm:pt modelId="{8813EADC-19E7-914B-BB1F-1DCB1B443925}">
      <dgm:prSet phldrT="[Text]" custT="1"/>
      <dgm:spPr/>
      <dgm:t>
        <a:bodyPr/>
        <a:lstStyle/>
        <a:p>
          <a:r>
            <a:rPr lang="en-US" sz="1200" dirty="0" smtClean="0"/>
            <a:t>Growth</a:t>
          </a:r>
          <a:endParaRPr lang="en-US" sz="1200" dirty="0"/>
        </a:p>
      </dgm:t>
    </dgm:pt>
    <dgm:pt modelId="{77A4B1A3-F1B6-8F45-9AB2-36DF9CD7D7BB}" type="parTrans" cxnId="{265CBDD1-EFB7-C740-A5FD-0A1E514E0330}">
      <dgm:prSet custT="1"/>
      <dgm:spPr/>
      <dgm:t>
        <a:bodyPr/>
        <a:lstStyle/>
        <a:p>
          <a:endParaRPr lang="en-US" sz="1200" dirty="0"/>
        </a:p>
      </dgm:t>
    </dgm:pt>
    <dgm:pt modelId="{6738357C-0988-8646-9290-88266D1DE068}" type="sibTrans" cxnId="{265CBDD1-EFB7-C740-A5FD-0A1E514E0330}">
      <dgm:prSet/>
      <dgm:spPr/>
      <dgm:t>
        <a:bodyPr/>
        <a:lstStyle/>
        <a:p>
          <a:endParaRPr lang="en-US" sz="1200"/>
        </a:p>
      </dgm:t>
    </dgm:pt>
    <dgm:pt modelId="{00B43D8E-78FF-1043-904B-1057ED7698E1}">
      <dgm:prSet phldrT="[Text]" custT="1"/>
      <dgm:spPr/>
      <dgm:t>
        <a:bodyPr/>
        <a:lstStyle/>
        <a:p>
          <a:r>
            <a:rPr lang="en-US" sz="1200" dirty="0" smtClean="0"/>
            <a:t>Market Power</a:t>
          </a:r>
          <a:endParaRPr lang="en-US" sz="1200" dirty="0"/>
        </a:p>
      </dgm:t>
    </dgm:pt>
    <dgm:pt modelId="{5EC159F8-360A-6542-8900-B717F5826A3E}" type="parTrans" cxnId="{FB2AC64C-2E25-364C-922F-6B2C5DF09B1B}">
      <dgm:prSet custT="1"/>
      <dgm:spPr/>
      <dgm:t>
        <a:bodyPr/>
        <a:lstStyle/>
        <a:p>
          <a:endParaRPr lang="en-US" sz="1200" dirty="0"/>
        </a:p>
      </dgm:t>
    </dgm:pt>
    <dgm:pt modelId="{D8C70213-939D-9E4D-BB3C-5316ED44E111}" type="sibTrans" cxnId="{FB2AC64C-2E25-364C-922F-6B2C5DF09B1B}">
      <dgm:prSet/>
      <dgm:spPr/>
      <dgm:t>
        <a:bodyPr/>
        <a:lstStyle/>
        <a:p>
          <a:endParaRPr lang="en-US" sz="1200"/>
        </a:p>
      </dgm:t>
    </dgm:pt>
    <dgm:pt modelId="{2163CD45-6120-7E4E-B2E8-A43B4E801F80}">
      <dgm:prSet phldrT="[Text]" custT="1"/>
      <dgm:spPr/>
      <dgm:t>
        <a:bodyPr/>
        <a:lstStyle/>
        <a:p>
          <a:r>
            <a:rPr lang="en-US" sz="1200" dirty="0" smtClean="0"/>
            <a:t>Social Aims</a:t>
          </a:r>
          <a:endParaRPr lang="en-US" sz="1200" dirty="0"/>
        </a:p>
      </dgm:t>
    </dgm:pt>
    <dgm:pt modelId="{EACFA247-3A47-424C-885C-B989797EE6D1}" type="parTrans" cxnId="{F49771D2-B255-0D4C-BAFE-72D0E22A51AF}">
      <dgm:prSet custT="1"/>
      <dgm:spPr/>
      <dgm:t>
        <a:bodyPr/>
        <a:lstStyle/>
        <a:p>
          <a:endParaRPr lang="en-US" sz="1200" dirty="0"/>
        </a:p>
      </dgm:t>
    </dgm:pt>
    <dgm:pt modelId="{CEEA517F-EE5D-634F-BA6F-94070C5856D0}" type="sibTrans" cxnId="{F49771D2-B255-0D4C-BAFE-72D0E22A51AF}">
      <dgm:prSet/>
      <dgm:spPr/>
      <dgm:t>
        <a:bodyPr/>
        <a:lstStyle/>
        <a:p>
          <a:endParaRPr lang="en-US" sz="1200"/>
        </a:p>
      </dgm:t>
    </dgm:pt>
    <dgm:pt modelId="{ECE395EE-45B5-C649-BCE2-CD33FD3ECAD3}">
      <dgm:prSet phldrT="[Text]" custT="1"/>
      <dgm:spPr/>
      <dgm:t>
        <a:bodyPr/>
        <a:lstStyle/>
        <a:p>
          <a:r>
            <a:rPr lang="en-US" sz="1200" dirty="0" smtClean="0"/>
            <a:t>Survival</a:t>
          </a:r>
          <a:endParaRPr lang="en-US" sz="1200" dirty="0"/>
        </a:p>
      </dgm:t>
    </dgm:pt>
    <dgm:pt modelId="{A3DE94BD-4473-6147-927A-3E9A55299A6A}" type="parTrans" cxnId="{072DE56F-C60E-994A-92BA-57DBDE742D1A}">
      <dgm:prSet custT="1"/>
      <dgm:spPr/>
      <dgm:t>
        <a:bodyPr/>
        <a:lstStyle/>
        <a:p>
          <a:endParaRPr lang="en-US" sz="1200" dirty="0"/>
        </a:p>
      </dgm:t>
    </dgm:pt>
    <dgm:pt modelId="{0403829C-D3BA-5D4C-8A1B-297FD5D4FE2C}" type="sibTrans" cxnId="{072DE56F-C60E-994A-92BA-57DBDE742D1A}">
      <dgm:prSet/>
      <dgm:spPr/>
      <dgm:t>
        <a:bodyPr/>
        <a:lstStyle/>
        <a:p>
          <a:endParaRPr lang="en-US" sz="1200"/>
        </a:p>
      </dgm:t>
    </dgm:pt>
    <dgm:pt modelId="{EDFA74F7-0044-4D49-BBFB-C4A875DE76E5}">
      <dgm:prSet phldrT="[Text]" custT="1"/>
      <dgm:spPr/>
      <dgm:t>
        <a:bodyPr/>
        <a:lstStyle/>
        <a:p>
          <a:r>
            <a:rPr lang="en-US" sz="1200" dirty="0" smtClean="0"/>
            <a:t>Cash Flow</a:t>
          </a:r>
          <a:endParaRPr lang="en-US" sz="1200" dirty="0"/>
        </a:p>
      </dgm:t>
    </dgm:pt>
    <dgm:pt modelId="{3A9973A2-B0A5-164E-B47B-3EA13B063EF4}" type="parTrans" cxnId="{66CA95A7-7EB9-664B-83F0-952AF4CA1813}">
      <dgm:prSet custT="1"/>
      <dgm:spPr/>
      <dgm:t>
        <a:bodyPr/>
        <a:lstStyle/>
        <a:p>
          <a:endParaRPr lang="en-US" sz="1200" dirty="0"/>
        </a:p>
      </dgm:t>
    </dgm:pt>
    <dgm:pt modelId="{F96FFBA6-5F5D-3648-A951-5C56E0302E9F}" type="sibTrans" cxnId="{66CA95A7-7EB9-664B-83F0-952AF4CA1813}">
      <dgm:prSet/>
      <dgm:spPr/>
      <dgm:t>
        <a:bodyPr/>
        <a:lstStyle/>
        <a:p>
          <a:endParaRPr lang="en-US" sz="1200"/>
        </a:p>
      </dgm:t>
    </dgm:pt>
    <dgm:pt modelId="{90061E3B-E92A-744C-A094-75B3D3F23832}">
      <dgm:prSet phldrT="[Text]" custT="1"/>
      <dgm:spPr/>
      <dgm:t>
        <a:bodyPr/>
        <a:lstStyle/>
        <a:p>
          <a:r>
            <a:rPr lang="en-US" sz="1200" dirty="0" smtClean="0"/>
            <a:t>Managerial Aims</a:t>
          </a:r>
          <a:endParaRPr lang="en-US" sz="1200" dirty="0"/>
        </a:p>
      </dgm:t>
    </dgm:pt>
    <dgm:pt modelId="{B0D6B5ED-CA18-E04C-92C9-700F887EB147}" type="parTrans" cxnId="{E551C128-F40A-A445-8451-F5CABBA94CCB}">
      <dgm:prSet custT="1"/>
      <dgm:spPr/>
      <dgm:t>
        <a:bodyPr/>
        <a:lstStyle/>
        <a:p>
          <a:endParaRPr lang="en-US" sz="1200" dirty="0"/>
        </a:p>
      </dgm:t>
    </dgm:pt>
    <dgm:pt modelId="{899E428C-07D6-C149-90F4-AC3B8E62D8DA}" type="sibTrans" cxnId="{E551C128-F40A-A445-8451-F5CABBA94CCB}">
      <dgm:prSet/>
      <dgm:spPr/>
      <dgm:t>
        <a:bodyPr/>
        <a:lstStyle/>
        <a:p>
          <a:endParaRPr lang="en-US" sz="1200"/>
        </a:p>
      </dgm:t>
    </dgm:pt>
    <dgm:pt modelId="{AC9E0C0C-92D8-F449-A007-CBB3B4FE979C}">
      <dgm:prSet phldrT="[Text]" custT="1"/>
      <dgm:spPr/>
      <dgm:t>
        <a:bodyPr/>
        <a:lstStyle/>
        <a:p>
          <a:r>
            <a:rPr lang="en-US" sz="1200" dirty="0" smtClean="0"/>
            <a:t>Share price</a:t>
          </a:r>
          <a:endParaRPr lang="en-US" sz="1200" dirty="0"/>
        </a:p>
      </dgm:t>
    </dgm:pt>
    <dgm:pt modelId="{F0CFF5AE-56F6-0B48-AEA1-46FA980A3DBC}" type="parTrans" cxnId="{A84D422D-8389-2942-8AFF-CB07A2ED32DC}">
      <dgm:prSet custT="1"/>
      <dgm:spPr/>
      <dgm:t>
        <a:bodyPr/>
        <a:lstStyle/>
        <a:p>
          <a:endParaRPr lang="en-US" sz="1200" dirty="0"/>
        </a:p>
      </dgm:t>
    </dgm:pt>
    <dgm:pt modelId="{E4306D41-F133-8D45-9E56-E95C36EED86D}" type="sibTrans" cxnId="{A84D422D-8389-2942-8AFF-CB07A2ED32DC}">
      <dgm:prSet/>
      <dgm:spPr/>
      <dgm:t>
        <a:bodyPr/>
        <a:lstStyle/>
        <a:p>
          <a:endParaRPr lang="en-US" sz="1200"/>
        </a:p>
      </dgm:t>
    </dgm:pt>
    <dgm:pt modelId="{07C935E3-FC36-B54E-9416-E50A72894500}">
      <dgm:prSet phldrT="[Text]" custT="1"/>
      <dgm:spPr/>
      <dgm:t>
        <a:bodyPr/>
        <a:lstStyle/>
        <a:p>
          <a:r>
            <a:rPr lang="en-US" sz="1200" dirty="0" smtClean="0"/>
            <a:t>Reputation</a:t>
          </a:r>
          <a:endParaRPr lang="en-US" sz="1200" dirty="0"/>
        </a:p>
      </dgm:t>
    </dgm:pt>
    <dgm:pt modelId="{FF55CBAE-B52E-6544-9086-0EE06EB22DBC}" type="parTrans" cxnId="{736E46C1-4D04-DF43-80F1-17647B3350D3}">
      <dgm:prSet custT="1"/>
      <dgm:spPr/>
      <dgm:t>
        <a:bodyPr/>
        <a:lstStyle/>
        <a:p>
          <a:endParaRPr lang="en-US" sz="1200" dirty="0"/>
        </a:p>
      </dgm:t>
    </dgm:pt>
    <dgm:pt modelId="{1624DE22-18B3-C04B-9678-85CDCEAECF8F}" type="sibTrans" cxnId="{736E46C1-4D04-DF43-80F1-17647B3350D3}">
      <dgm:prSet/>
      <dgm:spPr/>
      <dgm:t>
        <a:bodyPr/>
        <a:lstStyle/>
        <a:p>
          <a:endParaRPr lang="en-US" sz="1200"/>
        </a:p>
      </dgm:t>
    </dgm:pt>
    <dgm:pt modelId="{B8D3F4B8-654D-A344-A230-19F17E1109B3}" type="pres">
      <dgm:prSet presAssocID="{559B9E29-76BE-594F-81B6-DDAD087415E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3CBFB62-D691-F147-BF33-552C66352640}" type="pres">
      <dgm:prSet presAssocID="{50D19956-D9C0-F04E-83CA-1068FF0E72C5}" presName="centerShape" presStyleLbl="node0" presStyleIdx="0" presStyleCnt="1"/>
      <dgm:spPr/>
      <dgm:t>
        <a:bodyPr/>
        <a:lstStyle/>
        <a:p>
          <a:endParaRPr lang="en-US"/>
        </a:p>
      </dgm:t>
    </dgm:pt>
    <dgm:pt modelId="{AD2888F3-2AD7-BF4A-B002-50C37C6A3BED}" type="pres">
      <dgm:prSet presAssocID="{096054E6-8D78-454F-841A-37327CAA16E3}" presName="Name9" presStyleLbl="parChTrans1D2" presStyleIdx="0" presStyleCnt="10"/>
      <dgm:spPr/>
      <dgm:t>
        <a:bodyPr/>
        <a:lstStyle/>
        <a:p>
          <a:endParaRPr lang="en-US"/>
        </a:p>
      </dgm:t>
    </dgm:pt>
    <dgm:pt modelId="{DBAB3B19-970D-004B-ADD3-3C540D5CA050}" type="pres">
      <dgm:prSet presAssocID="{096054E6-8D78-454F-841A-37327CAA16E3}" presName="connTx" presStyleLbl="parChTrans1D2" presStyleIdx="0" presStyleCnt="10"/>
      <dgm:spPr/>
      <dgm:t>
        <a:bodyPr/>
        <a:lstStyle/>
        <a:p>
          <a:endParaRPr lang="en-US"/>
        </a:p>
      </dgm:t>
    </dgm:pt>
    <dgm:pt modelId="{F29EAA57-3C91-AC4B-AD52-A6529A2A1682}" type="pres">
      <dgm:prSet presAssocID="{CB329574-1B70-2640-80CE-0FCF585E71B4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DC50C8-5CC8-0344-A869-6813C0504A98}" type="pres">
      <dgm:prSet presAssocID="{3A5A2C30-AE06-B04E-87BA-5E2C0D8B9D6F}" presName="Name9" presStyleLbl="parChTrans1D2" presStyleIdx="1" presStyleCnt="10"/>
      <dgm:spPr/>
      <dgm:t>
        <a:bodyPr/>
        <a:lstStyle/>
        <a:p>
          <a:endParaRPr lang="en-US"/>
        </a:p>
      </dgm:t>
    </dgm:pt>
    <dgm:pt modelId="{450A4380-5940-8341-A0E5-94E34511D3AD}" type="pres">
      <dgm:prSet presAssocID="{3A5A2C30-AE06-B04E-87BA-5E2C0D8B9D6F}" presName="connTx" presStyleLbl="parChTrans1D2" presStyleIdx="1" presStyleCnt="10"/>
      <dgm:spPr/>
      <dgm:t>
        <a:bodyPr/>
        <a:lstStyle/>
        <a:p>
          <a:endParaRPr lang="en-US"/>
        </a:p>
      </dgm:t>
    </dgm:pt>
    <dgm:pt modelId="{B73CE856-2FEB-3449-AD36-B5F8FDE22BAC}" type="pres">
      <dgm:prSet presAssocID="{DDF57BD9-2941-614B-917B-31A4109D554C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666F8A-B0E6-CD4B-B1D6-19367589810F}" type="pres">
      <dgm:prSet presAssocID="{77A4B1A3-F1B6-8F45-9AB2-36DF9CD7D7BB}" presName="Name9" presStyleLbl="parChTrans1D2" presStyleIdx="2" presStyleCnt="10"/>
      <dgm:spPr/>
      <dgm:t>
        <a:bodyPr/>
        <a:lstStyle/>
        <a:p>
          <a:endParaRPr lang="en-US"/>
        </a:p>
      </dgm:t>
    </dgm:pt>
    <dgm:pt modelId="{6A488899-D84D-684B-8878-BA0305399F23}" type="pres">
      <dgm:prSet presAssocID="{77A4B1A3-F1B6-8F45-9AB2-36DF9CD7D7BB}" presName="connTx" presStyleLbl="parChTrans1D2" presStyleIdx="2" presStyleCnt="10"/>
      <dgm:spPr/>
      <dgm:t>
        <a:bodyPr/>
        <a:lstStyle/>
        <a:p>
          <a:endParaRPr lang="en-US"/>
        </a:p>
      </dgm:t>
    </dgm:pt>
    <dgm:pt modelId="{C7DA8985-5E52-304A-855F-74CC78C258D1}" type="pres">
      <dgm:prSet presAssocID="{8813EADC-19E7-914B-BB1F-1DCB1B443925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44338C-C8A5-5A4A-BBF2-1624621E330C}" type="pres">
      <dgm:prSet presAssocID="{5EC159F8-360A-6542-8900-B717F5826A3E}" presName="Name9" presStyleLbl="parChTrans1D2" presStyleIdx="3" presStyleCnt="10"/>
      <dgm:spPr/>
      <dgm:t>
        <a:bodyPr/>
        <a:lstStyle/>
        <a:p>
          <a:endParaRPr lang="en-US"/>
        </a:p>
      </dgm:t>
    </dgm:pt>
    <dgm:pt modelId="{C2B46758-8809-2E49-8E5D-A88FC975E732}" type="pres">
      <dgm:prSet presAssocID="{5EC159F8-360A-6542-8900-B717F5826A3E}" presName="connTx" presStyleLbl="parChTrans1D2" presStyleIdx="3" presStyleCnt="10"/>
      <dgm:spPr/>
      <dgm:t>
        <a:bodyPr/>
        <a:lstStyle/>
        <a:p>
          <a:endParaRPr lang="en-US"/>
        </a:p>
      </dgm:t>
    </dgm:pt>
    <dgm:pt modelId="{801CF391-0650-1F4F-B337-787E1B4E10B8}" type="pres">
      <dgm:prSet presAssocID="{00B43D8E-78FF-1043-904B-1057ED7698E1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B8AFDD-5897-D249-86BC-A30CCACB9244}" type="pres">
      <dgm:prSet presAssocID="{EACFA247-3A47-424C-885C-B989797EE6D1}" presName="Name9" presStyleLbl="parChTrans1D2" presStyleIdx="4" presStyleCnt="10"/>
      <dgm:spPr/>
      <dgm:t>
        <a:bodyPr/>
        <a:lstStyle/>
        <a:p>
          <a:endParaRPr lang="en-US"/>
        </a:p>
      </dgm:t>
    </dgm:pt>
    <dgm:pt modelId="{93EF3CCC-26B2-F743-B1A4-1E5D8BF734C3}" type="pres">
      <dgm:prSet presAssocID="{EACFA247-3A47-424C-885C-B989797EE6D1}" presName="connTx" presStyleLbl="parChTrans1D2" presStyleIdx="4" presStyleCnt="10"/>
      <dgm:spPr/>
      <dgm:t>
        <a:bodyPr/>
        <a:lstStyle/>
        <a:p>
          <a:endParaRPr lang="en-US"/>
        </a:p>
      </dgm:t>
    </dgm:pt>
    <dgm:pt modelId="{39082F79-68CE-D14B-8CCA-2BF720DA6512}" type="pres">
      <dgm:prSet presAssocID="{2163CD45-6120-7E4E-B2E8-A43B4E801F80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26EEAC8-51C4-564A-95D9-51A388E178D8}" type="pres">
      <dgm:prSet presAssocID="{FF55CBAE-B52E-6544-9086-0EE06EB22DBC}" presName="Name9" presStyleLbl="parChTrans1D2" presStyleIdx="5" presStyleCnt="10"/>
      <dgm:spPr/>
      <dgm:t>
        <a:bodyPr/>
        <a:lstStyle/>
        <a:p>
          <a:endParaRPr lang="en-US"/>
        </a:p>
      </dgm:t>
    </dgm:pt>
    <dgm:pt modelId="{013B05E3-7D70-4B43-978A-4E2181F7E96C}" type="pres">
      <dgm:prSet presAssocID="{FF55CBAE-B52E-6544-9086-0EE06EB22DBC}" presName="connTx" presStyleLbl="parChTrans1D2" presStyleIdx="5" presStyleCnt="10"/>
      <dgm:spPr/>
      <dgm:t>
        <a:bodyPr/>
        <a:lstStyle/>
        <a:p>
          <a:endParaRPr lang="en-US"/>
        </a:p>
      </dgm:t>
    </dgm:pt>
    <dgm:pt modelId="{EF981FD0-9F8D-9A4F-99CF-D2B125F4C301}" type="pres">
      <dgm:prSet presAssocID="{07C935E3-FC36-B54E-9416-E50A72894500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0B0A37-4CE1-5A48-8A1D-71622EACEB93}" type="pres">
      <dgm:prSet presAssocID="{A3DE94BD-4473-6147-927A-3E9A55299A6A}" presName="Name9" presStyleLbl="parChTrans1D2" presStyleIdx="6" presStyleCnt="10"/>
      <dgm:spPr/>
      <dgm:t>
        <a:bodyPr/>
        <a:lstStyle/>
        <a:p>
          <a:endParaRPr lang="en-US"/>
        </a:p>
      </dgm:t>
    </dgm:pt>
    <dgm:pt modelId="{6ACAD42D-21BF-264D-AAA6-5A8B9B9581C6}" type="pres">
      <dgm:prSet presAssocID="{A3DE94BD-4473-6147-927A-3E9A55299A6A}" presName="connTx" presStyleLbl="parChTrans1D2" presStyleIdx="6" presStyleCnt="10"/>
      <dgm:spPr/>
      <dgm:t>
        <a:bodyPr/>
        <a:lstStyle/>
        <a:p>
          <a:endParaRPr lang="en-US"/>
        </a:p>
      </dgm:t>
    </dgm:pt>
    <dgm:pt modelId="{027287D8-5D8C-8147-BECB-5BBCAF11C1C1}" type="pres">
      <dgm:prSet presAssocID="{ECE395EE-45B5-C649-BCE2-CD33FD3ECAD3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D647A4-A94F-C846-B76B-0CCDC818CEA5}" type="pres">
      <dgm:prSet presAssocID="{3A9973A2-B0A5-164E-B47B-3EA13B063EF4}" presName="Name9" presStyleLbl="parChTrans1D2" presStyleIdx="7" presStyleCnt="10"/>
      <dgm:spPr/>
      <dgm:t>
        <a:bodyPr/>
        <a:lstStyle/>
        <a:p>
          <a:endParaRPr lang="en-US"/>
        </a:p>
      </dgm:t>
    </dgm:pt>
    <dgm:pt modelId="{F0D2D7E3-56C9-2843-8C26-C516F6BDC76F}" type="pres">
      <dgm:prSet presAssocID="{3A9973A2-B0A5-164E-B47B-3EA13B063EF4}" presName="connTx" presStyleLbl="parChTrans1D2" presStyleIdx="7" presStyleCnt="10"/>
      <dgm:spPr/>
      <dgm:t>
        <a:bodyPr/>
        <a:lstStyle/>
        <a:p>
          <a:endParaRPr lang="en-US"/>
        </a:p>
      </dgm:t>
    </dgm:pt>
    <dgm:pt modelId="{6F3B0250-5F55-FF44-AFC2-3BBA24C12DA0}" type="pres">
      <dgm:prSet presAssocID="{EDFA74F7-0044-4D49-BBFB-C4A875DE76E5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200539-68FC-FC42-ABFE-9C9E10463048}" type="pres">
      <dgm:prSet presAssocID="{B0D6B5ED-CA18-E04C-92C9-700F887EB147}" presName="Name9" presStyleLbl="parChTrans1D2" presStyleIdx="8" presStyleCnt="10"/>
      <dgm:spPr/>
      <dgm:t>
        <a:bodyPr/>
        <a:lstStyle/>
        <a:p>
          <a:endParaRPr lang="en-US"/>
        </a:p>
      </dgm:t>
    </dgm:pt>
    <dgm:pt modelId="{44BBCDC1-0D9A-F94C-A903-9F949126C7AA}" type="pres">
      <dgm:prSet presAssocID="{B0D6B5ED-CA18-E04C-92C9-700F887EB147}" presName="connTx" presStyleLbl="parChTrans1D2" presStyleIdx="8" presStyleCnt="10"/>
      <dgm:spPr/>
      <dgm:t>
        <a:bodyPr/>
        <a:lstStyle/>
        <a:p>
          <a:endParaRPr lang="en-US"/>
        </a:p>
      </dgm:t>
    </dgm:pt>
    <dgm:pt modelId="{98E732A4-50FF-7D4C-A75F-3B5446F8FBE1}" type="pres">
      <dgm:prSet presAssocID="{90061E3B-E92A-744C-A094-75B3D3F23832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E352C7-0AEF-5447-AE35-F1085AC0F848}" type="pres">
      <dgm:prSet presAssocID="{F0CFF5AE-56F6-0B48-AEA1-46FA980A3DBC}" presName="Name9" presStyleLbl="parChTrans1D2" presStyleIdx="9" presStyleCnt="10"/>
      <dgm:spPr/>
      <dgm:t>
        <a:bodyPr/>
        <a:lstStyle/>
        <a:p>
          <a:endParaRPr lang="en-US"/>
        </a:p>
      </dgm:t>
    </dgm:pt>
    <dgm:pt modelId="{A5A034AC-3346-634C-BFBD-70729005BA6D}" type="pres">
      <dgm:prSet presAssocID="{F0CFF5AE-56F6-0B48-AEA1-46FA980A3DBC}" presName="connTx" presStyleLbl="parChTrans1D2" presStyleIdx="9" presStyleCnt="10"/>
      <dgm:spPr/>
      <dgm:t>
        <a:bodyPr/>
        <a:lstStyle/>
        <a:p>
          <a:endParaRPr lang="en-US"/>
        </a:p>
      </dgm:t>
    </dgm:pt>
    <dgm:pt modelId="{D3CA1A64-FA37-0841-8BF4-494BBE4693F0}" type="pres">
      <dgm:prSet presAssocID="{AC9E0C0C-92D8-F449-A007-CBB3B4FE979C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1656BF9-0701-C14A-B2BB-6409F2921247}" srcId="{50D19956-D9C0-F04E-83CA-1068FF0E72C5}" destId="{DDF57BD9-2941-614B-917B-31A4109D554C}" srcOrd="1" destOrd="0" parTransId="{3A5A2C30-AE06-B04E-87BA-5E2C0D8B9D6F}" sibTransId="{FC50B44E-A8C2-C942-97D6-BE0FE9B333C3}"/>
    <dgm:cxn modelId="{C75523EF-3308-354C-A177-26DCBCD8C55B}" type="presOf" srcId="{EACFA247-3A47-424C-885C-B989797EE6D1}" destId="{37B8AFDD-5897-D249-86BC-A30CCACB9244}" srcOrd="0" destOrd="0" presId="urn:microsoft.com/office/officeart/2005/8/layout/radial1"/>
    <dgm:cxn modelId="{58595033-803E-1A43-B4B4-5173497FDA8D}" type="presOf" srcId="{EDFA74F7-0044-4D49-BBFB-C4A875DE76E5}" destId="{6F3B0250-5F55-FF44-AFC2-3BBA24C12DA0}" srcOrd="0" destOrd="0" presId="urn:microsoft.com/office/officeart/2005/8/layout/radial1"/>
    <dgm:cxn modelId="{000E29C1-0CA9-5D46-A55E-227A059F9DA4}" type="presOf" srcId="{F0CFF5AE-56F6-0B48-AEA1-46FA980A3DBC}" destId="{51E352C7-0AEF-5447-AE35-F1085AC0F848}" srcOrd="0" destOrd="0" presId="urn:microsoft.com/office/officeart/2005/8/layout/radial1"/>
    <dgm:cxn modelId="{43DAA7B8-09B7-904D-84C7-0A533B221B99}" srcId="{50D19956-D9C0-F04E-83CA-1068FF0E72C5}" destId="{CB329574-1B70-2640-80CE-0FCF585E71B4}" srcOrd="0" destOrd="0" parTransId="{096054E6-8D78-454F-841A-37327CAA16E3}" sibTransId="{159C2E5D-8041-264C-AF9B-378AD844953A}"/>
    <dgm:cxn modelId="{E2F0C12C-D5E8-0B4C-9CCA-C10F24E279EB}" type="presOf" srcId="{F0CFF5AE-56F6-0B48-AEA1-46FA980A3DBC}" destId="{A5A034AC-3346-634C-BFBD-70729005BA6D}" srcOrd="1" destOrd="0" presId="urn:microsoft.com/office/officeart/2005/8/layout/radial1"/>
    <dgm:cxn modelId="{FB2AC64C-2E25-364C-922F-6B2C5DF09B1B}" srcId="{50D19956-D9C0-F04E-83CA-1068FF0E72C5}" destId="{00B43D8E-78FF-1043-904B-1057ED7698E1}" srcOrd="3" destOrd="0" parTransId="{5EC159F8-360A-6542-8900-B717F5826A3E}" sibTransId="{D8C70213-939D-9E4D-BB3C-5316ED44E111}"/>
    <dgm:cxn modelId="{222459DE-8937-1846-92E3-AEAFA56BAD7A}" type="presOf" srcId="{3A9973A2-B0A5-164E-B47B-3EA13B063EF4}" destId="{ECD647A4-A94F-C846-B76B-0CCDC818CEA5}" srcOrd="0" destOrd="0" presId="urn:microsoft.com/office/officeart/2005/8/layout/radial1"/>
    <dgm:cxn modelId="{77BF48FF-1BA9-BD41-958E-8855182136C9}" type="presOf" srcId="{EACFA247-3A47-424C-885C-B989797EE6D1}" destId="{93EF3CCC-26B2-F743-B1A4-1E5D8BF734C3}" srcOrd="1" destOrd="0" presId="urn:microsoft.com/office/officeart/2005/8/layout/radial1"/>
    <dgm:cxn modelId="{13EAD3C0-1AF0-C14A-B250-36DC88A4DFC6}" type="presOf" srcId="{AC9E0C0C-92D8-F449-A007-CBB3B4FE979C}" destId="{D3CA1A64-FA37-0841-8BF4-494BBE4693F0}" srcOrd="0" destOrd="0" presId="urn:microsoft.com/office/officeart/2005/8/layout/radial1"/>
    <dgm:cxn modelId="{4E4C8E09-DB0A-0342-BE95-47F69044B765}" type="presOf" srcId="{00B43D8E-78FF-1043-904B-1057ED7698E1}" destId="{801CF391-0650-1F4F-B337-787E1B4E10B8}" srcOrd="0" destOrd="0" presId="urn:microsoft.com/office/officeart/2005/8/layout/radial1"/>
    <dgm:cxn modelId="{3F837007-7F95-EB45-A5D0-058839D4CF33}" type="presOf" srcId="{2163CD45-6120-7E4E-B2E8-A43B4E801F80}" destId="{39082F79-68CE-D14B-8CCA-2BF720DA6512}" srcOrd="0" destOrd="0" presId="urn:microsoft.com/office/officeart/2005/8/layout/radial1"/>
    <dgm:cxn modelId="{28870ECC-4C99-FF4E-8505-C422D98CC504}" type="presOf" srcId="{3A9973A2-B0A5-164E-B47B-3EA13B063EF4}" destId="{F0D2D7E3-56C9-2843-8C26-C516F6BDC76F}" srcOrd="1" destOrd="0" presId="urn:microsoft.com/office/officeart/2005/8/layout/radial1"/>
    <dgm:cxn modelId="{736E46C1-4D04-DF43-80F1-17647B3350D3}" srcId="{50D19956-D9C0-F04E-83CA-1068FF0E72C5}" destId="{07C935E3-FC36-B54E-9416-E50A72894500}" srcOrd="5" destOrd="0" parTransId="{FF55CBAE-B52E-6544-9086-0EE06EB22DBC}" sibTransId="{1624DE22-18B3-C04B-9678-85CDCEAECF8F}"/>
    <dgm:cxn modelId="{28D5DC64-E746-5E4B-B4A8-74D115AF9DEE}" type="presOf" srcId="{096054E6-8D78-454F-841A-37327CAA16E3}" destId="{DBAB3B19-970D-004B-ADD3-3C540D5CA050}" srcOrd="1" destOrd="0" presId="urn:microsoft.com/office/officeart/2005/8/layout/radial1"/>
    <dgm:cxn modelId="{C259FB5C-CC87-D640-8A22-64E8E0C3B67F}" type="presOf" srcId="{B0D6B5ED-CA18-E04C-92C9-700F887EB147}" destId="{44BBCDC1-0D9A-F94C-A903-9F949126C7AA}" srcOrd="1" destOrd="0" presId="urn:microsoft.com/office/officeart/2005/8/layout/radial1"/>
    <dgm:cxn modelId="{D7382395-34C0-F74D-A1E1-E5D2F1914758}" type="presOf" srcId="{07C935E3-FC36-B54E-9416-E50A72894500}" destId="{EF981FD0-9F8D-9A4F-99CF-D2B125F4C301}" srcOrd="0" destOrd="0" presId="urn:microsoft.com/office/officeart/2005/8/layout/radial1"/>
    <dgm:cxn modelId="{83C4155E-49C2-414A-82CE-4E542C3BB45E}" type="presOf" srcId="{8813EADC-19E7-914B-BB1F-1DCB1B443925}" destId="{C7DA8985-5E52-304A-855F-74CC78C258D1}" srcOrd="0" destOrd="0" presId="urn:microsoft.com/office/officeart/2005/8/layout/radial1"/>
    <dgm:cxn modelId="{F49771D2-B255-0D4C-BAFE-72D0E22A51AF}" srcId="{50D19956-D9C0-F04E-83CA-1068FF0E72C5}" destId="{2163CD45-6120-7E4E-B2E8-A43B4E801F80}" srcOrd="4" destOrd="0" parTransId="{EACFA247-3A47-424C-885C-B989797EE6D1}" sibTransId="{CEEA517F-EE5D-634F-BA6F-94070C5856D0}"/>
    <dgm:cxn modelId="{9CD07449-563C-C640-A718-413DF837B72F}" type="presOf" srcId="{77A4B1A3-F1B6-8F45-9AB2-36DF9CD7D7BB}" destId="{99666F8A-B0E6-CD4B-B1D6-19367589810F}" srcOrd="0" destOrd="0" presId="urn:microsoft.com/office/officeart/2005/8/layout/radial1"/>
    <dgm:cxn modelId="{265CBDD1-EFB7-C740-A5FD-0A1E514E0330}" srcId="{50D19956-D9C0-F04E-83CA-1068FF0E72C5}" destId="{8813EADC-19E7-914B-BB1F-1DCB1B443925}" srcOrd="2" destOrd="0" parTransId="{77A4B1A3-F1B6-8F45-9AB2-36DF9CD7D7BB}" sibTransId="{6738357C-0988-8646-9290-88266D1DE068}"/>
    <dgm:cxn modelId="{370088CB-4BB7-4C41-9C5A-C9011B52ED1C}" type="presOf" srcId="{3A5A2C30-AE06-B04E-87BA-5E2C0D8B9D6F}" destId="{450A4380-5940-8341-A0E5-94E34511D3AD}" srcOrd="1" destOrd="0" presId="urn:microsoft.com/office/officeart/2005/8/layout/radial1"/>
    <dgm:cxn modelId="{EDAAE2F9-A94F-C04B-9BB0-D7509469D4BF}" type="presOf" srcId="{559B9E29-76BE-594F-81B6-DDAD087415E5}" destId="{B8D3F4B8-654D-A344-A230-19F17E1109B3}" srcOrd="0" destOrd="0" presId="urn:microsoft.com/office/officeart/2005/8/layout/radial1"/>
    <dgm:cxn modelId="{470970A8-6CEF-E849-8037-8FE4AD661425}" type="presOf" srcId="{90061E3B-E92A-744C-A094-75B3D3F23832}" destId="{98E732A4-50FF-7D4C-A75F-3B5446F8FBE1}" srcOrd="0" destOrd="0" presId="urn:microsoft.com/office/officeart/2005/8/layout/radial1"/>
    <dgm:cxn modelId="{520BB4F8-00F0-0C40-B6B1-720166D977CE}" type="presOf" srcId="{ECE395EE-45B5-C649-BCE2-CD33FD3ECAD3}" destId="{027287D8-5D8C-8147-BECB-5BBCAF11C1C1}" srcOrd="0" destOrd="0" presId="urn:microsoft.com/office/officeart/2005/8/layout/radial1"/>
    <dgm:cxn modelId="{E551C128-F40A-A445-8451-F5CABBA94CCB}" srcId="{50D19956-D9C0-F04E-83CA-1068FF0E72C5}" destId="{90061E3B-E92A-744C-A094-75B3D3F23832}" srcOrd="8" destOrd="0" parTransId="{B0D6B5ED-CA18-E04C-92C9-700F887EB147}" sibTransId="{899E428C-07D6-C149-90F4-AC3B8E62D8DA}"/>
    <dgm:cxn modelId="{D4F8E315-2C87-634B-BE4A-1B6A0F510723}" type="presOf" srcId="{5EC159F8-360A-6542-8900-B717F5826A3E}" destId="{C2B46758-8809-2E49-8E5D-A88FC975E732}" srcOrd="1" destOrd="0" presId="urn:microsoft.com/office/officeart/2005/8/layout/radial1"/>
    <dgm:cxn modelId="{8C142F33-D11D-6C4B-A28E-7C3235B9E270}" type="presOf" srcId="{096054E6-8D78-454F-841A-37327CAA16E3}" destId="{AD2888F3-2AD7-BF4A-B002-50C37C6A3BED}" srcOrd="0" destOrd="0" presId="urn:microsoft.com/office/officeart/2005/8/layout/radial1"/>
    <dgm:cxn modelId="{66CA95A7-7EB9-664B-83F0-952AF4CA1813}" srcId="{50D19956-D9C0-F04E-83CA-1068FF0E72C5}" destId="{EDFA74F7-0044-4D49-BBFB-C4A875DE76E5}" srcOrd="7" destOrd="0" parTransId="{3A9973A2-B0A5-164E-B47B-3EA13B063EF4}" sibTransId="{F96FFBA6-5F5D-3648-A951-5C56E0302E9F}"/>
    <dgm:cxn modelId="{45F6BE0F-AEA1-FE45-B7A5-E1AB9F06443E}" type="presOf" srcId="{5EC159F8-360A-6542-8900-B717F5826A3E}" destId="{F044338C-C8A5-5A4A-BBF2-1624621E330C}" srcOrd="0" destOrd="0" presId="urn:microsoft.com/office/officeart/2005/8/layout/radial1"/>
    <dgm:cxn modelId="{8CE164C1-CD02-4D42-912D-C6E49402106E}" srcId="{559B9E29-76BE-594F-81B6-DDAD087415E5}" destId="{50D19956-D9C0-F04E-83CA-1068FF0E72C5}" srcOrd="0" destOrd="0" parTransId="{AF217DAF-2940-464D-B13D-BFAE39234CAE}" sibTransId="{635BD38E-3031-5547-848F-579F4EBAEA89}"/>
    <dgm:cxn modelId="{DE207E0A-9257-E44C-9982-044986B00A4A}" type="presOf" srcId="{FF55CBAE-B52E-6544-9086-0EE06EB22DBC}" destId="{726EEAC8-51C4-564A-95D9-51A388E178D8}" srcOrd="0" destOrd="0" presId="urn:microsoft.com/office/officeart/2005/8/layout/radial1"/>
    <dgm:cxn modelId="{6AE4FDF0-7499-5745-9404-CC994018FEF6}" type="presOf" srcId="{A3DE94BD-4473-6147-927A-3E9A55299A6A}" destId="{A40B0A37-4CE1-5A48-8A1D-71622EACEB93}" srcOrd="0" destOrd="0" presId="urn:microsoft.com/office/officeart/2005/8/layout/radial1"/>
    <dgm:cxn modelId="{FE735DCB-E1C6-044A-B156-B24562036949}" type="presOf" srcId="{50D19956-D9C0-F04E-83CA-1068FF0E72C5}" destId="{73CBFB62-D691-F147-BF33-552C66352640}" srcOrd="0" destOrd="0" presId="urn:microsoft.com/office/officeart/2005/8/layout/radial1"/>
    <dgm:cxn modelId="{072DE56F-C60E-994A-92BA-57DBDE742D1A}" srcId="{50D19956-D9C0-F04E-83CA-1068FF0E72C5}" destId="{ECE395EE-45B5-C649-BCE2-CD33FD3ECAD3}" srcOrd="6" destOrd="0" parTransId="{A3DE94BD-4473-6147-927A-3E9A55299A6A}" sibTransId="{0403829C-D3BA-5D4C-8A1B-297FD5D4FE2C}"/>
    <dgm:cxn modelId="{A84D422D-8389-2942-8AFF-CB07A2ED32DC}" srcId="{50D19956-D9C0-F04E-83CA-1068FF0E72C5}" destId="{AC9E0C0C-92D8-F449-A007-CBB3B4FE979C}" srcOrd="9" destOrd="0" parTransId="{F0CFF5AE-56F6-0B48-AEA1-46FA980A3DBC}" sibTransId="{E4306D41-F133-8D45-9E56-E95C36EED86D}"/>
    <dgm:cxn modelId="{78D7315F-E2B5-5B47-B538-09257AB316B4}" type="presOf" srcId="{3A5A2C30-AE06-B04E-87BA-5E2C0D8B9D6F}" destId="{8ADC50C8-5CC8-0344-A869-6813C0504A98}" srcOrd="0" destOrd="0" presId="urn:microsoft.com/office/officeart/2005/8/layout/radial1"/>
    <dgm:cxn modelId="{7C71B21C-479B-C447-9FBE-26FA71817BC4}" type="presOf" srcId="{B0D6B5ED-CA18-E04C-92C9-700F887EB147}" destId="{E4200539-68FC-FC42-ABFE-9C9E10463048}" srcOrd="0" destOrd="0" presId="urn:microsoft.com/office/officeart/2005/8/layout/radial1"/>
    <dgm:cxn modelId="{31CF80FA-A1F5-7E46-8DD2-00D52338C33D}" type="presOf" srcId="{A3DE94BD-4473-6147-927A-3E9A55299A6A}" destId="{6ACAD42D-21BF-264D-AAA6-5A8B9B9581C6}" srcOrd="1" destOrd="0" presId="urn:microsoft.com/office/officeart/2005/8/layout/radial1"/>
    <dgm:cxn modelId="{1FB1E8A7-E9A2-894F-BAB6-79A8BBDE1368}" type="presOf" srcId="{FF55CBAE-B52E-6544-9086-0EE06EB22DBC}" destId="{013B05E3-7D70-4B43-978A-4E2181F7E96C}" srcOrd="1" destOrd="0" presId="urn:microsoft.com/office/officeart/2005/8/layout/radial1"/>
    <dgm:cxn modelId="{2F8C5D7B-F116-B140-9192-809990CC5377}" type="presOf" srcId="{77A4B1A3-F1B6-8F45-9AB2-36DF9CD7D7BB}" destId="{6A488899-D84D-684B-8878-BA0305399F23}" srcOrd="1" destOrd="0" presId="urn:microsoft.com/office/officeart/2005/8/layout/radial1"/>
    <dgm:cxn modelId="{E61B20BA-DBE7-F240-8BD8-E4015CDC5871}" type="presOf" srcId="{CB329574-1B70-2640-80CE-0FCF585E71B4}" destId="{F29EAA57-3C91-AC4B-AD52-A6529A2A1682}" srcOrd="0" destOrd="0" presId="urn:microsoft.com/office/officeart/2005/8/layout/radial1"/>
    <dgm:cxn modelId="{41D11B8C-FED8-2B4C-9E19-4567CC65323E}" type="presOf" srcId="{DDF57BD9-2941-614B-917B-31A4109D554C}" destId="{B73CE856-2FEB-3449-AD36-B5F8FDE22BAC}" srcOrd="0" destOrd="0" presId="urn:microsoft.com/office/officeart/2005/8/layout/radial1"/>
    <dgm:cxn modelId="{E0164FD1-8B5A-D444-857A-E6582B3313CC}" type="presParOf" srcId="{B8D3F4B8-654D-A344-A230-19F17E1109B3}" destId="{73CBFB62-D691-F147-BF33-552C66352640}" srcOrd="0" destOrd="0" presId="urn:microsoft.com/office/officeart/2005/8/layout/radial1"/>
    <dgm:cxn modelId="{2DB73C2B-C037-A741-8EEE-E2B2581808A2}" type="presParOf" srcId="{B8D3F4B8-654D-A344-A230-19F17E1109B3}" destId="{AD2888F3-2AD7-BF4A-B002-50C37C6A3BED}" srcOrd="1" destOrd="0" presId="urn:microsoft.com/office/officeart/2005/8/layout/radial1"/>
    <dgm:cxn modelId="{DD3A5541-AD47-2A43-9668-BB381614B81E}" type="presParOf" srcId="{AD2888F3-2AD7-BF4A-B002-50C37C6A3BED}" destId="{DBAB3B19-970D-004B-ADD3-3C540D5CA050}" srcOrd="0" destOrd="0" presId="urn:microsoft.com/office/officeart/2005/8/layout/radial1"/>
    <dgm:cxn modelId="{025614FA-9FC0-2C45-9A08-497D5DB9BE14}" type="presParOf" srcId="{B8D3F4B8-654D-A344-A230-19F17E1109B3}" destId="{F29EAA57-3C91-AC4B-AD52-A6529A2A1682}" srcOrd="2" destOrd="0" presId="urn:microsoft.com/office/officeart/2005/8/layout/radial1"/>
    <dgm:cxn modelId="{C93882DA-C948-B041-A4E1-8581373BCE7D}" type="presParOf" srcId="{B8D3F4B8-654D-A344-A230-19F17E1109B3}" destId="{8ADC50C8-5CC8-0344-A869-6813C0504A98}" srcOrd="3" destOrd="0" presId="urn:microsoft.com/office/officeart/2005/8/layout/radial1"/>
    <dgm:cxn modelId="{9435C9A3-FE8C-3642-8012-A87F58BCD8A3}" type="presParOf" srcId="{8ADC50C8-5CC8-0344-A869-6813C0504A98}" destId="{450A4380-5940-8341-A0E5-94E34511D3AD}" srcOrd="0" destOrd="0" presId="urn:microsoft.com/office/officeart/2005/8/layout/radial1"/>
    <dgm:cxn modelId="{F841EE9B-C995-034C-8A3E-AF4CA688F872}" type="presParOf" srcId="{B8D3F4B8-654D-A344-A230-19F17E1109B3}" destId="{B73CE856-2FEB-3449-AD36-B5F8FDE22BAC}" srcOrd="4" destOrd="0" presId="urn:microsoft.com/office/officeart/2005/8/layout/radial1"/>
    <dgm:cxn modelId="{2C483483-D748-8B4C-A279-EA24C9FFF921}" type="presParOf" srcId="{B8D3F4B8-654D-A344-A230-19F17E1109B3}" destId="{99666F8A-B0E6-CD4B-B1D6-19367589810F}" srcOrd="5" destOrd="0" presId="urn:microsoft.com/office/officeart/2005/8/layout/radial1"/>
    <dgm:cxn modelId="{3F5E5B98-BF54-9149-BBBE-E82379B87868}" type="presParOf" srcId="{99666F8A-B0E6-CD4B-B1D6-19367589810F}" destId="{6A488899-D84D-684B-8878-BA0305399F23}" srcOrd="0" destOrd="0" presId="urn:microsoft.com/office/officeart/2005/8/layout/radial1"/>
    <dgm:cxn modelId="{3AF84E75-1EF3-EA48-83B7-68646773164D}" type="presParOf" srcId="{B8D3F4B8-654D-A344-A230-19F17E1109B3}" destId="{C7DA8985-5E52-304A-855F-74CC78C258D1}" srcOrd="6" destOrd="0" presId="urn:microsoft.com/office/officeart/2005/8/layout/radial1"/>
    <dgm:cxn modelId="{E84E700C-FE6B-0F40-9152-20A6CEF3D1C9}" type="presParOf" srcId="{B8D3F4B8-654D-A344-A230-19F17E1109B3}" destId="{F044338C-C8A5-5A4A-BBF2-1624621E330C}" srcOrd="7" destOrd="0" presId="urn:microsoft.com/office/officeart/2005/8/layout/radial1"/>
    <dgm:cxn modelId="{4D8C1A74-A762-0945-9429-9D9DE687CC65}" type="presParOf" srcId="{F044338C-C8A5-5A4A-BBF2-1624621E330C}" destId="{C2B46758-8809-2E49-8E5D-A88FC975E732}" srcOrd="0" destOrd="0" presId="urn:microsoft.com/office/officeart/2005/8/layout/radial1"/>
    <dgm:cxn modelId="{B050DC57-7BB4-7D49-B310-000EC747E530}" type="presParOf" srcId="{B8D3F4B8-654D-A344-A230-19F17E1109B3}" destId="{801CF391-0650-1F4F-B337-787E1B4E10B8}" srcOrd="8" destOrd="0" presId="urn:microsoft.com/office/officeart/2005/8/layout/radial1"/>
    <dgm:cxn modelId="{388C69A3-20F9-C94F-879B-0CA61131DDCB}" type="presParOf" srcId="{B8D3F4B8-654D-A344-A230-19F17E1109B3}" destId="{37B8AFDD-5897-D249-86BC-A30CCACB9244}" srcOrd="9" destOrd="0" presId="urn:microsoft.com/office/officeart/2005/8/layout/radial1"/>
    <dgm:cxn modelId="{423A1FB8-68E8-8C46-B169-4FAF7C953571}" type="presParOf" srcId="{37B8AFDD-5897-D249-86BC-A30CCACB9244}" destId="{93EF3CCC-26B2-F743-B1A4-1E5D8BF734C3}" srcOrd="0" destOrd="0" presId="urn:microsoft.com/office/officeart/2005/8/layout/radial1"/>
    <dgm:cxn modelId="{5AFEC697-AA51-5843-84E1-919FB13DC759}" type="presParOf" srcId="{B8D3F4B8-654D-A344-A230-19F17E1109B3}" destId="{39082F79-68CE-D14B-8CCA-2BF720DA6512}" srcOrd="10" destOrd="0" presId="urn:microsoft.com/office/officeart/2005/8/layout/radial1"/>
    <dgm:cxn modelId="{DF1DEA6E-7603-DE47-BEAB-6D5A08735F08}" type="presParOf" srcId="{B8D3F4B8-654D-A344-A230-19F17E1109B3}" destId="{726EEAC8-51C4-564A-95D9-51A388E178D8}" srcOrd="11" destOrd="0" presId="urn:microsoft.com/office/officeart/2005/8/layout/radial1"/>
    <dgm:cxn modelId="{87E150C3-1DEE-9045-87E2-F08141EE3076}" type="presParOf" srcId="{726EEAC8-51C4-564A-95D9-51A388E178D8}" destId="{013B05E3-7D70-4B43-978A-4E2181F7E96C}" srcOrd="0" destOrd="0" presId="urn:microsoft.com/office/officeart/2005/8/layout/radial1"/>
    <dgm:cxn modelId="{51F52E36-2C04-FB49-BA57-D15005C0001B}" type="presParOf" srcId="{B8D3F4B8-654D-A344-A230-19F17E1109B3}" destId="{EF981FD0-9F8D-9A4F-99CF-D2B125F4C301}" srcOrd="12" destOrd="0" presId="urn:microsoft.com/office/officeart/2005/8/layout/radial1"/>
    <dgm:cxn modelId="{E03B41F2-847E-9F47-AD49-98008D80B954}" type="presParOf" srcId="{B8D3F4B8-654D-A344-A230-19F17E1109B3}" destId="{A40B0A37-4CE1-5A48-8A1D-71622EACEB93}" srcOrd="13" destOrd="0" presId="urn:microsoft.com/office/officeart/2005/8/layout/radial1"/>
    <dgm:cxn modelId="{0A3A6FE1-C3E4-CB4A-8366-6D8CD03D70A1}" type="presParOf" srcId="{A40B0A37-4CE1-5A48-8A1D-71622EACEB93}" destId="{6ACAD42D-21BF-264D-AAA6-5A8B9B9581C6}" srcOrd="0" destOrd="0" presId="urn:microsoft.com/office/officeart/2005/8/layout/radial1"/>
    <dgm:cxn modelId="{755D5C67-F9F1-6044-A535-9854E7C7F2BD}" type="presParOf" srcId="{B8D3F4B8-654D-A344-A230-19F17E1109B3}" destId="{027287D8-5D8C-8147-BECB-5BBCAF11C1C1}" srcOrd="14" destOrd="0" presId="urn:microsoft.com/office/officeart/2005/8/layout/radial1"/>
    <dgm:cxn modelId="{230EDEEA-5E11-4048-B32D-CD48AA4D223D}" type="presParOf" srcId="{B8D3F4B8-654D-A344-A230-19F17E1109B3}" destId="{ECD647A4-A94F-C846-B76B-0CCDC818CEA5}" srcOrd="15" destOrd="0" presId="urn:microsoft.com/office/officeart/2005/8/layout/radial1"/>
    <dgm:cxn modelId="{76C0D89B-7FAB-5347-8311-8D347568F93B}" type="presParOf" srcId="{ECD647A4-A94F-C846-B76B-0CCDC818CEA5}" destId="{F0D2D7E3-56C9-2843-8C26-C516F6BDC76F}" srcOrd="0" destOrd="0" presId="urn:microsoft.com/office/officeart/2005/8/layout/radial1"/>
    <dgm:cxn modelId="{80680334-1D83-9F40-9845-97FE8F62ECB1}" type="presParOf" srcId="{B8D3F4B8-654D-A344-A230-19F17E1109B3}" destId="{6F3B0250-5F55-FF44-AFC2-3BBA24C12DA0}" srcOrd="16" destOrd="0" presId="urn:microsoft.com/office/officeart/2005/8/layout/radial1"/>
    <dgm:cxn modelId="{C835DF2D-58C2-3543-BA29-B3D79A300964}" type="presParOf" srcId="{B8D3F4B8-654D-A344-A230-19F17E1109B3}" destId="{E4200539-68FC-FC42-ABFE-9C9E10463048}" srcOrd="17" destOrd="0" presId="urn:microsoft.com/office/officeart/2005/8/layout/radial1"/>
    <dgm:cxn modelId="{8769F3D9-2C0E-5C41-886C-424F2097C33E}" type="presParOf" srcId="{E4200539-68FC-FC42-ABFE-9C9E10463048}" destId="{44BBCDC1-0D9A-F94C-A903-9F949126C7AA}" srcOrd="0" destOrd="0" presId="urn:microsoft.com/office/officeart/2005/8/layout/radial1"/>
    <dgm:cxn modelId="{ED9832BC-DBDB-814A-A977-EB6DC89730CE}" type="presParOf" srcId="{B8D3F4B8-654D-A344-A230-19F17E1109B3}" destId="{98E732A4-50FF-7D4C-A75F-3B5446F8FBE1}" srcOrd="18" destOrd="0" presId="urn:microsoft.com/office/officeart/2005/8/layout/radial1"/>
    <dgm:cxn modelId="{023C3C5A-A70C-E249-AA0F-4A23E91FFF31}" type="presParOf" srcId="{B8D3F4B8-654D-A344-A230-19F17E1109B3}" destId="{51E352C7-0AEF-5447-AE35-F1085AC0F848}" srcOrd="19" destOrd="0" presId="urn:microsoft.com/office/officeart/2005/8/layout/radial1"/>
    <dgm:cxn modelId="{2C0E769E-3118-8443-8D50-F259A4DAD4AA}" type="presParOf" srcId="{51E352C7-0AEF-5447-AE35-F1085AC0F848}" destId="{A5A034AC-3346-634C-BFBD-70729005BA6D}" srcOrd="0" destOrd="0" presId="urn:microsoft.com/office/officeart/2005/8/layout/radial1"/>
    <dgm:cxn modelId="{801C7AF4-7996-654F-B5B7-A705D561E689}" type="presParOf" srcId="{B8D3F4B8-654D-A344-A230-19F17E1109B3}" destId="{D3CA1A64-FA37-0841-8BF4-494BBE4693F0}" srcOrd="2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1B9A56-D17A-2645-A6F9-720FBBE8DB46}" type="doc">
      <dgm:prSet loTypeId="urn:microsoft.com/office/officeart/2005/8/layout/list1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112188-8E8F-5D4D-A870-877AF669E7DC}">
      <dgm:prSet phldrT="[Text]" custT="1"/>
      <dgm:spPr/>
      <dgm:t>
        <a:bodyPr/>
        <a:lstStyle/>
        <a:p>
          <a:r>
            <a:rPr lang="en-US" sz="2400" dirty="0" smtClean="0">
              <a:solidFill>
                <a:srgbClr val="FF0000"/>
              </a:solidFill>
            </a:rPr>
            <a:t>Managerial objectives / managerial utility</a:t>
          </a:r>
          <a:endParaRPr lang="en-US" sz="2400" dirty="0">
            <a:solidFill>
              <a:srgbClr val="FF0000"/>
            </a:solidFill>
          </a:endParaRPr>
        </a:p>
      </dgm:t>
    </dgm:pt>
    <dgm:pt modelId="{399B5150-66CD-9E48-80C0-8066B08BD552}" type="parTrans" cxnId="{2F3BC8E8-270B-844C-ADB6-490480D8BAB3}">
      <dgm:prSet/>
      <dgm:spPr/>
      <dgm:t>
        <a:bodyPr/>
        <a:lstStyle/>
        <a:p>
          <a:endParaRPr lang="en-US" sz="2000"/>
        </a:p>
      </dgm:t>
    </dgm:pt>
    <dgm:pt modelId="{4BCA2A3B-0200-9B48-9455-83B4000CDB85}" type="sibTrans" cxnId="{2F3BC8E8-270B-844C-ADB6-490480D8BAB3}">
      <dgm:prSet/>
      <dgm:spPr/>
      <dgm:t>
        <a:bodyPr/>
        <a:lstStyle/>
        <a:p>
          <a:endParaRPr lang="en-US" sz="2000"/>
        </a:p>
      </dgm:t>
    </dgm:pt>
    <dgm:pt modelId="{15C3EBAC-6E78-6D4E-BE44-8FAB528D3980}">
      <dgm:prSet phldrT="[Text]" custT="1"/>
      <dgm:spPr/>
      <dgm:t>
        <a:bodyPr/>
        <a:lstStyle/>
        <a:p>
          <a:r>
            <a:rPr lang="en-US" sz="2400" dirty="0" smtClean="0"/>
            <a:t>Information constraints</a:t>
          </a:r>
          <a:endParaRPr lang="en-US" sz="2400" dirty="0"/>
        </a:p>
      </dgm:t>
    </dgm:pt>
    <dgm:pt modelId="{E514D65C-F6C0-5D40-A2B6-01C03F93597A}" type="parTrans" cxnId="{AE6D3E81-1E51-8642-874A-6BA839C9C74C}">
      <dgm:prSet/>
      <dgm:spPr/>
      <dgm:t>
        <a:bodyPr/>
        <a:lstStyle/>
        <a:p>
          <a:endParaRPr lang="en-US" sz="2000"/>
        </a:p>
      </dgm:t>
    </dgm:pt>
    <dgm:pt modelId="{DD3D72A1-6ADE-274B-82D7-571BB615CC39}" type="sibTrans" cxnId="{AE6D3E81-1E51-8642-874A-6BA839C9C74C}">
      <dgm:prSet/>
      <dgm:spPr/>
      <dgm:t>
        <a:bodyPr/>
        <a:lstStyle/>
        <a:p>
          <a:endParaRPr lang="en-US" sz="2000"/>
        </a:p>
      </dgm:t>
    </dgm:pt>
    <dgm:pt modelId="{8BA31453-A1AA-EE4F-99C3-4BAB95A30C98}">
      <dgm:prSet phldrT="[Text]" custT="1"/>
      <dgm:spPr/>
      <dgm:t>
        <a:bodyPr/>
        <a:lstStyle/>
        <a:p>
          <a:r>
            <a:rPr lang="en-US" sz="2400" dirty="0" smtClean="0"/>
            <a:t>Small businesses / start-ups - different aims</a:t>
          </a:r>
          <a:endParaRPr lang="en-US" sz="2400" dirty="0"/>
        </a:p>
      </dgm:t>
    </dgm:pt>
    <dgm:pt modelId="{44347FBF-3C1D-3642-BBEF-0545C554EA42}" type="parTrans" cxnId="{7F814510-448C-7A47-8525-1C57C8012D6E}">
      <dgm:prSet/>
      <dgm:spPr/>
      <dgm:t>
        <a:bodyPr/>
        <a:lstStyle/>
        <a:p>
          <a:endParaRPr lang="en-US" sz="2000"/>
        </a:p>
      </dgm:t>
    </dgm:pt>
    <dgm:pt modelId="{8B66B033-AFC4-2744-A8E7-AB54345837D2}" type="sibTrans" cxnId="{7F814510-448C-7A47-8525-1C57C8012D6E}">
      <dgm:prSet/>
      <dgm:spPr/>
      <dgm:t>
        <a:bodyPr/>
        <a:lstStyle/>
        <a:p>
          <a:endParaRPr lang="en-US" sz="2000"/>
        </a:p>
      </dgm:t>
    </dgm:pt>
    <dgm:pt modelId="{E754357A-9A50-8043-808F-1BB685C25BA5}">
      <dgm:prSet phldrT="[Text]" custT="1"/>
      <dgm:spPr/>
      <dgm:t>
        <a:bodyPr/>
        <a:lstStyle/>
        <a:p>
          <a:r>
            <a:rPr lang="en-US" sz="2400" dirty="0" smtClean="0"/>
            <a:t>Revenue or sales growth instead of profit maximisation</a:t>
          </a:r>
          <a:endParaRPr lang="en-US" sz="2400" dirty="0"/>
        </a:p>
      </dgm:t>
    </dgm:pt>
    <dgm:pt modelId="{74453B79-DE6B-7C40-AB5A-C93678A2C5E8}" type="parTrans" cxnId="{6B283961-2759-0F4B-BF2C-9DC2E2DFA55F}">
      <dgm:prSet/>
      <dgm:spPr/>
      <dgm:t>
        <a:bodyPr/>
        <a:lstStyle/>
        <a:p>
          <a:endParaRPr lang="en-US" sz="2000"/>
        </a:p>
      </dgm:t>
    </dgm:pt>
    <dgm:pt modelId="{D975E8FF-91B3-7F45-8FBE-55D51841AAC0}" type="sibTrans" cxnId="{6B283961-2759-0F4B-BF2C-9DC2E2DFA55F}">
      <dgm:prSet/>
      <dgm:spPr/>
      <dgm:t>
        <a:bodyPr/>
        <a:lstStyle/>
        <a:p>
          <a:endParaRPr lang="en-US" sz="2000"/>
        </a:p>
      </dgm:t>
    </dgm:pt>
    <dgm:pt modelId="{0DF71E73-534B-4F4B-B873-122C6520E68C}">
      <dgm:prSet phldrT="[Text]" custT="1"/>
      <dgm:spPr/>
      <dgm:t>
        <a:bodyPr/>
        <a:lstStyle/>
        <a:p>
          <a:r>
            <a:rPr lang="en-US" sz="2400" dirty="0" smtClean="0"/>
            <a:t>Achieve a satisfactory profit / return for shareholders</a:t>
          </a:r>
          <a:endParaRPr lang="en-US" sz="2400" dirty="0"/>
        </a:p>
      </dgm:t>
    </dgm:pt>
    <dgm:pt modelId="{E7A3A835-0463-5849-BEF3-D935C26B2D01}" type="parTrans" cxnId="{14D5D8CD-3CCB-2F43-A5CE-21AC86488A42}">
      <dgm:prSet/>
      <dgm:spPr/>
      <dgm:t>
        <a:bodyPr/>
        <a:lstStyle/>
        <a:p>
          <a:endParaRPr lang="en-US" sz="2000"/>
        </a:p>
      </dgm:t>
    </dgm:pt>
    <dgm:pt modelId="{0BF345EB-51CF-AE4D-A5C8-E96BCE80D976}" type="sibTrans" cxnId="{14D5D8CD-3CCB-2F43-A5CE-21AC86488A42}">
      <dgm:prSet/>
      <dgm:spPr/>
      <dgm:t>
        <a:bodyPr/>
        <a:lstStyle/>
        <a:p>
          <a:endParaRPr lang="en-US" sz="2000"/>
        </a:p>
      </dgm:t>
    </dgm:pt>
    <dgm:pt modelId="{1EB2F359-58B3-FD42-8139-7D5CB25646BB}">
      <dgm:prSet phldrT="[Text]" custT="1"/>
      <dgm:spPr/>
      <dgm:t>
        <a:bodyPr/>
        <a:lstStyle/>
        <a:p>
          <a:r>
            <a:rPr lang="en-US" sz="2400" dirty="0" smtClean="0"/>
            <a:t>Lack of accurate information on marginal cost &amp; revenue</a:t>
          </a:r>
          <a:endParaRPr lang="en-US" sz="2400" dirty="0"/>
        </a:p>
      </dgm:t>
    </dgm:pt>
    <dgm:pt modelId="{B47BEEEA-5BC3-F14C-851C-175D88057A8C}" type="parTrans" cxnId="{0A5366C6-CE04-3646-9BBB-BB9DD4467BE8}">
      <dgm:prSet/>
      <dgm:spPr/>
      <dgm:t>
        <a:bodyPr/>
        <a:lstStyle/>
        <a:p>
          <a:endParaRPr lang="en-US" sz="2000"/>
        </a:p>
      </dgm:t>
    </dgm:pt>
    <dgm:pt modelId="{95E9FD9D-FBE0-4B49-959B-4CADCDF738BE}" type="sibTrans" cxnId="{0A5366C6-CE04-3646-9BBB-BB9DD4467BE8}">
      <dgm:prSet/>
      <dgm:spPr/>
      <dgm:t>
        <a:bodyPr/>
        <a:lstStyle/>
        <a:p>
          <a:endParaRPr lang="en-US" sz="2000"/>
        </a:p>
      </dgm:t>
    </dgm:pt>
    <dgm:pt modelId="{B22EB581-4CB1-4D45-939E-84F5C0EF5BE4}">
      <dgm:prSet phldrT="[Text]" custT="1"/>
      <dgm:spPr/>
      <dgm:t>
        <a:bodyPr/>
        <a:lstStyle/>
        <a:p>
          <a:r>
            <a:rPr lang="en-US" sz="2400" dirty="0" smtClean="0"/>
            <a:t>Cost-plus pricing (AC + variable profit) is a common tactic</a:t>
          </a:r>
          <a:endParaRPr lang="en-US" sz="2400" dirty="0"/>
        </a:p>
      </dgm:t>
    </dgm:pt>
    <dgm:pt modelId="{40B8E90A-E00E-064B-A2E4-06D3D3381A49}" type="parTrans" cxnId="{CFDA2DFB-FF34-8649-9EF6-429192F4DB94}">
      <dgm:prSet/>
      <dgm:spPr/>
      <dgm:t>
        <a:bodyPr/>
        <a:lstStyle/>
        <a:p>
          <a:endParaRPr lang="en-US" sz="2000"/>
        </a:p>
      </dgm:t>
    </dgm:pt>
    <dgm:pt modelId="{5ACEDACA-8524-F744-8F90-FDC93B4F6C84}" type="sibTrans" cxnId="{CFDA2DFB-FF34-8649-9EF6-429192F4DB94}">
      <dgm:prSet/>
      <dgm:spPr/>
      <dgm:t>
        <a:bodyPr/>
        <a:lstStyle/>
        <a:p>
          <a:endParaRPr lang="en-US" sz="2000"/>
        </a:p>
      </dgm:t>
    </dgm:pt>
    <dgm:pt modelId="{4C15675F-CD59-3D41-BDF7-184DAC8BF399}">
      <dgm:prSet phldrT="[Text]" custT="1"/>
      <dgm:spPr/>
      <dgm:t>
        <a:bodyPr/>
        <a:lstStyle/>
        <a:p>
          <a:r>
            <a:rPr lang="en-US" sz="2400" dirty="0" smtClean="0"/>
            <a:t>Many small firms are “life-style businesses” for owners</a:t>
          </a:r>
          <a:endParaRPr lang="en-US" sz="2400" dirty="0"/>
        </a:p>
      </dgm:t>
    </dgm:pt>
    <dgm:pt modelId="{0891A9F1-8772-E644-A6B7-3C4F65EF789A}" type="parTrans" cxnId="{5777DAB2-D58D-234D-97CE-66BB27EB3984}">
      <dgm:prSet/>
      <dgm:spPr/>
      <dgm:t>
        <a:bodyPr/>
        <a:lstStyle/>
        <a:p>
          <a:endParaRPr lang="en-US" sz="2000"/>
        </a:p>
      </dgm:t>
    </dgm:pt>
    <dgm:pt modelId="{2C98BD3E-384D-CD4E-9615-6F531F62B9E0}" type="sibTrans" cxnId="{5777DAB2-D58D-234D-97CE-66BB27EB3984}">
      <dgm:prSet/>
      <dgm:spPr/>
      <dgm:t>
        <a:bodyPr/>
        <a:lstStyle/>
        <a:p>
          <a:endParaRPr lang="en-US" sz="2000"/>
        </a:p>
      </dgm:t>
    </dgm:pt>
    <dgm:pt modelId="{BFDFF310-354D-1E4B-BBB9-4766EFE6CA1B}">
      <dgm:prSet phldrT="[Text]" custT="1"/>
      <dgm:spPr/>
      <dgm:t>
        <a:bodyPr/>
        <a:lstStyle/>
        <a:p>
          <a:r>
            <a:rPr lang="en-US" sz="2400" dirty="0" smtClean="0"/>
            <a:t>State-owned corporations</a:t>
          </a:r>
          <a:endParaRPr lang="en-US" sz="2400" dirty="0"/>
        </a:p>
      </dgm:t>
    </dgm:pt>
    <dgm:pt modelId="{3BD88683-8A11-D745-A39B-035D2BFA7F88}" type="parTrans" cxnId="{3F18858E-FE87-7743-8189-5FBA6E986040}">
      <dgm:prSet/>
      <dgm:spPr/>
      <dgm:t>
        <a:bodyPr/>
        <a:lstStyle/>
        <a:p>
          <a:endParaRPr lang="en-US" sz="2000"/>
        </a:p>
      </dgm:t>
    </dgm:pt>
    <dgm:pt modelId="{D02C17E5-47FD-F74C-9D59-A531B22805CD}" type="sibTrans" cxnId="{3F18858E-FE87-7743-8189-5FBA6E986040}">
      <dgm:prSet/>
      <dgm:spPr/>
      <dgm:t>
        <a:bodyPr/>
        <a:lstStyle/>
        <a:p>
          <a:endParaRPr lang="en-US" sz="2000"/>
        </a:p>
      </dgm:t>
    </dgm:pt>
    <dgm:pt modelId="{C30E23D5-75B9-A341-9D8F-1D01A9C93AF0}">
      <dgm:prSet phldrT="[Text]" custT="1"/>
      <dgm:spPr/>
      <dgm:t>
        <a:bodyPr/>
        <a:lstStyle/>
        <a:p>
          <a:r>
            <a:rPr lang="en-US" sz="2400" dirty="0" smtClean="0"/>
            <a:t>State-owned corporations are likely to have a range of different economic, social </a:t>
          </a:r>
          <a:r>
            <a:rPr lang="en-US" sz="2400" u="sng" dirty="0" smtClean="0"/>
            <a:t>and</a:t>
          </a:r>
          <a:r>
            <a:rPr lang="en-US" sz="2400" dirty="0" smtClean="0"/>
            <a:t> political objectives</a:t>
          </a:r>
          <a:endParaRPr lang="en-US" sz="2400" dirty="0"/>
        </a:p>
      </dgm:t>
    </dgm:pt>
    <dgm:pt modelId="{E91C9986-7F6B-CD47-A13D-4CAD9F0BE039}" type="parTrans" cxnId="{4BC69856-66F1-E34C-939C-56F2CAE16BA5}">
      <dgm:prSet/>
      <dgm:spPr/>
      <dgm:t>
        <a:bodyPr/>
        <a:lstStyle/>
        <a:p>
          <a:endParaRPr lang="en-US" sz="2000"/>
        </a:p>
      </dgm:t>
    </dgm:pt>
    <dgm:pt modelId="{DA894B8C-7077-AD45-BE9F-6C26C48EBE02}" type="sibTrans" cxnId="{4BC69856-66F1-E34C-939C-56F2CAE16BA5}">
      <dgm:prSet/>
      <dgm:spPr/>
      <dgm:t>
        <a:bodyPr/>
        <a:lstStyle/>
        <a:p>
          <a:endParaRPr lang="en-US" sz="2000"/>
        </a:p>
      </dgm:t>
    </dgm:pt>
    <dgm:pt modelId="{C49B206C-9316-754D-9C7B-F879CDE60029}" type="pres">
      <dgm:prSet presAssocID="{481B9A56-D17A-2645-A6F9-720FBBE8DB4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8B47C8-30AD-554D-AC8C-26B157FC3B35}" type="pres">
      <dgm:prSet presAssocID="{71112188-8E8F-5D4D-A870-877AF669E7DC}" presName="parentLin" presStyleCnt="0"/>
      <dgm:spPr/>
      <dgm:t>
        <a:bodyPr/>
        <a:lstStyle/>
        <a:p>
          <a:endParaRPr lang="en-US"/>
        </a:p>
      </dgm:t>
    </dgm:pt>
    <dgm:pt modelId="{B6A3A6A0-6FCA-184B-9BF2-2C107DE6D03D}" type="pres">
      <dgm:prSet presAssocID="{71112188-8E8F-5D4D-A870-877AF669E7DC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E3D756C2-9EBF-CC4C-8BD8-F0095B95F513}" type="pres">
      <dgm:prSet presAssocID="{71112188-8E8F-5D4D-A870-877AF669E7DC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75FCBD-1EC4-4C45-A54E-8048001E35D4}" type="pres">
      <dgm:prSet presAssocID="{71112188-8E8F-5D4D-A870-877AF669E7DC}" presName="negativeSpace" presStyleCnt="0"/>
      <dgm:spPr/>
      <dgm:t>
        <a:bodyPr/>
        <a:lstStyle/>
        <a:p>
          <a:endParaRPr lang="en-US"/>
        </a:p>
      </dgm:t>
    </dgm:pt>
    <dgm:pt modelId="{080A4289-A1A0-9E49-8835-0BC9C08C8112}" type="pres">
      <dgm:prSet presAssocID="{71112188-8E8F-5D4D-A870-877AF669E7DC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8DD941-3C0E-4048-9802-FF2E1D903516}" type="pres">
      <dgm:prSet presAssocID="{4BCA2A3B-0200-9B48-9455-83B4000CDB85}" presName="spaceBetweenRectangles" presStyleCnt="0"/>
      <dgm:spPr/>
      <dgm:t>
        <a:bodyPr/>
        <a:lstStyle/>
        <a:p>
          <a:endParaRPr lang="en-US"/>
        </a:p>
      </dgm:t>
    </dgm:pt>
    <dgm:pt modelId="{7811D60C-010F-244E-99DE-6FD87E57FCC0}" type="pres">
      <dgm:prSet presAssocID="{15C3EBAC-6E78-6D4E-BE44-8FAB528D3980}" presName="parentLin" presStyleCnt="0"/>
      <dgm:spPr/>
      <dgm:t>
        <a:bodyPr/>
        <a:lstStyle/>
        <a:p>
          <a:endParaRPr lang="en-US"/>
        </a:p>
      </dgm:t>
    </dgm:pt>
    <dgm:pt modelId="{7B11EC57-D241-3147-A26F-5B1CE74C1C65}" type="pres">
      <dgm:prSet presAssocID="{15C3EBAC-6E78-6D4E-BE44-8FAB528D3980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5BD692E1-5B6F-4C41-AE68-DCA0695292C7}" type="pres">
      <dgm:prSet presAssocID="{15C3EBAC-6E78-6D4E-BE44-8FAB528D3980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4E5065-6502-0C4F-832F-E431AEFFC85B}" type="pres">
      <dgm:prSet presAssocID="{15C3EBAC-6E78-6D4E-BE44-8FAB528D3980}" presName="negativeSpace" presStyleCnt="0"/>
      <dgm:spPr/>
      <dgm:t>
        <a:bodyPr/>
        <a:lstStyle/>
        <a:p>
          <a:endParaRPr lang="en-US"/>
        </a:p>
      </dgm:t>
    </dgm:pt>
    <dgm:pt modelId="{2476186F-E779-CB41-8515-90919FAA1F78}" type="pres">
      <dgm:prSet presAssocID="{15C3EBAC-6E78-6D4E-BE44-8FAB528D3980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077D77-CD21-0C4B-9D2D-B78F99589E51}" type="pres">
      <dgm:prSet presAssocID="{DD3D72A1-6ADE-274B-82D7-571BB615CC39}" presName="spaceBetweenRectangles" presStyleCnt="0"/>
      <dgm:spPr/>
      <dgm:t>
        <a:bodyPr/>
        <a:lstStyle/>
        <a:p>
          <a:endParaRPr lang="en-US"/>
        </a:p>
      </dgm:t>
    </dgm:pt>
    <dgm:pt modelId="{99AA1903-178C-2F46-8FC6-6F0756F9203D}" type="pres">
      <dgm:prSet presAssocID="{8BA31453-A1AA-EE4F-99C3-4BAB95A30C98}" presName="parentLin" presStyleCnt="0"/>
      <dgm:spPr/>
      <dgm:t>
        <a:bodyPr/>
        <a:lstStyle/>
        <a:p>
          <a:endParaRPr lang="en-US"/>
        </a:p>
      </dgm:t>
    </dgm:pt>
    <dgm:pt modelId="{50290C26-CFF2-ED4B-A285-0F320A3FAB6B}" type="pres">
      <dgm:prSet presAssocID="{8BA31453-A1AA-EE4F-99C3-4BAB95A30C98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D5D97B1E-02EE-0647-81BF-03747A89267A}" type="pres">
      <dgm:prSet presAssocID="{8BA31453-A1AA-EE4F-99C3-4BAB95A30C98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4FDEC1-927A-1345-8F60-DA174D1C49F9}" type="pres">
      <dgm:prSet presAssocID="{8BA31453-A1AA-EE4F-99C3-4BAB95A30C98}" presName="negativeSpace" presStyleCnt="0"/>
      <dgm:spPr/>
      <dgm:t>
        <a:bodyPr/>
        <a:lstStyle/>
        <a:p>
          <a:endParaRPr lang="en-US"/>
        </a:p>
      </dgm:t>
    </dgm:pt>
    <dgm:pt modelId="{1DA90042-6D22-D64E-9C84-AB23C1FE66E5}" type="pres">
      <dgm:prSet presAssocID="{8BA31453-A1AA-EE4F-99C3-4BAB95A30C98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073575-1F1C-E142-AEF4-5AD00547A543}" type="pres">
      <dgm:prSet presAssocID="{8B66B033-AFC4-2744-A8E7-AB54345837D2}" presName="spaceBetweenRectangles" presStyleCnt="0"/>
      <dgm:spPr/>
      <dgm:t>
        <a:bodyPr/>
        <a:lstStyle/>
        <a:p>
          <a:endParaRPr lang="en-US"/>
        </a:p>
      </dgm:t>
    </dgm:pt>
    <dgm:pt modelId="{1F65415B-9CA4-C24C-8F70-6258F09EF4B2}" type="pres">
      <dgm:prSet presAssocID="{BFDFF310-354D-1E4B-BBB9-4766EFE6CA1B}" presName="parentLin" presStyleCnt="0"/>
      <dgm:spPr/>
      <dgm:t>
        <a:bodyPr/>
        <a:lstStyle/>
        <a:p>
          <a:endParaRPr lang="en-US"/>
        </a:p>
      </dgm:t>
    </dgm:pt>
    <dgm:pt modelId="{19936600-E7C4-1249-8D20-24682785FCD8}" type="pres">
      <dgm:prSet presAssocID="{BFDFF310-354D-1E4B-BBB9-4766EFE6CA1B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490DD5F8-02A5-8E43-B459-B6A7B75AAB37}" type="pres">
      <dgm:prSet presAssocID="{BFDFF310-354D-1E4B-BBB9-4766EFE6CA1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725E18D-CB10-6946-B545-23203AC2E6C6}" type="pres">
      <dgm:prSet presAssocID="{BFDFF310-354D-1E4B-BBB9-4766EFE6CA1B}" presName="negativeSpace" presStyleCnt="0"/>
      <dgm:spPr/>
      <dgm:t>
        <a:bodyPr/>
        <a:lstStyle/>
        <a:p>
          <a:endParaRPr lang="en-US"/>
        </a:p>
      </dgm:t>
    </dgm:pt>
    <dgm:pt modelId="{CF48C326-A559-ED40-97E7-04F000AA6BE7}" type="pres">
      <dgm:prSet presAssocID="{BFDFF310-354D-1E4B-BBB9-4766EFE6CA1B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986407-B029-A048-A2B6-AF98C8684F23}" type="presOf" srcId="{4C15675F-CD59-3D41-BDF7-184DAC8BF399}" destId="{1DA90042-6D22-D64E-9C84-AB23C1FE66E5}" srcOrd="0" destOrd="0" presId="urn:microsoft.com/office/officeart/2005/8/layout/list1"/>
    <dgm:cxn modelId="{3F18858E-FE87-7743-8189-5FBA6E986040}" srcId="{481B9A56-D17A-2645-A6F9-720FBBE8DB46}" destId="{BFDFF310-354D-1E4B-BBB9-4766EFE6CA1B}" srcOrd="3" destOrd="0" parTransId="{3BD88683-8A11-D745-A39B-035D2BFA7F88}" sibTransId="{D02C17E5-47FD-F74C-9D59-A531B22805CD}"/>
    <dgm:cxn modelId="{14D5D8CD-3CCB-2F43-A5CE-21AC86488A42}" srcId="{71112188-8E8F-5D4D-A870-877AF669E7DC}" destId="{0DF71E73-534B-4F4B-B873-122C6520E68C}" srcOrd="1" destOrd="0" parTransId="{E7A3A835-0463-5849-BEF3-D935C26B2D01}" sibTransId="{0BF345EB-51CF-AE4D-A5C8-E96BCE80D976}"/>
    <dgm:cxn modelId="{1017A976-53EA-4E43-9EF4-810BE56EF965}" type="presOf" srcId="{1EB2F359-58B3-FD42-8139-7D5CB25646BB}" destId="{2476186F-E779-CB41-8515-90919FAA1F78}" srcOrd="0" destOrd="0" presId="urn:microsoft.com/office/officeart/2005/8/layout/list1"/>
    <dgm:cxn modelId="{9D3B74DA-AE44-F943-8601-59E9AE112F78}" type="presOf" srcId="{BFDFF310-354D-1E4B-BBB9-4766EFE6CA1B}" destId="{19936600-E7C4-1249-8D20-24682785FCD8}" srcOrd="0" destOrd="0" presId="urn:microsoft.com/office/officeart/2005/8/layout/list1"/>
    <dgm:cxn modelId="{CFDA2DFB-FF34-8649-9EF6-429192F4DB94}" srcId="{15C3EBAC-6E78-6D4E-BE44-8FAB528D3980}" destId="{B22EB581-4CB1-4D45-939E-84F5C0EF5BE4}" srcOrd="1" destOrd="0" parTransId="{40B8E90A-E00E-064B-A2E4-06D3D3381A49}" sibTransId="{5ACEDACA-8524-F744-8F90-FDC93B4F6C84}"/>
    <dgm:cxn modelId="{7C2EEF97-C4E6-214F-9BDF-9ABF86C18225}" type="presOf" srcId="{0DF71E73-534B-4F4B-B873-122C6520E68C}" destId="{080A4289-A1A0-9E49-8835-0BC9C08C8112}" srcOrd="0" destOrd="1" presId="urn:microsoft.com/office/officeart/2005/8/layout/list1"/>
    <dgm:cxn modelId="{AE6D3E81-1E51-8642-874A-6BA839C9C74C}" srcId="{481B9A56-D17A-2645-A6F9-720FBBE8DB46}" destId="{15C3EBAC-6E78-6D4E-BE44-8FAB528D3980}" srcOrd="1" destOrd="0" parTransId="{E514D65C-F6C0-5D40-A2B6-01C03F93597A}" sibTransId="{DD3D72A1-6ADE-274B-82D7-571BB615CC39}"/>
    <dgm:cxn modelId="{C8BC3F7B-5B47-8C4F-B2E2-C16CF4968777}" type="presOf" srcId="{15C3EBAC-6E78-6D4E-BE44-8FAB528D3980}" destId="{7B11EC57-D241-3147-A26F-5B1CE74C1C65}" srcOrd="0" destOrd="0" presId="urn:microsoft.com/office/officeart/2005/8/layout/list1"/>
    <dgm:cxn modelId="{7F814510-448C-7A47-8525-1C57C8012D6E}" srcId="{481B9A56-D17A-2645-A6F9-720FBBE8DB46}" destId="{8BA31453-A1AA-EE4F-99C3-4BAB95A30C98}" srcOrd="2" destOrd="0" parTransId="{44347FBF-3C1D-3642-BBEF-0545C554EA42}" sibTransId="{8B66B033-AFC4-2744-A8E7-AB54345837D2}"/>
    <dgm:cxn modelId="{0A5366C6-CE04-3646-9BBB-BB9DD4467BE8}" srcId="{15C3EBAC-6E78-6D4E-BE44-8FAB528D3980}" destId="{1EB2F359-58B3-FD42-8139-7D5CB25646BB}" srcOrd="0" destOrd="0" parTransId="{B47BEEEA-5BC3-F14C-851C-175D88057A8C}" sibTransId="{95E9FD9D-FBE0-4B49-959B-4CADCDF738BE}"/>
    <dgm:cxn modelId="{BE8CFB97-692E-F54D-86C8-B7E2A9F6167D}" type="presOf" srcId="{71112188-8E8F-5D4D-A870-877AF669E7DC}" destId="{B6A3A6A0-6FCA-184B-9BF2-2C107DE6D03D}" srcOrd="0" destOrd="0" presId="urn:microsoft.com/office/officeart/2005/8/layout/list1"/>
    <dgm:cxn modelId="{2F3BC8E8-270B-844C-ADB6-490480D8BAB3}" srcId="{481B9A56-D17A-2645-A6F9-720FBBE8DB46}" destId="{71112188-8E8F-5D4D-A870-877AF669E7DC}" srcOrd="0" destOrd="0" parTransId="{399B5150-66CD-9E48-80C0-8066B08BD552}" sibTransId="{4BCA2A3B-0200-9B48-9455-83B4000CDB85}"/>
    <dgm:cxn modelId="{D4A50FE5-9DE3-F94C-B2CB-75B50CE51CFB}" type="presOf" srcId="{481B9A56-D17A-2645-A6F9-720FBBE8DB46}" destId="{C49B206C-9316-754D-9C7B-F879CDE60029}" srcOrd="0" destOrd="0" presId="urn:microsoft.com/office/officeart/2005/8/layout/list1"/>
    <dgm:cxn modelId="{BFD7AED4-CD53-CF4C-B8C5-354715D42FBF}" type="presOf" srcId="{B22EB581-4CB1-4D45-939E-84F5C0EF5BE4}" destId="{2476186F-E779-CB41-8515-90919FAA1F78}" srcOrd="0" destOrd="1" presId="urn:microsoft.com/office/officeart/2005/8/layout/list1"/>
    <dgm:cxn modelId="{D99CA19A-A22E-9E47-8DE6-F44B3E031201}" type="presOf" srcId="{71112188-8E8F-5D4D-A870-877AF669E7DC}" destId="{E3D756C2-9EBF-CC4C-8BD8-F0095B95F513}" srcOrd="1" destOrd="0" presId="urn:microsoft.com/office/officeart/2005/8/layout/list1"/>
    <dgm:cxn modelId="{5777DAB2-D58D-234D-97CE-66BB27EB3984}" srcId="{8BA31453-A1AA-EE4F-99C3-4BAB95A30C98}" destId="{4C15675F-CD59-3D41-BDF7-184DAC8BF399}" srcOrd="0" destOrd="0" parTransId="{0891A9F1-8772-E644-A6B7-3C4F65EF789A}" sibTransId="{2C98BD3E-384D-CD4E-9615-6F531F62B9E0}"/>
    <dgm:cxn modelId="{2526A53F-2559-6547-9DA3-2404A37014AE}" type="presOf" srcId="{8BA31453-A1AA-EE4F-99C3-4BAB95A30C98}" destId="{D5D97B1E-02EE-0647-81BF-03747A89267A}" srcOrd="1" destOrd="0" presId="urn:microsoft.com/office/officeart/2005/8/layout/list1"/>
    <dgm:cxn modelId="{8B658C97-00BB-1D41-B927-FC3BD9DA681D}" type="presOf" srcId="{15C3EBAC-6E78-6D4E-BE44-8FAB528D3980}" destId="{5BD692E1-5B6F-4C41-AE68-DCA0695292C7}" srcOrd="1" destOrd="0" presId="urn:microsoft.com/office/officeart/2005/8/layout/list1"/>
    <dgm:cxn modelId="{3FA8D556-B3F8-D944-A227-9A9CE583D2D8}" type="presOf" srcId="{8BA31453-A1AA-EE4F-99C3-4BAB95A30C98}" destId="{50290C26-CFF2-ED4B-A285-0F320A3FAB6B}" srcOrd="0" destOrd="0" presId="urn:microsoft.com/office/officeart/2005/8/layout/list1"/>
    <dgm:cxn modelId="{BDF02B12-F0A7-D542-96D1-323748277B90}" type="presOf" srcId="{C30E23D5-75B9-A341-9D8F-1D01A9C93AF0}" destId="{CF48C326-A559-ED40-97E7-04F000AA6BE7}" srcOrd="0" destOrd="0" presId="urn:microsoft.com/office/officeart/2005/8/layout/list1"/>
    <dgm:cxn modelId="{4BC69856-66F1-E34C-939C-56F2CAE16BA5}" srcId="{BFDFF310-354D-1E4B-BBB9-4766EFE6CA1B}" destId="{C30E23D5-75B9-A341-9D8F-1D01A9C93AF0}" srcOrd="0" destOrd="0" parTransId="{E91C9986-7F6B-CD47-A13D-4CAD9F0BE039}" sibTransId="{DA894B8C-7077-AD45-BE9F-6C26C48EBE02}"/>
    <dgm:cxn modelId="{F33FCED7-E852-1647-86DF-0EC3DD16054A}" type="presOf" srcId="{E754357A-9A50-8043-808F-1BB685C25BA5}" destId="{080A4289-A1A0-9E49-8835-0BC9C08C8112}" srcOrd="0" destOrd="0" presId="urn:microsoft.com/office/officeart/2005/8/layout/list1"/>
    <dgm:cxn modelId="{FA524E03-F917-C945-BE3E-EAC6E9562C30}" type="presOf" srcId="{BFDFF310-354D-1E4B-BBB9-4766EFE6CA1B}" destId="{490DD5F8-02A5-8E43-B459-B6A7B75AAB37}" srcOrd="1" destOrd="0" presId="urn:microsoft.com/office/officeart/2005/8/layout/list1"/>
    <dgm:cxn modelId="{6B283961-2759-0F4B-BF2C-9DC2E2DFA55F}" srcId="{71112188-8E8F-5D4D-A870-877AF669E7DC}" destId="{E754357A-9A50-8043-808F-1BB685C25BA5}" srcOrd="0" destOrd="0" parTransId="{74453B79-DE6B-7C40-AB5A-C93678A2C5E8}" sibTransId="{D975E8FF-91B3-7F45-8FBE-55D51841AAC0}"/>
    <dgm:cxn modelId="{36461257-B2A3-A74B-9E39-9B2010F6685C}" type="presParOf" srcId="{C49B206C-9316-754D-9C7B-F879CDE60029}" destId="{678B47C8-30AD-554D-AC8C-26B157FC3B35}" srcOrd="0" destOrd="0" presId="urn:microsoft.com/office/officeart/2005/8/layout/list1"/>
    <dgm:cxn modelId="{B8A4C520-BC5C-F24C-9C71-B9BD63AA92F4}" type="presParOf" srcId="{678B47C8-30AD-554D-AC8C-26B157FC3B35}" destId="{B6A3A6A0-6FCA-184B-9BF2-2C107DE6D03D}" srcOrd="0" destOrd="0" presId="urn:microsoft.com/office/officeart/2005/8/layout/list1"/>
    <dgm:cxn modelId="{B11113C2-72B1-CD41-9005-C57FC3A9C0B3}" type="presParOf" srcId="{678B47C8-30AD-554D-AC8C-26B157FC3B35}" destId="{E3D756C2-9EBF-CC4C-8BD8-F0095B95F513}" srcOrd="1" destOrd="0" presId="urn:microsoft.com/office/officeart/2005/8/layout/list1"/>
    <dgm:cxn modelId="{599BAACB-440C-9943-80AC-99050BC96AE6}" type="presParOf" srcId="{C49B206C-9316-754D-9C7B-F879CDE60029}" destId="{4C75FCBD-1EC4-4C45-A54E-8048001E35D4}" srcOrd="1" destOrd="0" presId="urn:microsoft.com/office/officeart/2005/8/layout/list1"/>
    <dgm:cxn modelId="{3BB48B49-758E-6A4A-8F5D-03FE2FAB3D67}" type="presParOf" srcId="{C49B206C-9316-754D-9C7B-F879CDE60029}" destId="{080A4289-A1A0-9E49-8835-0BC9C08C8112}" srcOrd="2" destOrd="0" presId="urn:microsoft.com/office/officeart/2005/8/layout/list1"/>
    <dgm:cxn modelId="{61CFA761-C1AB-2347-B2BC-54E58A5016EC}" type="presParOf" srcId="{C49B206C-9316-754D-9C7B-F879CDE60029}" destId="{DE8DD941-3C0E-4048-9802-FF2E1D903516}" srcOrd="3" destOrd="0" presId="urn:microsoft.com/office/officeart/2005/8/layout/list1"/>
    <dgm:cxn modelId="{44AED055-72B4-1340-AE51-986BACFB8024}" type="presParOf" srcId="{C49B206C-9316-754D-9C7B-F879CDE60029}" destId="{7811D60C-010F-244E-99DE-6FD87E57FCC0}" srcOrd="4" destOrd="0" presId="urn:microsoft.com/office/officeart/2005/8/layout/list1"/>
    <dgm:cxn modelId="{D9F1F0F0-18F7-5848-BC0F-A9DBA13CC6F5}" type="presParOf" srcId="{7811D60C-010F-244E-99DE-6FD87E57FCC0}" destId="{7B11EC57-D241-3147-A26F-5B1CE74C1C65}" srcOrd="0" destOrd="0" presId="urn:microsoft.com/office/officeart/2005/8/layout/list1"/>
    <dgm:cxn modelId="{DED9A91B-8E07-7049-8A07-E8943F152D88}" type="presParOf" srcId="{7811D60C-010F-244E-99DE-6FD87E57FCC0}" destId="{5BD692E1-5B6F-4C41-AE68-DCA0695292C7}" srcOrd="1" destOrd="0" presId="urn:microsoft.com/office/officeart/2005/8/layout/list1"/>
    <dgm:cxn modelId="{30AAB402-1C31-F044-BB0F-5B9FE0E9E381}" type="presParOf" srcId="{C49B206C-9316-754D-9C7B-F879CDE60029}" destId="{DD4E5065-6502-0C4F-832F-E431AEFFC85B}" srcOrd="5" destOrd="0" presId="urn:microsoft.com/office/officeart/2005/8/layout/list1"/>
    <dgm:cxn modelId="{CBCEDFC4-DE54-0D45-BFFB-D41289FEB672}" type="presParOf" srcId="{C49B206C-9316-754D-9C7B-F879CDE60029}" destId="{2476186F-E779-CB41-8515-90919FAA1F78}" srcOrd="6" destOrd="0" presId="urn:microsoft.com/office/officeart/2005/8/layout/list1"/>
    <dgm:cxn modelId="{B5142985-D7CA-C944-9D3B-5535ADA594F9}" type="presParOf" srcId="{C49B206C-9316-754D-9C7B-F879CDE60029}" destId="{C4077D77-CD21-0C4B-9D2D-B78F99589E51}" srcOrd="7" destOrd="0" presId="urn:microsoft.com/office/officeart/2005/8/layout/list1"/>
    <dgm:cxn modelId="{6CF97B67-386A-654D-9105-2C1C1CA077CE}" type="presParOf" srcId="{C49B206C-9316-754D-9C7B-F879CDE60029}" destId="{99AA1903-178C-2F46-8FC6-6F0756F9203D}" srcOrd="8" destOrd="0" presId="urn:microsoft.com/office/officeart/2005/8/layout/list1"/>
    <dgm:cxn modelId="{BDD77026-ACA5-0648-8A4E-3D925276CE15}" type="presParOf" srcId="{99AA1903-178C-2F46-8FC6-6F0756F9203D}" destId="{50290C26-CFF2-ED4B-A285-0F320A3FAB6B}" srcOrd="0" destOrd="0" presId="urn:microsoft.com/office/officeart/2005/8/layout/list1"/>
    <dgm:cxn modelId="{3064D1C3-2BA2-3243-8AF3-931A5BD0FE07}" type="presParOf" srcId="{99AA1903-178C-2F46-8FC6-6F0756F9203D}" destId="{D5D97B1E-02EE-0647-81BF-03747A89267A}" srcOrd="1" destOrd="0" presId="urn:microsoft.com/office/officeart/2005/8/layout/list1"/>
    <dgm:cxn modelId="{C3079186-032B-0942-AF3E-EC0467873CB1}" type="presParOf" srcId="{C49B206C-9316-754D-9C7B-F879CDE60029}" destId="{014FDEC1-927A-1345-8F60-DA174D1C49F9}" srcOrd="9" destOrd="0" presId="urn:microsoft.com/office/officeart/2005/8/layout/list1"/>
    <dgm:cxn modelId="{B957CC1B-4DC4-9440-8DA9-C9D6518C2A75}" type="presParOf" srcId="{C49B206C-9316-754D-9C7B-F879CDE60029}" destId="{1DA90042-6D22-D64E-9C84-AB23C1FE66E5}" srcOrd="10" destOrd="0" presId="urn:microsoft.com/office/officeart/2005/8/layout/list1"/>
    <dgm:cxn modelId="{06DAFE47-DF47-694B-BB1C-8E2A9319C684}" type="presParOf" srcId="{C49B206C-9316-754D-9C7B-F879CDE60029}" destId="{28073575-1F1C-E142-AEF4-5AD00547A543}" srcOrd="11" destOrd="0" presId="urn:microsoft.com/office/officeart/2005/8/layout/list1"/>
    <dgm:cxn modelId="{52E35F86-904F-6E4E-99D1-F3C0D0601EE0}" type="presParOf" srcId="{C49B206C-9316-754D-9C7B-F879CDE60029}" destId="{1F65415B-9CA4-C24C-8F70-6258F09EF4B2}" srcOrd="12" destOrd="0" presId="urn:microsoft.com/office/officeart/2005/8/layout/list1"/>
    <dgm:cxn modelId="{E272540C-C2EB-264B-B347-B65491CA7EE4}" type="presParOf" srcId="{1F65415B-9CA4-C24C-8F70-6258F09EF4B2}" destId="{19936600-E7C4-1249-8D20-24682785FCD8}" srcOrd="0" destOrd="0" presId="urn:microsoft.com/office/officeart/2005/8/layout/list1"/>
    <dgm:cxn modelId="{EE0CD4B3-9CB2-B942-89E8-3838918A0815}" type="presParOf" srcId="{1F65415B-9CA4-C24C-8F70-6258F09EF4B2}" destId="{490DD5F8-02A5-8E43-B459-B6A7B75AAB37}" srcOrd="1" destOrd="0" presId="urn:microsoft.com/office/officeart/2005/8/layout/list1"/>
    <dgm:cxn modelId="{5CC906AE-98B9-CB44-BFE5-DC6EF19E6ABB}" type="presParOf" srcId="{C49B206C-9316-754D-9C7B-F879CDE60029}" destId="{B725E18D-CB10-6946-B545-23203AC2E6C6}" srcOrd="13" destOrd="0" presId="urn:microsoft.com/office/officeart/2005/8/layout/list1"/>
    <dgm:cxn modelId="{8FDD416C-81AD-534C-81BC-4F6F3E5DF443}" type="presParOf" srcId="{C49B206C-9316-754D-9C7B-F879CDE60029}" destId="{CF48C326-A559-ED40-97E7-04F000AA6BE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AB0688-CDE8-6646-BF2D-D897606EA50C}" type="doc">
      <dgm:prSet loTypeId="urn:microsoft.com/office/officeart/2008/layout/VerticalCurvedList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FE91AD0-073B-4F40-86DD-D1695DDCD2FD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Objectives often driven by managerial</a:t>
          </a:r>
          <a:r>
            <a:rPr lang="en-US" baseline="0" dirty="0" smtClean="0">
              <a:solidFill>
                <a:srgbClr val="FF0000"/>
              </a:solidFill>
            </a:rPr>
            <a:t> motives</a:t>
          </a:r>
          <a:endParaRPr lang="en-US" dirty="0">
            <a:solidFill>
              <a:srgbClr val="FF0000"/>
            </a:solidFill>
          </a:endParaRPr>
        </a:p>
      </dgm:t>
    </dgm:pt>
    <dgm:pt modelId="{2D15EEAE-90A0-9A45-AFE6-00BDA34E11C3}" type="parTrans" cxnId="{93FA012E-68F2-E849-88F0-2AF6D553E0F1}">
      <dgm:prSet/>
      <dgm:spPr/>
      <dgm:t>
        <a:bodyPr/>
        <a:lstStyle/>
        <a:p>
          <a:endParaRPr lang="en-US"/>
        </a:p>
      </dgm:t>
    </dgm:pt>
    <dgm:pt modelId="{A66992D7-B4FA-5146-BF1D-227D76DBBE4B}" type="sibTrans" cxnId="{93FA012E-68F2-E849-88F0-2AF6D553E0F1}">
      <dgm:prSet/>
      <dgm:spPr/>
      <dgm:t>
        <a:bodyPr/>
        <a:lstStyle/>
        <a:p>
          <a:endParaRPr lang="en-US"/>
        </a:p>
      </dgm:t>
    </dgm:pt>
    <dgm:pt modelId="{AEE2FB3A-1940-9E4A-B00A-ACE7D60D1389}">
      <dgm:prSet phldrT="[Text]"/>
      <dgm:spPr/>
      <dgm:t>
        <a:bodyPr/>
        <a:lstStyle/>
        <a:p>
          <a:r>
            <a:rPr lang="en-US" dirty="0" smtClean="0"/>
            <a:t>Interdependent behaviour in an oligopoly</a:t>
          </a:r>
          <a:endParaRPr lang="en-US" dirty="0"/>
        </a:p>
      </dgm:t>
    </dgm:pt>
    <dgm:pt modelId="{FA737152-E054-0847-9EBD-9957ABE4BA2C}" type="parTrans" cxnId="{BD8CEA52-7E64-B142-985F-B01798A4BF82}">
      <dgm:prSet/>
      <dgm:spPr/>
      <dgm:t>
        <a:bodyPr/>
        <a:lstStyle/>
        <a:p>
          <a:endParaRPr lang="en-US"/>
        </a:p>
      </dgm:t>
    </dgm:pt>
    <dgm:pt modelId="{51BA2B71-AE75-C140-B31B-54B9A0413814}" type="sibTrans" cxnId="{BD8CEA52-7E64-B142-985F-B01798A4BF82}">
      <dgm:prSet/>
      <dgm:spPr/>
      <dgm:t>
        <a:bodyPr/>
        <a:lstStyle/>
        <a:p>
          <a:endParaRPr lang="en-US"/>
        </a:p>
      </dgm:t>
    </dgm:pt>
    <dgm:pt modelId="{090275E7-0152-084A-8061-7DA77FB58296}">
      <dgm:prSet phldrT="[Text]"/>
      <dgm:spPr/>
      <dgm:t>
        <a:bodyPr/>
        <a:lstStyle/>
        <a:p>
          <a:r>
            <a:rPr lang="en-US" dirty="0" smtClean="0"/>
            <a:t>Most businesses are</a:t>
          </a:r>
          <a:r>
            <a:rPr lang="en-US" baseline="0" dirty="0" smtClean="0"/>
            <a:t> </a:t>
          </a:r>
          <a:r>
            <a:rPr lang="en-US" dirty="0" smtClean="0"/>
            <a:t>satisficers</a:t>
          </a:r>
          <a:endParaRPr lang="en-US" dirty="0"/>
        </a:p>
      </dgm:t>
    </dgm:pt>
    <dgm:pt modelId="{9D87993D-B676-194E-AC01-FE0DCF3299BD}" type="parTrans" cxnId="{6CB7736C-B352-634E-8D29-36649222B32C}">
      <dgm:prSet/>
      <dgm:spPr/>
      <dgm:t>
        <a:bodyPr/>
        <a:lstStyle/>
        <a:p>
          <a:endParaRPr lang="en-US"/>
        </a:p>
      </dgm:t>
    </dgm:pt>
    <dgm:pt modelId="{BB31CC4B-721D-0A4D-82FC-4C08E22CBAC8}" type="sibTrans" cxnId="{6CB7736C-B352-634E-8D29-36649222B32C}">
      <dgm:prSet/>
      <dgm:spPr/>
      <dgm:t>
        <a:bodyPr/>
        <a:lstStyle/>
        <a:p>
          <a:endParaRPr lang="en-US"/>
        </a:p>
      </dgm:t>
    </dgm:pt>
    <dgm:pt modelId="{E9B375DE-BF5F-8145-8C4D-DDE61B240120}">
      <dgm:prSet phldrT="[Text]"/>
      <dgm:spPr/>
      <dgm:t>
        <a:bodyPr/>
        <a:lstStyle/>
        <a:p>
          <a:r>
            <a:rPr lang="en-US" dirty="0" smtClean="0"/>
            <a:t>Regulatory interventions do matter</a:t>
          </a:r>
          <a:endParaRPr lang="en-US" dirty="0"/>
        </a:p>
      </dgm:t>
    </dgm:pt>
    <dgm:pt modelId="{710E3AB1-DBBF-9449-90DF-BBC569D1FB66}" type="parTrans" cxnId="{AD5D7D5F-C7CC-054A-9F82-DA62330CF335}">
      <dgm:prSet/>
      <dgm:spPr/>
      <dgm:t>
        <a:bodyPr/>
        <a:lstStyle/>
        <a:p>
          <a:endParaRPr lang="en-US"/>
        </a:p>
      </dgm:t>
    </dgm:pt>
    <dgm:pt modelId="{85DC901B-ACE7-CF46-A38C-FE0F95B9429B}" type="sibTrans" cxnId="{AD5D7D5F-C7CC-054A-9F82-DA62330CF335}">
      <dgm:prSet/>
      <dgm:spPr/>
      <dgm:t>
        <a:bodyPr/>
        <a:lstStyle/>
        <a:p>
          <a:endParaRPr lang="en-US"/>
        </a:p>
      </dgm:t>
    </dgm:pt>
    <dgm:pt modelId="{FE525CDC-F0F3-374C-A643-FFDFEEA4004C}">
      <dgm:prSet phldrT="[Text]"/>
      <dgm:spPr/>
      <dgm:t>
        <a:bodyPr/>
        <a:lstStyle/>
        <a:p>
          <a:r>
            <a:rPr lang="en-US" dirty="0" smtClean="0"/>
            <a:t>More firms use big data to drive revenues</a:t>
          </a:r>
          <a:endParaRPr lang="en-US" dirty="0"/>
        </a:p>
      </dgm:t>
    </dgm:pt>
    <dgm:pt modelId="{05A124EF-F1A4-EB4C-8343-0DB19F77D420}" type="parTrans" cxnId="{C4B0F949-407D-CB49-BC0F-1EA2E4E43AC8}">
      <dgm:prSet/>
      <dgm:spPr/>
      <dgm:t>
        <a:bodyPr/>
        <a:lstStyle/>
        <a:p>
          <a:endParaRPr lang="en-US"/>
        </a:p>
      </dgm:t>
    </dgm:pt>
    <dgm:pt modelId="{DE4D7D37-6C56-D043-BCA5-D6A7DF7BD8E4}" type="sibTrans" cxnId="{C4B0F949-407D-CB49-BC0F-1EA2E4E43AC8}">
      <dgm:prSet/>
      <dgm:spPr/>
      <dgm:t>
        <a:bodyPr/>
        <a:lstStyle/>
        <a:p>
          <a:endParaRPr lang="en-US"/>
        </a:p>
      </dgm:t>
    </dgm:pt>
    <dgm:pt modelId="{80BB4665-0929-3A4F-9675-7E19FFD55054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Consumers are sensitive to fair / ethical pricing</a:t>
          </a:r>
          <a:endParaRPr lang="en-US" dirty="0">
            <a:solidFill>
              <a:srgbClr val="FF0000"/>
            </a:solidFill>
          </a:endParaRPr>
        </a:p>
      </dgm:t>
    </dgm:pt>
    <dgm:pt modelId="{DACDC5FF-342E-E740-8911-62C81361A042}" type="parTrans" cxnId="{E0DCD93B-BE76-AD4B-85BA-0AC28E6743A7}">
      <dgm:prSet/>
      <dgm:spPr/>
      <dgm:t>
        <a:bodyPr/>
        <a:lstStyle/>
        <a:p>
          <a:endParaRPr lang="en-US"/>
        </a:p>
      </dgm:t>
    </dgm:pt>
    <dgm:pt modelId="{67134F0B-A803-D543-AD00-62F9CF760835}" type="sibTrans" cxnId="{E0DCD93B-BE76-AD4B-85BA-0AC28E6743A7}">
      <dgm:prSet/>
      <dgm:spPr/>
      <dgm:t>
        <a:bodyPr/>
        <a:lstStyle/>
        <a:p>
          <a:endParaRPr lang="en-US"/>
        </a:p>
      </dgm:t>
    </dgm:pt>
    <dgm:pt modelId="{72834F9E-8D43-5A44-B3C8-34C0B31438A8}" type="pres">
      <dgm:prSet presAssocID="{DBAB0688-CDE8-6646-BF2D-D897606EA50C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90CD7909-33E2-BD4C-B977-505ABB71FE7E}" type="pres">
      <dgm:prSet presAssocID="{DBAB0688-CDE8-6646-BF2D-D897606EA50C}" presName="Name1" presStyleCnt="0"/>
      <dgm:spPr/>
      <dgm:t>
        <a:bodyPr/>
        <a:lstStyle/>
        <a:p>
          <a:endParaRPr lang="en-US"/>
        </a:p>
      </dgm:t>
    </dgm:pt>
    <dgm:pt modelId="{77933291-1161-C04F-984C-F80C5C7C65B0}" type="pres">
      <dgm:prSet presAssocID="{DBAB0688-CDE8-6646-BF2D-D897606EA50C}" presName="cycle" presStyleCnt="0"/>
      <dgm:spPr/>
      <dgm:t>
        <a:bodyPr/>
        <a:lstStyle/>
        <a:p>
          <a:endParaRPr lang="en-US"/>
        </a:p>
      </dgm:t>
    </dgm:pt>
    <dgm:pt modelId="{AB988C3A-5B71-BA47-822F-E7032697D15A}" type="pres">
      <dgm:prSet presAssocID="{DBAB0688-CDE8-6646-BF2D-D897606EA50C}" presName="srcNode" presStyleLbl="node1" presStyleIdx="0" presStyleCnt="6"/>
      <dgm:spPr/>
      <dgm:t>
        <a:bodyPr/>
        <a:lstStyle/>
        <a:p>
          <a:endParaRPr lang="en-US"/>
        </a:p>
      </dgm:t>
    </dgm:pt>
    <dgm:pt modelId="{D67DDE5E-5826-4A40-BA70-76FF905CDE21}" type="pres">
      <dgm:prSet presAssocID="{DBAB0688-CDE8-6646-BF2D-D897606EA50C}" presName="conn" presStyleLbl="parChTrans1D2" presStyleIdx="0" presStyleCnt="1"/>
      <dgm:spPr/>
      <dgm:t>
        <a:bodyPr/>
        <a:lstStyle/>
        <a:p>
          <a:endParaRPr lang="en-US"/>
        </a:p>
      </dgm:t>
    </dgm:pt>
    <dgm:pt modelId="{8657B175-6992-174A-8BD5-51E73EE018C5}" type="pres">
      <dgm:prSet presAssocID="{DBAB0688-CDE8-6646-BF2D-D897606EA50C}" presName="extraNode" presStyleLbl="node1" presStyleIdx="0" presStyleCnt="6"/>
      <dgm:spPr/>
      <dgm:t>
        <a:bodyPr/>
        <a:lstStyle/>
        <a:p>
          <a:endParaRPr lang="en-US"/>
        </a:p>
      </dgm:t>
    </dgm:pt>
    <dgm:pt modelId="{B6D7E6C9-2B4C-FB46-B253-3C2688AC71CF}" type="pres">
      <dgm:prSet presAssocID="{DBAB0688-CDE8-6646-BF2D-D897606EA50C}" presName="dstNode" presStyleLbl="node1" presStyleIdx="0" presStyleCnt="6"/>
      <dgm:spPr/>
      <dgm:t>
        <a:bodyPr/>
        <a:lstStyle/>
        <a:p>
          <a:endParaRPr lang="en-US"/>
        </a:p>
      </dgm:t>
    </dgm:pt>
    <dgm:pt modelId="{5313734F-FA07-A746-9D61-C1E1D82F4B5A}" type="pres">
      <dgm:prSet presAssocID="{7FE91AD0-073B-4F40-86DD-D1695DDCD2FD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CFB034-2964-4448-B5D3-67E0B7A5891C}" type="pres">
      <dgm:prSet presAssocID="{7FE91AD0-073B-4F40-86DD-D1695DDCD2FD}" presName="accent_1" presStyleCnt="0"/>
      <dgm:spPr/>
      <dgm:t>
        <a:bodyPr/>
        <a:lstStyle/>
        <a:p>
          <a:endParaRPr lang="en-US"/>
        </a:p>
      </dgm:t>
    </dgm:pt>
    <dgm:pt modelId="{0B375CE9-92A4-434F-9FBA-DF5B48034742}" type="pres">
      <dgm:prSet presAssocID="{7FE91AD0-073B-4F40-86DD-D1695DDCD2FD}" presName="accentRepeatNode" presStyleLbl="solidFgAcc1" presStyleIdx="0" presStyleCnt="6"/>
      <dgm:spPr/>
      <dgm:t>
        <a:bodyPr/>
        <a:lstStyle/>
        <a:p>
          <a:endParaRPr lang="en-US"/>
        </a:p>
      </dgm:t>
    </dgm:pt>
    <dgm:pt modelId="{90B9AAF3-AE9E-5A43-9AA6-507DA0823E00}" type="pres">
      <dgm:prSet presAssocID="{AEE2FB3A-1940-9E4A-B00A-ACE7D60D1389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427064-A921-1F42-99AE-16EF62B2C58A}" type="pres">
      <dgm:prSet presAssocID="{AEE2FB3A-1940-9E4A-B00A-ACE7D60D1389}" presName="accent_2" presStyleCnt="0"/>
      <dgm:spPr/>
      <dgm:t>
        <a:bodyPr/>
        <a:lstStyle/>
        <a:p>
          <a:endParaRPr lang="en-US"/>
        </a:p>
      </dgm:t>
    </dgm:pt>
    <dgm:pt modelId="{F900DEB5-DF3C-524C-B97A-1A93FCA4BB63}" type="pres">
      <dgm:prSet presAssocID="{AEE2FB3A-1940-9E4A-B00A-ACE7D60D1389}" presName="accentRepeatNode" presStyleLbl="solidFgAcc1" presStyleIdx="1" presStyleCnt="6"/>
      <dgm:spPr/>
      <dgm:t>
        <a:bodyPr/>
        <a:lstStyle/>
        <a:p>
          <a:endParaRPr lang="en-US"/>
        </a:p>
      </dgm:t>
    </dgm:pt>
    <dgm:pt modelId="{32D54340-CD03-2E42-8B10-78461AC41780}" type="pres">
      <dgm:prSet presAssocID="{090275E7-0152-084A-8061-7DA77FB58296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524817-9868-A247-806B-4F095F93E9DD}" type="pres">
      <dgm:prSet presAssocID="{090275E7-0152-084A-8061-7DA77FB58296}" presName="accent_3" presStyleCnt="0"/>
      <dgm:spPr/>
      <dgm:t>
        <a:bodyPr/>
        <a:lstStyle/>
        <a:p>
          <a:endParaRPr lang="en-US"/>
        </a:p>
      </dgm:t>
    </dgm:pt>
    <dgm:pt modelId="{1DA11ECA-48B9-7445-94B3-1CFD49FF05AD}" type="pres">
      <dgm:prSet presAssocID="{090275E7-0152-084A-8061-7DA77FB58296}" presName="accentRepeatNode" presStyleLbl="solidFgAcc1" presStyleIdx="2" presStyleCnt="6"/>
      <dgm:spPr/>
      <dgm:t>
        <a:bodyPr/>
        <a:lstStyle/>
        <a:p>
          <a:endParaRPr lang="en-US"/>
        </a:p>
      </dgm:t>
    </dgm:pt>
    <dgm:pt modelId="{9AFCCBFB-E378-4A40-9163-AE6A594BFAC0}" type="pres">
      <dgm:prSet presAssocID="{E9B375DE-BF5F-8145-8C4D-DDE61B240120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C99B11-603D-274A-85F9-A7999B0D0F45}" type="pres">
      <dgm:prSet presAssocID="{E9B375DE-BF5F-8145-8C4D-DDE61B240120}" presName="accent_4" presStyleCnt="0"/>
      <dgm:spPr/>
      <dgm:t>
        <a:bodyPr/>
        <a:lstStyle/>
        <a:p>
          <a:endParaRPr lang="en-US"/>
        </a:p>
      </dgm:t>
    </dgm:pt>
    <dgm:pt modelId="{36D5B536-E454-C64A-8C06-D8309F272A05}" type="pres">
      <dgm:prSet presAssocID="{E9B375DE-BF5F-8145-8C4D-DDE61B240120}" presName="accentRepeatNode" presStyleLbl="solidFgAcc1" presStyleIdx="3" presStyleCnt="6"/>
      <dgm:spPr/>
      <dgm:t>
        <a:bodyPr/>
        <a:lstStyle/>
        <a:p>
          <a:endParaRPr lang="en-US"/>
        </a:p>
      </dgm:t>
    </dgm:pt>
    <dgm:pt modelId="{C5CE3FCC-089C-364F-9A05-4E8646BE8742}" type="pres">
      <dgm:prSet presAssocID="{FE525CDC-F0F3-374C-A643-FFDFEEA4004C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63B45B-A9D9-2146-99B6-587D419EB11A}" type="pres">
      <dgm:prSet presAssocID="{FE525CDC-F0F3-374C-A643-FFDFEEA4004C}" presName="accent_5" presStyleCnt="0"/>
      <dgm:spPr/>
      <dgm:t>
        <a:bodyPr/>
        <a:lstStyle/>
        <a:p>
          <a:endParaRPr lang="en-US"/>
        </a:p>
      </dgm:t>
    </dgm:pt>
    <dgm:pt modelId="{79C48609-37A6-224F-95A4-F7C20F00C8C5}" type="pres">
      <dgm:prSet presAssocID="{FE525CDC-F0F3-374C-A643-FFDFEEA4004C}" presName="accentRepeatNode" presStyleLbl="solidFgAcc1" presStyleIdx="4" presStyleCnt="6"/>
      <dgm:spPr/>
      <dgm:t>
        <a:bodyPr/>
        <a:lstStyle/>
        <a:p>
          <a:endParaRPr lang="en-US"/>
        </a:p>
      </dgm:t>
    </dgm:pt>
    <dgm:pt modelId="{225DD0C9-3F64-FE47-ADD0-A9E9E01BE3FF}" type="pres">
      <dgm:prSet presAssocID="{80BB4665-0929-3A4F-9675-7E19FFD55054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FBDE4F-2B9F-8646-BD06-39DD0354EC2D}" type="pres">
      <dgm:prSet presAssocID="{80BB4665-0929-3A4F-9675-7E19FFD55054}" presName="accent_6" presStyleCnt="0"/>
      <dgm:spPr/>
      <dgm:t>
        <a:bodyPr/>
        <a:lstStyle/>
        <a:p>
          <a:endParaRPr lang="en-US"/>
        </a:p>
      </dgm:t>
    </dgm:pt>
    <dgm:pt modelId="{7FBE64A3-BC25-AF4A-8CB3-4B41E9262669}" type="pres">
      <dgm:prSet presAssocID="{80BB4665-0929-3A4F-9675-7E19FFD55054}" presName="accentRepeatNode" presStyleLbl="solidFgAcc1" presStyleIdx="5" presStyleCnt="6"/>
      <dgm:spPr/>
      <dgm:t>
        <a:bodyPr/>
        <a:lstStyle/>
        <a:p>
          <a:endParaRPr lang="en-US"/>
        </a:p>
      </dgm:t>
    </dgm:pt>
  </dgm:ptLst>
  <dgm:cxnLst>
    <dgm:cxn modelId="{C4B0F949-407D-CB49-BC0F-1EA2E4E43AC8}" srcId="{DBAB0688-CDE8-6646-BF2D-D897606EA50C}" destId="{FE525CDC-F0F3-374C-A643-FFDFEEA4004C}" srcOrd="4" destOrd="0" parTransId="{05A124EF-F1A4-EB4C-8343-0DB19F77D420}" sibTransId="{DE4D7D37-6C56-D043-BCA5-D6A7DF7BD8E4}"/>
    <dgm:cxn modelId="{E0DCD93B-BE76-AD4B-85BA-0AC28E6743A7}" srcId="{DBAB0688-CDE8-6646-BF2D-D897606EA50C}" destId="{80BB4665-0929-3A4F-9675-7E19FFD55054}" srcOrd="5" destOrd="0" parTransId="{DACDC5FF-342E-E740-8911-62C81361A042}" sibTransId="{67134F0B-A803-D543-AD00-62F9CF760835}"/>
    <dgm:cxn modelId="{6CB7736C-B352-634E-8D29-36649222B32C}" srcId="{DBAB0688-CDE8-6646-BF2D-D897606EA50C}" destId="{090275E7-0152-084A-8061-7DA77FB58296}" srcOrd="2" destOrd="0" parTransId="{9D87993D-B676-194E-AC01-FE0DCF3299BD}" sibTransId="{BB31CC4B-721D-0A4D-82FC-4C08E22CBAC8}"/>
    <dgm:cxn modelId="{F35DECA0-5F58-F74A-BF45-D1851232B954}" type="presOf" srcId="{E9B375DE-BF5F-8145-8C4D-DDE61B240120}" destId="{9AFCCBFB-E378-4A40-9163-AE6A594BFAC0}" srcOrd="0" destOrd="0" presId="urn:microsoft.com/office/officeart/2008/layout/VerticalCurvedList"/>
    <dgm:cxn modelId="{5B7F9DC7-64E5-CE45-8E4A-00DF9B3F6692}" type="presOf" srcId="{A66992D7-B4FA-5146-BF1D-227D76DBBE4B}" destId="{D67DDE5E-5826-4A40-BA70-76FF905CDE21}" srcOrd="0" destOrd="0" presId="urn:microsoft.com/office/officeart/2008/layout/VerticalCurvedList"/>
    <dgm:cxn modelId="{5352ABAE-3438-0042-B568-95B8F8C95189}" type="presOf" srcId="{7FE91AD0-073B-4F40-86DD-D1695DDCD2FD}" destId="{5313734F-FA07-A746-9D61-C1E1D82F4B5A}" srcOrd="0" destOrd="0" presId="urn:microsoft.com/office/officeart/2008/layout/VerticalCurvedList"/>
    <dgm:cxn modelId="{FF969AD7-28D2-FF40-9BDC-97EFA0ED6FB0}" type="presOf" srcId="{AEE2FB3A-1940-9E4A-B00A-ACE7D60D1389}" destId="{90B9AAF3-AE9E-5A43-9AA6-507DA0823E00}" srcOrd="0" destOrd="0" presId="urn:microsoft.com/office/officeart/2008/layout/VerticalCurvedList"/>
    <dgm:cxn modelId="{D5CCA473-F763-F24C-9CBE-BC53439D0A46}" type="presOf" srcId="{090275E7-0152-084A-8061-7DA77FB58296}" destId="{32D54340-CD03-2E42-8B10-78461AC41780}" srcOrd="0" destOrd="0" presId="urn:microsoft.com/office/officeart/2008/layout/VerticalCurvedList"/>
    <dgm:cxn modelId="{D49E3E01-1B60-C24D-9630-325F33F04ACB}" type="presOf" srcId="{80BB4665-0929-3A4F-9675-7E19FFD55054}" destId="{225DD0C9-3F64-FE47-ADD0-A9E9E01BE3FF}" srcOrd="0" destOrd="0" presId="urn:microsoft.com/office/officeart/2008/layout/VerticalCurvedList"/>
    <dgm:cxn modelId="{B28F4F64-E70C-3144-8F3E-3A5B123AFEF8}" type="presOf" srcId="{DBAB0688-CDE8-6646-BF2D-D897606EA50C}" destId="{72834F9E-8D43-5A44-B3C8-34C0B31438A8}" srcOrd="0" destOrd="0" presId="urn:microsoft.com/office/officeart/2008/layout/VerticalCurvedList"/>
    <dgm:cxn modelId="{AD5D7D5F-C7CC-054A-9F82-DA62330CF335}" srcId="{DBAB0688-CDE8-6646-BF2D-D897606EA50C}" destId="{E9B375DE-BF5F-8145-8C4D-DDE61B240120}" srcOrd="3" destOrd="0" parTransId="{710E3AB1-DBBF-9449-90DF-BBC569D1FB66}" sibTransId="{85DC901B-ACE7-CF46-A38C-FE0F95B9429B}"/>
    <dgm:cxn modelId="{BD8CEA52-7E64-B142-985F-B01798A4BF82}" srcId="{DBAB0688-CDE8-6646-BF2D-D897606EA50C}" destId="{AEE2FB3A-1940-9E4A-B00A-ACE7D60D1389}" srcOrd="1" destOrd="0" parTransId="{FA737152-E054-0847-9EBD-9957ABE4BA2C}" sibTransId="{51BA2B71-AE75-C140-B31B-54B9A0413814}"/>
    <dgm:cxn modelId="{C6E7ABB4-8C5D-7246-8778-3BF1C1DDD515}" type="presOf" srcId="{FE525CDC-F0F3-374C-A643-FFDFEEA4004C}" destId="{C5CE3FCC-089C-364F-9A05-4E8646BE8742}" srcOrd="0" destOrd="0" presId="urn:microsoft.com/office/officeart/2008/layout/VerticalCurvedList"/>
    <dgm:cxn modelId="{93FA012E-68F2-E849-88F0-2AF6D553E0F1}" srcId="{DBAB0688-CDE8-6646-BF2D-D897606EA50C}" destId="{7FE91AD0-073B-4F40-86DD-D1695DDCD2FD}" srcOrd="0" destOrd="0" parTransId="{2D15EEAE-90A0-9A45-AFE6-00BDA34E11C3}" sibTransId="{A66992D7-B4FA-5146-BF1D-227D76DBBE4B}"/>
    <dgm:cxn modelId="{7E4A6B8D-0A75-234E-B4BD-AEF408C34500}" type="presParOf" srcId="{72834F9E-8D43-5A44-B3C8-34C0B31438A8}" destId="{90CD7909-33E2-BD4C-B977-505ABB71FE7E}" srcOrd="0" destOrd="0" presId="urn:microsoft.com/office/officeart/2008/layout/VerticalCurvedList"/>
    <dgm:cxn modelId="{27C757CF-0AB1-6143-A2D4-FD01D8CF0DDB}" type="presParOf" srcId="{90CD7909-33E2-BD4C-B977-505ABB71FE7E}" destId="{77933291-1161-C04F-984C-F80C5C7C65B0}" srcOrd="0" destOrd="0" presId="urn:microsoft.com/office/officeart/2008/layout/VerticalCurvedList"/>
    <dgm:cxn modelId="{B49BAEDD-8D5B-2043-9E85-2F1F798CE471}" type="presParOf" srcId="{77933291-1161-C04F-984C-F80C5C7C65B0}" destId="{AB988C3A-5B71-BA47-822F-E7032697D15A}" srcOrd="0" destOrd="0" presId="urn:microsoft.com/office/officeart/2008/layout/VerticalCurvedList"/>
    <dgm:cxn modelId="{01052DC2-D0FA-4E48-8D83-D6F3253F726B}" type="presParOf" srcId="{77933291-1161-C04F-984C-F80C5C7C65B0}" destId="{D67DDE5E-5826-4A40-BA70-76FF905CDE21}" srcOrd="1" destOrd="0" presId="urn:microsoft.com/office/officeart/2008/layout/VerticalCurvedList"/>
    <dgm:cxn modelId="{4BB49E2A-3260-A547-99F6-E0CBD028C2F9}" type="presParOf" srcId="{77933291-1161-C04F-984C-F80C5C7C65B0}" destId="{8657B175-6992-174A-8BD5-51E73EE018C5}" srcOrd="2" destOrd="0" presId="urn:microsoft.com/office/officeart/2008/layout/VerticalCurvedList"/>
    <dgm:cxn modelId="{9A49419F-DF5E-5B4F-AC6C-0AB979F39D83}" type="presParOf" srcId="{77933291-1161-C04F-984C-F80C5C7C65B0}" destId="{B6D7E6C9-2B4C-FB46-B253-3C2688AC71CF}" srcOrd="3" destOrd="0" presId="urn:microsoft.com/office/officeart/2008/layout/VerticalCurvedList"/>
    <dgm:cxn modelId="{E55C9250-CDBE-0B46-8214-3B8766079FE7}" type="presParOf" srcId="{90CD7909-33E2-BD4C-B977-505ABB71FE7E}" destId="{5313734F-FA07-A746-9D61-C1E1D82F4B5A}" srcOrd="1" destOrd="0" presId="urn:microsoft.com/office/officeart/2008/layout/VerticalCurvedList"/>
    <dgm:cxn modelId="{07FBE44D-B427-BB4F-8746-DC65B180B956}" type="presParOf" srcId="{90CD7909-33E2-BD4C-B977-505ABB71FE7E}" destId="{93CFB034-2964-4448-B5D3-67E0B7A5891C}" srcOrd="2" destOrd="0" presId="urn:microsoft.com/office/officeart/2008/layout/VerticalCurvedList"/>
    <dgm:cxn modelId="{F484802F-9729-8046-B541-7117586A2A5B}" type="presParOf" srcId="{93CFB034-2964-4448-B5D3-67E0B7A5891C}" destId="{0B375CE9-92A4-434F-9FBA-DF5B48034742}" srcOrd="0" destOrd="0" presId="urn:microsoft.com/office/officeart/2008/layout/VerticalCurvedList"/>
    <dgm:cxn modelId="{CC9C32C9-EAFF-E545-88D4-E009D5CDEB86}" type="presParOf" srcId="{90CD7909-33E2-BD4C-B977-505ABB71FE7E}" destId="{90B9AAF3-AE9E-5A43-9AA6-507DA0823E00}" srcOrd="3" destOrd="0" presId="urn:microsoft.com/office/officeart/2008/layout/VerticalCurvedList"/>
    <dgm:cxn modelId="{E56032D4-9228-0A41-A2C5-4545CC21D40F}" type="presParOf" srcId="{90CD7909-33E2-BD4C-B977-505ABB71FE7E}" destId="{53427064-A921-1F42-99AE-16EF62B2C58A}" srcOrd="4" destOrd="0" presId="urn:microsoft.com/office/officeart/2008/layout/VerticalCurvedList"/>
    <dgm:cxn modelId="{5B0BCC81-41F2-EE4B-91FE-BF7FA2102B96}" type="presParOf" srcId="{53427064-A921-1F42-99AE-16EF62B2C58A}" destId="{F900DEB5-DF3C-524C-B97A-1A93FCA4BB63}" srcOrd="0" destOrd="0" presId="urn:microsoft.com/office/officeart/2008/layout/VerticalCurvedList"/>
    <dgm:cxn modelId="{193A9EE8-98CD-E84D-B105-B8C7C2408E09}" type="presParOf" srcId="{90CD7909-33E2-BD4C-B977-505ABB71FE7E}" destId="{32D54340-CD03-2E42-8B10-78461AC41780}" srcOrd="5" destOrd="0" presId="urn:microsoft.com/office/officeart/2008/layout/VerticalCurvedList"/>
    <dgm:cxn modelId="{6CA87774-93C4-654E-AE72-8012766BAB01}" type="presParOf" srcId="{90CD7909-33E2-BD4C-B977-505ABB71FE7E}" destId="{07524817-9868-A247-806B-4F095F93E9DD}" srcOrd="6" destOrd="0" presId="urn:microsoft.com/office/officeart/2008/layout/VerticalCurvedList"/>
    <dgm:cxn modelId="{55AB2993-8F0D-F741-88D4-E500E72FBDF4}" type="presParOf" srcId="{07524817-9868-A247-806B-4F095F93E9DD}" destId="{1DA11ECA-48B9-7445-94B3-1CFD49FF05AD}" srcOrd="0" destOrd="0" presId="urn:microsoft.com/office/officeart/2008/layout/VerticalCurvedList"/>
    <dgm:cxn modelId="{77476AB0-58B7-764F-815B-01BB3074AC6C}" type="presParOf" srcId="{90CD7909-33E2-BD4C-B977-505ABB71FE7E}" destId="{9AFCCBFB-E378-4A40-9163-AE6A594BFAC0}" srcOrd="7" destOrd="0" presId="urn:microsoft.com/office/officeart/2008/layout/VerticalCurvedList"/>
    <dgm:cxn modelId="{101A088B-279A-1B4B-9909-9D5025BEEA02}" type="presParOf" srcId="{90CD7909-33E2-BD4C-B977-505ABB71FE7E}" destId="{A9C99B11-603D-274A-85F9-A7999B0D0F45}" srcOrd="8" destOrd="0" presId="urn:microsoft.com/office/officeart/2008/layout/VerticalCurvedList"/>
    <dgm:cxn modelId="{94C3314C-4C6B-A24A-BF8C-91108FF0CA1F}" type="presParOf" srcId="{A9C99B11-603D-274A-85F9-A7999B0D0F45}" destId="{36D5B536-E454-C64A-8C06-D8309F272A05}" srcOrd="0" destOrd="0" presId="urn:microsoft.com/office/officeart/2008/layout/VerticalCurvedList"/>
    <dgm:cxn modelId="{FF8BF9AA-A30A-5549-912B-4F5FC2A31ABB}" type="presParOf" srcId="{90CD7909-33E2-BD4C-B977-505ABB71FE7E}" destId="{C5CE3FCC-089C-364F-9A05-4E8646BE8742}" srcOrd="9" destOrd="0" presId="urn:microsoft.com/office/officeart/2008/layout/VerticalCurvedList"/>
    <dgm:cxn modelId="{70CD2A2A-F15A-A642-89BD-85787D4F7702}" type="presParOf" srcId="{90CD7909-33E2-BD4C-B977-505ABB71FE7E}" destId="{5D63B45B-A9D9-2146-99B6-587D419EB11A}" srcOrd="10" destOrd="0" presId="urn:microsoft.com/office/officeart/2008/layout/VerticalCurvedList"/>
    <dgm:cxn modelId="{5312CB26-1326-C04F-AFE9-465B07C4B772}" type="presParOf" srcId="{5D63B45B-A9D9-2146-99B6-587D419EB11A}" destId="{79C48609-37A6-224F-95A4-F7C20F00C8C5}" srcOrd="0" destOrd="0" presId="urn:microsoft.com/office/officeart/2008/layout/VerticalCurvedList"/>
    <dgm:cxn modelId="{0DF83090-E369-E542-84A3-1108FD7CF4DC}" type="presParOf" srcId="{90CD7909-33E2-BD4C-B977-505ABB71FE7E}" destId="{225DD0C9-3F64-FE47-ADD0-A9E9E01BE3FF}" srcOrd="11" destOrd="0" presId="urn:microsoft.com/office/officeart/2008/layout/VerticalCurvedList"/>
    <dgm:cxn modelId="{F65F8D91-6BEB-D944-AF0D-179F22AE3420}" type="presParOf" srcId="{90CD7909-33E2-BD4C-B977-505ABB71FE7E}" destId="{02FBDE4F-2B9F-8646-BD06-39DD0354EC2D}" srcOrd="12" destOrd="0" presId="urn:microsoft.com/office/officeart/2008/layout/VerticalCurvedList"/>
    <dgm:cxn modelId="{792B01EA-1577-D942-A2ED-9F1BBC5AE614}" type="presParOf" srcId="{02FBDE4F-2B9F-8646-BD06-39DD0354EC2D}" destId="{7FBE64A3-BC25-AF4A-8CB3-4B41E926266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02F428-68F2-864A-9CFF-E17322B3B267}">
      <dsp:nvSpPr>
        <dsp:cNvPr id="0" name=""/>
        <dsp:cNvSpPr/>
      </dsp:nvSpPr>
      <dsp:spPr>
        <a:xfrm>
          <a:off x="321543" y="1675"/>
          <a:ext cx="2580850" cy="1778206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75D1AF-1A16-DB4A-B511-4603043D2157}">
      <dsp:nvSpPr>
        <dsp:cNvPr id="0" name=""/>
        <dsp:cNvSpPr/>
      </dsp:nvSpPr>
      <dsp:spPr>
        <a:xfrm>
          <a:off x="321543" y="1779881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Profit Maximisation</a:t>
          </a:r>
          <a:endParaRPr lang="en-US" sz="2400" b="0" kern="1200" dirty="0"/>
        </a:p>
      </dsp:txBody>
      <dsp:txXfrm>
        <a:off x="321543" y="1779881"/>
        <a:ext cx="2580850" cy="957495"/>
      </dsp:txXfrm>
    </dsp:sp>
    <dsp:sp modelId="{C2D5FAE2-9F4D-3646-A8F0-052CA7F7D4E9}">
      <dsp:nvSpPr>
        <dsp:cNvPr id="0" name=""/>
        <dsp:cNvSpPr/>
      </dsp:nvSpPr>
      <dsp:spPr>
        <a:xfrm>
          <a:off x="3160587" y="1675"/>
          <a:ext cx="2580850" cy="1778206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B5B1B9-7F28-704E-945A-EEC0E5AD6F27}">
      <dsp:nvSpPr>
        <dsp:cNvPr id="0" name=""/>
        <dsp:cNvSpPr/>
      </dsp:nvSpPr>
      <dsp:spPr>
        <a:xfrm>
          <a:off x="3160587" y="1779881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Sales Revenue Maximisation</a:t>
          </a:r>
          <a:endParaRPr lang="en-US" sz="2400" b="0" kern="1200" dirty="0"/>
        </a:p>
      </dsp:txBody>
      <dsp:txXfrm>
        <a:off x="3160587" y="1779881"/>
        <a:ext cx="2580850" cy="957495"/>
      </dsp:txXfrm>
    </dsp:sp>
    <dsp:sp modelId="{B9BA4ED7-EBB7-E74B-9DA0-FA272066F48D}">
      <dsp:nvSpPr>
        <dsp:cNvPr id="0" name=""/>
        <dsp:cNvSpPr/>
      </dsp:nvSpPr>
      <dsp:spPr>
        <a:xfrm>
          <a:off x="5999631" y="1675"/>
          <a:ext cx="2580850" cy="1778206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9000" b="-19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46DC49-8E44-444B-AAB9-E462F517441B}">
      <dsp:nvSpPr>
        <dsp:cNvPr id="0" name=""/>
        <dsp:cNvSpPr/>
      </dsp:nvSpPr>
      <dsp:spPr>
        <a:xfrm>
          <a:off x="5999631" y="1779881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Business Growth / Market Power</a:t>
          </a:r>
          <a:endParaRPr lang="en-US" sz="2400" b="0" kern="1200" dirty="0"/>
        </a:p>
      </dsp:txBody>
      <dsp:txXfrm>
        <a:off x="5999631" y="1779881"/>
        <a:ext cx="2580850" cy="957495"/>
      </dsp:txXfrm>
    </dsp:sp>
    <dsp:sp modelId="{DDBFAF93-0040-B548-B14A-1DAD3784A39E}">
      <dsp:nvSpPr>
        <dsp:cNvPr id="0" name=""/>
        <dsp:cNvSpPr/>
      </dsp:nvSpPr>
      <dsp:spPr>
        <a:xfrm>
          <a:off x="321543" y="2995462"/>
          <a:ext cx="2580850" cy="1778206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A94256-FC85-2A4A-9B0F-76363E78FFA0}">
      <dsp:nvSpPr>
        <dsp:cNvPr id="0" name=""/>
        <dsp:cNvSpPr/>
      </dsp:nvSpPr>
      <dsp:spPr>
        <a:xfrm>
          <a:off x="321543" y="4773668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Business Survival</a:t>
          </a:r>
          <a:r>
            <a:rPr lang="en-US" sz="2400" b="0" kern="1200" baseline="0" smtClean="0"/>
            <a:t> in a recession</a:t>
          </a:r>
          <a:endParaRPr lang="en-US" sz="2400" b="0" kern="1200" dirty="0"/>
        </a:p>
      </dsp:txBody>
      <dsp:txXfrm>
        <a:off x="321543" y="4773668"/>
        <a:ext cx="2580850" cy="957495"/>
      </dsp:txXfrm>
    </dsp:sp>
    <dsp:sp modelId="{007FBD80-9A9A-7840-8879-3FDEB9750C0E}">
      <dsp:nvSpPr>
        <dsp:cNvPr id="0" name=""/>
        <dsp:cNvSpPr/>
      </dsp:nvSpPr>
      <dsp:spPr>
        <a:xfrm>
          <a:off x="3160587" y="2995462"/>
          <a:ext cx="2580850" cy="1778206"/>
        </a:xfrm>
        <a:prstGeom prst="round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E87ADF-578D-6945-8E79-ABDBFE015965}">
      <dsp:nvSpPr>
        <dsp:cNvPr id="0" name=""/>
        <dsp:cNvSpPr/>
      </dsp:nvSpPr>
      <dsp:spPr>
        <a:xfrm>
          <a:off x="3160587" y="4773668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Not For Profit Social Enterprises</a:t>
          </a:r>
          <a:endParaRPr lang="en-US" sz="2400" b="0" kern="1200" dirty="0"/>
        </a:p>
      </dsp:txBody>
      <dsp:txXfrm>
        <a:off x="3160587" y="4773668"/>
        <a:ext cx="2580850" cy="957495"/>
      </dsp:txXfrm>
    </dsp:sp>
    <dsp:sp modelId="{5284ED27-FCB1-FF4C-89CF-ED41296909F2}">
      <dsp:nvSpPr>
        <dsp:cNvPr id="0" name=""/>
        <dsp:cNvSpPr/>
      </dsp:nvSpPr>
      <dsp:spPr>
        <a:xfrm>
          <a:off x="5999631" y="2995462"/>
          <a:ext cx="2580850" cy="1778206"/>
        </a:xfrm>
        <a:prstGeom prst="round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3C348E-BD24-1B4D-AD17-F5B83F1ECD01}">
      <dsp:nvSpPr>
        <dsp:cNvPr id="0" name=""/>
        <dsp:cNvSpPr/>
      </dsp:nvSpPr>
      <dsp:spPr>
        <a:xfrm>
          <a:off x="5999631" y="4773668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State-Owned Businesses</a:t>
          </a:r>
          <a:endParaRPr lang="en-US" sz="2400" b="0" kern="1200" dirty="0"/>
        </a:p>
      </dsp:txBody>
      <dsp:txXfrm>
        <a:off x="5999631" y="4773668"/>
        <a:ext cx="2580850" cy="9574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BFB62-D691-F147-BF33-552C66352640}">
      <dsp:nvSpPr>
        <dsp:cNvPr id="0" name=""/>
        <dsp:cNvSpPr/>
      </dsp:nvSpPr>
      <dsp:spPr>
        <a:xfrm>
          <a:off x="3645229" y="2241073"/>
          <a:ext cx="1062469" cy="106246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Aims</a:t>
          </a:r>
          <a:endParaRPr lang="en-US" sz="1200" kern="1200" dirty="0"/>
        </a:p>
      </dsp:txBody>
      <dsp:txXfrm>
        <a:off x="3800824" y="2396668"/>
        <a:ext cx="751279" cy="751279"/>
      </dsp:txXfrm>
    </dsp:sp>
    <dsp:sp modelId="{AD2888F3-2AD7-BF4A-B002-50C37C6A3BED}">
      <dsp:nvSpPr>
        <dsp:cNvPr id="0" name=""/>
        <dsp:cNvSpPr/>
      </dsp:nvSpPr>
      <dsp:spPr>
        <a:xfrm rot="16200000">
          <a:off x="3589383" y="1642545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147109" y="1624639"/>
        <a:ext cx="58708" cy="58708"/>
      </dsp:txXfrm>
    </dsp:sp>
    <dsp:sp modelId="{F29EAA57-3C91-AC4B-AD52-A6529A2A1682}">
      <dsp:nvSpPr>
        <dsp:cNvPr id="0" name=""/>
        <dsp:cNvSpPr/>
      </dsp:nvSpPr>
      <dsp:spPr>
        <a:xfrm>
          <a:off x="3645229" y="4443"/>
          <a:ext cx="1062469" cy="106246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Profits</a:t>
          </a:r>
          <a:endParaRPr lang="en-US" sz="1200" kern="1200" dirty="0"/>
        </a:p>
      </dsp:txBody>
      <dsp:txXfrm>
        <a:off x="3800824" y="160038"/>
        <a:ext cx="751279" cy="751279"/>
      </dsp:txXfrm>
    </dsp:sp>
    <dsp:sp modelId="{8ADC50C8-5CC8-0344-A869-6813C0504A98}">
      <dsp:nvSpPr>
        <dsp:cNvPr id="0" name=""/>
        <dsp:cNvSpPr/>
      </dsp:nvSpPr>
      <dsp:spPr>
        <a:xfrm rot="18360000">
          <a:off x="4246712" y="1856124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804439" y="1838218"/>
        <a:ext cx="58708" cy="58708"/>
      </dsp:txXfrm>
    </dsp:sp>
    <dsp:sp modelId="{B73CE856-2FEB-3449-AD36-B5F8FDE22BAC}">
      <dsp:nvSpPr>
        <dsp:cNvPr id="0" name=""/>
        <dsp:cNvSpPr/>
      </dsp:nvSpPr>
      <dsp:spPr>
        <a:xfrm>
          <a:off x="4959887" y="431601"/>
          <a:ext cx="1062469" cy="106246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Revenue</a:t>
          </a:r>
          <a:endParaRPr lang="en-US" sz="1200" kern="1200" dirty="0"/>
        </a:p>
      </dsp:txBody>
      <dsp:txXfrm>
        <a:off x="5115482" y="587196"/>
        <a:ext cx="751279" cy="751279"/>
      </dsp:txXfrm>
    </dsp:sp>
    <dsp:sp modelId="{99666F8A-B0E6-CD4B-B1D6-19367589810F}">
      <dsp:nvSpPr>
        <dsp:cNvPr id="0" name=""/>
        <dsp:cNvSpPr/>
      </dsp:nvSpPr>
      <dsp:spPr>
        <a:xfrm rot="20520000">
          <a:off x="4652964" y="2415281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5210690" y="2397375"/>
        <a:ext cx="58708" cy="58708"/>
      </dsp:txXfrm>
    </dsp:sp>
    <dsp:sp modelId="{C7DA8985-5E52-304A-855F-74CC78C258D1}">
      <dsp:nvSpPr>
        <dsp:cNvPr id="0" name=""/>
        <dsp:cNvSpPr/>
      </dsp:nvSpPr>
      <dsp:spPr>
        <a:xfrm>
          <a:off x="5772390" y="1549916"/>
          <a:ext cx="1062469" cy="1062469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Growth</a:t>
          </a:r>
          <a:endParaRPr lang="en-US" sz="1200" kern="1200" dirty="0"/>
        </a:p>
      </dsp:txBody>
      <dsp:txXfrm>
        <a:off x="5927985" y="1705511"/>
        <a:ext cx="751279" cy="751279"/>
      </dsp:txXfrm>
    </dsp:sp>
    <dsp:sp modelId="{F044338C-C8A5-5A4A-BBF2-1624621E330C}">
      <dsp:nvSpPr>
        <dsp:cNvPr id="0" name=""/>
        <dsp:cNvSpPr/>
      </dsp:nvSpPr>
      <dsp:spPr>
        <a:xfrm rot="1080000">
          <a:off x="4652964" y="3106438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5210690" y="3088532"/>
        <a:ext cx="58708" cy="58708"/>
      </dsp:txXfrm>
    </dsp:sp>
    <dsp:sp modelId="{801CF391-0650-1F4F-B337-787E1B4E10B8}">
      <dsp:nvSpPr>
        <dsp:cNvPr id="0" name=""/>
        <dsp:cNvSpPr/>
      </dsp:nvSpPr>
      <dsp:spPr>
        <a:xfrm>
          <a:off x="5772390" y="2932229"/>
          <a:ext cx="1062469" cy="106246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Market Power</a:t>
          </a:r>
          <a:endParaRPr lang="en-US" sz="1200" kern="1200" dirty="0"/>
        </a:p>
      </dsp:txBody>
      <dsp:txXfrm>
        <a:off x="5927985" y="3087824"/>
        <a:ext cx="751279" cy="751279"/>
      </dsp:txXfrm>
    </dsp:sp>
    <dsp:sp modelId="{37B8AFDD-5897-D249-86BC-A30CCACB9244}">
      <dsp:nvSpPr>
        <dsp:cNvPr id="0" name=""/>
        <dsp:cNvSpPr/>
      </dsp:nvSpPr>
      <dsp:spPr>
        <a:xfrm rot="3240000">
          <a:off x="4246712" y="3665596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804439" y="3647689"/>
        <a:ext cx="58708" cy="58708"/>
      </dsp:txXfrm>
    </dsp:sp>
    <dsp:sp modelId="{39082F79-68CE-D14B-8CCA-2BF720DA6512}">
      <dsp:nvSpPr>
        <dsp:cNvPr id="0" name=""/>
        <dsp:cNvSpPr/>
      </dsp:nvSpPr>
      <dsp:spPr>
        <a:xfrm>
          <a:off x="4959887" y="4050544"/>
          <a:ext cx="1062469" cy="1062469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Social Aims</a:t>
          </a:r>
          <a:endParaRPr lang="en-US" sz="1200" kern="1200" dirty="0"/>
        </a:p>
      </dsp:txBody>
      <dsp:txXfrm>
        <a:off x="5115482" y="4206139"/>
        <a:ext cx="751279" cy="751279"/>
      </dsp:txXfrm>
    </dsp:sp>
    <dsp:sp modelId="{726EEAC8-51C4-564A-95D9-51A388E178D8}">
      <dsp:nvSpPr>
        <dsp:cNvPr id="0" name=""/>
        <dsp:cNvSpPr/>
      </dsp:nvSpPr>
      <dsp:spPr>
        <a:xfrm rot="5400000">
          <a:off x="3589383" y="3879175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147109" y="3861268"/>
        <a:ext cx="58708" cy="58708"/>
      </dsp:txXfrm>
    </dsp:sp>
    <dsp:sp modelId="{EF981FD0-9F8D-9A4F-99CF-D2B125F4C301}">
      <dsp:nvSpPr>
        <dsp:cNvPr id="0" name=""/>
        <dsp:cNvSpPr/>
      </dsp:nvSpPr>
      <dsp:spPr>
        <a:xfrm>
          <a:off x="3645229" y="4477703"/>
          <a:ext cx="1062469" cy="106246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Reputation</a:t>
          </a:r>
          <a:endParaRPr lang="en-US" sz="1200" kern="1200" dirty="0"/>
        </a:p>
      </dsp:txBody>
      <dsp:txXfrm>
        <a:off x="3800824" y="4633298"/>
        <a:ext cx="751279" cy="751279"/>
      </dsp:txXfrm>
    </dsp:sp>
    <dsp:sp modelId="{A40B0A37-4CE1-5A48-8A1D-71622EACEB93}">
      <dsp:nvSpPr>
        <dsp:cNvPr id="0" name=""/>
        <dsp:cNvSpPr/>
      </dsp:nvSpPr>
      <dsp:spPr>
        <a:xfrm rot="7560000">
          <a:off x="2932054" y="3665596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489780" y="3647689"/>
        <a:ext cx="58708" cy="58708"/>
      </dsp:txXfrm>
    </dsp:sp>
    <dsp:sp modelId="{027287D8-5D8C-8147-BECB-5BBCAF11C1C1}">
      <dsp:nvSpPr>
        <dsp:cNvPr id="0" name=""/>
        <dsp:cNvSpPr/>
      </dsp:nvSpPr>
      <dsp:spPr>
        <a:xfrm>
          <a:off x="2330571" y="4050544"/>
          <a:ext cx="1062469" cy="106246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Survival</a:t>
          </a:r>
          <a:endParaRPr lang="en-US" sz="1200" kern="1200" dirty="0"/>
        </a:p>
      </dsp:txBody>
      <dsp:txXfrm>
        <a:off x="2486166" y="4206139"/>
        <a:ext cx="751279" cy="751279"/>
      </dsp:txXfrm>
    </dsp:sp>
    <dsp:sp modelId="{ECD647A4-A94F-C846-B76B-0CCDC818CEA5}">
      <dsp:nvSpPr>
        <dsp:cNvPr id="0" name=""/>
        <dsp:cNvSpPr/>
      </dsp:nvSpPr>
      <dsp:spPr>
        <a:xfrm rot="9720000">
          <a:off x="2525803" y="3106438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083529" y="3088532"/>
        <a:ext cx="58708" cy="58708"/>
      </dsp:txXfrm>
    </dsp:sp>
    <dsp:sp modelId="{6F3B0250-5F55-FF44-AFC2-3BBA24C12DA0}">
      <dsp:nvSpPr>
        <dsp:cNvPr id="0" name=""/>
        <dsp:cNvSpPr/>
      </dsp:nvSpPr>
      <dsp:spPr>
        <a:xfrm>
          <a:off x="1518067" y="2932229"/>
          <a:ext cx="1062469" cy="1062469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Cash Flow</a:t>
          </a:r>
          <a:endParaRPr lang="en-US" sz="1200" kern="1200" dirty="0"/>
        </a:p>
      </dsp:txBody>
      <dsp:txXfrm>
        <a:off x="1673662" y="3087824"/>
        <a:ext cx="751279" cy="751279"/>
      </dsp:txXfrm>
    </dsp:sp>
    <dsp:sp modelId="{E4200539-68FC-FC42-ABFE-9C9E10463048}">
      <dsp:nvSpPr>
        <dsp:cNvPr id="0" name=""/>
        <dsp:cNvSpPr/>
      </dsp:nvSpPr>
      <dsp:spPr>
        <a:xfrm rot="11880000">
          <a:off x="2525803" y="2415281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083529" y="2397375"/>
        <a:ext cx="58708" cy="58708"/>
      </dsp:txXfrm>
    </dsp:sp>
    <dsp:sp modelId="{98E732A4-50FF-7D4C-A75F-3B5446F8FBE1}">
      <dsp:nvSpPr>
        <dsp:cNvPr id="0" name=""/>
        <dsp:cNvSpPr/>
      </dsp:nvSpPr>
      <dsp:spPr>
        <a:xfrm>
          <a:off x="1518067" y="1549916"/>
          <a:ext cx="1062469" cy="106246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Managerial Aims</a:t>
          </a:r>
          <a:endParaRPr lang="en-US" sz="1200" kern="1200" dirty="0"/>
        </a:p>
      </dsp:txBody>
      <dsp:txXfrm>
        <a:off x="1673662" y="1705511"/>
        <a:ext cx="751279" cy="751279"/>
      </dsp:txXfrm>
    </dsp:sp>
    <dsp:sp modelId="{51E352C7-0AEF-5447-AE35-F1085AC0F848}">
      <dsp:nvSpPr>
        <dsp:cNvPr id="0" name=""/>
        <dsp:cNvSpPr/>
      </dsp:nvSpPr>
      <dsp:spPr>
        <a:xfrm rot="14040000">
          <a:off x="2932054" y="1856124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489780" y="1838218"/>
        <a:ext cx="58708" cy="58708"/>
      </dsp:txXfrm>
    </dsp:sp>
    <dsp:sp modelId="{D3CA1A64-FA37-0841-8BF4-494BBE4693F0}">
      <dsp:nvSpPr>
        <dsp:cNvPr id="0" name=""/>
        <dsp:cNvSpPr/>
      </dsp:nvSpPr>
      <dsp:spPr>
        <a:xfrm>
          <a:off x="2330571" y="431601"/>
          <a:ext cx="1062469" cy="1062469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Share price</a:t>
          </a:r>
          <a:endParaRPr lang="en-US" sz="1200" kern="1200" dirty="0"/>
        </a:p>
      </dsp:txBody>
      <dsp:txXfrm>
        <a:off x="2486166" y="587196"/>
        <a:ext cx="751279" cy="7512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A4289-A1A0-9E49-8835-0BC9C08C8112}">
      <dsp:nvSpPr>
        <dsp:cNvPr id="0" name=""/>
        <dsp:cNvSpPr/>
      </dsp:nvSpPr>
      <dsp:spPr>
        <a:xfrm>
          <a:off x="0" y="164324"/>
          <a:ext cx="8638480" cy="110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Revenue or sales growth instead of profit maximisation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Achieve a satisfactory profit / return for shareholders</a:t>
          </a:r>
          <a:endParaRPr lang="en-US" sz="2400" kern="1200" dirty="0"/>
        </a:p>
      </dsp:txBody>
      <dsp:txXfrm>
        <a:off x="0" y="164324"/>
        <a:ext cx="8638480" cy="1102500"/>
      </dsp:txXfrm>
    </dsp:sp>
    <dsp:sp modelId="{E3D756C2-9EBF-CC4C-8BD8-F0095B95F513}">
      <dsp:nvSpPr>
        <dsp:cNvPr id="0" name=""/>
        <dsp:cNvSpPr/>
      </dsp:nvSpPr>
      <dsp:spPr>
        <a:xfrm>
          <a:off x="431924" y="16724"/>
          <a:ext cx="6046936" cy="29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rgbClr val="FF0000"/>
              </a:solidFill>
            </a:rPr>
            <a:t>Managerial objectives / managerial utility</a:t>
          </a:r>
          <a:endParaRPr lang="en-US" sz="2400" kern="1200" dirty="0">
            <a:solidFill>
              <a:srgbClr val="FF0000"/>
            </a:solidFill>
          </a:endParaRPr>
        </a:p>
      </dsp:txBody>
      <dsp:txXfrm>
        <a:off x="446334" y="31134"/>
        <a:ext cx="6018116" cy="266380"/>
      </dsp:txXfrm>
    </dsp:sp>
    <dsp:sp modelId="{2476186F-E779-CB41-8515-90919FAA1F78}">
      <dsp:nvSpPr>
        <dsp:cNvPr id="0" name=""/>
        <dsp:cNvSpPr/>
      </dsp:nvSpPr>
      <dsp:spPr>
        <a:xfrm>
          <a:off x="0" y="1468424"/>
          <a:ext cx="8638480" cy="17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Lack of accurate information on marginal cost &amp; revenue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Cost-plus pricing (AC + variable profit) is a common tactic</a:t>
          </a:r>
          <a:endParaRPr lang="en-US" sz="2400" kern="1200" dirty="0"/>
        </a:p>
      </dsp:txBody>
      <dsp:txXfrm>
        <a:off x="0" y="1468424"/>
        <a:ext cx="8638480" cy="1764000"/>
      </dsp:txXfrm>
    </dsp:sp>
    <dsp:sp modelId="{5BD692E1-5B6F-4C41-AE68-DCA0695292C7}">
      <dsp:nvSpPr>
        <dsp:cNvPr id="0" name=""/>
        <dsp:cNvSpPr/>
      </dsp:nvSpPr>
      <dsp:spPr>
        <a:xfrm>
          <a:off x="431924" y="1320824"/>
          <a:ext cx="6046936" cy="2952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Information constraints</a:t>
          </a:r>
          <a:endParaRPr lang="en-US" sz="2400" kern="1200" dirty="0"/>
        </a:p>
      </dsp:txBody>
      <dsp:txXfrm>
        <a:off x="446334" y="1335234"/>
        <a:ext cx="6018116" cy="266380"/>
      </dsp:txXfrm>
    </dsp:sp>
    <dsp:sp modelId="{1DA90042-6D22-D64E-9C84-AB23C1FE66E5}">
      <dsp:nvSpPr>
        <dsp:cNvPr id="0" name=""/>
        <dsp:cNvSpPr/>
      </dsp:nvSpPr>
      <dsp:spPr>
        <a:xfrm>
          <a:off x="0" y="3434024"/>
          <a:ext cx="8638480" cy="708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Many small firms are “life-style businesses” for owners</a:t>
          </a:r>
          <a:endParaRPr lang="en-US" sz="2400" kern="1200" dirty="0"/>
        </a:p>
      </dsp:txBody>
      <dsp:txXfrm>
        <a:off x="0" y="3434024"/>
        <a:ext cx="8638480" cy="708750"/>
      </dsp:txXfrm>
    </dsp:sp>
    <dsp:sp modelId="{D5D97B1E-02EE-0647-81BF-03747A89267A}">
      <dsp:nvSpPr>
        <dsp:cNvPr id="0" name=""/>
        <dsp:cNvSpPr/>
      </dsp:nvSpPr>
      <dsp:spPr>
        <a:xfrm>
          <a:off x="431924" y="3286424"/>
          <a:ext cx="6046936" cy="2952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Small businesses / start-ups - different aims</a:t>
          </a:r>
          <a:endParaRPr lang="en-US" sz="2400" kern="1200" dirty="0"/>
        </a:p>
      </dsp:txBody>
      <dsp:txXfrm>
        <a:off x="446334" y="3300834"/>
        <a:ext cx="6018116" cy="266380"/>
      </dsp:txXfrm>
    </dsp:sp>
    <dsp:sp modelId="{CF48C326-A559-ED40-97E7-04F000AA6BE7}">
      <dsp:nvSpPr>
        <dsp:cNvPr id="0" name=""/>
        <dsp:cNvSpPr/>
      </dsp:nvSpPr>
      <dsp:spPr>
        <a:xfrm>
          <a:off x="0" y="4344374"/>
          <a:ext cx="8638480" cy="1039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State-owned corporations are likely to have a range of different economic, social </a:t>
          </a:r>
          <a:r>
            <a:rPr lang="en-US" sz="2400" u="sng" kern="1200" dirty="0" smtClean="0"/>
            <a:t>and</a:t>
          </a:r>
          <a:r>
            <a:rPr lang="en-US" sz="2400" kern="1200" dirty="0" smtClean="0"/>
            <a:t> political objectives</a:t>
          </a:r>
          <a:endParaRPr lang="en-US" sz="2400" kern="1200" dirty="0"/>
        </a:p>
      </dsp:txBody>
      <dsp:txXfrm>
        <a:off x="0" y="4344374"/>
        <a:ext cx="8638480" cy="1039500"/>
      </dsp:txXfrm>
    </dsp:sp>
    <dsp:sp modelId="{490DD5F8-02A5-8E43-B459-B6A7B75AAB37}">
      <dsp:nvSpPr>
        <dsp:cNvPr id="0" name=""/>
        <dsp:cNvSpPr/>
      </dsp:nvSpPr>
      <dsp:spPr>
        <a:xfrm>
          <a:off x="431924" y="4196774"/>
          <a:ext cx="6046936" cy="295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State-owned corporations</a:t>
          </a:r>
          <a:endParaRPr lang="en-US" sz="2400" kern="1200" dirty="0"/>
        </a:p>
      </dsp:txBody>
      <dsp:txXfrm>
        <a:off x="446334" y="4211184"/>
        <a:ext cx="6018116" cy="2663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7DDE5E-5826-4A40-BA70-76FF905CDE21}">
      <dsp:nvSpPr>
        <dsp:cNvPr id="0" name=""/>
        <dsp:cNvSpPr/>
      </dsp:nvSpPr>
      <dsp:spPr>
        <a:xfrm>
          <a:off x="-6236699" y="-954090"/>
          <a:ext cx="7423825" cy="7423825"/>
        </a:xfrm>
        <a:prstGeom prst="blockArc">
          <a:avLst>
            <a:gd name="adj1" fmla="val 18900000"/>
            <a:gd name="adj2" fmla="val 2700000"/>
            <a:gd name="adj3" fmla="val 291"/>
          </a:avLst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13734F-FA07-A746-9D61-C1E1D82F4B5A}">
      <dsp:nvSpPr>
        <dsp:cNvPr id="0" name=""/>
        <dsp:cNvSpPr/>
      </dsp:nvSpPr>
      <dsp:spPr>
        <a:xfrm>
          <a:off x="442011" y="290453"/>
          <a:ext cx="8146996" cy="5806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>
              <a:solidFill>
                <a:srgbClr val="FF0000"/>
              </a:solidFill>
            </a:rPr>
            <a:t>Objectives often driven by managerial</a:t>
          </a:r>
          <a:r>
            <a:rPr lang="en-US" sz="3000" kern="1200" baseline="0" dirty="0" smtClean="0">
              <a:solidFill>
                <a:srgbClr val="FF0000"/>
              </a:solidFill>
            </a:rPr>
            <a:t> motives</a:t>
          </a:r>
          <a:endParaRPr lang="en-US" sz="3000" kern="1200" dirty="0">
            <a:solidFill>
              <a:srgbClr val="FF0000"/>
            </a:solidFill>
          </a:endParaRPr>
        </a:p>
      </dsp:txBody>
      <dsp:txXfrm>
        <a:off x="442011" y="290453"/>
        <a:ext cx="8146996" cy="580687"/>
      </dsp:txXfrm>
    </dsp:sp>
    <dsp:sp modelId="{0B375CE9-92A4-434F-9FBA-DF5B48034742}">
      <dsp:nvSpPr>
        <dsp:cNvPr id="0" name=""/>
        <dsp:cNvSpPr/>
      </dsp:nvSpPr>
      <dsp:spPr>
        <a:xfrm>
          <a:off x="79082" y="217867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9AAF3-AE9E-5A43-9AA6-507DA0823E00}">
      <dsp:nvSpPr>
        <dsp:cNvPr id="0" name=""/>
        <dsp:cNvSpPr/>
      </dsp:nvSpPr>
      <dsp:spPr>
        <a:xfrm>
          <a:off x="919666" y="1161374"/>
          <a:ext cx="7669342" cy="58068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Interdependent behaviour in an oligopoly</a:t>
          </a:r>
          <a:endParaRPr lang="en-US" sz="3000" kern="1200" dirty="0"/>
        </a:p>
      </dsp:txBody>
      <dsp:txXfrm>
        <a:off x="919666" y="1161374"/>
        <a:ext cx="7669342" cy="580687"/>
      </dsp:txXfrm>
    </dsp:sp>
    <dsp:sp modelId="{F900DEB5-DF3C-524C-B97A-1A93FCA4BB63}">
      <dsp:nvSpPr>
        <dsp:cNvPr id="0" name=""/>
        <dsp:cNvSpPr/>
      </dsp:nvSpPr>
      <dsp:spPr>
        <a:xfrm>
          <a:off x="556736" y="1088788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54340-CD03-2E42-8B10-78461AC41780}">
      <dsp:nvSpPr>
        <dsp:cNvPr id="0" name=""/>
        <dsp:cNvSpPr/>
      </dsp:nvSpPr>
      <dsp:spPr>
        <a:xfrm>
          <a:off x="1138085" y="2032294"/>
          <a:ext cx="7450922" cy="58068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Most businesses are</a:t>
          </a:r>
          <a:r>
            <a:rPr lang="en-US" sz="3000" kern="1200" baseline="0" dirty="0" smtClean="0"/>
            <a:t> </a:t>
          </a:r>
          <a:r>
            <a:rPr lang="en-US" sz="3000" kern="1200" dirty="0" smtClean="0"/>
            <a:t>satisficers</a:t>
          </a:r>
          <a:endParaRPr lang="en-US" sz="3000" kern="1200" dirty="0"/>
        </a:p>
      </dsp:txBody>
      <dsp:txXfrm>
        <a:off x="1138085" y="2032294"/>
        <a:ext cx="7450922" cy="580687"/>
      </dsp:txXfrm>
    </dsp:sp>
    <dsp:sp modelId="{1DA11ECA-48B9-7445-94B3-1CFD49FF05AD}">
      <dsp:nvSpPr>
        <dsp:cNvPr id="0" name=""/>
        <dsp:cNvSpPr/>
      </dsp:nvSpPr>
      <dsp:spPr>
        <a:xfrm>
          <a:off x="775156" y="1959708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FCCBFB-E378-4A40-9163-AE6A594BFAC0}">
      <dsp:nvSpPr>
        <dsp:cNvPr id="0" name=""/>
        <dsp:cNvSpPr/>
      </dsp:nvSpPr>
      <dsp:spPr>
        <a:xfrm>
          <a:off x="1138085" y="2902662"/>
          <a:ext cx="7450922" cy="5806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Regulatory interventions do matter</a:t>
          </a:r>
          <a:endParaRPr lang="en-US" sz="3000" kern="1200" dirty="0"/>
        </a:p>
      </dsp:txBody>
      <dsp:txXfrm>
        <a:off x="1138085" y="2902662"/>
        <a:ext cx="7450922" cy="580687"/>
      </dsp:txXfrm>
    </dsp:sp>
    <dsp:sp modelId="{36D5B536-E454-C64A-8C06-D8309F272A05}">
      <dsp:nvSpPr>
        <dsp:cNvPr id="0" name=""/>
        <dsp:cNvSpPr/>
      </dsp:nvSpPr>
      <dsp:spPr>
        <a:xfrm>
          <a:off x="775156" y="2830076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E3FCC-089C-364F-9A05-4E8646BE8742}">
      <dsp:nvSpPr>
        <dsp:cNvPr id="0" name=""/>
        <dsp:cNvSpPr/>
      </dsp:nvSpPr>
      <dsp:spPr>
        <a:xfrm>
          <a:off x="919666" y="3773582"/>
          <a:ext cx="7669342" cy="5806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More firms use big data to drive revenues</a:t>
          </a:r>
          <a:endParaRPr lang="en-US" sz="3000" kern="1200" dirty="0"/>
        </a:p>
      </dsp:txBody>
      <dsp:txXfrm>
        <a:off x="919666" y="3773582"/>
        <a:ext cx="7669342" cy="580687"/>
      </dsp:txXfrm>
    </dsp:sp>
    <dsp:sp modelId="{79C48609-37A6-224F-95A4-F7C20F00C8C5}">
      <dsp:nvSpPr>
        <dsp:cNvPr id="0" name=""/>
        <dsp:cNvSpPr/>
      </dsp:nvSpPr>
      <dsp:spPr>
        <a:xfrm>
          <a:off x="556736" y="3700997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5DD0C9-3F64-FE47-ADD0-A9E9E01BE3FF}">
      <dsp:nvSpPr>
        <dsp:cNvPr id="0" name=""/>
        <dsp:cNvSpPr/>
      </dsp:nvSpPr>
      <dsp:spPr>
        <a:xfrm>
          <a:off x="442011" y="4644503"/>
          <a:ext cx="8146996" cy="5806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>
              <a:solidFill>
                <a:srgbClr val="FF0000"/>
              </a:solidFill>
            </a:rPr>
            <a:t>Consumers are sensitive to fair / ethical pricing</a:t>
          </a:r>
          <a:endParaRPr lang="en-US" sz="3000" kern="1200" dirty="0">
            <a:solidFill>
              <a:srgbClr val="FF0000"/>
            </a:solidFill>
          </a:endParaRPr>
        </a:p>
      </dsp:txBody>
      <dsp:txXfrm>
        <a:off x="442011" y="4644503"/>
        <a:ext cx="8146996" cy="580687"/>
      </dsp:txXfrm>
    </dsp:sp>
    <dsp:sp modelId="{7FBE64A3-BC25-AF4A-8CB3-4B41E9262669}">
      <dsp:nvSpPr>
        <dsp:cNvPr id="0" name=""/>
        <dsp:cNvSpPr/>
      </dsp:nvSpPr>
      <dsp:spPr>
        <a:xfrm>
          <a:off x="79082" y="4571917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623006-8D0C-4D8E-B7A6-85FE6D57AF2C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316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27275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dirty="0"/>
              <a:t>LCBB5003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Business </a:t>
            </a:r>
            <a:r>
              <a:rPr lang="en-GB" altLang="en-US" b="1" dirty="0" smtClean="0">
                <a:solidFill>
                  <a:schemeClr val="accent2"/>
                </a:solidFill>
              </a:rPr>
              <a:t>Objectives</a:t>
            </a:r>
            <a:endParaRPr lang="en-GB" alt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140" y="768772"/>
            <a:ext cx="9159139" cy="2330028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/>
        </p:nvSpPr>
        <p:spPr>
          <a:xfrm>
            <a:off x="440833" y="735686"/>
            <a:ext cx="8242300" cy="917575"/>
          </a:xfrm>
          <a:prstGeom prst="rect">
            <a:avLst/>
          </a:prstGeom>
        </p:spPr>
        <p:txBody>
          <a:bodyPr lIns="36000" tIns="0" rIns="36000" bIns="0" anchor="t" anchorCtr="1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</a:rPr>
              <a:t>Business Objectives (Goals)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440833" y="1837825"/>
            <a:ext cx="8242300" cy="6223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Learning Objectives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-1" y="2795374"/>
            <a:ext cx="9143999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Students </a:t>
            </a:r>
            <a:r>
              <a:rPr lang="en-US" sz="2400" dirty="0"/>
              <a:t>should be able to:</a:t>
            </a:r>
          </a:p>
          <a:p>
            <a:pPr marL="457200" indent="-457200">
              <a:buFont typeface="Arial"/>
              <a:buChar char="•"/>
            </a:pPr>
            <a:r>
              <a:rPr lang="en-US" sz="2400" dirty="0" smtClean="0"/>
              <a:t>Identify </a:t>
            </a:r>
            <a:r>
              <a:rPr lang="en-US" sz="2400" dirty="0"/>
              <a:t>that firms may have </a:t>
            </a:r>
            <a:r>
              <a:rPr lang="en-US" sz="2400" b="1" dirty="0"/>
              <a:t>different </a:t>
            </a:r>
            <a:r>
              <a:rPr lang="en-US" sz="2400" b="1" dirty="0" smtClean="0"/>
              <a:t>objectives</a:t>
            </a:r>
          </a:p>
          <a:p>
            <a:pPr marL="457200" indent="-457200">
              <a:buFont typeface="Arial"/>
              <a:buChar char="•"/>
            </a:pPr>
            <a:r>
              <a:rPr lang="en-US" sz="2400" dirty="0" smtClean="0"/>
              <a:t>Objectives </a:t>
            </a:r>
            <a:r>
              <a:rPr lang="en-US" sz="2400" dirty="0"/>
              <a:t>may </a:t>
            </a:r>
            <a:r>
              <a:rPr lang="en-US" sz="2400" dirty="0" smtClean="0"/>
              <a:t>include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/>
              <a:t>P</a:t>
            </a:r>
            <a:r>
              <a:rPr lang="en-US" sz="2400" dirty="0" smtClean="0"/>
              <a:t>rofit </a:t>
            </a:r>
            <a:r>
              <a:rPr lang="en-US" sz="2400" dirty="0"/>
              <a:t>maximisation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/>
              <a:t>R</a:t>
            </a:r>
            <a:r>
              <a:rPr lang="en-US" sz="2400" dirty="0" smtClean="0"/>
              <a:t>evenue </a:t>
            </a:r>
            <a:r>
              <a:rPr lang="en-US" sz="2400" dirty="0"/>
              <a:t>maximisation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/>
              <a:t>S</a:t>
            </a:r>
            <a:r>
              <a:rPr lang="en-US" sz="2400" dirty="0" smtClean="0"/>
              <a:t>ales maximisation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 smtClean="0"/>
              <a:t>Satisficing</a:t>
            </a:r>
          </a:p>
          <a:p>
            <a:pPr marL="457200" indent="-457200">
              <a:buFont typeface="Arial"/>
              <a:buChar char="•"/>
            </a:pPr>
            <a:r>
              <a:rPr lang="en-US" sz="2400" dirty="0" smtClean="0"/>
              <a:t>Use diagrams and formulae to illustrate different objectives</a:t>
            </a:r>
            <a:endParaRPr lang="en-US" sz="2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9417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/>
          </p:nvPr>
        </p:nvGraphicFramePr>
        <p:xfrm>
          <a:off x="134470" y="1080537"/>
          <a:ext cx="8902026" cy="5732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7" name="Rectangle 6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Different Business Objectives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70855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07504" y="144673"/>
            <a:ext cx="89289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Key Concepts – Business Objectives</a:t>
            </a:r>
            <a:endParaRPr lang="en-US" sz="4000" b="1" dirty="0">
              <a:solidFill>
                <a:srgbClr val="FFFFFF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251520" y="1124742"/>
          <a:ext cx="8712968" cy="5544617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446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Profit maximisation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Profits are maximised at an output where marginal cost =</a:t>
                      </a:r>
                      <a:r>
                        <a:rPr lang="en-US" sz="2400" b="0" baseline="0" dirty="0" smtClean="0"/>
                        <a:t> marginal revenue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Revenue maximisation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Revenues are maximised at an</a:t>
                      </a:r>
                      <a:r>
                        <a:rPr lang="en-US" sz="2400" b="0" baseline="0" dirty="0" smtClean="0"/>
                        <a:t> </a:t>
                      </a:r>
                      <a:r>
                        <a:rPr lang="en-US" sz="2400" b="0" dirty="0" smtClean="0"/>
                        <a:t>output</a:t>
                      </a:r>
                      <a:r>
                        <a:rPr lang="en-US" sz="2400" b="0" baseline="0" dirty="0" smtClean="0"/>
                        <a:t> where marginal revenue = zero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Sales maximisation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Producing</a:t>
                      </a:r>
                      <a:r>
                        <a:rPr lang="en-US" sz="2400" b="0" baseline="0" dirty="0" smtClean="0"/>
                        <a:t> the</a:t>
                      </a:r>
                      <a:r>
                        <a:rPr lang="en-US" sz="2400" b="0" dirty="0" smtClean="0"/>
                        <a:t> largest amount possible consistent with earning normal profits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83813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Satisficing behaviour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Satisficing involves the owners of a business (shareholders)</a:t>
                      </a:r>
                      <a:r>
                        <a:rPr lang="en-US" sz="2400" b="0" baseline="0" dirty="0" smtClean="0"/>
                        <a:t> </a:t>
                      </a:r>
                      <a:r>
                        <a:rPr lang="en-US" sz="2400" b="0" dirty="0" smtClean="0"/>
                        <a:t>setting minimum acceptable levels of achievement in terms of revenue and profitability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Social enterprises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Businesses with profits reinvested for social aims – profit, people and planet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5107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/>
          </p:nvPr>
        </p:nvGraphicFramePr>
        <p:xfrm>
          <a:off x="323528" y="1196752"/>
          <a:ext cx="835292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5" name="Rectangle 4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Range of Different Business Objectives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44977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69269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7" name="New shape"/>
          <p:cNvSpPr/>
          <p:nvPr/>
        </p:nvSpPr>
        <p:spPr>
          <a:xfrm>
            <a:off x="393700" y="764704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8" name="New shape"/>
          <p:cNvSpPr/>
          <p:nvPr/>
        </p:nvSpPr>
        <p:spPr>
          <a:xfrm>
            <a:off x="393700" y="1077044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Market share of handset manufacturers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in 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UK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in </a:t>
            </a:r>
            <a:r>
              <a:rPr b="1" dirty="0">
                <a:solidFill>
                  <a:srgbClr val="4F4F4F"/>
                </a:solidFill>
                <a:latin typeface="Arial"/>
              </a:rPr>
              <a:t>June 2014</a:t>
            </a:r>
          </a:p>
        </p:txBody>
      </p:sp>
      <p:graphicFrame>
        <p:nvGraphicFramePr>
          <p:cNvPr id="9" name="ChartObject"/>
          <p:cNvGraphicFramePr/>
          <p:nvPr>
            <p:extLst/>
          </p:nvPr>
        </p:nvGraphicFramePr>
        <p:xfrm>
          <a:off x="395536" y="1528564"/>
          <a:ext cx="8208714" cy="49967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2" name="Picture 1" descr="blackberry_sales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593924"/>
            <a:ext cx="4720580" cy="2802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0" name="Group 9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1" name="Rectangle 10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Battle for Market Share in Mobiles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70276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9" name="Rectangle 8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Protecting Market Share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11" name="ChartObject"/>
          <p:cNvGraphicFramePr/>
          <p:nvPr>
            <p:extLst/>
          </p:nvPr>
        </p:nvGraphicFramePr>
        <p:xfrm>
          <a:off x="179512" y="1052736"/>
          <a:ext cx="4824536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5004048" y="1052736"/>
            <a:ext cx="388843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Grocery Market Shares April 2016</a:t>
            </a:r>
          </a:p>
          <a:p>
            <a:endParaRPr lang="en-US" sz="2000" b="1" dirty="0"/>
          </a:p>
          <a:p>
            <a:r>
              <a:rPr lang="en-US" sz="2000" dirty="0" smtClean="0"/>
              <a:t>Tesco 		28%</a:t>
            </a:r>
          </a:p>
          <a:p>
            <a:r>
              <a:rPr lang="en-US" sz="2000" dirty="0" smtClean="0"/>
              <a:t>Asda 		17%</a:t>
            </a:r>
          </a:p>
          <a:p>
            <a:r>
              <a:rPr lang="en-US" sz="2000" dirty="0" smtClean="0"/>
              <a:t>Sainsburys	16%</a:t>
            </a:r>
          </a:p>
          <a:p>
            <a:r>
              <a:rPr lang="en-US" sz="2000" dirty="0" smtClean="0"/>
              <a:t>Morrisons	11%</a:t>
            </a:r>
          </a:p>
          <a:p>
            <a:r>
              <a:rPr lang="en-US" sz="2000" dirty="0" smtClean="0"/>
              <a:t>Co-Op		6%</a:t>
            </a:r>
          </a:p>
          <a:p>
            <a:r>
              <a:rPr lang="en-US" sz="2000" dirty="0" smtClean="0"/>
              <a:t>Aldi 		6%</a:t>
            </a:r>
          </a:p>
          <a:p>
            <a:r>
              <a:rPr lang="en-US" sz="2000" dirty="0" smtClean="0"/>
              <a:t>Waitrose 	5%</a:t>
            </a:r>
          </a:p>
          <a:p>
            <a:r>
              <a:rPr lang="en-US" sz="2000" dirty="0" smtClean="0"/>
              <a:t>Lidl 		4%</a:t>
            </a:r>
          </a:p>
          <a:p>
            <a:r>
              <a:rPr lang="en-US" sz="2000" dirty="0" smtClean="0"/>
              <a:t>Iceland 		2%</a:t>
            </a:r>
          </a:p>
          <a:p>
            <a:endParaRPr lang="en-US" sz="2000" dirty="0"/>
          </a:p>
          <a:p>
            <a:r>
              <a:rPr lang="en-US" sz="2000" dirty="0" smtClean="0"/>
              <a:t>3 firm concentration ratio = 61%</a:t>
            </a:r>
          </a:p>
          <a:p>
            <a:endParaRPr lang="en-US" sz="2000" dirty="0"/>
          </a:p>
          <a:p>
            <a:r>
              <a:rPr lang="en-US" sz="2000" dirty="0" smtClean="0"/>
              <a:t>5 firm concentration ratio = 78%</a:t>
            </a:r>
          </a:p>
          <a:p>
            <a:endParaRPr lang="en-US" sz="2000" dirty="0"/>
          </a:p>
          <a:p>
            <a:r>
              <a:rPr lang="en-US" sz="2000" dirty="0" smtClean="0"/>
              <a:t>8 firm concentration ratio = 93%</a:t>
            </a:r>
            <a:endParaRPr lang="en-US" sz="2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892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99357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6" name="New shape"/>
          <p:cNvSpPr/>
          <p:nvPr/>
        </p:nvSpPr>
        <p:spPr>
          <a:xfrm>
            <a:off x="393700" y="1053232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Market share of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carbonated </a:t>
            </a:r>
            <a:r>
              <a:rPr b="1" dirty="0">
                <a:solidFill>
                  <a:srgbClr val="4F4F4F"/>
                </a:solidFill>
                <a:latin typeface="Arial"/>
              </a:rPr>
              <a:t>soft drink companies in 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USA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 </a:t>
            </a:r>
            <a:r>
              <a:rPr b="1" dirty="0">
                <a:solidFill>
                  <a:srgbClr val="4F4F4F"/>
                </a:solidFill>
                <a:latin typeface="Arial"/>
              </a:rPr>
              <a:t>from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2004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-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2014</a:t>
            </a:r>
            <a:endParaRPr b="1" dirty="0">
              <a:solidFill>
                <a:srgbClr val="4F4F4F"/>
              </a:solidFill>
              <a:latin typeface="Arial"/>
            </a:endParaRPr>
          </a:p>
        </p:txBody>
      </p:sp>
      <p:graphicFrame>
        <p:nvGraphicFramePr>
          <p:cNvPr id="7" name="ChartObject"/>
          <p:cNvGraphicFramePr/>
          <p:nvPr>
            <p:extLst/>
          </p:nvPr>
        </p:nvGraphicFramePr>
        <p:xfrm>
          <a:off x="179512" y="1484784"/>
          <a:ext cx="8784976" cy="51845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pSp>
        <p:nvGrpSpPr>
          <p:cNvPr id="8" name="Group 7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9" name="Rectangle 8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Protecting Monopoly Power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60689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99357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6" name="New shape"/>
          <p:cNvSpPr/>
          <p:nvPr/>
        </p:nvSpPr>
        <p:spPr>
          <a:xfrm>
            <a:off x="393700" y="1196776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r>
              <a:rPr lang="en-US" b="1" dirty="0">
                <a:solidFill>
                  <a:srgbClr val="4F4F4F"/>
                </a:solidFill>
                <a:latin typeface="Arial"/>
              </a:rPr>
              <a:t>Market share of carbonated beverages worldwide as of 2015, by company</a:t>
            </a:r>
            <a:endParaRPr b="1" dirty="0">
              <a:solidFill>
                <a:srgbClr val="4F4F4F"/>
              </a:solidFill>
              <a:latin typeface="Arial"/>
            </a:endParaRPr>
          </a:p>
        </p:txBody>
      </p:sp>
      <p:graphicFrame>
        <p:nvGraphicFramePr>
          <p:cNvPr id="8" name="ChartObject"/>
          <p:cNvGraphicFramePr/>
          <p:nvPr>
            <p:extLst/>
          </p:nvPr>
        </p:nvGraphicFramePr>
        <p:xfrm>
          <a:off x="251520" y="1700808"/>
          <a:ext cx="8640960" cy="49685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6012160" y="2636912"/>
            <a:ext cx="2808312" cy="64633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/>
              <a:t>* Companies with less </a:t>
            </a:r>
            <a:r>
              <a:rPr lang="en-US" dirty="0" smtClean="0"/>
              <a:t>than a </a:t>
            </a:r>
            <a:r>
              <a:rPr lang="en-US" dirty="0"/>
              <a:t>5 </a:t>
            </a:r>
            <a:r>
              <a:rPr lang="en-US" dirty="0" smtClean="0"/>
              <a:t>per cent </a:t>
            </a:r>
            <a:r>
              <a:rPr lang="en-US" dirty="0"/>
              <a:t>market share.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0" name="Rectangle 9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Global Market for Soft Drinks (2013)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77704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99357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8" name="New shape"/>
          <p:cNvSpPr/>
          <p:nvPr/>
        </p:nvSpPr>
        <p:spPr>
          <a:xfrm>
            <a:off x="393700" y="836712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9" name="New shape"/>
          <p:cNvSpPr/>
          <p:nvPr/>
        </p:nvSpPr>
        <p:spPr>
          <a:xfrm>
            <a:off x="393700" y="1039912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>
                <a:solidFill>
                  <a:srgbClr val="4F4F4F"/>
                </a:solidFill>
                <a:latin typeface="Arial"/>
              </a:rPr>
              <a:t>Global market share of the world's largest automakers in 2013</a:t>
            </a:r>
          </a:p>
        </p:txBody>
      </p:sp>
      <p:graphicFrame>
        <p:nvGraphicFramePr>
          <p:cNvPr id="10" name="ChartObject"/>
          <p:cNvGraphicFramePr/>
          <p:nvPr>
            <p:extLst/>
          </p:nvPr>
        </p:nvGraphicFramePr>
        <p:xfrm>
          <a:off x="251520" y="1491432"/>
          <a:ext cx="8640960" cy="5105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6084168" y="4221088"/>
            <a:ext cx="2808312" cy="17543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SAIC Motor Corporation Limited is a Chinese </a:t>
            </a:r>
            <a:r>
              <a:rPr lang="en-US" b="1" dirty="0"/>
              <a:t>state-owned </a:t>
            </a:r>
            <a:r>
              <a:rPr lang="en-US" dirty="0"/>
              <a:t>automotive manufacturing company headquartered in Shanghai, China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 flipH="1" flipV="1">
            <a:off x="5364088" y="4077072"/>
            <a:ext cx="504056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3" name="Rectangle 12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Shares of the Global Car Industry in 2013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46173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93492361"/>
              </p:ext>
            </p:extLst>
          </p:nvPr>
        </p:nvGraphicFramePr>
        <p:xfrm>
          <a:off x="254000" y="1196752"/>
          <a:ext cx="8638480" cy="5400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07504" y="144673"/>
            <a:ext cx="88569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rgbClr val="FFFFFF"/>
                </a:solidFill>
              </a:rPr>
              <a:t>Reasons for Different Objectives (Goals)</a:t>
            </a:r>
            <a:endParaRPr lang="en-US" sz="3200" b="1" dirty="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3223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/>
          <p:cNvSpPr/>
          <p:nvPr/>
        </p:nvSpPr>
        <p:spPr>
          <a:xfrm>
            <a:off x="107504" y="144673"/>
            <a:ext cx="8712968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900" b="1" dirty="0" smtClean="0">
                <a:solidFill>
                  <a:srgbClr val="FFFFFF"/>
                </a:solidFill>
              </a:rPr>
              <a:t>Maximisers and Satisficers</a:t>
            </a:r>
            <a:endParaRPr lang="en-US" sz="3900" b="1" dirty="0">
              <a:solidFill>
                <a:srgbClr val="FFFF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616624"/>
          </a:xfrm>
        </p:spPr>
        <p:txBody>
          <a:bodyPr>
            <a:normAutofit/>
          </a:bodyPr>
          <a:lstStyle/>
          <a:p>
            <a:r>
              <a:rPr lang="en-US" sz="2000" b="1" dirty="0"/>
              <a:t>Maximisers</a:t>
            </a:r>
            <a:r>
              <a:rPr lang="en-US" sz="2000" dirty="0"/>
              <a:t> behave in a traditional economic way and always try to make the best possible choice from the available alternatives. </a:t>
            </a:r>
          </a:p>
          <a:p>
            <a:r>
              <a:rPr lang="en-US" sz="2000" b="1" dirty="0"/>
              <a:t>Satisficers</a:t>
            </a:r>
            <a:r>
              <a:rPr lang="en-US" sz="2000" dirty="0"/>
              <a:t> examine only a limited set of alternatives, and choose the best between </a:t>
            </a:r>
            <a:r>
              <a:rPr lang="en-US" sz="2000" dirty="0" smtClean="0"/>
              <a:t>them</a:t>
            </a:r>
          </a:p>
          <a:p>
            <a:pPr lvl="1"/>
            <a:r>
              <a:rPr lang="en-US" sz="2000" dirty="0" smtClean="0"/>
              <a:t>Many businesses who adopt satisficing use </a:t>
            </a:r>
            <a:r>
              <a:rPr lang="en-US" sz="2000" b="1" dirty="0" smtClean="0"/>
              <a:t>rules of thumb</a:t>
            </a:r>
            <a:r>
              <a:rPr lang="en-US" sz="2000" dirty="0" smtClean="0"/>
              <a:t> rather than complex pricing policies. </a:t>
            </a:r>
          </a:p>
          <a:p>
            <a:pPr lvl="1"/>
            <a:r>
              <a:rPr lang="en-US" sz="2000" dirty="0" smtClean="0"/>
              <a:t>Instead of seeking the optimum profit-maximising price and output, they rely on </a:t>
            </a:r>
            <a:r>
              <a:rPr lang="en-US" sz="2000" b="1" dirty="0" smtClean="0"/>
              <a:t>simple-cost plus approaches </a:t>
            </a:r>
            <a:r>
              <a:rPr lang="en-US" sz="2000" dirty="0" smtClean="0"/>
              <a:t>e.g. they charge the unit cost of supply + 10%</a:t>
            </a:r>
          </a:p>
          <a:p>
            <a:pPr lvl="1"/>
            <a:r>
              <a:rPr lang="en-US" sz="2000" dirty="0" smtClean="0"/>
              <a:t>Satisficers may be the managers of a business who are more concerned with increasing revenue and/or market share rather than pure profit maximisation.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236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/>
          <p:cNvSpPr/>
          <p:nvPr/>
        </p:nvSpPr>
        <p:spPr>
          <a:xfrm>
            <a:off x="107504" y="144673"/>
            <a:ext cx="8712968" cy="692497"/>
          </a:xfrm>
          <a:prstGeom prst="rect">
            <a:avLst/>
          </a:prstGeom>
          <a:solidFill>
            <a:srgbClr val="254061"/>
          </a:solidFill>
        </p:spPr>
        <p:txBody>
          <a:bodyPr wrap="square">
            <a:spAutoFit/>
          </a:bodyPr>
          <a:lstStyle/>
          <a:p>
            <a:r>
              <a:rPr lang="en-US" sz="3900" b="1" dirty="0" smtClean="0">
                <a:solidFill>
                  <a:srgbClr val="FFFFFF"/>
                </a:solidFill>
              </a:rPr>
              <a:t>Goal: Sales Revenue Maximisation</a:t>
            </a:r>
            <a:endParaRPr lang="en-US" sz="3900" b="1" dirty="0">
              <a:solidFill>
                <a:srgbClr val="FFFF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688632"/>
          </a:xfrm>
        </p:spPr>
        <p:txBody>
          <a:bodyPr>
            <a:noAutofit/>
          </a:bodyPr>
          <a:lstStyle/>
          <a:p>
            <a:r>
              <a:rPr lang="en-US" sz="2000" dirty="0" smtClean="0"/>
              <a:t>The </a:t>
            </a:r>
            <a:r>
              <a:rPr lang="en-US" sz="2000" dirty="0"/>
              <a:t>objective of maximising sales revenue rather than profits was developed by economist </a:t>
            </a:r>
            <a:r>
              <a:rPr lang="en-US" sz="2000" b="1" dirty="0"/>
              <a:t>William Baumol </a:t>
            </a:r>
            <a:r>
              <a:rPr lang="en-US" sz="2000" dirty="0"/>
              <a:t>whose work focused on the decisions of </a:t>
            </a:r>
            <a:r>
              <a:rPr lang="en-US" sz="2000" b="1" dirty="0"/>
              <a:t>manager-controlled businesses</a:t>
            </a:r>
          </a:p>
          <a:p>
            <a:r>
              <a:rPr lang="en-US" sz="2000" dirty="0" smtClean="0"/>
              <a:t>His research found that annual </a:t>
            </a:r>
            <a:r>
              <a:rPr lang="en-US" sz="2000" dirty="0"/>
              <a:t>salaries and perks </a:t>
            </a:r>
            <a:r>
              <a:rPr lang="en-US" sz="2000" dirty="0" smtClean="0"/>
              <a:t>were more closely linked </a:t>
            </a:r>
            <a:r>
              <a:rPr lang="en-US" sz="2000" dirty="0"/>
              <a:t>to sales revenue rather than </a:t>
            </a:r>
            <a:r>
              <a:rPr lang="en-US" sz="2000" dirty="0" smtClean="0"/>
              <a:t>operating profits </a:t>
            </a:r>
            <a:endParaRPr lang="en-US" sz="2000" dirty="0"/>
          </a:p>
          <a:p>
            <a:r>
              <a:rPr lang="en-US" sz="2000" dirty="0" smtClean="0"/>
              <a:t>Companies </a:t>
            </a:r>
            <a:r>
              <a:rPr lang="en-US" sz="2000" dirty="0"/>
              <a:t>geared towards maximising revenue are likely to make frequent use of </a:t>
            </a:r>
            <a:r>
              <a:rPr lang="en-US" sz="2000" b="1" dirty="0"/>
              <a:t>price discrimination </a:t>
            </a:r>
            <a:r>
              <a:rPr lang="en-US" sz="2000" dirty="0"/>
              <a:t>to extract extra revenue and marginal profit from consumers</a:t>
            </a:r>
          </a:p>
          <a:p>
            <a:r>
              <a:rPr lang="en-US" sz="2000" dirty="0" smtClean="0"/>
              <a:t>A </a:t>
            </a:r>
            <a:r>
              <a:rPr lang="en-US" sz="2000" dirty="0"/>
              <a:t>business might also aim to maximise sales revenue rather than profits because it wishes to </a:t>
            </a:r>
            <a:r>
              <a:rPr lang="en-US" sz="2000" b="1" dirty="0"/>
              <a:t>deter the </a:t>
            </a:r>
            <a:r>
              <a:rPr lang="en-US" sz="2000" b="1" dirty="0" smtClean="0"/>
              <a:t>profitable entry </a:t>
            </a:r>
            <a:r>
              <a:rPr lang="en-US" sz="2000" dirty="0"/>
              <a:t>of new </a:t>
            </a:r>
            <a:r>
              <a:rPr lang="en-US" sz="2000" dirty="0" smtClean="0"/>
              <a:t>firms / rivals </a:t>
            </a:r>
            <a:r>
              <a:rPr lang="en-US" sz="2000" dirty="0"/>
              <a:t>into an industry</a:t>
            </a:r>
          </a:p>
          <a:p>
            <a:r>
              <a:rPr lang="en-US" sz="2000" dirty="0" smtClean="0"/>
              <a:t>If </a:t>
            </a:r>
            <a:r>
              <a:rPr lang="en-US" sz="2000" dirty="0"/>
              <a:t>a firm decides to aim to maximise sales revenue rather than profits, one </a:t>
            </a:r>
            <a:r>
              <a:rPr lang="en-US" sz="2000" dirty="0" smtClean="0"/>
              <a:t>consequence </a:t>
            </a:r>
            <a:r>
              <a:rPr lang="en-US" sz="2000" dirty="0"/>
              <a:t>can be a reduction in the price of the firm’s shares since </a:t>
            </a:r>
            <a:r>
              <a:rPr lang="en-US" sz="2000" b="1" dirty="0" smtClean="0"/>
              <a:t>operating profit </a:t>
            </a:r>
            <a:r>
              <a:rPr lang="en-US" sz="2000" b="1" dirty="0"/>
              <a:t>is likely to be lower</a:t>
            </a:r>
          </a:p>
        </p:txBody>
      </p:sp>
    </p:spTree>
    <p:extLst>
      <p:ext uri="{BB962C8B-B14F-4D97-AF65-F5344CB8AC3E}">
        <p14:creationId xmlns:p14="http://schemas.microsoft.com/office/powerpoint/2010/main" val="44376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 flipH="1">
            <a:off x="1619672" y="4797152"/>
            <a:ext cx="2952328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1619672" y="3429000"/>
            <a:ext cx="2952328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572000" y="3429000"/>
            <a:ext cx="0" cy="2592288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 flipH="1" flipV="1">
            <a:off x="-534739" y="3843933"/>
            <a:ext cx="4287837" cy="1587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619672" y="6022429"/>
            <a:ext cx="6192688" cy="0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0" name="Freeform 9"/>
          <p:cNvSpPr/>
          <p:nvPr/>
        </p:nvSpPr>
        <p:spPr>
          <a:xfrm>
            <a:off x="2198528" y="3068960"/>
            <a:ext cx="5109776" cy="1850722"/>
          </a:xfrm>
          <a:custGeom>
            <a:avLst/>
            <a:gdLst>
              <a:gd name="connsiteX0" fmla="*/ 0 w 4545875"/>
              <a:gd name="connsiteY0" fmla="*/ 0 h 1615440"/>
              <a:gd name="connsiteX1" fmla="*/ 1685109 w 4545875"/>
              <a:gd name="connsiteY1" fmla="*/ 1528354 h 1615440"/>
              <a:gd name="connsiteX2" fmla="*/ 4545875 w 4545875"/>
              <a:gd name="connsiteY2" fmla="*/ 522514 h 1615440"/>
              <a:gd name="connsiteX3" fmla="*/ 4545875 w 4545875"/>
              <a:gd name="connsiteY3" fmla="*/ 522514 h 161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45875" h="1615440">
                <a:moveTo>
                  <a:pt x="0" y="0"/>
                </a:moveTo>
                <a:cubicBezTo>
                  <a:pt x="463731" y="720634"/>
                  <a:pt x="927463" y="1441268"/>
                  <a:pt x="1685109" y="1528354"/>
                </a:cubicBezTo>
                <a:cubicBezTo>
                  <a:pt x="2442755" y="1615440"/>
                  <a:pt x="4545875" y="522514"/>
                  <a:pt x="4545875" y="522514"/>
                </a:cubicBezTo>
                <a:lnTo>
                  <a:pt x="4545875" y="522514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reeform 10"/>
          <p:cNvSpPr/>
          <p:nvPr/>
        </p:nvSpPr>
        <p:spPr>
          <a:xfrm>
            <a:off x="2051720" y="2492895"/>
            <a:ext cx="4248472" cy="3601541"/>
          </a:xfrm>
          <a:custGeom>
            <a:avLst/>
            <a:gdLst>
              <a:gd name="connsiteX0" fmla="*/ 0 w 3696789"/>
              <a:gd name="connsiteY0" fmla="*/ 2978332 h 4219304"/>
              <a:gd name="connsiteX1" fmla="*/ 1097280 w 3696789"/>
              <a:gd name="connsiteY1" fmla="*/ 3722915 h 4219304"/>
              <a:gd name="connsiteX2" fmla="*/ 3696789 w 3696789"/>
              <a:gd name="connsiteY2" fmla="*/ 0 h 4219304"/>
              <a:gd name="connsiteX3" fmla="*/ 3696789 w 3696789"/>
              <a:gd name="connsiteY3" fmla="*/ 0 h 421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96789" h="4219304">
                <a:moveTo>
                  <a:pt x="0" y="2978332"/>
                </a:moveTo>
                <a:cubicBezTo>
                  <a:pt x="240574" y="3598818"/>
                  <a:pt x="481149" y="4219304"/>
                  <a:pt x="1097280" y="3722915"/>
                </a:cubicBezTo>
                <a:cubicBezTo>
                  <a:pt x="1713411" y="3226526"/>
                  <a:pt x="3696789" y="0"/>
                  <a:pt x="3696789" y="0"/>
                </a:cubicBezTo>
                <a:lnTo>
                  <a:pt x="3696789" y="0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372200" y="2464175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MC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1733887"/>
            <a:ext cx="86409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Price and Cost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6660232" y="6228020"/>
            <a:ext cx="1080120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Output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7380312" y="3706981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AC</a:t>
            </a:r>
            <a:endParaRPr lang="en-GB" sz="1600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555776" y="1844824"/>
            <a:ext cx="4032448" cy="316835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860032" y="6330806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MR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6660232" y="5106670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AR</a:t>
            </a:r>
            <a:endParaRPr lang="en-GB" sz="1600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2555776" y="1844824"/>
            <a:ext cx="2088232" cy="4383196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3923928" y="4869160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/>
          <p:cNvSpPr/>
          <p:nvPr/>
        </p:nvSpPr>
        <p:spPr>
          <a:xfrm>
            <a:off x="467544" y="6381328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99592" y="6372036"/>
            <a:ext cx="201622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Profit Max: MC=MR</a:t>
            </a:r>
            <a:endParaRPr lang="en-GB" dirty="0"/>
          </a:p>
        </p:txBody>
      </p:sp>
      <p:sp>
        <p:nvSpPr>
          <p:cNvPr id="23" name="Oval 22"/>
          <p:cNvSpPr/>
          <p:nvPr/>
        </p:nvSpPr>
        <p:spPr>
          <a:xfrm>
            <a:off x="4427984" y="5877272"/>
            <a:ext cx="288032" cy="28803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/>
          <p:cNvSpPr/>
          <p:nvPr/>
        </p:nvSpPr>
        <p:spPr>
          <a:xfrm>
            <a:off x="3432193" y="1700808"/>
            <a:ext cx="288032" cy="28803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3887803" y="1660158"/>
            <a:ext cx="212435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Revenue Max: MR=0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043608" y="3284984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1043608" y="4674622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C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grpSp>
        <p:nvGrpSpPr>
          <p:cNvPr id="28" name="Group 27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29" name="Rectangle 28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Maximising Total Revenue (MR=Zero)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sp>
        <p:nvSpPr>
          <p:cNvPr id="31" name="Oval 30"/>
          <p:cNvSpPr/>
          <p:nvPr/>
        </p:nvSpPr>
        <p:spPr>
          <a:xfrm>
            <a:off x="4499992" y="3356992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1729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584775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3200" b="1" dirty="0" smtClean="0">
                  <a:solidFill>
                    <a:srgbClr val="FFFFFF"/>
                  </a:solidFill>
                </a:rPr>
                <a:t>Largest Companies by Revenue in 2015</a:t>
              </a:r>
              <a:endParaRPr lang="en-US" sz="32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17250" y="1137265"/>
          <a:ext cx="8919246" cy="5604102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48867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24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6862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The 100 largest companies in the world ranked by revenue in 2015 (in billion U.S. dollars)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 smtClean="0">
                          <a:effectLst/>
                        </a:rPr>
                        <a:t>$bn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Wal-Mart Stores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485.65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Sinopec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433.31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Royal Dutch Shell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385.63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PetroChina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367.85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Exxon Mobil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364.76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BP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334.61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Toyota Motor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248.95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Volkswagen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244.81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Glencore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209.22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Total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194.16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Chevron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191.76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Samsung Electronics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188.48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Apple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 smtClean="0">
                          <a:effectLst/>
                        </a:rPr>
                        <a:t>182.80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Phillips 66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161.21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Daimler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157.04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General Motors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155.93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General Electric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148.59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Ford Motor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144.08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Petrobras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143.35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09528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51520" y="1044352"/>
            <a:ext cx="8640960" cy="5844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When a business sells </a:t>
            </a:r>
            <a:r>
              <a:rPr lang="en-GB" sz="2400" dirty="0">
                <a:solidFill>
                  <a:schemeClr val="tx1"/>
                </a:solidFill>
              </a:rPr>
              <a:t>as much as possible without making a loss</a:t>
            </a:r>
            <a:endParaRPr lang="en-GB" sz="2400" dirty="0" smtClean="0">
              <a:solidFill>
                <a:schemeClr val="tx1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1619672" y="4437112"/>
            <a:ext cx="4176464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stCxn id="23" idx="0"/>
          </p:cNvCxnSpPr>
          <p:nvPr/>
        </p:nvCxnSpPr>
        <p:spPr>
          <a:xfrm>
            <a:off x="5796136" y="4293096"/>
            <a:ext cx="0" cy="180020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 flipH="1" flipV="1">
            <a:off x="-534739" y="3915941"/>
            <a:ext cx="4287837" cy="1587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619672" y="6094437"/>
            <a:ext cx="6192688" cy="0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0" name="Freeform 9"/>
          <p:cNvSpPr/>
          <p:nvPr/>
        </p:nvSpPr>
        <p:spPr>
          <a:xfrm>
            <a:off x="2198528" y="3140968"/>
            <a:ext cx="5109776" cy="1850722"/>
          </a:xfrm>
          <a:custGeom>
            <a:avLst/>
            <a:gdLst>
              <a:gd name="connsiteX0" fmla="*/ 0 w 4545875"/>
              <a:gd name="connsiteY0" fmla="*/ 0 h 1615440"/>
              <a:gd name="connsiteX1" fmla="*/ 1685109 w 4545875"/>
              <a:gd name="connsiteY1" fmla="*/ 1528354 h 1615440"/>
              <a:gd name="connsiteX2" fmla="*/ 4545875 w 4545875"/>
              <a:gd name="connsiteY2" fmla="*/ 522514 h 1615440"/>
              <a:gd name="connsiteX3" fmla="*/ 4545875 w 4545875"/>
              <a:gd name="connsiteY3" fmla="*/ 522514 h 161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45875" h="1615440">
                <a:moveTo>
                  <a:pt x="0" y="0"/>
                </a:moveTo>
                <a:cubicBezTo>
                  <a:pt x="463731" y="720634"/>
                  <a:pt x="927463" y="1441268"/>
                  <a:pt x="1685109" y="1528354"/>
                </a:cubicBezTo>
                <a:cubicBezTo>
                  <a:pt x="2442755" y="1615440"/>
                  <a:pt x="4545875" y="522514"/>
                  <a:pt x="4545875" y="522514"/>
                </a:cubicBezTo>
                <a:lnTo>
                  <a:pt x="4545875" y="522514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reeform 10"/>
          <p:cNvSpPr/>
          <p:nvPr/>
        </p:nvSpPr>
        <p:spPr>
          <a:xfrm>
            <a:off x="2051720" y="2564903"/>
            <a:ext cx="4248472" cy="3601541"/>
          </a:xfrm>
          <a:custGeom>
            <a:avLst/>
            <a:gdLst>
              <a:gd name="connsiteX0" fmla="*/ 0 w 3696789"/>
              <a:gd name="connsiteY0" fmla="*/ 2978332 h 4219304"/>
              <a:gd name="connsiteX1" fmla="*/ 1097280 w 3696789"/>
              <a:gd name="connsiteY1" fmla="*/ 3722915 h 4219304"/>
              <a:gd name="connsiteX2" fmla="*/ 3696789 w 3696789"/>
              <a:gd name="connsiteY2" fmla="*/ 0 h 4219304"/>
              <a:gd name="connsiteX3" fmla="*/ 3696789 w 3696789"/>
              <a:gd name="connsiteY3" fmla="*/ 0 h 421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96789" h="4219304">
                <a:moveTo>
                  <a:pt x="0" y="2978332"/>
                </a:moveTo>
                <a:cubicBezTo>
                  <a:pt x="240574" y="3598818"/>
                  <a:pt x="481149" y="4219304"/>
                  <a:pt x="1097280" y="3722915"/>
                </a:cubicBezTo>
                <a:cubicBezTo>
                  <a:pt x="1713411" y="3226526"/>
                  <a:pt x="3696789" y="0"/>
                  <a:pt x="3696789" y="0"/>
                </a:cubicBezTo>
                <a:lnTo>
                  <a:pt x="3696789" y="0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372200" y="2536183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MC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1805895"/>
            <a:ext cx="86409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Price and Cost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6660232" y="6300028"/>
            <a:ext cx="1080120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Output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7380312" y="3778989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AC</a:t>
            </a:r>
            <a:endParaRPr lang="en-GB" sz="1600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555776" y="1916832"/>
            <a:ext cx="4032448" cy="316835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860032" y="6402814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MR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6660232" y="5178678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AR</a:t>
            </a:r>
            <a:endParaRPr lang="en-GB" sz="1600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2555776" y="1916832"/>
            <a:ext cx="2160240" cy="4464496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3923928" y="4941168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/>
          <p:cNvSpPr/>
          <p:nvPr/>
        </p:nvSpPr>
        <p:spPr>
          <a:xfrm>
            <a:off x="467544" y="6453336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99592" y="6444044"/>
            <a:ext cx="201622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Profit Max: MC=MR</a:t>
            </a:r>
            <a:endParaRPr lang="en-GB" dirty="0"/>
          </a:p>
        </p:txBody>
      </p:sp>
      <p:sp>
        <p:nvSpPr>
          <p:cNvPr id="23" name="Oval 22"/>
          <p:cNvSpPr/>
          <p:nvPr/>
        </p:nvSpPr>
        <p:spPr>
          <a:xfrm>
            <a:off x="5652120" y="4293096"/>
            <a:ext cx="288032" cy="288032"/>
          </a:xfrm>
          <a:prstGeom prst="ellipse">
            <a:avLst/>
          </a:prstGeom>
          <a:solidFill>
            <a:srgbClr val="C0504D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/>
          <p:cNvSpPr/>
          <p:nvPr/>
        </p:nvSpPr>
        <p:spPr>
          <a:xfrm>
            <a:off x="3432193" y="1772816"/>
            <a:ext cx="288032" cy="288032"/>
          </a:xfrm>
          <a:prstGeom prst="ellipse">
            <a:avLst/>
          </a:prstGeom>
          <a:solidFill>
            <a:srgbClr val="C0504D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3887803" y="1732166"/>
            <a:ext cx="4068573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Sales Max is at an output where AR=AC</a:t>
            </a:r>
          </a:p>
          <a:p>
            <a:r>
              <a:rPr lang="en-GB" dirty="0" smtClean="0"/>
              <a:t>At this output, </a:t>
            </a:r>
            <a:r>
              <a:rPr lang="en-GB" b="1" dirty="0" smtClean="0"/>
              <a:t>normal profits </a:t>
            </a:r>
            <a:r>
              <a:rPr lang="en-GB" dirty="0" smtClean="0"/>
              <a:t>are made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043608" y="4242574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9" name="TextBox 28"/>
          <p:cNvSpPr txBox="1"/>
          <p:nvPr/>
        </p:nvSpPr>
        <p:spPr>
          <a:xfrm>
            <a:off x="5580112" y="6309320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Q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4499992" y="2636912"/>
            <a:ext cx="1224136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31" name="Group 30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3" name="Rectangle 32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Goal: Sales Maximisation (AC=AR)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27087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3" name="Rectangle 32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Sales Maximisation (AC=AR or AC=Price)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79512" y="1124744"/>
          <a:ext cx="8640958" cy="5328595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1223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89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154012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Output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Total Revenue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Average Revenue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Total Cost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Average Cost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Marginal Cost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Total Profit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20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-20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90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72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36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22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18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120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87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29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33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140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116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29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29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24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34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0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6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198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33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48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-48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18530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ew shape"/>
          <p:cNvSpPr/>
          <p:nvPr/>
        </p:nvSpPr>
        <p:spPr>
          <a:xfrm>
            <a:off x="393700" y="1124744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Number of worldwide active Amazon customer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accounts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: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1997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to 201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5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 </a:t>
            </a:r>
            <a:endParaRPr b="1" dirty="0">
              <a:solidFill>
                <a:srgbClr val="4F4F4F"/>
              </a:solidFill>
              <a:latin typeface="Arial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7" name="Rectangle 6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Build an Installed User Base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475656" y="1700808"/>
            <a:ext cx="4608512" cy="1754327"/>
          </a:xfrm>
          <a:prstGeom prst="rect">
            <a:avLst/>
          </a:prstGeom>
          <a:solidFill>
            <a:srgbClr val="DCE6F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b="1" dirty="0" smtClean="0"/>
              <a:t>Amazon</a:t>
            </a:r>
            <a:r>
              <a:rPr lang="en-US" dirty="0" smtClean="0"/>
              <a:t> is one of the biggest e-tailers in the world with a global reach </a:t>
            </a:r>
            <a:r>
              <a:rPr lang="en-US" dirty="0"/>
              <a:t>and scope. </a:t>
            </a:r>
            <a:r>
              <a:rPr lang="en-US" dirty="0" smtClean="0"/>
              <a:t>Amazon </a:t>
            </a:r>
            <a:r>
              <a:rPr lang="en-US" dirty="0"/>
              <a:t>is an international e-commerce company offering online retail, computing services, consumer electronics, digital content as well as other local services such as daily deals and groceries</a:t>
            </a:r>
          </a:p>
        </p:txBody>
      </p:sp>
      <p:graphicFrame>
        <p:nvGraphicFramePr>
          <p:cNvPr id="8" name="ChartObject"/>
          <p:cNvGraphicFramePr/>
          <p:nvPr>
            <p:extLst/>
          </p:nvPr>
        </p:nvGraphicFramePr>
        <p:xfrm>
          <a:off x="179512" y="1460500"/>
          <a:ext cx="8784976" cy="52088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93397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7" name="Rectangle 6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Grow the User Base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8" name="ChartObject"/>
          <p:cNvGraphicFramePr/>
          <p:nvPr>
            <p:extLst/>
          </p:nvPr>
        </p:nvGraphicFramePr>
        <p:xfrm>
          <a:off x="179512" y="1124744"/>
          <a:ext cx="8712968" cy="55446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923928" y="1268760"/>
            <a:ext cx="4752528" cy="923330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This chart shows the user </a:t>
            </a:r>
            <a:r>
              <a:rPr lang="en-US" dirty="0"/>
              <a:t>base of Apple, Amazon and </a:t>
            </a:r>
            <a:r>
              <a:rPr lang="en-US" dirty="0" smtClean="0"/>
              <a:t>PayPal </a:t>
            </a:r>
            <a:r>
              <a:rPr lang="en-US" dirty="0"/>
              <a:t>as of 3rd quarter 2015, ranked by </a:t>
            </a:r>
            <a:r>
              <a:rPr lang="en-US" dirty="0" smtClean="0"/>
              <a:t>the number of user </a:t>
            </a:r>
            <a:r>
              <a:rPr lang="en-US" dirty="0"/>
              <a:t>accounts (in millions</a:t>
            </a:r>
            <a:r>
              <a:rPr lang="en-US" dirty="0" smtClean="0"/>
              <a:t>)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0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ew shape"/>
          <p:cNvSpPr/>
          <p:nvPr/>
        </p:nvSpPr>
        <p:spPr>
          <a:xfrm>
            <a:off x="393700" y="1039912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Leading 10 coffee shop chains ranked by number of outlets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in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 UK in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 </a:t>
            </a:r>
            <a:r>
              <a:rPr b="1" dirty="0">
                <a:solidFill>
                  <a:srgbClr val="4F4F4F"/>
                </a:solidFill>
                <a:latin typeface="Arial"/>
              </a:rPr>
              <a:t>2013</a:t>
            </a:r>
          </a:p>
        </p:txBody>
      </p:sp>
      <p:graphicFrame>
        <p:nvGraphicFramePr>
          <p:cNvPr id="10" name="ChartObject"/>
          <p:cNvGraphicFramePr/>
          <p:nvPr>
            <p:extLst/>
          </p:nvPr>
        </p:nvGraphicFramePr>
        <p:xfrm>
          <a:off x="323528" y="1563440"/>
          <a:ext cx="8640960" cy="49247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4355976" y="1851472"/>
            <a:ext cx="4248472" cy="1477328"/>
          </a:xfrm>
          <a:prstGeom prst="rect">
            <a:avLst/>
          </a:prstGeom>
          <a:solidFill>
            <a:srgbClr val="DCE6F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SSP includes the operation of </a:t>
            </a:r>
            <a:r>
              <a:rPr lang="en-US" dirty="0" smtClean="0"/>
              <a:t>the </a:t>
            </a:r>
            <a:r>
              <a:rPr lang="en-US" dirty="0"/>
              <a:t>following outlets: Millie's, Caffè Ritazza, Pumpkin Café, Camden Food Co, Pastry Shop, Delice de France, Soho Coffee, Starbucks, Bread boy, Upper Crust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2" name="Rectangle 11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Expand Number of Outlets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cxnSp>
        <p:nvCxnSpPr>
          <p:cNvPr id="3" name="Straight Arrow Connector 2"/>
          <p:cNvCxnSpPr/>
          <p:nvPr/>
        </p:nvCxnSpPr>
        <p:spPr>
          <a:xfrm>
            <a:off x="3995936" y="2132856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8348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2" name="Rectangle 11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Overseas Expansion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14" name="ChartObject"/>
          <p:cNvGraphicFramePr/>
          <p:nvPr>
            <p:extLst/>
          </p:nvPr>
        </p:nvGraphicFramePr>
        <p:xfrm>
          <a:off x="114400" y="1152784"/>
          <a:ext cx="8850088" cy="55885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259632" y="1146230"/>
            <a:ext cx="7416824" cy="338554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/>
              <a:t>Number of international and United States Starbucks stores from 2005 to </a:t>
            </a:r>
            <a:r>
              <a:rPr lang="en-US" sz="1600" smtClean="0"/>
              <a:t>2015</a:t>
            </a:r>
            <a:endParaRPr lang="en-US" sz="160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200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artoftheday_2557_HBO_and_Netflix_Subscription_Revenue_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052736"/>
            <a:ext cx="7956376" cy="5668918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Battle for Revenue in Streamed TV/Films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16339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Growth of Subscribers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sp>
        <p:nvSpPr>
          <p:cNvPr id="8" name="New shape"/>
          <p:cNvSpPr/>
          <p:nvPr/>
        </p:nvSpPr>
        <p:spPr>
          <a:xfrm>
            <a:off x="107504" y="1124744"/>
            <a:ext cx="8216900" cy="863600"/>
          </a:xfrm>
          <a:solidFill>
            <a:srgbClr val="0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sz="1600" b="1" dirty="0">
                <a:solidFill>
                  <a:srgbClr val="4F4F4F"/>
                </a:solidFill>
                <a:effectLst/>
                <a:latin typeface="Arial"/>
              </a:rPr>
              <a:t>Number of Netflix streaming subscribers worldwide from 3rd quarter 2011 to 1st quarter 2016 (in millions)</a:t>
            </a:r>
          </a:p>
        </p:txBody>
      </p:sp>
      <p:graphicFrame>
        <p:nvGraphicFramePr>
          <p:cNvPr id="9" name="ChartObject"/>
          <p:cNvGraphicFramePr/>
          <p:nvPr>
            <p:extLst/>
          </p:nvPr>
        </p:nvGraphicFramePr>
        <p:xfrm>
          <a:off x="107504" y="1844824"/>
          <a:ext cx="8856984" cy="48245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7602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619672" y="3356992"/>
            <a:ext cx="324036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noFill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1619672" y="4365104"/>
            <a:ext cx="3240360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1619672" y="3356992"/>
            <a:ext cx="3240360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860032" y="3356992"/>
            <a:ext cx="0" cy="2376264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1619672" y="2708920"/>
            <a:ext cx="2376264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4067944" y="2708920"/>
            <a:ext cx="0" cy="3024336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5400000" flipH="1" flipV="1">
            <a:off x="-534739" y="3555901"/>
            <a:ext cx="4287837" cy="1587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619672" y="5734397"/>
            <a:ext cx="6192688" cy="0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Freeform 12"/>
          <p:cNvSpPr/>
          <p:nvPr/>
        </p:nvSpPr>
        <p:spPr>
          <a:xfrm>
            <a:off x="2090516" y="2276872"/>
            <a:ext cx="5217788" cy="2354778"/>
          </a:xfrm>
          <a:custGeom>
            <a:avLst/>
            <a:gdLst>
              <a:gd name="connsiteX0" fmla="*/ 0 w 4545875"/>
              <a:gd name="connsiteY0" fmla="*/ 0 h 1615440"/>
              <a:gd name="connsiteX1" fmla="*/ 1685109 w 4545875"/>
              <a:gd name="connsiteY1" fmla="*/ 1528354 h 1615440"/>
              <a:gd name="connsiteX2" fmla="*/ 4545875 w 4545875"/>
              <a:gd name="connsiteY2" fmla="*/ 522514 h 1615440"/>
              <a:gd name="connsiteX3" fmla="*/ 4545875 w 4545875"/>
              <a:gd name="connsiteY3" fmla="*/ 522514 h 161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45875" h="1615440">
                <a:moveTo>
                  <a:pt x="0" y="0"/>
                </a:moveTo>
                <a:cubicBezTo>
                  <a:pt x="463731" y="720634"/>
                  <a:pt x="927463" y="1441268"/>
                  <a:pt x="1685109" y="1528354"/>
                </a:cubicBezTo>
                <a:cubicBezTo>
                  <a:pt x="2442755" y="1615440"/>
                  <a:pt x="4545875" y="522514"/>
                  <a:pt x="4545875" y="522514"/>
                </a:cubicBezTo>
                <a:lnTo>
                  <a:pt x="4545875" y="522514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Freeform 13"/>
          <p:cNvSpPr/>
          <p:nvPr/>
        </p:nvSpPr>
        <p:spPr>
          <a:xfrm>
            <a:off x="2051720" y="1967355"/>
            <a:ext cx="4392488" cy="3839050"/>
          </a:xfrm>
          <a:custGeom>
            <a:avLst/>
            <a:gdLst>
              <a:gd name="connsiteX0" fmla="*/ 0 w 3696789"/>
              <a:gd name="connsiteY0" fmla="*/ 2978332 h 4219304"/>
              <a:gd name="connsiteX1" fmla="*/ 1097280 w 3696789"/>
              <a:gd name="connsiteY1" fmla="*/ 3722915 h 4219304"/>
              <a:gd name="connsiteX2" fmla="*/ 3696789 w 3696789"/>
              <a:gd name="connsiteY2" fmla="*/ 0 h 4219304"/>
              <a:gd name="connsiteX3" fmla="*/ 3696789 w 3696789"/>
              <a:gd name="connsiteY3" fmla="*/ 0 h 421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96789" h="4219304">
                <a:moveTo>
                  <a:pt x="0" y="2978332"/>
                </a:moveTo>
                <a:cubicBezTo>
                  <a:pt x="240574" y="3598818"/>
                  <a:pt x="481149" y="4219304"/>
                  <a:pt x="1097280" y="3722915"/>
                </a:cubicBezTo>
                <a:cubicBezTo>
                  <a:pt x="1713411" y="3226526"/>
                  <a:pt x="3696789" y="0"/>
                  <a:pt x="3696789" y="0"/>
                </a:cubicBezTo>
                <a:lnTo>
                  <a:pt x="3696789" y="0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516216" y="1938318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MC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539552" y="1445855"/>
            <a:ext cx="86409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Price and Cost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6660232" y="5939988"/>
            <a:ext cx="1080120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Output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7380312" y="2852936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AC</a:t>
            </a:r>
            <a:endParaRPr lang="en-GB" sz="1600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2555776" y="1556792"/>
            <a:ext cx="4032448" cy="316835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211960" y="6402814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MR</a:t>
            </a:r>
            <a:endParaRPr lang="en-GB" sz="1600" dirty="0"/>
          </a:p>
        </p:txBody>
      </p:sp>
      <p:sp>
        <p:nvSpPr>
          <p:cNvPr id="21" name="TextBox 20"/>
          <p:cNvSpPr txBox="1"/>
          <p:nvPr/>
        </p:nvSpPr>
        <p:spPr>
          <a:xfrm>
            <a:off x="6732240" y="4746630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AR</a:t>
            </a:r>
            <a:endParaRPr lang="en-GB" sz="1600" dirty="0"/>
          </a:p>
        </p:txBody>
      </p:sp>
      <p:cxnSp>
        <p:nvCxnSpPr>
          <p:cNvPr id="22" name="Straight Connector 21"/>
          <p:cNvCxnSpPr/>
          <p:nvPr/>
        </p:nvCxnSpPr>
        <p:spPr>
          <a:xfrm>
            <a:off x="2555776" y="1566084"/>
            <a:ext cx="2160240" cy="4455204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Oval 22"/>
          <p:cNvSpPr/>
          <p:nvPr/>
        </p:nvSpPr>
        <p:spPr>
          <a:xfrm>
            <a:off x="3923928" y="4653136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24" name="Group 37"/>
          <p:cNvGrpSpPr/>
          <p:nvPr/>
        </p:nvGrpSpPr>
        <p:grpSpPr>
          <a:xfrm>
            <a:off x="3347864" y="1556792"/>
            <a:ext cx="2880320" cy="369332"/>
            <a:chOff x="755576" y="6011996"/>
            <a:chExt cx="2880320" cy="369332"/>
          </a:xfrm>
        </p:grpSpPr>
        <p:sp>
          <p:nvSpPr>
            <p:cNvPr id="25" name="Oval 24"/>
            <p:cNvSpPr/>
            <p:nvPr/>
          </p:nvSpPr>
          <p:spPr>
            <a:xfrm>
              <a:off x="755576" y="6021288"/>
              <a:ext cx="288032" cy="288032"/>
            </a:xfrm>
            <a:prstGeom prst="ellipse">
              <a:avLst/>
            </a:prstGeom>
            <a:solidFill>
              <a:srgbClr val="00B050"/>
            </a:solidFill>
            <a:ln w="5715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1187624" y="6011996"/>
              <a:ext cx="244827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Possible satisficing price</a:t>
              </a:r>
              <a:endParaRPr lang="en-GB" dirty="0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1043608" y="2514382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8" name="TextBox 27"/>
          <p:cNvSpPr txBox="1"/>
          <p:nvPr/>
        </p:nvSpPr>
        <p:spPr>
          <a:xfrm>
            <a:off x="3851920" y="5898758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Q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9" name="TextBox 28"/>
          <p:cNvSpPr txBox="1"/>
          <p:nvPr/>
        </p:nvSpPr>
        <p:spPr>
          <a:xfrm>
            <a:off x="4788024" y="5898758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Q2</a:t>
            </a:r>
            <a:endParaRPr lang="en-GB" sz="1600" dirty="0"/>
          </a:p>
        </p:txBody>
      </p:sp>
      <p:sp>
        <p:nvSpPr>
          <p:cNvPr id="30" name="TextBox 29"/>
          <p:cNvSpPr txBox="1"/>
          <p:nvPr/>
        </p:nvSpPr>
        <p:spPr>
          <a:xfrm>
            <a:off x="1043608" y="3162454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P2</a:t>
            </a:r>
            <a:endParaRPr lang="en-GB" sz="1600" dirty="0"/>
          </a:p>
        </p:txBody>
      </p:sp>
      <p:sp>
        <p:nvSpPr>
          <p:cNvPr id="31" name="Oval 30"/>
          <p:cNvSpPr/>
          <p:nvPr/>
        </p:nvSpPr>
        <p:spPr>
          <a:xfrm>
            <a:off x="4716016" y="3212976"/>
            <a:ext cx="288032" cy="288032"/>
          </a:xfrm>
          <a:prstGeom prst="ellipse">
            <a:avLst/>
          </a:prstGeom>
          <a:solidFill>
            <a:srgbClr val="00B05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1043608" y="4170566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C2</a:t>
            </a:r>
            <a:endParaRPr lang="en-GB" sz="1600" dirty="0"/>
          </a:p>
        </p:txBody>
      </p:sp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Profit Satisficing 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84029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Market Share on UK Petrol Forecourts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7" name="ChartObject"/>
          <p:cNvGraphicFramePr/>
          <p:nvPr>
            <p:extLst/>
          </p:nvPr>
        </p:nvGraphicFramePr>
        <p:xfrm>
          <a:off x="179512" y="1124744"/>
          <a:ext cx="8784976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5004048" y="4221088"/>
            <a:ext cx="3960440" cy="17543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Using this data, the five firm concentration ratio for petrol retailing is 65.3% i.e. an oligopoly. Local monopoly power will be enjoyed by petrol retailing businesses who do not have effective competition in some local areas.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08403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Pricing of Fuel by Supermarkets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36" name="ChartObject"/>
          <p:cNvGraphicFramePr/>
          <p:nvPr>
            <p:extLst/>
          </p:nvPr>
        </p:nvGraphicFramePr>
        <p:xfrm>
          <a:off x="107504" y="1052736"/>
          <a:ext cx="8856984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1126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Pricing of Fuel by Supermarkets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36" name="ChartObject"/>
          <p:cNvGraphicFramePr/>
          <p:nvPr>
            <p:extLst/>
          </p:nvPr>
        </p:nvGraphicFramePr>
        <p:xfrm>
          <a:off x="107504" y="1052736"/>
          <a:ext cx="4104456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283968" y="1196752"/>
            <a:ext cx="4752528" cy="5355312"/>
          </a:xfrm>
          <a:prstGeom prst="rect">
            <a:avLst/>
          </a:prstGeom>
          <a:solidFill>
            <a:srgbClr val="EFF2F7"/>
          </a:solidFill>
        </p:spPr>
        <p:txBody>
          <a:bodyPr wrap="square" rtlCol="0">
            <a:spAutoFit/>
          </a:bodyPr>
          <a:lstStyle/>
          <a:p>
            <a:r>
              <a:rPr lang="en-US" sz="1900" dirty="0" smtClean="0"/>
              <a:t>Why is the price per litre of petrol and diesel consistently cheaper in supermarkets compared to the UK average?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Supermarkets have </a:t>
            </a:r>
            <a:r>
              <a:rPr lang="en-US" sz="1900" b="1" dirty="0" smtClean="0"/>
              <a:t>buying (monopsony) power</a:t>
            </a:r>
            <a:r>
              <a:rPr lang="en-US" sz="1900" dirty="0" smtClean="0"/>
              <a:t> in the wholesale fuel market and can negotiate lower prices / discounts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They are happy to accept a lower profit margin on each litre sold as a strategy to get people into their stores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They can run petrol stations at lower unit cost because they already own the sites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The average price includes the prices of smaller independent petrol retailers whose prices are always higher because of a </a:t>
            </a:r>
            <a:r>
              <a:rPr lang="en-US" sz="1900" b="1" dirty="0" smtClean="0"/>
              <a:t>lack of economies of scale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Is supermarket petrol </a:t>
            </a:r>
            <a:r>
              <a:rPr lang="en-US" sz="1900" b="1" dirty="0" smtClean="0"/>
              <a:t>inferior</a:t>
            </a:r>
            <a:r>
              <a:rPr lang="en-US" sz="1900" dirty="0" smtClean="0"/>
              <a:t> to branded / </a:t>
            </a:r>
            <a:r>
              <a:rPr lang="en-US" sz="1900" dirty="0"/>
              <a:t>premium fuels? All fuels sold in the UK </a:t>
            </a:r>
            <a:r>
              <a:rPr lang="en-US" sz="1900" dirty="0" smtClean="0"/>
              <a:t>must conform </a:t>
            </a:r>
            <a:r>
              <a:rPr lang="en-US" sz="1900" dirty="0"/>
              <a:t>to </a:t>
            </a:r>
            <a:r>
              <a:rPr lang="en-US" sz="1900" dirty="0" smtClean="0"/>
              <a:t>relevant standards</a:t>
            </a:r>
            <a:endParaRPr lang="en-US" sz="19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001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5616624"/>
          </a:xfrm>
        </p:spPr>
        <p:txBody>
          <a:bodyPr>
            <a:normAutofit/>
          </a:bodyPr>
          <a:lstStyle/>
          <a:p>
            <a:r>
              <a:rPr lang="en-US" sz="2400" dirty="0" smtClean="0"/>
              <a:t>Most commercial businesses are profit-seeking but they are </a:t>
            </a:r>
            <a:r>
              <a:rPr lang="en-US" sz="2400" u="sng" dirty="0" smtClean="0"/>
              <a:t>not profit maximisers</a:t>
            </a:r>
          </a:p>
          <a:p>
            <a:r>
              <a:rPr lang="en-US" sz="2400" dirty="0" smtClean="0"/>
              <a:t>Satisficing is the probably the most common approach that businesses take across markets</a:t>
            </a:r>
          </a:p>
          <a:p>
            <a:r>
              <a:rPr lang="en-US" sz="2400" dirty="0" smtClean="0"/>
              <a:t>Businesses get a feel for changing market conditions and </a:t>
            </a:r>
            <a:r>
              <a:rPr lang="en-US" sz="2400" u="sng" dirty="0" smtClean="0"/>
              <a:t>they learn from experience</a:t>
            </a:r>
          </a:p>
          <a:p>
            <a:r>
              <a:rPr lang="en-US" sz="2400" dirty="0" smtClean="0"/>
              <a:t>Actual and potential threats from commercial rivals is vitally important in the behaviour of businesses in contestable, imperfect markets</a:t>
            </a:r>
          </a:p>
          <a:p>
            <a:r>
              <a:rPr lang="en-US" sz="2400" dirty="0" smtClean="0"/>
              <a:t>Increasingly firms are giving greater emphasis to </a:t>
            </a:r>
            <a:r>
              <a:rPr lang="en-US" sz="2400" b="1" dirty="0" smtClean="0"/>
              <a:t>social value </a:t>
            </a:r>
            <a:r>
              <a:rPr lang="en-US" sz="2400" dirty="0" smtClean="0"/>
              <a:t>as well as narrow measures of shareholder return such as the rate of return on capital</a:t>
            </a:r>
            <a:endParaRPr lang="en-US" sz="2400" dirty="0"/>
          </a:p>
        </p:txBody>
      </p:sp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584775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3200" b="1" dirty="0" smtClean="0">
                  <a:solidFill>
                    <a:srgbClr val="FFFFFF"/>
                  </a:solidFill>
                </a:rPr>
                <a:t>Business Objectives/Goals: Evaluation</a:t>
              </a:r>
              <a:endParaRPr lang="en-US" sz="3200" b="1" dirty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585404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07504" y="144673"/>
            <a:ext cx="88569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Overview on Objectives and Pricing</a:t>
            </a:r>
            <a:endParaRPr lang="en-US" sz="4000" b="1" dirty="0">
              <a:solidFill>
                <a:srgbClr val="FFFFFF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03173841"/>
              </p:ext>
            </p:extLst>
          </p:nvPr>
        </p:nvGraphicFramePr>
        <p:xfrm>
          <a:off x="297366" y="1152785"/>
          <a:ext cx="8667122" cy="5515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31071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12/11/2022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22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1516</Words>
  <Application>Microsoft Office PowerPoint</Application>
  <PresentationFormat>On-screen Show (4:3)</PresentationFormat>
  <Paragraphs>376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Myriad Pro</vt:lpstr>
      <vt:lpstr>Verdana</vt:lpstr>
      <vt:lpstr>20140311PresentationUWTSDTemplate</vt:lpstr>
      <vt:lpstr>LCBB5003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Timothy Osadiya</cp:lastModifiedBy>
  <cp:revision>37</cp:revision>
  <dcterms:created xsi:type="dcterms:W3CDTF">2020-06-23T16:08:04Z</dcterms:created>
  <dcterms:modified xsi:type="dcterms:W3CDTF">2022-11-12T08:53:14Z</dcterms:modified>
</cp:coreProperties>
</file>