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1405" autoAdjust="0"/>
  </p:normalViewPr>
  <p:slideViewPr>
    <p:cSldViewPr snapToGrid="0">
      <p:cViewPr varScale="1">
        <p:scale>
          <a:sx n="70" d="100"/>
          <a:sy n="70" d="100"/>
        </p:scale>
        <p:origin x="198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08337-FD30-47DA-B4EA-3F3D241B9324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4345F2-8240-4A23-9DB3-D544AF3941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589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4345F2-8240-4A23-9DB3-D544AF3941E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685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4345F2-8240-4A23-9DB3-D544AF3941E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894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4345F2-8240-4A23-9DB3-D544AF3941E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465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4345F2-8240-4A23-9DB3-D544AF3941E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40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Case study – Giving an A grade to a student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That is what Professor </a:t>
            </a:r>
            <a:r>
              <a:rPr lang="en-GB" dirty="0" err="1"/>
              <a:t>Zander</a:t>
            </a:r>
            <a:r>
              <a:rPr lang="en-GB" dirty="0"/>
              <a:t> at New </a:t>
            </a:r>
            <a:r>
              <a:rPr lang="en-GB" dirty="0" err="1"/>
              <a:t>england</a:t>
            </a:r>
            <a:r>
              <a:rPr lang="en-GB" dirty="0"/>
              <a:t> conservatory of Music did as over 25 years he found students were anxious about their</a:t>
            </a:r>
            <a:r>
              <a:rPr lang="en-GB" baseline="0" dirty="0"/>
              <a:t> performances and were unwilling to take risks creatively.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Solution to give each student an A grade at the beginning of the course, this was not intended as a way of measuring students’ against a measurable performance standard, but as a tool to encourage to explore new possibilities. Students were not allowed to slack off for the rest of the year, instead they were asked to write a letter to themselves within the first two weeks of the course.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Method – the students were asked to imagine they had received an A grade for the course and write the </a:t>
            </a:r>
            <a:r>
              <a:rPr lang="en-GB" baseline="0" dirty="0" err="1"/>
              <a:t>forementioned</a:t>
            </a:r>
            <a:r>
              <a:rPr lang="en-GB" baseline="0" dirty="0"/>
              <a:t> letter.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The letter was to start “Dear Mr </a:t>
            </a:r>
            <a:r>
              <a:rPr lang="en-GB" baseline="0" dirty="0" err="1"/>
              <a:t>Zander</a:t>
            </a:r>
            <a:r>
              <a:rPr lang="en-GB" baseline="0" dirty="0"/>
              <a:t>, I got my a grade because..” and students were asked to describe in detail how they got their extraordinary grade.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In writing the letter </a:t>
            </a:r>
            <a:r>
              <a:rPr lang="en-GB" baseline="0" dirty="0" err="1"/>
              <a:t>Zander</a:t>
            </a:r>
            <a:r>
              <a:rPr lang="en-GB" baseline="0" dirty="0"/>
              <a:t> said, students should “place themselves in the future looking back and report on all the insights they acquired and the milestones they attained in the year, as those </a:t>
            </a:r>
            <a:r>
              <a:rPr lang="en-GB" baseline="0" dirty="0" err="1"/>
              <a:t>accomlpishments</a:t>
            </a:r>
            <a:r>
              <a:rPr lang="en-GB" baseline="0" dirty="0"/>
              <a:t> were already in the past.” Everything in the letter must be in </a:t>
            </a:r>
            <a:r>
              <a:rPr lang="en-GB" baseline="0"/>
              <a:t>past tense.</a:t>
            </a: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345F2-8240-4A23-9DB3-D544AF3941E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87693-3FDC-4C1D-A9BA-EE2F633A0F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9DEE9-F442-40E4-9C70-7B20F50F9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C40D9-94D8-4339-803C-AC3F19670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35470-EB43-4FD5-943C-291F49B5D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E866CD-1DAB-406D-8404-45383BAC8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36972-4386-499E-8076-4182CE14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4B8C-B296-40CA-A6CD-CB358967D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E2DED-3CBE-4F2A-BDF6-010DA4AA5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F6A32-6AD9-4F82-963D-044EBE6BA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7A2BE-3C25-4182-B812-F35CB87C1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9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C4DA5-2A01-4301-9CEA-EE010AD41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48184-E2B1-45D8-BDCD-5D34902C6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A9356-E80E-465C-8E36-2A827FBCD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74CE6-740D-4B7F-9574-6F1D5C81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5A558-1FBF-4F64-A19B-4290E7E74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58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7D548-A270-4178-A17D-D525E24CA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E6760-CED4-45AE-AAEA-75BCA74A07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F7BE4F-42CB-4512-B4A9-BF93688ECC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5E7AC2-AFCE-4A75-8D83-8C83ED3C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BD040-DF28-4B41-98BF-90A3A12F0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14F3A-2566-4C9C-B0FA-F00F01DAE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1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0A5D-80C9-467A-B1C4-53EE9F09B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E6C4DA-F702-4310-945A-DCD956948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BECBF-525E-481E-A666-2946EDA0E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3DED85-7E71-407A-9B62-C22E13CBEF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7F6035-3B5E-4387-80A8-3587F2DCC0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EA4DCC-99F7-4E59-9563-C8DDF2B41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4E15B7-8C13-4989-8384-3A45A1D93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1BA04C-6022-4342-BFA5-098F98381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737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5C2EE-4928-4EC1-AD9F-BF616644E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64E45C-022A-442E-B090-12F29A8EF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90FCB2-F4CD-4FE6-816F-9BF51E2F2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8408DF-AC52-466D-BAFD-B2961C601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14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0F46CE-D7FF-40FF-85A9-48962B7FF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F1C492-9B34-4BF1-A78A-466F5BA2F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2E7F39-23E0-46D3-8A68-A12C64854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6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D217E-2A00-412F-9BE6-427357632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96D93-17FB-4E75-887F-56B9B9727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561DB2-DB4D-4305-AAC6-47EB14D4B1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2FB91-6EF2-441F-BDD6-9E7045E79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8C9DD7-2C20-4B1F-945A-69EB8B401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91440-2B09-4162-8711-933846100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31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88C20-F54E-4FD2-A256-F62D7E0FB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420971-1ABF-42DD-A78B-3152279583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CB4A4-8F6C-47CF-BE80-8235E852E2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ED3AD8-316C-4F89-A530-E5B118080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26E27-8412-4942-9167-298F9A8AB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C6058-96D9-4C28-8E43-6209DCA56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588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8468-E411-4162-BB82-59B608619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66814-6C0A-4BB1-902D-455CFD4D5F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76EB6-761C-4683-BB65-94D7A4F2A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158AD-D320-4F8A-AF45-CB8E51918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993A32-6C05-4ACE-A2E8-C12DBA888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2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58BE3F-6227-40C3-9487-6A549C309B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9E99B2-3BB5-4916-BF51-01A90439CF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ACB6C-1CD9-4336-A2E7-281F46797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1453A-EC17-43E6-AA3B-952C60802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72867-F526-4108-91DF-55DA1237A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917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2B1F2C-0AA4-4F03-9EC7-0732A76C2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D2D3D-E82A-481C-9DD1-C58DB3B86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3C1CE-1A41-4CAF-9047-A3C54CFA3A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1868E-5453-441C-89CA-DD645AA426F8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0E642-BCC7-4E93-B71C-C2606153F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35E97-CE8D-4047-89B2-4BB20A62E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81EB38-A645-457F-8C7E-91666DFDB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80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1_NkXgAK1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D6180-3711-4032-B34C-A53A608845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Pursuit of Happiness (Perseverance)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2A6D8-7C05-4409-ABA8-068EA11A4F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306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C04BB-4131-4B44-9214-99538F63B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 : Future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BD01D-B5D9-4C3E-B1E3-8FFC8FC9E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Why university?</a:t>
            </a:r>
          </a:p>
          <a:p>
            <a:r>
              <a:rPr lang="en-GB" dirty="0"/>
              <a:t>Understanding limiting beliefs</a:t>
            </a:r>
          </a:p>
          <a:p>
            <a:r>
              <a:rPr lang="en-GB" dirty="0"/>
              <a:t>‘The art of possibility’.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7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AD9FF-AFD5-4011-94F0-8E40CD053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 – </a:t>
            </a:r>
            <a:r>
              <a:rPr lang="en-GB" sz="3200" dirty="0"/>
              <a:t>Why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DBBF1-B11F-4DA0-ABAE-8B82D547FE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people want to study?</a:t>
            </a:r>
          </a:p>
          <a:p>
            <a:r>
              <a:rPr lang="en-GB" dirty="0"/>
              <a:t>Options for Study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550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9811B-A407-4419-823B-9DC820783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 – </a:t>
            </a:r>
            <a:r>
              <a:rPr lang="en-GB" sz="3200" dirty="0"/>
              <a:t>Understanding Limiting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601D4-39EC-4052-A1D9-3E84032D8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Recognising limiting beliefs</a:t>
            </a:r>
          </a:p>
          <a:p>
            <a:r>
              <a:rPr lang="en-GB" dirty="0"/>
              <a:t>How do you know if you have limiting beliefs?</a:t>
            </a:r>
          </a:p>
          <a:p>
            <a:r>
              <a:rPr lang="en-GB" dirty="0"/>
              <a:t>How are limiting beliefs acquired?</a:t>
            </a:r>
          </a:p>
          <a:p>
            <a:r>
              <a:rPr lang="en-GB" dirty="0"/>
              <a:t>Growth mindset vs fixed mindset</a:t>
            </a:r>
          </a:p>
          <a:p>
            <a:r>
              <a:rPr lang="en-GB" dirty="0"/>
              <a:t>Mindset – </a:t>
            </a:r>
            <a:r>
              <a:rPr lang="en-GB" dirty="0">
                <a:hlinkClick r:id="rId3"/>
              </a:rPr>
              <a:t>video to watch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90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0B0F6-D287-44FF-91CA-E562FFA0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 – The art of possibility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DA24-BCFD-489A-B442-CEBC46F9E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future you</a:t>
            </a:r>
          </a:p>
          <a:p>
            <a:endParaRPr lang="en-GB" dirty="0"/>
          </a:p>
          <a:p>
            <a:r>
              <a:rPr lang="en-GB" dirty="0"/>
              <a:t>In their book The Art of Possibility (2006), </a:t>
            </a:r>
            <a:r>
              <a:rPr lang="en-GB" dirty="0" err="1"/>
              <a:t>Rosamund</a:t>
            </a:r>
            <a:r>
              <a:rPr lang="en-GB" dirty="0"/>
              <a:t> Stone Zander and Benjamin Zander suggest that everybody is limited in life by their own paradigms and those they accept from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940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Me – The art of possibility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Case study – Giving an A grade to a student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Solution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Method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9EDB3-16F6-4ABF-8B09-DECCC67EE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 : Future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53D98-88B9-45F4-BB1C-F9BB93E5C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university?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Understanding limiting beliefs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‘The art of possibility’.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81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388</Words>
  <Application>Microsoft Office PowerPoint</Application>
  <PresentationFormat>Widescreen</PresentationFormat>
  <Paragraphs>47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The Pursuit of Happiness (Perseverance)</vt:lpstr>
      <vt:lpstr>Section 1 : Future Me</vt:lpstr>
      <vt:lpstr>Future Me – Why University?</vt:lpstr>
      <vt:lpstr>Future Me – Understanding Limiting Beliefs</vt:lpstr>
      <vt:lpstr>Future Me – The art of possibility </vt:lpstr>
      <vt:lpstr>Future Me – The art of possibility </vt:lpstr>
      <vt:lpstr>Section 1 : Future 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Pursuit of Happiness (Perseverance)</dc:title>
  <dc:creator>Anthony Burns</dc:creator>
  <cp:lastModifiedBy>Anthony Burns</cp:lastModifiedBy>
  <cp:revision>10</cp:revision>
  <dcterms:created xsi:type="dcterms:W3CDTF">2021-12-08T12:23:28Z</dcterms:created>
  <dcterms:modified xsi:type="dcterms:W3CDTF">2023-03-17T14:17:08Z</dcterms:modified>
</cp:coreProperties>
</file>