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370" y="67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5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75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029258" y="705377"/>
            <a:ext cx="351790" cy="323215"/>
          </a:xfrm>
          <a:custGeom>
            <a:avLst/>
            <a:gdLst/>
            <a:ahLst/>
            <a:cxnLst/>
            <a:rect l="l" t="t" r="r" b="b"/>
            <a:pathLst>
              <a:path w="351790" h="323215">
                <a:moveTo>
                  <a:pt x="98111" y="0"/>
                </a:moveTo>
                <a:lnTo>
                  <a:pt x="57961" y="7448"/>
                </a:lnTo>
                <a:lnTo>
                  <a:pt x="13066" y="43283"/>
                </a:lnTo>
                <a:lnTo>
                  <a:pt x="0" y="94000"/>
                </a:lnTo>
                <a:lnTo>
                  <a:pt x="7163" y="140814"/>
                </a:lnTo>
                <a:lnTo>
                  <a:pt x="23415" y="175462"/>
                </a:lnTo>
                <a:lnTo>
                  <a:pt x="40901" y="197865"/>
                </a:lnTo>
                <a:lnTo>
                  <a:pt x="175669" y="322858"/>
                </a:lnTo>
                <a:lnTo>
                  <a:pt x="219063" y="282614"/>
                </a:lnTo>
                <a:lnTo>
                  <a:pt x="175669" y="282614"/>
                </a:lnTo>
                <a:lnTo>
                  <a:pt x="71344" y="185868"/>
                </a:lnTo>
                <a:lnTo>
                  <a:pt x="70200" y="184912"/>
                </a:lnTo>
                <a:lnTo>
                  <a:pt x="61879" y="178421"/>
                </a:lnTo>
                <a:lnTo>
                  <a:pt x="53432" y="167147"/>
                </a:lnTo>
                <a:lnTo>
                  <a:pt x="155304" y="167147"/>
                </a:lnTo>
                <a:lnTo>
                  <a:pt x="157469" y="156817"/>
                </a:lnTo>
                <a:lnTo>
                  <a:pt x="46518" y="156817"/>
                </a:lnTo>
                <a:lnTo>
                  <a:pt x="40081" y="144459"/>
                </a:lnTo>
                <a:lnTo>
                  <a:pt x="34651" y="129871"/>
                </a:lnTo>
                <a:lnTo>
                  <a:pt x="30901" y="113052"/>
                </a:lnTo>
                <a:lnTo>
                  <a:pt x="29501" y="94000"/>
                </a:lnTo>
                <a:lnTo>
                  <a:pt x="38610" y="58034"/>
                </a:lnTo>
                <a:lnTo>
                  <a:pt x="59509" y="38744"/>
                </a:lnTo>
                <a:lnTo>
                  <a:pt x="82556" y="30961"/>
                </a:lnTo>
                <a:lnTo>
                  <a:pt x="98111" y="29515"/>
                </a:lnTo>
                <a:lnTo>
                  <a:pt x="170007" y="29515"/>
                </a:lnTo>
                <a:lnTo>
                  <a:pt x="153363" y="15616"/>
                </a:lnTo>
                <a:lnTo>
                  <a:pt x="130857" y="5320"/>
                </a:lnTo>
                <a:lnTo>
                  <a:pt x="111367" y="925"/>
                </a:lnTo>
                <a:lnTo>
                  <a:pt x="98111" y="0"/>
                </a:lnTo>
                <a:close/>
              </a:path>
              <a:path w="351790" h="323215">
                <a:moveTo>
                  <a:pt x="210876" y="154179"/>
                </a:moveTo>
                <a:lnTo>
                  <a:pt x="199177" y="154179"/>
                </a:lnTo>
                <a:lnTo>
                  <a:pt x="205637" y="166286"/>
                </a:lnTo>
                <a:lnTo>
                  <a:pt x="298560" y="166286"/>
                </a:lnTo>
                <a:lnTo>
                  <a:pt x="292282" y="174100"/>
                </a:lnTo>
                <a:lnTo>
                  <a:pt x="286888" y="179806"/>
                </a:lnTo>
                <a:lnTo>
                  <a:pt x="282990" y="183398"/>
                </a:lnTo>
                <a:lnTo>
                  <a:pt x="281144" y="184912"/>
                </a:lnTo>
                <a:lnTo>
                  <a:pt x="280571" y="185335"/>
                </a:lnTo>
                <a:lnTo>
                  <a:pt x="175669" y="282614"/>
                </a:lnTo>
                <a:lnTo>
                  <a:pt x="219063" y="282614"/>
                </a:lnTo>
                <a:lnTo>
                  <a:pt x="310442" y="197865"/>
                </a:lnTo>
                <a:lnTo>
                  <a:pt x="327925" y="175462"/>
                </a:lnTo>
                <a:lnTo>
                  <a:pt x="337074" y="155956"/>
                </a:lnTo>
                <a:lnTo>
                  <a:pt x="211825" y="155956"/>
                </a:lnTo>
                <a:lnTo>
                  <a:pt x="210876" y="154179"/>
                </a:lnTo>
                <a:close/>
              </a:path>
              <a:path w="351790" h="323215">
                <a:moveTo>
                  <a:pt x="173158" y="132411"/>
                </a:moveTo>
                <a:lnTo>
                  <a:pt x="162584" y="132411"/>
                </a:lnTo>
                <a:lnTo>
                  <a:pt x="188755" y="249735"/>
                </a:lnTo>
                <a:lnTo>
                  <a:pt x="195638" y="186620"/>
                </a:lnTo>
                <a:lnTo>
                  <a:pt x="185258" y="186620"/>
                </a:lnTo>
                <a:lnTo>
                  <a:pt x="173158" y="132411"/>
                </a:lnTo>
                <a:close/>
              </a:path>
              <a:path w="351790" h="323215">
                <a:moveTo>
                  <a:pt x="192538" y="119853"/>
                </a:moveTo>
                <a:lnTo>
                  <a:pt x="185444" y="184912"/>
                </a:lnTo>
                <a:lnTo>
                  <a:pt x="185340" y="185868"/>
                </a:lnTo>
                <a:lnTo>
                  <a:pt x="185258" y="186620"/>
                </a:lnTo>
                <a:lnTo>
                  <a:pt x="195638" y="186620"/>
                </a:lnTo>
                <a:lnTo>
                  <a:pt x="199177" y="154179"/>
                </a:lnTo>
                <a:lnTo>
                  <a:pt x="210876" y="154179"/>
                </a:lnTo>
                <a:lnTo>
                  <a:pt x="192538" y="119853"/>
                </a:lnTo>
                <a:close/>
              </a:path>
              <a:path w="351790" h="323215">
                <a:moveTo>
                  <a:pt x="162256" y="83573"/>
                </a:moveTo>
                <a:lnTo>
                  <a:pt x="146917" y="156817"/>
                </a:lnTo>
                <a:lnTo>
                  <a:pt x="157469" y="156817"/>
                </a:lnTo>
                <a:lnTo>
                  <a:pt x="162584" y="132411"/>
                </a:lnTo>
                <a:lnTo>
                  <a:pt x="173158" y="132411"/>
                </a:lnTo>
                <a:lnTo>
                  <a:pt x="162256" y="83573"/>
                </a:lnTo>
                <a:close/>
              </a:path>
              <a:path w="351790" h="323215">
                <a:moveTo>
                  <a:pt x="327232" y="29515"/>
                </a:moveTo>
                <a:lnTo>
                  <a:pt x="253239" y="29515"/>
                </a:lnTo>
                <a:lnTo>
                  <a:pt x="268788" y="30961"/>
                </a:lnTo>
                <a:lnTo>
                  <a:pt x="291836" y="38744"/>
                </a:lnTo>
                <a:lnTo>
                  <a:pt x="312738" y="58034"/>
                </a:lnTo>
                <a:lnTo>
                  <a:pt x="321848" y="94000"/>
                </a:lnTo>
                <a:lnTo>
                  <a:pt x="320499" y="112708"/>
                </a:lnTo>
                <a:lnTo>
                  <a:pt x="316876" y="129272"/>
                </a:lnTo>
                <a:lnTo>
                  <a:pt x="311614" y="143689"/>
                </a:lnTo>
                <a:lnTo>
                  <a:pt x="305348" y="155956"/>
                </a:lnTo>
                <a:lnTo>
                  <a:pt x="337074" y="155956"/>
                </a:lnTo>
                <a:lnTo>
                  <a:pt x="344175" y="140814"/>
                </a:lnTo>
                <a:lnTo>
                  <a:pt x="351338" y="94000"/>
                </a:lnTo>
                <a:lnTo>
                  <a:pt x="347681" y="65221"/>
                </a:lnTo>
                <a:lnTo>
                  <a:pt x="338275" y="43283"/>
                </a:lnTo>
                <a:lnTo>
                  <a:pt x="327232" y="29515"/>
                </a:lnTo>
                <a:close/>
              </a:path>
              <a:path w="351790" h="323215">
                <a:moveTo>
                  <a:pt x="170007" y="29515"/>
                </a:moveTo>
                <a:lnTo>
                  <a:pt x="98111" y="29515"/>
                </a:lnTo>
                <a:lnTo>
                  <a:pt x="109634" y="30473"/>
                </a:lnTo>
                <a:lnTo>
                  <a:pt x="126689" y="35168"/>
                </a:lnTo>
                <a:lnTo>
                  <a:pt x="145669" y="46331"/>
                </a:lnTo>
                <a:lnTo>
                  <a:pt x="162966" y="66697"/>
                </a:lnTo>
                <a:lnTo>
                  <a:pt x="175669" y="88247"/>
                </a:lnTo>
                <a:lnTo>
                  <a:pt x="188364" y="66697"/>
                </a:lnTo>
                <a:lnTo>
                  <a:pt x="205665" y="46331"/>
                </a:lnTo>
                <a:lnTo>
                  <a:pt x="224649" y="35168"/>
                </a:lnTo>
                <a:lnTo>
                  <a:pt x="228005" y="34243"/>
                </a:lnTo>
                <a:lnTo>
                  <a:pt x="175669" y="34243"/>
                </a:lnTo>
                <a:lnTo>
                  <a:pt x="170007" y="29515"/>
                </a:lnTo>
                <a:close/>
              </a:path>
              <a:path w="351790" h="323215">
                <a:moveTo>
                  <a:pt x="253239" y="0"/>
                </a:moveTo>
                <a:lnTo>
                  <a:pt x="239982" y="925"/>
                </a:lnTo>
                <a:lnTo>
                  <a:pt x="220488" y="5320"/>
                </a:lnTo>
                <a:lnTo>
                  <a:pt x="197977" y="15616"/>
                </a:lnTo>
                <a:lnTo>
                  <a:pt x="175669" y="34243"/>
                </a:lnTo>
                <a:lnTo>
                  <a:pt x="228005" y="34243"/>
                </a:lnTo>
                <a:lnTo>
                  <a:pt x="241710" y="30473"/>
                </a:lnTo>
                <a:lnTo>
                  <a:pt x="253239" y="29515"/>
                </a:lnTo>
                <a:lnTo>
                  <a:pt x="327232" y="29515"/>
                </a:lnTo>
                <a:lnTo>
                  <a:pt x="325471" y="27320"/>
                </a:lnTo>
                <a:lnTo>
                  <a:pt x="311618" y="16466"/>
                </a:lnTo>
                <a:lnTo>
                  <a:pt x="293382" y="7448"/>
                </a:lnTo>
                <a:lnTo>
                  <a:pt x="276225" y="2504"/>
                </a:lnTo>
                <a:lnTo>
                  <a:pt x="262170" y="424"/>
                </a:lnTo>
                <a:lnTo>
                  <a:pt x="253239" y="0"/>
                </a:lnTo>
                <a:close/>
              </a:path>
            </a:pathLst>
          </a:custGeom>
          <a:solidFill>
            <a:srgbClr val="00B0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6288686" y="2201128"/>
            <a:ext cx="598805" cy="589280"/>
          </a:xfrm>
          <a:custGeom>
            <a:avLst/>
            <a:gdLst/>
            <a:ahLst/>
            <a:cxnLst/>
            <a:rect l="l" t="t" r="r" b="b"/>
            <a:pathLst>
              <a:path w="598805" h="589280">
                <a:moveTo>
                  <a:pt x="299175" y="0"/>
                </a:moveTo>
                <a:lnTo>
                  <a:pt x="250641" y="3853"/>
                </a:lnTo>
                <a:lnTo>
                  <a:pt x="204602" y="15011"/>
                </a:lnTo>
                <a:lnTo>
                  <a:pt x="161675" y="32867"/>
                </a:lnTo>
                <a:lnTo>
                  <a:pt x="122474" y="56813"/>
                </a:lnTo>
                <a:lnTo>
                  <a:pt x="87616" y="86246"/>
                </a:lnTo>
                <a:lnTo>
                  <a:pt x="57715" y="120557"/>
                </a:lnTo>
                <a:lnTo>
                  <a:pt x="33388" y="159141"/>
                </a:lnTo>
                <a:lnTo>
                  <a:pt x="15249" y="201393"/>
                </a:lnTo>
                <a:lnTo>
                  <a:pt x="3914" y="246705"/>
                </a:lnTo>
                <a:lnTo>
                  <a:pt x="0" y="294471"/>
                </a:lnTo>
                <a:lnTo>
                  <a:pt x="3915" y="342249"/>
                </a:lnTo>
                <a:lnTo>
                  <a:pt x="15249" y="387569"/>
                </a:lnTo>
                <a:lnTo>
                  <a:pt x="33388" y="429826"/>
                </a:lnTo>
                <a:lnTo>
                  <a:pt x="57716" y="468414"/>
                </a:lnTo>
                <a:lnTo>
                  <a:pt x="87617" y="502727"/>
                </a:lnTo>
                <a:lnTo>
                  <a:pt x="122475" y="532161"/>
                </a:lnTo>
                <a:lnTo>
                  <a:pt x="161676" y="556107"/>
                </a:lnTo>
                <a:lnTo>
                  <a:pt x="204603" y="573962"/>
                </a:lnTo>
                <a:lnTo>
                  <a:pt x="250642" y="585120"/>
                </a:lnTo>
                <a:lnTo>
                  <a:pt x="299177" y="588973"/>
                </a:lnTo>
                <a:lnTo>
                  <a:pt x="347659" y="585120"/>
                </a:lnTo>
                <a:lnTo>
                  <a:pt x="393708" y="573962"/>
                </a:lnTo>
                <a:lnTo>
                  <a:pt x="436637" y="556107"/>
                </a:lnTo>
                <a:lnTo>
                  <a:pt x="475841" y="532161"/>
                </a:lnTo>
                <a:lnTo>
                  <a:pt x="510703" y="502727"/>
                </a:lnTo>
                <a:lnTo>
                  <a:pt x="522669" y="488999"/>
                </a:lnTo>
                <a:lnTo>
                  <a:pt x="242696" y="488999"/>
                </a:lnTo>
                <a:lnTo>
                  <a:pt x="242696" y="350061"/>
                </a:lnTo>
                <a:lnTo>
                  <a:pt x="101507" y="350061"/>
                </a:lnTo>
                <a:lnTo>
                  <a:pt x="101507" y="238924"/>
                </a:lnTo>
                <a:lnTo>
                  <a:pt x="242695" y="238924"/>
                </a:lnTo>
                <a:lnTo>
                  <a:pt x="242695" y="99993"/>
                </a:lnTo>
                <a:lnTo>
                  <a:pt x="522689" y="99993"/>
                </a:lnTo>
                <a:lnTo>
                  <a:pt x="510708" y="86246"/>
                </a:lnTo>
                <a:lnTo>
                  <a:pt x="475849" y="56813"/>
                </a:lnTo>
                <a:lnTo>
                  <a:pt x="436649" y="32867"/>
                </a:lnTo>
                <a:lnTo>
                  <a:pt x="393727" y="15011"/>
                </a:lnTo>
                <a:lnTo>
                  <a:pt x="347696" y="3853"/>
                </a:lnTo>
                <a:lnTo>
                  <a:pt x="299175" y="0"/>
                </a:lnTo>
                <a:close/>
              </a:path>
              <a:path w="598805" h="589280">
                <a:moveTo>
                  <a:pt x="522689" y="99993"/>
                </a:moveTo>
                <a:lnTo>
                  <a:pt x="355613" y="99993"/>
                </a:lnTo>
                <a:lnTo>
                  <a:pt x="355613" y="238924"/>
                </a:lnTo>
                <a:lnTo>
                  <a:pt x="496772" y="238924"/>
                </a:lnTo>
                <a:lnTo>
                  <a:pt x="496772" y="350061"/>
                </a:lnTo>
                <a:lnTo>
                  <a:pt x="355614" y="350061"/>
                </a:lnTo>
                <a:lnTo>
                  <a:pt x="355614" y="488999"/>
                </a:lnTo>
                <a:lnTo>
                  <a:pt x="522669" y="488999"/>
                </a:lnTo>
                <a:lnTo>
                  <a:pt x="564941" y="429826"/>
                </a:lnTo>
                <a:lnTo>
                  <a:pt x="583084" y="387569"/>
                </a:lnTo>
                <a:lnTo>
                  <a:pt x="594422" y="342249"/>
                </a:lnTo>
                <a:lnTo>
                  <a:pt x="598338" y="294471"/>
                </a:lnTo>
                <a:lnTo>
                  <a:pt x="594422" y="246705"/>
                </a:lnTo>
                <a:lnTo>
                  <a:pt x="583084" y="201393"/>
                </a:lnTo>
                <a:lnTo>
                  <a:pt x="564942" y="159141"/>
                </a:lnTo>
                <a:lnTo>
                  <a:pt x="540611" y="120557"/>
                </a:lnTo>
                <a:lnTo>
                  <a:pt x="522689" y="99993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7259774" y="4248572"/>
            <a:ext cx="304165" cy="294640"/>
          </a:xfrm>
          <a:custGeom>
            <a:avLst/>
            <a:gdLst/>
            <a:ahLst/>
            <a:cxnLst/>
            <a:rect l="l" t="t" r="r" b="b"/>
            <a:pathLst>
              <a:path w="304165" h="294639">
                <a:moveTo>
                  <a:pt x="151960" y="0"/>
                </a:moveTo>
                <a:lnTo>
                  <a:pt x="103923" y="7505"/>
                </a:lnTo>
                <a:lnTo>
                  <a:pt x="62208" y="28407"/>
                </a:lnTo>
                <a:lnTo>
                  <a:pt x="29315" y="60279"/>
                </a:lnTo>
                <a:lnTo>
                  <a:pt x="7745" y="100698"/>
                </a:lnTo>
                <a:lnTo>
                  <a:pt x="0" y="147237"/>
                </a:lnTo>
                <a:lnTo>
                  <a:pt x="7745" y="193787"/>
                </a:lnTo>
                <a:lnTo>
                  <a:pt x="29316" y="234210"/>
                </a:lnTo>
                <a:lnTo>
                  <a:pt x="62209" y="266084"/>
                </a:lnTo>
                <a:lnTo>
                  <a:pt x="103925" y="286985"/>
                </a:lnTo>
                <a:lnTo>
                  <a:pt x="151961" y="294491"/>
                </a:lnTo>
                <a:lnTo>
                  <a:pt x="199971" y="286985"/>
                </a:lnTo>
                <a:lnTo>
                  <a:pt x="241694" y="266084"/>
                </a:lnTo>
                <a:lnTo>
                  <a:pt x="263969" y="244503"/>
                </a:lnTo>
                <a:lnTo>
                  <a:pt x="123273" y="244503"/>
                </a:lnTo>
                <a:lnTo>
                  <a:pt x="123273" y="175033"/>
                </a:lnTo>
                <a:lnTo>
                  <a:pt x="51558" y="175033"/>
                </a:lnTo>
                <a:lnTo>
                  <a:pt x="51558" y="119464"/>
                </a:lnTo>
                <a:lnTo>
                  <a:pt x="123272" y="119464"/>
                </a:lnTo>
                <a:lnTo>
                  <a:pt x="123272" y="49997"/>
                </a:lnTo>
                <a:lnTo>
                  <a:pt x="263981" y="49997"/>
                </a:lnTo>
                <a:lnTo>
                  <a:pt x="241698" y="28407"/>
                </a:lnTo>
                <a:lnTo>
                  <a:pt x="199986" y="7506"/>
                </a:lnTo>
                <a:lnTo>
                  <a:pt x="151960" y="0"/>
                </a:lnTo>
                <a:close/>
              </a:path>
              <a:path w="304165" h="294639">
                <a:moveTo>
                  <a:pt x="263981" y="49997"/>
                </a:moveTo>
                <a:lnTo>
                  <a:pt x="180627" y="49997"/>
                </a:lnTo>
                <a:lnTo>
                  <a:pt x="180627" y="119464"/>
                </a:lnTo>
                <a:lnTo>
                  <a:pt x="252326" y="119464"/>
                </a:lnTo>
                <a:lnTo>
                  <a:pt x="252326" y="175033"/>
                </a:lnTo>
                <a:lnTo>
                  <a:pt x="180627" y="175033"/>
                </a:lnTo>
                <a:lnTo>
                  <a:pt x="180628" y="244503"/>
                </a:lnTo>
                <a:lnTo>
                  <a:pt x="263969" y="244503"/>
                </a:lnTo>
                <a:lnTo>
                  <a:pt x="274592" y="234210"/>
                </a:lnTo>
                <a:lnTo>
                  <a:pt x="296167" y="193787"/>
                </a:lnTo>
                <a:lnTo>
                  <a:pt x="303914" y="147238"/>
                </a:lnTo>
                <a:lnTo>
                  <a:pt x="296166" y="100698"/>
                </a:lnTo>
                <a:lnTo>
                  <a:pt x="274593" y="60279"/>
                </a:lnTo>
                <a:lnTo>
                  <a:pt x="263981" y="49997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495900" y="2353117"/>
            <a:ext cx="304165" cy="304165"/>
          </a:xfrm>
          <a:custGeom>
            <a:avLst/>
            <a:gdLst/>
            <a:ahLst/>
            <a:cxnLst/>
            <a:rect l="l" t="t" r="r" b="b"/>
            <a:pathLst>
              <a:path w="304164" h="304164">
                <a:moveTo>
                  <a:pt x="151961" y="0"/>
                </a:moveTo>
                <a:lnTo>
                  <a:pt x="103924" y="7747"/>
                </a:lnTo>
                <a:lnTo>
                  <a:pt x="62208" y="29323"/>
                </a:lnTo>
                <a:lnTo>
                  <a:pt x="29315" y="62222"/>
                </a:lnTo>
                <a:lnTo>
                  <a:pt x="7745" y="103944"/>
                </a:lnTo>
                <a:lnTo>
                  <a:pt x="0" y="151984"/>
                </a:lnTo>
                <a:lnTo>
                  <a:pt x="7745" y="200034"/>
                </a:lnTo>
                <a:lnTo>
                  <a:pt x="29315" y="241761"/>
                </a:lnTo>
                <a:lnTo>
                  <a:pt x="62209" y="274662"/>
                </a:lnTo>
                <a:lnTo>
                  <a:pt x="103924" y="296237"/>
                </a:lnTo>
                <a:lnTo>
                  <a:pt x="151961" y="303985"/>
                </a:lnTo>
                <a:lnTo>
                  <a:pt x="199971" y="296237"/>
                </a:lnTo>
                <a:lnTo>
                  <a:pt x="241693" y="274662"/>
                </a:lnTo>
                <a:lnTo>
                  <a:pt x="263969" y="252385"/>
                </a:lnTo>
                <a:lnTo>
                  <a:pt x="123272" y="252385"/>
                </a:lnTo>
                <a:lnTo>
                  <a:pt x="123272" y="180676"/>
                </a:lnTo>
                <a:lnTo>
                  <a:pt x="51558" y="180676"/>
                </a:lnTo>
                <a:lnTo>
                  <a:pt x="51558" y="123315"/>
                </a:lnTo>
                <a:lnTo>
                  <a:pt x="123272" y="123315"/>
                </a:lnTo>
                <a:lnTo>
                  <a:pt x="123272" y="51609"/>
                </a:lnTo>
                <a:lnTo>
                  <a:pt x="263981" y="51609"/>
                </a:lnTo>
                <a:lnTo>
                  <a:pt x="241698" y="29323"/>
                </a:lnTo>
                <a:lnTo>
                  <a:pt x="199986" y="7747"/>
                </a:lnTo>
                <a:lnTo>
                  <a:pt x="151961" y="0"/>
                </a:lnTo>
                <a:close/>
              </a:path>
              <a:path w="304164" h="304164">
                <a:moveTo>
                  <a:pt x="263981" y="51609"/>
                </a:moveTo>
                <a:lnTo>
                  <a:pt x="180627" y="51609"/>
                </a:lnTo>
                <a:lnTo>
                  <a:pt x="180627" y="123315"/>
                </a:lnTo>
                <a:lnTo>
                  <a:pt x="252326" y="123315"/>
                </a:lnTo>
                <a:lnTo>
                  <a:pt x="252326" y="180676"/>
                </a:lnTo>
                <a:lnTo>
                  <a:pt x="180627" y="180676"/>
                </a:lnTo>
                <a:lnTo>
                  <a:pt x="180627" y="252385"/>
                </a:lnTo>
                <a:lnTo>
                  <a:pt x="263969" y="252385"/>
                </a:lnTo>
                <a:lnTo>
                  <a:pt x="274592" y="241761"/>
                </a:lnTo>
                <a:lnTo>
                  <a:pt x="296166" y="200034"/>
                </a:lnTo>
                <a:lnTo>
                  <a:pt x="303914" y="151984"/>
                </a:lnTo>
                <a:lnTo>
                  <a:pt x="296167" y="103944"/>
                </a:lnTo>
                <a:lnTo>
                  <a:pt x="274593" y="62222"/>
                </a:lnTo>
                <a:lnTo>
                  <a:pt x="263981" y="51609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724851" y="4182328"/>
            <a:ext cx="608330" cy="589280"/>
          </a:xfrm>
          <a:custGeom>
            <a:avLst/>
            <a:gdLst/>
            <a:ahLst/>
            <a:cxnLst/>
            <a:rect l="l" t="t" r="r" b="b"/>
            <a:pathLst>
              <a:path w="608330" h="589279">
                <a:moveTo>
                  <a:pt x="303926" y="0"/>
                </a:moveTo>
                <a:lnTo>
                  <a:pt x="254621" y="3853"/>
                </a:lnTo>
                <a:lnTo>
                  <a:pt x="207851" y="15011"/>
                </a:lnTo>
                <a:lnTo>
                  <a:pt x="164242" y="32866"/>
                </a:lnTo>
                <a:lnTo>
                  <a:pt x="124419" y="56813"/>
                </a:lnTo>
                <a:lnTo>
                  <a:pt x="89007" y="86246"/>
                </a:lnTo>
                <a:lnTo>
                  <a:pt x="58632" y="120557"/>
                </a:lnTo>
                <a:lnTo>
                  <a:pt x="33918" y="159141"/>
                </a:lnTo>
                <a:lnTo>
                  <a:pt x="15491" y="201393"/>
                </a:lnTo>
                <a:lnTo>
                  <a:pt x="3977" y="246705"/>
                </a:lnTo>
                <a:lnTo>
                  <a:pt x="0" y="294471"/>
                </a:lnTo>
                <a:lnTo>
                  <a:pt x="3977" y="342248"/>
                </a:lnTo>
                <a:lnTo>
                  <a:pt x="15491" y="387569"/>
                </a:lnTo>
                <a:lnTo>
                  <a:pt x="33918" y="429826"/>
                </a:lnTo>
                <a:lnTo>
                  <a:pt x="58632" y="468414"/>
                </a:lnTo>
                <a:lnTo>
                  <a:pt x="89007" y="502727"/>
                </a:lnTo>
                <a:lnTo>
                  <a:pt x="124419" y="532160"/>
                </a:lnTo>
                <a:lnTo>
                  <a:pt x="164242" y="556107"/>
                </a:lnTo>
                <a:lnTo>
                  <a:pt x="207851" y="573962"/>
                </a:lnTo>
                <a:lnTo>
                  <a:pt x="254621" y="585120"/>
                </a:lnTo>
                <a:lnTo>
                  <a:pt x="303927" y="588973"/>
                </a:lnTo>
                <a:lnTo>
                  <a:pt x="353179" y="585120"/>
                </a:lnTo>
                <a:lnTo>
                  <a:pt x="399959" y="573963"/>
                </a:lnTo>
                <a:lnTo>
                  <a:pt x="443570" y="556108"/>
                </a:lnTo>
                <a:lnTo>
                  <a:pt x="483396" y="532161"/>
                </a:lnTo>
                <a:lnTo>
                  <a:pt x="518812" y="502728"/>
                </a:lnTo>
                <a:lnTo>
                  <a:pt x="530967" y="489000"/>
                </a:lnTo>
                <a:lnTo>
                  <a:pt x="246549" y="488999"/>
                </a:lnTo>
                <a:lnTo>
                  <a:pt x="246549" y="350061"/>
                </a:lnTo>
                <a:lnTo>
                  <a:pt x="103119" y="350061"/>
                </a:lnTo>
                <a:lnTo>
                  <a:pt x="103118" y="238924"/>
                </a:lnTo>
                <a:lnTo>
                  <a:pt x="246549" y="238924"/>
                </a:lnTo>
                <a:lnTo>
                  <a:pt x="246549" y="99993"/>
                </a:lnTo>
                <a:lnTo>
                  <a:pt x="530988" y="99993"/>
                </a:lnTo>
                <a:lnTo>
                  <a:pt x="518817" y="86246"/>
                </a:lnTo>
                <a:lnTo>
                  <a:pt x="483405" y="56814"/>
                </a:lnTo>
                <a:lnTo>
                  <a:pt x="443583" y="32867"/>
                </a:lnTo>
                <a:lnTo>
                  <a:pt x="399979" y="15011"/>
                </a:lnTo>
                <a:lnTo>
                  <a:pt x="353218" y="3853"/>
                </a:lnTo>
                <a:lnTo>
                  <a:pt x="303926" y="0"/>
                </a:lnTo>
                <a:close/>
              </a:path>
              <a:path w="608330" h="589279">
                <a:moveTo>
                  <a:pt x="530988" y="99993"/>
                </a:moveTo>
                <a:lnTo>
                  <a:pt x="361260" y="99993"/>
                </a:lnTo>
                <a:lnTo>
                  <a:pt x="361260" y="238924"/>
                </a:lnTo>
                <a:lnTo>
                  <a:pt x="504660" y="238924"/>
                </a:lnTo>
                <a:lnTo>
                  <a:pt x="504660" y="350061"/>
                </a:lnTo>
                <a:lnTo>
                  <a:pt x="361260" y="350061"/>
                </a:lnTo>
                <a:lnTo>
                  <a:pt x="361260" y="488999"/>
                </a:lnTo>
                <a:lnTo>
                  <a:pt x="530967" y="489000"/>
                </a:lnTo>
                <a:lnTo>
                  <a:pt x="573911" y="429826"/>
                </a:lnTo>
                <a:lnTo>
                  <a:pt x="592342" y="387569"/>
                </a:lnTo>
                <a:lnTo>
                  <a:pt x="603860" y="342249"/>
                </a:lnTo>
                <a:lnTo>
                  <a:pt x="607838" y="294471"/>
                </a:lnTo>
                <a:lnTo>
                  <a:pt x="603860" y="246705"/>
                </a:lnTo>
                <a:lnTo>
                  <a:pt x="592343" y="201393"/>
                </a:lnTo>
                <a:lnTo>
                  <a:pt x="573913" y="159142"/>
                </a:lnTo>
                <a:lnTo>
                  <a:pt x="549195" y="120557"/>
                </a:lnTo>
                <a:lnTo>
                  <a:pt x="530988" y="99993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7107836" y="7620853"/>
            <a:ext cx="598805" cy="589280"/>
          </a:xfrm>
          <a:custGeom>
            <a:avLst/>
            <a:gdLst/>
            <a:ahLst/>
            <a:cxnLst/>
            <a:rect l="l" t="t" r="r" b="b"/>
            <a:pathLst>
              <a:path w="598805" h="589279">
                <a:moveTo>
                  <a:pt x="299175" y="0"/>
                </a:moveTo>
                <a:lnTo>
                  <a:pt x="250641" y="3853"/>
                </a:lnTo>
                <a:lnTo>
                  <a:pt x="204602" y="15011"/>
                </a:lnTo>
                <a:lnTo>
                  <a:pt x="161675" y="32867"/>
                </a:lnTo>
                <a:lnTo>
                  <a:pt x="122474" y="56813"/>
                </a:lnTo>
                <a:lnTo>
                  <a:pt x="87616" y="86246"/>
                </a:lnTo>
                <a:lnTo>
                  <a:pt x="57715" y="120557"/>
                </a:lnTo>
                <a:lnTo>
                  <a:pt x="33388" y="159141"/>
                </a:lnTo>
                <a:lnTo>
                  <a:pt x="15249" y="201393"/>
                </a:lnTo>
                <a:lnTo>
                  <a:pt x="3914" y="246705"/>
                </a:lnTo>
                <a:lnTo>
                  <a:pt x="0" y="294471"/>
                </a:lnTo>
                <a:lnTo>
                  <a:pt x="3915" y="342249"/>
                </a:lnTo>
                <a:lnTo>
                  <a:pt x="15249" y="387569"/>
                </a:lnTo>
                <a:lnTo>
                  <a:pt x="33388" y="429826"/>
                </a:lnTo>
                <a:lnTo>
                  <a:pt x="57716" y="468414"/>
                </a:lnTo>
                <a:lnTo>
                  <a:pt x="87617" y="502727"/>
                </a:lnTo>
                <a:lnTo>
                  <a:pt x="122475" y="532161"/>
                </a:lnTo>
                <a:lnTo>
                  <a:pt x="161676" y="556107"/>
                </a:lnTo>
                <a:lnTo>
                  <a:pt x="204603" y="573962"/>
                </a:lnTo>
                <a:lnTo>
                  <a:pt x="250642" y="585120"/>
                </a:lnTo>
                <a:lnTo>
                  <a:pt x="299177" y="588973"/>
                </a:lnTo>
                <a:lnTo>
                  <a:pt x="347659" y="585120"/>
                </a:lnTo>
                <a:lnTo>
                  <a:pt x="393708" y="573962"/>
                </a:lnTo>
                <a:lnTo>
                  <a:pt x="436637" y="556107"/>
                </a:lnTo>
                <a:lnTo>
                  <a:pt x="475841" y="532161"/>
                </a:lnTo>
                <a:lnTo>
                  <a:pt x="510703" y="502727"/>
                </a:lnTo>
                <a:lnTo>
                  <a:pt x="522669" y="488999"/>
                </a:lnTo>
                <a:lnTo>
                  <a:pt x="242696" y="488999"/>
                </a:lnTo>
                <a:lnTo>
                  <a:pt x="242696" y="350061"/>
                </a:lnTo>
                <a:lnTo>
                  <a:pt x="101507" y="350061"/>
                </a:lnTo>
                <a:lnTo>
                  <a:pt x="101507" y="238924"/>
                </a:lnTo>
                <a:lnTo>
                  <a:pt x="242695" y="238924"/>
                </a:lnTo>
                <a:lnTo>
                  <a:pt x="242695" y="99993"/>
                </a:lnTo>
                <a:lnTo>
                  <a:pt x="522689" y="99993"/>
                </a:lnTo>
                <a:lnTo>
                  <a:pt x="510708" y="86246"/>
                </a:lnTo>
                <a:lnTo>
                  <a:pt x="475849" y="56813"/>
                </a:lnTo>
                <a:lnTo>
                  <a:pt x="436649" y="32867"/>
                </a:lnTo>
                <a:lnTo>
                  <a:pt x="393727" y="15011"/>
                </a:lnTo>
                <a:lnTo>
                  <a:pt x="347696" y="3853"/>
                </a:lnTo>
                <a:lnTo>
                  <a:pt x="299175" y="0"/>
                </a:lnTo>
                <a:close/>
              </a:path>
              <a:path w="598805" h="589279">
                <a:moveTo>
                  <a:pt x="522689" y="99993"/>
                </a:moveTo>
                <a:lnTo>
                  <a:pt x="355613" y="99993"/>
                </a:lnTo>
                <a:lnTo>
                  <a:pt x="355613" y="238924"/>
                </a:lnTo>
                <a:lnTo>
                  <a:pt x="496772" y="238924"/>
                </a:lnTo>
                <a:lnTo>
                  <a:pt x="496772" y="350061"/>
                </a:lnTo>
                <a:lnTo>
                  <a:pt x="355614" y="350061"/>
                </a:lnTo>
                <a:lnTo>
                  <a:pt x="355614" y="488999"/>
                </a:lnTo>
                <a:lnTo>
                  <a:pt x="522669" y="488999"/>
                </a:lnTo>
                <a:lnTo>
                  <a:pt x="564941" y="429826"/>
                </a:lnTo>
                <a:lnTo>
                  <a:pt x="583084" y="387569"/>
                </a:lnTo>
                <a:lnTo>
                  <a:pt x="594422" y="342249"/>
                </a:lnTo>
                <a:lnTo>
                  <a:pt x="598338" y="294471"/>
                </a:lnTo>
                <a:lnTo>
                  <a:pt x="594422" y="246705"/>
                </a:lnTo>
                <a:lnTo>
                  <a:pt x="583084" y="201393"/>
                </a:lnTo>
                <a:lnTo>
                  <a:pt x="564942" y="159141"/>
                </a:lnTo>
                <a:lnTo>
                  <a:pt x="540611" y="120557"/>
                </a:lnTo>
                <a:lnTo>
                  <a:pt x="522689" y="99993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6135824" y="9258722"/>
            <a:ext cx="304165" cy="294640"/>
          </a:xfrm>
          <a:custGeom>
            <a:avLst/>
            <a:gdLst/>
            <a:ahLst/>
            <a:cxnLst/>
            <a:rect l="l" t="t" r="r" b="b"/>
            <a:pathLst>
              <a:path w="304165" h="294640">
                <a:moveTo>
                  <a:pt x="151960" y="0"/>
                </a:moveTo>
                <a:lnTo>
                  <a:pt x="103923" y="7505"/>
                </a:lnTo>
                <a:lnTo>
                  <a:pt x="62208" y="28407"/>
                </a:lnTo>
                <a:lnTo>
                  <a:pt x="29315" y="60279"/>
                </a:lnTo>
                <a:lnTo>
                  <a:pt x="7745" y="100698"/>
                </a:lnTo>
                <a:lnTo>
                  <a:pt x="0" y="147238"/>
                </a:lnTo>
                <a:lnTo>
                  <a:pt x="7745" y="193787"/>
                </a:lnTo>
                <a:lnTo>
                  <a:pt x="29316" y="234210"/>
                </a:lnTo>
                <a:lnTo>
                  <a:pt x="62209" y="266084"/>
                </a:lnTo>
                <a:lnTo>
                  <a:pt x="103925" y="286985"/>
                </a:lnTo>
                <a:lnTo>
                  <a:pt x="151961" y="294491"/>
                </a:lnTo>
                <a:lnTo>
                  <a:pt x="199971" y="286985"/>
                </a:lnTo>
                <a:lnTo>
                  <a:pt x="241694" y="266084"/>
                </a:lnTo>
                <a:lnTo>
                  <a:pt x="263969" y="244503"/>
                </a:lnTo>
                <a:lnTo>
                  <a:pt x="123273" y="244503"/>
                </a:lnTo>
                <a:lnTo>
                  <a:pt x="123273" y="175033"/>
                </a:lnTo>
                <a:lnTo>
                  <a:pt x="51558" y="175033"/>
                </a:lnTo>
                <a:lnTo>
                  <a:pt x="51558" y="119464"/>
                </a:lnTo>
                <a:lnTo>
                  <a:pt x="123272" y="119464"/>
                </a:lnTo>
                <a:lnTo>
                  <a:pt x="123272" y="49997"/>
                </a:lnTo>
                <a:lnTo>
                  <a:pt x="263981" y="49997"/>
                </a:lnTo>
                <a:lnTo>
                  <a:pt x="241698" y="28407"/>
                </a:lnTo>
                <a:lnTo>
                  <a:pt x="199986" y="7505"/>
                </a:lnTo>
                <a:lnTo>
                  <a:pt x="151960" y="0"/>
                </a:lnTo>
                <a:close/>
              </a:path>
              <a:path w="304165" h="294640">
                <a:moveTo>
                  <a:pt x="263981" y="49997"/>
                </a:moveTo>
                <a:lnTo>
                  <a:pt x="180627" y="49997"/>
                </a:lnTo>
                <a:lnTo>
                  <a:pt x="180627" y="119464"/>
                </a:lnTo>
                <a:lnTo>
                  <a:pt x="252326" y="119464"/>
                </a:lnTo>
                <a:lnTo>
                  <a:pt x="252326" y="175033"/>
                </a:lnTo>
                <a:lnTo>
                  <a:pt x="180627" y="175033"/>
                </a:lnTo>
                <a:lnTo>
                  <a:pt x="180628" y="244503"/>
                </a:lnTo>
                <a:lnTo>
                  <a:pt x="263969" y="244503"/>
                </a:lnTo>
                <a:lnTo>
                  <a:pt x="274592" y="234210"/>
                </a:lnTo>
                <a:lnTo>
                  <a:pt x="296167" y="193787"/>
                </a:lnTo>
                <a:lnTo>
                  <a:pt x="303914" y="147238"/>
                </a:lnTo>
                <a:lnTo>
                  <a:pt x="296166" y="100698"/>
                </a:lnTo>
                <a:lnTo>
                  <a:pt x="274593" y="60279"/>
                </a:lnTo>
                <a:lnTo>
                  <a:pt x="263981" y="49997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905335" y="7477547"/>
            <a:ext cx="294640" cy="294640"/>
          </a:xfrm>
          <a:custGeom>
            <a:avLst/>
            <a:gdLst/>
            <a:ahLst/>
            <a:cxnLst/>
            <a:rect l="l" t="t" r="r" b="b"/>
            <a:pathLst>
              <a:path w="294640" h="294640">
                <a:moveTo>
                  <a:pt x="147215" y="0"/>
                </a:moveTo>
                <a:lnTo>
                  <a:pt x="100678" y="7505"/>
                </a:lnTo>
                <a:lnTo>
                  <a:pt x="60266" y="28407"/>
                </a:lnTo>
                <a:lnTo>
                  <a:pt x="28400" y="60279"/>
                </a:lnTo>
                <a:lnTo>
                  <a:pt x="7503" y="100698"/>
                </a:lnTo>
                <a:lnTo>
                  <a:pt x="0" y="147238"/>
                </a:lnTo>
                <a:lnTo>
                  <a:pt x="7503" y="193787"/>
                </a:lnTo>
                <a:lnTo>
                  <a:pt x="28400" y="234210"/>
                </a:lnTo>
                <a:lnTo>
                  <a:pt x="60266" y="266084"/>
                </a:lnTo>
                <a:lnTo>
                  <a:pt x="100678" y="286985"/>
                </a:lnTo>
                <a:lnTo>
                  <a:pt x="147215" y="294491"/>
                </a:lnTo>
                <a:lnTo>
                  <a:pt x="193726" y="286985"/>
                </a:lnTo>
                <a:lnTo>
                  <a:pt x="234145" y="266084"/>
                </a:lnTo>
                <a:lnTo>
                  <a:pt x="255725" y="244503"/>
                </a:lnTo>
                <a:lnTo>
                  <a:pt x="119423" y="244503"/>
                </a:lnTo>
                <a:lnTo>
                  <a:pt x="119423" y="175033"/>
                </a:lnTo>
                <a:lnTo>
                  <a:pt x="49948" y="175033"/>
                </a:lnTo>
                <a:lnTo>
                  <a:pt x="49948" y="119464"/>
                </a:lnTo>
                <a:lnTo>
                  <a:pt x="119423" y="119464"/>
                </a:lnTo>
                <a:lnTo>
                  <a:pt x="119423" y="49997"/>
                </a:lnTo>
                <a:lnTo>
                  <a:pt x="255737" y="49997"/>
                </a:lnTo>
                <a:lnTo>
                  <a:pt x="234150" y="28407"/>
                </a:lnTo>
                <a:lnTo>
                  <a:pt x="193740" y="7505"/>
                </a:lnTo>
                <a:lnTo>
                  <a:pt x="147215" y="0"/>
                </a:lnTo>
                <a:close/>
              </a:path>
              <a:path w="294640" h="294640">
                <a:moveTo>
                  <a:pt x="255737" y="49997"/>
                </a:moveTo>
                <a:lnTo>
                  <a:pt x="174986" y="49997"/>
                </a:lnTo>
                <a:lnTo>
                  <a:pt x="174986" y="119464"/>
                </a:lnTo>
                <a:lnTo>
                  <a:pt x="244446" y="119464"/>
                </a:lnTo>
                <a:lnTo>
                  <a:pt x="244446" y="175033"/>
                </a:lnTo>
                <a:lnTo>
                  <a:pt x="174986" y="175033"/>
                </a:lnTo>
                <a:lnTo>
                  <a:pt x="174986" y="244503"/>
                </a:lnTo>
                <a:lnTo>
                  <a:pt x="255725" y="244503"/>
                </a:lnTo>
                <a:lnTo>
                  <a:pt x="266016" y="234210"/>
                </a:lnTo>
                <a:lnTo>
                  <a:pt x="286917" y="193787"/>
                </a:lnTo>
                <a:lnTo>
                  <a:pt x="294423" y="147238"/>
                </a:lnTo>
                <a:lnTo>
                  <a:pt x="286917" y="100698"/>
                </a:lnTo>
                <a:lnTo>
                  <a:pt x="266018" y="60279"/>
                </a:lnTo>
                <a:lnTo>
                  <a:pt x="255737" y="49997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1820211" y="8963878"/>
            <a:ext cx="598805" cy="589280"/>
          </a:xfrm>
          <a:custGeom>
            <a:avLst/>
            <a:gdLst/>
            <a:ahLst/>
            <a:cxnLst/>
            <a:rect l="l" t="t" r="r" b="b"/>
            <a:pathLst>
              <a:path w="598805" h="589279">
                <a:moveTo>
                  <a:pt x="299176" y="0"/>
                </a:moveTo>
                <a:lnTo>
                  <a:pt x="250641" y="3853"/>
                </a:lnTo>
                <a:lnTo>
                  <a:pt x="204603" y="15011"/>
                </a:lnTo>
                <a:lnTo>
                  <a:pt x="161675" y="32867"/>
                </a:lnTo>
                <a:lnTo>
                  <a:pt x="122474" y="56813"/>
                </a:lnTo>
                <a:lnTo>
                  <a:pt x="87616" y="86246"/>
                </a:lnTo>
                <a:lnTo>
                  <a:pt x="57715" y="120557"/>
                </a:lnTo>
                <a:lnTo>
                  <a:pt x="33388" y="159141"/>
                </a:lnTo>
                <a:lnTo>
                  <a:pt x="15249" y="201393"/>
                </a:lnTo>
                <a:lnTo>
                  <a:pt x="3914" y="246705"/>
                </a:lnTo>
                <a:lnTo>
                  <a:pt x="0" y="294471"/>
                </a:lnTo>
                <a:lnTo>
                  <a:pt x="3914" y="342249"/>
                </a:lnTo>
                <a:lnTo>
                  <a:pt x="15249" y="387569"/>
                </a:lnTo>
                <a:lnTo>
                  <a:pt x="33388" y="429826"/>
                </a:lnTo>
                <a:lnTo>
                  <a:pt x="57715" y="468414"/>
                </a:lnTo>
                <a:lnTo>
                  <a:pt x="87616" y="502727"/>
                </a:lnTo>
                <a:lnTo>
                  <a:pt x="122475" y="532161"/>
                </a:lnTo>
                <a:lnTo>
                  <a:pt x="161675" y="556107"/>
                </a:lnTo>
                <a:lnTo>
                  <a:pt x="204603" y="573962"/>
                </a:lnTo>
                <a:lnTo>
                  <a:pt x="250642" y="585120"/>
                </a:lnTo>
                <a:lnTo>
                  <a:pt x="299176" y="588973"/>
                </a:lnTo>
                <a:lnTo>
                  <a:pt x="347659" y="585120"/>
                </a:lnTo>
                <a:lnTo>
                  <a:pt x="393707" y="573962"/>
                </a:lnTo>
                <a:lnTo>
                  <a:pt x="436637" y="556107"/>
                </a:lnTo>
                <a:lnTo>
                  <a:pt x="475840" y="532161"/>
                </a:lnTo>
                <a:lnTo>
                  <a:pt x="510703" y="502727"/>
                </a:lnTo>
                <a:lnTo>
                  <a:pt x="522668" y="488999"/>
                </a:lnTo>
                <a:lnTo>
                  <a:pt x="242696" y="488999"/>
                </a:lnTo>
                <a:lnTo>
                  <a:pt x="242695" y="350061"/>
                </a:lnTo>
                <a:lnTo>
                  <a:pt x="101507" y="350061"/>
                </a:lnTo>
                <a:lnTo>
                  <a:pt x="101507" y="238924"/>
                </a:lnTo>
                <a:lnTo>
                  <a:pt x="242695" y="238924"/>
                </a:lnTo>
                <a:lnTo>
                  <a:pt x="242695" y="99993"/>
                </a:lnTo>
                <a:lnTo>
                  <a:pt x="522689" y="99993"/>
                </a:lnTo>
                <a:lnTo>
                  <a:pt x="510708" y="86246"/>
                </a:lnTo>
                <a:lnTo>
                  <a:pt x="475849" y="56813"/>
                </a:lnTo>
                <a:lnTo>
                  <a:pt x="436650" y="32867"/>
                </a:lnTo>
                <a:lnTo>
                  <a:pt x="393727" y="15011"/>
                </a:lnTo>
                <a:lnTo>
                  <a:pt x="347697" y="3853"/>
                </a:lnTo>
                <a:lnTo>
                  <a:pt x="299176" y="0"/>
                </a:lnTo>
                <a:close/>
              </a:path>
              <a:path w="598805" h="589279">
                <a:moveTo>
                  <a:pt x="522689" y="99993"/>
                </a:moveTo>
                <a:lnTo>
                  <a:pt x="355613" y="99993"/>
                </a:lnTo>
                <a:lnTo>
                  <a:pt x="355614" y="238924"/>
                </a:lnTo>
                <a:lnTo>
                  <a:pt x="496772" y="238924"/>
                </a:lnTo>
                <a:lnTo>
                  <a:pt x="496772" y="350061"/>
                </a:lnTo>
                <a:lnTo>
                  <a:pt x="355614" y="350061"/>
                </a:lnTo>
                <a:lnTo>
                  <a:pt x="355614" y="488999"/>
                </a:lnTo>
                <a:lnTo>
                  <a:pt x="522668" y="488999"/>
                </a:lnTo>
                <a:lnTo>
                  <a:pt x="564941" y="429826"/>
                </a:lnTo>
                <a:lnTo>
                  <a:pt x="583084" y="387569"/>
                </a:lnTo>
                <a:lnTo>
                  <a:pt x="594422" y="342249"/>
                </a:lnTo>
                <a:lnTo>
                  <a:pt x="598338" y="294471"/>
                </a:lnTo>
                <a:lnTo>
                  <a:pt x="594422" y="246705"/>
                </a:lnTo>
                <a:lnTo>
                  <a:pt x="583084" y="201393"/>
                </a:lnTo>
                <a:lnTo>
                  <a:pt x="564942" y="159141"/>
                </a:lnTo>
                <a:lnTo>
                  <a:pt x="540611" y="120557"/>
                </a:lnTo>
                <a:lnTo>
                  <a:pt x="522689" y="99993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bg object 2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71675" y="1562100"/>
            <a:ext cx="14554200" cy="81915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029258" y="705377"/>
            <a:ext cx="351790" cy="323215"/>
          </a:xfrm>
          <a:custGeom>
            <a:avLst/>
            <a:gdLst/>
            <a:ahLst/>
            <a:cxnLst/>
            <a:rect l="l" t="t" r="r" b="b"/>
            <a:pathLst>
              <a:path w="351790" h="323215">
                <a:moveTo>
                  <a:pt x="98111" y="0"/>
                </a:moveTo>
                <a:lnTo>
                  <a:pt x="57961" y="7448"/>
                </a:lnTo>
                <a:lnTo>
                  <a:pt x="13066" y="43283"/>
                </a:lnTo>
                <a:lnTo>
                  <a:pt x="0" y="94000"/>
                </a:lnTo>
                <a:lnTo>
                  <a:pt x="7163" y="140814"/>
                </a:lnTo>
                <a:lnTo>
                  <a:pt x="23415" y="175462"/>
                </a:lnTo>
                <a:lnTo>
                  <a:pt x="40901" y="197865"/>
                </a:lnTo>
                <a:lnTo>
                  <a:pt x="175669" y="322858"/>
                </a:lnTo>
                <a:lnTo>
                  <a:pt x="219063" y="282614"/>
                </a:lnTo>
                <a:lnTo>
                  <a:pt x="175669" y="282614"/>
                </a:lnTo>
                <a:lnTo>
                  <a:pt x="71344" y="185868"/>
                </a:lnTo>
                <a:lnTo>
                  <a:pt x="70200" y="184912"/>
                </a:lnTo>
                <a:lnTo>
                  <a:pt x="61879" y="178421"/>
                </a:lnTo>
                <a:lnTo>
                  <a:pt x="53432" y="167147"/>
                </a:lnTo>
                <a:lnTo>
                  <a:pt x="155304" y="167147"/>
                </a:lnTo>
                <a:lnTo>
                  <a:pt x="157469" y="156817"/>
                </a:lnTo>
                <a:lnTo>
                  <a:pt x="46518" y="156817"/>
                </a:lnTo>
                <a:lnTo>
                  <a:pt x="40081" y="144459"/>
                </a:lnTo>
                <a:lnTo>
                  <a:pt x="34651" y="129871"/>
                </a:lnTo>
                <a:lnTo>
                  <a:pt x="30901" y="113052"/>
                </a:lnTo>
                <a:lnTo>
                  <a:pt x="29501" y="94000"/>
                </a:lnTo>
                <a:lnTo>
                  <a:pt x="38610" y="58034"/>
                </a:lnTo>
                <a:lnTo>
                  <a:pt x="59509" y="38744"/>
                </a:lnTo>
                <a:lnTo>
                  <a:pt x="82556" y="30961"/>
                </a:lnTo>
                <a:lnTo>
                  <a:pt x="98111" y="29515"/>
                </a:lnTo>
                <a:lnTo>
                  <a:pt x="170007" y="29515"/>
                </a:lnTo>
                <a:lnTo>
                  <a:pt x="153363" y="15616"/>
                </a:lnTo>
                <a:lnTo>
                  <a:pt x="130857" y="5320"/>
                </a:lnTo>
                <a:lnTo>
                  <a:pt x="111367" y="925"/>
                </a:lnTo>
                <a:lnTo>
                  <a:pt x="98111" y="0"/>
                </a:lnTo>
                <a:close/>
              </a:path>
              <a:path w="351790" h="323215">
                <a:moveTo>
                  <a:pt x="210876" y="154179"/>
                </a:moveTo>
                <a:lnTo>
                  <a:pt x="199177" y="154179"/>
                </a:lnTo>
                <a:lnTo>
                  <a:pt x="205637" y="166286"/>
                </a:lnTo>
                <a:lnTo>
                  <a:pt x="298560" y="166286"/>
                </a:lnTo>
                <a:lnTo>
                  <a:pt x="292282" y="174100"/>
                </a:lnTo>
                <a:lnTo>
                  <a:pt x="286888" y="179806"/>
                </a:lnTo>
                <a:lnTo>
                  <a:pt x="282990" y="183398"/>
                </a:lnTo>
                <a:lnTo>
                  <a:pt x="281144" y="184912"/>
                </a:lnTo>
                <a:lnTo>
                  <a:pt x="280571" y="185335"/>
                </a:lnTo>
                <a:lnTo>
                  <a:pt x="175669" y="282614"/>
                </a:lnTo>
                <a:lnTo>
                  <a:pt x="219063" y="282614"/>
                </a:lnTo>
                <a:lnTo>
                  <a:pt x="310442" y="197865"/>
                </a:lnTo>
                <a:lnTo>
                  <a:pt x="327925" y="175462"/>
                </a:lnTo>
                <a:lnTo>
                  <a:pt x="337074" y="155956"/>
                </a:lnTo>
                <a:lnTo>
                  <a:pt x="211825" y="155956"/>
                </a:lnTo>
                <a:lnTo>
                  <a:pt x="210876" y="154179"/>
                </a:lnTo>
                <a:close/>
              </a:path>
              <a:path w="351790" h="323215">
                <a:moveTo>
                  <a:pt x="173158" y="132411"/>
                </a:moveTo>
                <a:lnTo>
                  <a:pt x="162584" y="132411"/>
                </a:lnTo>
                <a:lnTo>
                  <a:pt x="188755" y="249735"/>
                </a:lnTo>
                <a:lnTo>
                  <a:pt x="195638" y="186620"/>
                </a:lnTo>
                <a:lnTo>
                  <a:pt x="185258" y="186620"/>
                </a:lnTo>
                <a:lnTo>
                  <a:pt x="173158" y="132411"/>
                </a:lnTo>
                <a:close/>
              </a:path>
              <a:path w="351790" h="323215">
                <a:moveTo>
                  <a:pt x="192538" y="119853"/>
                </a:moveTo>
                <a:lnTo>
                  <a:pt x="185444" y="184912"/>
                </a:lnTo>
                <a:lnTo>
                  <a:pt x="185340" y="185868"/>
                </a:lnTo>
                <a:lnTo>
                  <a:pt x="185258" y="186620"/>
                </a:lnTo>
                <a:lnTo>
                  <a:pt x="195638" y="186620"/>
                </a:lnTo>
                <a:lnTo>
                  <a:pt x="199177" y="154179"/>
                </a:lnTo>
                <a:lnTo>
                  <a:pt x="210876" y="154179"/>
                </a:lnTo>
                <a:lnTo>
                  <a:pt x="192538" y="119853"/>
                </a:lnTo>
                <a:close/>
              </a:path>
              <a:path w="351790" h="323215">
                <a:moveTo>
                  <a:pt x="162256" y="83573"/>
                </a:moveTo>
                <a:lnTo>
                  <a:pt x="146917" y="156817"/>
                </a:lnTo>
                <a:lnTo>
                  <a:pt x="157469" y="156817"/>
                </a:lnTo>
                <a:lnTo>
                  <a:pt x="162584" y="132411"/>
                </a:lnTo>
                <a:lnTo>
                  <a:pt x="173158" y="132411"/>
                </a:lnTo>
                <a:lnTo>
                  <a:pt x="162256" y="83573"/>
                </a:lnTo>
                <a:close/>
              </a:path>
              <a:path w="351790" h="323215">
                <a:moveTo>
                  <a:pt x="327232" y="29515"/>
                </a:moveTo>
                <a:lnTo>
                  <a:pt x="253239" y="29515"/>
                </a:lnTo>
                <a:lnTo>
                  <a:pt x="268788" y="30961"/>
                </a:lnTo>
                <a:lnTo>
                  <a:pt x="291836" y="38744"/>
                </a:lnTo>
                <a:lnTo>
                  <a:pt x="312738" y="58034"/>
                </a:lnTo>
                <a:lnTo>
                  <a:pt x="321848" y="94000"/>
                </a:lnTo>
                <a:lnTo>
                  <a:pt x="320499" y="112708"/>
                </a:lnTo>
                <a:lnTo>
                  <a:pt x="316876" y="129272"/>
                </a:lnTo>
                <a:lnTo>
                  <a:pt x="311614" y="143689"/>
                </a:lnTo>
                <a:lnTo>
                  <a:pt x="305348" y="155956"/>
                </a:lnTo>
                <a:lnTo>
                  <a:pt x="337074" y="155956"/>
                </a:lnTo>
                <a:lnTo>
                  <a:pt x="344175" y="140814"/>
                </a:lnTo>
                <a:lnTo>
                  <a:pt x="351338" y="94000"/>
                </a:lnTo>
                <a:lnTo>
                  <a:pt x="347681" y="65221"/>
                </a:lnTo>
                <a:lnTo>
                  <a:pt x="338275" y="43283"/>
                </a:lnTo>
                <a:lnTo>
                  <a:pt x="327232" y="29515"/>
                </a:lnTo>
                <a:close/>
              </a:path>
              <a:path w="351790" h="323215">
                <a:moveTo>
                  <a:pt x="170007" y="29515"/>
                </a:moveTo>
                <a:lnTo>
                  <a:pt x="98111" y="29515"/>
                </a:lnTo>
                <a:lnTo>
                  <a:pt x="109634" y="30473"/>
                </a:lnTo>
                <a:lnTo>
                  <a:pt x="126689" y="35168"/>
                </a:lnTo>
                <a:lnTo>
                  <a:pt x="145669" y="46331"/>
                </a:lnTo>
                <a:lnTo>
                  <a:pt x="162966" y="66697"/>
                </a:lnTo>
                <a:lnTo>
                  <a:pt x="175669" y="88247"/>
                </a:lnTo>
                <a:lnTo>
                  <a:pt x="188364" y="66697"/>
                </a:lnTo>
                <a:lnTo>
                  <a:pt x="205665" y="46331"/>
                </a:lnTo>
                <a:lnTo>
                  <a:pt x="224649" y="35168"/>
                </a:lnTo>
                <a:lnTo>
                  <a:pt x="228005" y="34243"/>
                </a:lnTo>
                <a:lnTo>
                  <a:pt x="175669" y="34243"/>
                </a:lnTo>
                <a:lnTo>
                  <a:pt x="170007" y="29515"/>
                </a:lnTo>
                <a:close/>
              </a:path>
              <a:path w="351790" h="323215">
                <a:moveTo>
                  <a:pt x="253239" y="0"/>
                </a:moveTo>
                <a:lnTo>
                  <a:pt x="239982" y="925"/>
                </a:lnTo>
                <a:lnTo>
                  <a:pt x="220488" y="5320"/>
                </a:lnTo>
                <a:lnTo>
                  <a:pt x="197977" y="15616"/>
                </a:lnTo>
                <a:lnTo>
                  <a:pt x="175669" y="34243"/>
                </a:lnTo>
                <a:lnTo>
                  <a:pt x="228005" y="34243"/>
                </a:lnTo>
                <a:lnTo>
                  <a:pt x="241710" y="30473"/>
                </a:lnTo>
                <a:lnTo>
                  <a:pt x="253239" y="29515"/>
                </a:lnTo>
                <a:lnTo>
                  <a:pt x="327232" y="29515"/>
                </a:lnTo>
                <a:lnTo>
                  <a:pt x="325471" y="27320"/>
                </a:lnTo>
                <a:lnTo>
                  <a:pt x="311618" y="16466"/>
                </a:lnTo>
                <a:lnTo>
                  <a:pt x="293382" y="7448"/>
                </a:lnTo>
                <a:lnTo>
                  <a:pt x="276225" y="2504"/>
                </a:lnTo>
                <a:lnTo>
                  <a:pt x="262170" y="424"/>
                </a:lnTo>
                <a:lnTo>
                  <a:pt x="253239" y="0"/>
                </a:lnTo>
                <a:close/>
              </a:path>
            </a:pathLst>
          </a:custGeom>
          <a:solidFill>
            <a:srgbClr val="00B0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265045" y="576262"/>
            <a:ext cx="14561820" cy="24559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76897" y="3310571"/>
            <a:ext cx="8625840" cy="62998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5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093/sleep/zsae230" TargetMode="External"/><Relationship Id="rId13" Type="http://schemas.openxmlformats.org/officeDocument/2006/relationships/hyperlink" Target="https://www.studentminds.org.uk/advice-and-info/improve-your-sleep/?utm_source=chatgpt.com" TargetMode="External"/><Relationship Id="rId3" Type="http://schemas.openxmlformats.org/officeDocument/2006/relationships/hyperlink" Target="https://www.familyfund.org.uk/support/discover-more/the-sleep-charity" TargetMode="External"/><Relationship Id="rId7" Type="http://schemas.openxmlformats.org/officeDocument/2006/relationships/hyperlink" Target="https://doi.org/10.1007/s12529-024-10326-x" TargetMode="External"/><Relationship Id="rId12" Type="http://schemas.openxmlformats.org/officeDocument/2006/relationships/hyperlink" Target="https://doi.org/10.1080/0309877X.2023.2209777" TargetMode="External"/><Relationship Id="rId2" Type="http://schemas.openxmlformats.org/officeDocument/2006/relationships/hyperlink" Target="https://www.instagram.com/p/DbGFXTuFCLk" TargetMode="External"/><Relationship Id="rId16" Type="http://schemas.openxmlformats.org/officeDocument/2006/relationships/hyperlink" Target="https://doi.org/10.1093/sleep/zsad25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tudentminds.org.uk/" TargetMode="External"/><Relationship Id="rId11" Type="http://schemas.openxmlformats.org/officeDocument/2006/relationships/hyperlink" Target="https://doi.org/10.1111/jsr.13097" TargetMode="External"/><Relationship Id="rId5" Type="http://schemas.openxmlformats.org/officeDocument/2006/relationships/hyperlink" Target="https://longevity.stanford.edu/research-update-on-sleep" TargetMode="External"/><Relationship Id="rId15" Type="http://schemas.openxmlformats.org/officeDocument/2006/relationships/hyperlink" Target="https://www.uwtsd.ac.uk/news/groundbreaking-wellbeing-project-students-carmarthen-campus?utm_source=chatgpt.com" TargetMode="External"/><Relationship Id="rId10" Type="http://schemas.openxmlformats.org/officeDocument/2006/relationships/hyperlink" Target="https://digital.nhs.uk/data-and-information/publications/statistical/mental-health-of-children-and-young-people-in-england/2023-wave-4-follow-up/part-2-sleep-loneliness-activities-and-health-behaviours?utm_source=chatgpt.com" TargetMode="External"/><Relationship Id="rId4" Type="http://schemas.openxmlformats.org/officeDocument/2006/relationships/hyperlink" Target="https://www.nhs.uk/conditions/insomnia/" TargetMode="External"/><Relationship Id="rId9" Type="http://schemas.openxmlformats.org/officeDocument/2006/relationships/hyperlink" Target="https://www.nhs.uk/conditions/insomnia/?utm_source=chatgpt.com" TargetMode="External"/><Relationship Id="rId14" Type="http://schemas.openxmlformats.org/officeDocument/2006/relationships/hyperlink" Target="https://thesleepcharity.org.uk/student-life-and-sleep-when-getting-zs-matters/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020050" y="0"/>
            <a:ext cx="10267950" cy="10287000"/>
            <a:chOff x="8020050" y="0"/>
            <a:chExt cx="10267950" cy="10287000"/>
          </a:xfrm>
        </p:grpSpPr>
        <p:sp>
          <p:nvSpPr>
            <p:cNvPr id="3" name="object 3"/>
            <p:cNvSpPr/>
            <p:nvPr/>
          </p:nvSpPr>
          <p:spPr>
            <a:xfrm>
              <a:off x="8020050" y="0"/>
              <a:ext cx="10267950" cy="10287000"/>
            </a:xfrm>
            <a:custGeom>
              <a:avLst/>
              <a:gdLst/>
              <a:ahLst/>
              <a:cxnLst/>
              <a:rect l="l" t="t" r="r" b="b"/>
              <a:pathLst>
                <a:path w="10267950" h="10287000">
                  <a:moveTo>
                    <a:pt x="10267950" y="0"/>
                  </a:moveTo>
                  <a:lnTo>
                    <a:pt x="0" y="10287000"/>
                  </a:lnTo>
                  <a:lnTo>
                    <a:pt x="10267950" y="10287000"/>
                  </a:lnTo>
                  <a:lnTo>
                    <a:pt x="10267950" y="0"/>
                  </a:lnTo>
                  <a:close/>
                </a:path>
              </a:pathLst>
            </a:custGeom>
            <a:solidFill>
              <a:srgbClr val="00B0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763000" y="1285875"/>
              <a:ext cx="7715250" cy="7715250"/>
            </a:xfrm>
            <a:custGeom>
              <a:avLst/>
              <a:gdLst/>
              <a:ahLst/>
              <a:cxnLst/>
              <a:rect l="l" t="t" r="r" b="b"/>
              <a:pathLst>
                <a:path w="7715250" h="7715250">
                  <a:moveTo>
                    <a:pt x="3857625" y="0"/>
                  </a:moveTo>
                  <a:lnTo>
                    <a:pt x="3809273" y="296"/>
                  </a:lnTo>
                  <a:lnTo>
                    <a:pt x="3761064" y="1184"/>
                  </a:lnTo>
                  <a:lnTo>
                    <a:pt x="3713000" y="2660"/>
                  </a:lnTo>
                  <a:lnTo>
                    <a:pt x="3665086" y="4720"/>
                  </a:lnTo>
                  <a:lnTo>
                    <a:pt x="3617325" y="7362"/>
                  </a:lnTo>
                  <a:lnTo>
                    <a:pt x="3569720" y="10580"/>
                  </a:lnTo>
                  <a:lnTo>
                    <a:pt x="3522274" y="14373"/>
                  </a:lnTo>
                  <a:lnTo>
                    <a:pt x="3474992" y="18736"/>
                  </a:lnTo>
                  <a:lnTo>
                    <a:pt x="3427876" y="23666"/>
                  </a:lnTo>
                  <a:lnTo>
                    <a:pt x="3380931" y="29160"/>
                  </a:lnTo>
                  <a:lnTo>
                    <a:pt x="3334158" y="35214"/>
                  </a:lnTo>
                  <a:lnTo>
                    <a:pt x="3287563" y="41825"/>
                  </a:lnTo>
                  <a:lnTo>
                    <a:pt x="3241148" y="48989"/>
                  </a:lnTo>
                  <a:lnTo>
                    <a:pt x="3194917" y="56703"/>
                  </a:lnTo>
                  <a:lnTo>
                    <a:pt x="3148873" y="64963"/>
                  </a:lnTo>
                  <a:lnTo>
                    <a:pt x="3103020" y="73767"/>
                  </a:lnTo>
                  <a:lnTo>
                    <a:pt x="3057361" y="83109"/>
                  </a:lnTo>
                  <a:lnTo>
                    <a:pt x="3011899" y="92988"/>
                  </a:lnTo>
                  <a:lnTo>
                    <a:pt x="2966639" y="103400"/>
                  </a:lnTo>
                  <a:lnTo>
                    <a:pt x="2921583" y="114340"/>
                  </a:lnTo>
                  <a:lnTo>
                    <a:pt x="2876736" y="125806"/>
                  </a:lnTo>
                  <a:lnTo>
                    <a:pt x="2832100" y="137795"/>
                  </a:lnTo>
                  <a:lnTo>
                    <a:pt x="2787678" y="150302"/>
                  </a:lnTo>
                  <a:lnTo>
                    <a:pt x="2743475" y="163324"/>
                  </a:lnTo>
                  <a:lnTo>
                    <a:pt x="2699494" y="176858"/>
                  </a:lnTo>
                  <a:lnTo>
                    <a:pt x="2655738" y="190901"/>
                  </a:lnTo>
                  <a:lnTo>
                    <a:pt x="2612211" y="205448"/>
                  </a:lnTo>
                  <a:lnTo>
                    <a:pt x="2568916" y="220498"/>
                  </a:lnTo>
                  <a:lnTo>
                    <a:pt x="2525856" y="236045"/>
                  </a:lnTo>
                  <a:lnTo>
                    <a:pt x="2483036" y="252086"/>
                  </a:lnTo>
                  <a:lnTo>
                    <a:pt x="2440458" y="268619"/>
                  </a:lnTo>
                  <a:lnTo>
                    <a:pt x="2398126" y="285640"/>
                  </a:lnTo>
                  <a:lnTo>
                    <a:pt x="2356044" y="303145"/>
                  </a:lnTo>
                  <a:lnTo>
                    <a:pt x="2314214" y="321130"/>
                  </a:lnTo>
                  <a:lnTo>
                    <a:pt x="2272641" y="339593"/>
                  </a:lnTo>
                  <a:lnTo>
                    <a:pt x="2231328" y="358530"/>
                  </a:lnTo>
                  <a:lnTo>
                    <a:pt x="2190278" y="377937"/>
                  </a:lnTo>
                  <a:lnTo>
                    <a:pt x="2149494" y="397811"/>
                  </a:lnTo>
                  <a:lnTo>
                    <a:pt x="2108981" y="418149"/>
                  </a:lnTo>
                  <a:lnTo>
                    <a:pt x="2068741" y="438946"/>
                  </a:lnTo>
                  <a:lnTo>
                    <a:pt x="2028779" y="460201"/>
                  </a:lnTo>
                  <a:lnTo>
                    <a:pt x="1989096" y="481908"/>
                  </a:lnTo>
                  <a:lnTo>
                    <a:pt x="1949698" y="504065"/>
                  </a:lnTo>
                  <a:lnTo>
                    <a:pt x="1910587" y="526669"/>
                  </a:lnTo>
                  <a:lnTo>
                    <a:pt x="1871768" y="549715"/>
                  </a:lnTo>
                  <a:lnTo>
                    <a:pt x="1833242" y="573200"/>
                  </a:lnTo>
                  <a:lnTo>
                    <a:pt x="1795014" y="597122"/>
                  </a:lnTo>
                  <a:lnTo>
                    <a:pt x="1757088" y="621475"/>
                  </a:lnTo>
                  <a:lnTo>
                    <a:pt x="1719466" y="646258"/>
                  </a:lnTo>
                  <a:lnTo>
                    <a:pt x="1682152" y="671467"/>
                  </a:lnTo>
                  <a:lnTo>
                    <a:pt x="1645150" y="697097"/>
                  </a:lnTo>
                  <a:lnTo>
                    <a:pt x="1608463" y="723146"/>
                  </a:lnTo>
                  <a:lnTo>
                    <a:pt x="1572094" y="749610"/>
                  </a:lnTo>
                  <a:lnTo>
                    <a:pt x="1536047" y="776486"/>
                  </a:lnTo>
                  <a:lnTo>
                    <a:pt x="1500326" y="803771"/>
                  </a:lnTo>
                  <a:lnTo>
                    <a:pt x="1464933" y="831460"/>
                  </a:lnTo>
                  <a:lnTo>
                    <a:pt x="1429873" y="859550"/>
                  </a:lnTo>
                  <a:lnTo>
                    <a:pt x="1395149" y="888038"/>
                  </a:lnTo>
                  <a:lnTo>
                    <a:pt x="1360764" y="916921"/>
                  </a:lnTo>
                  <a:lnTo>
                    <a:pt x="1326721" y="946195"/>
                  </a:lnTo>
                  <a:lnTo>
                    <a:pt x="1293025" y="975856"/>
                  </a:lnTo>
                  <a:lnTo>
                    <a:pt x="1259678" y="1005902"/>
                  </a:lnTo>
                  <a:lnTo>
                    <a:pt x="1226684" y="1036328"/>
                  </a:lnTo>
                  <a:lnTo>
                    <a:pt x="1194047" y="1067131"/>
                  </a:lnTo>
                  <a:lnTo>
                    <a:pt x="1161769" y="1098308"/>
                  </a:lnTo>
                  <a:lnTo>
                    <a:pt x="1129855" y="1129855"/>
                  </a:lnTo>
                  <a:lnTo>
                    <a:pt x="1098308" y="1161769"/>
                  </a:lnTo>
                  <a:lnTo>
                    <a:pt x="1067131" y="1194047"/>
                  </a:lnTo>
                  <a:lnTo>
                    <a:pt x="1036328" y="1226684"/>
                  </a:lnTo>
                  <a:lnTo>
                    <a:pt x="1005902" y="1259678"/>
                  </a:lnTo>
                  <a:lnTo>
                    <a:pt x="975856" y="1293025"/>
                  </a:lnTo>
                  <a:lnTo>
                    <a:pt x="946195" y="1326721"/>
                  </a:lnTo>
                  <a:lnTo>
                    <a:pt x="916921" y="1360764"/>
                  </a:lnTo>
                  <a:lnTo>
                    <a:pt x="888038" y="1395149"/>
                  </a:lnTo>
                  <a:lnTo>
                    <a:pt x="859550" y="1429873"/>
                  </a:lnTo>
                  <a:lnTo>
                    <a:pt x="831460" y="1464933"/>
                  </a:lnTo>
                  <a:lnTo>
                    <a:pt x="803771" y="1500326"/>
                  </a:lnTo>
                  <a:lnTo>
                    <a:pt x="776486" y="1536047"/>
                  </a:lnTo>
                  <a:lnTo>
                    <a:pt x="749610" y="1572094"/>
                  </a:lnTo>
                  <a:lnTo>
                    <a:pt x="723146" y="1608463"/>
                  </a:lnTo>
                  <a:lnTo>
                    <a:pt x="697097" y="1645150"/>
                  </a:lnTo>
                  <a:lnTo>
                    <a:pt x="671467" y="1682152"/>
                  </a:lnTo>
                  <a:lnTo>
                    <a:pt x="646258" y="1719466"/>
                  </a:lnTo>
                  <a:lnTo>
                    <a:pt x="621475" y="1757088"/>
                  </a:lnTo>
                  <a:lnTo>
                    <a:pt x="597122" y="1795014"/>
                  </a:lnTo>
                  <a:lnTo>
                    <a:pt x="573200" y="1833242"/>
                  </a:lnTo>
                  <a:lnTo>
                    <a:pt x="549715" y="1871768"/>
                  </a:lnTo>
                  <a:lnTo>
                    <a:pt x="526668" y="1910587"/>
                  </a:lnTo>
                  <a:lnTo>
                    <a:pt x="504065" y="1949698"/>
                  </a:lnTo>
                  <a:lnTo>
                    <a:pt x="481908" y="1989096"/>
                  </a:lnTo>
                  <a:lnTo>
                    <a:pt x="460201" y="2028779"/>
                  </a:lnTo>
                  <a:lnTo>
                    <a:pt x="438946" y="2068741"/>
                  </a:lnTo>
                  <a:lnTo>
                    <a:pt x="418149" y="2108981"/>
                  </a:lnTo>
                  <a:lnTo>
                    <a:pt x="397811" y="2149494"/>
                  </a:lnTo>
                  <a:lnTo>
                    <a:pt x="377937" y="2190278"/>
                  </a:lnTo>
                  <a:lnTo>
                    <a:pt x="358530" y="2231328"/>
                  </a:lnTo>
                  <a:lnTo>
                    <a:pt x="339593" y="2272641"/>
                  </a:lnTo>
                  <a:lnTo>
                    <a:pt x="321130" y="2314214"/>
                  </a:lnTo>
                  <a:lnTo>
                    <a:pt x="303145" y="2356044"/>
                  </a:lnTo>
                  <a:lnTo>
                    <a:pt x="285640" y="2398126"/>
                  </a:lnTo>
                  <a:lnTo>
                    <a:pt x="268619" y="2440458"/>
                  </a:lnTo>
                  <a:lnTo>
                    <a:pt x="252086" y="2483036"/>
                  </a:lnTo>
                  <a:lnTo>
                    <a:pt x="236045" y="2525856"/>
                  </a:lnTo>
                  <a:lnTo>
                    <a:pt x="220498" y="2568916"/>
                  </a:lnTo>
                  <a:lnTo>
                    <a:pt x="205448" y="2612211"/>
                  </a:lnTo>
                  <a:lnTo>
                    <a:pt x="190901" y="2655738"/>
                  </a:lnTo>
                  <a:lnTo>
                    <a:pt x="176858" y="2699494"/>
                  </a:lnTo>
                  <a:lnTo>
                    <a:pt x="163324" y="2743475"/>
                  </a:lnTo>
                  <a:lnTo>
                    <a:pt x="150302" y="2787678"/>
                  </a:lnTo>
                  <a:lnTo>
                    <a:pt x="137794" y="2832099"/>
                  </a:lnTo>
                  <a:lnTo>
                    <a:pt x="125806" y="2876736"/>
                  </a:lnTo>
                  <a:lnTo>
                    <a:pt x="114340" y="2921583"/>
                  </a:lnTo>
                  <a:lnTo>
                    <a:pt x="103400" y="2966639"/>
                  </a:lnTo>
                  <a:lnTo>
                    <a:pt x="92988" y="3011899"/>
                  </a:lnTo>
                  <a:lnTo>
                    <a:pt x="83109" y="3057361"/>
                  </a:lnTo>
                  <a:lnTo>
                    <a:pt x="73767" y="3103020"/>
                  </a:lnTo>
                  <a:lnTo>
                    <a:pt x="64963" y="3148873"/>
                  </a:lnTo>
                  <a:lnTo>
                    <a:pt x="56703" y="3194917"/>
                  </a:lnTo>
                  <a:lnTo>
                    <a:pt x="48989" y="3241148"/>
                  </a:lnTo>
                  <a:lnTo>
                    <a:pt x="41825" y="3287563"/>
                  </a:lnTo>
                  <a:lnTo>
                    <a:pt x="35214" y="3334158"/>
                  </a:lnTo>
                  <a:lnTo>
                    <a:pt x="29160" y="3380931"/>
                  </a:lnTo>
                  <a:lnTo>
                    <a:pt x="23666" y="3427876"/>
                  </a:lnTo>
                  <a:lnTo>
                    <a:pt x="18736" y="3474992"/>
                  </a:lnTo>
                  <a:lnTo>
                    <a:pt x="14373" y="3522274"/>
                  </a:lnTo>
                  <a:lnTo>
                    <a:pt x="10580" y="3569720"/>
                  </a:lnTo>
                  <a:lnTo>
                    <a:pt x="7362" y="3617325"/>
                  </a:lnTo>
                  <a:lnTo>
                    <a:pt x="4720" y="3665086"/>
                  </a:lnTo>
                  <a:lnTo>
                    <a:pt x="2660" y="3713000"/>
                  </a:lnTo>
                  <a:lnTo>
                    <a:pt x="1184" y="3761064"/>
                  </a:lnTo>
                  <a:lnTo>
                    <a:pt x="296" y="3809273"/>
                  </a:lnTo>
                  <a:lnTo>
                    <a:pt x="0" y="3857625"/>
                  </a:lnTo>
                  <a:lnTo>
                    <a:pt x="296" y="3905976"/>
                  </a:lnTo>
                  <a:lnTo>
                    <a:pt x="1184" y="3954185"/>
                  </a:lnTo>
                  <a:lnTo>
                    <a:pt x="2660" y="4002249"/>
                  </a:lnTo>
                  <a:lnTo>
                    <a:pt x="4720" y="4050163"/>
                  </a:lnTo>
                  <a:lnTo>
                    <a:pt x="7362" y="4097924"/>
                  </a:lnTo>
                  <a:lnTo>
                    <a:pt x="10580" y="4145529"/>
                  </a:lnTo>
                  <a:lnTo>
                    <a:pt x="14373" y="4192975"/>
                  </a:lnTo>
                  <a:lnTo>
                    <a:pt x="18736" y="4240257"/>
                  </a:lnTo>
                  <a:lnTo>
                    <a:pt x="23666" y="4287373"/>
                  </a:lnTo>
                  <a:lnTo>
                    <a:pt x="29160" y="4334318"/>
                  </a:lnTo>
                  <a:lnTo>
                    <a:pt x="35214" y="4381091"/>
                  </a:lnTo>
                  <a:lnTo>
                    <a:pt x="41825" y="4427686"/>
                  </a:lnTo>
                  <a:lnTo>
                    <a:pt x="48989" y="4474101"/>
                  </a:lnTo>
                  <a:lnTo>
                    <a:pt x="56703" y="4520332"/>
                  </a:lnTo>
                  <a:lnTo>
                    <a:pt x="64963" y="4566376"/>
                  </a:lnTo>
                  <a:lnTo>
                    <a:pt x="73767" y="4612229"/>
                  </a:lnTo>
                  <a:lnTo>
                    <a:pt x="83109" y="4657888"/>
                  </a:lnTo>
                  <a:lnTo>
                    <a:pt x="92988" y="4703350"/>
                  </a:lnTo>
                  <a:lnTo>
                    <a:pt x="103400" y="4748610"/>
                  </a:lnTo>
                  <a:lnTo>
                    <a:pt x="114340" y="4793666"/>
                  </a:lnTo>
                  <a:lnTo>
                    <a:pt x="125806" y="4838513"/>
                  </a:lnTo>
                  <a:lnTo>
                    <a:pt x="137795" y="4883150"/>
                  </a:lnTo>
                  <a:lnTo>
                    <a:pt x="150302" y="4927571"/>
                  </a:lnTo>
                  <a:lnTo>
                    <a:pt x="163324" y="4971774"/>
                  </a:lnTo>
                  <a:lnTo>
                    <a:pt x="176858" y="5015755"/>
                  </a:lnTo>
                  <a:lnTo>
                    <a:pt x="190901" y="5059511"/>
                  </a:lnTo>
                  <a:lnTo>
                    <a:pt x="205448" y="5103038"/>
                  </a:lnTo>
                  <a:lnTo>
                    <a:pt x="220498" y="5146333"/>
                  </a:lnTo>
                  <a:lnTo>
                    <a:pt x="236045" y="5189393"/>
                  </a:lnTo>
                  <a:lnTo>
                    <a:pt x="252086" y="5232213"/>
                  </a:lnTo>
                  <a:lnTo>
                    <a:pt x="268619" y="5274791"/>
                  </a:lnTo>
                  <a:lnTo>
                    <a:pt x="285640" y="5317123"/>
                  </a:lnTo>
                  <a:lnTo>
                    <a:pt x="303145" y="5359205"/>
                  </a:lnTo>
                  <a:lnTo>
                    <a:pt x="321130" y="5401035"/>
                  </a:lnTo>
                  <a:lnTo>
                    <a:pt x="339593" y="5442608"/>
                  </a:lnTo>
                  <a:lnTo>
                    <a:pt x="358530" y="5483921"/>
                  </a:lnTo>
                  <a:lnTo>
                    <a:pt x="377937" y="5524971"/>
                  </a:lnTo>
                  <a:lnTo>
                    <a:pt x="397811" y="5565755"/>
                  </a:lnTo>
                  <a:lnTo>
                    <a:pt x="418149" y="5606268"/>
                  </a:lnTo>
                  <a:lnTo>
                    <a:pt x="438946" y="5646508"/>
                  </a:lnTo>
                  <a:lnTo>
                    <a:pt x="460201" y="5686470"/>
                  </a:lnTo>
                  <a:lnTo>
                    <a:pt x="481908" y="5726153"/>
                  </a:lnTo>
                  <a:lnTo>
                    <a:pt x="504065" y="5765551"/>
                  </a:lnTo>
                  <a:lnTo>
                    <a:pt x="526669" y="5804662"/>
                  </a:lnTo>
                  <a:lnTo>
                    <a:pt x="549715" y="5843481"/>
                  </a:lnTo>
                  <a:lnTo>
                    <a:pt x="573200" y="5882007"/>
                  </a:lnTo>
                  <a:lnTo>
                    <a:pt x="597122" y="5920235"/>
                  </a:lnTo>
                  <a:lnTo>
                    <a:pt x="621475" y="5958161"/>
                  </a:lnTo>
                  <a:lnTo>
                    <a:pt x="646258" y="5995783"/>
                  </a:lnTo>
                  <a:lnTo>
                    <a:pt x="671467" y="6033097"/>
                  </a:lnTo>
                  <a:lnTo>
                    <a:pt x="697097" y="6070099"/>
                  </a:lnTo>
                  <a:lnTo>
                    <a:pt x="723146" y="6106786"/>
                  </a:lnTo>
                  <a:lnTo>
                    <a:pt x="749610" y="6143155"/>
                  </a:lnTo>
                  <a:lnTo>
                    <a:pt x="776486" y="6179202"/>
                  </a:lnTo>
                  <a:lnTo>
                    <a:pt x="803771" y="6214923"/>
                  </a:lnTo>
                  <a:lnTo>
                    <a:pt x="831460" y="6250316"/>
                  </a:lnTo>
                  <a:lnTo>
                    <a:pt x="859550" y="6285376"/>
                  </a:lnTo>
                  <a:lnTo>
                    <a:pt x="888038" y="6320100"/>
                  </a:lnTo>
                  <a:lnTo>
                    <a:pt x="916921" y="6354485"/>
                  </a:lnTo>
                  <a:lnTo>
                    <a:pt x="946195" y="6388528"/>
                  </a:lnTo>
                  <a:lnTo>
                    <a:pt x="975856" y="6422224"/>
                  </a:lnTo>
                  <a:lnTo>
                    <a:pt x="1005902" y="6455571"/>
                  </a:lnTo>
                  <a:lnTo>
                    <a:pt x="1036328" y="6488565"/>
                  </a:lnTo>
                  <a:lnTo>
                    <a:pt x="1067131" y="6521202"/>
                  </a:lnTo>
                  <a:lnTo>
                    <a:pt x="1098308" y="6553480"/>
                  </a:lnTo>
                  <a:lnTo>
                    <a:pt x="1129855" y="6585394"/>
                  </a:lnTo>
                  <a:lnTo>
                    <a:pt x="1161769" y="6616941"/>
                  </a:lnTo>
                  <a:lnTo>
                    <a:pt x="1194047" y="6648118"/>
                  </a:lnTo>
                  <a:lnTo>
                    <a:pt x="1226684" y="6678921"/>
                  </a:lnTo>
                  <a:lnTo>
                    <a:pt x="1259678" y="6709347"/>
                  </a:lnTo>
                  <a:lnTo>
                    <a:pt x="1293025" y="6739393"/>
                  </a:lnTo>
                  <a:lnTo>
                    <a:pt x="1326721" y="6769054"/>
                  </a:lnTo>
                  <a:lnTo>
                    <a:pt x="1360764" y="6798328"/>
                  </a:lnTo>
                  <a:lnTo>
                    <a:pt x="1395149" y="6827211"/>
                  </a:lnTo>
                  <a:lnTo>
                    <a:pt x="1429873" y="6855699"/>
                  </a:lnTo>
                  <a:lnTo>
                    <a:pt x="1464933" y="6883789"/>
                  </a:lnTo>
                  <a:lnTo>
                    <a:pt x="1500326" y="6911478"/>
                  </a:lnTo>
                  <a:lnTo>
                    <a:pt x="1536047" y="6938763"/>
                  </a:lnTo>
                  <a:lnTo>
                    <a:pt x="1572094" y="6965639"/>
                  </a:lnTo>
                  <a:lnTo>
                    <a:pt x="1608463" y="6992103"/>
                  </a:lnTo>
                  <a:lnTo>
                    <a:pt x="1645150" y="7018152"/>
                  </a:lnTo>
                  <a:lnTo>
                    <a:pt x="1682152" y="7043782"/>
                  </a:lnTo>
                  <a:lnTo>
                    <a:pt x="1719466" y="7068991"/>
                  </a:lnTo>
                  <a:lnTo>
                    <a:pt x="1757088" y="7093774"/>
                  </a:lnTo>
                  <a:lnTo>
                    <a:pt x="1795014" y="7118127"/>
                  </a:lnTo>
                  <a:lnTo>
                    <a:pt x="1833242" y="7142049"/>
                  </a:lnTo>
                  <a:lnTo>
                    <a:pt x="1871768" y="7165534"/>
                  </a:lnTo>
                  <a:lnTo>
                    <a:pt x="1910587" y="7188581"/>
                  </a:lnTo>
                  <a:lnTo>
                    <a:pt x="1949698" y="7211184"/>
                  </a:lnTo>
                  <a:lnTo>
                    <a:pt x="1989096" y="7233341"/>
                  </a:lnTo>
                  <a:lnTo>
                    <a:pt x="2028779" y="7255048"/>
                  </a:lnTo>
                  <a:lnTo>
                    <a:pt x="2068741" y="7276303"/>
                  </a:lnTo>
                  <a:lnTo>
                    <a:pt x="2108981" y="7297100"/>
                  </a:lnTo>
                  <a:lnTo>
                    <a:pt x="2149494" y="7317438"/>
                  </a:lnTo>
                  <a:lnTo>
                    <a:pt x="2190278" y="7337312"/>
                  </a:lnTo>
                  <a:lnTo>
                    <a:pt x="2231328" y="7356719"/>
                  </a:lnTo>
                  <a:lnTo>
                    <a:pt x="2272641" y="7375656"/>
                  </a:lnTo>
                  <a:lnTo>
                    <a:pt x="2314214" y="7394119"/>
                  </a:lnTo>
                  <a:lnTo>
                    <a:pt x="2356044" y="7412104"/>
                  </a:lnTo>
                  <a:lnTo>
                    <a:pt x="2398126" y="7429609"/>
                  </a:lnTo>
                  <a:lnTo>
                    <a:pt x="2440458" y="7446630"/>
                  </a:lnTo>
                  <a:lnTo>
                    <a:pt x="2483036" y="7463163"/>
                  </a:lnTo>
                  <a:lnTo>
                    <a:pt x="2525856" y="7479204"/>
                  </a:lnTo>
                  <a:lnTo>
                    <a:pt x="2568916" y="7494751"/>
                  </a:lnTo>
                  <a:lnTo>
                    <a:pt x="2612211" y="7509801"/>
                  </a:lnTo>
                  <a:lnTo>
                    <a:pt x="2655738" y="7524348"/>
                  </a:lnTo>
                  <a:lnTo>
                    <a:pt x="2699494" y="7538391"/>
                  </a:lnTo>
                  <a:lnTo>
                    <a:pt x="2743475" y="7551925"/>
                  </a:lnTo>
                  <a:lnTo>
                    <a:pt x="2787678" y="7564947"/>
                  </a:lnTo>
                  <a:lnTo>
                    <a:pt x="2832099" y="7577455"/>
                  </a:lnTo>
                  <a:lnTo>
                    <a:pt x="2876736" y="7589443"/>
                  </a:lnTo>
                  <a:lnTo>
                    <a:pt x="2921583" y="7600909"/>
                  </a:lnTo>
                  <a:lnTo>
                    <a:pt x="2966639" y="7611849"/>
                  </a:lnTo>
                  <a:lnTo>
                    <a:pt x="3011899" y="7622261"/>
                  </a:lnTo>
                  <a:lnTo>
                    <a:pt x="3057361" y="7632140"/>
                  </a:lnTo>
                  <a:lnTo>
                    <a:pt x="3103020" y="7641482"/>
                  </a:lnTo>
                  <a:lnTo>
                    <a:pt x="3148873" y="7650286"/>
                  </a:lnTo>
                  <a:lnTo>
                    <a:pt x="3194917" y="7658546"/>
                  </a:lnTo>
                  <a:lnTo>
                    <a:pt x="3241148" y="7666260"/>
                  </a:lnTo>
                  <a:lnTo>
                    <a:pt x="3287563" y="7673424"/>
                  </a:lnTo>
                  <a:lnTo>
                    <a:pt x="3334158" y="7680035"/>
                  </a:lnTo>
                  <a:lnTo>
                    <a:pt x="3380931" y="7686089"/>
                  </a:lnTo>
                  <a:lnTo>
                    <a:pt x="3427876" y="7691583"/>
                  </a:lnTo>
                  <a:lnTo>
                    <a:pt x="3474992" y="7696513"/>
                  </a:lnTo>
                  <a:lnTo>
                    <a:pt x="3522274" y="7700876"/>
                  </a:lnTo>
                  <a:lnTo>
                    <a:pt x="3569720" y="7704669"/>
                  </a:lnTo>
                  <a:lnTo>
                    <a:pt x="3617325" y="7707887"/>
                  </a:lnTo>
                  <a:lnTo>
                    <a:pt x="3665086" y="7710529"/>
                  </a:lnTo>
                  <a:lnTo>
                    <a:pt x="3713000" y="7712589"/>
                  </a:lnTo>
                  <a:lnTo>
                    <a:pt x="3761064" y="7714065"/>
                  </a:lnTo>
                  <a:lnTo>
                    <a:pt x="3809273" y="7714953"/>
                  </a:lnTo>
                  <a:lnTo>
                    <a:pt x="3857625" y="7715250"/>
                  </a:lnTo>
                  <a:lnTo>
                    <a:pt x="3905976" y="7714953"/>
                  </a:lnTo>
                  <a:lnTo>
                    <a:pt x="3954185" y="7714065"/>
                  </a:lnTo>
                  <a:lnTo>
                    <a:pt x="4002249" y="7712589"/>
                  </a:lnTo>
                  <a:lnTo>
                    <a:pt x="4050163" y="7710529"/>
                  </a:lnTo>
                  <a:lnTo>
                    <a:pt x="4097924" y="7707887"/>
                  </a:lnTo>
                  <a:lnTo>
                    <a:pt x="4145529" y="7704669"/>
                  </a:lnTo>
                  <a:lnTo>
                    <a:pt x="4192975" y="7700876"/>
                  </a:lnTo>
                  <a:lnTo>
                    <a:pt x="4240257" y="7696513"/>
                  </a:lnTo>
                  <a:lnTo>
                    <a:pt x="4287373" y="7691583"/>
                  </a:lnTo>
                  <a:lnTo>
                    <a:pt x="4334318" y="7686089"/>
                  </a:lnTo>
                  <a:lnTo>
                    <a:pt x="4381091" y="7680035"/>
                  </a:lnTo>
                  <a:lnTo>
                    <a:pt x="4427686" y="7673424"/>
                  </a:lnTo>
                  <a:lnTo>
                    <a:pt x="4474101" y="7666260"/>
                  </a:lnTo>
                  <a:lnTo>
                    <a:pt x="4520332" y="7658546"/>
                  </a:lnTo>
                  <a:lnTo>
                    <a:pt x="4566376" y="7650286"/>
                  </a:lnTo>
                  <a:lnTo>
                    <a:pt x="4612229" y="7641482"/>
                  </a:lnTo>
                  <a:lnTo>
                    <a:pt x="4657888" y="7632140"/>
                  </a:lnTo>
                  <a:lnTo>
                    <a:pt x="4703350" y="7622261"/>
                  </a:lnTo>
                  <a:lnTo>
                    <a:pt x="4748610" y="7611849"/>
                  </a:lnTo>
                  <a:lnTo>
                    <a:pt x="4793666" y="7600909"/>
                  </a:lnTo>
                  <a:lnTo>
                    <a:pt x="4838513" y="7589443"/>
                  </a:lnTo>
                  <a:lnTo>
                    <a:pt x="4883150" y="7577455"/>
                  </a:lnTo>
                  <a:lnTo>
                    <a:pt x="4927571" y="7564947"/>
                  </a:lnTo>
                  <a:lnTo>
                    <a:pt x="4971774" y="7551925"/>
                  </a:lnTo>
                  <a:lnTo>
                    <a:pt x="5015755" y="7538391"/>
                  </a:lnTo>
                  <a:lnTo>
                    <a:pt x="5059511" y="7524348"/>
                  </a:lnTo>
                  <a:lnTo>
                    <a:pt x="5103038" y="7509801"/>
                  </a:lnTo>
                  <a:lnTo>
                    <a:pt x="5146333" y="7494751"/>
                  </a:lnTo>
                  <a:lnTo>
                    <a:pt x="5189393" y="7479204"/>
                  </a:lnTo>
                  <a:lnTo>
                    <a:pt x="5232213" y="7463163"/>
                  </a:lnTo>
                  <a:lnTo>
                    <a:pt x="5274791" y="7446630"/>
                  </a:lnTo>
                  <a:lnTo>
                    <a:pt x="5317123" y="7429609"/>
                  </a:lnTo>
                  <a:lnTo>
                    <a:pt x="5359205" y="7412104"/>
                  </a:lnTo>
                  <a:lnTo>
                    <a:pt x="5401035" y="7394119"/>
                  </a:lnTo>
                  <a:lnTo>
                    <a:pt x="5442608" y="7375656"/>
                  </a:lnTo>
                  <a:lnTo>
                    <a:pt x="5483921" y="7356719"/>
                  </a:lnTo>
                  <a:lnTo>
                    <a:pt x="5524971" y="7337312"/>
                  </a:lnTo>
                  <a:lnTo>
                    <a:pt x="5565755" y="7317438"/>
                  </a:lnTo>
                  <a:lnTo>
                    <a:pt x="5606268" y="7297100"/>
                  </a:lnTo>
                  <a:lnTo>
                    <a:pt x="5646508" y="7276303"/>
                  </a:lnTo>
                  <a:lnTo>
                    <a:pt x="5686470" y="7255048"/>
                  </a:lnTo>
                  <a:lnTo>
                    <a:pt x="5726153" y="7233341"/>
                  </a:lnTo>
                  <a:lnTo>
                    <a:pt x="5765551" y="7211184"/>
                  </a:lnTo>
                  <a:lnTo>
                    <a:pt x="5804662" y="7188581"/>
                  </a:lnTo>
                  <a:lnTo>
                    <a:pt x="5843481" y="7165534"/>
                  </a:lnTo>
                  <a:lnTo>
                    <a:pt x="5882007" y="7142049"/>
                  </a:lnTo>
                  <a:lnTo>
                    <a:pt x="5920235" y="7118127"/>
                  </a:lnTo>
                  <a:lnTo>
                    <a:pt x="5958161" y="7093774"/>
                  </a:lnTo>
                  <a:lnTo>
                    <a:pt x="5995783" y="7068991"/>
                  </a:lnTo>
                  <a:lnTo>
                    <a:pt x="6033097" y="7043782"/>
                  </a:lnTo>
                  <a:lnTo>
                    <a:pt x="6070099" y="7018152"/>
                  </a:lnTo>
                  <a:lnTo>
                    <a:pt x="6106786" y="6992103"/>
                  </a:lnTo>
                  <a:lnTo>
                    <a:pt x="6143155" y="6965639"/>
                  </a:lnTo>
                  <a:lnTo>
                    <a:pt x="6179202" y="6938763"/>
                  </a:lnTo>
                  <a:lnTo>
                    <a:pt x="6214923" y="6911478"/>
                  </a:lnTo>
                  <a:lnTo>
                    <a:pt x="6250316" y="6883789"/>
                  </a:lnTo>
                  <a:lnTo>
                    <a:pt x="6285376" y="6855699"/>
                  </a:lnTo>
                  <a:lnTo>
                    <a:pt x="6320100" y="6827211"/>
                  </a:lnTo>
                  <a:lnTo>
                    <a:pt x="6354485" y="6798328"/>
                  </a:lnTo>
                  <a:lnTo>
                    <a:pt x="6388528" y="6769054"/>
                  </a:lnTo>
                  <a:lnTo>
                    <a:pt x="6422224" y="6739393"/>
                  </a:lnTo>
                  <a:lnTo>
                    <a:pt x="6455571" y="6709347"/>
                  </a:lnTo>
                  <a:lnTo>
                    <a:pt x="6488565" y="6678921"/>
                  </a:lnTo>
                  <a:lnTo>
                    <a:pt x="6521202" y="6648118"/>
                  </a:lnTo>
                  <a:lnTo>
                    <a:pt x="6553480" y="6616941"/>
                  </a:lnTo>
                  <a:lnTo>
                    <a:pt x="6585394" y="6585394"/>
                  </a:lnTo>
                  <a:lnTo>
                    <a:pt x="6616941" y="6553480"/>
                  </a:lnTo>
                  <a:lnTo>
                    <a:pt x="6648118" y="6521202"/>
                  </a:lnTo>
                  <a:lnTo>
                    <a:pt x="6678921" y="6488565"/>
                  </a:lnTo>
                  <a:lnTo>
                    <a:pt x="6709347" y="6455571"/>
                  </a:lnTo>
                  <a:lnTo>
                    <a:pt x="6739393" y="6422224"/>
                  </a:lnTo>
                  <a:lnTo>
                    <a:pt x="6769054" y="6388528"/>
                  </a:lnTo>
                  <a:lnTo>
                    <a:pt x="6798328" y="6354485"/>
                  </a:lnTo>
                  <a:lnTo>
                    <a:pt x="6827211" y="6320100"/>
                  </a:lnTo>
                  <a:lnTo>
                    <a:pt x="6855699" y="6285376"/>
                  </a:lnTo>
                  <a:lnTo>
                    <a:pt x="6883789" y="6250316"/>
                  </a:lnTo>
                  <a:lnTo>
                    <a:pt x="6911478" y="6214923"/>
                  </a:lnTo>
                  <a:lnTo>
                    <a:pt x="6938763" y="6179202"/>
                  </a:lnTo>
                  <a:lnTo>
                    <a:pt x="6965639" y="6143155"/>
                  </a:lnTo>
                  <a:lnTo>
                    <a:pt x="6992103" y="6106786"/>
                  </a:lnTo>
                  <a:lnTo>
                    <a:pt x="7018152" y="6070099"/>
                  </a:lnTo>
                  <a:lnTo>
                    <a:pt x="7043782" y="6033097"/>
                  </a:lnTo>
                  <a:lnTo>
                    <a:pt x="7068991" y="5995783"/>
                  </a:lnTo>
                  <a:lnTo>
                    <a:pt x="7093774" y="5958161"/>
                  </a:lnTo>
                  <a:lnTo>
                    <a:pt x="7118127" y="5920235"/>
                  </a:lnTo>
                  <a:lnTo>
                    <a:pt x="7142049" y="5882007"/>
                  </a:lnTo>
                  <a:lnTo>
                    <a:pt x="7165534" y="5843481"/>
                  </a:lnTo>
                  <a:lnTo>
                    <a:pt x="7188581" y="5804662"/>
                  </a:lnTo>
                  <a:lnTo>
                    <a:pt x="7211184" y="5765551"/>
                  </a:lnTo>
                  <a:lnTo>
                    <a:pt x="7233341" y="5726153"/>
                  </a:lnTo>
                  <a:lnTo>
                    <a:pt x="7255048" y="5686470"/>
                  </a:lnTo>
                  <a:lnTo>
                    <a:pt x="7276303" y="5646508"/>
                  </a:lnTo>
                  <a:lnTo>
                    <a:pt x="7297100" y="5606268"/>
                  </a:lnTo>
                  <a:lnTo>
                    <a:pt x="7317438" y="5565755"/>
                  </a:lnTo>
                  <a:lnTo>
                    <a:pt x="7337312" y="5524971"/>
                  </a:lnTo>
                  <a:lnTo>
                    <a:pt x="7356719" y="5483921"/>
                  </a:lnTo>
                  <a:lnTo>
                    <a:pt x="7375656" y="5442608"/>
                  </a:lnTo>
                  <a:lnTo>
                    <a:pt x="7394119" y="5401035"/>
                  </a:lnTo>
                  <a:lnTo>
                    <a:pt x="7412104" y="5359205"/>
                  </a:lnTo>
                  <a:lnTo>
                    <a:pt x="7429609" y="5317123"/>
                  </a:lnTo>
                  <a:lnTo>
                    <a:pt x="7446630" y="5274791"/>
                  </a:lnTo>
                  <a:lnTo>
                    <a:pt x="7463163" y="5232213"/>
                  </a:lnTo>
                  <a:lnTo>
                    <a:pt x="7479204" y="5189393"/>
                  </a:lnTo>
                  <a:lnTo>
                    <a:pt x="7494751" y="5146333"/>
                  </a:lnTo>
                  <a:lnTo>
                    <a:pt x="7509801" y="5103038"/>
                  </a:lnTo>
                  <a:lnTo>
                    <a:pt x="7524348" y="5059511"/>
                  </a:lnTo>
                  <a:lnTo>
                    <a:pt x="7538391" y="5015755"/>
                  </a:lnTo>
                  <a:lnTo>
                    <a:pt x="7551925" y="4971774"/>
                  </a:lnTo>
                  <a:lnTo>
                    <a:pt x="7564947" y="4927571"/>
                  </a:lnTo>
                  <a:lnTo>
                    <a:pt x="7577454" y="4883150"/>
                  </a:lnTo>
                  <a:lnTo>
                    <a:pt x="7589443" y="4838513"/>
                  </a:lnTo>
                  <a:lnTo>
                    <a:pt x="7600909" y="4793666"/>
                  </a:lnTo>
                  <a:lnTo>
                    <a:pt x="7611849" y="4748610"/>
                  </a:lnTo>
                  <a:lnTo>
                    <a:pt x="7622261" y="4703350"/>
                  </a:lnTo>
                  <a:lnTo>
                    <a:pt x="7632140" y="4657888"/>
                  </a:lnTo>
                  <a:lnTo>
                    <a:pt x="7641482" y="4612229"/>
                  </a:lnTo>
                  <a:lnTo>
                    <a:pt x="7650286" y="4566376"/>
                  </a:lnTo>
                  <a:lnTo>
                    <a:pt x="7658546" y="4520332"/>
                  </a:lnTo>
                  <a:lnTo>
                    <a:pt x="7666260" y="4474101"/>
                  </a:lnTo>
                  <a:lnTo>
                    <a:pt x="7673424" y="4427686"/>
                  </a:lnTo>
                  <a:lnTo>
                    <a:pt x="7680035" y="4381091"/>
                  </a:lnTo>
                  <a:lnTo>
                    <a:pt x="7686089" y="4334318"/>
                  </a:lnTo>
                  <a:lnTo>
                    <a:pt x="7691583" y="4287373"/>
                  </a:lnTo>
                  <a:lnTo>
                    <a:pt x="7696513" y="4240257"/>
                  </a:lnTo>
                  <a:lnTo>
                    <a:pt x="7700876" y="4192975"/>
                  </a:lnTo>
                  <a:lnTo>
                    <a:pt x="7704669" y="4145529"/>
                  </a:lnTo>
                  <a:lnTo>
                    <a:pt x="7707887" y="4097924"/>
                  </a:lnTo>
                  <a:lnTo>
                    <a:pt x="7710529" y="4050163"/>
                  </a:lnTo>
                  <a:lnTo>
                    <a:pt x="7712589" y="4002249"/>
                  </a:lnTo>
                  <a:lnTo>
                    <a:pt x="7714065" y="3954185"/>
                  </a:lnTo>
                  <a:lnTo>
                    <a:pt x="7714953" y="3905976"/>
                  </a:lnTo>
                  <a:lnTo>
                    <a:pt x="7715250" y="3857625"/>
                  </a:lnTo>
                  <a:lnTo>
                    <a:pt x="7714953" y="3809273"/>
                  </a:lnTo>
                  <a:lnTo>
                    <a:pt x="7714065" y="3761064"/>
                  </a:lnTo>
                  <a:lnTo>
                    <a:pt x="7712589" y="3713000"/>
                  </a:lnTo>
                  <a:lnTo>
                    <a:pt x="7710529" y="3665086"/>
                  </a:lnTo>
                  <a:lnTo>
                    <a:pt x="7707887" y="3617325"/>
                  </a:lnTo>
                  <a:lnTo>
                    <a:pt x="7704669" y="3569720"/>
                  </a:lnTo>
                  <a:lnTo>
                    <a:pt x="7700876" y="3522274"/>
                  </a:lnTo>
                  <a:lnTo>
                    <a:pt x="7696513" y="3474992"/>
                  </a:lnTo>
                  <a:lnTo>
                    <a:pt x="7691583" y="3427876"/>
                  </a:lnTo>
                  <a:lnTo>
                    <a:pt x="7686089" y="3380931"/>
                  </a:lnTo>
                  <a:lnTo>
                    <a:pt x="7680035" y="3334158"/>
                  </a:lnTo>
                  <a:lnTo>
                    <a:pt x="7673424" y="3287563"/>
                  </a:lnTo>
                  <a:lnTo>
                    <a:pt x="7666260" y="3241148"/>
                  </a:lnTo>
                  <a:lnTo>
                    <a:pt x="7658546" y="3194917"/>
                  </a:lnTo>
                  <a:lnTo>
                    <a:pt x="7650286" y="3148873"/>
                  </a:lnTo>
                  <a:lnTo>
                    <a:pt x="7641482" y="3103020"/>
                  </a:lnTo>
                  <a:lnTo>
                    <a:pt x="7632140" y="3057361"/>
                  </a:lnTo>
                  <a:lnTo>
                    <a:pt x="7622261" y="3011899"/>
                  </a:lnTo>
                  <a:lnTo>
                    <a:pt x="7611849" y="2966639"/>
                  </a:lnTo>
                  <a:lnTo>
                    <a:pt x="7600909" y="2921583"/>
                  </a:lnTo>
                  <a:lnTo>
                    <a:pt x="7589443" y="2876736"/>
                  </a:lnTo>
                  <a:lnTo>
                    <a:pt x="7577455" y="2832100"/>
                  </a:lnTo>
                  <a:lnTo>
                    <a:pt x="7564947" y="2787678"/>
                  </a:lnTo>
                  <a:lnTo>
                    <a:pt x="7551925" y="2743475"/>
                  </a:lnTo>
                  <a:lnTo>
                    <a:pt x="7538391" y="2699494"/>
                  </a:lnTo>
                  <a:lnTo>
                    <a:pt x="7524348" y="2655738"/>
                  </a:lnTo>
                  <a:lnTo>
                    <a:pt x="7509801" y="2612211"/>
                  </a:lnTo>
                  <a:lnTo>
                    <a:pt x="7494751" y="2568916"/>
                  </a:lnTo>
                  <a:lnTo>
                    <a:pt x="7479204" y="2525856"/>
                  </a:lnTo>
                  <a:lnTo>
                    <a:pt x="7463163" y="2483036"/>
                  </a:lnTo>
                  <a:lnTo>
                    <a:pt x="7446630" y="2440458"/>
                  </a:lnTo>
                  <a:lnTo>
                    <a:pt x="7429609" y="2398126"/>
                  </a:lnTo>
                  <a:lnTo>
                    <a:pt x="7412104" y="2356044"/>
                  </a:lnTo>
                  <a:lnTo>
                    <a:pt x="7394119" y="2314214"/>
                  </a:lnTo>
                  <a:lnTo>
                    <a:pt x="7375656" y="2272641"/>
                  </a:lnTo>
                  <a:lnTo>
                    <a:pt x="7356719" y="2231328"/>
                  </a:lnTo>
                  <a:lnTo>
                    <a:pt x="7337312" y="2190278"/>
                  </a:lnTo>
                  <a:lnTo>
                    <a:pt x="7317438" y="2149494"/>
                  </a:lnTo>
                  <a:lnTo>
                    <a:pt x="7297100" y="2108981"/>
                  </a:lnTo>
                  <a:lnTo>
                    <a:pt x="7276303" y="2068741"/>
                  </a:lnTo>
                  <a:lnTo>
                    <a:pt x="7255048" y="2028779"/>
                  </a:lnTo>
                  <a:lnTo>
                    <a:pt x="7233341" y="1989096"/>
                  </a:lnTo>
                  <a:lnTo>
                    <a:pt x="7211184" y="1949698"/>
                  </a:lnTo>
                  <a:lnTo>
                    <a:pt x="7188581" y="1910587"/>
                  </a:lnTo>
                  <a:lnTo>
                    <a:pt x="7165534" y="1871768"/>
                  </a:lnTo>
                  <a:lnTo>
                    <a:pt x="7142049" y="1833242"/>
                  </a:lnTo>
                  <a:lnTo>
                    <a:pt x="7118127" y="1795014"/>
                  </a:lnTo>
                  <a:lnTo>
                    <a:pt x="7093774" y="1757088"/>
                  </a:lnTo>
                  <a:lnTo>
                    <a:pt x="7068991" y="1719466"/>
                  </a:lnTo>
                  <a:lnTo>
                    <a:pt x="7043782" y="1682152"/>
                  </a:lnTo>
                  <a:lnTo>
                    <a:pt x="7018152" y="1645150"/>
                  </a:lnTo>
                  <a:lnTo>
                    <a:pt x="6992103" y="1608463"/>
                  </a:lnTo>
                  <a:lnTo>
                    <a:pt x="6965639" y="1572094"/>
                  </a:lnTo>
                  <a:lnTo>
                    <a:pt x="6938763" y="1536047"/>
                  </a:lnTo>
                  <a:lnTo>
                    <a:pt x="6911478" y="1500326"/>
                  </a:lnTo>
                  <a:lnTo>
                    <a:pt x="6883789" y="1464933"/>
                  </a:lnTo>
                  <a:lnTo>
                    <a:pt x="6855699" y="1429873"/>
                  </a:lnTo>
                  <a:lnTo>
                    <a:pt x="6827211" y="1395149"/>
                  </a:lnTo>
                  <a:lnTo>
                    <a:pt x="6798328" y="1360764"/>
                  </a:lnTo>
                  <a:lnTo>
                    <a:pt x="6769054" y="1326721"/>
                  </a:lnTo>
                  <a:lnTo>
                    <a:pt x="6739393" y="1293025"/>
                  </a:lnTo>
                  <a:lnTo>
                    <a:pt x="6709347" y="1259678"/>
                  </a:lnTo>
                  <a:lnTo>
                    <a:pt x="6678921" y="1226684"/>
                  </a:lnTo>
                  <a:lnTo>
                    <a:pt x="6648118" y="1194047"/>
                  </a:lnTo>
                  <a:lnTo>
                    <a:pt x="6616941" y="1161769"/>
                  </a:lnTo>
                  <a:lnTo>
                    <a:pt x="6585394" y="1129855"/>
                  </a:lnTo>
                  <a:lnTo>
                    <a:pt x="6553480" y="1098308"/>
                  </a:lnTo>
                  <a:lnTo>
                    <a:pt x="6521202" y="1067131"/>
                  </a:lnTo>
                  <a:lnTo>
                    <a:pt x="6488565" y="1036328"/>
                  </a:lnTo>
                  <a:lnTo>
                    <a:pt x="6455571" y="1005902"/>
                  </a:lnTo>
                  <a:lnTo>
                    <a:pt x="6422224" y="975856"/>
                  </a:lnTo>
                  <a:lnTo>
                    <a:pt x="6388528" y="946195"/>
                  </a:lnTo>
                  <a:lnTo>
                    <a:pt x="6354485" y="916921"/>
                  </a:lnTo>
                  <a:lnTo>
                    <a:pt x="6320100" y="888038"/>
                  </a:lnTo>
                  <a:lnTo>
                    <a:pt x="6285376" y="859550"/>
                  </a:lnTo>
                  <a:lnTo>
                    <a:pt x="6250316" y="831460"/>
                  </a:lnTo>
                  <a:lnTo>
                    <a:pt x="6214923" y="803771"/>
                  </a:lnTo>
                  <a:lnTo>
                    <a:pt x="6179202" y="776486"/>
                  </a:lnTo>
                  <a:lnTo>
                    <a:pt x="6143155" y="749610"/>
                  </a:lnTo>
                  <a:lnTo>
                    <a:pt x="6106786" y="723146"/>
                  </a:lnTo>
                  <a:lnTo>
                    <a:pt x="6070099" y="697097"/>
                  </a:lnTo>
                  <a:lnTo>
                    <a:pt x="6033097" y="671467"/>
                  </a:lnTo>
                  <a:lnTo>
                    <a:pt x="5995783" y="646258"/>
                  </a:lnTo>
                  <a:lnTo>
                    <a:pt x="5958161" y="621475"/>
                  </a:lnTo>
                  <a:lnTo>
                    <a:pt x="5920235" y="597122"/>
                  </a:lnTo>
                  <a:lnTo>
                    <a:pt x="5882007" y="573200"/>
                  </a:lnTo>
                  <a:lnTo>
                    <a:pt x="5843481" y="549715"/>
                  </a:lnTo>
                  <a:lnTo>
                    <a:pt x="5804662" y="526668"/>
                  </a:lnTo>
                  <a:lnTo>
                    <a:pt x="5765551" y="504065"/>
                  </a:lnTo>
                  <a:lnTo>
                    <a:pt x="5726153" y="481908"/>
                  </a:lnTo>
                  <a:lnTo>
                    <a:pt x="5686470" y="460201"/>
                  </a:lnTo>
                  <a:lnTo>
                    <a:pt x="5646508" y="438946"/>
                  </a:lnTo>
                  <a:lnTo>
                    <a:pt x="5606268" y="418149"/>
                  </a:lnTo>
                  <a:lnTo>
                    <a:pt x="5565755" y="397811"/>
                  </a:lnTo>
                  <a:lnTo>
                    <a:pt x="5524971" y="377937"/>
                  </a:lnTo>
                  <a:lnTo>
                    <a:pt x="5483921" y="358530"/>
                  </a:lnTo>
                  <a:lnTo>
                    <a:pt x="5442608" y="339593"/>
                  </a:lnTo>
                  <a:lnTo>
                    <a:pt x="5401035" y="321130"/>
                  </a:lnTo>
                  <a:lnTo>
                    <a:pt x="5359205" y="303145"/>
                  </a:lnTo>
                  <a:lnTo>
                    <a:pt x="5317123" y="285640"/>
                  </a:lnTo>
                  <a:lnTo>
                    <a:pt x="5274791" y="268619"/>
                  </a:lnTo>
                  <a:lnTo>
                    <a:pt x="5232213" y="252086"/>
                  </a:lnTo>
                  <a:lnTo>
                    <a:pt x="5189393" y="236045"/>
                  </a:lnTo>
                  <a:lnTo>
                    <a:pt x="5146333" y="220498"/>
                  </a:lnTo>
                  <a:lnTo>
                    <a:pt x="5103038" y="205448"/>
                  </a:lnTo>
                  <a:lnTo>
                    <a:pt x="5059511" y="190901"/>
                  </a:lnTo>
                  <a:lnTo>
                    <a:pt x="5015755" y="176858"/>
                  </a:lnTo>
                  <a:lnTo>
                    <a:pt x="4971774" y="163324"/>
                  </a:lnTo>
                  <a:lnTo>
                    <a:pt x="4927571" y="150302"/>
                  </a:lnTo>
                  <a:lnTo>
                    <a:pt x="4883150" y="137794"/>
                  </a:lnTo>
                  <a:lnTo>
                    <a:pt x="4838513" y="125806"/>
                  </a:lnTo>
                  <a:lnTo>
                    <a:pt x="4793666" y="114340"/>
                  </a:lnTo>
                  <a:lnTo>
                    <a:pt x="4748610" y="103400"/>
                  </a:lnTo>
                  <a:lnTo>
                    <a:pt x="4703350" y="92988"/>
                  </a:lnTo>
                  <a:lnTo>
                    <a:pt x="4657888" y="83109"/>
                  </a:lnTo>
                  <a:lnTo>
                    <a:pt x="4612229" y="73767"/>
                  </a:lnTo>
                  <a:lnTo>
                    <a:pt x="4566376" y="64963"/>
                  </a:lnTo>
                  <a:lnTo>
                    <a:pt x="4520332" y="56703"/>
                  </a:lnTo>
                  <a:lnTo>
                    <a:pt x="4474101" y="48989"/>
                  </a:lnTo>
                  <a:lnTo>
                    <a:pt x="4427686" y="41825"/>
                  </a:lnTo>
                  <a:lnTo>
                    <a:pt x="4381091" y="35214"/>
                  </a:lnTo>
                  <a:lnTo>
                    <a:pt x="4334318" y="29160"/>
                  </a:lnTo>
                  <a:lnTo>
                    <a:pt x="4287373" y="23666"/>
                  </a:lnTo>
                  <a:lnTo>
                    <a:pt x="4240257" y="18736"/>
                  </a:lnTo>
                  <a:lnTo>
                    <a:pt x="4192975" y="14373"/>
                  </a:lnTo>
                  <a:lnTo>
                    <a:pt x="4145529" y="10580"/>
                  </a:lnTo>
                  <a:lnTo>
                    <a:pt x="4097924" y="7362"/>
                  </a:lnTo>
                  <a:lnTo>
                    <a:pt x="4050163" y="4720"/>
                  </a:lnTo>
                  <a:lnTo>
                    <a:pt x="4002249" y="2660"/>
                  </a:lnTo>
                  <a:lnTo>
                    <a:pt x="3954185" y="1184"/>
                  </a:lnTo>
                  <a:lnTo>
                    <a:pt x="3905976" y="296"/>
                  </a:lnTo>
                  <a:lnTo>
                    <a:pt x="3857625" y="0"/>
                  </a:lnTo>
                  <a:close/>
                </a:path>
              </a:pathLst>
            </a:custGeom>
            <a:solidFill>
              <a:srgbClr val="FFFFFF">
                <a:alpha val="69802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91650" y="2009775"/>
              <a:ext cx="6457950" cy="6438900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029258" y="705377"/>
            <a:ext cx="351790" cy="323215"/>
          </a:xfrm>
          <a:custGeom>
            <a:avLst/>
            <a:gdLst/>
            <a:ahLst/>
            <a:cxnLst/>
            <a:rect l="l" t="t" r="r" b="b"/>
            <a:pathLst>
              <a:path w="351790" h="323215">
                <a:moveTo>
                  <a:pt x="98111" y="0"/>
                </a:moveTo>
                <a:lnTo>
                  <a:pt x="57961" y="7448"/>
                </a:lnTo>
                <a:lnTo>
                  <a:pt x="13066" y="43283"/>
                </a:lnTo>
                <a:lnTo>
                  <a:pt x="0" y="94000"/>
                </a:lnTo>
                <a:lnTo>
                  <a:pt x="7163" y="140814"/>
                </a:lnTo>
                <a:lnTo>
                  <a:pt x="23415" y="175462"/>
                </a:lnTo>
                <a:lnTo>
                  <a:pt x="40901" y="197865"/>
                </a:lnTo>
                <a:lnTo>
                  <a:pt x="175669" y="322858"/>
                </a:lnTo>
                <a:lnTo>
                  <a:pt x="219063" y="282614"/>
                </a:lnTo>
                <a:lnTo>
                  <a:pt x="175669" y="282614"/>
                </a:lnTo>
                <a:lnTo>
                  <a:pt x="71344" y="185868"/>
                </a:lnTo>
                <a:lnTo>
                  <a:pt x="70200" y="184912"/>
                </a:lnTo>
                <a:lnTo>
                  <a:pt x="61879" y="178421"/>
                </a:lnTo>
                <a:lnTo>
                  <a:pt x="53432" y="167147"/>
                </a:lnTo>
                <a:lnTo>
                  <a:pt x="155304" y="167147"/>
                </a:lnTo>
                <a:lnTo>
                  <a:pt x="157469" y="156817"/>
                </a:lnTo>
                <a:lnTo>
                  <a:pt x="46518" y="156817"/>
                </a:lnTo>
                <a:lnTo>
                  <a:pt x="40081" y="144459"/>
                </a:lnTo>
                <a:lnTo>
                  <a:pt x="34651" y="129871"/>
                </a:lnTo>
                <a:lnTo>
                  <a:pt x="30901" y="113052"/>
                </a:lnTo>
                <a:lnTo>
                  <a:pt x="29501" y="94000"/>
                </a:lnTo>
                <a:lnTo>
                  <a:pt x="38610" y="58034"/>
                </a:lnTo>
                <a:lnTo>
                  <a:pt x="59509" y="38744"/>
                </a:lnTo>
                <a:lnTo>
                  <a:pt x="82556" y="30961"/>
                </a:lnTo>
                <a:lnTo>
                  <a:pt x="98111" y="29515"/>
                </a:lnTo>
                <a:lnTo>
                  <a:pt x="170007" y="29515"/>
                </a:lnTo>
                <a:lnTo>
                  <a:pt x="153363" y="15616"/>
                </a:lnTo>
                <a:lnTo>
                  <a:pt x="130857" y="5320"/>
                </a:lnTo>
                <a:lnTo>
                  <a:pt x="111367" y="925"/>
                </a:lnTo>
                <a:lnTo>
                  <a:pt x="98111" y="0"/>
                </a:lnTo>
                <a:close/>
              </a:path>
              <a:path w="351790" h="323215">
                <a:moveTo>
                  <a:pt x="210876" y="154179"/>
                </a:moveTo>
                <a:lnTo>
                  <a:pt x="199177" y="154179"/>
                </a:lnTo>
                <a:lnTo>
                  <a:pt x="205637" y="166286"/>
                </a:lnTo>
                <a:lnTo>
                  <a:pt x="298560" y="166286"/>
                </a:lnTo>
                <a:lnTo>
                  <a:pt x="292282" y="174100"/>
                </a:lnTo>
                <a:lnTo>
                  <a:pt x="286888" y="179806"/>
                </a:lnTo>
                <a:lnTo>
                  <a:pt x="282990" y="183398"/>
                </a:lnTo>
                <a:lnTo>
                  <a:pt x="281144" y="184912"/>
                </a:lnTo>
                <a:lnTo>
                  <a:pt x="280571" y="185335"/>
                </a:lnTo>
                <a:lnTo>
                  <a:pt x="175669" y="282614"/>
                </a:lnTo>
                <a:lnTo>
                  <a:pt x="219063" y="282614"/>
                </a:lnTo>
                <a:lnTo>
                  <a:pt x="310442" y="197865"/>
                </a:lnTo>
                <a:lnTo>
                  <a:pt x="327925" y="175462"/>
                </a:lnTo>
                <a:lnTo>
                  <a:pt x="337074" y="155956"/>
                </a:lnTo>
                <a:lnTo>
                  <a:pt x="211825" y="155956"/>
                </a:lnTo>
                <a:lnTo>
                  <a:pt x="210876" y="154179"/>
                </a:lnTo>
                <a:close/>
              </a:path>
              <a:path w="351790" h="323215">
                <a:moveTo>
                  <a:pt x="173158" y="132411"/>
                </a:moveTo>
                <a:lnTo>
                  <a:pt x="162584" y="132411"/>
                </a:lnTo>
                <a:lnTo>
                  <a:pt x="188755" y="249735"/>
                </a:lnTo>
                <a:lnTo>
                  <a:pt x="195638" y="186620"/>
                </a:lnTo>
                <a:lnTo>
                  <a:pt x="185258" y="186620"/>
                </a:lnTo>
                <a:lnTo>
                  <a:pt x="173158" y="132411"/>
                </a:lnTo>
                <a:close/>
              </a:path>
              <a:path w="351790" h="323215">
                <a:moveTo>
                  <a:pt x="192538" y="119853"/>
                </a:moveTo>
                <a:lnTo>
                  <a:pt x="185444" y="184912"/>
                </a:lnTo>
                <a:lnTo>
                  <a:pt x="185340" y="185868"/>
                </a:lnTo>
                <a:lnTo>
                  <a:pt x="185258" y="186620"/>
                </a:lnTo>
                <a:lnTo>
                  <a:pt x="195638" y="186620"/>
                </a:lnTo>
                <a:lnTo>
                  <a:pt x="199177" y="154179"/>
                </a:lnTo>
                <a:lnTo>
                  <a:pt x="210876" y="154179"/>
                </a:lnTo>
                <a:lnTo>
                  <a:pt x="192538" y="119853"/>
                </a:lnTo>
                <a:close/>
              </a:path>
              <a:path w="351790" h="323215">
                <a:moveTo>
                  <a:pt x="162256" y="83573"/>
                </a:moveTo>
                <a:lnTo>
                  <a:pt x="146917" y="156817"/>
                </a:lnTo>
                <a:lnTo>
                  <a:pt x="157469" y="156817"/>
                </a:lnTo>
                <a:lnTo>
                  <a:pt x="162584" y="132411"/>
                </a:lnTo>
                <a:lnTo>
                  <a:pt x="173158" y="132411"/>
                </a:lnTo>
                <a:lnTo>
                  <a:pt x="162256" y="83573"/>
                </a:lnTo>
                <a:close/>
              </a:path>
              <a:path w="351790" h="323215">
                <a:moveTo>
                  <a:pt x="327232" y="29515"/>
                </a:moveTo>
                <a:lnTo>
                  <a:pt x="253239" y="29515"/>
                </a:lnTo>
                <a:lnTo>
                  <a:pt x="268788" y="30961"/>
                </a:lnTo>
                <a:lnTo>
                  <a:pt x="291836" y="38744"/>
                </a:lnTo>
                <a:lnTo>
                  <a:pt x="312738" y="58034"/>
                </a:lnTo>
                <a:lnTo>
                  <a:pt x="321848" y="94000"/>
                </a:lnTo>
                <a:lnTo>
                  <a:pt x="320499" y="112708"/>
                </a:lnTo>
                <a:lnTo>
                  <a:pt x="316876" y="129272"/>
                </a:lnTo>
                <a:lnTo>
                  <a:pt x="311614" y="143689"/>
                </a:lnTo>
                <a:lnTo>
                  <a:pt x="305348" y="155956"/>
                </a:lnTo>
                <a:lnTo>
                  <a:pt x="337074" y="155956"/>
                </a:lnTo>
                <a:lnTo>
                  <a:pt x="344175" y="140814"/>
                </a:lnTo>
                <a:lnTo>
                  <a:pt x="351338" y="94000"/>
                </a:lnTo>
                <a:lnTo>
                  <a:pt x="347681" y="65221"/>
                </a:lnTo>
                <a:lnTo>
                  <a:pt x="338275" y="43283"/>
                </a:lnTo>
                <a:lnTo>
                  <a:pt x="327232" y="29515"/>
                </a:lnTo>
                <a:close/>
              </a:path>
              <a:path w="351790" h="323215">
                <a:moveTo>
                  <a:pt x="170007" y="29515"/>
                </a:moveTo>
                <a:lnTo>
                  <a:pt x="98111" y="29515"/>
                </a:lnTo>
                <a:lnTo>
                  <a:pt x="109634" y="30473"/>
                </a:lnTo>
                <a:lnTo>
                  <a:pt x="126689" y="35168"/>
                </a:lnTo>
                <a:lnTo>
                  <a:pt x="145669" y="46331"/>
                </a:lnTo>
                <a:lnTo>
                  <a:pt x="162966" y="66697"/>
                </a:lnTo>
                <a:lnTo>
                  <a:pt x="175669" y="88247"/>
                </a:lnTo>
                <a:lnTo>
                  <a:pt x="188364" y="66697"/>
                </a:lnTo>
                <a:lnTo>
                  <a:pt x="205665" y="46331"/>
                </a:lnTo>
                <a:lnTo>
                  <a:pt x="224649" y="35168"/>
                </a:lnTo>
                <a:lnTo>
                  <a:pt x="228005" y="34243"/>
                </a:lnTo>
                <a:lnTo>
                  <a:pt x="175669" y="34243"/>
                </a:lnTo>
                <a:lnTo>
                  <a:pt x="170007" y="29515"/>
                </a:lnTo>
                <a:close/>
              </a:path>
              <a:path w="351790" h="323215">
                <a:moveTo>
                  <a:pt x="253239" y="0"/>
                </a:moveTo>
                <a:lnTo>
                  <a:pt x="239982" y="925"/>
                </a:lnTo>
                <a:lnTo>
                  <a:pt x="220488" y="5320"/>
                </a:lnTo>
                <a:lnTo>
                  <a:pt x="197977" y="15616"/>
                </a:lnTo>
                <a:lnTo>
                  <a:pt x="175669" y="34243"/>
                </a:lnTo>
                <a:lnTo>
                  <a:pt x="228005" y="34243"/>
                </a:lnTo>
                <a:lnTo>
                  <a:pt x="241710" y="30473"/>
                </a:lnTo>
                <a:lnTo>
                  <a:pt x="253239" y="29515"/>
                </a:lnTo>
                <a:lnTo>
                  <a:pt x="327232" y="29515"/>
                </a:lnTo>
                <a:lnTo>
                  <a:pt x="325471" y="27320"/>
                </a:lnTo>
                <a:lnTo>
                  <a:pt x="311618" y="16466"/>
                </a:lnTo>
                <a:lnTo>
                  <a:pt x="293382" y="7448"/>
                </a:lnTo>
                <a:lnTo>
                  <a:pt x="276225" y="2504"/>
                </a:lnTo>
                <a:lnTo>
                  <a:pt x="262170" y="424"/>
                </a:lnTo>
                <a:lnTo>
                  <a:pt x="253239" y="0"/>
                </a:lnTo>
                <a:close/>
              </a:path>
            </a:pathLst>
          </a:custGeom>
          <a:solidFill>
            <a:srgbClr val="00B0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5145686" y="962878"/>
            <a:ext cx="598805" cy="589280"/>
          </a:xfrm>
          <a:custGeom>
            <a:avLst/>
            <a:gdLst/>
            <a:ahLst/>
            <a:cxnLst/>
            <a:rect l="l" t="t" r="r" b="b"/>
            <a:pathLst>
              <a:path w="598805" h="589280">
                <a:moveTo>
                  <a:pt x="299175" y="0"/>
                </a:moveTo>
                <a:lnTo>
                  <a:pt x="250641" y="3853"/>
                </a:lnTo>
                <a:lnTo>
                  <a:pt x="204602" y="15011"/>
                </a:lnTo>
                <a:lnTo>
                  <a:pt x="161675" y="32867"/>
                </a:lnTo>
                <a:lnTo>
                  <a:pt x="122474" y="56813"/>
                </a:lnTo>
                <a:lnTo>
                  <a:pt x="87616" y="86246"/>
                </a:lnTo>
                <a:lnTo>
                  <a:pt x="57715" y="120557"/>
                </a:lnTo>
                <a:lnTo>
                  <a:pt x="33388" y="159141"/>
                </a:lnTo>
                <a:lnTo>
                  <a:pt x="15249" y="201393"/>
                </a:lnTo>
                <a:lnTo>
                  <a:pt x="3914" y="246705"/>
                </a:lnTo>
                <a:lnTo>
                  <a:pt x="0" y="294471"/>
                </a:lnTo>
                <a:lnTo>
                  <a:pt x="3915" y="342249"/>
                </a:lnTo>
                <a:lnTo>
                  <a:pt x="15249" y="387569"/>
                </a:lnTo>
                <a:lnTo>
                  <a:pt x="33388" y="429826"/>
                </a:lnTo>
                <a:lnTo>
                  <a:pt x="57716" y="468414"/>
                </a:lnTo>
                <a:lnTo>
                  <a:pt x="87617" y="502727"/>
                </a:lnTo>
                <a:lnTo>
                  <a:pt x="122475" y="532161"/>
                </a:lnTo>
                <a:lnTo>
                  <a:pt x="161676" y="556107"/>
                </a:lnTo>
                <a:lnTo>
                  <a:pt x="204603" y="573962"/>
                </a:lnTo>
                <a:lnTo>
                  <a:pt x="250642" y="585120"/>
                </a:lnTo>
                <a:lnTo>
                  <a:pt x="299177" y="588973"/>
                </a:lnTo>
                <a:lnTo>
                  <a:pt x="347659" y="585120"/>
                </a:lnTo>
                <a:lnTo>
                  <a:pt x="393708" y="573962"/>
                </a:lnTo>
                <a:lnTo>
                  <a:pt x="436637" y="556107"/>
                </a:lnTo>
                <a:lnTo>
                  <a:pt x="475841" y="532161"/>
                </a:lnTo>
                <a:lnTo>
                  <a:pt x="510703" y="502727"/>
                </a:lnTo>
                <a:lnTo>
                  <a:pt x="522669" y="488999"/>
                </a:lnTo>
                <a:lnTo>
                  <a:pt x="242696" y="488999"/>
                </a:lnTo>
                <a:lnTo>
                  <a:pt x="242696" y="350061"/>
                </a:lnTo>
                <a:lnTo>
                  <a:pt x="101507" y="350061"/>
                </a:lnTo>
                <a:lnTo>
                  <a:pt x="101507" y="238924"/>
                </a:lnTo>
                <a:lnTo>
                  <a:pt x="242695" y="238924"/>
                </a:lnTo>
                <a:lnTo>
                  <a:pt x="242695" y="99993"/>
                </a:lnTo>
                <a:lnTo>
                  <a:pt x="522689" y="99993"/>
                </a:lnTo>
                <a:lnTo>
                  <a:pt x="510708" y="86246"/>
                </a:lnTo>
                <a:lnTo>
                  <a:pt x="475849" y="56813"/>
                </a:lnTo>
                <a:lnTo>
                  <a:pt x="436649" y="32867"/>
                </a:lnTo>
                <a:lnTo>
                  <a:pt x="393727" y="15011"/>
                </a:lnTo>
                <a:lnTo>
                  <a:pt x="347696" y="3853"/>
                </a:lnTo>
                <a:lnTo>
                  <a:pt x="299175" y="0"/>
                </a:lnTo>
                <a:close/>
              </a:path>
              <a:path w="598805" h="589280">
                <a:moveTo>
                  <a:pt x="522689" y="99993"/>
                </a:moveTo>
                <a:lnTo>
                  <a:pt x="355613" y="99993"/>
                </a:lnTo>
                <a:lnTo>
                  <a:pt x="355613" y="238924"/>
                </a:lnTo>
                <a:lnTo>
                  <a:pt x="496772" y="238924"/>
                </a:lnTo>
                <a:lnTo>
                  <a:pt x="496772" y="350061"/>
                </a:lnTo>
                <a:lnTo>
                  <a:pt x="355614" y="350061"/>
                </a:lnTo>
                <a:lnTo>
                  <a:pt x="355614" y="488999"/>
                </a:lnTo>
                <a:lnTo>
                  <a:pt x="522669" y="488999"/>
                </a:lnTo>
                <a:lnTo>
                  <a:pt x="564941" y="429826"/>
                </a:lnTo>
                <a:lnTo>
                  <a:pt x="583084" y="387569"/>
                </a:lnTo>
                <a:lnTo>
                  <a:pt x="594422" y="342249"/>
                </a:lnTo>
                <a:lnTo>
                  <a:pt x="598338" y="294471"/>
                </a:lnTo>
                <a:lnTo>
                  <a:pt x="594422" y="246705"/>
                </a:lnTo>
                <a:lnTo>
                  <a:pt x="583084" y="201393"/>
                </a:lnTo>
                <a:lnTo>
                  <a:pt x="564942" y="159141"/>
                </a:lnTo>
                <a:lnTo>
                  <a:pt x="540611" y="120557"/>
                </a:lnTo>
                <a:lnTo>
                  <a:pt x="522689" y="99993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840151" y="7706589"/>
            <a:ext cx="608330" cy="598805"/>
          </a:xfrm>
          <a:custGeom>
            <a:avLst/>
            <a:gdLst/>
            <a:ahLst/>
            <a:cxnLst/>
            <a:rect l="l" t="t" r="r" b="b"/>
            <a:pathLst>
              <a:path w="608329" h="598804">
                <a:moveTo>
                  <a:pt x="303926" y="0"/>
                </a:moveTo>
                <a:lnTo>
                  <a:pt x="254621" y="3916"/>
                </a:lnTo>
                <a:lnTo>
                  <a:pt x="207851" y="15253"/>
                </a:lnTo>
                <a:lnTo>
                  <a:pt x="164242" y="33397"/>
                </a:lnTo>
                <a:lnTo>
                  <a:pt x="124419" y="57730"/>
                </a:lnTo>
                <a:lnTo>
                  <a:pt x="89007" y="87637"/>
                </a:lnTo>
                <a:lnTo>
                  <a:pt x="58632" y="122502"/>
                </a:lnTo>
                <a:lnTo>
                  <a:pt x="33918" y="161709"/>
                </a:lnTo>
                <a:lnTo>
                  <a:pt x="15491" y="204642"/>
                </a:lnTo>
                <a:lnTo>
                  <a:pt x="3977" y="250685"/>
                </a:lnTo>
                <a:lnTo>
                  <a:pt x="0" y="299222"/>
                </a:lnTo>
                <a:lnTo>
                  <a:pt x="3977" y="347770"/>
                </a:lnTo>
                <a:lnTo>
                  <a:pt x="15491" y="393822"/>
                </a:lnTo>
                <a:lnTo>
                  <a:pt x="33918" y="436761"/>
                </a:lnTo>
                <a:lnTo>
                  <a:pt x="58632" y="475971"/>
                </a:lnTo>
                <a:lnTo>
                  <a:pt x="89008" y="510838"/>
                </a:lnTo>
                <a:lnTo>
                  <a:pt x="124420" y="540747"/>
                </a:lnTo>
                <a:lnTo>
                  <a:pt x="164243" y="565080"/>
                </a:lnTo>
                <a:lnTo>
                  <a:pt x="207852" y="583223"/>
                </a:lnTo>
                <a:lnTo>
                  <a:pt x="254622" y="594560"/>
                </a:lnTo>
                <a:lnTo>
                  <a:pt x="303927" y="598476"/>
                </a:lnTo>
                <a:lnTo>
                  <a:pt x="353179" y="594560"/>
                </a:lnTo>
                <a:lnTo>
                  <a:pt x="399959" y="583223"/>
                </a:lnTo>
                <a:lnTo>
                  <a:pt x="443570" y="565080"/>
                </a:lnTo>
                <a:lnTo>
                  <a:pt x="483396" y="540747"/>
                </a:lnTo>
                <a:lnTo>
                  <a:pt x="518812" y="510839"/>
                </a:lnTo>
                <a:lnTo>
                  <a:pt x="530967" y="496889"/>
                </a:lnTo>
                <a:lnTo>
                  <a:pt x="246549" y="496889"/>
                </a:lnTo>
                <a:lnTo>
                  <a:pt x="246549" y="355709"/>
                </a:lnTo>
                <a:lnTo>
                  <a:pt x="103119" y="355709"/>
                </a:lnTo>
                <a:lnTo>
                  <a:pt x="103118" y="242779"/>
                </a:lnTo>
                <a:lnTo>
                  <a:pt x="246549" y="242779"/>
                </a:lnTo>
                <a:lnTo>
                  <a:pt x="246549" y="101606"/>
                </a:lnTo>
                <a:lnTo>
                  <a:pt x="530988" y="101606"/>
                </a:lnTo>
                <a:lnTo>
                  <a:pt x="518817" y="87637"/>
                </a:lnTo>
                <a:lnTo>
                  <a:pt x="483404" y="57730"/>
                </a:lnTo>
                <a:lnTo>
                  <a:pt x="443583" y="33397"/>
                </a:lnTo>
                <a:lnTo>
                  <a:pt x="399979" y="15253"/>
                </a:lnTo>
                <a:lnTo>
                  <a:pt x="353218" y="3916"/>
                </a:lnTo>
                <a:lnTo>
                  <a:pt x="303926" y="0"/>
                </a:lnTo>
                <a:close/>
              </a:path>
              <a:path w="608329" h="598804">
                <a:moveTo>
                  <a:pt x="530988" y="101606"/>
                </a:moveTo>
                <a:lnTo>
                  <a:pt x="361260" y="101606"/>
                </a:lnTo>
                <a:lnTo>
                  <a:pt x="361260" y="242779"/>
                </a:lnTo>
                <a:lnTo>
                  <a:pt x="504660" y="242779"/>
                </a:lnTo>
                <a:lnTo>
                  <a:pt x="504660" y="355709"/>
                </a:lnTo>
                <a:lnTo>
                  <a:pt x="361260" y="355709"/>
                </a:lnTo>
                <a:lnTo>
                  <a:pt x="361260" y="496889"/>
                </a:lnTo>
                <a:lnTo>
                  <a:pt x="530967" y="496889"/>
                </a:lnTo>
                <a:lnTo>
                  <a:pt x="573911" y="436761"/>
                </a:lnTo>
                <a:lnTo>
                  <a:pt x="592342" y="393822"/>
                </a:lnTo>
                <a:lnTo>
                  <a:pt x="603860" y="347771"/>
                </a:lnTo>
                <a:lnTo>
                  <a:pt x="607838" y="299222"/>
                </a:lnTo>
                <a:lnTo>
                  <a:pt x="603860" y="250685"/>
                </a:lnTo>
                <a:lnTo>
                  <a:pt x="592343" y="204642"/>
                </a:lnTo>
                <a:lnTo>
                  <a:pt x="573912" y="161709"/>
                </a:lnTo>
                <a:lnTo>
                  <a:pt x="549195" y="122502"/>
                </a:lnTo>
                <a:lnTo>
                  <a:pt x="530988" y="101606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6145335" y="8153822"/>
            <a:ext cx="294640" cy="294640"/>
          </a:xfrm>
          <a:custGeom>
            <a:avLst/>
            <a:gdLst/>
            <a:ahLst/>
            <a:cxnLst/>
            <a:rect l="l" t="t" r="r" b="b"/>
            <a:pathLst>
              <a:path w="294640" h="294640">
                <a:moveTo>
                  <a:pt x="147214" y="0"/>
                </a:moveTo>
                <a:lnTo>
                  <a:pt x="100678" y="7505"/>
                </a:lnTo>
                <a:lnTo>
                  <a:pt x="60265" y="28407"/>
                </a:lnTo>
                <a:lnTo>
                  <a:pt x="28399" y="60279"/>
                </a:lnTo>
                <a:lnTo>
                  <a:pt x="7503" y="100698"/>
                </a:lnTo>
                <a:lnTo>
                  <a:pt x="0" y="147238"/>
                </a:lnTo>
                <a:lnTo>
                  <a:pt x="7504" y="193787"/>
                </a:lnTo>
                <a:lnTo>
                  <a:pt x="28400" y="234210"/>
                </a:lnTo>
                <a:lnTo>
                  <a:pt x="60266" y="266084"/>
                </a:lnTo>
                <a:lnTo>
                  <a:pt x="100679" y="286985"/>
                </a:lnTo>
                <a:lnTo>
                  <a:pt x="147216" y="294491"/>
                </a:lnTo>
                <a:lnTo>
                  <a:pt x="193726" y="286985"/>
                </a:lnTo>
                <a:lnTo>
                  <a:pt x="234145" y="266084"/>
                </a:lnTo>
                <a:lnTo>
                  <a:pt x="255725" y="244503"/>
                </a:lnTo>
                <a:lnTo>
                  <a:pt x="119423" y="244503"/>
                </a:lnTo>
                <a:lnTo>
                  <a:pt x="119423" y="175033"/>
                </a:lnTo>
                <a:lnTo>
                  <a:pt x="49948" y="175033"/>
                </a:lnTo>
                <a:lnTo>
                  <a:pt x="49948" y="119464"/>
                </a:lnTo>
                <a:lnTo>
                  <a:pt x="119422" y="119464"/>
                </a:lnTo>
                <a:lnTo>
                  <a:pt x="119422" y="49997"/>
                </a:lnTo>
                <a:lnTo>
                  <a:pt x="255736" y="49997"/>
                </a:lnTo>
                <a:lnTo>
                  <a:pt x="234150" y="28407"/>
                </a:lnTo>
                <a:lnTo>
                  <a:pt x="193740" y="7505"/>
                </a:lnTo>
                <a:lnTo>
                  <a:pt x="147214" y="0"/>
                </a:lnTo>
                <a:close/>
              </a:path>
              <a:path w="294640" h="294640">
                <a:moveTo>
                  <a:pt x="255736" y="49997"/>
                </a:moveTo>
                <a:lnTo>
                  <a:pt x="174986" y="49997"/>
                </a:lnTo>
                <a:lnTo>
                  <a:pt x="174986" y="119464"/>
                </a:lnTo>
                <a:lnTo>
                  <a:pt x="244446" y="119464"/>
                </a:lnTo>
                <a:lnTo>
                  <a:pt x="244446" y="175033"/>
                </a:lnTo>
                <a:lnTo>
                  <a:pt x="174986" y="175033"/>
                </a:lnTo>
                <a:lnTo>
                  <a:pt x="174986" y="244503"/>
                </a:lnTo>
                <a:lnTo>
                  <a:pt x="255725" y="244503"/>
                </a:lnTo>
                <a:lnTo>
                  <a:pt x="266016" y="234210"/>
                </a:lnTo>
                <a:lnTo>
                  <a:pt x="286917" y="193787"/>
                </a:lnTo>
                <a:lnTo>
                  <a:pt x="294423" y="147238"/>
                </a:lnTo>
                <a:lnTo>
                  <a:pt x="286917" y="100698"/>
                </a:lnTo>
                <a:lnTo>
                  <a:pt x="266017" y="60279"/>
                </a:lnTo>
                <a:lnTo>
                  <a:pt x="255736" y="49997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xfrm>
            <a:off x="66444" y="5606014"/>
            <a:ext cx="8625840" cy="4201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0520" marR="412115" indent="-1270" algn="ctr">
              <a:lnSpc>
                <a:spcPct val="116799"/>
              </a:lnSpc>
              <a:spcBef>
                <a:spcPts val="100"/>
              </a:spcBef>
            </a:pPr>
            <a:r>
              <a:rPr sz="3000" b="1" i="1" dirty="0">
                <a:solidFill>
                  <a:srgbClr val="000000"/>
                </a:solidFill>
                <a:latin typeface="Arial"/>
                <a:cs typeface="Arial"/>
              </a:rPr>
              <a:t>An</a:t>
            </a:r>
            <a:r>
              <a:rPr sz="3000" b="1" i="1" spc="-1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1" i="1" spc="-25" dirty="0">
                <a:solidFill>
                  <a:srgbClr val="000000"/>
                </a:solidFill>
                <a:latin typeface="Arial"/>
                <a:cs typeface="Arial"/>
              </a:rPr>
              <a:t>eight-</a:t>
            </a:r>
            <a:r>
              <a:rPr sz="3000" b="1" i="1" dirty="0">
                <a:solidFill>
                  <a:srgbClr val="000000"/>
                </a:solidFill>
                <a:latin typeface="Arial"/>
                <a:cs typeface="Arial"/>
              </a:rPr>
              <a:t>week</a:t>
            </a:r>
            <a:r>
              <a:rPr sz="3000" b="1" i="1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1" i="1" dirty="0">
                <a:solidFill>
                  <a:srgbClr val="000000"/>
                </a:solidFill>
                <a:latin typeface="Arial"/>
                <a:cs typeface="Arial"/>
              </a:rPr>
              <a:t>sleep</a:t>
            </a:r>
            <a:r>
              <a:rPr sz="3000" b="1" i="1" spc="-8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1" i="1" dirty="0">
                <a:solidFill>
                  <a:srgbClr val="000000"/>
                </a:solidFill>
                <a:latin typeface="Arial"/>
                <a:cs typeface="Arial"/>
              </a:rPr>
              <a:t>hygiene</a:t>
            </a:r>
            <a:r>
              <a:rPr sz="3000" b="1" i="1" spc="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1" i="1" dirty="0">
                <a:solidFill>
                  <a:srgbClr val="000000"/>
                </a:solidFill>
                <a:latin typeface="Arial"/>
                <a:cs typeface="Arial"/>
              </a:rPr>
              <a:t>campaign</a:t>
            </a:r>
            <a:r>
              <a:rPr sz="3000" b="1" i="1" spc="-8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1" i="1" spc="-25" dirty="0">
                <a:solidFill>
                  <a:srgbClr val="000000"/>
                </a:solidFill>
                <a:latin typeface="Arial"/>
                <a:cs typeface="Arial"/>
              </a:rPr>
              <a:t>for </a:t>
            </a:r>
            <a:r>
              <a:rPr sz="3000" b="1" i="1" dirty="0">
                <a:solidFill>
                  <a:srgbClr val="000000"/>
                </a:solidFill>
                <a:latin typeface="Arial"/>
                <a:cs typeface="Arial"/>
              </a:rPr>
              <a:t>college</a:t>
            </a:r>
            <a:r>
              <a:rPr sz="3000" b="1" i="1" spc="-7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1" i="1" dirty="0">
                <a:solidFill>
                  <a:srgbClr val="000000"/>
                </a:solidFill>
                <a:latin typeface="Arial"/>
                <a:cs typeface="Arial"/>
              </a:rPr>
              <a:t>and</a:t>
            </a:r>
            <a:r>
              <a:rPr sz="3000" b="1" i="1" spc="-9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1" i="1" dirty="0">
                <a:solidFill>
                  <a:srgbClr val="000000"/>
                </a:solidFill>
                <a:latin typeface="Arial"/>
                <a:cs typeface="Arial"/>
              </a:rPr>
              <a:t>university</a:t>
            </a:r>
            <a:r>
              <a:rPr sz="3000" b="1" i="1" spc="-7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1" i="1" dirty="0">
                <a:solidFill>
                  <a:srgbClr val="000000"/>
                </a:solidFill>
                <a:latin typeface="Arial"/>
                <a:cs typeface="Arial"/>
              </a:rPr>
              <a:t>students</a:t>
            </a:r>
            <a:r>
              <a:rPr sz="3000" b="1" i="1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1" i="1" dirty="0">
                <a:solidFill>
                  <a:srgbClr val="000000"/>
                </a:solidFill>
                <a:latin typeface="Arial"/>
                <a:cs typeface="Arial"/>
              </a:rPr>
              <a:t>aged</a:t>
            </a:r>
            <a:r>
              <a:rPr sz="3000" b="1" i="1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1" i="1" spc="-10" dirty="0">
                <a:solidFill>
                  <a:srgbClr val="000000"/>
                </a:solidFill>
                <a:latin typeface="Arial"/>
                <a:cs typeface="Arial"/>
              </a:rPr>
              <a:t>17–</a:t>
            </a:r>
            <a:r>
              <a:rPr sz="3000" b="1" i="1" spc="-25" dirty="0">
                <a:solidFill>
                  <a:srgbClr val="000000"/>
                </a:solidFill>
                <a:latin typeface="Arial"/>
                <a:cs typeface="Arial"/>
              </a:rPr>
              <a:t>23</a:t>
            </a:r>
            <a:endParaRPr sz="3000" dirty="0">
              <a:latin typeface="Arial"/>
              <a:cs typeface="Arial"/>
            </a:endParaRPr>
          </a:p>
          <a:p>
            <a:pPr marL="135890" marR="107950" algn="ctr">
              <a:lnSpc>
                <a:spcPct val="116799"/>
              </a:lnSpc>
              <a:spcBef>
                <a:spcPts val="3195"/>
              </a:spcBef>
            </a:pPr>
            <a:r>
              <a:rPr sz="3000" b="1" dirty="0">
                <a:solidFill>
                  <a:srgbClr val="000000"/>
                </a:solidFill>
                <a:latin typeface="Arial"/>
                <a:cs typeface="Arial"/>
              </a:rPr>
              <a:t>Student</a:t>
            </a:r>
            <a:r>
              <a:rPr sz="3000" b="1" spc="-10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1" dirty="0">
                <a:solidFill>
                  <a:srgbClr val="000000"/>
                </a:solidFill>
                <a:latin typeface="Arial"/>
                <a:cs typeface="Arial"/>
              </a:rPr>
              <a:t>name</a:t>
            </a:r>
            <a:r>
              <a:rPr sz="3000" b="1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1" dirty="0">
                <a:solidFill>
                  <a:srgbClr val="000000"/>
                </a:solidFill>
                <a:latin typeface="Arial"/>
                <a:cs typeface="Arial"/>
              </a:rPr>
              <a:t>and</a:t>
            </a:r>
            <a:r>
              <a:rPr sz="3000" b="1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1" dirty="0">
                <a:solidFill>
                  <a:srgbClr val="000000"/>
                </a:solidFill>
                <a:latin typeface="Arial"/>
                <a:cs typeface="Arial"/>
              </a:rPr>
              <a:t>ID</a:t>
            </a:r>
            <a:r>
              <a:rPr sz="3000" dirty="0">
                <a:solidFill>
                  <a:srgbClr val="000000"/>
                </a:solidFill>
              </a:rPr>
              <a:t>:</a:t>
            </a:r>
            <a:r>
              <a:rPr sz="3000" spc="-100" dirty="0">
                <a:solidFill>
                  <a:srgbClr val="000000"/>
                </a:solidFill>
              </a:rPr>
              <a:t> </a:t>
            </a:r>
            <a:r>
              <a:rPr sz="3000" spc="-25" dirty="0">
                <a:solidFill>
                  <a:srgbClr val="000000"/>
                </a:solidFill>
              </a:rPr>
              <a:t>Yash</a:t>
            </a:r>
            <a:r>
              <a:rPr sz="3000" spc="-60" dirty="0">
                <a:solidFill>
                  <a:srgbClr val="000000"/>
                </a:solidFill>
              </a:rPr>
              <a:t> </a:t>
            </a:r>
            <a:r>
              <a:rPr sz="3000" dirty="0">
                <a:solidFill>
                  <a:srgbClr val="000000"/>
                </a:solidFill>
              </a:rPr>
              <a:t>Kapadiya</a:t>
            </a:r>
            <a:r>
              <a:rPr sz="3000" spc="-70" dirty="0">
                <a:solidFill>
                  <a:srgbClr val="000000"/>
                </a:solidFill>
              </a:rPr>
              <a:t> </a:t>
            </a:r>
            <a:r>
              <a:rPr sz="3000" spc="-10" dirty="0">
                <a:solidFill>
                  <a:srgbClr val="000000"/>
                </a:solidFill>
              </a:rPr>
              <a:t>(2518277) </a:t>
            </a:r>
            <a:r>
              <a:rPr sz="3000" b="1" dirty="0">
                <a:solidFill>
                  <a:srgbClr val="000000"/>
                </a:solidFill>
                <a:latin typeface="Arial"/>
                <a:cs typeface="Arial"/>
              </a:rPr>
              <a:t>Module</a:t>
            </a:r>
            <a:r>
              <a:rPr sz="3000" dirty="0">
                <a:solidFill>
                  <a:srgbClr val="000000"/>
                </a:solidFill>
              </a:rPr>
              <a:t>:</a:t>
            </a:r>
            <a:r>
              <a:rPr sz="3000" spc="-80" dirty="0">
                <a:solidFill>
                  <a:srgbClr val="000000"/>
                </a:solidFill>
              </a:rPr>
              <a:t> </a:t>
            </a:r>
            <a:r>
              <a:rPr sz="3000" dirty="0">
                <a:solidFill>
                  <a:srgbClr val="000000"/>
                </a:solidFill>
              </a:rPr>
              <a:t>Social</a:t>
            </a:r>
            <a:r>
              <a:rPr sz="3000" spc="-60" dirty="0">
                <a:solidFill>
                  <a:srgbClr val="000000"/>
                </a:solidFill>
              </a:rPr>
              <a:t> </a:t>
            </a:r>
            <a:r>
              <a:rPr sz="3000" dirty="0">
                <a:solidFill>
                  <a:srgbClr val="000000"/>
                </a:solidFill>
              </a:rPr>
              <a:t>Epidemiology</a:t>
            </a:r>
            <a:r>
              <a:rPr sz="3000" spc="-70" dirty="0">
                <a:solidFill>
                  <a:srgbClr val="000000"/>
                </a:solidFill>
              </a:rPr>
              <a:t> </a:t>
            </a:r>
            <a:r>
              <a:rPr sz="3000" dirty="0">
                <a:solidFill>
                  <a:srgbClr val="000000"/>
                </a:solidFill>
              </a:rPr>
              <a:t>and</a:t>
            </a:r>
            <a:r>
              <a:rPr sz="3000" spc="-15" dirty="0">
                <a:solidFill>
                  <a:srgbClr val="000000"/>
                </a:solidFill>
              </a:rPr>
              <a:t> </a:t>
            </a:r>
            <a:r>
              <a:rPr sz="3000" dirty="0">
                <a:solidFill>
                  <a:srgbClr val="000000"/>
                </a:solidFill>
              </a:rPr>
              <a:t>Public</a:t>
            </a:r>
            <a:r>
              <a:rPr sz="3000" spc="-60" dirty="0">
                <a:solidFill>
                  <a:srgbClr val="000000"/>
                </a:solidFill>
              </a:rPr>
              <a:t> </a:t>
            </a:r>
            <a:r>
              <a:rPr sz="3000" spc="-10" dirty="0">
                <a:solidFill>
                  <a:srgbClr val="000000"/>
                </a:solidFill>
              </a:rPr>
              <a:t>Health Development</a:t>
            </a:r>
            <a:endParaRPr sz="3000" dirty="0">
              <a:latin typeface="Arial"/>
              <a:cs typeface="Arial"/>
            </a:endParaRPr>
          </a:p>
          <a:p>
            <a:pPr marL="12700" algn="ctr">
              <a:lnSpc>
                <a:spcPct val="100000"/>
              </a:lnSpc>
              <a:spcBef>
                <a:spcPts val="605"/>
              </a:spcBef>
            </a:pPr>
            <a:r>
              <a:rPr sz="3000" b="1" dirty="0">
                <a:solidFill>
                  <a:srgbClr val="000000"/>
                </a:solidFill>
                <a:latin typeface="Arial"/>
                <a:cs typeface="Arial"/>
              </a:rPr>
              <a:t>Module</a:t>
            </a:r>
            <a:r>
              <a:rPr sz="3000" b="1" spc="-7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1" dirty="0">
                <a:solidFill>
                  <a:srgbClr val="000000"/>
                </a:solidFill>
                <a:latin typeface="Arial"/>
                <a:cs typeface="Arial"/>
              </a:rPr>
              <a:t>code</a:t>
            </a:r>
            <a:r>
              <a:rPr sz="3000" dirty="0">
                <a:solidFill>
                  <a:srgbClr val="000000"/>
                </a:solidFill>
              </a:rPr>
              <a:t>:</a:t>
            </a:r>
            <a:r>
              <a:rPr sz="3000" spc="-65" dirty="0">
                <a:solidFill>
                  <a:srgbClr val="000000"/>
                </a:solidFill>
              </a:rPr>
              <a:t> </a:t>
            </a:r>
            <a:r>
              <a:rPr sz="3000" spc="-10" dirty="0">
                <a:solidFill>
                  <a:srgbClr val="000000"/>
                </a:solidFill>
              </a:rPr>
              <a:t>LCHS7000</a:t>
            </a:r>
            <a:endParaRPr sz="3000" dirty="0">
              <a:latin typeface="Arial"/>
              <a:cs typeface="Arial"/>
            </a:endParaRPr>
          </a:p>
          <a:p>
            <a:pPr marL="15240" algn="ctr">
              <a:lnSpc>
                <a:spcPct val="100000"/>
              </a:lnSpc>
              <a:spcBef>
                <a:spcPts val="605"/>
              </a:spcBef>
            </a:pPr>
            <a:endParaRPr sz="3000" dirty="0">
              <a:latin typeface="Arial"/>
              <a:cs typeface="Arial"/>
            </a:endParaRPr>
          </a:p>
        </p:txBody>
      </p:sp>
      <p:sp>
        <p:nvSpPr>
          <p:cNvPr id="11" name="object 11" descr="$PPTXTitle"/>
          <p:cNvSpPr txBox="1">
            <a:spLocks noGrp="1"/>
          </p:cNvSpPr>
          <p:nvPr>
            <p:ph type="title"/>
          </p:nvPr>
        </p:nvSpPr>
        <p:spPr>
          <a:xfrm>
            <a:off x="1597428" y="3162300"/>
            <a:ext cx="5563870" cy="21615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92759" marR="5080" indent="-480059">
              <a:lnSpc>
                <a:spcPct val="116799"/>
              </a:lnSpc>
              <a:spcBef>
                <a:spcPts val="95"/>
              </a:spcBef>
            </a:pPr>
            <a:r>
              <a:rPr sz="6000" dirty="0">
                <a:solidFill>
                  <a:srgbClr val="00B0B6"/>
                </a:solidFill>
              </a:rPr>
              <a:t>SLEEP</a:t>
            </a:r>
            <a:r>
              <a:rPr sz="6000" spc="-125" dirty="0">
                <a:solidFill>
                  <a:srgbClr val="00B0B6"/>
                </a:solidFill>
              </a:rPr>
              <a:t> </a:t>
            </a:r>
            <a:r>
              <a:rPr sz="6000" spc="-50" dirty="0">
                <a:solidFill>
                  <a:srgbClr val="00B0B6"/>
                </a:solidFill>
              </a:rPr>
              <a:t>S</a:t>
            </a:r>
            <a:r>
              <a:rPr sz="6000" spc="15" dirty="0">
                <a:solidFill>
                  <a:srgbClr val="00B0B6"/>
                </a:solidFill>
              </a:rPr>
              <a:t>M</a:t>
            </a:r>
            <a:r>
              <a:rPr sz="6000" spc="-5" dirty="0">
                <a:solidFill>
                  <a:srgbClr val="00B0B6"/>
                </a:solidFill>
              </a:rPr>
              <a:t>A</a:t>
            </a:r>
            <a:r>
              <a:rPr sz="6000" spc="20" dirty="0">
                <a:solidFill>
                  <a:srgbClr val="00B0B6"/>
                </a:solidFill>
              </a:rPr>
              <a:t>R</a:t>
            </a:r>
            <a:r>
              <a:rPr sz="6000" spc="-670" dirty="0">
                <a:solidFill>
                  <a:srgbClr val="00B0B6"/>
                </a:solidFill>
              </a:rPr>
              <a:t>T</a:t>
            </a:r>
            <a:r>
              <a:rPr sz="6000" dirty="0">
                <a:solidFill>
                  <a:srgbClr val="00B0B6"/>
                </a:solidFill>
              </a:rPr>
              <a:t>,</a:t>
            </a:r>
            <a:r>
              <a:rPr sz="6000" spc="-114" dirty="0">
                <a:solidFill>
                  <a:srgbClr val="00B0B6"/>
                </a:solidFill>
              </a:rPr>
              <a:t> </a:t>
            </a:r>
            <a:r>
              <a:rPr sz="6000" dirty="0">
                <a:solidFill>
                  <a:srgbClr val="00B0B6"/>
                </a:solidFill>
              </a:rPr>
              <a:t>LIVE</a:t>
            </a:r>
            <a:r>
              <a:rPr sz="6000" spc="-25" dirty="0">
                <a:solidFill>
                  <a:srgbClr val="00B0B6"/>
                </a:solidFill>
              </a:rPr>
              <a:t> </a:t>
            </a:r>
            <a:r>
              <a:rPr sz="6000" spc="-10" dirty="0">
                <a:solidFill>
                  <a:srgbClr val="00B0B6"/>
                </a:solidFill>
              </a:rPr>
              <a:t>SHARP</a:t>
            </a:r>
            <a:endParaRPr sz="60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88F1536-D21B-E0A9-19E1-36822B8BF9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601" y="266700"/>
            <a:ext cx="6867525" cy="32956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752600"/>
            <a:ext cx="11058525" cy="8534400"/>
            <a:chOff x="0" y="1752600"/>
            <a:chExt cx="11058525" cy="8534400"/>
          </a:xfrm>
        </p:grpSpPr>
        <p:sp>
          <p:nvSpPr>
            <p:cNvPr id="3" name="object 3"/>
            <p:cNvSpPr/>
            <p:nvPr/>
          </p:nvSpPr>
          <p:spPr>
            <a:xfrm>
              <a:off x="0" y="5143500"/>
              <a:ext cx="5143500" cy="5143500"/>
            </a:xfrm>
            <a:custGeom>
              <a:avLst/>
              <a:gdLst/>
              <a:ahLst/>
              <a:cxnLst/>
              <a:rect l="l" t="t" r="r" b="b"/>
              <a:pathLst>
                <a:path w="5143500" h="5143500">
                  <a:moveTo>
                    <a:pt x="5143500" y="0"/>
                  </a:moveTo>
                  <a:lnTo>
                    <a:pt x="0" y="0"/>
                  </a:lnTo>
                  <a:lnTo>
                    <a:pt x="0" y="5143500"/>
                  </a:lnTo>
                  <a:lnTo>
                    <a:pt x="5143500" y="5143500"/>
                  </a:lnTo>
                  <a:lnTo>
                    <a:pt x="5143500" y="0"/>
                  </a:lnTo>
                  <a:close/>
                </a:path>
              </a:pathLst>
            </a:custGeom>
            <a:solidFill>
              <a:srgbClr val="00B0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752600" y="1752600"/>
              <a:ext cx="9305925" cy="6781800"/>
            </a:xfrm>
            <a:custGeom>
              <a:avLst/>
              <a:gdLst/>
              <a:ahLst/>
              <a:cxnLst/>
              <a:rect l="l" t="t" r="r" b="b"/>
              <a:pathLst>
                <a:path w="9305925" h="6781800">
                  <a:moveTo>
                    <a:pt x="8837549" y="0"/>
                  </a:moveTo>
                  <a:lnTo>
                    <a:pt x="468375" y="0"/>
                  </a:lnTo>
                  <a:lnTo>
                    <a:pt x="420588" y="2424"/>
                  </a:lnTo>
                  <a:lnTo>
                    <a:pt x="374157" y="9541"/>
                  </a:lnTo>
                  <a:lnTo>
                    <a:pt x="329322" y="21110"/>
                  </a:lnTo>
                  <a:lnTo>
                    <a:pt x="286321" y="36895"/>
                  </a:lnTo>
                  <a:lnTo>
                    <a:pt x="245391" y="56657"/>
                  </a:lnTo>
                  <a:lnTo>
                    <a:pt x="206771" y="80159"/>
                  </a:lnTo>
                  <a:lnTo>
                    <a:pt x="170699" y="107162"/>
                  </a:lnTo>
                  <a:lnTo>
                    <a:pt x="137413" y="137429"/>
                  </a:lnTo>
                  <a:lnTo>
                    <a:pt x="107152" y="170722"/>
                  </a:lnTo>
                  <a:lnTo>
                    <a:pt x="80152" y="206802"/>
                  </a:lnTo>
                  <a:lnTo>
                    <a:pt x="56653" y="245433"/>
                  </a:lnTo>
                  <a:lnTo>
                    <a:pt x="36893" y="286375"/>
                  </a:lnTo>
                  <a:lnTo>
                    <a:pt x="21109" y="329391"/>
                  </a:lnTo>
                  <a:lnTo>
                    <a:pt x="9540" y="374242"/>
                  </a:lnTo>
                  <a:lnTo>
                    <a:pt x="2424" y="420692"/>
                  </a:lnTo>
                  <a:lnTo>
                    <a:pt x="0" y="468502"/>
                  </a:lnTo>
                  <a:lnTo>
                    <a:pt x="0" y="6313297"/>
                  </a:lnTo>
                  <a:lnTo>
                    <a:pt x="2424" y="6361107"/>
                  </a:lnTo>
                  <a:lnTo>
                    <a:pt x="9540" y="6407557"/>
                  </a:lnTo>
                  <a:lnTo>
                    <a:pt x="21109" y="6452408"/>
                  </a:lnTo>
                  <a:lnTo>
                    <a:pt x="36893" y="6495424"/>
                  </a:lnTo>
                  <a:lnTo>
                    <a:pt x="56653" y="6536366"/>
                  </a:lnTo>
                  <a:lnTo>
                    <a:pt x="80152" y="6574997"/>
                  </a:lnTo>
                  <a:lnTo>
                    <a:pt x="107152" y="6611077"/>
                  </a:lnTo>
                  <a:lnTo>
                    <a:pt x="137413" y="6644370"/>
                  </a:lnTo>
                  <a:lnTo>
                    <a:pt x="170699" y="6674637"/>
                  </a:lnTo>
                  <a:lnTo>
                    <a:pt x="206771" y="6701640"/>
                  </a:lnTo>
                  <a:lnTo>
                    <a:pt x="245391" y="6725142"/>
                  </a:lnTo>
                  <a:lnTo>
                    <a:pt x="286321" y="6744904"/>
                  </a:lnTo>
                  <a:lnTo>
                    <a:pt x="329322" y="6760689"/>
                  </a:lnTo>
                  <a:lnTo>
                    <a:pt x="374157" y="6772258"/>
                  </a:lnTo>
                  <a:lnTo>
                    <a:pt x="420588" y="6779375"/>
                  </a:lnTo>
                  <a:lnTo>
                    <a:pt x="468375" y="6781800"/>
                  </a:lnTo>
                  <a:lnTo>
                    <a:pt x="8837549" y="6781800"/>
                  </a:lnTo>
                  <a:lnTo>
                    <a:pt x="8885336" y="6779375"/>
                  </a:lnTo>
                  <a:lnTo>
                    <a:pt x="8931767" y="6772258"/>
                  </a:lnTo>
                  <a:lnTo>
                    <a:pt x="8976602" y="6760689"/>
                  </a:lnTo>
                  <a:lnTo>
                    <a:pt x="9019603" y="6744904"/>
                  </a:lnTo>
                  <a:lnTo>
                    <a:pt x="9060533" y="6725142"/>
                  </a:lnTo>
                  <a:lnTo>
                    <a:pt x="9099153" y="6701640"/>
                  </a:lnTo>
                  <a:lnTo>
                    <a:pt x="9135225" y="6674637"/>
                  </a:lnTo>
                  <a:lnTo>
                    <a:pt x="9168511" y="6644370"/>
                  </a:lnTo>
                  <a:lnTo>
                    <a:pt x="9198772" y="6611077"/>
                  </a:lnTo>
                  <a:lnTo>
                    <a:pt x="9225772" y="6574997"/>
                  </a:lnTo>
                  <a:lnTo>
                    <a:pt x="9249271" y="6536366"/>
                  </a:lnTo>
                  <a:lnTo>
                    <a:pt x="9269031" y="6495424"/>
                  </a:lnTo>
                  <a:lnTo>
                    <a:pt x="9284815" y="6452408"/>
                  </a:lnTo>
                  <a:lnTo>
                    <a:pt x="9296384" y="6407557"/>
                  </a:lnTo>
                  <a:lnTo>
                    <a:pt x="9303500" y="6361107"/>
                  </a:lnTo>
                  <a:lnTo>
                    <a:pt x="9305925" y="6313297"/>
                  </a:lnTo>
                  <a:lnTo>
                    <a:pt x="9305925" y="468502"/>
                  </a:lnTo>
                  <a:lnTo>
                    <a:pt x="9303500" y="420692"/>
                  </a:lnTo>
                  <a:lnTo>
                    <a:pt x="9296384" y="374242"/>
                  </a:lnTo>
                  <a:lnTo>
                    <a:pt x="9284815" y="329391"/>
                  </a:lnTo>
                  <a:lnTo>
                    <a:pt x="9269031" y="286375"/>
                  </a:lnTo>
                  <a:lnTo>
                    <a:pt x="9249271" y="245433"/>
                  </a:lnTo>
                  <a:lnTo>
                    <a:pt x="9225772" y="206802"/>
                  </a:lnTo>
                  <a:lnTo>
                    <a:pt x="9198772" y="170722"/>
                  </a:lnTo>
                  <a:lnTo>
                    <a:pt x="9168511" y="137429"/>
                  </a:lnTo>
                  <a:lnTo>
                    <a:pt x="9135225" y="107162"/>
                  </a:lnTo>
                  <a:lnTo>
                    <a:pt x="9099153" y="80159"/>
                  </a:lnTo>
                  <a:lnTo>
                    <a:pt x="9060533" y="56657"/>
                  </a:lnTo>
                  <a:lnTo>
                    <a:pt x="9019603" y="36895"/>
                  </a:lnTo>
                  <a:lnTo>
                    <a:pt x="8976602" y="21110"/>
                  </a:lnTo>
                  <a:lnTo>
                    <a:pt x="8931767" y="9541"/>
                  </a:lnTo>
                  <a:lnTo>
                    <a:pt x="8885336" y="2424"/>
                  </a:lnTo>
                  <a:lnTo>
                    <a:pt x="8837549" y="0"/>
                  </a:lnTo>
                  <a:close/>
                </a:path>
              </a:pathLst>
            </a:custGeom>
            <a:solidFill>
              <a:srgbClr val="FFFFFF">
                <a:alpha val="69802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09775" y="2009775"/>
              <a:ext cx="6219825" cy="6219825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8230536" y="962878"/>
            <a:ext cx="598805" cy="589280"/>
          </a:xfrm>
          <a:custGeom>
            <a:avLst/>
            <a:gdLst/>
            <a:ahLst/>
            <a:cxnLst/>
            <a:rect l="l" t="t" r="r" b="b"/>
            <a:pathLst>
              <a:path w="598804" h="589280">
                <a:moveTo>
                  <a:pt x="299176" y="0"/>
                </a:moveTo>
                <a:lnTo>
                  <a:pt x="250641" y="3853"/>
                </a:lnTo>
                <a:lnTo>
                  <a:pt x="204602" y="15011"/>
                </a:lnTo>
                <a:lnTo>
                  <a:pt x="161675" y="32867"/>
                </a:lnTo>
                <a:lnTo>
                  <a:pt x="122474" y="56813"/>
                </a:lnTo>
                <a:lnTo>
                  <a:pt x="87616" y="86246"/>
                </a:lnTo>
                <a:lnTo>
                  <a:pt x="57715" y="120557"/>
                </a:lnTo>
                <a:lnTo>
                  <a:pt x="33388" y="159141"/>
                </a:lnTo>
                <a:lnTo>
                  <a:pt x="15249" y="201393"/>
                </a:lnTo>
                <a:lnTo>
                  <a:pt x="3914" y="246705"/>
                </a:lnTo>
                <a:lnTo>
                  <a:pt x="0" y="294471"/>
                </a:lnTo>
                <a:lnTo>
                  <a:pt x="3915" y="342249"/>
                </a:lnTo>
                <a:lnTo>
                  <a:pt x="15249" y="387569"/>
                </a:lnTo>
                <a:lnTo>
                  <a:pt x="33388" y="429826"/>
                </a:lnTo>
                <a:lnTo>
                  <a:pt x="57716" y="468414"/>
                </a:lnTo>
                <a:lnTo>
                  <a:pt x="87616" y="502727"/>
                </a:lnTo>
                <a:lnTo>
                  <a:pt x="122475" y="532161"/>
                </a:lnTo>
                <a:lnTo>
                  <a:pt x="161676" y="556107"/>
                </a:lnTo>
                <a:lnTo>
                  <a:pt x="204603" y="573962"/>
                </a:lnTo>
                <a:lnTo>
                  <a:pt x="250642" y="585120"/>
                </a:lnTo>
                <a:lnTo>
                  <a:pt x="299176" y="588973"/>
                </a:lnTo>
                <a:lnTo>
                  <a:pt x="347659" y="585120"/>
                </a:lnTo>
                <a:lnTo>
                  <a:pt x="393708" y="573962"/>
                </a:lnTo>
                <a:lnTo>
                  <a:pt x="436637" y="556107"/>
                </a:lnTo>
                <a:lnTo>
                  <a:pt x="475840" y="532161"/>
                </a:lnTo>
                <a:lnTo>
                  <a:pt x="510703" y="502727"/>
                </a:lnTo>
                <a:lnTo>
                  <a:pt x="522668" y="488999"/>
                </a:lnTo>
                <a:lnTo>
                  <a:pt x="242696" y="488999"/>
                </a:lnTo>
                <a:lnTo>
                  <a:pt x="242696" y="350061"/>
                </a:lnTo>
                <a:lnTo>
                  <a:pt x="101507" y="350061"/>
                </a:lnTo>
                <a:lnTo>
                  <a:pt x="101507" y="238924"/>
                </a:lnTo>
                <a:lnTo>
                  <a:pt x="242695" y="238924"/>
                </a:lnTo>
                <a:lnTo>
                  <a:pt x="242695" y="99993"/>
                </a:lnTo>
                <a:lnTo>
                  <a:pt x="522689" y="99993"/>
                </a:lnTo>
                <a:lnTo>
                  <a:pt x="510708" y="86246"/>
                </a:lnTo>
                <a:lnTo>
                  <a:pt x="475849" y="56813"/>
                </a:lnTo>
                <a:lnTo>
                  <a:pt x="436650" y="32867"/>
                </a:lnTo>
                <a:lnTo>
                  <a:pt x="393727" y="15011"/>
                </a:lnTo>
                <a:lnTo>
                  <a:pt x="347697" y="3853"/>
                </a:lnTo>
                <a:lnTo>
                  <a:pt x="299176" y="0"/>
                </a:lnTo>
                <a:close/>
              </a:path>
              <a:path w="598804" h="589280">
                <a:moveTo>
                  <a:pt x="522689" y="99993"/>
                </a:moveTo>
                <a:lnTo>
                  <a:pt x="355613" y="99993"/>
                </a:lnTo>
                <a:lnTo>
                  <a:pt x="355613" y="238924"/>
                </a:lnTo>
                <a:lnTo>
                  <a:pt x="496772" y="238924"/>
                </a:lnTo>
                <a:lnTo>
                  <a:pt x="496772" y="350061"/>
                </a:lnTo>
                <a:lnTo>
                  <a:pt x="355614" y="350061"/>
                </a:lnTo>
                <a:lnTo>
                  <a:pt x="355614" y="488999"/>
                </a:lnTo>
                <a:lnTo>
                  <a:pt x="522668" y="488999"/>
                </a:lnTo>
                <a:lnTo>
                  <a:pt x="564941" y="429826"/>
                </a:lnTo>
                <a:lnTo>
                  <a:pt x="583084" y="387569"/>
                </a:lnTo>
                <a:lnTo>
                  <a:pt x="594422" y="342249"/>
                </a:lnTo>
                <a:lnTo>
                  <a:pt x="598338" y="294471"/>
                </a:lnTo>
                <a:lnTo>
                  <a:pt x="594422" y="246705"/>
                </a:lnTo>
                <a:lnTo>
                  <a:pt x="583084" y="201393"/>
                </a:lnTo>
                <a:lnTo>
                  <a:pt x="564942" y="159141"/>
                </a:lnTo>
                <a:lnTo>
                  <a:pt x="540611" y="120557"/>
                </a:lnTo>
                <a:lnTo>
                  <a:pt x="522689" y="99993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24375" y="2953172"/>
            <a:ext cx="304165" cy="294640"/>
          </a:xfrm>
          <a:custGeom>
            <a:avLst/>
            <a:gdLst/>
            <a:ahLst/>
            <a:cxnLst/>
            <a:rect l="l" t="t" r="r" b="b"/>
            <a:pathLst>
              <a:path w="304165" h="294639">
                <a:moveTo>
                  <a:pt x="151961" y="0"/>
                </a:moveTo>
                <a:lnTo>
                  <a:pt x="103924" y="7505"/>
                </a:lnTo>
                <a:lnTo>
                  <a:pt x="62208" y="28407"/>
                </a:lnTo>
                <a:lnTo>
                  <a:pt x="29315" y="60279"/>
                </a:lnTo>
                <a:lnTo>
                  <a:pt x="7745" y="100697"/>
                </a:lnTo>
                <a:lnTo>
                  <a:pt x="0" y="147237"/>
                </a:lnTo>
                <a:lnTo>
                  <a:pt x="7745" y="193787"/>
                </a:lnTo>
                <a:lnTo>
                  <a:pt x="29315" y="234210"/>
                </a:lnTo>
                <a:lnTo>
                  <a:pt x="62208" y="266084"/>
                </a:lnTo>
                <a:lnTo>
                  <a:pt x="103924" y="286985"/>
                </a:lnTo>
                <a:lnTo>
                  <a:pt x="151961" y="294491"/>
                </a:lnTo>
                <a:lnTo>
                  <a:pt x="199971" y="286986"/>
                </a:lnTo>
                <a:lnTo>
                  <a:pt x="241693" y="266084"/>
                </a:lnTo>
                <a:lnTo>
                  <a:pt x="263969" y="244504"/>
                </a:lnTo>
                <a:lnTo>
                  <a:pt x="123272" y="244503"/>
                </a:lnTo>
                <a:lnTo>
                  <a:pt x="123272" y="175033"/>
                </a:lnTo>
                <a:lnTo>
                  <a:pt x="51558" y="175033"/>
                </a:lnTo>
                <a:lnTo>
                  <a:pt x="51558" y="119464"/>
                </a:lnTo>
                <a:lnTo>
                  <a:pt x="123272" y="119464"/>
                </a:lnTo>
                <a:lnTo>
                  <a:pt x="123272" y="49997"/>
                </a:lnTo>
                <a:lnTo>
                  <a:pt x="263981" y="49997"/>
                </a:lnTo>
                <a:lnTo>
                  <a:pt x="241698" y="28407"/>
                </a:lnTo>
                <a:lnTo>
                  <a:pt x="199986" y="7506"/>
                </a:lnTo>
                <a:lnTo>
                  <a:pt x="151961" y="0"/>
                </a:lnTo>
                <a:close/>
              </a:path>
              <a:path w="304165" h="294639">
                <a:moveTo>
                  <a:pt x="263981" y="49997"/>
                </a:moveTo>
                <a:lnTo>
                  <a:pt x="180627" y="49997"/>
                </a:lnTo>
                <a:lnTo>
                  <a:pt x="180627" y="119464"/>
                </a:lnTo>
                <a:lnTo>
                  <a:pt x="252326" y="119464"/>
                </a:lnTo>
                <a:lnTo>
                  <a:pt x="252326" y="175033"/>
                </a:lnTo>
                <a:lnTo>
                  <a:pt x="180627" y="175033"/>
                </a:lnTo>
                <a:lnTo>
                  <a:pt x="180627" y="244503"/>
                </a:lnTo>
                <a:lnTo>
                  <a:pt x="263969" y="244504"/>
                </a:lnTo>
                <a:lnTo>
                  <a:pt x="274592" y="234211"/>
                </a:lnTo>
                <a:lnTo>
                  <a:pt x="296166" y="193787"/>
                </a:lnTo>
                <a:lnTo>
                  <a:pt x="303914" y="147238"/>
                </a:lnTo>
                <a:lnTo>
                  <a:pt x="296167" y="100698"/>
                </a:lnTo>
                <a:lnTo>
                  <a:pt x="274593" y="60279"/>
                </a:lnTo>
                <a:lnTo>
                  <a:pt x="263981" y="49997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58261" y="8963878"/>
            <a:ext cx="598805" cy="589280"/>
          </a:xfrm>
          <a:custGeom>
            <a:avLst/>
            <a:gdLst/>
            <a:ahLst/>
            <a:cxnLst/>
            <a:rect l="l" t="t" r="r" b="b"/>
            <a:pathLst>
              <a:path w="598805" h="589279">
                <a:moveTo>
                  <a:pt x="299176" y="0"/>
                </a:moveTo>
                <a:lnTo>
                  <a:pt x="250641" y="3853"/>
                </a:lnTo>
                <a:lnTo>
                  <a:pt x="204603" y="15011"/>
                </a:lnTo>
                <a:lnTo>
                  <a:pt x="161675" y="32867"/>
                </a:lnTo>
                <a:lnTo>
                  <a:pt x="122474" y="56813"/>
                </a:lnTo>
                <a:lnTo>
                  <a:pt x="87616" y="86246"/>
                </a:lnTo>
                <a:lnTo>
                  <a:pt x="57715" y="120557"/>
                </a:lnTo>
                <a:lnTo>
                  <a:pt x="33388" y="159141"/>
                </a:lnTo>
                <a:lnTo>
                  <a:pt x="15249" y="201393"/>
                </a:lnTo>
                <a:lnTo>
                  <a:pt x="3914" y="246705"/>
                </a:lnTo>
                <a:lnTo>
                  <a:pt x="0" y="294471"/>
                </a:lnTo>
                <a:lnTo>
                  <a:pt x="3914" y="342249"/>
                </a:lnTo>
                <a:lnTo>
                  <a:pt x="15249" y="387569"/>
                </a:lnTo>
                <a:lnTo>
                  <a:pt x="33388" y="429826"/>
                </a:lnTo>
                <a:lnTo>
                  <a:pt x="57715" y="468414"/>
                </a:lnTo>
                <a:lnTo>
                  <a:pt x="87616" y="502727"/>
                </a:lnTo>
                <a:lnTo>
                  <a:pt x="122475" y="532161"/>
                </a:lnTo>
                <a:lnTo>
                  <a:pt x="161675" y="556107"/>
                </a:lnTo>
                <a:lnTo>
                  <a:pt x="204603" y="573962"/>
                </a:lnTo>
                <a:lnTo>
                  <a:pt x="250642" y="585120"/>
                </a:lnTo>
                <a:lnTo>
                  <a:pt x="299176" y="588973"/>
                </a:lnTo>
                <a:lnTo>
                  <a:pt x="347659" y="585120"/>
                </a:lnTo>
                <a:lnTo>
                  <a:pt x="393707" y="573962"/>
                </a:lnTo>
                <a:lnTo>
                  <a:pt x="436637" y="556107"/>
                </a:lnTo>
                <a:lnTo>
                  <a:pt x="475840" y="532161"/>
                </a:lnTo>
                <a:lnTo>
                  <a:pt x="510703" y="502727"/>
                </a:lnTo>
                <a:lnTo>
                  <a:pt x="522668" y="488999"/>
                </a:lnTo>
                <a:lnTo>
                  <a:pt x="242696" y="488999"/>
                </a:lnTo>
                <a:lnTo>
                  <a:pt x="242695" y="350061"/>
                </a:lnTo>
                <a:lnTo>
                  <a:pt x="101507" y="350061"/>
                </a:lnTo>
                <a:lnTo>
                  <a:pt x="101507" y="238924"/>
                </a:lnTo>
                <a:lnTo>
                  <a:pt x="242695" y="238924"/>
                </a:lnTo>
                <a:lnTo>
                  <a:pt x="242695" y="99993"/>
                </a:lnTo>
                <a:lnTo>
                  <a:pt x="522689" y="99993"/>
                </a:lnTo>
                <a:lnTo>
                  <a:pt x="510708" y="86246"/>
                </a:lnTo>
                <a:lnTo>
                  <a:pt x="475849" y="56813"/>
                </a:lnTo>
                <a:lnTo>
                  <a:pt x="436650" y="32867"/>
                </a:lnTo>
                <a:lnTo>
                  <a:pt x="393727" y="15011"/>
                </a:lnTo>
                <a:lnTo>
                  <a:pt x="347697" y="3853"/>
                </a:lnTo>
                <a:lnTo>
                  <a:pt x="299176" y="0"/>
                </a:lnTo>
                <a:close/>
              </a:path>
              <a:path w="598805" h="589279">
                <a:moveTo>
                  <a:pt x="522689" y="99993"/>
                </a:moveTo>
                <a:lnTo>
                  <a:pt x="355613" y="99993"/>
                </a:lnTo>
                <a:lnTo>
                  <a:pt x="355614" y="238924"/>
                </a:lnTo>
                <a:lnTo>
                  <a:pt x="496772" y="238924"/>
                </a:lnTo>
                <a:lnTo>
                  <a:pt x="496772" y="350061"/>
                </a:lnTo>
                <a:lnTo>
                  <a:pt x="355614" y="350061"/>
                </a:lnTo>
                <a:lnTo>
                  <a:pt x="355614" y="488999"/>
                </a:lnTo>
                <a:lnTo>
                  <a:pt x="522668" y="488999"/>
                </a:lnTo>
                <a:lnTo>
                  <a:pt x="564941" y="429826"/>
                </a:lnTo>
                <a:lnTo>
                  <a:pt x="583084" y="387569"/>
                </a:lnTo>
                <a:lnTo>
                  <a:pt x="594422" y="342249"/>
                </a:lnTo>
                <a:lnTo>
                  <a:pt x="598338" y="294471"/>
                </a:lnTo>
                <a:lnTo>
                  <a:pt x="594422" y="246705"/>
                </a:lnTo>
                <a:lnTo>
                  <a:pt x="583084" y="201393"/>
                </a:lnTo>
                <a:lnTo>
                  <a:pt x="564942" y="159141"/>
                </a:lnTo>
                <a:lnTo>
                  <a:pt x="540611" y="120557"/>
                </a:lnTo>
                <a:lnTo>
                  <a:pt x="522689" y="99993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982410" y="8811047"/>
            <a:ext cx="294640" cy="294640"/>
          </a:xfrm>
          <a:custGeom>
            <a:avLst/>
            <a:gdLst/>
            <a:ahLst/>
            <a:cxnLst/>
            <a:rect l="l" t="t" r="r" b="b"/>
            <a:pathLst>
              <a:path w="294640" h="294640">
                <a:moveTo>
                  <a:pt x="147215" y="0"/>
                </a:moveTo>
                <a:lnTo>
                  <a:pt x="100678" y="7505"/>
                </a:lnTo>
                <a:lnTo>
                  <a:pt x="60265" y="28407"/>
                </a:lnTo>
                <a:lnTo>
                  <a:pt x="28399" y="60279"/>
                </a:lnTo>
                <a:lnTo>
                  <a:pt x="7503" y="100698"/>
                </a:lnTo>
                <a:lnTo>
                  <a:pt x="0" y="147238"/>
                </a:lnTo>
                <a:lnTo>
                  <a:pt x="7503" y="193787"/>
                </a:lnTo>
                <a:lnTo>
                  <a:pt x="28400" y="234210"/>
                </a:lnTo>
                <a:lnTo>
                  <a:pt x="60266" y="266084"/>
                </a:lnTo>
                <a:lnTo>
                  <a:pt x="100679" y="286985"/>
                </a:lnTo>
                <a:lnTo>
                  <a:pt x="147215" y="294491"/>
                </a:lnTo>
                <a:lnTo>
                  <a:pt x="193726" y="286985"/>
                </a:lnTo>
                <a:lnTo>
                  <a:pt x="234145" y="266084"/>
                </a:lnTo>
                <a:lnTo>
                  <a:pt x="255725" y="244503"/>
                </a:lnTo>
                <a:lnTo>
                  <a:pt x="119423" y="244503"/>
                </a:lnTo>
                <a:lnTo>
                  <a:pt x="119423" y="175033"/>
                </a:lnTo>
                <a:lnTo>
                  <a:pt x="49948" y="175033"/>
                </a:lnTo>
                <a:lnTo>
                  <a:pt x="49948" y="119464"/>
                </a:lnTo>
                <a:lnTo>
                  <a:pt x="119422" y="119464"/>
                </a:lnTo>
                <a:lnTo>
                  <a:pt x="119422" y="49997"/>
                </a:lnTo>
                <a:lnTo>
                  <a:pt x="255737" y="49997"/>
                </a:lnTo>
                <a:lnTo>
                  <a:pt x="234150" y="28407"/>
                </a:lnTo>
                <a:lnTo>
                  <a:pt x="193740" y="7505"/>
                </a:lnTo>
                <a:lnTo>
                  <a:pt x="147215" y="0"/>
                </a:lnTo>
                <a:close/>
              </a:path>
              <a:path w="294640" h="294640">
                <a:moveTo>
                  <a:pt x="255737" y="49997"/>
                </a:moveTo>
                <a:lnTo>
                  <a:pt x="174986" y="49997"/>
                </a:lnTo>
                <a:lnTo>
                  <a:pt x="174986" y="119464"/>
                </a:lnTo>
                <a:lnTo>
                  <a:pt x="244446" y="119464"/>
                </a:lnTo>
                <a:lnTo>
                  <a:pt x="244446" y="175033"/>
                </a:lnTo>
                <a:lnTo>
                  <a:pt x="174986" y="175033"/>
                </a:lnTo>
                <a:lnTo>
                  <a:pt x="174986" y="244503"/>
                </a:lnTo>
                <a:lnTo>
                  <a:pt x="255725" y="244503"/>
                </a:lnTo>
                <a:lnTo>
                  <a:pt x="266016" y="234210"/>
                </a:lnTo>
                <a:lnTo>
                  <a:pt x="286917" y="193787"/>
                </a:lnTo>
                <a:lnTo>
                  <a:pt x="294423" y="147238"/>
                </a:lnTo>
                <a:lnTo>
                  <a:pt x="286917" y="100698"/>
                </a:lnTo>
                <a:lnTo>
                  <a:pt x="266017" y="60279"/>
                </a:lnTo>
                <a:lnTo>
                  <a:pt x="255737" y="49997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xfrm>
            <a:off x="9638030" y="559498"/>
            <a:ext cx="6984365" cy="1322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26060">
              <a:lnSpc>
                <a:spcPct val="107700"/>
              </a:lnSpc>
              <a:spcBef>
                <a:spcPts val="95"/>
              </a:spcBef>
            </a:pPr>
            <a:r>
              <a:rPr dirty="0"/>
              <a:t>Eight</a:t>
            </a:r>
            <a:r>
              <a:rPr spc="50" dirty="0"/>
              <a:t> </a:t>
            </a:r>
            <a:r>
              <a:rPr dirty="0"/>
              <a:t>weekly</a:t>
            </a:r>
            <a:r>
              <a:rPr spc="65" dirty="0"/>
              <a:t> </a:t>
            </a:r>
            <a:r>
              <a:rPr dirty="0"/>
              <a:t>sessions</a:t>
            </a:r>
            <a:r>
              <a:rPr spc="65" dirty="0"/>
              <a:t> </a:t>
            </a:r>
            <a:r>
              <a:rPr spc="-20" dirty="0"/>
              <a:t>turn </a:t>
            </a:r>
            <a:r>
              <a:rPr dirty="0"/>
              <a:t>advice</a:t>
            </a:r>
            <a:r>
              <a:rPr spc="90" dirty="0"/>
              <a:t> </a:t>
            </a:r>
            <a:r>
              <a:rPr dirty="0"/>
              <a:t>into</a:t>
            </a:r>
            <a:r>
              <a:rPr spc="30" dirty="0"/>
              <a:t> </a:t>
            </a:r>
            <a:r>
              <a:rPr dirty="0"/>
              <a:t>repeatable</a:t>
            </a:r>
            <a:r>
              <a:rPr spc="25" dirty="0"/>
              <a:t> </a:t>
            </a:r>
            <a:r>
              <a:rPr spc="-10" dirty="0"/>
              <a:t>habits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8826881" y="2093786"/>
            <a:ext cx="8848090" cy="749998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13055" marR="5080" indent="-300990">
              <a:lnSpc>
                <a:spcPct val="127400"/>
              </a:lnSpc>
              <a:spcBef>
                <a:spcPts val="90"/>
              </a:spcBef>
              <a:buChar char="•"/>
              <a:tabLst>
                <a:tab pos="314325" algn="l"/>
              </a:tabLst>
            </a:pPr>
            <a:r>
              <a:rPr sz="2750" dirty="0">
                <a:latin typeface="Arial MT"/>
                <a:cs typeface="Arial MT"/>
              </a:rPr>
              <a:t>Week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one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assesses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patterns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barriers,</a:t>
            </a:r>
            <a:r>
              <a:rPr sz="2750" spc="17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while 	</a:t>
            </a:r>
            <a:r>
              <a:rPr sz="2750" dirty="0">
                <a:latin typeface="Arial MT"/>
                <a:cs typeface="Arial MT"/>
              </a:rPr>
              <a:t>week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two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explains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cycles,</a:t>
            </a:r>
            <a:r>
              <a:rPr sz="2750" spc="9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duration,</a:t>
            </a:r>
            <a:r>
              <a:rPr sz="2750" spc="9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deprivation 	</a:t>
            </a:r>
            <a:r>
              <a:rPr sz="2750" dirty="0">
                <a:latin typeface="Arial MT"/>
                <a:cs typeface="Arial MT"/>
              </a:rPr>
              <a:t>consequences</a:t>
            </a:r>
            <a:r>
              <a:rPr sz="2750" spc="21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(NHS,</a:t>
            </a:r>
            <a:r>
              <a:rPr sz="2750" spc="24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2024).</a:t>
            </a:r>
            <a:endParaRPr sz="2750">
              <a:latin typeface="Arial MT"/>
              <a:cs typeface="Arial MT"/>
            </a:endParaRPr>
          </a:p>
          <a:p>
            <a:pPr marL="313055" marR="533400" indent="-300990">
              <a:lnSpc>
                <a:spcPts val="4200"/>
              </a:lnSpc>
              <a:spcBef>
                <a:spcPts val="295"/>
              </a:spcBef>
              <a:buChar char="•"/>
              <a:tabLst>
                <a:tab pos="314325" algn="l"/>
              </a:tabLst>
            </a:pPr>
            <a:r>
              <a:rPr sz="2750" dirty="0">
                <a:latin typeface="Arial MT"/>
                <a:cs typeface="Arial MT"/>
              </a:rPr>
              <a:t>Week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three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creates</a:t>
            </a:r>
            <a:r>
              <a:rPr sz="2750" spc="17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regular</a:t>
            </a:r>
            <a:r>
              <a:rPr sz="2750" spc="18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sleep-wake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schedules, 	</a:t>
            </a:r>
            <a:r>
              <a:rPr sz="2750" dirty="0">
                <a:latin typeface="Arial MT"/>
                <a:cs typeface="Arial MT"/>
              </a:rPr>
              <a:t>while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week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four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will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practice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screen-free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bedtime 	</a:t>
            </a:r>
            <a:r>
              <a:rPr sz="2750" dirty="0">
                <a:latin typeface="Arial MT"/>
                <a:cs typeface="Arial MT"/>
              </a:rPr>
              <a:t>routines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device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limits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(Student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Minds,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2024).</a:t>
            </a:r>
            <a:endParaRPr sz="2750">
              <a:latin typeface="Arial MT"/>
              <a:cs typeface="Arial MT"/>
            </a:endParaRPr>
          </a:p>
          <a:p>
            <a:pPr marL="313690" indent="-300990">
              <a:lnSpc>
                <a:spcPct val="100000"/>
              </a:lnSpc>
              <a:spcBef>
                <a:spcPts val="620"/>
              </a:spcBef>
              <a:buChar char="•"/>
              <a:tabLst>
                <a:tab pos="313690" algn="l"/>
              </a:tabLst>
            </a:pPr>
            <a:r>
              <a:rPr sz="2750" dirty="0">
                <a:latin typeface="Arial MT"/>
                <a:cs typeface="Arial MT"/>
              </a:rPr>
              <a:t>Week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five</a:t>
            </a:r>
            <a:r>
              <a:rPr sz="2750" spc="18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develops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caffeine</a:t>
            </a:r>
            <a:r>
              <a:rPr sz="2750" spc="10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cut-offs,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while</a:t>
            </a:r>
            <a:r>
              <a:rPr sz="2750" spc="10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week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spc="-25" dirty="0">
                <a:latin typeface="Arial MT"/>
                <a:cs typeface="Arial MT"/>
              </a:rPr>
              <a:t>six</a:t>
            </a:r>
            <a:endParaRPr sz="2750">
              <a:latin typeface="Arial MT"/>
              <a:cs typeface="Arial MT"/>
            </a:endParaRPr>
          </a:p>
          <a:p>
            <a:pPr marL="314325" marR="661035">
              <a:lnSpc>
                <a:spcPct val="127400"/>
              </a:lnSpc>
            </a:pPr>
            <a:r>
              <a:rPr sz="2750" dirty="0">
                <a:latin typeface="Arial MT"/>
                <a:cs typeface="Arial MT"/>
              </a:rPr>
              <a:t>involves</a:t>
            </a:r>
            <a:r>
              <a:rPr sz="2750" spc="21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development of</a:t>
            </a:r>
            <a:r>
              <a:rPr sz="2750" spc="2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relaxation,</a:t>
            </a:r>
            <a:r>
              <a:rPr sz="2750" spc="23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worry-</a:t>
            </a:r>
            <a:r>
              <a:rPr sz="2750" dirty="0">
                <a:latin typeface="Arial MT"/>
                <a:cs typeface="Arial MT"/>
              </a:rPr>
              <a:t>management</a:t>
            </a:r>
            <a:r>
              <a:rPr sz="2750" spc="2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skills</a:t>
            </a:r>
            <a:r>
              <a:rPr sz="2750" spc="229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2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sleep-supportive</a:t>
            </a:r>
            <a:r>
              <a:rPr sz="2750" spc="22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bedroom </a:t>
            </a:r>
            <a:r>
              <a:rPr sz="2750" dirty="0">
                <a:latin typeface="Arial MT"/>
                <a:cs typeface="Arial MT"/>
              </a:rPr>
              <a:t>environments</a:t>
            </a:r>
            <a:r>
              <a:rPr sz="2750" spc="17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(Gardiner</a:t>
            </a:r>
            <a:r>
              <a:rPr sz="2750" spc="19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et</a:t>
            </a:r>
            <a:r>
              <a:rPr sz="2750" spc="19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al.,</a:t>
            </a:r>
            <a:r>
              <a:rPr sz="2750" spc="10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2025).</a:t>
            </a:r>
            <a:endParaRPr sz="2750">
              <a:latin typeface="Arial MT"/>
              <a:cs typeface="Arial MT"/>
            </a:endParaRPr>
          </a:p>
          <a:p>
            <a:pPr marL="313055" marR="227329" indent="-300990">
              <a:lnSpc>
                <a:spcPts val="4210"/>
              </a:lnSpc>
              <a:spcBef>
                <a:spcPts val="285"/>
              </a:spcBef>
              <a:buChar char="•"/>
              <a:tabLst>
                <a:tab pos="314325" algn="l"/>
              </a:tabLst>
            </a:pPr>
            <a:r>
              <a:rPr sz="2750" dirty="0">
                <a:latin typeface="Arial MT"/>
                <a:cs typeface="Arial MT"/>
              </a:rPr>
              <a:t>Week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seven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is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rehearsal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deadline</a:t>
            </a:r>
            <a:r>
              <a:rPr sz="2750" spc="19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coping,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while 	</a:t>
            </a:r>
            <a:r>
              <a:rPr sz="2750" dirty="0">
                <a:latin typeface="Arial MT"/>
                <a:cs typeface="Arial MT"/>
              </a:rPr>
              <a:t>week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eight</a:t>
            </a:r>
            <a:r>
              <a:rPr sz="2750" spc="7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is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review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progress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development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spc="-25" dirty="0">
                <a:latin typeface="Arial MT"/>
                <a:cs typeface="Arial MT"/>
              </a:rPr>
              <a:t>of 	</a:t>
            </a:r>
            <a:r>
              <a:rPr sz="2750" dirty="0">
                <a:latin typeface="Arial MT"/>
                <a:cs typeface="Arial MT"/>
              </a:rPr>
              <a:t>individualised</a:t>
            </a:r>
            <a:r>
              <a:rPr sz="2750" spc="30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twelve-week</a:t>
            </a:r>
            <a:r>
              <a:rPr sz="2750" spc="2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maintenance</a:t>
            </a:r>
            <a:r>
              <a:rPr sz="2750" spc="26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plans</a:t>
            </a:r>
            <a:endParaRPr sz="2750">
              <a:latin typeface="Arial MT"/>
              <a:cs typeface="Arial MT"/>
            </a:endParaRPr>
          </a:p>
          <a:p>
            <a:pPr marL="314325">
              <a:lnSpc>
                <a:spcPct val="100000"/>
              </a:lnSpc>
              <a:spcBef>
                <a:spcPts val="600"/>
              </a:spcBef>
            </a:pPr>
            <a:r>
              <a:rPr sz="2750" dirty="0">
                <a:latin typeface="Arial MT"/>
                <a:cs typeface="Arial MT"/>
              </a:rPr>
              <a:t>(Saruhanjan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et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al.,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2021).</a:t>
            </a:r>
            <a:endParaRPr sz="275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01035" y="8575611"/>
            <a:ext cx="3836670" cy="4489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750" dirty="0">
                <a:latin typeface="Arial MT"/>
                <a:cs typeface="Arial MT"/>
              </a:rPr>
              <a:t>Source: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Canva</a:t>
            </a:r>
            <a:r>
              <a:rPr sz="2750" spc="18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template</a:t>
            </a:r>
            <a:endParaRPr sz="27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4336" y="6058753"/>
            <a:ext cx="598805" cy="589280"/>
          </a:xfrm>
          <a:custGeom>
            <a:avLst/>
            <a:gdLst/>
            <a:ahLst/>
            <a:cxnLst/>
            <a:rect l="l" t="t" r="r" b="b"/>
            <a:pathLst>
              <a:path w="598805" h="589279">
                <a:moveTo>
                  <a:pt x="299176" y="0"/>
                </a:moveTo>
                <a:lnTo>
                  <a:pt x="250642" y="3853"/>
                </a:lnTo>
                <a:lnTo>
                  <a:pt x="204603" y="15011"/>
                </a:lnTo>
                <a:lnTo>
                  <a:pt x="161675" y="32866"/>
                </a:lnTo>
                <a:lnTo>
                  <a:pt x="122475" y="56813"/>
                </a:lnTo>
                <a:lnTo>
                  <a:pt x="87616" y="86246"/>
                </a:lnTo>
                <a:lnTo>
                  <a:pt x="57715" y="120557"/>
                </a:lnTo>
                <a:lnTo>
                  <a:pt x="33388" y="159141"/>
                </a:lnTo>
                <a:lnTo>
                  <a:pt x="15249" y="201393"/>
                </a:lnTo>
                <a:lnTo>
                  <a:pt x="3914" y="246705"/>
                </a:lnTo>
                <a:lnTo>
                  <a:pt x="0" y="294471"/>
                </a:lnTo>
                <a:lnTo>
                  <a:pt x="3914" y="342248"/>
                </a:lnTo>
                <a:lnTo>
                  <a:pt x="15249" y="387569"/>
                </a:lnTo>
                <a:lnTo>
                  <a:pt x="33388" y="429826"/>
                </a:lnTo>
                <a:lnTo>
                  <a:pt x="57715" y="468414"/>
                </a:lnTo>
                <a:lnTo>
                  <a:pt x="87616" y="502727"/>
                </a:lnTo>
                <a:lnTo>
                  <a:pt x="122475" y="532160"/>
                </a:lnTo>
                <a:lnTo>
                  <a:pt x="161675" y="556107"/>
                </a:lnTo>
                <a:lnTo>
                  <a:pt x="204603" y="573962"/>
                </a:lnTo>
                <a:lnTo>
                  <a:pt x="250642" y="585120"/>
                </a:lnTo>
                <a:lnTo>
                  <a:pt x="299176" y="588973"/>
                </a:lnTo>
                <a:lnTo>
                  <a:pt x="347659" y="585120"/>
                </a:lnTo>
                <a:lnTo>
                  <a:pt x="393707" y="573963"/>
                </a:lnTo>
                <a:lnTo>
                  <a:pt x="436637" y="556108"/>
                </a:lnTo>
                <a:lnTo>
                  <a:pt x="475840" y="532161"/>
                </a:lnTo>
                <a:lnTo>
                  <a:pt x="510703" y="502728"/>
                </a:lnTo>
                <a:lnTo>
                  <a:pt x="522668" y="489000"/>
                </a:lnTo>
                <a:lnTo>
                  <a:pt x="242695" y="488999"/>
                </a:lnTo>
                <a:lnTo>
                  <a:pt x="242695" y="350061"/>
                </a:lnTo>
                <a:lnTo>
                  <a:pt x="101507" y="350061"/>
                </a:lnTo>
                <a:lnTo>
                  <a:pt x="101507" y="238924"/>
                </a:lnTo>
                <a:lnTo>
                  <a:pt x="242695" y="238924"/>
                </a:lnTo>
                <a:lnTo>
                  <a:pt x="242695" y="99993"/>
                </a:lnTo>
                <a:lnTo>
                  <a:pt x="522689" y="99993"/>
                </a:lnTo>
                <a:lnTo>
                  <a:pt x="510708" y="86246"/>
                </a:lnTo>
                <a:lnTo>
                  <a:pt x="475849" y="56814"/>
                </a:lnTo>
                <a:lnTo>
                  <a:pt x="436650" y="32867"/>
                </a:lnTo>
                <a:lnTo>
                  <a:pt x="393727" y="15011"/>
                </a:lnTo>
                <a:lnTo>
                  <a:pt x="347697" y="3853"/>
                </a:lnTo>
                <a:lnTo>
                  <a:pt x="299176" y="0"/>
                </a:lnTo>
                <a:close/>
              </a:path>
              <a:path w="598805" h="589279">
                <a:moveTo>
                  <a:pt x="522689" y="99993"/>
                </a:moveTo>
                <a:lnTo>
                  <a:pt x="355614" y="99993"/>
                </a:lnTo>
                <a:lnTo>
                  <a:pt x="355614" y="238924"/>
                </a:lnTo>
                <a:lnTo>
                  <a:pt x="496772" y="238924"/>
                </a:lnTo>
                <a:lnTo>
                  <a:pt x="496772" y="350061"/>
                </a:lnTo>
                <a:lnTo>
                  <a:pt x="355614" y="350061"/>
                </a:lnTo>
                <a:lnTo>
                  <a:pt x="355614" y="488999"/>
                </a:lnTo>
                <a:lnTo>
                  <a:pt x="522668" y="489000"/>
                </a:lnTo>
                <a:lnTo>
                  <a:pt x="564941" y="429826"/>
                </a:lnTo>
                <a:lnTo>
                  <a:pt x="583084" y="387569"/>
                </a:lnTo>
                <a:lnTo>
                  <a:pt x="594422" y="342249"/>
                </a:lnTo>
                <a:lnTo>
                  <a:pt x="598338" y="294471"/>
                </a:lnTo>
                <a:lnTo>
                  <a:pt x="594422" y="246705"/>
                </a:lnTo>
                <a:lnTo>
                  <a:pt x="583084" y="201393"/>
                </a:lnTo>
                <a:lnTo>
                  <a:pt x="564942" y="159142"/>
                </a:lnTo>
                <a:lnTo>
                  <a:pt x="540612" y="120557"/>
                </a:lnTo>
                <a:lnTo>
                  <a:pt x="522689" y="99993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8286750" y="6191250"/>
            <a:ext cx="9277350" cy="3114675"/>
            <a:chOff x="8286750" y="6191250"/>
            <a:chExt cx="9277350" cy="3114675"/>
          </a:xfrm>
        </p:grpSpPr>
        <p:sp>
          <p:nvSpPr>
            <p:cNvPr id="4" name="object 4"/>
            <p:cNvSpPr/>
            <p:nvPr/>
          </p:nvSpPr>
          <p:spPr>
            <a:xfrm>
              <a:off x="17259775" y="6353597"/>
              <a:ext cx="304165" cy="294640"/>
            </a:xfrm>
            <a:custGeom>
              <a:avLst/>
              <a:gdLst/>
              <a:ahLst/>
              <a:cxnLst/>
              <a:rect l="l" t="t" r="r" b="b"/>
              <a:pathLst>
                <a:path w="304165" h="294640">
                  <a:moveTo>
                    <a:pt x="151960" y="0"/>
                  </a:moveTo>
                  <a:lnTo>
                    <a:pt x="103923" y="7505"/>
                  </a:lnTo>
                  <a:lnTo>
                    <a:pt x="62208" y="28407"/>
                  </a:lnTo>
                  <a:lnTo>
                    <a:pt x="29315" y="60279"/>
                  </a:lnTo>
                  <a:lnTo>
                    <a:pt x="7745" y="100698"/>
                  </a:lnTo>
                  <a:lnTo>
                    <a:pt x="0" y="147237"/>
                  </a:lnTo>
                  <a:lnTo>
                    <a:pt x="7745" y="193787"/>
                  </a:lnTo>
                  <a:lnTo>
                    <a:pt x="29316" y="234210"/>
                  </a:lnTo>
                  <a:lnTo>
                    <a:pt x="62209" y="266084"/>
                  </a:lnTo>
                  <a:lnTo>
                    <a:pt x="103925" y="286985"/>
                  </a:lnTo>
                  <a:lnTo>
                    <a:pt x="151961" y="294491"/>
                  </a:lnTo>
                  <a:lnTo>
                    <a:pt x="199971" y="286985"/>
                  </a:lnTo>
                  <a:lnTo>
                    <a:pt x="241694" y="266084"/>
                  </a:lnTo>
                  <a:lnTo>
                    <a:pt x="263969" y="244503"/>
                  </a:lnTo>
                  <a:lnTo>
                    <a:pt x="123273" y="244503"/>
                  </a:lnTo>
                  <a:lnTo>
                    <a:pt x="123273" y="175033"/>
                  </a:lnTo>
                  <a:lnTo>
                    <a:pt x="51558" y="175033"/>
                  </a:lnTo>
                  <a:lnTo>
                    <a:pt x="51558" y="119464"/>
                  </a:lnTo>
                  <a:lnTo>
                    <a:pt x="123272" y="119464"/>
                  </a:lnTo>
                  <a:lnTo>
                    <a:pt x="123272" y="49997"/>
                  </a:lnTo>
                  <a:lnTo>
                    <a:pt x="263981" y="49997"/>
                  </a:lnTo>
                  <a:lnTo>
                    <a:pt x="241698" y="28407"/>
                  </a:lnTo>
                  <a:lnTo>
                    <a:pt x="199986" y="7506"/>
                  </a:lnTo>
                  <a:lnTo>
                    <a:pt x="151960" y="0"/>
                  </a:lnTo>
                  <a:close/>
                </a:path>
                <a:path w="304165" h="294640">
                  <a:moveTo>
                    <a:pt x="263981" y="49997"/>
                  </a:moveTo>
                  <a:lnTo>
                    <a:pt x="180627" y="49997"/>
                  </a:lnTo>
                  <a:lnTo>
                    <a:pt x="180627" y="119464"/>
                  </a:lnTo>
                  <a:lnTo>
                    <a:pt x="252326" y="119464"/>
                  </a:lnTo>
                  <a:lnTo>
                    <a:pt x="252326" y="175033"/>
                  </a:lnTo>
                  <a:lnTo>
                    <a:pt x="180627" y="175033"/>
                  </a:lnTo>
                  <a:lnTo>
                    <a:pt x="180628" y="244503"/>
                  </a:lnTo>
                  <a:lnTo>
                    <a:pt x="263969" y="244503"/>
                  </a:lnTo>
                  <a:lnTo>
                    <a:pt x="274592" y="234210"/>
                  </a:lnTo>
                  <a:lnTo>
                    <a:pt x="296167" y="193787"/>
                  </a:lnTo>
                  <a:lnTo>
                    <a:pt x="303914" y="147238"/>
                  </a:lnTo>
                  <a:lnTo>
                    <a:pt x="296166" y="100698"/>
                  </a:lnTo>
                  <a:lnTo>
                    <a:pt x="274593" y="60279"/>
                  </a:lnTo>
                  <a:lnTo>
                    <a:pt x="263981" y="49997"/>
                  </a:lnTo>
                  <a:close/>
                </a:path>
              </a:pathLst>
            </a:custGeom>
            <a:solidFill>
              <a:srgbClr val="6CE4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05800" y="6210300"/>
              <a:ext cx="8991600" cy="307657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305800" y="6210300"/>
              <a:ext cx="8991600" cy="3076575"/>
            </a:xfrm>
            <a:custGeom>
              <a:avLst/>
              <a:gdLst/>
              <a:ahLst/>
              <a:cxnLst/>
              <a:rect l="l" t="t" r="r" b="b"/>
              <a:pathLst>
                <a:path w="8991600" h="3076575">
                  <a:moveTo>
                    <a:pt x="0" y="3076575"/>
                  </a:moveTo>
                  <a:lnTo>
                    <a:pt x="8991600" y="3076575"/>
                  </a:lnTo>
                  <a:lnTo>
                    <a:pt x="8991600" y="0"/>
                  </a:lnTo>
                  <a:lnTo>
                    <a:pt x="0" y="0"/>
                  </a:lnTo>
                  <a:lnTo>
                    <a:pt x="0" y="3076575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7992491" y="550545"/>
            <a:ext cx="2306320" cy="6324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pc="-10" dirty="0"/>
              <a:t>Rationale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18539" y="1342200"/>
            <a:ext cx="16946880" cy="48304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3690" marR="5080" indent="-301625">
              <a:lnSpc>
                <a:spcPct val="127299"/>
              </a:lnSpc>
              <a:spcBef>
                <a:spcPts val="95"/>
              </a:spcBef>
              <a:buChar char="•"/>
              <a:tabLst>
                <a:tab pos="314960" algn="l"/>
              </a:tabLst>
            </a:pPr>
            <a:r>
              <a:rPr sz="2750" dirty="0">
                <a:latin typeface="Arial MT"/>
                <a:cs typeface="Arial MT"/>
              </a:rPr>
              <a:t>Nationally,</a:t>
            </a:r>
            <a:r>
              <a:rPr sz="2750" spc="7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64.9%</a:t>
            </a:r>
            <a:r>
              <a:rPr sz="2750" spc="20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</a:t>
            </a:r>
            <a:r>
              <a:rPr sz="2750" spc="17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17–23-year-olds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experienced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problems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at</a:t>
            </a:r>
            <a:r>
              <a:rPr sz="2750" spc="18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least</a:t>
            </a:r>
            <a:r>
              <a:rPr sz="2750" spc="9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three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times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during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the</a:t>
            </a:r>
            <a:r>
              <a:rPr sz="2750" spc="24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previous 	</a:t>
            </a:r>
            <a:r>
              <a:rPr sz="2750" dirty="0">
                <a:latin typeface="Arial MT"/>
                <a:cs typeface="Arial MT"/>
              </a:rPr>
              <a:t>week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(NHS</a:t>
            </a:r>
            <a:r>
              <a:rPr sz="2750" spc="10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England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Digital,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2023).</a:t>
            </a:r>
            <a:endParaRPr sz="2750">
              <a:latin typeface="Arial MT"/>
              <a:cs typeface="Arial MT"/>
            </a:endParaRPr>
          </a:p>
          <a:p>
            <a:pPr marL="313690" marR="560070" indent="-301625">
              <a:lnSpc>
                <a:spcPct val="127400"/>
              </a:lnSpc>
              <a:buChar char="•"/>
              <a:tabLst>
                <a:tab pos="314960" algn="l"/>
              </a:tabLst>
            </a:pPr>
            <a:r>
              <a:rPr sz="2750" dirty="0">
                <a:latin typeface="Arial MT"/>
                <a:cs typeface="Arial MT"/>
              </a:rPr>
              <a:t>It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was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higher</a:t>
            </a:r>
            <a:r>
              <a:rPr sz="2750" spc="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than</a:t>
            </a:r>
            <a:r>
              <a:rPr sz="2750" spc="19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37.8%</a:t>
            </a:r>
            <a:r>
              <a:rPr sz="2750" spc="17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among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children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aged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spc="75" dirty="0">
                <a:latin typeface="Arial MT"/>
                <a:cs typeface="Arial MT"/>
              </a:rPr>
              <a:t>8-</a:t>
            </a:r>
            <a:r>
              <a:rPr sz="2750" dirty="0">
                <a:latin typeface="Arial MT"/>
                <a:cs typeface="Arial MT"/>
              </a:rPr>
              <a:t>16,</a:t>
            </a:r>
            <a:r>
              <a:rPr sz="2750" spc="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which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justifies</a:t>
            </a:r>
            <a:r>
              <a:rPr sz="2750" spc="19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prioritisation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young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adults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in</a:t>
            </a:r>
            <a:r>
              <a:rPr sz="2750" spc="195" dirty="0">
                <a:latin typeface="Arial MT"/>
                <a:cs typeface="Arial MT"/>
              </a:rPr>
              <a:t> </a:t>
            </a:r>
            <a:r>
              <a:rPr sz="2750" spc="-25" dirty="0">
                <a:latin typeface="Arial MT"/>
                <a:cs typeface="Arial MT"/>
              </a:rPr>
              <a:t>the 	</a:t>
            </a:r>
            <a:r>
              <a:rPr sz="2750" spc="-10" dirty="0">
                <a:latin typeface="Arial MT"/>
                <a:cs typeface="Arial MT"/>
              </a:rPr>
              <a:t>country.</a:t>
            </a:r>
            <a:endParaRPr sz="2750">
              <a:latin typeface="Arial MT"/>
              <a:cs typeface="Arial MT"/>
            </a:endParaRPr>
          </a:p>
          <a:p>
            <a:pPr marL="314325" indent="-301625">
              <a:lnSpc>
                <a:spcPct val="100000"/>
              </a:lnSpc>
              <a:spcBef>
                <a:spcPts val="905"/>
              </a:spcBef>
              <a:buChar char="•"/>
              <a:tabLst>
                <a:tab pos="314325" algn="l"/>
              </a:tabLst>
            </a:pPr>
            <a:r>
              <a:rPr sz="2750" dirty="0">
                <a:latin typeface="Arial MT"/>
                <a:cs typeface="Arial MT"/>
              </a:rPr>
              <a:t>The</a:t>
            </a:r>
            <a:r>
              <a:rPr sz="2750" spc="9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nationally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reported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rates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stood</a:t>
            </a:r>
            <a:r>
              <a:rPr sz="2750" spc="18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at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74.7%</a:t>
            </a:r>
            <a:r>
              <a:rPr sz="2750" spc="8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young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women</a:t>
            </a:r>
            <a:r>
              <a:rPr sz="2750" spc="10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55.7%</a:t>
            </a:r>
            <a:r>
              <a:rPr sz="2750" spc="8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young</a:t>
            </a:r>
            <a:r>
              <a:rPr sz="2750" spc="10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men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in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spc="-20" dirty="0">
                <a:latin typeface="Arial MT"/>
                <a:cs typeface="Arial MT"/>
              </a:rPr>
              <a:t>2023.</a:t>
            </a:r>
            <a:endParaRPr sz="2750">
              <a:latin typeface="Arial MT"/>
              <a:cs typeface="Arial MT"/>
            </a:endParaRPr>
          </a:p>
          <a:p>
            <a:pPr marL="314325" indent="-301625">
              <a:lnSpc>
                <a:spcPct val="100000"/>
              </a:lnSpc>
              <a:spcBef>
                <a:spcPts val="905"/>
              </a:spcBef>
              <a:buChar char="•"/>
              <a:tabLst>
                <a:tab pos="314325" algn="l"/>
              </a:tabLst>
            </a:pPr>
            <a:r>
              <a:rPr sz="2750" dirty="0">
                <a:latin typeface="Arial MT"/>
                <a:cs typeface="Arial MT"/>
              </a:rPr>
              <a:t>91.4%</a:t>
            </a:r>
            <a:r>
              <a:rPr sz="2750" spc="9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young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people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who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had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probable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mental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disorders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had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repeated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problems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in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that</a:t>
            </a:r>
            <a:r>
              <a:rPr sz="2750" spc="70" dirty="0">
                <a:latin typeface="Arial MT"/>
                <a:cs typeface="Arial MT"/>
              </a:rPr>
              <a:t> </a:t>
            </a:r>
            <a:r>
              <a:rPr sz="2750" spc="-20" dirty="0">
                <a:latin typeface="Arial MT"/>
                <a:cs typeface="Arial MT"/>
              </a:rPr>
              <a:t>week.</a:t>
            </a:r>
            <a:endParaRPr sz="2750">
              <a:latin typeface="Arial MT"/>
              <a:cs typeface="Arial MT"/>
            </a:endParaRPr>
          </a:p>
          <a:p>
            <a:pPr marL="314325" indent="-301625">
              <a:lnSpc>
                <a:spcPct val="100000"/>
              </a:lnSpc>
              <a:spcBef>
                <a:spcPts val="900"/>
              </a:spcBef>
              <a:buChar char="•"/>
              <a:tabLst>
                <a:tab pos="314325" algn="l"/>
              </a:tabLst>
            </a:pPr>
            <a:r>
              <a:rPr sz="2750" dirty="0">
                <a:latin typeface="Arial MT"/>
                <a:cs typeface="Arial MT"/>
              </a:rPr>
              <a:t>According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to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NHS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(2024),</a:t>
            </a:r>
            <a:r>
              <a:rPr sz="2750" spc="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sleep-hygiene</a:t>
            </a:r>
            <a:r>
              <a:rPr sz="2750" spc="2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advice,</a:t>
            </a:r>
            <a:r>
              <a:rPr sz="2750" spc="6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the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time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to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wake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up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should</a:t>
            </a:r>
            <a:r>
              <a:rPr sz="2750" spc="2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be</a:t>
            </a:r>
            <a:r>
              <a:rPr sz="2750" spc="20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regular,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there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should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spc="-25" dirty="0">
                <a:latin typeface="Arial MT"/>
                <a:cs typeface="Arial MT"/>
              </a:rPr>
              <a:t>be</a:t>
            </a:r>
            <a:endParaRPr sz="2750">
              <a:latin typeface="Arial MT"/>
              <a:cs typeface="Arial MT"/>
            </a:endParaRPr>
          </a:p>
          <a:p>
            <a:pPr marL="314960" marR="1029335">
              <a:lnSpc>
                <a:spcPct val="127299"/>
              </a:lnSpc>
              <a:spcBef>
                <a:spcPts val="5"/>
              </a:spcBef>
            </a:pPr>
            <a:r>
              <a:rPr sz="2750" dirty="0">
                <a:latin typeface="Arial MT"/>
                <a:cs typeface="Arial MT"/>
              </a:rPr>
              <a:t>relaxation</a:t>
            </a:r>
            <a:r>
              <a:rPr sz="2750" spc="10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before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sleep,</a:t>
            </a:r>
            <a:r>
              <a:rPr sz="2750" spc="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caffeine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should</a:t>
            </a:r>
            <a:r>
              <a:rPr sz="2750" spc="19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not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be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taken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at</a:t>
            </a:r>
            <a:r>
              <a:rPr sz="2750" spc="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least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six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hours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before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screen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spc="-25" dirty="0">
                <a:latin typeface="Arial MT"/>
                <a:cs typeface="Arial MT"/>
              </a:rPr>
              <a:t>use </a:t>
            </a:r>
            <a:r>
              <a:rPr sz="2750" dirty="0">
                <a:latin typeface="Arial MT"/>
                <a:cs typeface="Arial MT"/>
              </a:rPr>
              <a:t>should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be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avoided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just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before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sleep.</a:t>
            </a:r>
            <a:endParaRPr sz="2750">
              <a:latin typeface="Arial MT"/>
              <a:cs typeface="Arial MT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4772025"/>
            <a:ext cx="5524500" cy="5514975"/>
          </a:xfrm>
          <a:custGeom>
            <a:avLst/>
            <a:gdLst/>
            <a:ahLst/>
            <a:cxnLst/>
            <a:rect l="l" t="t" r="r" b="b"/>
            <a:pathLst>
              <a:path w="5524500" h="5514975">
                <a:moveTo>
                  <a:pt x="0" y="0"/>
                </a:moveTo>
                <a:lnTo>
                  <a:pt x="0" y="5514975"/>
                </a:lnTo>
                <a:lnTo>
                  <a:pt x="5524500" y="5514975"/>
                </a:lnTo>
                <a:lnTo>
                  <a:pt x="0" y="0"/>
                </a:lnTo>
                <a:close/>
              </a:path>
            </a:pathLst>
          </a:custGeom>
          <a:solidFill>
            <a:srgbClr val="00B0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353293" y="9504997"/>
            <a:ext cx="5576570" cy="4489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750" dirty="0">
                <a:latin typeface="Arial MT"/>
                <a:cs typeface="Arial MT"/>
              </a:rPr>
              <a:t>Source:</a:t>
            </a:r>
            <a:r>
              <a:rPr sz="2750" spc="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NHS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England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Digital,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spc="-20" dirty="0">
                <a:latin typeface="Arial MT"/>
                <a:cs typeface="Arial MT"/>
              </a:rPr>
              <a:t>2023</a:t>
            </a:r>
            <a:endParaRPr sz="27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200150" y="2152650"/>
            <a:ext cx="16059150" cy="7267575"/>
            <a:chOff x="1200150" y="2152650"/>
            <a:chExt cx="16059150" cy="7267575"/>
          </a:xfrm>
        </p:grpSpPr>
        <p:sp>
          <p:nvSpPr>
            <p:cNvPr id="3" name="object 3"/>
            <p:cNvSpPr/>
            <p:nvPr/>
          </p:nvSpPr>
          <p:spPr>
            <a:xfrm>
              <a:off x="1200150" y="2152650"/>
              <a:ext cx="16059150" cy="7267575"/>
            </a:xfrm>
            <a:custGeom>
              <a:avLst/>
              <a:gdLst/>
              <a:ahLst/>
              <a:cxnLst/>
              <a:rect l="l" t="t" r="r" b="b"/>
              <a:pathLst>
                <a:path w="16059150" h="7267575">
                  <a:moveTo>
                    <a:pt x="15626080" y="0"/>
                  </a:moveTo>
                  <a:lnTo>
                    <a:pt x="433069" y="0"/>
                  </a:lnTo>
                  <a:lnTo>
                    <a:pt x="385977" y="2544"/>
                  </a:lnTo>
                  <a:lnTo>
                    <a:pt x="340330" y="10000"/>
                  </a:lnTo>
                  <a:lnTo>
                    <a:pt x="296395" y="22102"/>
                  </a:lnTo>
                  <a:lnTo>
                    <a:pt x="254441" y="38581"/>
                  </a:lnTo>
                  <a:lnTo>
                    <a:pt x="214733" y="59172"/>
                  </a:lnTo>
                  <a:lnTo>
                    <a:pt x="177539" y="83608"/>
                  </a:lnTo>
                  <a:lnTo>
                    <a:pt x="143127" y="111623"/>
                  </a:lnTo>
                  <a:lnTo>
                    <a:pt x="111763" y="142949"/>
                  </a:lnTo>
                  <a:lnTo>
                    <a:pt x="83714" y="177320"/>
                  </a:lnTo>
                  <a:lnTo>
                    <a:pt x="59247" y="214470"/>
                  </a:lnTo>
                  <a:lnTo>
                    <a:pt x="38630" y="254131"/>
                  </a:lnTo>
                  <a:lnTo>
                    <a:pt x="22130" y="296038"/>
                  </a:lnTo>
                  <a:lnTo>
                    <a:pt x="10013" y="339923"/>
                  </a:lnTo>
                  <a:lnTo>
                    <a:pt x="2547" y="385519"/>
                  </a:lnTo>
                  <a:lnTo>
                    <a:pt x="0" y="432561"/>
                  </a:lnTo>
                  <a:lnTo>
                    <a:pt x="0" y="6835013"/>
                  </a:lnTo>
                  <a:lnTo>
                    <a:pt x="2547" y="6882055"/>
                  </a:lnTo>
                  <a:lnTo>
                    <a:pt x="10013" y="6927651"/>
                  </a:lnTo>
                  <a:lnTo>
                    <a:pt x="22130" y="6971536"/>
                  </a:lnTo>
                  <a:lnTo>
                    <a:pt x="38630" y="7013443"/>
                  </a:lnTo>
                  <a:lnTo>
                    <a:pt x="59247" y="7053104"/>
                  </a:lnTo>
                  <a:lnTo>
                    <a:pt x="83714" y="7090254"/>
                  </a:lnTo>
                  <a:lnTo>
                    <a:pt x="111763" y="7124625"/>
                  </a:lnTo>
                  <a:lnTo>
                    <a:pt x="143127" y="7155951"/>
                  </a:lnTo>
                  <a:lnTo>
                    <a:pt x="177539" y="7183966"/>
                  </a:lnTo>
                  <a:lnTo>
                    <a:pt x="214733" y="7208402"/>
                  </a:lnTo>
                  <a:lnTo>
                    <a:pt x="254441" y="7228993"/>
                  </a:lnTo>
                  <a:lnTo>
                    <a:pt x="296395" y="7245472"/>
                  </a:lnTo>
                  <a:lnTo>
                    <a:pt x="340330" y="7257574"/>
                  </a:lnTo>
                  <a:lnTo>
                    <a:pt x="385977" y="7265030"/>
                  </a:lnTo>
                  <a:lnTo>
                    <a:pt x="433069" y="7267575"/>
                  </a:lnTo>
                  <a:lnTo>
                    <a:pt x="15626080" y="7267575"/>
                  </a:lnTo>
                  <a:lnTo>
                    <a:pt x="15673172" y="7265030"/>
                  </a:lnTo>
                  <a:lnTo>
                    <a:pt x="15718819" y="7257574"/>
                  </a:lnTo>
                  <a:lnTo>
                    <a:pt x="15762754" y="7245472"/>
                  </a:lnTo>
                  <a:lnTo>
                    <a:pt x="15804708" y="7228993"/>
                  </a:lnTo>
                  <a:lnTo>
                    <a:pt x="15844416" y="7208402"/>
                  </a:lnTo>
                  <a:lnTo>
                    <a:pt x="15881610" y="7183966"/>
                  </a:lnTo>
                  <a:lnTo>
                    <a:pt x="15916022" y="7155951"/>
                  </a:lnTo>
                  <a:lnTo>
                    <a:pt x="15947386" y="7124625"/>
                  </a:lnTo>
                  <a:lnTo>
                    <a:pt x="15975435" y="7090254"/>
                  </a:lnTo>
                  <a:lnTo>
                    <a:pt x="15999902" y="7053104"/>
                  </a:lnTo>
                  <a:lnTo>
                    <a:pt x="16020519" y="7013443"/>
                  </a:lnTo>
                  <a:lnTo>
                    <a:pt x="16037019" y="6971536"/>
                  </a:lnTo>
                  <a:lnTo>
                    <a:pt x="16049136" y="6927651"/>
                  </a:lnTo>
                  <a:lnTo>
                    <a:pt x="16056602" y="6882055"/>
                  </a:lnTo>
                  <a:lnTo>
                    <a:pt x="16059150" y="6835013"/>
                  </a:lnTo>
                  <a:lnTo>
                    <a:pt x="16059150" y="432561"/>
                  </a:lnTo>
                  <a:lnTo>
                    <a:pt x="16056602" y="385519"/>
                  </a:lnTo>
                  <a:lnTo>
                    <a:pt x="16049136" y="339923"/>
                  </a:lnTo>
                  <a:lnTo>
                    <a:pt x="16037019" y="296038"/>
                  </a:lnTo>
                  <a:lnTo>
                    <a:pt x="16020519" y="254131"/>
                  </a:lnTo>
                  <a:lnTo>
                    <a:pt x="15999902" y="214470"/>
                  </a:lnTo>
                  <a:lnTo>
                    <a:pt x="15975435" y="177320"/>
                  </a:lnTo>
                  <a:lnTo>
                    <a:pt x="15947386" y="142949"/>
                  </a:lnTo>
                  <a:lnTo>
                    <a:pt x="15916022" y="111623"/>
                  </a:lnTo>
                  <a:lnTo>
                    <a:pt x="15881610" y="83608"/>
                  </a:lnTo>
                  <a:lnTo>
                    <a:pt x="15844416" y="59172"/>
                  </a:lnTo>
                  <a:lnTo>
                    <a:pt x="15804708" y="38581"/>
                  </a:lnTo>
                  <a:lnTo>
                    <a:pt x="15762754" y="22102"/>
                  </a:lnTo>
                  <a:lnTo>
                    <a:pt x="15718819" y="10000"/>
                  </a:lnTo>
                  <a:lnTo>
                    <a:pt x="15673172" y="2544"/>
                  </a:lnTo>
                  <a:lnTo>
                    <a:pt x="15626080" y="0"/>
                  </a:lnTo>
                  <a:close/>
                </a:path>
              </a:pathLst>
            </a:custGeom>
            <a:solidFill>
              <a:srgbClr val="00B0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867900" y="2400300"/>
              <a:ext cx="6391275" cy="6124575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6590030" y="780796"/>
            <a:ext cx="5668645" cy="6324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/>
              <a:t>Three</a:t>
            </a:r>
            <a:r>
              <a:rPr spc="60" dirty="0"/>
              <a:t> </a:t>
            </a:r>
            <a:r>
              <a:rPr dirty="0"/>
              <a:t>measurable</a:t>
            </a:r>
            <a:r>
              <a:rPr spc="60" dirty="0"/>
              <a:t> </a:t>
            </a:r>
            <a:r>
              <a:rPr spc="-20" dirty="0"/>
              <a:t>aims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030476" y="2463357"/>
            <a:ext cx="6706870" cy="597408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13690" marR="307340" indent="-301625">
              <a:lnSpc>
                <a:spcPct val="118300"/>
              </a:lnSpc>
              <a:spcBef>
                <a:spcPts val="90"/>
              </a:spcBef>
              <a:buChar char="•"/>
              <a:tabLst>
                <a:tab pos="314960" algn="l"/>
              </a:tabLst>
            </a:pP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70%</a:t>
            </a:r>
            <a:r>
              <a:rPr sz="2750" spc="1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maintain</a:t>
            </a:r>
            <a:r>
              <a:rPr sz="2750" spc="18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their</a:t>
            </a:r>
            <a:r>
              <a:rPr sz="2750" spc="2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sleep-</a:t>
            </a:r>
            <a:r>
              <a:rPr sz="2750" spc="-20" dirty="0">
                <a:solidFill>
                  <a:srgbClr val="FFFFFF"/>
                </a:solidFill>
                <a:latin typeface="Arial MT"/>
                <a:cs typeface="Arial MT"/>
              </a:rPr>
              <a:t>wake 	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schedules</a:t>
            </a:r>
            <a:r>
              <a:rPr sz="2750" spc="10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within</a:t>
            </a:r>
            <a:r>
              <a:rPr sz="2750" spc="10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one</a:t>
            </a:r>
            <a:r>
              <a:rPr sz="2750" spc="1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hour</a:t>
            </a:r>
            <a:r>
              <a:rPr sz="2750" spc="13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5</a:t>
            </a:r>
            <a:r>
              <a:rPr sz="2750" spc="10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nights</a:t>
            </a:r>
            <a:r>
              <a:rPr sz="2750" spc="114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25" dirty="0">
                <a:solidFill>
                  <a:srgbClr val="FFFFFF"/>
                </a:solidFill>
                <a:latin typeface="Arial MT"/>
                <a:cs typeface="Arial MT"/>
              </a:rPr>
              <a:t>per 	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week</a:t>
            </a:r>
            <a:r>
              <a:rPr sz="2750" spc="8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(NHS,</a:t>
            </a:r>
            <a:r>
              <a:rPr sz="2750" spc="1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Arial MT"/>
                <a:cs typeface="Arial MT"/>
              </a:rPr>
              <a:t>2024).</a:t>
            </a:r>
            <a:endParaRPr sz="2750">
              <a:latin typeface="Arial MT"/>
              <a:cs typeface="Arial MT"/>
            </a:endParaRPr>
          </a:p>
          <a:p>
            <a:pPr marL="313690" marR="93980" indent="-301625">
              <a:lnSpc>
                <a:spcPct val="118300"/>
              </a:lnSpc>
              <a:buChar char="•"/>
              <a:tabLst>
                <a:tab pos="314960" algn="l"/>
              </a:tabLst>
            </a:pP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60%</a:t>
            </a:r>
            <a:r>
              <a:rPr sz="2750" spc="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of</a:t>
            </a:r>
            <a:r>
              <a:rPr sz="2750" spc="1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them</a:t>
            </a:r>
            <a:r>
              <a:rPr sz="2750" spc="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do</a:t>
            </a:r>
            <a:r>
              <a:rPr sz="2750" spc="7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not</a:t>
            </a:r>
            <a:r>
              <a:rPr sz="2750" spc="10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use</a:t>
            </a:r>
            <a:r>
              <a:rPr sz="2750" spc="7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Arial MT"/>
                <a:cs typeface="Arial MT"/>
              </a:rPr>
              <a:t>interactive 	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screens</a:t>
            </a:r>
            <a:r>
              <a:rPr sz="2750" spc="8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in</a:t>
            </a:r>
            <a:r>
              <a:rPr sz="2750" spc="9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the</a:t>
            </a:r>
            <a:r>
              <a:rPr sz="2750" spc="8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last</a:t>
            </a:r>
            <a:r>
              <a:rPr sz="2750" spc="114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hour</a:t>
            </a:r>
            <a:r>
              <a:rPr sz="2750" spc="114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before</a:t>
            </a:r>
            <a:r>
              <a:rPr sz="2750" spc="17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Arial MT"/>
                <a:cs typeface="Arial MT"/>
              </a:rPr>
              <a:t>bedtime 	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on</a:t>
            </a:r>
            <a:r>
              <a:rPr sz="2750" spc="1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most</a:t>
            </a:r>
            <a:r>
              <a:rPr sz="2750" spc="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nights</a:t>
            </a:r>
            <a:r>
              <a:rPr sz="2750" spc="114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(Chkhaidze</a:t>
            </a:r>
            <a:r>
              <a:rPr sz="2750" spc="10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et</a:t>
            </a:r>
            <a:r>
              <a:rPr sz="2750" spc="13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al.,</a:t>
            </a:r>
            <a:r>
              <a:rPr sz="2750" spc="14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Arial MT"/>
                <a:cs typeface="Arial MT"/>
              </a:rPr>
              <a:t>2025).</a:t>
            </a:r>
            <a:endParaRPr sz="2750">
              <a:latin typeface="Arial MT"/>
              <a:cs typeface="Arial MT"/>
            </a:endParaRPr>
          </a:p>
          <a:p>
            <a:pPr marL="313690" marR="5080" indent="-301625">
              <a:lnSpc>
                <a:spcPct val="118300"/>
              </a:lnSpc>
              <a:buChar char="•"/>
              <a:tabLst>
                <a:tab pos="314960" algn="l"/>
              </a:tabLst>
            </a:pP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70%</a:t>
            </a:r>
            <a:r>
              <a:rPr sz="2750" spc="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will</a:t>
            </a:r>
            <a:r>
              <a:rPr sz="2750" spc="114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abstain</a:t>
            </a:r>
            <a:r>
              <a:rPr sz="2750" spc="17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from</a:t>
            </a:r>
            <a:r>
              <a:rPr sz="2750" spc="14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caffeine</a:t>
            </a:r>
            <a:r>
              <a:rPr sz="2750" spc="8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during</a:t>
            </a:r>
            <a:r>
              <a:rPr sz="2750" spc="8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25" dirty="0">
                <a:solidFill>
                  <a:srgbClr val="FFFFFF"/>
                </a:solidFill>
                <a:latin typeface="Arial MT"/>
                <a:cs typeface="Arial MT"/>
              </a:rPr>
              <a:t>the 	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six</a:t>
            </a:r>
            <a:r>
              <a:rPr sz="2750" spc="13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hours</a:t>
            </a:r>
            <a:r>
              <a:rPr sz="2750" spc="13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before</a:t>
            </a:r>
            <a:r>
              <a:rPr sz="2750" spc="2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planned</a:t>
            </a:r>
            <a:r>
              <a:rPr sz="2750" spc="12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bedtime</a:t>
            </a:r>
            <a:r>
              <a:rPr sz="2750" spc="12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25" dirty="0">
                <a:solidFill>
                  <a:srgbClr val="FFFFFF"/>
                </a:solidFill>
                <a:latin typeface="Arial MT"/>
                <a:cs typeface="Arial MT"/>
              </a:rPr>
              <a:t>on 	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most</a:t>
            </a:r>
            <a:r>
              <a:rPr sz="2750" spc="7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Arial MT"/>
                <a:cs typeface="Arial MT"/>
              </a:rPr>
              <a:t>nights.</a:t>
            </a:r>
            <a:endParaRPr sz="2750">
              <a:latin typeface="Arial MT"/>
              <a:cs typeface="Arial MT"/>
            </a:endParaRPr>
          </a:p>
          <a:p>
            <a:pPr marL="314325" indent="-301625">
              <a:lnSpc>
                <a:spcPct val="100000"/>
              </a:lnSpc>
              <a:spcBef>
                <a:spcPts val="600"/>
              </a:spcBef>
              <a:buChar char="•"/>
              <a:tabLst>
                <a:tab pos="314325" algn="l"/>
              </a:tabLst>
            </a:pP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The</a:t>
            </a:r>
            <a:r>
              <a:rPr sz="2750" spc="16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seven-day</a:t>
            </a:r>
            <a:r>
              <a:rPr sz="2750" spc="17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diaries</a:t>
            </a:r>
            <a:r>
              <a:rPr sz="2750" spc="17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evaluate</a:t>
            </a:r>
            <a:r>
              <a:rPr sz="2750" spc="16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25" dirty="0">
                <a:solidFill>
                  <a:srgbClr val="FFFFFF"/>
                </a:solidFill>
                <a:latin typeface="Arial MT"/>
                <a:cs typeface="Arial MT"/>
              </a:rPr>
              <a:t>the</a:t>
            </a:r>
            <a:endParaRPr sz="2750">
              <a:latin typeface="Arial MT"/>
              <a:cs typeface="Arial MT"/>
            </a:endParaRPr>
          </a:p>
          <a:p>
            <a:pPr marL="314960" marR="290830">
              <a:lnSpc>
                <a:spcPct val="118200"/>
              </a:lnSpc>
              <a:spcBef>
                <a:spcPts val="5"/>
              </a:spcBef>
            </a:pP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targets</a:t>
            </a:r>
            <a:r>
              <a:rPr sz="2750" spc="10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at</a:t>
            </a:r>
            <a:r>
              <a:rPr sz="2750" spc="4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the</a:t>
            </a:r>
            <a:r>
              <a:rPr sz="2750" spc="18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baseline,</a:t>
            </a:r>
            <a:r>
              <a:rPr sz="2750" spc="13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week</a:t>
            </a:r>
            <a:r>
              <a:rPr sz="2750" spc="10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eight</a:t>
            </a:r>
            <a:r>
              <a:rPr sz="2750" spc="12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25" dirty="0">
                <a:solidFill>
                  <a:srgbClr val="FFFFFF"/>
                </a:solidFill>
                <a:latin typeface="Arial MT"/>
                <a:cs typeface="Arial MT"/>
              </a:rPr>
              <a:t>and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twelve-week</a:t>
            </a:r>
            <a:r>
              <a:rPr sz="2750" spc="1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follow-up</a:t>
            </a:r>
            <a:r>
              <a:rPr sz="2750" spc="14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to</a:t>
            </a:r>
            <a:r>
              <a:rPr sz="2750" spc="23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Arial MT"/>
                <a:cs typeface="Arial MT"/>
              </a:rPr>
              <a:t>evaluate</a:t>
            </a:r>
            <a:endParaRPr sz="275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32989" y="8484552"/>
            <a:ext cx="3213735" cy="4489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longer-term</a:t>
            </a:r>
            <a:r>
              <a:rPr sz="2750" spc="254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Arial MT"/>
                <a:cs typeface="Arial MT"/>
              </a:rPr>
              <a:t>change.</a:t>
            </a:r>
            <a:endParaRPr sz="275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719944" y="8737917"/>
            <a:ext cx="6936740" cy="4489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750" dirty="0">
                <a:latin typeface="Arial MT"/>
                <a:cs typeface="Arial MT"/>
              </a:rPr>
              <a:t>Source:</a:t>
            </a:r>
            <a:r>
              <a:rPr sz="2750" spc="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Stanford</a:t>
            </a:r>
            <a:r>
              <a:rPr sz="2750" spc="9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Center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on</a:t>
            </a:r>
            <a:r>
              <a:rPr sz="2750" spc="17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Longevity,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spc="-20" dirty="0">
                <a:latin typeface="Arial MT"/>
                <a:cs typeface="Arial MT"/>
              </a:rPr>
              <a:t>2021</a:t>
            </a:r>
            <a:endParaRPr sz="27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964086" y="277078"/>
            <a:ext cx="598805" cy="589280"/>
          </a:xfrm>
          <a:custGeom>
            <a:avLst/>
            <a:gdLst/>
            <a:ahLst/>
            <a:cxnLst/>
            <a:rect l="l" t="t" r="r" b="b"/>
            <a:pathLst>
              <a:path w="598804" h="589280">
                <a:moveTo>
                  <a:pt x="299176" y="0"/>
                </a:moveTo>
                <a:lnTo>
                  <a:pt x="250641" y="3853"/>
                </a:lnTo>
                <a:lnTo>
                  <a:pt x="204602" y="15011"/>
                </a:lnTo>
                <a:lnTo>
                  <a:pt x="161675" y="32867"/>
                </a:lnTo>
                <a:lnTo>
                  <a:pt x="122474" y="56813"/>
                </a:lnTo>
                <a:lnTo>
                  <a:pt x="87616" y="86246"/>
                </a:lnTo>
                <a:lnTo>
                  <a:pt x="57715" y="120557"/>
                </a:lnTo>
                <a:lnTo>
                  <a:pt x="33388" y="159141"/>
                </a:lnTo>
                <a:lnTo>
                  <a:pt x="15249" y="201393"/>
                </a:lnTo>
                <a:lnTo>
                  <a:pt x="3914" y="246705"/>
                </a:lnTo>
                <a:lnTo>
                  <a:pt x="0" y="294471"/>
                </a:lnTo>
                <a:lnTo>
                  <a:pt x="3915" y="342249"/>
                </a:lnTo>
                <a:lnTo>
                  <a:pt x="15249" y="387569"/>
                </a:lnTo>
                <a:lnTo>
                  <a:pt x="33388" y="429826"/>
                </a:lnTo>
                <a:lnTo>
                  <a:pt x="57716" y="468414"/>
                </a:lnTo>
                <a:lnTo>
                  <a:pt x="87616" y="502727"/>
                </a:lnTo>
                <a:lnTo>
                  <a:pt x="122475" y="532161"/>
                </a:lnTo>
                <a:lnTo>
                  <a:pt x="161676" y="556107"/>
                </a:lnTo>
                <a:lnTo>
                  <a:pt x="204603" y="573962"/>
                </a:lnTo>
                <a:lnTo>
                  <a:pt x="250642" y="585120"/>
                </a:lnTo>
                <a:lnTo>
                  <a:pt x="299176" y="588973"/>
                </a:lnTo>
                <a:lnTo>
                  <a:pt x="347659" y="585120"/>
                </a:lnTo>
                <a:lnTo>
                  <a:pt x="393708" y="573962"/>
                </a:lnTo>
                <a:lnTo>
                  <a:pt x="436637" y="556107"/>
                </a:lnTo>
                <a:lnTo>
                  <a:pt x="475840" y="532161"/>
                </a:lnTo>
                <a:lnTo>
                  <a:pt x="510703" y="502727"/>
                </a:lnTo>
                <a:lnTo>
                  <a:pt x="522668" y="488999"/>
                </a:lnTo>
                <a:lnTo>
                  <a:pt x="242696" y="488999"/>
                </a:lnTo>
                <a:lnTo>
                  <a:pt x="242696" y="350061"/>
                </a:lnTo>
                <a:lnTo>
                  <a:pt x="101507" y="350061"/>
                </a:lnTo>
                <a:lnTo>
                  <a:pt x="101507" y="238924"/>
                </a:lnTo>
                <a:lnTo>
                  <a:pt x="242695" y="238924"/>
                </a:lnTo>
                <a:lnTo>
                  <a:pt x="242695" y="99993"/>
                </a:lnTo>
                <a:lnTo>
                  <a:pt x="522689" y="99993"/>
                </a:lnTo>
                <a:lnTo>
                  <a:pt x="510708" y="86246"/>
                </a:lnTo>
                <a:lnTo>
                  <a:pt x="475849" y="56813"/>
                </a:lnTo>
                <a:lnTo>
                  <a:pt x="436650" y="32867"/>
                </a:lnTo>
                <a:lnTo>
                  <a:pt x="393727" y="15011"/>
                </a:lnTo>
                <a:lnTo>
                  <a:pt x="347697" y="3853"/>
                </a:lnTo>
                <a:lnTo>
                  <a:pt x="299176" y="0"/>
                </a:lnTo>
                <a:close/>
              </a:path>
              <a:path w="598804" h="589280">
                <a:moveTo>
                  <a:pt x="522689" y="99993"/>
                </a:moveTo>
                <a:lnTo>
                  <a:pt x="355613" y="99993"/>
                </a:lnTo>
                <a:lnTo>
                  <a:pt x="355613" y="238924"/>
                </a:lnTo>
                <a:lnTo>
                  <a:pt x="496772" y="238924"/>
                </a:lnTo>
                <a:lnTo>
                  <a:pt x="496772" y="350061"/>
                </a:lnTo>
                <a:lnTo>
                  <a:pt x="355614" y="350061"/>
                </a:lnTo>
                <a:lnTo>
                  <a:pt x="355614" y="488999"/>
                </a:lnTo>
                <a:lnTo>
                  <a:pt x="522668" y="488999"/>
                </a:lnTo>
                <a:lnTo>
                  <a:pt x="564941" y="429826"/>
                </a:lnTo>
                <a:lnTo>
                  <a:pt x="583084" y="387569"/>
                </a:lnTo>
                <a:lnTo>
                  <a:pt x="594422" y="342249"/>
                </a:lnTo>
                <a:lnTo>
                  <a:pt x="598338" y="294471"/>
                </a:lnTo>
                <a:lnTo>
                  <a:pt x="594422" y="246705"/>
                </a:lnTo>
                <a:lnTo>
                  <a:pt x="583084" y="201393"/>
                </a:lnTo>
                <a:lnTo>
                  <a:pt x="564942" y="159141"/>
                </a:lnTo>
                <a:lnTo>
                  <a:pt x="540611" y="120557"/>
                </a:lnTo>
                <a:lnTo>
                  <a:pt x="522689" y="99993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71935" y="6267872"/>
            <a:ext cx="294640" cy="294640"/>
          </a:xfrm>
          <a:custGeom>
            <a:avLst/>
            <a:gdLst/>
            <a:ahLst/>
            <a:cxnLst/>
            <a:rect l="l" t="t" r="r" b="b"/>
            <a:pathLst>
              <a:path w="294640" h="294640">
                <a:moveTo>
                  <a:pt x="147215" y="0"/>
                </a:moveTo>
                <a:lnTo>
                  <a:pt x="100678" y="7505"/>
                </a:lnTo>
                <a:lnTo>
                  <a:pt x="60266" y="28407"/>
                </a:lnTo>
                <a:lnTo>
                  <a:pt x="28400" y="60279"/>
                </a:lnTo>
                <a:lnTo>
                  <a:pt x="7503" y="100698"/>
                </a:lnTo>
                <a:lnTo>
                  <a:pt x="0" y="147237"/>
                </a:lnTo>
                <a:lnTo>
                  <a:pt x="7503" y="193787"/>
                </a:lnTo>
                <a:lnTo>
                  <a:pt x="28400" y="234210"/>
                </a:lnTo>
                <a:lnTo>
                  <a:pt x="60266" y="266084"/>
                </a:lnTo>
                <a:lnTo>
                  <a:pt x="100678" y="286985"/>
                </a:lnTo>
                <a:lnTo>
                  <a:pt x="147215" y="294491"/>
                </a:lnTo>
                <a:lnTo>
                  <a:pt x="193726" y="286985"/>
                </a:lnTo>
                <a:lnTo>
                  <a:pt x="234145" y="266084"/>
                </a:lnTo>
                <a:lnTo>
                  <a:pt x="255725" y="244503"/>
                </a:lnTo>
                <a:lnTo>
                  <a:pt x="119423" y="244503"/>
                </a:lnTo>
                <a:lnTo>
                  <a:pt x="119423" y="175033"/>
                </a:lnTo>
                <a:lnTo>
                  <a:pt x="49948" y="175033"/>
                </a:lnTo>
                <a:lnTo>
                  <a:pt x="49948" y="119464"/>
                </a:lnTo>
                <a:lnTo>
                  <a:pt x="119423" y="119464"/>
                </a:lnTo>
                <a:lnTo>
                  <a:pt x="119423" y="49997"/>
                </a:lnTo>
                <a:lnTo>
                  <a:pt x="255737" y="49997"/>
                </a:lnTo>
                <a:lnTo>
                  <a:pt x="234150" y="28407"/>
                </a:lnTo>
                <a:lnTo>
                  <a:pt x="193741" y="7506"/>
                </a:lnTo>
                <a:lnTo>
                  <a:pt x="147215" y="0"/>
                </a:lnTo>
                <a:close/>
              </a:path>
              <a:path w="294640" h="294640">
                <a:moveTo>
                  <a:pt x="255737" y="49997"/>
                </a:moveTo>
                <a:lnTo>
                  <a:pt x="174986" y="49997"/>
                </a:lnTo>
                <a:lnTo>
                  <a:pt x="174986" y="119464"/>
                </a:lnTo>
                <a:lnTo>
                  <a:pt x="244446" y="119464"/>
                </a:lnTo>
                <a:lnTo>
                  <a:pt x="244446" y="175033"/>
                </a:lnTo>
                <a:lnTo>
                  <a:pt x="174986" y="175033"/>
                </a:lnTo>
                <a:lnTo>
                  <a:pt x="174986" y="244503"/>
                </a:lnTo>
                <a:lnTo>
                  <a:pt x="255725" y="244503"/>
                </a:lnTo>
                <a:lnTo>
                  <a:pt x="266016" y="234210"/>
                </a:lnTo>
                <a:lnTo>
                  <a:pt x="286917" y="193787"/>
                </a:lnTo>
                <a:lnTo>
                  <a:pt x="294423" y="147238"/>
                </a:lnTo>
                <a:lnTo>
                  <a:pt x="286917" y="100698"/>
                </a:lnTo>
                <a:lnTo>
                  <a:pt x="266018" y="60279"/>
                </a:lnTo>
                <a:lnTo>
                  <a:pt x="255737" y="49997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965852" y="296949"/>
            <a:ext cx="1168400" cy="1149985"/>
          </a:xfrm>
          <a:custGeom>
            <a:avLst/>
            <a:gdLst/>
            <a:ahLst/>
            <a:cxnLst/>
            <a:rect l="l" t="t" r="r" b="b"/>
            <a:pathLst>
              <a:path w="1168400" h="1149985">
                <a:moveTo>
                  <a:pt x="584128" y="0"/>
                </a:moveTo>
                <a:lnTo>
                  <a:pt x="536214" y="1904"/>
                </a:lnTo>
                <a:lnTo>
                  <a:pt x="489367" y="7521"/>
                </a:lnTo>
                <a:lnTo>
                  <a:pt x="443738" y="16701"/>
                </a:lnTo>
                <a:lnTo>
                  <a:pt x="399478" y="29296"/>
                </a:lnTo>
                <a:lnTo>
                  <a:pt x="356736" y="45160"/>
                </a:lnTo>
                <a:lnTo>
                  <a:pt x="315664" y="64143"/>
                </a:lnTo>
                <a:lnTo>
                  <a:pt x="276410" y="86098"/>
                </a:lnTo>
                <a:lnTo>
                  <a:pt x="239126" y="110877"/>
                </a:lnTo>
                <a:lnTo>
                  <a:pt x="203962" y="138333"/>
                </a:lnTo>
                <a:lnTo>
                  <a:pt x="171067" y="168317"/>
                </a:lnTo>
                <a:lnTo>
                  <a:pt x="140592" y="200682"/>
                </a:lnTo>
                <a:lnTo>
                  <a:pt x="112687" y="235279"/>
                </a:lnTo>
                <a:lnTo>
                  <a:pt x="87503" y="271961"/>
                </a:lnTo>
                <a:lnTo>
                  <a:pt x="65189" y="310580"/>
                </a:lnTo>
                <a:lnTo>
                  <a:pt x="45896" y="350989"/>
                </a:lnTo>
                <a:lnTo>
                  <a:pt x="29774" y="393038"/>
                </a:lnTo>
                <a:lnTo>
                  <a:pt x="16973" y="436581"/>
                </a:lnTo>
                <a:lnTo>
                  <a:pt x="7643" y="481469"/>
                </a:lnTo>
                <a:lnTo>
                  <a:pt x="1935" y="527554"/>
                </a:lnTo>
                <a:lnTo>
                  <a:pt x="0" y="574690"/>
                </a:lnTo>
                <a:lnTo>
                  <a:pt x="1936" y="621836"/>
                </a:lnTo>
                <a:lnTo>
                  <a:pt x="7643" y="667932"/>
                </a:lnTo>
                <a:lnTo>
                  <a:pt x="16973" y="712828"/>
                </a:lnTo>
                <a:lnTo>
                  <a:pt x="29774" y="756378"/>
                </a:lnTo>
                <a:lnTo>
                  <a:pt x="45896" y="798434"/>
                </a:lnTo>
                <a:lnTo>
                  <a:pt x="65189" y="838847"/>
                </a:lnTo>
                <a:lnTo>
                  <a:pt x="87503" y="877470"/>
                </a:lnTo>
                <a:lnTo>
                  <a:pt x="112688" y="914156"/>
                </a:lnTo>
                <a:lnTo>
                  <a:pt x="140593" y="948755"/>
                </a:lnTo>
                <a:lnTo>
                  <a:pt x="171068" y="981122"/>
                </a:lnTo>
                <a:lnTo>
                  <a:pt x="203963" y="1011107"/>
                </a:lnTo>
                <a:lnTo>
                  <a:pt x="239127" y="1038563"/>
                </a:lnTo>
                <a:lnTo>
                  <a:pt x="276412" y="1063343"/>
                </a:lnTo>
                <a:lnTo>
                  <a:pt x="315665" y="1085298"/>
                </a:lnTo>
                <a:lnTo>
                  <a:pt x="356738" y="1104281"/>
                </a:lnTo>
                <a:lnTo>
                  <a:pt x="399479" y="1120144"/>
                </a:lnTo>
                <a:lnTo>
                  <a:pt x="443739" y="1132739"/>
                </a:lnTo>
                <a:lnTo>
                  <a:pt x="489368" y="1141918"/>
                </a:lnTo>
                <a:lnTo>
                  <a:pt x="536215" y="1147534"/>
                </a:lnTo>
                <a:lnTo>
                  <a:pt x="584130" y="1149439"/>
                </a:lnTo>
                <a:lnTo>
                  <a:pt x="631947" y="1147534"/>
                </a:lnTo>
                <a:lnTo>
                  <a:pt x="678815" y="1141918"/>
                </a:lnTo>
                <a:lnTo>
                  <a:pt x="724444" y="1132739"/>
                </a:lnTo>
                <a:lnTo>
                  <a:pt x="768703" y="1120144"/>
                </a:lnTo>
                <a:lnTo>
                  <a:pt x="811445" y="1104281"/>
                </a:lnTo>
                <a:lnTo>
                  <a:pt x="852518" y="1085298"/>
                </a:lnTo>
                <a:lnTo>
                  <a:pt x="891773" y="1063343"/>
                </a:lnTo>
                <a:lnTo>
                  <a:pt x="929060" y="1038563"/>
                </a:lnTo>
                <a:lnTo>
                  <a:pt x="964228" y="1011107"/>
                </a:lnTo>
                <a:lnTo>
                  <a:pt x="997127" y="981122"/>
                </a:lnTo>
                <a:lnTo>
                  <a:pt x="1022357" y="954330"/>
                </a:lnTo>
                <a:lnTo>
                  <a:pt x="473853" y="954330"/>
                </a:lnTo>
                <a:lnTo>
                  <a:pt x="473853" y="683179"/>
                </a:lnTo>
                <a:lnTo>
                  <a:pt x="198188" y="683179"/>
                </a:lnTo>
                <a:lnTo>
                  <a:pt x="198188" y="466285"/>
                </a:lnTo>
                <a:lnTo>
                  <a:pt x="473853" y="466285"/>
                </a:lnTo>
                <a:lnTo>
                  <a:pt x="473853" y="195146"/>
                </a:lnTo>
                <a:lnTo>
                  <a:pt x="1022400" y="195146"/>
                </a:lnTo>
                <a:lnTo>
                  <a:pt x="997136" y="168317"/>
                </a:lnTo>
                <a:lnTo>
                  <a:pt x="964240" y="138333"/>
                </a:lnTo>
                <a:lnTo>
                  <a:pt x="929075" y="110877"/>
                </a:lnTo>
                <a:lnTo>
                  <a:pt x="891791" y="86098"/>
                </a:lnTo>
                <a:lnTo>
                  <a:pt x="852540" y="64143"/>
                </a:lnTo>
                <a:lnTo>
                  <a:pt x="811471" y="45160"/>
                </a:lnTo>
                <a:lnTo>
                  <a:pt x="768735" y="29296"/>
                </a:lnTo>
                <a:lnTo>
                  <a:pt x="724483" y="16701"/>
                </a:lnTo>
                <a:lnTo>
                  <a:pt x="678864" y="7521"/>
                </a:lnTo>
                <a:lnTo>
                  <a:pt x="632029" y="1904"/>
                </a:lnTo>
                <a:lnTo>
                  <a:pt x="584128" y="0"/>
                </a:lnTo>
                <a:close/>
              </a:path>
              <a:path w="1168400" h="1149985">
                <a:moveTo>
                  <a:pt x="1022400" y="195146"/>
                </a:moveTo>
                <a:lnTo>
                  <a:pt x="694320" y="195146"/>
                </a:lnTo>
                <a:lnTo>
                  <a:pt x="694321" y="466285"/>
                </a:lnTo>
                <a:lnTo>
                  <a:pt x="969926" y="466285"/>
                </a:lnTo>
                <a:lnTo>
                  <a:pt x="969927" y="683179"/>
                </a:lnTo>
                <a:lnTo>
                  <a:pt x="694321" y="683179"/>
                </a:lnTo>
                <a:lnTo>
                  <a:pt x="694321" y="954330"/>
                </a:lnTo>
                <a:lnTo>
                  <a:pt x="1022357" y="954330"/>
                </a:lnTo>
                <a:lnTo>
                  <a:pt x="1055516" y="914156"/>
                </a:lnTo>
                <a:lnTo>
                  <a:pt x="1080705" y="877470"/>
                </a:lnTo>
                <a:lnTo>
                  <a:pt x="1103024" y="838847"/>
                </a:lnTo>
                <a:lnTo>
                  <a:pt x="1122321" y="798434"/>
                </a:lnTo>
                <a:lnTo>
                  <a:pt x="1138447" y="756378"/>
                </a:lnTo>
                <a:lnTo>
                  <a:pt x="1151252" y="712828"/>
                </a:lnTo>
                <a:lnTo>
                  <a:pt x="1160583" y="667932"/>
                </a:lnTo>
                <a:lnTo>
                  <a:pt x="1166293" y="621836"/>
                </a:lnTo>
                <a:lnTo>
                  <a:pt x="1168229" y="574690"/>
                </a:lnTo>
                <a:lnTo>
                  <a:pt x="1166293" y="527554"/>
                </a:lnTo>
                <a:lnTo>
                  <a:pt x="1160583" y="481469"/>
                </a:lnTo>
                <a:lnTo>
                  <a:pt x="1151252" y="436581"/>
                </a:lnTo>
                <a:lnTo>
                  <a:pt x="1138448" y="393038"/>
                </a:lnTo>
                <a:lnTo>
                  <a:pt x="1122322" y="350989"/>
                </a:lnTo>
                <a:lnTo>
                  <a:pt x="1103026" y="310580"/>
                </a:lnTo>
                <a:lnTo>
                  <a:pt x="1080709" y="271961"/>
                </a:lnTo>
                <a:lnTo>
                  <a:pt x="1055521" y="235279"/>
                </a:lnTo>
                <a:lnTo>
                  <a:pt x="1027613" y="200682"/>
                </a:lnTo>
                <a:lnTo>
                  <a:pt x="1022400" y="195146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24375" y="9258722"/>
            <a:ext cx="304165" cy="294640"/>
          </a:xfrm>
          <a:custGeom>
            <a:avLst/>
            <a:gdLst/>
            <a:ahLst/>
            <a:cxnLst/>
            <a:rect l="l" t="t" r="r" b="b"/>
            <a:pathLst>
              <a:path w="304165" h="294640">
                <a:moveTo>
                  <a:pt x="151961" y="0"/>
                </a:moveTo>
                <a:lnTo>
                  <a:pt x="103924" y="7505"/>
                </a:lnTo>
                <a:lnTo>
                  <a:pt x="62208" y="28407"/>
                </a:lnTo>
                <a:lnTo>
                  <a:pt x="29315" y="60279"/>
                </a:lnTo>
                <a:lnTo>
                  <a:pt x="7745" y="100698"/>
                </a:lnTo>
                <a:lnTo>
                  <a:pt x="0" y="147238"/>
                </a:lnTo>
                <a:lnTo>
                  <a:pt x="7745" y="193787"/>
                </a:lnTo>
                <a:lnTo>
                  <a:pt x="29315" y="234210"/>
                </a:lnTo>
                <a:lnTo>
                  <a:pt x="62208" y="266084"/>
                </a:lnTo>
                <a:lnTo>
                  <a:pt x="103924" y="286985"/>
                </a:lnTo>
                <a:lnTo>
                  <a:pt x="151961" y="294491"/>
                </a:lnTo>
                <a:lnTo>
                  <a:pt x="199971" y="286985"/>
                </a:lnTo>
                <a:lnTo>
                  <a:pt x="241693" y="266084"/>
                </a:lnTo>
                <a:lnTo>
                  <a:pt x="263969" y="244503"/>
                </a:lnTo>
                <a:lnTo>
                  <a:pt x="123272" y="244503"/>
                </a:lnTo>
                <a:lnTo>
                  <a:pt x="123272" y="175033"/>
                </a:lnTo>
                <a:lnTo>
                  <a:pt x="51558" y="175033"/>
                </a:lnTo>
                <a:lnTo>
                  <a:pt x="51558" y="119464"/>
                </a:lnTo>
                <a:lnTo>
                  <a:pt x="123272" y="119464"/>
                </a:lnTo>
                <a:lnTo>
                  <a:pt x="123272" y="49997"/>
                </a:lnTo>
                <a:lnTo>
                  <a:pt x="263981" y="49997"/>
                </a:lnTo>
                <a:lnTo>
                  <a:pt x="241698" y="28407"/>
                </a:lnTo>
                <a:lnTo>
                  <a:pt x="199986" y="7505"/>
                </a:lnTo>
                <a:lnTo>
                  <a:pt x="151961" y="0"/>
                </a:lnTo>
                <a:close/>
              </a:path>
              <a:path w="304165" h="294640">
                <a:moveTo>
                  <a:pt x="263981" y="49997"/>
                </a:moveTo>
                <a:lnTo>
                  <a:pt x="180627" y="49997"/>
                </a:lnTo>
                <a:lnTo>
                  <a:pt x="180627" y="119464"/>
                </a:lnTo>
                <a:lnTo>
                  <a:pt x="252326" y="119464"/>
                </a:lnTo>
                <a:lnTo>
                  <a:pt x="252326" y="175033"/>
                </a:lnTo>
                <a:lnTo>
                  <a:pt x="180627" y="175033"/>
                </a:lnTo>
                <a:lnTo>
                  <a:pt x="180627" y="244503"/>
                </a:lnTo>
                <a:lnTo>
                  <a:pt x="263969" y="244503"/>
                </a:lnTo>
                <a:lnTo>
                  <a:pt x="274592" y="234210"/>
                </a:lnTo>
                <a:lnTo>
                  <a:pt x="296166" y="193787"/>
                </a:lnTo>
                <a:lnTo>
                  <a:pt x="303914" y="147238"/>
                </a:lnTo>
                <a:lnTo>
                  <a:pt x="296167" y="100698"/>
                </a:lnTo>
                <a:lnTo>
                  <a:pt x="274593" y="60279"/>
                </a:lnTo>
                <a:lnTo>
                  <a:pt x="263981" y="49997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6761480" y="1147445"/>
            <a:ext cx="10065385" cy="6324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/>
              <a:t>Short-term</a:t>
            </a:r>
            <a:r>
              <a:rPr spc="105" dirty="0"/>
              <a:t> </a:t>
            </a:r>
            <a:r>
              <a:rPr dirty="0"/>
              <a:t>and</a:t>
            </a:r>
            <a:r>
              <a:rPr spc="20" dirty="0"/>
              <a:t> </a:t>
            </a:r>
            <a:r>
              <a:rPr dirty="0"/>
              <a:t>Long-term</a:t>
            </a:r>
            <a:r>
              <a:rPr spc="114" dirty="0"/>
              <a:t> </a:t>
            </a:r>
            <a:r>
              <a:rPr spc="-10" dirty="0"/>
              <a:t>Consequences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844867" y="1698688"/>
            <a:ext cx="16383635" cy="7080884"/>
          </a:xfrm>
          <a:prstGeom prst="rect">
            <a:avLst/>
          </a:prstGeom>
        </p:spPr>
        <p:txBody>
          <a:bodyPr vert="horz" wrap="square" lIns="0" tIns="241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900"/>
              </a:spcBef>
            </a:pPr>
            <a:r>
              <a:rPr sz="2750" b="1" i="1" dirty="0">
                <a:latin typeface="Arial"/>
                <a:cs typeface="Arial"/>
              </a:rPr>
              <a:t>Short-term</a:t>
            </a:r>
            <a:r>
              <a:rPr sz="2750" b="1" i="1" spc="200" dirty="0">
                <a:latin typeface="Arial"/>
                <a:cs typeface="Arial"/>
              </a:rPr>
              <a:t> </a:t>
            </a:r>
            <a:r>
              <a:rPr sz="2750" b="1" i="1" dirty="0">
                <a:latin typeface="Arial"/>
                <a:cs typeface="Arial"/>
              </a:rPr>
              <a:t>consequences:</a:t>
            </a:r>
            <a:r>
              <a:rPr sz="2750" b="1" i="1" spc="260" dirty="0">
                <a:latin typeface="Arial"/>
                <a:cs typeface="Arial"/>
              </a:rPr>
              <a:t> </a:t>
            </a:r>
            <a:r>
              <a:rPr sz="2750" b="1" i="1" dirty="0">
                <a:latin typeface="Arial"/>
                <a:cs typeface="Arial"/>
              </a:rPr>
              <a:t>daily</a:t>
            </a:r>
            <a:r>
              <a:rPr sz="2750" b="1" i="1" spc="240" dirty="0">
                <a:latin typeface="Arial"/>
                <a:cs typeface="Arial"/>
              </a:rPr>
              <a:t> </a:t>
            </a:r>
            <a:r>
              <a:rPr sz="2750" b="1" i="1" spc="-20" dirty="0">
                <a:latin typeface="Arial"/>
                <a:cs typeface="Arial"/>
              </a:rPr>
              <a:t>life</a:t>
            </a:r>
            <a:endParaRPr sz="2750">
              <a:latin typeface="Arial"/>
              <a:cs typeface="Arial"/>
            </a:endParaRPr>
          </a:p>
          <a:p>
            <a:pPr marL="469900" marR="35560" indent="-457834">
              <a:lnSpc>
                <a:spcPct val="152400"/>
              </a:lnSpc>
              <a:spcBef>
                <a:spcPts val="75"/>
              </a:spcBef>
              <a:buChar char="•"/>
              <a:tabLst>
                <a:tab pos="469900" algn="l"/>
              </a:tabLst>
            </a:pPr>
            <a:r>
              <a:rPr sz="2750" dirty="0">
                <a:latin typeface="Arial MT"/>
                <a:cs typeface="Arial MT"/>
              </a:rPr>
              <a:t>Consuming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caffeine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at</a:t>
            </a:r>
            <a:r>
              <a:rPr sz="2750" spc="17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night</a:t>
            </a:r>
            <a:r>
              <a:rPr sz="2750" spc="8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may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shorten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by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approximately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45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minutes,</a:t>
            </a:r>
            <a:r>
              <a:rPr sz="2750" spc="17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make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less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restful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slow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down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falling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asleep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by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approximately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nine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minutes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(Gardiner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et</a:t>
            </a:r>
            <a:r>
              <a:rPr sz="2750" spc="8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al.,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2023).</a:t>
            </a:r>
            <a:endParaRPr sz="2750">
              <a:latin typeface="Arial MT"/>
              <a:cs typeface="Arial MT"/>
            </a:endParaRPr>
          </a:p>
          <a:p>
            <a:pPr marL="469900" marR="306070" indent="-457834">
              <a:lnSpc>
                <a:spcPct val="152400"/>
              </a:lnSpc>
              <a:buChar char="•"/>
              <a:tabLst>
                <a:tab pos="469900" algn="l"/>
              </a:tabLst>
            </a:pPr>
            <a:r>
              <a:rPr sz="2750" dirty="0">
                <a:latin typeface="Arial MT"/>
                <a:cs typeface="Arial MT"/>
              </a:rPr>
              <a:t>A</a:t>
            </a:r>
            <a:r>
              <a:rPr sz="2750" spc="-7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survey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UK</a:t>
            </a:r>
            <a:r>
              <a:rPr sz="2750" spc="10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university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students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found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that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54%</a:t>
            </a:r>
            <a:r>
              <a:rPr sz="2750" spc="8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were</a:t>
            </a:r>
            <a:r>
              <a:rPr sz="2750" spc="19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depressed,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37%</a:t>
            </a:r>
            <a:r>
              <a:rPr sz="2750" spc="8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anxious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47%</a:t>
            </a:r>
            <a:r>
              <a:rPr sz="2750" spc="17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had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spc="-25" dirty="0">
                <a:latin typeface="Arial MT"/>
                <a:cs typeface="Arial MT"/>
              </a:rPr>
              <a:t>low </a:t>
            </a:r>
            <a:r>
              <a:rPr sz="2750" dirty="0">
                <a:latin typeface="Arial MT"/>
                <a:cs typeface="Arial MT"/>
              </a:rPr>
              <a:t>wellbeing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(Stores</a:t>
            </a:r>
            <a:r>
              <a:rPr sz="2750" spc="9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et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al.,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2023).</a:t>
            </a:r>
            <a:endParaRPr sz="275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725"/>
              </a:spcBef>
            </a:pPr>
            <a:r>
              <a:rPr sz="2750" b="1" i="1" dirty="0">
                <a:latin typeface="Arial"/>
                <a:cs typeface="Arial"/>
              </a:rPr>
              <a:t>Long-term</a:t>
            </a:r>
            <a:r>
              <a:rPr sz="2750" b="1" i="1" spc="195" dirty="0">
                <a:latin typeface="Arial"/>
                <a:cs typeface="Arial"/>
              </a:rPr>
              <a:t> </a:t>
            </a:r>
            <a:r>
              <a:rPr sz="2750" b="1" i="1" dirty="0">
                <a:latin typeface="Arial"/>
                <a:cs typeface="Arial"/>
              </a:rPr>
              <a:t>consequences:</a:t>
            </a:r>
            <a:r>
              <a:rPr sz="2750" b="1" i="1" spc="245" dirty="0">
                <a:latin typeface="Arial"/>
                <a:cs typeface="Arial"/>
              </a:rPr>
              <a:t> </a:t>
            </a:r>
            <a:r>
              <a:rPr sz="2750" b="1" i="1" dirty="0">
                <a:latin typeface="Arial"/>
                <a:cs typeface="Arial"/>
              </a:rPr>
              <a:t>future</a:t>
            </a:r>
            <a:r>
              <a:rPr sz="2750" b="1" i="1" spc="315" dirty="0">
                <a:latin typeface="Arial"/>
                <a:cs typeface="Arial"/>
              </a:rPr>
              <a:t> </a:t>
            </a:r>
            <a:r>
              <a:rPr sz="2750" b="1" i="1" spc="-10" dirty="0">
                <a:latin typeface="Arial"/>
                <a:cs typeface="Arial"/>
              </a:rPr>
              <a:t>health</a:t>
            </a:r>
            <a:endParaRPr sz="2750">
              <a:latin typeface="Arial"/>
              <a:cs typeface="Arial"/>
            </a:endParaRPr>
          </a:p>
          <a:p>
            <a:pPr marL="469900" marR="5080" indent="-457834">
              <a:lnSpc>
                <a:spcPct val="152400"/>
              </a:lnSpc>
              <a:spcBef>
                <a:spcPts val="75"/>
              </a:spcBef>
              <a:buChar char="•"/>
              <a:tabLst>
                <a:tab pos="469900" algn="l"/>
              </a:tabLst>
            </a:pPr>
            <a:r>
              <a:rPr sz="2750" dirty="0">
                <a:latin typeface="Arial MT"/>
                <a:cs typeface="Arial MT"/>
              </a:rPr>
              <a:t>An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examination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over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1.4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million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adults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discovered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that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short</a:t>
            </a:r>
            <a:r>
              <a:rPr sz="2750" spc="7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duration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was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associated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with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spc="-25" dirty="0">
                <a:latin typeface="Arial MT"/>
                <a:cs typeface="Arial MT"/>
              </a:rPr>
              <a:t>an </a:t>
            </a:r>
            <a:r>
              <a:rPr sz="2750" dirty="0">
                <a:latin typeface="Arial MT"/>
                <a:cs typeface="Arial MT"/>
              </a:rPr>
              <a:t>increased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risk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future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mental</a:t>
            </a:r>
            <a:r>
              <a:rPr sz="2750" spc="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health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issues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by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42%</a:t>
            </a:r>
            <a:r>
              <a:rPr sz="2750" spc="8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greater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risk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depression</a:t>
            </a:r>
            <a:r>
              <a:rPr sz="2750" spc="19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by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43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percent </a:t>
            </a:r>
            <a:r>
              <a:rPr sz="2750" dirty="0">
                <a:latin typeface="Arial MT"/>
                <a:cs typeface="Arial MT"/>
              </a:rPr>
              <a:t>(Zhang</a:t>
            </a:r>
            <a:r>
              <a:rPr sz="2750" spc="9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et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al.,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2024).</a:t>
            </a:r>
            <a:endParaRPr sz="2750">
              <a:latin typeface="Arial MT"/>
              <a:cs typeface="Arial MT"/>
            </a:endParaRPr>
          </a:p>
          <a:p>
            <a:pPr marL="469900" marR="32384" indent="-457834">
              <a:lnSpc>
                <a:spcPct val="152400"/>
              </a:lnSpc>
              <a:spcBef>
                <a:spcPts val="5"/>
              </a:spcBef>
              <a:buChar char="•"/>
              <a:tabLst>
                <a:tab pos="469900" algn="l"/>
              </a:tabLst>
            </a:pPr>
            <a:r>
              <a:rPr sz="2750" dirty="0">
                <a:latin typeface="Arial MT"/>
                <a:cs typeface="Arial MT"/>
              </a:rPr>
              <a:t>A</a:t>
            </a:r>
            <a:r>
              <a:rPr sz="2750" spc="-7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study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</a:t>
            </a:r>
            <a:r>
              <a:rPr sz="2750" spc="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the</a:t>
            </a:r>
            <a:r>
              <a:rPr sz="2750" spc="18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UK</a:t>
            </a:r>
            <a:r>
              <a:rPr sz="2750" spc="9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Biobank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revealed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that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individuals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with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regular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habits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were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at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spc="55" dirty="0">
                <a:latin typeface="Arial MT"/>
                <a:cs typeface="Arial MT"/>
              </a:rPr>
              <a:t>20-</a:t>
            </a:r>
            <a:r>
              <a:rPr sz="2750" spc="-25" dirty="0">
                <a:latin typeface="Arial MT"/>
                <a:cs typeface="Arial MT"/>
              </a:rPr>
              <a:t>48% </a:t>
            </a:r>
            <a:r>
              <a:rPr sz="2750" dirty="0">
                <a:latin typeface="Arial MT"/>
                <a:cs typeface="Arial MT"/>
              </a:rPr>
              <a:t>reduced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risk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premature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death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compared</a:t>
            </a:r>
            <a:r>
              <a:rPr sz="2750" spc="21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to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those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with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irregular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habits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(Windred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et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al.,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2024).</a:t>
            </a:r>
            <a:endParaRPr sz="27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4801870">
              <a:lnSpc>
                <a:spcPct val="100000"/>
              </a:lnSpc>
              <a:spcBef>
                <a:spcPts val="125"/>
              </a:spcBef>
            </a:pPr>
            <a:r>
              <a:rPr dirty="0">
                <a:latin typeface="Times New Roman"/>
                <a:cs typeface="Times New Roman"/>
              </a:rPr>
              <a:t>Campaign</a:t>
            </a:r>
            <a:r>
              <a:rPr spc="35" dirty="0">
                <a:latin typeface="Times New Roman"/>
                <a:cs typeface="Times New Roman"/>
              </a:rPr>
              <a:t> </a:t>
            </a:r>
            <a:r>
              <a:rPr spc="-10" dirty="0">
                <a:latin typeface="Times New Roman"/>
                <a:cs typeface="Times New Roman"/>
              </a:rPr>
              <a:t>poster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743075"/>
            <a:ext cx="12601575" cy="8534400"/>
            <a:chOff x="0" y="1743075"/>
            <a:chExt cx="12601575" cy="8534400"/>
          </a:xfrm>
        </p:grpSpPr>
        <p:sp>
          <p:nvSpPr>
            <p:cNvPr id="3" name="object 3"/>
            <p:cNvSpPr/>
            <p:nvPr/>
          </p:nvSpPr>
          <p:spPr>
            <a:xfrm>
              <a:off x="0" y="1743075"/>
              <a:ext cx="12601575" cy="8534400"/>
            </a:xfrm>
            <a:custGeom>
              <a:avLst/>
              <a:gdLst/>
              <a:ahLst/>
              <a:cxnLst/>
              <a:rect l="l" t="t" r="r" b="b"/>
              <a:pathLst>
                <a:path w="12601575" h="8534400">
                  <a:moveTo>
                    <a:pt x="0" y="0"/>
                  </a:moveTo>
                  <a:lnTo>
                    <a:pt x="0" y="8534399"/>
                  </a:lnTo>
                  <a:lnTo>
                    <a:pt x="12601575" y="85343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028700" y="1743074"/>
              <a:ext cx="9610725" cy="7515225"/>
            </a:xfrm>
            <a:custGeom>
              <a:avLst/>
              <a:gdLst/>
              <a:ahLst/>
              <a:cxnLst/>
              <a:rect l="l" t="t" r="r" b="b"/>
              <a:pathLst>
                <a:path w="9610725" h="7515225">
                  <a:moveTo>
                    <a:pt x="4914900" y="2457450"/>
                  </a:moveTo>
                  <a:lnTo>
                    <a:pt x="4914430" y="2409088"/>
                  </a:lnTo>
                  <a:lnTo>
                    <a:pt x="4913033" y="2360955"/>
                  </a:lnTo>
                  <a:lnTo>
                    <a:pt x="4910721" y="2313063"/>
                  </a:lnTo>
                  <a:lnTo>
                    <a:pt x="4907496" y="2265400"/>
                  </a:lnTo>
                  <a:lnTo>
                    <a:pt x="4903381" y="2218004"/>
                  </a:lnTo>
                  <a:lnTo>
                    <a:pt x="4898364" y="2170861"/>
                  </a:lnTo>
                  <a:lnTo>
                    <a:pt x="4892459" y="2123986"/>
                  </a:lnTo>
                  <a:lnTo>
                    <a:pt x="4885690" y="2077389"/>
                  </a:lnTo>
                  <a:lnTo>
                    <a:pt x="4878044" y="2031085"/>
                  </a:lnTo>
                  <a:lnTo>
                    <a:pt x="4869535" y="1985073"/>
                  </a:lnTo>
                  <a:lnTo>
                    <a:pt x="4860188" y="1939366"/>
                  </a:lnTo>
                  <a:lnTo>
                    <a:pt x="4849990" y="1893976"/>
                  </a:lnTo>
                  <a:lnTo>
                    <a:pt x="4838966" y="1848904"/>
                  </a:lnTo>
                  <a:lnTo>
                    <a:pt x="4827117" y="1804162"/>
                  </a:lnTo>
                  <a:lnTo>
                    <a:pt x="4814443" y="1759750"/>
                  </a:lnTo>
                  <a:lnTo>
                    <a:pt x="4800968" y="1715693"/>
                  </a:lnTo>
                  <a:lnTo>
                    <a:pt x="4786693" y="1671980"/>
                  </a:lnTo>
                  <a:lnTo>
                    <a:pt x="4771631" y="1628648"/>
                  </a:lnTo>
                  <a:lnTo>
                    <a:pt x="4755781" y="1585671"/>
                  </a:lnTo>
                  <a:lnTo>
                    <a:pt x="4739170" y="1543088"/>
                  </a:lnTo>
                  <a:lnTo>
                    <a:pt x="4721784" y="1500886"/>
                  </a:lnTo>
                  <a:lnTo>
                    <a:pt x="4703635" y="1459090"/>
                  </a:lnTo>
                  <a:lnTo>
                    <a:pt x="4684750" y="1417701"/>
                  </a:lnTo>
                  <a:lnTo>
                    <a:pt x="4665116" y="1376718"/>
                  </a:lnTo>
                  <a:lnTo>
                    <a:pt x="4644758" y="1336154"/>
                  </a:lnTo>
                  <a:lnTo>
                    <a:pt x="4623676" y="1296035"/>
                  </a:lnTo>
                  <a:lnTo>
                    <a:pt x="4601883" y="1256347"/>
                  </a:lnTo>
                  <a:lnTo>
                    <a:pt x="4579391" y="1217117"/>
                  </a:lnTo>
                  <a:lnTo>
                    <a:pt x="4556188" y="1178344"/>
                  </a:lnTo>
                  <a:lnTo>
                    <a:pt x="4532312" y="1140028"/>
                  </a:lnTo>
                  <a:lnTo>
                    <a:pt x="4507738" y="1102194"/>
                  </a:lnTo>
                  <a:lnTo>
                    <a:pt x="4482503" y="1064844"/>
                  </a:lnTo>
                  <a:lnTo>
                    <a:pt x="4456608" y="1027976"/>
                  </a:lnTo>
                  <a:lnTo>
                    <a:pt x="4430065" y="991616"/>
                  </a:lnTo>
                  <a:lnTo>
                    <a:pt x="4402861" y="955763"/>
                  </a:lnTo>
                  <a:lnTo>
                    <a:pt x="4375035" y="920432"/>
                  </a:lnTo>
                  <a:lnTo>
                    <a:pt x="4346575" y="885621"/>
                  </a:lnTo>
                  <a:lnTo>
                    <a:pt x="4317492" y="851344"/>
                  </a:lnTo>
                  <a:lnTo>
                    <a:pt x="4287799" y="817613"/>
                  </a:lnTo>
                  <a:lnTo>
                    <a:pt x="4257497" y="784440"/>
                  </a:lnTo>
                  <a:lnTo>
                    <a:pt x="4226611" y="751814"/>
                  </a:lnTo>
                  <a:lnTo>
                    <a:pt x="4195140" y="719759"/>
                  </a:lnTo>
                  <a:lnTo>
                    <a:pt x="4163085" y="688289"/>
                  </a:lnTo>
                  <a:lnTo>
                    <a:pt x="4130459" y="657402"/>
                  </a:lnTo>
                  <a:lnTo>
                    <a:pt x="4097286" y="627100"/>
                  </a:lnTo>
                  <a:lnTo>
                    <a:pt x="4063555" y="597408"/>
                  </a:lnTo>
                  <a:lnTo>
                    <a:pt x="4029278" y="568325"/>
                  </a:lnTo>
                  <a:lnTo>
                    <a:pt x="3994467" y="539864"/>
                  </a:lnTo>
                  <a:lnTo>
                    <a:pt x="3959136" y="512038"/>
                  </a:lnTo>
                  <a:lnTo>
                    <a:pt x="3923284" y="484835"/>
                  </a:lnTo>
                  <a:lnTo>
                    <a:pt x="3886924" y="458292"/>
                  </a:lnTo>
                  <a:lnTo>
                    <a:pt x="3850055" y="432396"/>
                  </a:lnTo>
                  <a:lnTo>
                    <a:pt x="3812705" y="407162"/>
                  </a:lnTo>
                  <a:lnTo>
                    <a:pt x="3774871" y="382587"/>
                  </a:lnTo>
                  <a:lnTo>
                    <a:pt x="3736556" y="358711"/>
                  </a:lnTo>
                  <a:lnTo>
                    <a:pt x="3697782" y="335508"/>
                  </a:lnTo>
                  <a:lnTo>
                    <a:pt x="3658552" y="313016"/>
                  </a:lnTo>
                  <a:lnTo>
                    <a:pt x="3618865" y="291223"/>
                  </a:lnTo>
                  <a:lnTo>
                    <a:pt x="3578745" y="270141"/>
                  </a:lnTo>
                  <a:lnTo>
                    <a:pt x="3538182" y="249783"/>
                  </a:lnTo>
                  <a:lnTo>
                    <a:pt x="3497199" y="230149"/>
                  </a:lnTo>
                  <a:lnTo>
                    <a:pt x="3455809" y="211264"/>
                  </a:lnTo>
                  <a:lnTo>
                    <a:pt x="3414014" y="193116"/>
                  </a:lnTo>
                  <a:lnTo>
                    <a:pt x="3371812" y="175729"/>
                  </a:lnTo>
                  <a:lnTo>
                    <a:pt x="3329228" y="159118"/>
                  </a:lnTo>
                  <a:lnTo>
                    <a:pt x="3286252" y="143268"/>
                  </a:lnTo>
                  <a:lnTo>
                    <a:pt x="3242919" y="128206"/>
                  </a:lnTo>
                  <a:lnTo>
                    <a:pt x="3199206" y="113931"/>
                  </a:lnTo>
                  <a:lnTo>
                    <a:pt x="3155150" y="100457"/>
                  </a:lnTo>
                  <a:lnTo>
                    <a:pt x="3110738" y="87782"/>
                  </a:lnTo>
                  <a:lnTo>
                    <a:pt x="3065996" y="75933"/>
                  </a:lnTo>
                  <a:lnTo>
                    <a:pt x="3020923" y="64909"/>
                  </a:lnTo>
                  <a:lnTo>
                    <a:pt x="2975533" y="54711"/>
                  </a:lnTo>
                  <a:lnTo>
                    <a:pt x="2929826" y="45364"/>
                  </a:lnTo>
                  <a:lnTo>
                    <a:pt x="2883814" y="36855"/>
                  </a:lnTo>
                  <a:lnTo>
                    <a:pt x="2837510" y="29210"/>
                  </a:lnTo>
                  <a:lnTo>
                    <a:pt x="2790914" y="22440"/>
                  </a:lnTo>
                  <a:lnTo>
                    <a:pt x="2744038" y="16535"/>
                  </a:lnTo>
                  <a:lnTo>
                    <a:pt x="2696895" y="11518"/>
                  </a:lnTo>
                  <a:lnTo>
                    <a:pt x="2649499" y="7404"/>
                  </a:lnTo>
                  <a:lnTo>
                    <a:pt x="2601836" y="4178"/>
                  </a:lnTo>
                  <a:lnTo>
                    <a:pt x="2553944" y="1866"/>
                  </a:lnTo>
                  <a:lnTo>
                    <a:pt x="2505811" y="469"/>
                  </a:lnTo>
                  <a:lnTo>
                    <a:pt x="2457450" y="0"/>
                  </a:lnTo>
                  <a:lnTo>
                    <a:pt x="2409075" y="469"/>
                  </a:lnTo>
                  <a:lnTo>
                    <a:pt x="2360942" y="1866"/>
                  </a:lnTo>
                  <a:lnTo>
                    <a:pt x="2313051" y="4178"/>
                  </a:lnTo>
                  <a:lnTo>
                    <a:pt x="2265388" y="7404"/>
                  </a:lnTo>
                  <a:lnTo>
                    <a:pt x="2217991" y="11518"/>
                  </a:lnTo>
                  <a:lnTo>
                    <a:pt x="2170849" y="16535"/>
                  </a:lnTo>
                  <a:lnTo>
                    <a:pt x="2123973" y="22440"/>
                  </a:lnTo>
                  <a:lnTo>
                    <a:pt x="2077377" y="29210"/>
                  </a:lnTo>
                  <a:lnTo>
                    <a:pt x="2031072" y="36855"/>
                  </a:lnTo>
                  <a:lnTo>
                    <a:pt x="1985060" y="45364"/>
                  </a:lnTo>
                  <a:lnTo>
                    <a:pt x="1939353" y="54711"/>
                  </a:lnTo>
                  <a:lnTo>
                    <a:pt x="1893963" y="64909"/>
                  </a:lnTo>
                  <a:lnTo>
                    <a:pt x="1848891" y="75933"/>
                  </a:lnTo>
                  <a:lnTo>
                    <a:pt x="1804149" y="87782"/>
                  </a:lnTo>
                  <a:lnTo>
                    <a:pt x="1759737" y="100457"/>
                  </a:lnTo>
                  <a:lnTo>
                    <a:pt x="1715681" y="113931"/>
                  </a:lnTo>
                  <a:lnTo>
                    <a:pt x="1671967" y="128206"/>
                  </a:lnTo>
                  <a:lnTo>
                    <a:pt x="1628635" y="143268"/>
                  </a:lnTo>
                  <a:lnTo>
                    <a:pt x="1585658" y="159118"/>
                  </a:lnTo>
                  <a:lnTo>
                    <a:pt x="1543075" y="175729"/>
                  </a:lnTo>
                  <a:lnTo>
                    <a:pt x="1500873" y="193116"/>
                  </a:lnTo>
                  <a:lnTo>
                    <a:pt x="1459077" y="211264"/>
                  </a:lnTo>
                  <a:lnTo>
                    <a:pt x="1417688" y="230149"/>
                  </a:lnTo>
                  <a:lnTo>
                    <a:pt x="1376705" y="249783"/>
                  </a:lnTo>
                  <a:lnTo>
                    <a:pt x="1336141" y="270141"/>
                  </a:lnTo>
                  <a:lnTo>
                    <a:pt x="1296022" y="291223"/>
                  </a:lnTo>
                  <a:lnTo>
                    <a:pt x="1256334" y="313016"/>
                  </a:lnTo>
                  <a:lnTo>
                    <a:pt x="1217104" y="335508"/>
                  </a:lnTo>
                  <a:lnTo>
                    <a:pt x="1178331" y="358711"/>
                  </a:lnTo>
                  <a:lnTo>
                    <a:pt x="1140015" y="382587"/>
                  </a:lnTo>
                  <a:lnTo>
                    <a:pt x="1102182" y="407162"/>
                  </a:lnTo>
                  <a:lnTo>
                    <a:pt x="1064831" y="432396"/>
                  </a:lnTo>
                  <a:lnTo>
                    <a:pt x="1027963" y="458292"/>
                  </a:lnTo>
                  <a:lnTo>
                    <a:pt x="991603" y="484835"/>
                  </a:lnTo>
                  <a:lnTo>
                    <a:pt x="955751" y="512038"/>
                  </a:lnTo>
                  <a:lnTo>
                    <a:pt x="920419" y="539864"/>
                  </a:lnTo>
                  <a:lnTo>
                    <a:pt x="885609" y="568325"/>
                  </a:lnTo>
                  <a:lnTo>
                    <a:pt x="851331" y="597408"/>
                  </a:lnTo>
                  <a:lnTo>
                    <a:pt x="817600" y="627100"/>
                  </a:lnTo>
                  <a:lnTo>
                    <a:pt x="784428" y="657402"/>
                  </a:lnTo>
                  <a:lnTo>
                    <a:pt x="751801" y="688289"/>
                  </a:lnTo>
                  <a:lnTo>
                    <a:pt x="719747" y="719759"/>
                  </a:lnTo>
                  <a:lnTo>
                    <a:pt x="688276" y="751814"/>
                  </a:lnTo>
                  <a:lnTo>
                    <a:pt x="657390" y="784440"/>
                  </a:lnTo>
                  <a:lnTo>
                    <a:pt x="627087" y="817613"/>
                  </a:lnTo>
                  <a:lnTo>
                    <a:pt x="597395" y="851344"/>
                  </a:lnTo>
                  <a:lnTo>
                    <a:pt x="568312" y="885621"/>
                  </a:lnTo>
                  <a:lnTo>
                    <a:pt x="539851" y="920432"/>
                  </a:lnTo>
                  <a:lnTo>
                    <a:pt x="512025" y="955763"/>
                  </a:lnTo>
                  <a:lnTo>
                    <a:pt x="484822" y="991616"/>
                  </a:lnTo>
                  <a:lnTo>
                    <a:pt x="458279" y="1027976"/>
                  </a:lnTo>
                  <a:lnTo>
                    <a:pt x="432384" y="1064844"/>
                  </a:lnTo>
                  <a:lnTo>
                    <a:pt x="407149" y="1102194"/>
                  </a:lnTo>
                  <a:lnTo>
                    <a:pt x="382574" y="1140028"/>
                  </a:lnTo>
                  <a:lnTo>
                    <a:pt x="358698" y="1178344"/>
                  </a:lnTo>
                  <a:lnTo>
                    <a:pt x="335495" y="1217117"/>
                  </a:lnTo>
                  <a:lnTo>
                    <a:pt x="313004" y="1256347"/>
                  </a:lnTo>
                  <a:lnTo>
                    <a:pt x="291211" y="1296035"/>
                  </a:lnTo>
                  <a:lnTo>
                    <a:pt x="270129" y="1336154"/>
                  </a:lnTo>
                  <a:lnTo>
                    <a:pt x="249770" y="1376718"/>
                  </a:lnTo>
                  <a:lnTo>
                    <a:pt x="230136" y="1417701"/>
                  </a:lnTo>
                  <a:lnTo>
                    <a:pt x="211251" y="1459090"/>
                  </a:lnTo>
                  <a:lnTo>
                    <a:pt x="193103" y="1500886"/>
                  </a:lnTo>
                  <a:lnTo>
                    <a:pt x="175717" y="1543088"/>
                  </a:lnTo>
                  <a:lnTo>
                    <a:pt x="159105" y="1585671"/>
                  </a:lnTo>
                  <a:lnTo>
                    <a:pt x="143256" y="1628648"/>
                  </a:lnTo>
                  <a:lnTo>
                    <a:pt x="128193" y="1671980"/>
                  </a:lnTo>
                  <a:lnTo>
                    <a:pt x="113919" y="1715693"/>
                  </a:lnTo>
                  <a:lnTo>
                    <a:pt x="100444" y="1759750"/>
                  </a:lnTo>
                  <a:lnTo>
                    <a:pt x="87769" y="1804162"/>
                  </a:lnTo>
                  <a:lnTo>
                    <a:pt x="75920" y="1848904"/>
                  </a:lnTo>
                  <a:lnTo>
                    <a:pt x="64897" y="1893976"/>
                  </a:lnTo>
                  <a:lnTo>
                    <a:pt x="54698" y="1939366"/>
                  </a:lnTo>
                  <a:lnTo>
                    <a:pt x="45351" y="1985073"/>
                  </a:lnTo>
                  <a:lnTo>
                    <a:pt x="36842" y="2031085"/>
                  </a:lnTo>
                  <a:lnTo>
                    <a:pt x="29197" y="2077389"/>
                  </a:lnTo>
                  <a:lnTo>
                    <a:pt x="22428" y="2123986"/>
                  </a:lnTo>
                  <a:lnTo>
                    <a:pt x="16522" y="2170861"/>
                  </a:lnTo>
                  <a:lnTo>
                    <a:pt x="11506" y="2218004"/>
                  </a:lnTo>
                  <a:lnTo>
                    <a:pt x="7391" y="2265400"/>
                  </a:lnTo>
                  <a:lnTo>
                    <a:pt x="4165" y="2313063"/>
                  </a:lnTo>
                  <a:lnTo>
                    <a:pt x="1854" y="2360955"/>
                  </a:lnTo>
                  <a:lnTo>
                    <a:pt x="457" y="2409088"/>
                  </a:lnTo>
                  <a:lnTo>
                    <a:pt x="0" y="2457450"/>
                  </a:lnTo>
                  <a:lnTo>
                    <a:pt x="457" y="2505824"/>
                  </a:lnTo>
                  <a:lnTo>
                    <a:pt x="1854" y="2553957"/>
                  </a:lnTo>
                  <a:lnTo>
                    <a:pt x="4165" y="2601849"/>
                  </a:lnTo>
                  <a:lnTo>
                    <a:pt x="7391" y="2649512"/>
                  </a:lnTo>
                  <a:lnTo>
                    <a:pt x="11506" y="2696908"/>
                  </a:lnTo>
                  <a:lnTo>
                    <a:pt x="16522" y="2744051"/>
                  </a:lnTo>
                  <a:lnTo>
                    <a:pt x="22428" y="2790926"/>
                  </a:lnTo>
                  <a:lnTo>
                    <a:pt x="29197" y="2837523"/>
                  </a:lnTo>
                  <a:lnTo>
                    <a:pt x="36842" y="2883827"/>
                  </a:lnTo>
                  <a:lnTo>
                    <a:pt x="45351" y="2929839"/>
                  </a:lnTo>
                  <a:lnTo>
                    <a:pt x="54698" y="2975546"/>
                  </a:lnTo>
                  <a:lnTo>
                    <a:pt x="64897" y="3020936"/>
                  </a:lnTo>
                  <a:lnTo>
                    <a:pt x="75920" y="3066008"/>
                  </a:lnTo>
                  <a:lnTo>
                    <a:pt x="87769" y="3110750"/>
                  </a:lnTo>
                  <a:lnTo>
                    <a:pt x="100444" y="3155162"/>
                  </a:lnTo>
                  <a:lnTo>
                    <a:pt x="113919" y="3199219"/>
                  </a:lnTo>
                  <a:lnTo>
                    <a:pt x="128193" y="3242932"/>
                  </a:lnTo>
                  <a:lnTo>
                    <a:pt x="143256" y="3286264"/>
                  </a:lnTo>
                  <a:lnTo>
                    <a:pt x="159105" y="3329241"/>
                  </a:lnTo>
                  <a:lnTo>
                    <a:pt x="175717" y="3371824"/>
                  </a:lnTo>
                  <a:lnTo>
                    <a:pt x="193103" y="3414026"/>
                  </a:lnTo>
                  <a:lnTo>
                    <a:pt x="211251" y="3455822"/>
                  </a:lnTo>
                  <a:lnTo>
                    <a:pt x="230136" y="3497211"/>
                  </a:lnTo>
                  <a:lnTo>
                    <a:pt x="249770" y="3538194"/>
                  </a:lnTo>
                  <a:lnTo>
                    <a:pt x="270129" y="3578758"/>
                  </a:lnTo>
                  <a:lnTo>
                    <a:pt x="291211" y="3618877"/>
                  </a:lnTo>
                  <a:lnTo>
                    <a:pt x="313004" y="3658565"/>
                  </a:lnTo>
                  <a:lnTo>
                    <a:pt x="335495" y="3697795"/>
                  </a:lnTo>
                  <a:lnTo>
                    <a:pt x="358698" y="3736568"/>
                  </a:lnTo>
                  <a:lnTo>
                    <a:pt x="382574" y="3774884"/>
                  </a:lnTo>
                  <a:lnTo>
                    <a:pt x="407149" y="3812717"/>
                  </a:lnTo>
                  <a:lnTo>
                    <a:pt x="432384" y="3850068"/>
                  </a:lnTo>
                  <a:lnTo>
                    <a:pt x="458279" y="3886936"/>
                  </a:lnTo>
                  <a:lnTo>
                    <a:pt x="484822" y="3923296"/>
                  </a:lnTo>
                  <a:lnTo>
                    <a:pt x="512025" y="3959148"/>
                  </a:lnTo>
                  <a:lnTo>
                    <a:pt x="539851" y="3994480"/>
                  </a:lnTo>
                  <a:lnTo>
                    <a:pt x="568312" y="4029291"/>
                  </a:lnTo>
                  <a:lnTo>
                    <a:pt x="597395" y="4063568"/>
                  </a:lnTo>
                  <a:lnTo>
                    <a:pt x="627087" y="4097299"/>
                  </a:lnTo>
                  <a:lnTo>
                    <a:pt x="657390" y="4130471"/>
                  </a:lnTo>
                  <a:lnTo>
                    <a:pt x="688276" y="4163098"/>
                  </a:lnTo>
                  <a:lnTo>
                    <a:pt x="719747" y="4195153"/>
                  </a:lnTo>
                  <a:lnTo>
                    <a:pt x="751801" y="4226623"/>
                  </a:lnTo>
                  <a:lnTo>
                    <a:pt x="784428" y="4257510"/>
                  </a:lnTo>
                  <a:lnTo>
                    <a:pt x="817600" y="4287812"/>
                  </a:lnTo>
                  <a:lnTo>
                    <a:pt x="851331" y="4317504"/>
                  </a:lnTo>
                  <a:lnTo>
                    <a:pt x="885609" y="4346587"/>
                  </a:lnTo>
                  <a:lnTo>
                    <a:pt x="920419" y="4375048"/>
                  </a:lnTo>
                  <a:lnTo>
                    <a:pt x="955751" y="4402874"/>
                  </a:lnTo>
                  <a:lnTo>
                    <a:pt x="991603" y="4430077"/>
                  </a:lnTo>
                  <a:lnTo>
                    <a:pt x="1027963" y="4456620"/>
                  </a:lnTo>
                  <a:lnTo>
                    <a:pt x="1064831" y="4482516"/>
                  </a:lnTo>
                  <a:lnTo>
                    <a:pt x="1102182" y="4507750"/>
                  </a:lnTo>
                  <a:lnTo>
                    <a:pt x="1140015" y="4532325"/>
                  </a:lnTo>
                  <a:lnTo>
                    <a:pt x="1178331" y="4556201"/>
                  </a:lnTo>
                  <a:lnTo>
                    <a:pt x="1217104" y="4579404"/>
                  </a:lnTo>
                  <a:lnTo>
                    <a:pt x="1256334" y="4601896"/>
                  </a:lnTo>
                  <a:lnTo>
                    <a:pt x="1296022" y="4623689"/>
                  </a:lnTo>
                  <a:lnTo>
                    <a:pt x="1336141" y="4644771"/>
                  </a:lnTo>
                  <a:lnTo>
                    <a:pt x="1376705" y="4665129"/>
                  </a:lnTo>
                  <a:lnTo>
                    <a:pt x="1417688" y="4684763"/>
                  </a:lnTo>
                  <a:lnTo>
                    <a:pt x="1459077" y="4703648"/>
                  </a:lnTo>
                  <a:lnTo>
                    <a:pt x="1500873" y="4721796"/>
                  </a:lnTo>
                  <a:lnTo>
                    <a:pt x="1543075" y="4739183"/>
                  </a:lnTo>
                  <a:lnTo>
                    <a:pt x="1585658" y="4755794"/>
                  </a:lnTo>
                  <a:lnTo>
                    <a:pt x="1628635" y="4771644"/>
                  </a:lnTo>
                  <a:lnTo>
                    <a:pt x="1671967" y="4786706"/>
                  </a:lnTo>
                  <a:lnTo>
                    <a:pt x="1715681" y="4800981"/>
                  </a:lnTo>
                  <a:lnTo>
                    <a:pt x="1759737" y="4814455"/>
                  </a:lnTo>
                  <a:lnTo>
                    <a:pt x="1804149" y="4827130"/>
                  </a:lnTo>
                  <a:lnTo>
                    <a:pt x="1848891" y="4838979"/>
                  </a:lnTo>
                  <a:lnTo>
                    <a:pt x="1893963" y="4850003"/>
                  </a:lnTo>
                  <a:lnTo>
                    <a:pt x="1939353" y="4860201"/>
                  </a:lnTo>
                  <a:lnTo>
                    <a:pt x="1985060" y="4869548"/>
                  </a:lnTo>
                  <a:lnTo>
                    <a:pt x="2031072" y="4878057"/>
                  </a:lnTo>
                  <a:lnTo>
                    <a:pt x="2077377" y="4885702"/>
                  </a:lnTo>
                  <a:lnTo>
                    <a:pt x="2123973" y="4892472"/>
                  </a:lnTo>
                  <a:lnTo>
                    <a:pt x="2170849" y="4898377"/>
                  </a:lnTo>
                  <a:lnTo>
                    <a:pt x="2217991" y="4903394"/>
                  </a:lnTo>
                  <a:lnTo>
                    <a:pt x="2265388" y="4907508"/>
                  </a:lnTo>
                  <a:lnTo>
                    <a:pt x="2313051" y="4910734"/>
                  </a:lnTo>
                  <a:lnTo>
                    <a:pt x="2360942" y="4913046"/>
                  </a:lnTo>
                  <a:lnTo>
                    <a:pt x="2409075" y="4914443"/>
                  </a:lnTo>
                  <a:lnTo>
                    <a:pt x="2457450" y="4914900"/>
                  </a:lnTo>
                  <a:lnTo>
                    <a:pt x="2505811" y="4914443"/>
                  </a:lnTo>
                  <a:lnTo>
                    <a:pt x="2553944" y="4913046"/>
                  </a:lnTo>
                  <a:lnTo>
                    <a:pt x="2601836" y="4910734"/>
                  </a:lnTo>
                  <a:lnTo>
                    <a:pt x="2649499" y="4907508"/>
                  </a:lnTo>
                  <a:lnTo>
                    <a:pt x="2696895" y="4903394"/>
                  </a:lnTo>
                  <a:lnTo>
                    <a:pt x="2744038" y="4898377"/>
                  </a:lnTo>
                  <a:lnTo>
                    <a:pt x="2790914" y="4892472"/>
                  </a:lnTo>
                  <a:lnTo>
                    <a:pt x="2837510" y="4885702"/>
                  </a:lnTo>
                  <a:lnTo>
                    <a:pt x="2883814" y="4878057"/>
                  </a:lnTo>
                  <a:lnTo>
                    <a:pt x="2929826" y="4869548"/>
                  </a:lnTo>
                  <a:lnTo>
                    <a:pt x="2975533" y="4860201"/>
                  </a:lnTo>
                  <a:lnTo>
                    <a:pt x="3020923" y="4850003"/>
                  </a:lnTo>
                  <a:lnTo>
                    <a:pt x="3065996" y="4838979"/>
                  </a:lnTo>
                  <a:lnTo>
                    <a:pt x="3110738" y="4827130"/>
                  </a:lnTo>
                  <a:lnTo>
                    <a:pt x="3155150" y="4814455"/>
                  </a:lnTo>
                  <a:lnTo>
                    <a:pt x="3199206" y="4800981"/>
                  </a:lnTo>
                  <a:lnTo>
                    <a:pt x="3242919" y="4786706"/>
                  </a:lnTo>
                  <a:lnTo>
                    <a:pt x="3286252" y="4771644"/>
                  </a:lnTo>
                  <a:lnTo>
                    <a:pt x="3329228" y="4755794"/>
                  </a:lnTo>
                  <a:lnTo>
                    <a:pt x="3371812" y="4739183"/>
                  </a:lnTo>
                  <a:lnTo>
                    <a:pt x="3414014" y="4721796"/>
                  </a:lnTo>
                  <a:lnTo>
                    <a:pt x="3455809" y="4703648"/>
                  </a:lnTo>
                  <a:lnTo>
                    <a:pt x="3497199" y="4684763"/>
                  </a:lnTo>
                  <a:lnTo>
                    <a:pt x="3538182" y="4665129"/>
                  </a:lnTo>
                  <a:lnTo>
                    <a:pt x="3578745" y="4644771"/>
                  </a:lnTo>
                  <a:lnTo>
                    <a:pt x="3618865" y="4623689"/>
                  </a:lnTo>
                  <a:lnTo>
                    <a:pt x="3658552" y="4601896"/>
                  </a:lnTo>
                  <a:lnTo>
                    <a:pt x="3697782" y="4579404"/>
                  </a:lnTo>
                  <a:lnTo>
                    <a:pt x="3736556" y="4556201"/>
                  </a:lnTo>
                  <a:lnTo>
                    <a:pt x="3774871" y="4532325"/>
                  </a:lnTo>
                  <a:lnTo>
                    <a:pt x="3812705" y="4507750"/>
                  </a:lnTo>
                  <a:lnTo>
                    <a:pt x="3850055" y="4482516"/>
                  </a:lnTo>
                  <a:lnTo>
                    <a:pt x="3886924" y="4456620"/>
                  </a:lnTo>
                  <a:lnTo>
                    <a:pt x="3923284" y="4430077"/>
                  </a:lnTo>
                  <a:lnTo>
                    <a:pt x="3959136" y="4402874"/>
                  </a:lnTo>
                  <a:lnTo>
                    <a:pt x="3994467" y="4375048"/>
                  </a:lnTo>
                  <a:lnTo>
                    <a:pt x="4029278" y="4346587"/>
                  </a:lnTo>
                  <a:lnTo>
                    <a:pt x="4063555" y="4317504"/>
                  </a:lnTo>
                  <a:lnTo>
                    <a:pt x="4097286" y="4287812"/>
                  </a:lnTo>
                  <a:lnTo>
                    <a:pt x="4130459" y="4257510"/>
                  </a:lnTo>
                  <a:lnTo>
                    <a:pt x="4163085" y="4226623"/>
                  </a:lnTo>
                  <a:lnTo>
                    <a:pt x="4195140" y="4195153"/>
                  </a:lnTo>
                  <a:lnTo>
                    <a:pt x="4226611" y="4163098"/>
                  </a:lnTo>
                  <a:lnTo>
                    <a:pt x="4257497" y="4130471"/>
                  </a:lnTo>
                  <a:lnTo>
                    <a:pt x="4287799" y="4097299"/>
                  </a:lnTo>
                  <a:lnTo>
                    <a:pt x="4317492" y="4063568"/>
                  </a:lnTo>
                  <a:lnTo>
                    <a:pt x="4346575" y="4029291"/>
                  </a:lnTo>
                  <a:lnTo>
                    <a:pt x="4375035" y="3994480"/>
                  </a:lnTo>
                  <a:lnTo>
                    <a:pt x="4402861" y="3959148"/>
                  </a:lnTo>
                  <a:lnTo>
                    <a:pt x="4430065" y="3923296"/>
                  </a:lnTo>
                  <a:lnTo>
                    <a:pt x="4456608" y="3886936"/>
                  </a:lnTo>
                  <a:lnTo>
                    <a:pt x="4482503" y="3850068"/>
                  </a:lnTo>
                  <a:lnTo>
                    <a:pt x="4507738" y="3812717"/>
                  </a:lnTo>
                  <a:lnTo>
                    <a:pt x="4532312" y="3774884"/>
                  </a:lnTo>
                  <a:lnTo>
                    <a:pt x="4556188" y="3736568"/>
                  </a:lnTo>
                  <a:lnTo>
                    <a:pt x="4579391" y="3697795"/>
                  </a:lnTo>
                  <a:lnTo>
                    <a:pt x="4601883" y="3658565"/>
                  </a:lnTo>
                  <a:lnTo>
                    <a:pt x="4623676" y="3618877"/>
                  </a:lnTo>
                  <a:lnTo>
                    <a:pt x="4644758" y="3578758"/>
                  </a:lnTo>
                  <a:lnTo>
                    <a:pt x="4665116" y="3538194"/>
                  </a:lnTo>
                  <a:lnTo>
                    <a:pt x="4684750" y="3497211"/>
                  </a:lnTo>
                  <a:lnTo>
                    <a:pt x="4703635" y="3455822"/>
                  </a:lnTo>
                  <a:lnTo>
                    <a:pt x="4721784" y="3414026"/>
                  </a:lnTo>
                  <a:lnTo>
                    <a:pt x="4739170" y="3371824"/>
                  </a:lnTo>
                  <a:lnTo>
                    <a:pt x="4755781" y="3329241"/>
                  </a:lnTo>
                  <a:lnTo>
                    <a:pt x="4771631" y="3286264"/>
                  </a:lnTo>
                  <a:lnTo>
                    <a:pt x="4786693" y="3242932"/>
                  </a:lnTo>
                  <a:lnTo>
                    <a:pt x="4800968" y="3199219"/>
                  </a:lnTo>
                  <a:lnTo>
                    <a:pt x="4814443" y="3155162"/>
                  </a:lnTo>
                  <a:lnTo>
                    <a:pt x="4827117" y="3110750"/>
                  </a:lnTo>
                  <a:lnTo>
                    <a:pt x="4838966" y="3066008"/>
                  </a:lnTo>
                  <a:lnTo>
                    <a:pt x="4849990" y="3020936"/>
                  </a:lnTo>
                  <a:lnTo>
                    <a:pt x="4860188" y="2975546"/>
                  </a:lnTo>
                  <a:lnTo>
                    <a:pt x="4869535" y="2929839"/>
                  </a:lnTo>
                  <a:lnTo>
                    <a:pt x="4878044" y="2883827"/>
                  </a:lnTo>
                  <a:lnTo>
                    <a:pt x="4885690" y="2837523"/>
                  </a:lnTo>
                  <a:lnTo>
                    <a:pt x="4892459" y="2790926"/>
                  </a:lnTo>
                  <a:lnTo>
                    <a:pt x="4898364" y="2744051"/>
                  </a:lnTo>
                  <a:lnTo>
                    <a:pt x="4903381" y="2696908"/>
                  </a:lnTo>
                  <a:lnTo>
                    <a:pt x="4907496" y="2649512"/>
                  </a:lnTo>
                  <a:lnTo>
                    <a:pt x="4910721" y="2601849"/>
                  </a:lnTo>
                  <a:lnTo>
                    <a:pt x="4913033" y="2553957"/>
                  </a:lnTo>
                  <a:lnTo>
                    <a:pt x="4914430" y="2505824"/>
                  </a:lnTo>
                  <a:lnTo>
                    <a:pt x="4914900" y="2457450"/>
                  </a:lnTo>
                  <a:close/>
                </a:path>
                <a:path w="9610725" h="7515225">
                  <a:moveTo>
                    <a:pt x="9610725" y="5057775"/>
                  </a:moveTo>
                  <a:lnTo>
                    <a:pt x="9610255" y="5009413"/>
                  </a:lnTo>
                  <a:lnTo>
                    <a:pt x="9608858" y="4961280"/>
                  </a:lnTo>
                  <a:lnTo>
                    <a:pt x="9606547" y="4913388"/>
                  </a:lnTo>
                  <a:lnTo>
                    <a:pt x="9603321" y="4865725"/>
                  </a:lnTo>
                  <a:lnTo>
                    <a:pt x="9599206" y="4818329"/>
                  </a:lnTo>
                  <a:lnTo>
                    <a:pt x="9594190" y="4771187"/>
                  </a:lnTo>
                  <a:lnTo>
                    <a:pt x="9588284" y="4724311"/>
                  </a:lnTo>
                  <a:lnTo>
                    <a:pt x="9581515" y="4677715"/>
                  </a:lnTo>
                  <a:lnTo>
                    <a:pt x="9573870" y="4631410"/>
                  </a:lnTo>
                  <a:lnTo>
                    <a:pt x="9565361" y="4585398"/>
                  </a:lnTo>
                  <a:lnTo>
                    <a:pt x="9556013" y="4539691"/>
                  </a:lnTo>
                  <a:lnTo>
                    <a:pt x="9545815" y="4494301"/>
                  </a:lnTo>
                  <a:lnTo>
                    <a:pt x="9534792" y="4449229"/>
                  </a:lnTo>
                  <a:lnTo>
                    <a:pt x="9522943" y="4404487"/>
                  </a:lnTo>
                  <a:lnTo>
                    <a:pt x="9510268" y="4360075"/>
                  </a:lnTo>
                  <a:lnTo>
                    <a:pt x="9496793" y="4316019"/>
                  </a:lnTo>
                  <a:lnTo>
                    <a:pt x="9482518" y="4272305"/>
                  </a:lnTo>
                  <a:lnTo>
                    <a:pt x="9467456" y="4228973"/>
                  </a:lnTo>
                  <a:lnTo>
                    <a:pt x="9451607" y="4185996"/>
                  </a:lnTo>
                  <a:lnTo>
                    <a:pt x="9434995" y="4143413"/>
                  </a:lnTo>
                  <a:lnTo>
                    <a:pt x="9417609" y="4101211"/>
                  </a:lnTo>
                  <a:lnTo>
                    <a:pt x="9399460" y="4059415"/>
                  </a:lnTo>
                  <a:lnTo>
                    <a:pt x="9380576" y="4018026"/>
                  </a:lnTo>
                  <a:lnTo>
                    <a:pt x="9360941" y="3977043"/>
                  </a:lnTo>
                  <a:lnTo>
                    <a:pt x="9340583" y="3936479"/>
                  </a:lnTo>
                  <a:lnTo>
                    <a:pt x="9319501" y="3896360"/>
                  </a:lnTo>
                  <a:lnTo>
                    <a:pt x="9297708" y="3856672"/>
                  </a:lnTo>
                  <a:lnTo>
                    <a:pt x="9275216" y="3817442"/>
                  </a:lnTo>
                  <a:lnTo>
                    <a:pt x="9252013" y="3778669"/>
                  </a:lnTo>
                  <a:lnTo>
                    <a:pt x="9228137" y="3740353"/>
                  </a:lnTo>
                  <a:lnTo>
                    <a:pt x="9203563" y="3702520"/>
                  </a:lnTo>
                  <a:lnTo>
                    <a:pt x="9178328" y="3665169"/>
                  </a:lnTo>
                  <a:lnTo>
                    <a:pt x="9152433" y="3628301"/>
                  </a:lnTo>
                  <a:lnTo>
                    <a:pt x="9125890" y="3591941"/>
                  </a:lnTo>
                  <a:lnTo>
                    <a:pt x="9098686" y="3556089"/>
                  </a:lnTo>
                  <a:lnTo>
                    <a:pt x="9070861" y="3520757"/>
                  </a:lnTo>
                  <a:lnTo>
                    <a:pt x="9042400" y="3485946"/>
                  </a:lnTo>
                  <a:lnTo>
                    <a:pt x="9013317" y="3451669"/>
                  </a:lnTo>
                  <a:lnTo>
                    <a:pt x="8983624" y="3417938"/>
                  </a:lnTo>
                  <a:lnTo>
                    <a:pt x="8953322" y="3384766"/>
                  </a:lnTo>
                  <a:lnTo>
                    <a:pt x="8922436" y="3352139"/>
                  </a:lnTo>
                  <a:lnTo>
                    <a:pt x="8890965" y="3320084"/>
                  </a:lnTo>
                  <a:lnTo>
                    <a:pt x="8858910" y="3288614"/>
                  </a:lnTo>
                  <a:lnTo>
                    <a:pt x="8826284" y="3257727"/>
                  </a:lnTo>
                  <a:lnTo>
                    <a:pt x="8793112" y="3227425"/>
                  </a:lnTo>
                  <a:lnTo>
                    <a:pt x="8759380" y="3197733"/>
                  </a:lnTo>
                  <a:lnTo>
                    <a:pt x="8725103" y="3168650"/>
                  </a:lnTo>
                  <a:lnTo>
                    <a:pt x="8690292" y="3140189"/>
                  </a:lnTo>
                  <a:lnTo>
                    <a:pt x="8654961" y="3112363"/>
                  </a:lnTo>
                  <a:lnTo>
                    <a:pt x="8619109" y="3085160"/>
                  </a:lnTo>
                  <a:lnTo>
                    <a:pt x="8582749" y="3058617"/>
                  </a:lnTo>
                  <a:lnTo>
                    <a:pt x="8545881" y="3032722"/>
                  </a:lnTo>
                  <a:lnTo>
                    <a:pt x="8508530" y="3007487"/>
                  </a:lnTo>
                  <a:lnTo>
                    <a:pt x="8470697" y="2982912"/>
                  </a:lnTo>
                  <a:lnTo>
                    <a:pt x="8432381" y="2959036"/>
                  </a:lnTo>
                  <a:lnTo>
                    <a:pt x="8393608" y="2935833"/>
                  </a:lnTo>
                  <a:lnTo>
                    <a:pt x="8354377" y="2913342"/>
                  </a:lnTo>
                  <a:lnTo>
                    <a:pt x="8314690" y="2891548"/>
                  </a:lnTo>
                  <a:lnTo>
                    <a:pt x="8274571" y="2870466"/>
                  </a:lnTo>
                  <a:lnTo>
                    <a:pt x="8234007" y="2850108"/>
                  </a:lnTo>
                  <a:lnTo>
                    <a:pt x="8193024" y="2830474"/>
                  </a:lnTo>
                  <a:lnTo>
                    <a:pt x="8151635" y="2811589"/>
                  </a:lnTo>
                  <a:lnTo>
                    <a:pt x="8109839" y="2793441"/>
                  </a:lnTo>
                  <a:lnTo>
                    <a:pt x="8067637" y="2776055"/>
                  </a:lnTo>
                  <a:lnTo>
                    <a:pt x="8025054" y="2759443"/>
                  </a:lnTo>
                  <a:lnTo>
                    <a:pt x="7982077" y="2743593"/>
                  </a:lnTo>
                  <a:lnTo>
                    <a:pt x="7938744" y="2728531"/>
                  </a:lnTo>
                  <a:lnTo>
                    <a:pt x="7895031" y="2714256"/>
                  </a:lnTo>
                  <a:lnTo>
                    <a:pt x="7850975" y="2700782"/>
                  </a:lnTo>
                  <a:lnTo>
                    <a:pt x="7806563" y="2688107"/>
                  </a:lnTo>
                  <a:lnTo>
                    <a:pt x="7761821" y="2676258"/>
                  </a:lnTo>
                  <a:lnTo>
                    <a:pt x="7716748" y="2665234"/>
                  </a:lnTo>
                  <a:lnTo>
                    <a:pt x="7671359" y="2655036"/>
                  </a:lnTo>
                  <a:lnTo>
                    <a:pt x="7625651" y="2645689"/>
                  </a:lnTo>
                  <a:lnTo>
                    <a:pt x="7579639" y="2637180"/>
                  </a:lnTo>
                  <a:lnTo>
                    <a:pt x="7533335" y="2629535"/>
                  </a:lnTo>
                  <a:lnTo>
                    <a:pt x="7486739" y="2622766"/>
                  </a:lnTo>
                  <a:lnTo>
                    <a:pt x="7439863" y="2616860"/>
                  </a:lnTo>
                  <a:lnTo>
                    <a:pt x="7392721" y="2611844"/>
                  </a:lnTo>
                  <a:lnTo>
                    <a:pt x="7345324" y="2607729"/>
                  </a:lnTo>
                  <a:lnTo>
                    <a:pt x="7297661" y="2604503"/>
                  </a:lnTo>
                  <a:lnTo>
                    <a:pt x="7249769" y="2602192"/>
                  </a:lnTo>
                  <a:lnTo>
                    <a:pt x="7201636" y="2600795"/>
                  </a:lnTo>
                  <a:lnTo>
                    <a:pt x="7153275" y="2600325"/>
                  </a:lnTo>
                  <a:lnTo>
                    <a:pt x="7104901" y="2600795"/>
                  </a:lnTo>
                  <a:lnTo>
                    <a:pt x="7056768" y="2602192"/>
                  </a:lnTo>
                  <a:lnTo>
                    <a:pt x="7008876" y="2604503"/>
                  </a:lnTo>
                  <a:lnTo>
                    <a:pt x="6961213" y="2607729"/>
                  </a:lnTo>
                  <a:lnTo>
                    <a:pt x="6913816" y="2611844"/>
                  </a:lnTo>
                  <a:lnTo>
                    <a:pt x="6866674" y="2616860"/>
                  </a:lnTo>
                  <a:lnTo>
                    <a:pt x="6819798" y="2622766"/>
                  </a:lnTo>
                  <a:lnTo>
                    <a:pt x="6773202" y="2629535"/>
                  </a:lnTo>
                  <a:lnTo>
                    <a:pt x="6726898" y="2637180"/>
                  </a:lnTo>
                  <a:lnTo>
                    <a:pt x="6680886" y="2645689"/>
                  </a:lnTo>
                  <a:lnTo>
                    <a:pt x="6635178" y="2655036"/>
                  </a:lnTo>
                  <a:lnTo>
                    <a:pt x="6589789" y="2665234"/>
                  </a:lnTo>
                  <a:lnTo>
                    <a:pt x="6544716" y="2676258"/>
                  </a:lnTo>
                  <a:lnTo>
                    <a:pt x="6499974" y="2688107"/>
                  </a:lnTo>
                  <a:lnTo>
                    <a:pt x="6455562" y="2700782"/>
                  </a:lnTo>
                  <a:lnTo>
                    <a:pt x="6411506" y="2714256"/>
                  </a:lnTo>
                  <a:lnTo>
                    <a:pt x="6367793" y="2728531"/>
                  </a:lnTo>
                  <a:lnTo>
                    <a:pt x="6324460" y="2743593"/>
                  </a:lnTo>
                  <a:lnTo>
                    <a:pt x="6281483" y="2759443"/>
                  </a:lnTo>
                  <a:lnTo>
                    <a:pt x="6238900" y="2776055"/>
                  </a:lnTo>
                  <a:lnTo>
                    <a:pt x="6196698" y="2793441"/>
                  </a:lnTo>
                  <a:lnTo>
                    <a:pt x="6154902" y="2811589"/>
                  </a:lnTo>
                  <a:lnTo>
                    <a:pt x="6113513" y="2830474"/>
                  </a:lnTo>
                  <a:lnTo>
                    <a:pt x="6072530" y="2850108"/>
                  </a:lnTo>
                  <a:lnTo>
                    <a:pt x="6031966" y="2870466"/>
                  </a:lnTo>
                  <a:lnTo>
                    <a:pt x="5991847" y="2891548"/>
                  </a:lnTo>
                  <a:lnTo>
                    <a:pt x="5952160" y="2913342"/>
                  </a:lnTo>
                  <a:lnTo>
                    <a:pt x="5912929" y="2935833"/>
                  </a:lnTo>
                  <a:lnTo>
                    <a:pt x="5874156" y="2959036"/>
                  </a:lnTo>
                  <a:lnTo>
                    <a:pt x="5835840" y="2982912"/>
                  </a:lnTo>
                  <a:lnTo>
                    <a:pt x="5798007" y="3007487"/>
                  </a:lnTo>
                  <a:lnTo>
                    <a:pt x="5760656" y="3032722"/>
                  </a:lnTo>
                  <a:lnTo>
                    <a:pt x="5723788" y="3058617"/>
                  </a:lnTo>
                  <a:lnTo>
                    <a:pt x="5687428" y="3085160"/>
                  </a:lnTo>
                  <a:lnTo>
                    <a:pt x="5651576" y="3112363"/>
                  </a:lnTo>
                  <a:lnTo>
                    <a:pt x="5616245" y="3140189"/>
                  </a:lnTo>
                  <a:lnTo>
                    <a:pt x="5581434" y="3168650"/>
                  </a:lnTo>
                  <a:lnTo>
                    <a:pt x="5547157" y="3197733"/>
                  </a:lnTo>
                  <a:lnTo>
                    <a:pt x="5513425" y="3227425"/>
                  </a:lnTo>
                  <a:lnTo>
                    <a:pt x="5480253" y="3257727"/>
                  </a:lnTo>
                  <a:lnTo>
                    <a:pt x="5447627" y="3288614"/>
                  </a:lnTo>
                  <a:lnTo>
                    <a:pt x="5415572" y="3320084"/>
                  </a:lnTo>
                  <a:lnTo>
                    <a:pt x="5384101" y="3352139"/>
                  </a:lnTo>
                  <a:lnTo>
                    <a:pt x="5353215" y="3384766"/>
                  </a:lnTo>
                  <a:lnTo>
                    <a:pt x="5322913" y="3417938"/>
                  </a:lnTo>
                  <a:lnTo>
                    <a:pt x="5293220" y="3451669"/>
                  </a:lnTo>
                  <a:lnTo>
                    <a:pt x="5264137" y="3485946"/>
                  </a:lnTo>
                  <a:lnTo>
                    <a:pt x="5235676" y="3520757"/>
                  </a:lnTo>
                  <a:lnTo>
                    <a:pt x="5207851" y="3556089"/>
                  </a:lnTo>
                  <a:lnTo>
                    <a:pt x="5180647" y="3591941"/>
                  </a:lnTo>
                  <a:lnTo>
                    <a:pt x="5154104" y="3628301"/>
                  </a:lnTo>
                  <a:lnTo>
                    <a:pt x="5128209" y="3665169"/>
                  </a:lnTo>
                  <a:lnTo>
                    <a:pt x="5102974" y="3702520"/>
                  </a:lnTo>
                  <a:lnTo>
                    <a:pt x="5078400" y="3740353"/>
                  </a:lnTo>
                  <a:lnTo>
                    <a:pt x="5054524" y="3778669"/>
                  </a:lnTo>
                  <a:lnTo>
                    <a:pt x="5031321" y="3817442"/>
                  </a:lnTo>
                  <a:lnTo>
                    <a:pt x="5008829" y="3856672"/>
                  </a:lnTo>
                  <a:lnTo>
                    <a:pt x="4987036" y="3896360"/>
                  </a:lnTo>
                  <a:lnTo>
                    <a:pt x="4965954" y="3936479"/>
                  </a:lnTo>
                  <a:lnTo>
                    <a:pt x="4945596" y="3977043"/>
                  </a:lnTo>
                  <a:lnTo>
                    <a:pt x="4925961" y="4018026"/>
                  </a:lnTo>
                  <a:lnTo>
                    <a:pt x="4907077" y="4059415"/>
                  </a:lnTo>
                  <a:lnTo>
                    <a:pt x="4888928" y="4101211"/>
                  </a:lnTo>
                  <a:lnTo>
                    <a:pt x="4871542" y="4143413"/>
                  </a:lnTo>
                  <a:lnTo>
                    <a:pt x="4854930" y="4185996"/>
                  </a:lnTo>
                  <a:lnTo>
                    <a:pt x="4839081" y="4228973"/>
                  </a:lnTo>
                  <a:lnTo>
                    <a:pt x="4824019" y="4272305"/>
                  </a:lnTo>
                  <a:lnTo>
                    <a:pt x="4809744" y="4316019"/>
                  </a:lnTo>
                  <a:lnTo>
                    <a:pt x="4796269" y="4360075"/>
                  </a:lnTo>
                  <a:lnTo>
                    <a:pt x="4783594" y="4404487"/>
                  </a:lnTo>
                  <a:lnTo>
                    <a:pt x="4771745" y="4449229"/>
                  </a:lnTo>
                  <a:lnTo>
                    <a:pt x="4760722" y="4494301"/>
                  </a:lnTo>
                  <a:lnTo>
                    <a:pt x="4750524" y="4539691"/>
                  </a:lnTo>
                  <a:lnTo>
                    <a:pt x="4741176" y="4585398"/>
                  </a:lnTo>
                  <a:lnTo>
                    <a:pt x="4732667" y="4631410"/>
                  </a:lnTo>
                  <a:lnTo>
                    <a:pt x="4725022" y="4677715"/>
                  </a:lnTo>
                  <a:lnTo>
                    <a:pt x="4718253" y="4724311"/>
                  </a:lnTo>
                  <a:lnTo>
                    <a:pt x="4712347" y="4771187"/>
                  </a:lnTo>
                  <a:lnTo>
                    <a:pt x="4707331" y="4818329"/>
                  </a:lnTo>
                  <a:lnTo>
                    <a:pt x="4703216" y="4865725"/>
                  </a:lnTo>
                  <a:lnTo>
                    <a:pt x="4699990" y="4913388"/>
                  </a:lnTo>
                  <a:lnTo>
                    <a:pt x="4697679" y="4961280"/>
                  </a:lnTo>
                  <a:lnTo>
                    <a:pt x="4696282" y="5009413"/>
                  </a:lnTo>
                  <a:lnTo>
                    <a:pt x="4695825" y="5057775"/>
                  </a:lnTo>
                  <a:lnTo>
                    <a:pt x="4696282" y="5106149"/>
                  </a:lnTo>
                  <a:lnTo>
                    <a:pt x="4697679" y="5154282"/>
                  </a:lnTo>
                  <a:lnTo>
                    <a:pt x="4699990" y="5202174"/>
                  </a:lnTo>
                  <a:lnTo>
                    <a:pt x="4703216" y="5249837"/>
                  </a:lnTo>
                  <a:lnTo>
                    <a:pt x="4707331" y="5297233"/>
                  </a:lnTo>
                  <a:lnTo>
                    <a:pt x="4712347" y="5344376"/>
                  </a:lnTo>
                  <a:lnTo>
                    <a:pt x="4718253" y="5391251"/>
                  </a:lnTo>
                  <a:lnTo>
                    <a:pt x="4725022" y="5437848"/>
                  </a:lnTo>
                  <a:lnTo>
                    <a:pt x="4732667" y="5484152"/>
                  </a:lnTo>
                  <a:lnTo>
                    <a:pt x="4741176" y="5530164"/>
                  </a:lnTo>
                  <a:lnTo>
                    <a:pt x="4750524" y="5575871"/>
                  </a:lnTo>
                  <a:lnTo>
                    <a:pt x="4760722" y="5621261"/>
                  </a:lnTo>
                  <a:lnTo>
                    <a:pt x="4771745" y="5666333"/>
                  </a:lnTo>
                  <a:lnTo>
                    <a:pt x="4783594" y="5711075"/>
                  </a:lnTo>
                  <a:lnTo>
                    <a:pt x="4796269" y="5755487"/>
                  </a:lnTo>
                  <a:lnTo>
                    <a:pt x="4809744" y="5799544"/>
                  </a:lnTo>
                  <a:lnTo>
                    <a:pt x="4824019" y="5843257"/>
                  </a:lnTo>
                  <a:lnTo>
                    <a:pt x="4839081" y="5886589"/>
                  </a:lnTo>
                  <a:lnTo>
                    <a:pt x="4854930" y="5929566"/>
                  </a:lnTo>
                  <a:lnTo>
                    <a:pt x="4871542" y="5972149"/>
                  </a:lnTo>
                  <a:lnTo>
                    <a:pt x="4888928" y="6014351"/>
                  </a:lnTo>
                  <a:lnTo>
                    <a:pt x="4907077" y="6056147"/>
                  </a:lnTo>
                  <a:lnTo>
                    <a:pt x="4925961" y="6097536"/>
                  </a:lnTo>
                  <a:lnTo>
                    <a:pt x="4945596" y="6138519"/>
                  </a:lnTo>
                  <a:lnTo>
                    <a:pt x="4965954" y="6179083"/>
                  </a:lnTo>
                  <a:lnTo>
                    <a:pt x="4987036" y="6219202"/>
                  </a:lnTo>
                  <a:lnTo>
                    <a:pt x="5008829" y="6258890"/>
                  </a:lnTo>
                  <a:lnTo>
                    <a:pt x="5031321" y="6298120"/>
                  </a:lnTo>
                  <a:lnTo>
                    <a:pt x="5054524" y="6336893"/>
                  </a:lnTo>
                  <a:lnTo>
                    <a:pt x="5078400" y="6375209"/>
                  </a:lnTo>
                  <a:lnTo>
                    <a:pt x="5102974" y="6413043"/>
                  </a:lnTo>
                  <a:lnTo>
                    <a:pt x="5128209" y="6450393"/>
                  </a:lnTo>
                  <a:lnTo>
                    <a:pt x="5154104" y="6487261"/>
                  </a:lnTo>
                  <a:lnTo>
                    <a:pt x="5180647" y="6523622"/>
                  </a:lnTo>
                  <a:lnTo>
                    <a:pt x="5207851" y="6559474"/>
                  </a:lnTo>
                  <a:lnTo>
                    <a:pt x="5235676" y="6594805"/>
                  </a:lnTo>
                  <a:lnTo>
                    <a:pt x="5264137" y="6629616"/>
                  </a:lnTo>
                  <a:lnTo>
                    <a:pt x="5293220" y="6663893"/>
                  </a:lnTo>
                  <a:lnTo>
                    <a:pt x="5322913" y="6697624"/>
                  </a:lnTo>
                  <a:lnTo>
                    <a:pt x="5353215" y="6730797"/>
                  </a:lnTo>
                  <a:lnTo>
                    <a:pt x="5384101" y="6763423"/>
                  </a:lnTo>
                  <a:lnTo>
                    <a:pt x="5415572" y="6795478"/>
                  </a:lnTo>
                  <a:lnTo>
                    <a:pt x="5447627" y="6826948"/>
                  </a:lnTo>
                  <a:lnTo>
                    <a:pt x="5480253" y="6857835"/>
                  </a:lnTo>
                  <a:lnTo>
                    <a:pt x="5513425" y="6888137"/>
                  </a:lnTo>
                  <a:lnTo>
                    <a:pt x="5547157" y="6917830"/>
                  </a:lnTo>
                  <a:lnTo>
                    <a:pt x="5581434" y="6946913"/>
                  </a:lnTo>
                  <a:lnTo>
                    <a:pt x="5616245" y="6975373"/>
                  </a:lnTo>
                  <a:lnTo>
                    <a:pt x="5651576" y="7003199"/>
                  </a:lnTo>
                  <a:lnTo>
                    <a:pt x="5687428" y="7030402"/>
                  </a:lnTo>
                  <a:lnTo>
                    <a:pt x="5723788" y="7056945"/>
                  </a:lnTo>
                  <a:lnTo>
                    <a:pt x="5760656" y="7082841"/>
                  </a:lnTo>
                  <a:lnTo>
                    <a:pt x="5798007" y="7108076"/>
                  </a:lnTo>
                  <a:lnTo>
                    <a:pt x="5835840" y="7132650"/>
                  </a:lnTo>
                  <a:lnTo>
                    <a:pt x="5874156" y="7156526"/>
                  </a:lnTo>
                  <a:lnTo>
                    <a:pt x="5912929" y="7179729"/>
                  </a:lnTo>
                  <a:lnTo>
                    <a:pt x="5952160" y="7202221"/>
                  </a:lnTo>
                  <a:lnTo>
                    <a:pt x="5991847" y="7224014"/>
                  </a:lnTo>
                  <a:lnTo>
                    <a:pt x="6031966" y="7245096"/>
                  </a:lnTo>
                  <a:lnTo>
                    <a:pt x="6072530" y="7265454"/>
                  </a:lnTo>
                  <a:lnTo>
                    <a:pt x="6113513" y="7285088"/>
                  </a:lnTo>
                  <a:lnTo>
                    <a:pt x="6154902" y="7303973"/>
                  </a:lnTo>
                  <a:lnTo>
                    <a:pt x="6196698" y="7322121"/>
                  </a:lnTo>
                  <a:lnTo>
                    <a:pt x="6238900" y="7339508"/>
                  </a:lnTo>
                  <a:lnTo>
                    <a:pt x="6281483" y="7356119"/>
                  </a:lnTo>
                  <a:lnTo>
                    <a:pt x="6324460" y="7371969"/>
                  </a:lnTo>
                  <a:lnTo>
                    <a:pt x="6367793" y="7387031"/>
                  </a:lnTo>
                  <a:lnTo>
                    <a:pt x="6411506" y="7401306"/>
                  </a:lnTo>
                  <a:lnTo>
                    <a:pt x="6455562" y="7414781"/>
                  </a:lnTo>
                  <a:lnTo>
                    <a:pt x="6499974" y="7427455"/>
                  </a:lnTo>
                  <a:lnTo>
                    <a:pt x="6544716" y="7439304"/>
                  </a:lnTo>
                  <a:lnTo>
                    <a:pt x="6589789" y="7450328"/>
                  </a:lnTo>
                  <a:lnTo>
                    <a:pt x="6635178" y="7460526"/>
                  </a:lnTo>
                  <a:lnTo>
                    <a:pt x="6680886" y="7469873"/>
                  </a:lnTo>
                  <a:lnTo>
                    <a:pt x="6726898" y="7478382"/>
                  </a:lnTo>
                  <a:lnTo>
                    <a:pt x="6773202" y="7486028"/>
                  </a:lnTo>
                  <a:lnTo>
                    <a:pt x="6819798" y="7492797"/>
                  </a:lnTo>
                  <a:lnTo>
                    <a:pt x="6866674" y="7498702"/>
                  </a:lnTo>
                  <a:lnTo>
                    <a:pt x="6913816" y="7503719"/>
                  </a:lnTo>
                  <a:lnTo>
                    <a:pt x="6961213" y="7507833"/>
                  </a:lnTo>
                  <a:lnTo>
                    <a:pt x="7008876" y="7511059"/>
                  </a:lnTo>
                  <a:lnTo>
                    <a:pt x="7056768" y="7513371"/>
                  </a:lnTo>
                  <a:lnTo>
                    <a:pt x="7104901" y="7514768"/>
                  </a:lnTo>
                  <a:lnTo>
                    <a:pt x="7153275" y="7515225"/>
                  </a:lnTo>
                  <a:lnTo>
                    <a:pt x="7201636" y="7514768"/>
                  </a:lnTo>
                  <a:lnTo>
                    <a:pt x="7249769" y="7513371"/>
                  </a:lnTo>
                  <a:lnTo>
                    <a:pt x="7297661" y="7511059"/>
                  </a:lnTo>
                  <a:lnTo>
                    <a:pt x="7345324" y="7507833"/>
                  </a:lnTo>
                  <a:lnTo>
                    <a:pt x="7392721" y="7503719"/>
                  </a:lnTo>
                  <a:lnTo>
                    <a:pt x="7439863" y="7498702"/>
                  </a:lnTo>
                  <a:lnTo>
                    <a:pt x="7486739" y="7492797"/>
                  </a:lnTo>
                  <a:lnTo>
                    <a:pt x="7533335" y="7486028"/>
                  </a:lnTo>
                  <a:lnTo>
                    <a:pt x="7579639" y="7478382"/>
                  </a:lnTo>
                  <a:lnTo>
                    <a:pt x="7625651" y="7469873"/>
                  </a:lnTo>
                  <a:lnTo>
                    <a:pt x="7671359" y="7460526"/>
                  </a:lnTo>
                  <a:lnTo>
                    <a:pt x="7716748" y="7450328"/>
                  </a:lnTo>
                  <a:lnTo>
                    <a:pt x="7761821" y="7439304"/>
                  </a:lnTo>
                  <a:lnTo>
                    <a:pt x="7806563" y="7427455"/>
                  </a:lnTo>
                  <a:lnTo>
                    <a:pt x="7850975" y="7414781"/>
                  </a:lnTo>
                  <a:lnTo>
                    <a:pt x="7895031" y="7401306"/>
                  </a:lnTo>
                  <a:lnTo>
                    <a:pt x="7938744" y="7387031"/>
                  </a:lnTo>
                  <a:lnTo>
                    <a:pt x="7982077" y="7371969"/>
                  </a:lnTo>
                  <a:lnTo>
                    <a:pt x="8025054" y="7356119"/>
                  </a:lnTo>
                  <a:lnTo>
                    <a:pt x="8067637" y="7339508"/>
                  </a:lnTo>
                  <a:lnTo>
                    <a:pt x="8109839" y="7322121"/>
                  </a:lnTo>
                  <a:lnTo>
                    <a:pt x="8151635" y="7303973"/>
                  </a:lnTo>
                  <a:lnTo>
                    <a:pt x="8193024" y="7285088"/>
                  </a:lnTo>
                  <a:lnTo>
                    <a:pt x="8234007" y="7265454"/>
                  </a:lnTo>
                  <a:lnTo>
                    <a:pt x="8274571" y="7245096"/>
                  </a:lnTo>
                  <a:lnTo>
                    <a:pt x="8314690" y="7224014"/>
                  </a:lnTo>
                  <a:lnTo>
                    <a:pt x="8354377" y="7202221"/>
                  </a:lnTo>
                  <a:lnTo>
                    <a:pt x="8393608" y="7179729"/>
                  </a:lnTo>
                  <a:lnTo>
                    <a:pt x="8432381" y="7156526"/>
                  </a:lnTo>
                  <a:lnTo>
                    <a:pt x="8470697" y="7132650"/>
                  </a:lnTo>
                  <a:lnTo>
                    <a:pt x="8508530" y="7108076"/>
                  </a:lnTo>
                  <a:lnTo>
                    <a:pt x="8545881" y="7082841"/>
                  </a:lnTo>
                  <a:lnTo>
                    <a:pt x="8582749" y="7056945"/>
                  </a:lnTo>
                  <a:lnTo>
                    <a:pt x="8619109" y="7030402"/>
                  </a:lnTo>
                  <a:lnTo>
                    <a:pt x="8654961" y="7003199"/>
                  </a:lnTo>
                  <a:lnTo>
                    <a:pt x="8690292" y="6975373"/>
                  </a:lnTo>
                  <a:lnTo>
                    <a:pt x="8725103" y="6946913"/>
                  </a:lnTo>
                  <a:lnTo>
                    <a:pt x="8759380" y="6917830"/>
                  </a:lnTo>
                  <a:lnTo>
                    <a:pt x="8793112" y="6888137"/>
                  </a:lnTo>
                  <a:lnTo>
                    <a:pt x="8826284" y="6857835"/>
                  </a:lnTo>
                  <a:lnTo>
                    <a:pt x="8858910" y="6826948"/>
                  </a:lnTo>
                  <a:lnTo>
                    <a:pt x="8890965" y="6795478"/>
                  </a:lnTo>
                  <a:lnTo>
                    <a:pt x="8922436" y="6763423"/>
                  </a:lnTo>
                  <a:lnTo>
                    <a:pt x="8953322" y="6730797"/>
                  </a:lnTo>
                  <a:lnTo>
                    <a:pt x="8983624" y="6697624"/>
                  </a:lnTo>
                  <a:lnTo>
                    <a:pt x="9013317" y="6663893"/>
                  </a:lnTo>
                  <a:lnTo>
                    <a:pt x="9042400" y="6629616"/>
                  </a:lnTo>
                  <a:lnTo>
                    <a:pt x="9070861" y="6594805"/>
                  </a:lnTo>
                  <a:lnTo>
                    <a:pt x="9098686" y="6559474"/>
                  </a:lnTo>
                  <a:lnTo>
                    <a:pt x="9125890" y="6523622"/>
                  </a:lnTo>
                  <a:lnTo>
                    <a:pt x="9152433" y="6487261"/>
                  </a:lnTo>
                  <a:lnTo>
                    <a:pt x="9178328" y="6450393"/>
                  </a:lnTo>
                  <a:lnTo>
                    <a:pt x="9203563" y="6413043"/>
                  </a:lnTo>
                  <a:lnTo>
                    <a:pt x="9228137" y="6375209"/>
                  </a:lnTo>
                  <a:lnTo>
                    <a:pt x="9252013" y="6336893"/>
                  </a:lnTo>
                  <a:lnTo>
                    <a:pt x="9275216" y="6298120"/>
                  </a:lnTo>
                  <a:lnTo>
                    <a:pt x="9297708" y="6258890"/>
                  </a:lnTo>
                  <a:lnTo>
                    <a:pt x="9319501" y="6219202"/>
                  </a:lnTo>
                  <a:lnTo>
                    <a:pt x="9340583" y="6179083"/>
                  </a:lnTo>
                  <a:lnTo>
                    <a:pt x="9360941" y="6138519"/>
                  </a:lnTo>
                  <a:lnTo>
                    <a:pt x="9380576" y="6097536"/>
                  </a:lnTo>
                  <a:lnTo>
                    <a:pt x="9399460" y="6056147"/>
                  </a:lnTo>
                  <a:lnTo>
                    <a:pt x="9417609" y="6014351"/>
                  </a:lnTo>
                  <a:lnTo>
                    <a:pt x="9434995" y="5972149"/>
                  </a:lnTo>
                  <a:lnTo>
                    <a:pt x="9451607" y="5929566"/>
                  </a:lnTo>
                  <a:lnTo>
                    <a:pt x="9467456" y="5886589"/>
                  </a:lnTo>
                  <a:lnTo>
                    <a:pt x="9482518" y="5843257"/>
                  </a:lnTo>
                  <a:lnTo>
                    <a:pt x="9496793" y="5799544"/>
                  </a:lnTo>
                  <a:lnTo>
                    <a:pt x="9510268" y="5755487"/>
                  </a:lnTo>
                  <a:lnTo>
                    <a:pt x="9522943" y="5711075"/>
                  </a:lnTo>
                  <a:lnTo>
                    <a:pt x="9534792" y="5666333"/>
                  </a:lnTo>
                  <a:lnTo>
                    <a:pt x="9545815" y="5621261"/>
                  </a:lnTo>
                  <a:lnTo>
                    <a:pt x="9556013" y="5575871"/>
                  </a:lnTo>
                  <a:lnTo>
                    <a:pt x="9565361" y="5530164"/>
                  </a:lnTo>
                  <a:lnTo>
                    <a:pt x="9573870" y="5484152"/>
                  </a:lnTo>
                  <a:lnTo>
                    <a:pt x="9581515" y="5437848"/>
                  </a:lnTo>
                  <a:lnTo>
                    <a:pt x="9588284" y="5391251"/>
                  </a:lnTo>
                  <a:lnTo>
                    <a:pt x="9594190" y="5344376"/>
                  </a:lnTo>
                  <a:lnTo>
                    <a:pt x="9599206" y="5297233"/>
                  </a:lnTo>
                  <a:lnTo>
                    <a:pt x="9603321" y="5249837"/>
                  </a:lnTo>
                  <a:lnTo>
                    <a:pt x="9606547" y="5202174"/>
                  </a:lnTo>
                  <a:lnTo>
                    <a:pt x="9608858" y="5154282"/>
                  </a:lnTo>
                  <a:lnTo>
                    <a:pt x="9610255" y="5106149"/>
                  </a:lnTo>
                  <a:lnTo>
                    <a:pt x="9610725" y="5057775"/>
                  </a:lnTo>
                  <a:close/>
                </a:path>
              </a:pathLst>
            </a:custGeom>
            <a:solidFill>
              <a:srgbClr val="FFFFFF">
                <a:alpha val="69802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43600" y="4568825"/>
              <a:ext cx="4476750" cy="447040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382052" y="7811363"/>
              <a:ext cx="3132455" cy="885190"/>
            </a:xfrm>
            <a:custGeom>
              <a:avLst/>
              <a:gdLst/>
              <a:ahLst/>
              <a:cxnLst/>
              <a:rect l="l" t="t" r="r" b="b"/>
              <a:pathLst>
                <a:path w="3132454" h="885190">
                  <a:moveTo>
                    <a:pt x="598335" y="294462"/>
                  </a:moveTo>
                  <a:lnTo>
                    <a:pt x="594423" y="246697"/>
                  </a:lnTo>
                  <a:lnTo>
                    <a:pt x="583082" y="201383"/>
                  </a:lnTo>
                  <a:lnTo>
                    <a:pt x="564946" y="159143"/>
                  </a:lnTo>
                  <a:lnTo>
                    <a:pt x="540613" y="120548"/>
                  </a:lnTo>
                  <a:lnTo>
                    <a:pt x="510717" y="86245"/>
                  </a:lnTo>
                  <a:lnTo>
                    <a:pt x="496773" y="74472"/>
                  </a:lnTo>
                  <a:lnTo>
                    <a:pt x="496773" y="238925"/>
                  </a:lnTo>
                  <a:lnTo>
                    <a:pt x="496773" y="350062"/>
                  </a:lnTo>
                  <a:lnTo>
                    <a:pt x="355612" y="350062"/>
                  </a:lnTo>
                  <a:lnTo>
                    <a:pt x="355612" y="489000"/>
                  </a:lnTo>
                  <a:lnTo>
                    <a:pt x="242697" y="489000"/>
                  </a:lnTo>
                  <a:lnTo>
                    <a:pt x="242697" y="350062"/>
                  </a:lnTo>
                  <a:lnTo>
                    <a:pt x="101511" y="350062"/>
                  </a:lnTo>
                  <a:lnTo>
                    <a:pt x="101511" y="238925"/>
                  </a:lnTo>
                  <a:lnTo>
                    <a:pt x="242697" y="238925"/>
                  </a:lnTo>
                  <a:lnTo>
                    <a:pt x="242697" y="99987"/>
                  </a:lnTo>
                  <a:lnTo>
                    <a:pt x="355612" y="99987"/>
                  </a:lnTo>
                  <a:lnTo>
                    <a:pt x="355612" y="238925"/>
                  </a:lnTo>
                  <a:lnTo>
                    <a:pt x="496773" y="238925"/>
                  </a:lnTo>
                  <a:lnTo>
                    <a:pt x="496773" y="74472"/>
                  </a:lnTo>
                  <a:lnTo>
                    <a:pt x="436651" y="32867"/>
                  </a:lnTo>
                  <a:lnTo>
                    <a:pt x="393725" y="15011"/>
                  </a:lnTo>
                  <a:lnTo>
                    <a:pt x="347700" y="3848"/>
                  </a:lnTo>
                  <a:lnTo>
                    <a:pt x="299173" y="0"/>
                  </a:lnTo>
                  <a:lnTo>
                    <a:pt x="250647" y="3848"/>
                  </a:lnTo>
                  <a:lnTo>
                    <a:pt x="204609" y="15011"/>
                  </a:lnTo>
                  <a:lnTo>
                    <a:pt x="161683" y="32867"/>
                  </a:lnTo>
                  <a:lnTo>
                    <a:pt x="122478" y="56807"/>
                  </a:lnTo>
                  <a:lnTo>
                    <a:pt x="87617" y="86245"/>
                  </a:lnTo>
                  <a:lnTo>
                    <a:pt x="57721" y="120548"/>
                  </a:lnTo>
                  <a:lnTo>
                    <a:pt x="33388" y="159143"/>
                  </a:lnTo>
                  <a:lnTo>
                    <a:pt x="15252" y="201383"/>
                  </a:lnTo>
                  <a:lnTo>
                    <a:pt x="3911" y="246697"/>
                  </a:lnTo>
                  <a:lnTo>
                    <a:pt x="0" y="294462"/>
                  </a:lnTo>
                  <a:lnTo>
                    <a:pt x="3911" y="342239"/>
                  </a:lnTo>
                  <a:lnTo>
                    <a:pt x="15252" y="387565"/>
                  </a:lnTo>
                  <a:lnTo>
                    <a:pt x="33388" y="429818"/>
                  </a:lnTo>
                  <a:lnTo>
                    <a:pt x="57721" y="468414"/>
                  </a:lnTo>
                  <a:lnTo>
                    <a:pt x="87617" y="502729"/>
                  </a:lnTo>
                  <a:lnTo>
                    <a:pt x="122478" y="532155"/>
                  </a:lnTo>
                  <a:lnTo>
                    <a:pt x="161683" y="556107"/>
                  </a:lnTo>
                  <a:lnTo>
                    <a:pt x="204609" y="573963"/>
                  </a:lnTo>
                  <a:lnTo>
                    <a:pt x="250647" y="585114"/>
                  </a:lnTo>
                  <a:lnTo>
                    <a:pt x="299173" y="588975"/>
                  </a:lnTo>
                  <a:lnTo>
                    <a:pt x="347662" y="585114"/>
                  </a:lnTo>
                  <a:lnTo>
                    <a:pt x="393712" y="573963"/>
                  </a:lnTo>
                  <a:lnTo>
                    <a:pt x="436638" y="556107"/>
                  </a:lnTo>
                  <a:lnTo>
                    <a:pt x="475843" y="532155"/>
                  </a:lnTo>
                  <a:lnTo>
                    <a:pt x="510705" y="502729"/>
                  </a:lnTo>
                  <a:lnTo>
                    <a:pt x="522668" y="489000"/>
                  </a:lnTo>
                  <a:lnTo>
                    <a:pt x="540613" y="468414"/>
                  </a:lnTo>
                  <a:lnTo>
                    <a:pt x="564946" y="429818"/>
                  </a:lnTo>
                  <a:lnTo>
                    <a:pt x="583082" y="387565"/>
                  </a:lnTo>
                  <a:lnTo>
                    <a:pt x="594423" y="342239"/>
                  </a:lnTo>
                  <a:lnTo>
                    <a:pt x="598335" y="294462"/>
                  </a:lnTo>
                  <a:close/>
                </a:path>
                <a:path w="3132454" h="885190">
                  <a:moveTo>
                    <a:pt x="3132378" y="737349"/>
                  </a:moveTo>
                  <a:lnTo>
                    <a:pt x="3124631" y="690816"/>
                  </a:lnTo>
                  <a:lnTo>
                    <a:pt x="3103054" y="650392"/>
                  </a:lnTo>
                  <a:lnTo>
                    <a:pt x="3092450" y="640118"/>
                  </a:lnTo>
                  <a:lnTo>
                    <a:pt x="3080791" y="628827"/>
                  </a:lnTo>
                  <a:lnTo>
                    <a:pt x="3080791" y="709574"/>
                  </a:lnTo>
                  <a:lnTo>
                    <a:pt x="3080791" y="765149"/>
                  </a:lnTo>
                  <a:lnTo>
                    <a:pt x="3009100" y="765149"/>
                  </a:lnTo>
                  <a:lnTo>
                    <a:pt x="3009100" y="834618"/>
                  </a:lnTo>
                  <a:lnTo>
                    <a:pt x="2951734" y="834618"/>
                  </a:lnTo>
                  <a:lnTo>
                    <a:pt x="2951734" y="765149"/>
                  </a:lnTo>
                  <a:lnTo>
                    <a:pt x="2880029" y="765149"/>
                  </a:lnTo>
                  <a:lnTo>
                    <a:pt x="2880029" y="709574"/>
                  </a:lnTo>
                  <a:lnTo>
                    <a:pt x="2951734" y="709574"/>
                  </a:lnTo>
                  <a:lnTo>
                    <a:pt x="2951734" y="640118"/>
                  </a:lnTo>
                  <a:lnTo>
                    <a:pt x="3009100" y="640118"/>
                  </a:lnTo>
                  <a:lnTo>
                    <a:pt x="3009100" y="709574"/>
                  </a:lnTo>
                  <a:lnTo>
                    <a:pt x="3080791" y="709574"/>
                  </a:lnTo>
                  <a:lnTo>
                    <a:pt x="3080791" y="628827"/>
                  </a:lnTo>
                  <a:lnTo>
                    <a:pt x="3028454" y="597623"/>
                  </a:lnTo>
                  <a:lnTo>
                    <a:pt x="2980423" y="590118"/>
                  </a:lnTo>
                  <a:lnTo>
                    <a:pt x="2932392" y="597623"/>
                  </a:lnTo>
                  <a:lnTo>
                    <a:pt x="2890672" y="618528"/>
                  </a:lnTo>
                  <a:lnTo>
                    <a:pt x="2857779" y="650392"/>
                  </a:lnTo>
                  <a:lnTo>
                    <a:pt x="2836214" y="690816"/>
                  </a:lnTo>
                  <a:lnTo>
                    <a:pt x="2828467" y="737349"/>
                  </a:lnTo>
                  <a:lnTo>
                    <a:pt x="2836214" y="783907"/>
                  </a:lnTo>
                  <a:lnTo>
                    <a:pt x="2857779" y="824331"/>
                  </a:lnTo>
                  <a:lnTo>
                    <a:pt x="2890672" y="856195"/>
                  </a:lnTo>
                  <a:lnTo>
                    <a:pt x="2932392" y="877100"/>
                  </a:lnTo>
                  <a:lnTo>
                    <a:pt x="2980423" y="884605"/>
                  </a:lnTo>
                  <a:lnTo>
                    <a:pt x="3028442" y="877100"/>
                  </a:lnTo>
                  <a:lnTo>
                    <a:pt x="3070161" y="856195"/>
                  </a:lnTo>
                  <a:lnTo>
                    <a:pt x="3092437" y="834618"/>
                  </a:lnTo>
                  <a:lnTo>
                    <a:pt x="3103054" y="824331"/>
                  </a:lnTo>
                  <a:lnTo>
                    <a:pt x="3124631" y="783907"/>
                  </a:lnTo>
                  <a:lnTo>
                    <a:pt x="3132378" y="737349"/>
                  </a:lnTo>
                  <a:close/>
                </a:path>
              </a:pathLst>
            </a:custGeom>
            <a:solidFill>
              <a:srgbClr val="6CE4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4501134" y="940434"/>
            <a:ext cx="11847830" cy="6324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/>
              <a:t>Local</a:t>
            </a:r>
            <a:r>
              <a:rPr spc="45" dirty="0"/>
              <a:t> </a:t>
            </a:r>
            <a:r>
              <a:rPr dirty="0"/>
              <a:t>and</a:t>
            </a:r>
            <a:r>
              <a:rPr spc="85" dirty="0"/>
              <a:t> </a:t>
            </a:r>
            <a:r>
              <a:rPr dirty="0"/>
              <a:t>national</a:t>
            </a:r>
            <a:r>
              <a:rPr spc="55" dirty="0"/>
              <a:t> </a:t>
            </a:r>
            <a:r>
              <a:rPr dirty="0"/>
              <a:t>partners extend</a:t>
            </a:r>
            <a:r>
              <a:rPr spc="85" dirty="0"/>
              <a:t> </a:t>
            </a:r>
            <a:r>
              <a:rPr dirty="0"/>
              <a:t>the</a:t>
            </a:r>
            <a:r>
              <a:rPr spc="75" dirty="0"/>
              <a:t> </a:t>
            </a:r>
            <a:r>
              <a:rPr spc="-10" dirty="0"/>
              <a:t>campaign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240651" y="2128963"/>
            <a:ext cx="9531350" cy="299974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13055" marR="111125" indent="-300990">
              <a:lnSpc>
                <a:spcPct val="118300"/>
              </a:lnSpc>
              <a:spcBef>
                <a:spcPts val="90"/>
              </a:spcBef>
              <a:buChar char="•"/>
              <a:tabLst>
                <a:tab pos="314325" algn="l"/>
              </a:tabLst>
            </a:pPr>
            <a:r>
              <a:rPr sz="2750" dirty="0">
                <a:latin typeface="Arial MT"/>
                <a:cs typeface="Arial MT"/>
              </a:rPr>
              <a:t>The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Charity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offers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expert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advice,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approved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training, 	</a:t>
            </a:r>
            <a:r>
              <a:rPr sz="2750" dirty="0">
                <a:latin typeface="Arial MT"/>
                <a:cs typeface="Arial MT"/>
              </a:rPr>
              <a:t>campaign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resources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access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to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the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National</a:t>
            </a:r>
            <a:r>
              <a:rPr sz="2750" spc="10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Sleep 	</a:t>
            </a:r>
            <a:r>
              <a:rPr sz="2750" dirty="0">
                <a:latin typeface="Arial MT"/>
                <a:cs typeface="Arial MT"/>
              </a:rPr>
              <a:t>Helpline</a:t>
            </a:r>
            <a:r>
              <a:rPr sz="2750" spc="10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(The</a:t>
            </a:r>
            <a:r>
              <a:rPr sz="2750" spc="10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0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Charity,</a:t>
            </a:r>
            <a:r>
              <a:rPr sz="2750" spc="3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2023).</a:t>
            </a:r>
            <a:endParaRPr sz="2750">
              <a:latin typeface="Arial MT"/>
              <a:cs typeface="Arial MT"/>
            </a:endParaRPr>
          </a:p>
          <a:p>
            <a:pPr marL="313690" indent="-300990">
              <a:lnSpc>
                <a:spcPct val="100000"/>
              </a:lnSpc>
              <a:spcBef>
                <a:spcPts val="605"/>
              </a:spcBef>
              <a:buChar char="•"/>
              <a:tabLst>
                <a:tab pos="313690" algn="l"/>
              </a:tabLst>
            </a:pPr>
            <a:r>
              <a:rPr sz="2750" dirty="0">
                <a:latin typeface="Arial MT"/>
                <a:cs typeface="Arial MT"/>
              </a:rPr>
              <a:t>Student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Minds</a:t>
            </a:r>
            <a:r>
              <a:rPr sz="2750" spc="21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provides</a:t>
            </a:r>
            <a:r>
              <a:rPr sz="2750" spc="2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student-specific</a:t>
            </a:r>
            <a:r>
              <a:rPr sz="2750" spc="2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online</a:t>
            </a:r>
            <a:r>
              <a:rPr sz="2750" spc="204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guidance,</a:t>
            </a:r>
            <a:endParaRPr sz="2750">
              <a:latin typeface="Arial MT"/>
              <a:cs typeface="Arial MT"/>
            </a:endParaRPr>
          </a:p>
          <a:p>
            <a:pPr marL="314325" marR="5080">
              <a:lnSpc>
                <a:spcPct val="118200"/>
              </a:lnSpc>
              <a:spcBef>
                <a:spcPts val="5"/>
              </a:spcBef>
            </a:pPr>
            <a:r>
              <a:rPr sz="2750" dirty="0">
                <a:latin typeface="Arial MT"/>
                <a:cs typeface="Arial MT"/>
              </a:rPr>
              <a:t>mental</a:t>
            </a:r>
            <a:r>
              <a:rPr sz="2750" spc="17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health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expertise,</a:t>
            </a:r>
            <a:r>
              <a:rPr sz="2750" spc="18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national</a:t>
            </a:r>
            <a:r>
              <a:rPr sz="2750" spc="9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platform,</a:t>
            </a:r>
            <a:r>
              <a:rPr sz="2750" spc="18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nationally </a:t>
            </a:r>
            <a:r>
              <a:rPr sz="2750" dirty="0">
                <a:latin typeface="Arial MT"/>
                <a:cs typeface="Arial MT"/>
              </a:rPr>
              <a:t>transferable</a:t>
            </a:r>
            <a:r>
              <a:rPr sz="2750" spc="19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campaign</a:t>
            </a:r>
            <a:r>
              <a:rPr sz="2750" spc="20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tools</a:t>
            </a:r>
            <a:r>
              <a:rPr sz="2750" spc="2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(Student</a:t>
            </a:r>
            <a:r>
              <a:rPr sz="2750" spc="2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Minds,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2024).</a:t>
            </a:r>
            <a:endParaRPr sz="275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71615" y="9505950"/>
            <a:ext cx="4298315" cy="4489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750" dirty="0">
                <a:latin typeface="Arial MT"/>
                <a:cs typeface="Arial MT"/>
              </a:rPr>
              <a:t>Source: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Family</a:t>
            </a:r>
            <a:r>
              <a:rPr sz="2750" spc="18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Fund,</a:t>
            </a:r>
            <a:r>
              <a:rPr sz="2750" spc="200" dirty="0">
                <a:latin typeface="Arial MT"/>
                <a:cs typeface="Arial MT"/>
              </a:rPr>
              <a:t> </a:t>
            </a:r>
            <a:r>
              <a:rPr sz="2750" spc="-20" dirty="0">
                <a:latin typeface="Arial MT"/>
                <a:cs typeface="Arial MT"/>
              </a:rPr>
              <a:t>2026</a:t>
            </a:r>
            <a:endParaRPr sz="275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76287" y="6815137"/>
            <a:ext cx="4612640" cy="4489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750" dirty="0">
                <a:latin typeface="Arial MT"/>
                <a:cs typeface="Arial MT"/>
              </a:rPr>
              <a:t>Source: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Student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Minds,</a:t>
            </a:r>
            <a:r>
              <a:rPr sz="2750" spc="225" dirty="0">
                <a:latin typeface="Arial MT"/>
                <a:cs typeface="Arial MT"/>
              </a:rPr>
              <a:t> </a:t>
            </a:r>
            <a:r>
              <a:rPr sz="2750" spc="-20" dirty="0">
                <a:latin typeface="Arial MT"/>
                <a:cs typeface="Arial MT"/>
              </a:rPr>
              <a:t>2026</a:t>
            </a:r>
            <a:endParaRPr sz="2750">
              <a:latin typeface="Arial MT"/>
              <a:cs typeface="Arial MT"/>
            </a:endParaRPr>
          </a:p>
        </p:txBody>
      </p:sp>
      <p:pic>
        <p:nvPicPr>
          <p:cNvPr id="11" name="object 11" descr="Mental Health Support – For UK University Students | Student Minds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2352675"/>
            <a:ext cx="7000874" cy="29051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990850"/>
            <a:ext cx="10096500" cy="6629400"/>
          </a:xfrm>
          <a:custGeom>
            <a:avLst/>
            <a:gdLst/>
            <a:ahLst/>
            <a:cxnLst/>
            <a:rect l="l" t="t" r="r" b="b"/>
            <a:pathLst>
              <a:path w="10096500" h="6629400">
                <a:moveTo>
                  <a:pt x="9741408" y="0"/>
                </a:moveTo>
                <a:lnTo>
                  <a:pt x="78924" y="0"/>
                </a:lnTo>
                <a:lnTo>
                  <a:pt x="30826" y="3249"/>
                </a:lnTo>
                <a:lnTo>
                  <a:pt x="0" y="9568"/>
                </a:lnTo>
                <a:lnTo>
                  <a:pt x="0" y="6619832"/>
                </a:lnTo>
                <a:lnTo>
                  <a:pt x="30826" y="6626151"/>
                </a:lnTo>
                <a:lnTo>
                  <a:pt x="78924" y="6629400"/>
                </a:lnTo>
                <a:lnTo>
                  <a:pt x="9741408" y="6629400"/>
                </a:lnTo>
                <a:lnTo>
                  <a:pt x="9789480" y="6626151"/>
                </a:lnTo>
                <a:lnTo>
                  <a:pt x="9835620" y="6616689"/>
                </a:lnTo>
                <a:lnTo>
                  <a:pt x="9879401" y="6601441"/>
                </a:lnTo>
                <a:lnTo>
                  <a:pt x="9920393" y="6580837"/>
                </a:lnTo>
                <a:lnTo>
                  <a:pt x="9958167" y="6555302"/>
                </a:lnTo>
                <a:lnTo>
                  <a:pt x="9992296" y="6525264"/>
                </a:lnTo>
                <a:lnTo>
                  <a:pt x="10022350" y="6491152"/>
                </a:lnTo>
                <a:lnTo>
                  <a:pt x="10047901" y="6453393"/>
                </a:lnTo>
                <a:lnTo>
                  <a:pt x="10068520" y="6412413"/>
                </a:lnTo>
                <a:lnTo>
                  <a:pt x="10083778" y="6368642"/>
                </a:lnTo>
                <a:lnTo>
                  <a:pt x="10093248" y="6322507"/>
                </a:lnTo>
                <a:lnTo>
                  <a:pt x="10096500" y="6274435"/>
                </a:lnTo>
                <a:lnTo>
                  <a:pt x="10096500" y="354965"/>
                </a:lnTo>
                <a:lnTo>
                  <a:pt x="10093248" y="306895"/>
                </a:lnTo>
                <a:lnTo>
                  <a:pt x="10083778" y="260761"/>
                </a:lnTo>
                <a:lnTo>
                  <a:pt x="10068520" y="216991"/>
                </a:lnTo>
                <a:lnTo>
                  <a:pt x="10047901" y="176012"/>
                </a:lnTo>
                <a:lnTo>
                  <a:pt x="10022350" y="138252"/>
                </a:lnTo>
                <a:lnTo>
                  <a:pt x="9992296" y="104140"/>
                </a:lnTo>
                <a:lnTo>
                  <a:pt x="9958167" y="74101"/>
                </a:lnTo>
                <a:lnTo>
                  <a:pt x="9920393" y="48565"/>
                </a:lnTo>
                <a:lnTo>
                  <a:pt x="9879401" y="27959"/>
                </a:lnTo>
                <a:lnTo>
                  <a:pt x="9835620" y="12711"/>
                </a:lnTo>
                <a:lnTo>
                  <a:pt x="9789480" y="3249"/>
                </a:lnTo>
                <a:lnTo>
                  <a:pt x="9741408" y="0"/>
                </a:lnTo>
                <a:close/>
              </a:path>
            </a:pathLst>
          </a:custGeom>
          <a:solidFill>
            <a:srgbClr val="00B0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58811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dirty="0"/>
              <a:t>Benefits</a:t>
            </a:r>
            <a:r>
              <a:rPr spc="5" dirty="0"/>
              <a:t> </a:t>
            </a:r>
            <a:r>
              <a:rPr dirty="0"/>
              <a:t>of</a:t>
            </a:r>
            <a:r>
              <a:rPr spc="70" dirty="0"/>
              <a:t> </a:t>
            </a:r>
            <a:r>
              <a:rPr dirty="0"/>
              <a:t>Better</a:t>
            </a:r>
            <a:r>
              <a:rPr spc="75" dirty="0"/>
              <a:t> </a:t>
            </a:r>
            <a:r>
              <a:rPr spc="-10" dirty="0"/>
              <a:t>Sleep</a:t>
            </a:r>
          </a:p>
        </p:txBody>
      </p:sp>
      <p:sp>
        <p:nvSpPr>
          <p:cNvPr id="4" name="object 4"/>
          <p:cNvSpPr/>
          <p:nvPr/>
        </p:nvSpPr>
        <p:spPr>
          <a:xfrm>
            <a:off x="16917336" y="9621101"/>
            <a:ext cx="598805" cy="589280"/>
          </a:xfrm>
          <a:custGeom>
            <a:avLst/>
            <a:gdLst/>
            <a:ahLst/>
            <a:cxnLst/>
            <a:rect l="l" t="t" r="r" b="b"/>
            <a:pathLst>
              <a:path w="598805" h="589279">
                <a:moveTo>
                  <a:pt x="299175" y="0"/>
                </a:moveTo>
                <a:lnTo>
                  <a:pt x="250641" y="3853"/>
                </a:lnTo>
                <a:lnTo>
                  <a:pt x="204602" y="15011"/>
                </a:lnTo>
                <a:lnTo>
                  <a:pt x="161675" y="32867"/>
                </a:lnTo>
                <a:lnTo>
                  <a:pt x="122474" y="56813"/>
                </a:lnTo>
                <a:lnTo>
                  <a:pt x="87616" y="86246"/>
                </a:lnTo>
                <a:lnTo>
                  <a:pt x="57715" y="120557"/>
                </a:lnTo>
                <a:lnTo>
                  <a:pt x="33388" y="159141"/>
                </a:lnTo>
                <a:lnTo>
                  <a:pt x="15249" y="201393"/>
                </a:lnTo>
                <a:lnTo>
                  <a:pt x="3914" y="246705"/>
                </a:lnTo>
                <a:lnTo>
                  <a:pt x="0" y="294471"/>
                </a:lnTo>
                <a:lnTo>
                  <a:pt x="3915" y="342249"/>
                </a:lnTo>
                <a:lnTo>
                  <a:pt x="15249" y="387569"/>
                </a:lnTo>
                <a:lnTo>
                  <a:pt x="33388" y="429826"/>
                </a:lnTo>
                <a:lnTo>
                  <a:pt x="57716" y="468414"/>
                </a:lnTo>
                <a:lnTo>
                  <a:pt x="87617" y="502727"/>
                </a:lnTo>
                <a:lnTo>
                  <a:pt x="122475" y="532161"/>
                </a:lnTo>
                <a:lnTo>
                  <a:pt x="161676" y="556107"/>
                </a:lnTo>
                <a:lnTo>
                  <a:pt x="204603" y="573962"/>
                </a:lnTo>
                <a:lnTo>
                  <a:pt x="250642" y="585120"/>
                </a:lnTo>
                <a:lnTo>
                  <a:pt x="299177" y="588973"/>
                </a:lnTo>
                <a:lnTo>
                  <a:pt x="347659" y="585120"/>
                </a:lnTo>
                <a:lnTo>
                  <a:pt x="393708" y="573962"/>
                </a:lnTo>
                <a:lnTo>
                  <a:pt x="436637" y="556107"/>
                </a:lnTo>
                <a:lnTo>
                  <a:pt x="475841" y="532161"/>
                </a:lnTo>
                <a:lnTo>
                  <a:pt x="510703" y="502727"/>
                </a:lnTo>
                <a:lnTo>
                  <a:pt x="522669" y="488999"/>
                </a:lnTo>
                <a:lnTo>
                  <a:pt x="242696" y="488999"/>
                </a:lnTo>
                <a:lnTo>
                  <a:pt x="242696" y="350061"/>
                </a:lnTo>
                <a:lnTo>
                  <a:pt x="101507" y="350061"/>
                </a:lnTo>
                <a:lnTo>
                  <a:pt x="101507" y="238924"/>
                </a:lnTo>
                <a:lnTo>
                  <a:pt x="242695" y="238924"/>
                </a:lnTo>
                <a:lnTo>
                  <a:pt x="242695" y="99993"/>
                </a:lnTo>
                <a:lnTo>
                  <a:pt x="522689" y="99993"/>
                </a:lnTo>
                <a:lnTo>
                  <a:pt x="510708" y="86246"/>
                </a:lnTo>
                <a:lnTo>
                  <a:pt x="475849" y="56813"/>
                </a:lnTo>
                <a:lnTo>
                  <a:pt x="436649" y="32867"/>
                </a:lnTo>
                <a:lnTo>
                  <a:pt x="393727" y="15011"/>
                </a:lnTo>
                <a:lnTo>
                  <a:pt x="347696" y="3853"/>
                </a:lnTo>
                <a:lnTo>
                  <a:pt x="299175" y="0"/>
                </a:lnTo>
                <a:close/>
              </a:path>
              <a:path w="598805" h="589279">
                <a:moveTo>
                  <a:pt x="522689" y="99993"/>
                </a:moveTo>
                <a:lnTo>
                  <a:pt x="355613" y="99993"/>
                </a:lnTo>
                <a:lnTo>
                  <a:pt x="355613" y="238924"/>
                </a:lnTo>
                <a:lnTo>
                  <a:pt x="496772" y="238924"/>
                </a:lnTo>
                <a:lnTo>
                  <a:pt x="496772" y="350061"/>
                </a:lnTo>
                <a:lnTo>
                  <a:pt x="355614" y="350061"/>
                </a:lnTo>
                <a:lnTo>
                  <a:pt x="355614" y="488999"/>
                </a:lnTo>
                <a:lnTo>
                  <a:pt x="522669" y="488999"/>
                </a:lnTo>
                <a:lnTo>
                  <a:pt x="564941" y="429826"/>
                </a:lnTo>
                <a:lnTo>
                  <a:pt x="583084" y="387569"/>
                </a:lnTo>
                <a:lnTo>
                  <a:pt x="594422" y="342249"/>
                </a:lnTo>
                <a:lnTo>
                  <a:pt x="598338" y="294471"/>
                </a:lnTo>
                <a:lnTo>
                  <a:pt x="594422" y="246705"/>
                </a:lnTo>
                <a:lnTo>
                  <a:pt x="583084" y="201393"/>
                </a:lnTo>
                <a:lnTo>
                  <a:pt x="564942" y="159141"/>
                </a:lnTo>
                <a:lnTo>
                  <a:pt x="540611" y="120557"/>
                </a:lnTo>
                <a:lnTo>
                  <a:pt x="522689" y="99993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10420350" y="228600"/>
            <a:ext cx="7410450" cy="8705850"/>
            <a:chOff x="10420350" y="228600"/>
            <a:chExt cx="7410450" cy="8705850"/>
          </a:xfrm>
        </p:grpSpPr>
        <p:sp>
          <p:nvSpPr>
            <p:cNvPr id="6" name="object 6"/>
            <p:cNvSpPr/>
            <p:nvPr/>
          </p:nvSpPr>
          <p:spPr>
            <a:xfrm>
              <a:off x="17516933" y="2467406"/>
              <a:ext cx="294640" cy="5904865"/>
            </a:xfrm>
            <a:custGeom>
              <a:avLst/>
              <a:gdLst/>
              <a:ahLst/>
              <a:cxnLst/>
              <a:rect l="l" t="t" r="r" b="b"/>
              <a:pathLst>
                <a:path w="294640" h="5904865">
                  <a:moveTo>
                    <a:pt x="294424" y="5757456"/>
                  </a:moveTo>
                  <a:lnTo>
                    <a:pt x="286918" y="5710923"/>
                  </a:lnTo>
                  <a:lnTo>
                    <a:pt x="266014" y="5670499"/>
                  </a:lnTo>
                  <a:lnTo>
                    <a:pt x="255727" y="5660225"/>
                  </a:lnTo>
                  <a:lnTo>
                    <a:pt x="244436" y="5648934"/>
                  </a:lnTo>
                  <a:lnTo>
                    <a:pt x="244436" y="5729681"/>
                  </a:lnTo>
                  <a:lnTo>
                    <a:pt x="244436" y="5785256"/>
                  </a:lnTo>
                  <a:lnTo>
                    <a:pt x="174980" y="5785256"/>
                  </a:lnTo>
                  <a:lnTo>
                    <a:pt x="174980" y="5854725"/>
                  </a:lnTo>
                  <a:lnTo>
                    <a:pt x="119418" y="5854725"/>
                  </a:lnTo>
                  <a:lnTo>
                    <a:pt x="119418" y="5785256"/>
                  </a:lnTo>
                  <a:lnTo>
                    <a:pt x="49949" y="5785256"/>
                  </a:lnTo>
                  <a:lnTo>
                    <a:pt x="49949" y="5729681"/>
                  </a:lnTo>
                  <a:lnTo>
                    <a:pt x="119418" y="5729681"/>
                  </a:lnTo>
                  <a:lnTo>
                    <a:pt x="119418" y="5660225"/>
                  </a:lnTo>
                  <a:lnTo>
                    <a:pt x="174980" y="5660225"/>
                  </a:lnTo>
                  <a:lnTo>
                    <a:pt x="174980" y="5729681"/>
                  </a:lnTo>
                  <a:lnTo>
                    <a:pt x="244436" y="5729681"/>
                  </a:lnTo>
                  <a:lnTo>
                    <a:pt x="244436" y="5648934"/>
                  </a:lnTo>
                  <a:lnTo>
                    <a:pt x="234149" y="5638635"/>
                  </a:lnTo>
                  <a:lnTo>
                    <a:pt x="193738" y="5617730"/>
                  </a:lnTo>
                  <a:lnTo>
                    <a:pt x="147205" y="5610225"/>
                  </a:lnTo>
                  <a:lnTo>
                    <a:pt x="100672" y="5617730"/>
                  </a:lnTo>
                  <a:lnTo>
                    <a:pt x="60261" y="5638635"/>
                  </a:lnTo>
                  <a:lnTo>
                    <a:pt x="28397" y="5670499"/>
                  </a:lnTo>
                  <a:lnTo>
                    <a:pt x="7505" y="5710923"/>
                  </a:lnTo>
                  <a:lnTo>
                    <a:pt x="0" y="5757456"/>
                  </a:lnTo>
                  <a:lnTo>
                    <a:pt x="7505" y="5804014"/>
                  </a:lnTo>
                  <a:lnTo>
                    <a:pt x="28397" y="5844438"/>
                  </a:lnTo>
                  <a:lnTo>
                    <a:pt x="60261" y="5876302"/>
                  </a:lnTo>
                  <a:lnTo>
                    <a:pt x="100672" y="5897207"/>
                  </a:lnTo>
                  <a:lnTo>
                    <a:pt x="147218" y="5904712"/>
                  </a:lnTo>
                  <a:lnTo>
                    <a:pt x="193725" y="5897207"/>
                  </a:lnTo>
                  <a:lnTo>
                    <a:pt x="234137" y="5876302"/>
                  </a:lnTo>
                  <a:lnTo>
                    <a:pt x="255727" y="5854725"/>
                  </a:lnTo>
                  <a:lnTo>
                    <a:pt x="266014" y="5844438"/>
                  </a:lnTo>
                  <a:lnTo>
                    <a:pt x="286918" y="5804014"/>
                  </a:lnTo>
                  <a:lnTo>
                    <a:pt x="294424" y="5757456"/>
                  </a:lnTo>
                  <a:close/>
                </a:path>
                <a:path w="294640" h="5904865">
                  <a:moveTo>
                    <a:pt x="294424" y="147231"/>
                  </a:moveTo>
                  <a:lnTo>
                    <a:pt x="286918" y="100698"/>
                  </a:lnTo>
                  <a:lnTo>
                    <a:pt x="266014" y="60274"/>
                  </a:lnTo>
                  <a:lnTo>
                    <a:pt x="255727" y="49999"/>
                  </a:lnTo>
                  <a:lnTo>
                    <a:pt x="244436" y="38709"/>
                  </a:lnTo>
                  <a:lnTo>
                    <a:pt x="244436" y="119456"/>
                  </a:lnTo>
                  <a:lnTo>
                    <a:pt x="244436" y="175031"/>
                  </a:lnTo>
                  <a:lnTo>
                    <a:pt x="174980" y="175031"/>
                  </a:lnTo>
                  <a:lnTo>
                    <a:pt x="174980" y="244500"/>
                  </a:lnTo>
                  <a:lnTo>
                    <a:pt x="119418" y="244500"/>
                  </a:lnTo>
                  <a:lnTo>
                    <a:pt x="119418" y="175031"/>
                  </a:lnTo>
                  <a:lnTo>
                    <a:pt x="49949" y="175031"/>
                  </a:lnTo>
                  <a:lnTo>
                    <a:pt x="49949" y="119456"/>
                  </a:lnTo>
                  <a:lnTo>
                    <a:pt x="119418" y="119456"/>
                  </a:lnTo>
                  <a:lnTo>
                    <a:pt x="119418" y="49999"/>
                  </a:lnTo>
                  <a:lnTo>
                    <a:pt x="174980" y="49999"/>
                  </a:lnTo>
                  <a:lnTo>
                    <a:pt x="174980" y="119456"/>
                  </a:lnTo>
                  <a:lnTo>
                    <a:pt x="244436" y="119456"/>
                  </a:lnTo>
                  <a:lnTo>
                    <a:pt x="244436" y="38709"/>
                  </a:lnTo>
                  <a:lnTo>
                    <a:pt x="234149" y="28409"/>
                  </a:lnTo>
                  <a:lnTo>
                    <a:pt x="193738" y="7505"/>
                  </a:lnTo>
                  <a:lnTo>
                    <a:pt x="147205" y="0"/>
                  </a:lnTo>
                  <a:lnTo>
                    <a:pt x="100672" y="7505"/>
                  </a:lnTo>
                  <a:lnTo>
                    <a:pt x="60261" y="28409"/>
                  </a:lnTo>
                  <a:lnTo>
                    <a:pt x="28397" y="60274"/>
                  </a:lnTo>
                  <a:lnTo>
                    <a:pt x="7505" y="100698"/>
                  </a:lnTo>
                  <a:lnTo>
                    <a:pt x="0" y="147231"/>
                  </a:lnTo>
                  <a:lnTo>
                    <a:pt x="7505" y="193789"/>
                  </a:lnTo>
                  <a:lnTo>
                    <a:pt x="28397" y="234213"/>
                  </a:lnTo>
                  <a:lnTo>
                    <a:pt x="60261" y="266077"/>
                  </a:lnTo>
                  <a:lnTo>
                    <a:pt x="100672" y="286981"/>
                  </a:lnTo>
                  <a:lnTo>
                    <a:pt x="147218" y="294487"/>
                  </a:lnTo>
                  <a:lnTo>
                    <a:pt x="193725" y="286981"/>
                  </a:lnTo>
                  <a:lnTo>
                    <a:pt x="234137" y="266077"/>
                  </a:lnTo>
                  <a:lnTo>
                    <a:pt x="255727" y="244500"/>
                  </a:lnTo>
                  <a:lnTo>
                    <a:pt x="266014" y="234213"/>
                  </a:lnTo>
                  <a:lnTo>
                    <a:pt x="286918" y="193789"/>
                  </a:lnTo>
                  <a:lnTo>
                    <a:pt x="294424" y="147231"/>
                  </a:lnTo>
                  <a:close/>
                </a:path>
              </a:pathLst>
            </a:custGeom>
            <a:solidFill>
              <a:srgbClr val="6CE4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420350" y="228600"/>
              <a:ext cx="7410450" cy="8705850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273939" rIns="0" bIns="0" rtlCol="0">
            <a:spAutoFit/>
          </a:bodyPr>
          <a:lstStyle/>
          <a:p>
            <a:pPr marL="422909" marR="55244" indent="-300990">
              <a:lnSpc>
                <a:spcPct val="127400"/>
              </a:lnSpc>
              <a:spcBef>
                <a:spcPts val="90"/>
              </a:spcBef>
              <a:buChar char="•"/>
              <a:tabLst>
                <a:tab pos="424180" algn="l"/>
              </a:tabLst>
            </a:pPr>
            <a:r>
              <a:rPr dirty="0"/>
              <a:t>Regular</a:t>
            </a:r>
            <a:r>
              <a:rPr spc="204" dirty="0"/>
              <a:t> </a:t>
            </a:r>
            <a:r>
              <a:rPr dirty="0"/>
              <a:t>sleepers</a:t>
            </a:r>
            <a:r>
              <a:rPr spc="185" dirty="0"/>
              <a:t> </a:t>
            </a:r>
            <a:r>
              <a:rPr dirty="0"/>
              <a:t>showed</a:t>
            </a:r>
            <a:r>
              <a:rPr spc="180" dirty="0"/>
              <a:t> </a:t>
            </a:r>
            <a:r>
              <a:rPr dirty="0"/>
              <a:t>20-48%</a:t>
            </a:r>
            <a:r>
              <a:rPr spc="155" dirty="0"/>
              <a:t> </a:t>
            </a:r>
            <a:r>
              <a:rPr dirty="0"/>
              <a:t>lower</a:t>
            </a:r>
            <a:r>
              <a:rPr spc="204" dirty="0"/>
              <a:t> </a:t>
            </a:r>
            <a:r>
              <a:rPr dirty="0"/>
              <a:t>all-</a:t>
            </a:r>
            <a:r>
              <a:rPr spc="-10" dirty="0"/>
              <a:t>cause 	</a:t>
            </a:r>
            <a:r>
              <a:rPr dirty="0"/>
              <a:t>mortality</a:t>
            </a:r>
            <a:r>
              <a:rPr spc="105" dirty="0"/>
              <a:t> </a:t>
            </a:r>
            <a:r>
              <a:rPr dirty="0"/>
              <a:t>risk</a:t>
            </a:r>
            <a:r>
              <a:rPr spc="114" dirty="0"/>
              <a:t> </a:t>
            </a:r>
            <a:r>
              <a:rPr dirty="0"/>
              <a:t>in</a:t>
            </a:r>
            <a:r>
              <a:rPr spc="110" dirty="0"/>
              <a:t> </a:t>
            </a:r>
            <a:r>
              <a:rPr dirty="0"/>
              <a:t>an</a:t>
            </a:r>
            <a:r>
              <a:rPr spc="110" dirty="0"/>
              <a:t> </a:t>
            </a:r>
            <a:r>
              <a:rPr dirty="0"/>
              <a:t>observational</a:t>
            </a:r>
            <a:r>
              <a:rPr spc="140" dirty="0"/>
              <a:t> </a:t>
            </a:r>
            <a:r>
              <a:rPr dirty="0"/>
              <a:t>UK</a:t>
            </a:r>
            <a:r>
              <a:rPr spc="105" dirty="0"/>
              <a:t> </a:t>
            </a:r>
            <a:r>
              <a:rPr dirty="0"/>
              <a:t>Biobank</a:t>
            </a:r>
            <a:r>
              <a:rPr spc="114" dirty="0"/>
              <a:t> </a:t>
            </a:r>
            <a:r>
              <a:rPr spc="-10" dirty="0"/>
              <a:t>cohort 	</a:t>
            </a:r>
            <a:r>
              <a:rPr dirty="0"/>
              <a:t>study</a:t>
            </a:r>
            <a:r>
              <a:rPr spc="95" dirty="0"/>
              <a:t> </a:t>
            </a:r>
            <a:r>
              <a:rPr dirty="0"/>
              <a:t>(Windred</a:t>
            </a:r>
            <a:r>
              <a:rPr spc="95" dirty="0"/>
              <a:t> </a:t>
            </a:r>
            <a:r>
              <a:rPr dirty="0"/>
              <a:t>et</a:t>
            </a:r>
            <a:r>
              <a:rPr spc="125" dirty="0"/>
              <a:t> </a:t>
            </a:r>
            <a:r>
              <a:rPr dirty="0"/>
              <a:t>al.,</a:t>
            </a:r>
            <a:r>
              <a:rPr spc="130" dirty="0"/>
              <a:t> </a:t>
            </a:r>
            <a:r>
              <a:rPr spc="-10" dirty="0"/>
              <a:t>2024).</a:t>
            </a:r>
          </a:p>
          <a:p>
            <a:pPr marL="422909" marR="31750" indent="-300990">
              <a:lnSpc>
                <a:spcPts val="4210"/>
              </a:lnSpc>
              <a:spcBef>
                <a:spcPts val="285"/>
              </a:spcBef>
              <a:buChar char="•"/>
              <a:tabLst>
                <a:tab pos="424180" algn="l"/>
              </a:tabLst>
            </a:pPr>
            <a:r>
              <a:rPr dirty="0"/>
              <a:t>54%</a:t>
            </a:r>
            <a:r>
              <a:rPr spc="45" dirty="0"/>
              <a:t> </a:t>
            </a:r>
            <a:r>
              <a:rPr dirty="0"/>
              <a:t>of</a:t>
            </a:r>
            <a:r>
              <a:rPr spc="105" dirty="0"/>
              <a:t> </a:t>
            </a:r>
            <a:r>
              <a:rPr dirty="0"/>
              <a:t>those</a:t>
            </a:r>
            <a:r>
              <a:rPr spc="155" dirty="0"/>
              <a:t> </a:t>
            </a:r>
            <a:r>
              <a:rPr dirty="0"/>
              <a:t>in</a:t>
            </a:r>
            <a:r>
              <a:rPr spc="75" dirty="0"/>
              <a:t> </a:t>
            </a:r>
            <a:r>
              <a:rPr dirty="0"/>
              <a:t>that</a:t>
            </a:r>
            <a:r>
              <a:rPr spc="105" dirty="0"/>
              <a:t> </a:t>
            </a:r>
            <a:r>
              <a:rPr dirty="0"/>
              <a:t>sample</a:t>
            </a:r>
            <a:r>
              <a:rPr spc="75" dirty="0"/>
              <a:t> </a:t>
            </a:r>
            <a:r>
              <a:rPr dirty="0"/>
              <a:t>were</a:t>
            </a:r>
            <a:r>
              <a:rPr spc="80" dirty="0"/>
              <a:t> </a:t>
            </a:r>
            <a:r>
              <a:rPr spc="-10" dirty="0"/>
              <a:t>clinically 	</a:t>
            </a:r>
            <a:r>
              <a:rPr dirty="0"/>
              <a:t>significantly</a:t>
            </a:r>
            <a:r>
              <a:rPr spc="170" dirty="0"/>
              <a:t> </a:t>
            </a:r>
            <a:r>
              <a:rPr dirty="0"/>
              <a:t>depressed,</a:t>
            </a:r>
            <a:r>
              <a:rPr spc="100" dirty="0"/>
              <a:t> </a:t>
            </a:r>
            <a:r>
              <a:rPr dirty="0"/>
              <a:t>37%</a:t>
            </a:r>
            <a:r>
              <a:rPr spc="140" dirty="0"/>
              <a:t> </a:t>
            </a:r>
            <a:r>
              <a:rPr dirty="0"/>
              <a:t>anxious,</a:t>
            </a:r>
            <a:r>
              <a:rPr spc="190" dirty="0"/>
              <a:t> </a:t>
            </a:r>
            <a:r>
              <a:rPr dirty="0"/>
              <a:t>and</a:t>
            </a:r>
            <a:r>
              <a:rPr spc="165" dirty="0"/>
              <a:t> </a:t>
            </a:r>
            <a:r>
              <a:rPr dirty="0"/>
              <a:t>47%</a:t>
            </a:r>
            <a:r>
              <a:rPr spc="135" dirty="0"/>
              <a:t> </a:t>
            </a:r>
            <a:r>
              <a:rPr spc="-20" dirty="0"/>
              <a:t>with 	</a:t>
            </a:r>
            <a:r>
              <a:rPr dirty="0"/>
              <a:t>low</a:t>
            </a:r>
            <a:r>
              <a:rPr spc="155" dirty="0"/>
              <a:t> </a:t>
            </a:r>
            <a:r>
              <a:rPr dirty="0"/>
              <a:t>wellbeing</a:t>
            </a:r>
            <a:r>
              <a:rPr spc="80" dirty="0"/>
              <a:t> </a:t>
            </a:r>
            <a:r>
              <a:rPr dirty="0"/>
              <a:t>scores</a:t>
            </a:r>
            <a:r>
              <a:rPr spc="85" dirty="0"/>
              <a:t> </a:t>
            </a:r>
            <a:r>
              <a:rPr dirty="0"/>
              <a:t>(Stores</a:t>
            </a:r>
            <a:r>
              <a:rPr spc="90" dirty="0"/>
              <a:t> </a:t>
            </a:r>
            <a:r>
              <a:rPr dirty="0"/>
              <a:t>et</a:t>
            </a:r>
            <a:r>
              <a:rPr spc="105" dirty="0"/>
              <a:t> </a:t>
            </a:r>
            <a:r>
              <a:rPr dirty="0"/>
              <a:t>al.,</a:t>
            </a:r>
            <a:r>
              <a:rPr spc="110" dirty="0"/>
              <a:t> </a:t>
            </a:r>
            <a:r>
              <a:rPr spc="-10" dirty="0"/>
              <a:t>2023).</a:t>
            </a:r>
          </a:p>
          <a:p>
            <a:pPr marL="422909" indent="-300990">
              <a:lnSpc>
                <a:spcPct val="100000"/>
              </a:lnSpc>
              <a:spcBef>
                <a:spcPts val="600"/>
              </a:spcBef>
              <a:buChar char="•"/>
              <a:tabLst>
                <a:tab pos="422909" algn="l"/>
              </a:tabLst>
            </a:pPr>
            <a:r>
              <a:rPr dirty="0"/>
              <a:t>59%</a:t>
            </a:r>
            <a:r>
              <a:rPr spc="85" dirty="0"/>
              <a:t> </a:t>
            </a:r>
            <a:r>
              <a:rPr dirty="0"/>
              <a:t>felt</a:t>
            </a:r>
            <a:r>
              <a:rPr spc="65" dirty="0"/>
              <a:t> </a:t>
            </a:r>
            <a:r>
              <a:rPr dirty="0"/>
              <a:t>that</a:t>
            </a:r>
            <a:r>
              <a:rPr spc="150" dirty="0"/>
              <a:t> </a:t>
            </a:r>
            <a:r>
              <a:rPr dirty="0"/>
              <a:t>sleep</a:t>
            </a:r>
            <a:r>
              <a:rPr spc="120" dirty="0"/>
              <a:t> </a:t>
            </a:r>
            <a:r>
              <a:rPr dirty="0"/>
              <a:t>influenced</a:t>
            </a:r>
            <a:r>
              <a:rPr spc="120" dirty="0"/>
              <a:t> </a:t>
            </a:r>
            <a:r>
              <a:rPr dirty="0"/>
              <a:t>wellbeing,</a:t>
            </a:r>
            <a:r>
              <a:rPr spc="150" dirty="0"/>
              <a:t> </a:t>
            </a:r>
            <a:r>
              <a:rPr dirty="0"/>
              <a:t>while</a:t>
            </a:r>
            <a:r>
              <a:rPr spc="120" dirty="0"/>
              <a:t> </a:t>
            </a:r>
            <a:r>
              <a:rPr spc="-25" dirty="0"/>
              <a:t>62%</a:t>
            </a:r>
          </a:p>
          <a:p>
            <a:pPr marL="424180" marR="5080">
              <a:lnSpc>
                <a:spcPct val="127299"/>
              </a:lnSpc>
              <a:spcBef>
                <a:spcPts val="5"/>
              </a:spcBef>
            </a:pPr>
            <a:r>
              <a:rPr dirty="0"/>
              <a:t>said</a:t>
            </a:r>
            <a:r>
              <a:rPr spc="65" dirty="0"/>
              <a:t> </a:t>
            </a:r>
            <a:r>
              <a:rPr dirty="0"/>
              <a:t>that</a:t>
            </a:r>
            <a:r>
              <a:rPr spc="95" dirty="0"/>
              <a:t> </a:t>
            </a:r>
            <a:r>
              <a:rPr dirty="0"/>
              <a:t>it</a:t>
            </a:r>
            <a:r>
              <a:rPr spc="90" dirty="0"/>
              <a:t> </a:t>
            </a:r>
            <a:r>
              <a:rPr dirty="0"/>
              <a:t>had</a:t>
            </a:r>
            <a:r>
              <a:rPr spc="145" dirty="0"/>
              <a:t> </a:t>
            </a:r>
            <a:r>
              <a:rPr dirty="0"/>
              <a:t>similar</a:t>
            </a:r>
            <a:r>
              <a:rPr spc="85" dirty="0"/>
              <a:t> </a:t>
            </a:r>
            <a:r>
              <a:rPr dirty="0"/>
              <a:t>effects</a:t>
            </a:r>
            <a:r>
              <a:rPr spc="75" dirty="0"/>
              <a:t> </a:t>
            </a:r>
            <a:r>
              <a:rPr dirty="0"/>
              <a:t>on</a:t>
            </a:r>
            <a:r>
              <a:rPr spc="145" dirty="0"/>
              <a:t> </a:t>
            </a:r>
            <a:r>
              <a:rPr dirty="0"/>
              <a:t>their</a:t>
            </a:r>
            <a:r>
              <a:rPr spc="85" dirty="0"/>
              <a:t> </a:t>
            </a:r>
            <a:r>
              <a:rPr dirty="0"/>
              <a:t>education</a:t>
            </a:r>
            <a:r>
              <a:rPr spc="65" dirty="0"/>
              <a:t> </a:t>
            </a:r>
            <a:r>
              <a:rPr spc="-25" dirty="0"/>
              <a:t>and </a:t>
            </a:r>
            <a:r>
              <a:rPr spc="-10" dirty="0"/>
              <a:t>learning.</a:t>
            </a:r>
          </a:p>
          <a:p>
            <a:pPr marL="422909" marR="254000" indent="-300990">
              <a:lnSpc>
                <a:spcPct val="127400"/>
              </a:lnSpc>
              <a:buChar char="•"/>
              <a:tabLst>
                <a:tab pos="424180" algn="l"/>
              </a:tabLst>
            </a:pPr>
            <a:r>
              <a:rPr dirty="0"/>
              <a:t>Among</a:t>
            </a:r>
            <a:r>
              <a:rPr spc="145" dirty="0"/>
              <a:t> </a:t>
            </a:r>
            <a:r>
              <a:rPr dirty="0"/>
              <a:t>153</a:t>
            </a:r>
            <a:r>
              <a:rPr spc="145" dirty="0"/>
              <a:t> </a:t>
            </a:r>
            <a:r>
              <a:rPr dirty="0"/>
              <a:t>undergraduates</a:t>
            </a:r>
            <a:r>
              <a:rPr spc="155" dirty="0"/>
              <a:t> </a:t>
            </a:r>
            <a:r>
              <a:rPr dirty="0"/>
              <a:t>in</a:t>
            </a:r>
            <a:r>
              <a:rPr spc="145" dirty="0"/>
              <a:t> </a:t>
            </a:r>
            <a:r>
              <a:rPr dirty="0"/>
              <a:t>UK,</a:t>
            </a:r>
            <a:r>
              <a:rPr spc="90" dirty="0"/>
              <a:t> </a:t>
            </a:r>
            <a:r>
              <a:rPr dirty="0"/>
              <a:t>validated</a:t>
            </a:r>
            <a:r>
              <a:rPr spc="229" dirty="0"/>
              <a:t> </a:t>
            </a:r>
            <a:r>
              <a:rPr spc="-20" dirty="0"/>
              <a:t>PSQI 	</a:t>
            </a:r>
            <a:r>
              <a:rPr dirty="0"/>
              <a:t>thresholds</a:t>
            </a:r>
            <a:r>
              <a:rPr spc="125" dirty="0"/>
              <a:t> </a:t>
            </a:r>
            <a:r>
              <a:rPr dirty="0"/>
              <a:t>identified</a:t>
            </a:r>
            <a:r>
              <a:rPr spc="120" dirty="0"/>
              <a:t> </a:t>
            </a:r>
            <a:r>
              <a:rPr dirty="0"/>
              <a:t>75%</a:t>
            </a:r>
            <a:r>
              <a:rPr spc="95" dirty="0"/>
              <a:t> </a:t>
            </a:r>
            <a:r>
              <a:rPr dirty="0"/>
              <a:t>of</a:t>
            </a:r>
            <a:r>
              <a:rPr spc="150" dirty="0"/>
              <a:t> </a:t>
            </a:r>
            <a:r>
              <a:rPr dirty="0"/>
              <a:t>poor</a:t>
            </a:r>
            <a:r>
              <a:rPr spc="140" dirty="0"/>
              <a:t> </a:t>
            </a:r>
            <a:r>
              <a:rPr spc="-10" dirty="0"/>
              <a:t>sleepers.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872339" y="9130030"/>
            <a:ext cx="3271520" cy="4489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750" dirty="0">
                <a:latin typeface="Arial MT"/>
                <a:cs typeface="Arial MT"/>
              </a:rPr>
              <a:t>Source:</a:t>
            </a:r>
            <a:r>
              <a:rPr sz="2750" spc="-8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AIWO,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spc="-20" dirty="0">
                <a:latin typeface="Arial MT"/>
                <a:cs typeface="Arial MT"/>
              </a:rPr>
              <a:t>2026</a:t>
            </a:r>
            <a:endParaRPr sz="27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00B0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29258" y="705377"/>
            <a:ext cx="351790" cy="323215"/>
          </a:xfrm>
          <a:custGeom>
            <a:avLst/>
            <a:gdLst/>
            <a:ahLst/>
            <a:cxnLst/>
            <a:rect l="l" t="t" r="r" b="b"/>
            <a:pathLst>
              <a:path w="351790" h="323215">
                <a:moveTo>
                  <a:pt x="98111" y="0"/>
                </a:moveTo>
                <a:lnTo>
                  <a:pt x="57961" y="7448"/>
                </a:lnTo>
                <a:lnTo>
                  <a:pt x="13066" y="43283"/>
                </a:lnTo>
                <a:lnTo>
                  <a:pt x="0" y="94000"/>
                </a:lnTo>
                <a:lnTo>
                  <a:pt x="7163" y="140814"/>
                </a:lnTo>
                <a:lnTo>
                  <a:pt x="23415" y="175462"/>
                </a:lnTo>
                <a:lnTo>
                  <a:pt x="40901" y="197865"/>
                </a:lnTo>
                <a:lnTo>
                  <a:pt x="175669" y="322858"/>
                </a:lnTo>
                <a:lnTo>
                  <a:pt x="219063" y="282614"/>
                </a:lnTo>
                <a:lnTo>
                  <a:pt x="175669" y="282614"/>
                </a:lnTo>
                <a:lnTo>
                  <a:pt x="71344" y="185868"/>
                </a:lnTo>
                <a:lnTo>
                  <a:pt x="70200" y="184912"/>
                </a:lnTo>
                <a:lnTo>
                  <a:pt x="61879" y="178421"/>
                </a:lnTo>
                <a:lnTo>
                  <a:pt x="53432" y="167147"/>
                </a:lnTo>
                <a:lnTo>
                  <a:pt x="155304" y="167147"/>
                </a:lnTo>
                <a:lnTo>
                  <a:pt x="157469" y="156817"/>
                </a:lnTo>
                <a:lnTo>
                  <a:pt x="46518" y="156817"/>
                </a:lnTo>
                <a:lnTo>
                  <a:pt x="40081" y="144459"/>
                </a:lnTo>
                <a:lnTo>
                  <a:pt x="34651" y="129871"/>
                </a:lnTo>
                <a:lnTo>
                  <a:pt x="30901" y="113052"/>
                </a:lnTo>
                <a:lnTo>
                  <a:pt x="29501" y="94000"/>
                </a:lnTo>
                <a:lnTo>
                  <a:pt x="38610" y="58034"/>
                </a:lnTo>
                <a:lnTo>
                  <a:pt x="59509" y="38744"/>
                </a:lnTo>
                <a:lnTo>
                  <a:pt x="82556" y="30961"/>
                </a:lnTo>
                <a:lnTo>
                  <a:pt x="98111" y="29515"/>
                </a:lnTo>
                <a:lnTo>
                  <a:pt x="170007" y="29515"/>
                </a:lnTo>
                <a:lnTo>
                  <a:pt x="153363" y="15616"/>
                </a:lnTo>
                <a:lnTo>
                  <a:pt x="130857" y="5320"/>
                </a:lnTo>
                <a:lnTo>
                  <a:pt x="111367" y="925"/>
                </a:lnTo>
                <a:lnTo>
                  <a:pt x="98111" y="0"/>
                </a:lnTo>
                <a:close/>
              </a:path>
              <a:path w="351790" h="323215">
                <a:moveTo>
                  <a:pt x="210876" y="154179"/>
                </a:moveTo>
                <a:lnTo>
                  <a:pt x="199177" y="154179"/>
                </a:lnTo>
                <a:lnTo>
                  <a:pt x="205637" y="166286"/>
                </a:lnTo>
                <a:lnTo>
                  <a:pt x="298560" y="166286"/>
                </a:lnTo>
                <a:lnTo>
                  <a:pt x="292282" y="174100"/>
                </a:lnTo>
                <a:lnTo>
                  <a:pt x="286888" y="179806"/>
                </a:lnTo>
                <a:lnTo>
                  <a:pt x="282990" y="183398"/>
                </a:lnTo>
                <a:lnTo>
                  <a:pt x="281144" y="184912"/>
                </a:lnTo>
                <a:lnTo>
                  <a:pt x="280571" y="185335"/>
                </a:lnTo>
                <a:lnTo>
                  <a:pt x="175669" y="282614"/>
                </a:lnTo>
                <a:lnTo>
                  <a:pt x="219063" y="282614"/>
                </a:lnTo>
                <a:lnTo>
                  <a:pt x="310442" y="197865"/>
                </a:lnTo>
                <a:lnTo>
                  <a:pt x="327925" y="175462"/>
                </a:lnTo>
                <a:lnTo>
                  <a:pt x="337074" y="155956"/>
                </a:lnTo>
                <a:lnTo>
                  <a:pt x="211825" y="155956"/>
                </a:lnTo>
                <a:lnTo>
                  <a:pt x="210876" y="154179"/>
                </a:lnTo>
                <a:close/>
              </a:path>
              <a:path w="351790" h="323215">
                <a:moveTo>
                  <a:pt x="173158" y="132411"/>
                </a:moveTo>
                <a:lnTo>
                  <a:pt x="162584" y="132411"/>
                </a:lnTo>
                <a:lnTo>
                  <a:pt x="188755" y="249735"/>
                </a:lnTo>
                <a:lnTo>
                  <a:pt x="195638" y="186620"/>
                </a:lnTo>
                <a:lnTo>
                  <a:pt x="185258" y="186620"/>
                </a:lnTo>
                <a:lnTo>
                  <a:pt x="173158" y="132411"/>
                </a:lnTo>
                <a:close/>
              </a:path>
              <a:path w="351790" h="323215">
                <a:moveTo>
                  <a:pt x="192538" y="119853"/>
                </a:moveTo>
                <a:lnTo>
                  <a:pt x="185444" y="184912"/>
                </a:lnTo>
                <a:lnTo>
                  <a:pt x="185340" y="185868"/>
                </a:lnTo>
                <a:lnTo>
                  <a:pt x="185258" y="186620"/>
                </a:lnTo>
                <a:lnTo>
                  <a:pt x="195638" y="186620"/>
                </a:lnTo>
                <a:lnTo>
                  <a:pt x="199177" y="154179"/>
                </a:lnTo>
                <a:lnTo>
                  <a:pt x="210876" y="154179"/>
                </a:lnTo>
                <a:lnTo>
                  <a:pt x="192538" y="119853"/>
                </a:lnTo>
                <a:close/>
              </a:path>
              <a:path w="351790" h="323215">
                <a:moveTo>
                  <a:pt x="162256" y="83573"/>
                </a:moveTo>
                <a:lnTo>
                  <a:pt x="146917" y="156817"/>
                </a:lnTo>
                <a:lnTo>
                  <a:pt x="157469" y="156817"/>
                </a:lnTo>
                <a:lnTo>
                  <a:pt x="162584" y="132411"/>
                </a:lnTo>
                <a:lnTo>
                  <a:pt x="173158" y="132411"/>
                </a:lnTo>
                <a:lnTo>
                  <a:pt x="162256" y="83573"/>
                </a:lnTo>
                <a:close/>
              </a:path>
              <a:path w="351790" h="323215">
                <a:moveTo>
                  <a:pt x="327232" y="29515"/>
                </a:moveTo>
                <a:lnTo>
                  <a:pt x="253239" y="29515"/>
                </a:lnTo>
                <a:lnTo>
                  <a:pt x="268788" y="30961"/>
                </a:lnTo>
                <a:lnTo>
                  <a:pt x="291836" y="38744"/>
                </a:lnTo>
                <a:lnTo>
                  <a:pt x="312738" y="58034"/>
                </a:lnTo>
                <a:lnTo>
                  <a:pt x="321848" y="94000"/>
                </a:lnTo>
                <a:lnTo>
                  <a:pt x="320499" y="112708"/>
                </a:lnTo>
                <a:lnTo>
                  <a:pt x="316876" y="129272"/>
                </a:lnTo>
                <a:lnTo>
                  <a:pt x="311614" y="143689"/>
                </a:lnTo>
                <a:lnTo>
                  <a:pt x="305348" y="155956"/>
                </a:lnTo>
                <a:lnTo>
                  <a:pt x="337074" y="155956"/>
                </a:lnTo>
                <a:lnTo>
                  <a:pt x="344175" y="140814"/>
                </a:lnTo>
                <a:lnTo>
                  <a:pt x="351338" y="94000"/>
                </a:lnTo>
                <a:lnTo>
                  <a:pt x="347681" y="65221"/>
                </a:lnTo>
                <a:lnTo>
                  <a:pt x="338275" y="43283"/>
                </a:lnTo>
                <a:lnTo>
                  <a:pt x="327232" y="29515"/>
                </a:lnTo>
                <a:close/>
              </a:path>
              <a:path w="351790" h="323215">
                <a:moveTo>
                  <a:pt x="170007" y="29515"/>
                </a:moveTo>
                <a:lnTo>
                  <a:pt x="98111" y="29515"/>
                </a:lnTo>
                <a:lnTo>
                  <a:pt x="109634" y="30473"/>
                </a:lnTo>
                <a:lnTo>
                  <a:pt x="126689" y="35168"/>
                </a:lnTo>
                <a:lnTo>
                  <a:pt x="145669" y="46331"/>
                </a:lnTo>
                <a:lnTo>
                  <a:pt x="162966" y="66697"/>
                </a:lnTo>
                <a:lnTo>
                  <a:pt x="175669" y="88247"/>
                </a:lnTo>
                <a:lnTo>
                  <a:pt x="188364" y="66697"/>
                </a:lnTo>
                <a:lnTo>
                  <a:pt x="205665" y="46331"/>
                </a:lnTo>
                <a:lnTo>
                  <a:pt x="224649" y="35168"/>
                </a:lnTo>
                <a:lnTo>
                  <a:pt x="228005" y="34243"/>
                </a:lnTo>
                <a:lnTo>
                  <a:pt x="175669" y="34243"/>
                </a:lnTo>
                <a:lnTo>
                  <a:pt x="170007" y="29515"/>
                </a:lnTo>
                <a:close/>
              </a:path>
              <a:path w="351790" h="323215">
                <a:moveTo>
                  <a:pt x="253239" y="0"/>
                </a:moveTo>
                <a:lnTo>
                  <a:pt x="239982" y="925"/>
                </a:lnTo>
                <a:lnTo>
                  <a:pt x="220488" y="5320"/>
                </a:lnTo>
                <a:lnTo>
                  <a:pt x="197977" y="15616"/>
                </a:lnTo>
                <a:lnTo>
                  <a:pt x="175669" y="34243"/>
                </a:lnTo>
                <a:lnTo>
                  <a:pt x="228005" y="34243"/>
                </a:lnTo>
                <a:lnTo>
                  <a:pt x="241710" y="30473"/>
                </a:lnTo>
                <a:lnTo>
                  <a:pt x="253239" y="29515"/>
                </a:lnTo>
                <a:lnTo>
                  <a:pt x="327232" y="29515"/>
                </a:lnTo>
                <a:lnTo>
                  <a:pt x="325471" y="27320"/>
                </a:lnTo>
                <a:lnTo>
                  <a:pt x="311618" y="16466"/>
                </a:lnTo>
                <a:lnTo>
                  <a:pt x="293382" y="7448"/>
                </a:lnTo>
                <a:lnTo>
                  <a:pt x="276225" y="2504"/>
                </a:lnTo>
                <a:lnTo>
                  <a:pt x="262170" y="424"/>
                </a:lnTo>
                <a:lnTo>
                  <a:pt x="2532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7127240" y="1011872"/>
            <a:ext cx="4586605" cy="6318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>
                <a:solidFill>
                  <a:srgbClr val="FFFFFF"/>
                </a:solidFill>
              </a:rPr>
              <a:t>Practical</a:t>
            </a:r>
            <a:r>
              <a:rPr spc="45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Solutions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266189" y="2033903"/>
            <a:ext cx="15912465" cy="30010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3690" marR="174625" indent="-301625">
              <a:lnSpc>
                <a:spcPct val="118300"/>
              </a:lnSpc>
              <a:spcBef>
                <a:spcPts val="95"/>
              </a:spcBef>
              <a:buChar char="•"/>
              <a:tabLst>
                <a:tab pos="314960" algn="l"/>
              </a:tabLst>
            </a:pP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Knowledge</a:t>
            </a:r>
            <a:r>
              <a:rPr sz="2750" spc="2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barriers:</a:t>
            </a:r>
            <a:r>
              <a:rPr sz="2750" spc="7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Brief</a:t>
            </a:r>
            <a:r>
              <a:rPr sz="2750" spc="7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workshops</a:t>
            </a:r>
            <a:r>
              <a:rPr sz="2750" spc="13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and</a:t>
            </a:r>
            <a:r>
              <a:rPr sz="2750" spc="13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individual</a:t>
            </a:r>
            <a:r>
              <a:rPr sz="2750" spc="16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feedback</a:t>
            </a:r>
            <a:r>
              <a:rPr sz="2750" spc="13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can</a:t>
            </a:r>
            <a:r>
              <a:rPr sz="2750" spc="13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make</a:t>
            </a:r>
            <a:r>
              <a:rPr sz="2750" spc="2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students</a:t>
            </a:r>
            <a:r>
              <a:rPr sz="2750" spc="13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aware</a:t>
            </a:r>
            <a:r>
              <a:rPr sz="2750" spc="2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of</a:t>
            </a:r>
            <a:r>
              <a:rPr sz="2750" spc="16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Arial MT"/>
                <a:cs typeface="Arial MT"/>
              </a:rPr>
              <a:t>healthy 	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sleep</a:t>
            </a:r>
            <a:r>
              <a:rPr sz="2750" spc="114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habits</a:t>
            </a:r>
            <a:r>
              <a:rPr sz="2750" spc="12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and</a:t>
            </a:r>
            <a:r>
              <a:rPr sz="2750" spc="12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attainable</a:t>
            </a:r>
            <a:r>
              <a:rPr sz="2750" spc="2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Arial MT"/>
                <a:cs typeface="Arial MT"/>
              </a:rPr>
              <a:t>goals.</a:t>
            </a:r>
            <a:endParaRPr sz="2750">
              <a:latin typeface="Arial MT"/>
              <a:cs typeface="Arial MT"/>
            </a:endParaRPr>
          </a:p>
          <a:p>
            <a:pPr marL="313690" marR="296545" indent="-301625">
              <a:lnSpc>
                <a:spcPct val="118300"/>
              </a:lnSpc>
              <a:buChar char="•"/>
              <a:tabLst>
                <a:tab pos="314960" algn="l"/>
              </a:tabLst>
            </a:pP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Barriers</a:t>
            </a:r>
            <a:r>
              <a:rPr sz="2750" spc="1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to</a:t>
            </a:r>
            <a:r>
              <a:rPr sz="2750" spc="10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screen</a:t>
            </a:r>
            <a:r>
              <a:rPr sz="2750" spc="19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use:</a:t>
            </a:r>
            <a:r>
              <a:rPr sz="2750" spc="13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students</a:t>
            </a:r>
            <a:r>
              <a:rPr sz="2750" spc="1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put</a:t>
            </a:r>
            <a:r>
              <a:rPr sz="2750" spc="13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their</a:t>
            </a:r>
            <a:r>
              <a:rPr sz="2750" spc="12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phones</a:t>
            </a:r>
            <a:r>
              <a:rPr sz="2750" spc="1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aside</a:t>
            </a:r>
            <a:r>
              <a:rPr sz="2750" spc="10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and</a:t>
            </a:r>
            <a:r>
              <a:rPr sz="2750" spc="19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adhere</a:t>
            </a:r>
            <a:r>
              <a:rPr sz="2750" spc="19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to</a:t>
            </a:r>
            <a:r>
              <a:rPr sz="2750" spc="10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2750" spc="10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screen-free</a:t>
            </a:r>
            <a:r>
              <a:rPr sz="2750" spc="1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routine</a:t>
            </a:r>
            <a:r>
              <a:rPr sz="2750" spc="1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in</a:t>
            </a:r>
            <a:r>
              <a:rPr sz="2750" spc="1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25" dirty="0">
                <a:solidFill>
                  <a:srgbClr val="FFFFFF"/>
                </a:solidFill>
                <a:latin typeface="Arial MT"/>
                <a:cs typeface="Arial MT"/>
              </a:rPr>
              <a:t>the 	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last</a:t>
            </a:r>
            <a:r>
              <a:rPr sz="2750" spc="10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hour</a:t>
            </a:r>
            <a:r>
              <a:rPr sz="2750" spc="1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before</a:t>
            </a:r>
            <a:r>
              <a:rPr sz="2750" spc="8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20" dirty="0">
                <a:solidFill>
                  <a:srgbClr val="FFFFFF"/>
                </a:solidFill>
                <a:latin typeface="Arial MT"/>
                <a:cs typeface="Arial MT"/>
              </a:rPr>
              <a:t>bed.</a:t>
            </a:r>
            <a:endParaRPr sz="2750">
              <a:latin typeface="Arial MT"/>
              <a:cs typeface="Arial MT"/>
            </a:endParaRPr>
          </a:p>
          <a:p>
            <a:pPr marL="313690" marR="5080" indent="-301625">
              <a:lnSpc>
                <a:spcPct val="118300"/>
              </a:lnSpc>
              <a:buChar char="•"/>
              <a:tabLst>
                <a:tab pos="314960" algn="l"/>
              </a:tabLst>
            </a:pP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Stress</a:t>
            </a:r>
            <a:r>
              <a:rPr sz="2750" spc="1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and</a:t>
            </a:r>
            <a:r>
              <a:rPr sz="2750" spc="1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routine</a:t>
            </a:r>
            <a:r>
              <a:rPr sz="2750" spc="16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obstacles:</a:t>
            </a:r>
            <a:r>
              <a:rPr sz="2750" spc="19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Students</a:t>
            </a:r>
            <a:r>
              <a:rPr sz="2750" spc="16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have</a:t>
            </a:r>
            <a:r>
              <a:rPr sz="2750" spc="1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individual</a:t>
            </a:r>
            <a:r>
              <a:rPr sz="2750" spc="10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coping</a:t>
            </a:r>
            <a:r>
              <a:rPr sz="2750" spc="16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strategies,</a:t>
            </a:r>
            <a:r>
              <a:rPr sz="2750" spc="18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relaxation</a:t>
            </a:r>
            <a:r>
              <a:rPr sz="2750" spc="2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techniques</a:t>
            </a:r>
            <a:r>
              <a:rPr sz="2750" spc="16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25" dirty="0">
                <a:solidFill>
                  <a:srgbClr val="FFFFFF"/>
                </a:solidFill>
                <a:latin typeface="Arial MT"/>
                <a:cs typeface="Arial MT"/>
              </a:rPr>
              <a:t>and 	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peer</a:t>
            </a:r>
            <a:r>
              <a:rPr sz="2750" spc="8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support</a:t>
            </a:r>
            <a:r>
              <a:rPr sz="2750" spc="18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to</a:t>
            </a:r>
            <a:r>
              <a:rPr sz="2750" spc="1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organize</a:t>
            </a:r>
            <a:r>
              <a:rPr sz="2750" spc="1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deadlines,</a:t>
            </a:r>
            <a:r>
              <a:rPr sz="2750" spc="18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weekends</a:t>
            </a:r>
            <a:r>
              <a:rPr sz="2750" spc="1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and</a:t>
            </a:r>
            <a:r>
              <a:rPr sz="2750" spc="1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dirty="0">
                <a:solidFill>
                  <a:srgbClr val="FFFFFF"/>
                </a:solidFill>
                <a:latin typeface="Arial MT"/>
                <a:cs typeface="Arial MT"/>
              </a:rPr>
              <a:t>variable</a:t>
            </a:r>
            <a:r>
              <a:rPr sz="2750" spc="1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Arial MT"/>
                <a:cs typeface="Arial MT"/>
              </a:rPr>
              <a:t>schedules.</a:t>
            </a:r>
            <a:endParaRPr sz="27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448300"/>
            <a:ext cx="5981700" cy="4838700"/>
          </a:xfrm>
          <a:custGeom>
            <a:avLst/>
            <a:gdLst/>
            <a:ahLst/>
            <a:cxnLst/>
            <a:rect l="l" t="t" r="r" b="b"/>
            <a:pathLst>
              <a:path w="5981700" h="4838700">
                <a:moveTo>
                  <a:pt x="5981700" y="0"/>
                </a:moveTo>
                <a:lnTo>
                  <a:pt x="0" y="0"/>
                </a:lnTo>
                <a:lnTo>
                  <a:pt x="0" y="4838700"/>
                </a:lnTo>
                <a:lnTo>
                  <a:pt x="5981700" y="4838700"/>
                </a:lnTo>
                <a:lnTo>
                  <a:pt x="5981700" y="0"/>
                </a:lnTo>
                <a:close/>
              </a:path>
            </a:pathLst>
          </a:custGeom>
          <a:solidFill>
            <a:srgbClr val="00B0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144936" y="572353"/>
            <a:ext cx="598805" cy="589280"/>
          </a:xfrm>
          <a:custGeom>
            <a:avLst/>
            <a:gdLst/>
            <a:ahLst/>
            <a:cxnLst/>
            <a:rect l="l" t="t" r="r" b="b"/>
            <a:pathLst>
              <a:path w="598804" h="589280">
                <a:moveTo>
                  <a:pt x="299176" y="0"/>
                </a:moveTo>
                <a:lnTo>
                  <a:pt x="250641" y="3853"/>
                </a:lnTo>
                <a:lnTo>
                  <a:pt x="204602" y="15011"/>
                </a:lnTo>
                <a:lnTo>
                  <a:pt x="161675" y="32867"/>
                </a:lnTo>
                <a:lnTo>
                  <a:pt x="122474" y="56813"/>
                </a:lnTo>
                <a:lnTo>
                  <a:pt x="87616" y="86246"/>
                </a:lnTo>
                <a:lnTo>
                  <a:pt x="57715" y="120557"/>
                </a:lnTo>
                <a:lnTo>
                  <a:pt x="33388" y="159141"/>
                </a:lnTo>
                <a:lnTo>
                  <a:pt x="15249" y="201393"/>
                </a:lnTo>
                <a:lnTo>
                  <a:pt x="3914" y="246705"/>
                </a:lnTo>
                <a:lnTo>
                  <a:pt x="0" y="294471"/>
                </a:lnTo>
                <a:lnTo>
                  <a:pt x="3915" y="342249"/>
                </a:lnTo>
                <a:lnTo>
                  <a:pt x="15249" y="387569"/>
                </a:lnTo>
                <a:lnTo>
                  <a:pt x="33388" y="429826"/>
                </a:lnTo>
                <a:lnTo>
                  <a:pt x="57716" y="468414"/>
                </a:lnTo>
                <a:lnTo>
                  <a:pt x="87616" y="502727"/>
                </a:lnTo>
                <a:lnTo>
                  <a:pt x="122475" y="532161"/>
                </a:lnTo>
                <a:lnTo>
                  <a:pt x="161676" y="556107"/>
                </a:lnTo>
                <a:lnTo>
                  <a:pt x="204603" y="573962"/>
                </a:lnTo>
                <a:lnTo>
                  <a:pt x="250642" y="585120"/>
                </a:lnTo>
                <a:lnTo>
                  <a:pt x="299176" y="588973"/>
                </a:lnTo>
                <a:lnTo>
                  <a:pt x="347659" y="585120"/>
                </a:lnTo>
                <a:lnTo>
                  <a:pt x="393708" y="573962"/>
                </a:lnTo>
                <a:lnTo>
                  <a:pt x="436637" y="556107"/>
                </a:lnTo>
                <a:lnTo>
                  <a:pt x="475840" y="532161"/>
                </a:lnTo>
                <a:lnTo>
                  <a:pt x="510703" y="502727"/>
                </a:lnTo>
                <a:lnTo>
                  <a:pt x="522668" y="488999"/>
                </a:lnTo>
                <a:lnTo>
                  <a:pt x="242696" y="488999"/>
                </a:lnTo>
                <a:lnTo>
                  <a:pt x="242696" y="350061"/>
                </a:lnTo>
                <a:lnTo>
                  <a:pt x="101507" y="350061"/>
                </a:lnTo>
                <a:lnTo>
                  <a:pt x="101507" y="238924"/>
                </a:lnTo>
                <a:lnTo>
                  <a:pt x="242695" y="238924"/>
                </a:lnTo>
                <a:lnTo>
                  <a:pt x="242695" y="99993"/>
                </a:lnTo>
                <a:lnTo>
                  <a:pt x="522689" y="99993"/>
                </a:lnTo>
                <a:lnTo>
                  <a:pt x="510708" y="86246"/>
                </a:lnTo>
                <a:lnTo>
                  <a:pt x="475849" y="56813"/>
                </a:lnTo>
                <a:lnTo>
                  <a:pt x="436650" y="32867"/>
                </a:lnTo>
                <a:lnTo>
                  <a:pt x="393727" y="15011"/>
                </a:lnTo>
                <a:lnTo>
                  <a:pt x="347697" y="3853"/>
                </a:lnTo>
                <a:lnTo>
                  <a:pt x="299176" y="0"/>
                </a:lnTo>
                <a:close/>
              </a:path>
              <a:path w="598804" h="589280">
                <a:moveTo>
                  <a:pt x="522689" y="99993"/>
                </a:moveTo>
                <a:lnTo>
                  <a:pt x="355613" y="99993"/>
                </a:lnTo>
                <a:lnTo>
                  <a:pt x="355613" y="238924"/>
                </a:lnTo>
                <a:lnTo>
                  <a:pt x="496772" y="238924"/>
                </a:lnTo>
                <a:lnTo>
                  <a:pt x="496772" y="350061"/>
                </a:lnTo>
                <a:lnTo>
                  <a:pt x="355614" y="350061"/>
                </a:lnTo>
                <a:lnTo>
                  <a:pt x="355614" y="488999"/>
                </a:lnTo>
                <a:lnTo>
                  <a:pt x="522668" y="488999"/>
                </a:lnTo>
                <a:lnTo>
                  <a:pt x="564941" y="429826"/>
                </a:lnTo>
                <a:lnTo>
                  <a:pt x="583084" y="387569"/>
                </a:lnTo>
                <a:lnTo>
                  <a:pt x="594422" y="342249"/>
                </a:lnTo>
                <a:lnTo>
                  <a:pt x="598338" y="294471"/>
                </a:lnTo>
                <a:lnTo>
                  <a:pt x="594422" y="246705"/>
                </a:lnTo>
                <a:lnTo>
                  <a:pt x="583084" y="201393"/>
                </a:lnTo>
                <a:lnTo>
                  <a:pt x="564942" y="159141"/>
                </a:lnTo>
                <a:lnTo>
                  <a:pt x="540611" y="120557"/>
                </a:lnTo>
                <a:lnTo>
                  <a:pt x="522689" y="99993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24375" y="3524692"/>
            <a:ext cx="304165" cy="304165"/>
          </a:xfrm>
          <a:custGeom>
            <a:avLst/>
            <a:gdLst/>
            <a:ahLst/>
            <a:cxnLst/>
            <a:rect l="l" t="t" r="r" b="b"/>
            <a:pathLst>
              <a:path w="304165" h="304164">
                <a:moveTo>
                  <a:pt x="151961" y="0"/>
                </a:moveTo>
                <a:lnTo>
                  <a:pt x="103924" y="7747"/>
                </a:lnTo>
                <a:lnTo>
                  <a:pt x="62208" y="29322"/>
                </a:lnTo>
                <a:lnTo>
                  <a:pt x="29315" y="62222"/>
                </a:lnTo>
                <a:lnTo>
                  <a:pt x="7745" y="103944"/>
                </a:lnTo>
                <a:lnTo>
                  <a:pt x="0" y="151984"/>
                </a:lnTo>
                <a:lnTo>
                  <a:pt x="7745" y="200034"/>
                </a:lnTo>
                <a:lnTo>
                  <a:pt x="29315" y="241760"/>
                </a:lnTo>
                <a:lnTo>
                  <a:pt x="62208" y="274662"/>
                </a:lnTo>
                <a:lnTo>
                  <a:pt x="103924" y="296237"/>
                </a:lnTo>
                <a:lnTo>
                  <a:pt x="151961" y="303985"/>
                </a:lnTo>
                <a:lnTo>
                  <a:pt x="199971" y="296237"/>
                </a:lnTo>
                <a:lnTo>
                  <a:pt x="241693" y="274662"/>
                </a:lnTo>
                <a:lnTo>
                  <a:pt x="263969" y="252386"/>
                </a:lnTo>
                <a:lnTo>
                  <a:pt x="123272" y="252385"/>
                </a:lnTo>
                <a:lnTo>
                  <a:pt x="123272" y="180676"/>
                </a:lnTo>
                <a:lnTo>
                  <a:pt x="51558" y="180675"/>
                </a:lnTo>
                <a:lnTo>
                  <a:pt x="51558" y="123315"/>
                </a:lnTo>
                <a:lnTo>
                  <a:pt x="123272" y="123315"/>
                </a:lnTo>
                <a:lnTo>
                  <a:pt x="123272" y="51609"/>
                </a:lnTo>
                <a:lnTo>
                  <a:pt x="263981" y="51609"/>
                </a:lnTo>
                <a:lnTo>
                  <a:pt x="241698" y="29323"/>
                </a:lnTo>
                <a:lnTo>
                  <a:pt x="199986" y="7748"/>
                </a:lnTo>
                <a:lnTo>
                  <a:pt x="151961" y="0"/>
                </a:lnTo>
                <a:close/>
              </a:path>
              <a:path w="304165" h="304164">
                <a:moveTo>
                  <a:pt x="263981" y="51609"/>
                </a:moveTo>
                <a:lnTo>
                  <a:pt x="180627" y="51609"/>
                </a:lnTo>
                <a:lnTo>
                  <a:pt x="180627" y="123315"/>
                </a:lnTo>
                <a:lnTo>
                  <a:pt x="252326" y="123315"/>
                </a:lnTo>
                <a:lnTo>
                  <a:pt x="252326" y="180676"/>
                </a:lnTo>
                <a:lnTo>
                  <a:pt x="180627" y="180676"/>
                </a:lnTo>
                <a:lnTo>
                  <a:pt x="180627" y="252385"/>
                </a:lnTo>
                <a:lnTo>
                  <a:pt x="263969" y="252386"/>
                </a:lnTo>
                <a:lnTo>
                  <a:pt x="274592" y="241761"/>
                </a:lnTo>
                <a:lnTo>
                  <a:pt x="296166" y="200035"/>
                </a:lnTo>
                <a:lnTo>
                  <a:pt x="303914" y="151985"/>
                </a:lnTo>
                <a:lnTo>
                  <a:pt x="296167" y="103944"/>
                </a:lnTo>
                <a:lnTo>
                  <a:pt x="274593" y="62223"/>
                </a:lnTo>
                <a:lnTo>
                  <a:pt x="263981" y="51609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601300" y="1162491"/>
            <a:ext cx="304165" cy="304165"/>
          </a:xfrm>
          <a:custGeom>
            <a:avLst/>
            <a:gdLst/>
            <a:ahLst/>
            <a:cxnLst/>
            <a:rect l="l" t="t" r="r" b="b"/>
            <a:pathLst>
              <a:path w="304165" h="304165">
                <a:moveTo>
                  <a:pt x="151960" y="0"/>
                </a:moveTo>
                <a:lnTo>
                  <a:pt x="103924" y="7747"/>
                </a:lnTo>
                <a:lnTo>
                  <a:pt x="62208" y="29323"/>
                </a:lnTo>
                <a:lnTo>
                  <a:pt x="29315" y="62222"/>
                </a:lnTo>
                <a:lnTo>
                  <a:pt x="7745" y="103944"/>
                </a:lnTo>
                <a:lnTo>
                  <a:pt x="0" y="151984"/>
                </a:lnTo>
                <a:lnTo>
                  <a:pt x="7745" y="200034"/>
                </a:lnTo>
                <a:lnTo>
                  <a:pt x="29315" y="241761"/>
                </a:lnTo>
                <a:lnTo>
                  <a:pt x="62209" y="274662"/>
                </a:lnTo>
                <a:lnTo>
                  <a:pt x="103924" y="296237"/>
                </a:lnTo>
                <a:lnTo>
                  <a:pt x="151961" y="303985"/>
                </a:lnTo>
                <a:lnTo>
                  <a:pt x="199971" y="296237"/>
                </a:lnTo>
                <a:lnTo>
                  <a:pt x="241693" y="274662"/>
                </a:lnTo>
                <a:lnTo>
                  <a:pt x="263969" y="252385"/>
                </a:lnTo>
                <a:lnTo>
                  <a:pt x="123273" y="252385"/>
                </a:lnTo>
                <a:lnTo>
                  <a:pt x="123272" y="180676"/>
                </a:lnTo>
                <a:lnTo>
                  <a:pt x="51558" y="180676"/>
                </a:lnTo>
                <a:lnTo>
                  <a:pt x="51558" y="123315"/>
                </a:lnTo>
                <a:lnTo>
                  <a:pt x="123272" y="123315"/>
                </a:lnTo>
                <a:lnTo>
                  <a:pt x="123272" y="51609"/>
                </a:lnTo>
                <a:lnTo>
                  <a:pt x="263981" y="51609"/>
                </a:lnTo>
                <a:lnTo>
                  <a:pt x="241698" y="29323"/>
                </a:lnTo>
                <a:lnTo>
                  <a:pt x="199986" y="7747"/>
                </a:lnTo>
                <a:lnTo>
                  <a:pt x="151960" y="0"/>
                </a:lnTo>
                <a:close/>
              </a:path>
              <a:path w="304165" h="304165">
                <a:moveTo>
                  <a:pt x="263981" y="51609"/>
                </a:moveTo>
                <a:lnTo>
                  <a:pt x="180627" y="51609"/>
                </a:lnTo>
                <a:lnTo>
                  <a:pt x="180627" y="123315"/>
                </a:lnTo>
                <a:lnTo>
                  <a:pt x="252326" y="123315"/>
                </a:lnTo>
                <a:lnTo>
                  <a:pt x="252326" y="180676"/>
                </a:lnTo>
                <a:lnTo>
                  <a:pt x="180627" y="180676"/>
                </a:lnTo>
                <a:lnTo>
                  <a:pt x="180627" y="252385"/>
                </a:lnTo>
                <a:lnTo>
                  <a:pt x="263969" y="252385"/>
                </a:lnTo>
                <a:lnTo>
                  <a:pt x="274592" y="241761"/>
                </a:lnTo>
                <a:lnTo>
                  <a:pt x="296166" y="200034"/>
                </a:lnTo>
                <a:lnTo>
                  <a:pt x="303914" y="151984"/>
                </a:lnTo>
                <a:lnTo>
                  <a:pt x="296167" y="103944"/>
                </a:lnTo>
                <a:lnTo>
                  <a:pt x="274593" y="62222"/>
                </a:lnTo>
                <a:lnTo>
                  <a:pt x="263981" y="51609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4851" y="8963878"/>
            <a:ext cx="608330" cy="589280"/>
          </a:xfrm>
          <a:custGeom>
            <a:avLst/>
            <a:gdLst/>
            <a:ahLst/>
            <a:cxnLst/>
            <a:rect l="l" t="t" r="r" b="b"/>
            <a:pathLst>
              <a:path w="608330" h="589279">
                <a:moveTo>
                  <a:pt x="303926" y="0"/>
                </a:moveTo>
                <a:lnTo>
                  <a:pt x="254621" y="3853"/>
                </a:lnTo>
                <a:lnTo>
                  <a:pt x="207851" y="15011"/>
                </a:lnTo>
                <a:lnTo>
                  <a:pt x="164242" y="32867"/>
                </a:lnTo>
                <a:lnTo>
                  <a:pt x="124419" y="56813"/>
                </a:lnTo>
                <a:lnTo>
                  <a:pt x="89007" y="86246"/>
                </a:lnTo>
                <a:lnTo>
                  <a:pt x="58632" y="120557"/>
                </a:lnTo>
                <a:lnTo>
                  <a:pt x="33918" y="159141"/>
                </a:lnTo>
                <a:lnTo>
                  <a:pt x="15491" y="201393"/>
                </a:lnTo>
                <a:lnTo>
                  <a:pt x="3977" y="246705"/>
                </a:lnTo>
                <a:lnTo>
                  <a:pt x="0" y="294471"/>
                </a:lnTo>
                <a:lnTo>
                  <a:pt x="3977" y="342249"/>
                </a:lnTo>
                <a:lnTo>
                  <a:pt x="15491" y="387569"/>
                </a:lnTo>
                <a:lnTo>
                  <a:pt x="33918" y="429826"/>
                </a:lnTo>
                <a:lnTo>
                  <a:pt x="58632" y="468414"/>
                </a:lnTo>
                <a:lnTo>
                  <a:pt x="89007" y="502727"/>
                </a:lnTo>
                <a:lnTo>
                  <a:pt x="124419" y="532161"/>
                </a:lnTo>
                <a:lnTo>
                  <a:pt x="164242" y="556107"/>
                </a:lnTo>
                <a:lnTo>
                  <a:pt x="207851" y="573962"/>
                </a:lnTo>
                <a:lnTo>
                  <a:pt x="254621" y="585120"/>
                </a:lnTo>
                <a:lnTo>
                  <a:pt x="303927" y="588973"/>
                </a:lnTo>
                <a:lnTo>
                  <a:pt x="353179" y="585120"/>
                </a:lnTo>
                <a:lnTo>
                  <a:pt x="399959" y="573962"/>
                </a:lnTo>
                <a:lnTo>
                  <a:pt x="443570" y="556107"/>
                </a:lnTo>
                <a:lnTo>
                  <a:pt x="483396" y="532161"/>
                </a:lnTo>
                <a:lnTo>
                  <a:pt x="518812" y="502727"/>
                </a:lnTo>
                <a:lnTo>
                  <a:pt x="530967" y="488999"/>
                </a:lnTo>
                <a:lnTo>
                  <a:pt x="246549" y="488999"/>
                </a:lnTo>
                <a:lnTo>
                  <a:pt x="246549" y="350061"/>
                </a:lnTo>
                <a:lnTo>
                  <a:pt x="103119" y="350061"/>
                </a:lnTo>
                <a:lnTo>
                  <a:pt x="103118" y="238924"/>
                </a:lnTo>
                <a:lnTo>
                  <a:pt x="246549" y="238924"/>
                </a:lnTo>
                <a:lnTo>
                  <a:pt x="246549" y="99993"/>
                </a:lnTo>
                <a:lnTo>
                  <a:pt x="530988" y="99993"/>
                </a:lnTo>
                <a:lnTo>
                  <a:pt x="518817" y="86246"/>
                </a:lnTo>
                <a:lnTo>
                  <a:pt x="483405" y="56813"/>
                </a:lnTo>
                <a:lnTo>
                  <a:pt x="443583" y="32867"/>
                </a:lnTo>
                <a:lnTo>
                  <a:pt x="399979" y="15011"/>
                </a:lnTo>
                <a:lnTo>
                  <a:pt x="353218" y="3853"/>
                </a:lnTo>
                <a:lnTo>
                  <a:pt x="303926" y="0"/>
                </a:lnTo>
                <a:close/>
              </a:path>
              <a:path w="608330" h="589279">
                <a:moveTo>
                  <a:pt x="530988" y="99993"/>
                </a:moveTo>
                <a:lnTo>
                  <a:pt x="361260" y="99993"/>
                </a:lnTo>
                <a:lnTo>
                  <a:pt x="361260" y="238924"/>
                </a:lnTo>
                <a:lnTo>
                  <a:pt x="504660" y="238924"/>
                </a:lnTo>
                <a:lnTo>
                  <a:pt x="504660" y="350061"/>
                </a:lnTo>
                <a:lnTo>
                  <a:pt x="361260" y="350061"/>
                </a:lnTo>
                <a:lnTo>
                  <a:pt x="361260" y="488999"/>
                </a:lnTo>
                <a:lnTo>
                  <a:pt x="530967" y="488999"/>
                </a:lnTo>
                <a:lnTo>
                  <a:pt x="573911" y="429826"/>
                </a:lnTo>
                <a:lnTo>
                  <a:pt x="592342" y="387569"/>
                </a:lnTo>
                <a:lnTo>
                  <a:pt x="603860" y="342249"/>
                </a:lnTo>
                <a:lnTo>
                  <a:pt x="607838" y="294471"/>
                </a:lnTo>
                <a:lnTo>
                  <a:pt x="603860" y="246705"/>
                </a:lnTo>
                <a:lnTo>
                  <a:pt x="592343" y="201393"/>
                </a:lnTo>
                <a:lnTo>
                  <a:pt x="573913" y="159141"/>
                </a:lnTo>
                <a:lnTo>
                  <a:pt x="549195" y="120557"/>
                </a:lnTo>
                <a:lnTo>
                  <a:pt x="530988" y="99993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839675" y="9106332"/>
            <a:ext cx="304165" cy="304165"/>
          </a:xfrm>
          <a:custGeom>
            <a:avLst/>
            <a:gdLst/>
            <a:ahLst/>
            <a:cxnLst/>
            <a:rect l="l" t="t" r="r" b="b"/>
            <a:pathLst>
              <a:path w="304165" h="304165">
                <a:moveTo>
                  <a:pt x="151960" y="0"/>
                </a:moveTo>
                <a:lnTo>
                  <a:pt x="103924" y="7748"/>
                </a:lnTo>
                <a:lnTo>
                  <a:pt x="62208" y="29324"/>
                </a:lnTo>
                <a:lnTo>
                  <a:pt x="29315" y="62224"/>
                </a:lnTo>
                <a:lnTo>
                  <a:pt x="7745" y="103947"/>
                </a:lnTo>
                <a:lnTo>
                  <a:pt x="0" y="151989"/>
                </a:lnTo>
                <a:lnTo>
                  <a:pt x="7745" y="200040"/>
                </a:lnTo>
                <a:lnTo>
                  <a:pt x="29315" y="241768"/>
                </a:lnTo>
                <a:lnTo>
                  <a:pt x="62209" y="274670"/>
                </a:lnTo>
                <a:lnTo>
                  <a:pt x="103924" y="296246"/>
                </a:lnTo>
                <a:lnTo>
                  <a:pt x="151961" y="303994"/>
                </a:lnTo>
                <a:lnTo>
                  <a:pt x="199971" y="296246"/>
                </a:lnTo>
                <a:lnTo>
                  <a:pt x="241693" y="274670"/>
                </a:lnTo>
                <a:lnTo>
                  <a:pt x="263969" y="252393"/>
                </a:lnTo>
                <a:lnTo>
                  <a:pt x="123273" y="252393"/>
                </a:lnTo>
                <a:lnTo>
                  <a:pt x="123272" y="180681"/>
                </a:lnTo>
                <a:lnTo>
                  <a:pt x="51558" y="180681"/>
                </a:lnTo>
                <a:lnTo>
                  <a:pt x="51558" y="123319"/>
                </a:lnTo>
                <a:lnTo>
                  <a:pt x="123272" y="123319"/>
                </a:lnTo>
                <a:lnTo>
                  <a:pt x="123272" y="51610"/>
                </a:lnTo>
                <a:lnTo>
                  <a:pt x="263981" y="51610"/>
                </a:lnTo>
                <a:lnTo>
                  <a:pt x="241698" y="29324"/>
                </a:lnTo>
                <a:lnTo>
                  <a:pt x="199986" y="7748"/>
                </a:lnTo>
                <a:lnTo>
                  <a:pt x="151960" y="0"/>
                </a:lnTo>
                <a:close/>
              </a:path>
              <a:path w="304165" h="304165">
                <a:moveTo>
                  <a:pt x="263981" y="51610"/>
                </a:moveTo>
                <a:lnTo>
                  <a:pt x="180627" y="51610"/>
                </a:lnTo>
                <a:lnTo>
                  <a:pt x="180627" y="123319"/>
                </a:lnTo>
                <a:lnTo>
                  <a:pt x="252326" y="123319"/>
                </a:lnTo>
                <a:lnTo>
                  <a:pt x="252326" y="180681"/>
                </a:lnTo>
                <a:lnTo>
                  <a:pt x="180627" y="180681"/>
                </a:lnTo>
                <a:lnTo>
                  <a:pt x="180627" y="252393"/>
                </a:lnTo>
                <a:lnTo>
                  <a:pt x="263969" y="252393"/>
                </a:lnTo>
                <a:lnTo>
                  <a:pt x="274592" y="241768"/>
                </a:lnTo>
                <a:lnTo>
                  <a:pt x="296166" y="200040"/>
                </a:lnTo>
                <a:lnTo>
                  <a:pt x="303914" y="151989"/>
                </a:lnTo>
                <a:lnTo>
                  <a:pt x="296167" y="103947"/>
                </a:lnTo>
                <a:lnTo>
                  <a:pt x="274593" y="62224"/>
                </a:lnTo>
                <a:lnTo>
                  <a:pt x="263981" y="51610"/>
                </a:lnTo>
                <a:close/>
              </a:path>
            </a:pathLst>
          </a:custGeom>
          <a:solidFill>
            <a:srgbClr val="6C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86472" rIns="0" bIns="0" rtlCol="0">
            <a:spAutoFit/>
          </a:bodyPr>
          <a:lstStyle/>
          <a:p>
            <a:pPr marL="5563870">
              <a:lnSpc>
                <a:spcPct val="100000"/>
              </a:lnSpc>
              <a:spcBef>
                <a:spcPts val="130"/>
              </a:spcBef>
            </a:pPr>
            <a:r>
              <a:rPr spc="-10" dirty="0"/>
              <a:t>Conclusion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541516" y="3460178"/>
            <a:ext cx="10161270" cy="54794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3055" marR="308610" indent="-300990">
              <a:lnSpc>
                <a:spcPct val="118300"/>
              </a:lnSpc>
              <a:spcBef>
                <a:spcPts val="95"/>
              </a:spcBef>
              <a:buChar char="•"/>
              <a:tabLst>
                <a:tab pos="314325" algn="l"/>
              </a:tabLst>
            </a:pP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problems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are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high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in</a:t>
            </a:r>
            <a:r>
              <a:rPr sz="2750" spc="19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students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aged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17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23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years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185" dirty="0">
                <a:latin typeface="Arial MT"/>
                <a:cs typeface="Arial MT"/>
              </a:rPr>
              <a:t> </a:t>
            </a:r>
            <a:r>
              <a:rPr sz="2750" spc="-50" dirty="0">
                <a:latin typeface="Arial MT"/>
                <a:cs typeface="Arial MT"/>
              </a:rPr>
              <a:t>a 	</a:t>
            </a:r>
            <a:r>
              <a:rPr sz="2750" dirty="0">
                <a:latin typeface="Arial MT"/>
                <a:cs typeface="Arial MT"/>
              </a:rPr>
              <a:t>university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campaign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should</a:t>
            </a:r>
            <a:r>
              <a:rPr sz="2750" spc="2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be</a:t>
            </a:r>
            <a:r>
              <a:rPr sz="2750" spc="22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targeted.</a:t>
            </a:r>
            <a:endParaRPr sz="2750">
              <a:latin typeface="Arial MT"/>
              <a:cs typeface="Arial MT"/>
            </a:endParaRPr>
          </a:p>
          <a:p>
            <a:pPr marL="313690" indent="-300990">
              <a:lnSpc>
                <a:spcPct val="100000"/>
              </a:lnSpc>
              <a:spcBef>
                <a:spcPts val="600"/>
              </a:spcBef>
              <a:buChar char="•"/>
              <a:tabLst>
                <a:tab pos="313690" algn="l"/>
              </a:tabLst>
            </a:pPr>
            <a:r>
              <a:rPr sz="2750" dirty="0">
                <a:latin typeface="Arial MT"/>
                <a:cs typeface="Arial MT"/>
              </a:rPr>
              <a:t>The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eight-week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campaign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builds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useful</a:t>
            </a:r>
            <a:r>
              <a:rPr sz="2750" spc="17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habits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with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education,</a:t>
            </a:r>
            <a:endParaRPr sz="2750">
              <a:latin typeface="Arial MT"/>
              <a:cs typeface="Arial MT"/>
            </a:endParaRPr>
          </a:p>
          <a:p>
            <a:pPr marL="314325" marR="995680">
              <a:lnSpc>
                <a:spcPct val="118200"/>
              </a:lnSpc>
              <a:spcBef>
                <a:spcPts val="5"/>
              </a:spcBef>
            </a:pPr>
            <a:r>
              <a:rPr sz="2750" dirty="0">
                <a:latin typeface="Arial MT"/>
                <a:cs typeface="Arial MT"/>
              </a:rPr>
              <a:t>screen-free</a:t>
            </a:r>
            <a:r>
              <a:rPr sz="2750" spc="2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practices,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restricting</a:t>
            </a:r>
            <a:r>
              <a:rPr sz="2750" spc="2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caffeine,</a:t>
            </a:r>
            <a:r>
              <a:rPr sz="2750" spc="2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relaxation</a:t>
            </a:r>
            <a:r>
              <a:rPr sz="2750" spc="225" dirty="0">
                <a:latin typeface="Arial MT"/>
                <a:cs typeface="Arial MT"/>
              </a:rPr>
              <a:t> </a:t>
            </a:r>
            <a:r>
              <a:rPr sz="2750" spc="-25" dirty="0">
                <a:latin typeface="Arial MT"/>
                <a:cs typeface="Arial MT"/>
              </a:rPr>
              <a:t>and </a:t>
            </a:r>
            <a:r>
              <a:rPr sz="2750" dirty="0">
                <a:latin typeface="Arial MT"/>
                <a:cs typeface="Arial MT"/>
              </a:rPr>
              <a:t>individualised</a:t>
            </a:r>
            <a:r>
              <a:rPr sz="2750" spc="3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maintenance</a:t>
            </a:r>
            <a:r>
              <a:rPr sz="2750" spc="29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strategies.</a:t>
            </a:r>
            <a:endParaRPr sz="2750">
              <a:latin typeface="Arial MT"/>
              <a:cs typeface="Arial MT"/>
            </a:endParaRPr>
          </a:p>
          <a:p>
            <a:pPr marL="313055" marR="118745" indent="-300990">
              <a:lnSpc>
                <a:spcPct val="118300"/>
              </a:lnSpc>
              <a:spcBef>
                <a:spcPts val="5"/>
              </a:spcBef>
              <a:buChar char="•"/>
              <a:tabLst>
                <a:tab pos="314325" algn="l"/>
              </a:tabLst>
            </a:pPr>
            <a:r>
              <a:rPr sz="2750" dirty="0">
                <a:latin typeface="Arial MT"/>
                <a:cs typeface="Arial MT"/>
              </a:rPr>
              <a:t>Its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three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main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goals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are</a:t>
            </a:r>
            <a:r>
              <a:rPr sz="2750" spc="14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regular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sleep–wake</a:t>
            </a:r>
            <a:r>
              <a:rPr sz="2750" spc="14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times,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avoiding 	</a:t>
            </a:r>
            <a:r>
              <a:rPr sz="2750" dirty="0">
                <a:latin typeface="Arial MT"/>
                <a:cs typeface="Arial MT"/>
              </a:rPr>
              <a:t>screens</a:t>
            </a:r>
            <a:r>
              <a:rPr sz="2750" spc="13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before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bed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20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avoiding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caffeine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during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the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six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hours 	</a:t>
            </a:r>
            <a:r>
              <a:rPr sz="2750" dirty="0">
                <a:latin typeface="Arial MT"/>
                <a:cs typeface="Arial MT"/>
              </a:rPr>
              <a:t>before</a:t>
            </a:r>
            <a:r>
              <a:rPr sz="2750" spc="195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sleep.</a:t>
            </a:r>
            <a:endParaRPr sz="2750">
              <a:latin typeface="Arial MT"/>
              <a:cs typeface="Arial MT"/>
            </a:endParaRPr>
          </a:p>
          <a:p>
            <a:pPr marL="313055" marR="5080" indent="-300990">
              <a:lnSpc>
                <a:spcPct val="118300"/>
              </a:lnSpc>
              <a:buChar char="•"/>
              <a:tabLst>
                <a:tab pos="314325" algn="l"/>
              </a:tabLst>
            </a:pPr>
            <a:r>
              <a:rPr sz="2750" dirty="0">
                <a:latin typeface="Arial MT"/>
                <a:cs typeface="Arial MT"/>
              </a:rPr>
              <a:t>The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gains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will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be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assessed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using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diaries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20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</a:t>
            </a:r>
            <a:r>
              <a:rPr sz="2750" spc="12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follow-</a:t>
            </a:r>
            <a:r>
              <a:rPr sz="2750" spc="-25" dirty="0">
                <a:latin typeface="Arial MT"/>
                <a:cs typeface="Arial MT"/>
              </a:rPr>
              <a:t>up 	</a:t>
            </a:r>
            <a:r>
              <a:rPr sz="2750" dirty="0">
                <a:latin typeface="Arial MT"/>
                <a:cs typeface="Arial MT"/>
              </a:rPr>
              <a:t>evaluation,</a:t>
            </a:r>
            <a:r>
              <a:rPr sz="2750" spc="8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whereas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students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with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severe</a:t>
            </a:r>
            <a:r>
              <a:rPr sz="2750" spc="15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sleep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issues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will</a:t>
            </a:r>
            <a:r>
              <a:rPr sz="2750" spc="190" dirty="0">
                <a:latin typeface="Arial MT"/>
                <a:cs typeface="Arial MT"/>
              </a:rPr>
              <a:t> </a:t>
            </a:r>
            <a:r>
              <a:rPr sz="2750" spc="-25" dirty="0">
                <a:latin typeface="Arial MT"/>
                <a:cs typeface="Arial MT"/>
              </a:rPr>
              <a:t>be 	</a:t>
            </a:r>
            <a:r>
              <a:rPr sz="2750" dirty="0">
                <a:latin typeface="Arial MT"/>
                <a:cs typeface="Arial MT"/>
              </a:rPr>
              <a:t>enlisted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to</a:t>
            </a:r>
            <a:r>
              <a:rPr sz="2750" spc="16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receive</a:t>
            </a:r>
            <a:r>
              <a:rPr sz="2750" spc="16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additional</a:t>
            </a:r>
            <a:r>
              <a:rPr sz="2750" spc="190" dirty="0">
                <a:latin typeface="Arial MT"/>
                <a:cs typeface="Arial MT"/>
              </a:rPr>
              <a:t> </a:t>
            </a:r>
            <a:r>
              <a:rPr sz="2750" spc="-10" dirty="0">
                <a:latin typeface="Arial MT"/>
                <a:cs typeface="Arial MT"/>
              </a:rPr>
              <a:t>assistance.</a:t>
            </a:r>
            <a:endParaRPr sz="27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7765415" y="234949"/>
            <a:ext cx="2760345" cy="6324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pc="-10" dirty="0"/>
              <a:t>References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8992" y="855217"/>
            <a:ext cx="16753205" cy="7653020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183515" indent="-170815">
              <a:lnSpc>
                <a:spcPct val="100000"/>
              </a:lnSpc>
              <a:spcBef>
                <a:spcPts val="635"/>
              </a:spcBef>
              <a:buChar char="•"/>
              <a:tabLst>
                <a:tab pos="183515" algn="l"/>
              </a:tabLst>
            </a:pPr>
            <a:r>
              <a:rPr sz="1550" dirty="0">
                <a:latin typeface="Arial MT"/>
                <a:cs typeface="Arial MT"/>
              </a:rPr>
              <a:t>AIWO</a:t>
            </a:r>
            <a:r>
              <a:rPr sz="1550" spc="2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(2026)</a:t>
            </a:r>
            <a:r>
              <a:rPr sz="1550" spc="-4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AIWO</a:t>
            </a:r>
            <a:r>
              <a:rPr sz="1550" spc="11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(@aiwohealth)</a:t>
            </a:r>
            <a:r>
              <a:rPr sz="1550" spc="14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•</a:t>
            </a:r>
            <a:r>
              <a:rPr sz="1550" spc="21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Instagram</a:t>
            </a:r>
            <a:r>
              <a:rPr sz="1550" spc="20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photos</a:t>
            </a:r>
            <a:r>
              <a:rPr sz="1550" spc="1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and</a:t>
            </a:r>
            <a:r>
              <a:rPr sz="1550" spc="1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videos</a:t>
            </a:r>
            <a:r>
              <a:rPr sz="1550" spc="1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(no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date).</a:t>
            </a:r>
            <a:r>
              <a:rPr sz="1550" spc="320" dirty="0">
                <a:latin typeface="Arial MT"/>
                <a:cs typeface="Arial MT"/>
              </a:rPr>
              <a:t> 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2"/>
              </a:rPr>
              <a:t>https://www.instagram.com/p/DbGFXTuFCLk</a:t>
            </a:r>
            <a:endParaRPr sz="1550">
              <a:latin typeface="Arial MT"/>
              <a:cs typeface="Arial MT"/>
            </a:endParaRPr>
          </a:p>
          <a:p>
            <a:pPr marL="183515" indent="-170815">
              <a:lnSpc>
                <a:spcPct val="100000"/>
              </a:lnSpc>
              <a:spcBef>
                <a:spcPts val="545"/>
              </a:spcBef>
              <a:buChar char="•"/>
              <a:tabLst>
                <a:tab pos="183515" algn="l"/>
              </a:tabLst>
            </a:pPr>
            <a:r>
              <a:rPr sz="1550" dirty="0">
                <a:latin typeface="Arial MT"/>
                <a:cs typeface="Arial MT"/>
              </a:rPr>
              <a:t>Family</a:t>
            </a:r>
            <a:r>
              <a:rPr sz="1550" spc="2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Fund</a:t>
            </a:r>
            <a:r>
              <a:rPr sz="1550" spc="27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(2026).</a:t>
            </a:r>
            <a:r>
              <a:rPr sz="1550" spc="14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The</a:t>
            </a:r>
            <a:r>
              <a:rPr sz="1550" spc="27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Sleep</a:t>
            </a:r>
            <a:r>
              <a:rPr sz="1550" spc="16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Charity.</a:t>
            </a:r>
            <a:r>
              <a:rPr sz="1550" spc="390" dirty="0">
                <a:latin typeface="Arial MT"/>
                <a:cs typeface="Arial MT"/>
              </a:rPr>
              <a:t> </a:t>
            </a: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3"/>
              </a:rPr>
              <a:t>https://www.familyfund.org.uk/support/discover-more/the-sleep-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3"/>
              </a:rPr>
              <a:t>charity</a:t>
            </a:r>
            <a:endParaRPr sz="1550">
              <a:latin typeface="Arial MT"/>
              <a:cs typeface="Arial MT"/>
            </a:endParaRPr>
          </a:p>
          <a:p>
            <a:pPr marL="183515" indent="-170815">
              <a:lnSpc>
                <a:spcPct val="100000"/>
              </a:lnSpc>
              <a:spcBef>
                <a:spcPts val="540"/>
              </a:spcBef>
              <a:buChar char="•"/>
              <a:tabLst>
                <a:tab pos="183515" algn="l"/>
              </a:tabLst>
            </a:pPr>
            <a:r>
              <a:rPr sz="1550" dirty="0">
                <a:latin typeface="Arial MT"/>
                <a:cs typeface="Arial MT"/>
              </a:rPr>
              <a:t>NHS</a:t>
            </a:r>
            <a:r>
              <a:rPr sz="1550" spc="12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(2024)</a:t>
            </a:r>
            <a:r>
              <a:rPr sz="1550" spc="20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Insomnia.</a:t>
            </a:r>
            <a:r>
              <a:rPr sz="1550" spc="170" dirty="0">
                <a:latin typeface="Arial MT"/>
                <a:cs typeface="Arial MT"/>
              </a:rPr>
              <a:t> 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4"/>
              </a:rPr>
              <a:t>https://www.nhs.uk/conditions/insomnia/</a:t>
            </a:r>
            <a:endParaRPr sz="1550">
              <a:latin typeface="Arial MT"/>
              <a:cs typeface="Arial MT"/>
            </a:endParaRPr>
          </a:p>
          <a:p>
            <a:pPr marL="183515" indent="-170815">
              <a:lnSpc>
                <a:spcPct val="100000"/>
              </a:lnSpc>
              <a:spcBef>
                <a:spcPts val="545"/>
              </a:spcBef>
              <a:buChar char="•"/>
              <a:tabLst>
                <a:tab pos="183515" algn="l"/>
              </a:tabLst>
            </a:pPr>
            <a:r>
              <a:rPr sz="1550" dirty="0">
                <a:latin typeface="Arial MT"/>
                <a:cs typeface="Arial MT"/>
              </a:rPr>
              <a:t>Stanford</a:t>
            </a:r>
            <a:r>
              <a:rPr sz="1550" spc="1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Center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on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Longevity</a:t>
            </a:r>
            <a:r>
              <a:rPr sz="1550" spc="20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(2021)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Research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Update</a:t>
            </a:r>
            <a:r>
              <a:rPr sz="1550" spc="1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on</a:t>
            </a:r>
            <a:r>
              <a:rPr sz="1550" spc="1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sleep</a:t>
            </a:r>
            <a:r>
              <a:rPr sz="1550" spc="25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-</a:t>
            </a:r>
            <a:r>
              <a:rPr sz="1550" spc="17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Stanford</a:t>
            </a:r>
            <a:r>
              <a:rPr sz="1550" spc="1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Center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on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Longevity.</a:t>
            </a:r>
            <a:r>
              <a:rPr sz="1550" spc="215" dirty="0">
                <a:latin typeface="Arial MT"/>
                <a:cs typeface="Arial MT"/>
              </a:rPr>
              <a:t> </a:t>
            </a: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5"/>
              </a:rPr>
              <a:t>https://longevity.stanford.edu/research-update-on-</a:t>
            </a:r>
            <a:r>
              <a:rPr sz="1550" u="sng" spc="-2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5"/>
              </a:rPr>
              <a:t>sleep</a:t>
            </a:r>
            <a:endParaRPr sz="1550">
              <a:latin typeface="Arial MT"/>
              <a:cs typeface="Arial MT"/>
            </a:endParaRPr>
          </a:p>
          <a:p>
            <a:pPr marL="183515" indent="-170815">
              <a:lnSpc>
                <a:spcPct val="100000"/>
              </a:lnSpc>
              <a:spcBef>
                <a:spcPts val="540"/>
              </a:spcBef>
              <a:buChar char="•"/>
              <a:tabLst>
                <a:tab pos="183515" algn="l"/>
              </a:tabLst>
            </a:pPr>
            <a:r>
              <a:rPr sz="1550" dirty="0">
                <a:latin typeface="Arial MT"/>
                <a:cs typeface="Arial MT"/>
              </a:rPr>
              <a:t>Student</a:t>
            </a:r>
            <a:r>
              <a:rPr sz="1550" spc="11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Minds</a:t>
            </a:r>
            <a:r>
              <a:rPr sz="1550" spc="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(2026)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Mental</a:t>
            </a:r>
            <a:r>
              <a:rPr sz="1550" spc="13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health</a:t>
            </a:r>
            <a:r>
              <a:rPr sz="1550" spc="13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support</a:t>
            </a:r>
            <a:r>
              <a:rPr sz="1550" spc="20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–</a:t>
            </a:r>
            <a:r>
              <a:rPr sz="1550" spc="12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for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UK</a:t>
            </a:r>
            <a:r>
              <a:rPr sz="1550" spc="1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university</a:t>
            </a:r>
            <a:r>
              <a:rPr sz="1550" spc="14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students</a:t>
            </a:r>
            <a:r>
              <a:rPr sz="1550" spc="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|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Student</a:t>
            </a:r>
            <a:r>
              <a:rPr sz="1550" spc="11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Minds.</a:t>
            </a:r>
            <a:r>
              <a:rPr sz="1550" spc="200" dirty="0">
                <a:latin typeface="Arial MT"/>
                <a:cs typeface="Arial MT"/>
              </a:rPr>
              <a:t> 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6"/>
              </a:rPr>
              <a:t>https://www.studentminds.org.uk</a:t>
            </a:r>
            <a:endParaRPr sz="1550">
              <a:latin typeface="Arial MT"/>
              <a:cs typeface="Arial MT"/>
            </a:endParaRPr>
          </a:p>
          <a:p>
            <a:pPr marL="182880" marR="1039494" indent="-170815">
              <a:lnSpc>
                <a:spcPct val="129099"/>
              </a:lnSpc>
              <a:buChar char="•"/>
              <a:tabLst>
                <a:tab pos="184785" algn="l"/>
              </a:tabLst>
            </a:pPr>
            <a:r>
              <a:rPr sz="1550" dirty="0">
                <a:latin typeface="Arial MT"/>
                <a:cs typeface="Arial MT"/>
              </a:rPr>
              <a:t>Chkhaidze,</a:t>
            </a:r>
            <a:r>
              <a:rPr sz="1550" spc="-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A.,</a:t>
            </a:r>
            <a:r>
              <a:rPr sz="1550" spc="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Millar,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B.M.,</a:t>
            </a:r>
            <a:r>
              <a:rPr sz="1550" spc="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Revenson,</a:t>
            </a:r>
            <a:r>
              <a:rPr sz="1550" spc="80" dirty="0">
                <a:latin typeface="Arial MT"/>
                <a:cs typeface="Arial MT"/>
              </a:rPr>
              <a:t> </a:t>
            </a:r>
            <a:r>
              <a:rPr sz="1550" spc="-20" dirty="0">
                <a:latin typeface="Arial MT"/>
                <a:cs typeface="Arial MT"/>
              </a:rPr>
              <a:t>T.A.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and</a:t>
            </a:r>
            <a:r>
              <a:rPr sz="1550" spc="16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Mindlis,</a:t>
            </a:r>
            <a:r>
              <a:rPr sz="1550" spc="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I.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(2025)</a:t>
            </a:r>
            <a:r>
              <a:rPr sz="1550" spc="7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‘Scrolling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your</a:t>
            </a:r>
            <a:r>
              <a:rPr sz="1550" spc="7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sleep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away:</a:t>
            </a:r>
            <a:r>
              <a:rPr sz="1550" spc="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the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effects</a:t>
            </a:r>
            <a:r>
              <a:rPr sz="1550" spc="1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of</a:t>
            </a:r>
            <a:r>
              <a:rPr sz="1550" spc="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bedtime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device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use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on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sleep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among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young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adults</a:t>
            </a:r>
            <a:r>
              <a:rPr sz="1550" spc="1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with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poor</a:t>
            </a:r>
            <a:r>
              <a:rPr sz="1550" spc="150" dirty="0">
                <a:latin typeface="Arial MT"/>
                <a:cs typeface="Arial MT"/>
              </a:rPr>
              <a:t> </a:t>
            </a:r>
            <a:r>
              <a:rPr sz="1550" spc="-10" dirty="0">
                <a:latin typeface="Arial MT"/>
                <a:cs typeface="Arial MT"/>
              </a:rPr>
              <a:t>sleep’, 	</a:t>
            </a:r>
            <a:r>
              <a:rPr sz="1550" dirty="0">
                <a:latin typeface="Arial MT"/>
                <a:cs typeface="Arial MT"/>
              </a:rPr>
              <a:t>International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Journal</a:t>
            </a:r>
            <a:r>
              <a:rPr sz="1550" spc="14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of</a:t>
            </a:r>
            <a:r>
              <a:rPr sz="1550" spc="2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Behavioral</a:t>
            </a:r>
            <a:r>
              <a:rPr sz="1550" spc="25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Medicine,</a:t>
            </a:r>
            <a:r>
              <a:rPr sz="1550" spc="2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32(4),</a:t>
            </a:r>
            <a:r>
              <a:rPr sz="1550" spc="2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pp.</a:t>
            </a:r>
            <a:r>
              <a:rPr sz="1550" spc="2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634–639.</a:t>
            </a:r>
            <a:r>
              <a:rPr sz="1550" spc="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Available</a:t>
            </a:r>
            <a:r>
              <a:rPr sz="1550" spc="24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at:</a:t>
            </a:r>
            <a:r>
              <a:rPr sz="1550" spc="254" dirty="0">
                <a:latin typeface="Arial MT"/>
                <a:cs typeface="Arial MT"/>
              </a:rPr>
              <a:t> </a:t>
            </a: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7"/>
              </a:rPr>
              <a:t>https://doi.org/10.1007/s12529-024-10326-</a:t>
            </a:r>
            <a:r>
              <a:rPr sz="1550" u="sng" spc="-5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7"/>
              </a:rPr>
              <a:t>x</a:t>
            </a:r>
            <a:endParaRPr sz="1550">
              <a:latin typeface="Arial MT"/>
              <a:cs typeface="Arial MT"/>
            </a:endParaRPr>
          </a:p>
          <a:p>
            <a:pPr marL="182880" marR="5080" indent="-170815">
              <a:lnSpc>
                <a:spcPts val="2400"/>
              </a:lnSpc>
              <a:spcBef>
                <a:spcPts val="175"/>
              </a:spcBef>
              <a:buChar char="•"/>
              <a:tabLst>
                <a:tab pos="184785" algn="l"/>
              </a:tabLst>
            </a:pPr>
            <a:r>
              <a:rPr sz="1550" dirty="0">
                <a:latin typeface="Arial MT"/>
                <a:cs typeface="Arial MT"/>
              </a:rPr>
              <a:t>Gardiner,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C.L.,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Weakley,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J.,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Burke,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L.M.,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Fernandez,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spc="-25" dirty="0">
                <a:latin typeface="Arial MT"/>
                <a:cs typeface="Arial MT"/>
              </a:rPr>
              <a:t>F.,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Johnston,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R.D.,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Leota,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J.,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Russell,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S.,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Munteanu,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G.,</a:t>
            </a:r>
            <a:r>
              <a:rPr sz="1550" spc="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Townshend,</a:t>
            </a:r>
            <a:r>
              <a:rPr sz="1550" spc="1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A.</a:t>
            </a:r>
            <a:r>
              <a:rPr sz="1550" spc="30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and</a:t>
            </a:r>
            <a:r>
              <a:rPr sz="1550" spc="7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Halson,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S.L.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(2025)</a:t>
            </a:r>
            <a:r>
              <a:rPr sz="1550" spc="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‘Dose</a:t>
            </a:r>
            <a:r>
              <a:rPr sz="1550" spc="1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and</a:t>
            </a:r>
            <a:r>
              <a:rPr sz="1550" spc="1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timing</a:t>
            </a:r>
            <a:r>
              <a:rPr sz="1550" spc="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effects</a:t>
            </a:r>
            <a:r>
              <a:rPr sz="1550" spc="12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of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spc="-10" dirty="0">
                <a:latin typeface="Arial MT"/>
                <a:cs typeface="Arial MT"/>
              </a:rPr>
              <a:t>caffeine 	</a:t>
            </a:r>
            <a:r>
              <a:rPr sz="1550" dirty="0">
                <a:latin typeface="Arial MT"/>
                <a:cs typeface="Arial MT"/>
              </a:rPr>
              <a:t>on</a:t>
            </a:r>
            <a:r>
              <a:rPr sz="1550" spc="15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subsequent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sleep: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</a:t>
            </a:r>
            <a:r>
              <a:rPr sz="1550" spc="15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randomized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clinical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crossover</a:t>
            </a:r>
            <a:r>
              <a:rPr sz="1550" spc="12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trial’,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Sleep,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48(4),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article</a:t>
            </a:r>
            <a:r>
              <a:rPr sz="1550" spc="15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zsae230.</a:t>
            </a:r>
            <a:r>
              <a:rPr sz="1550" spc="-5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Available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at:</a:t>
            </a:r>
            <a:r>
              <a:rPr sz="1550" spc="355" dirty="0">
                <a:latin typeface="Arial MT"/>
                <a:cs typeface="Arial MT"/>
              </a:rPr>
              <a:t> 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8"/>
              </a:rPr>
              <a:t>https://doi.org/10.1093/sleep/zsae230</a:t>
            </a:r>
            <a:endParaRPr sz="1550">
              <a:latin typeface="Arial MT"/>
              <a:cs typeface="Arial MT"/>
            </a:endParaRPr>
          </a:p>
          <a:p>
            <a:pPr marL="183515" indent="-170815">
              <a:lnSpc>
                <a:spcPct val="100000"/>
              </a:lnSpc>
              <a:spcBef>
                <a:spcPts val="375"/>
              </a:spcBef>
              <a:buChar char="•"/>
              <a:tabLst>
                <a:tab pos="183515" algn="l"/>
              </a:tabLst>
            </a:pPr>
            <a:r>
              <a:rPr sz="1550" spc="10" dirty="0">
                <a:latin typeface="Arial MT"/>
                <a:cs typeface="Arial MT"/>
              </a:rPr>
              <a:t>National</a:t>
            </a:r>
            <a:r>
              <a:rPr sz="1550" spc="80" dirty="0">
                <a:latin typeface="Arial MT"/>
                <a:cs typeface="Arial MT"/>
              </a:rPr>
              <a:t> </a:t>
            </a:r>
            <a:r>
              <a:rPr sz="1550" spc="10" dirty="0">
                <a:latin typeface="Arial MT"/>
                <a:cs typeface="Arial MT"/>
              </a:rPr>
              <a:t>Health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spc="10" dirty="0">
                <a:latin typeface="Arial MT"/>
                <a:cs typeface="Arial MT"/>
              </a:rPr>
              <a:t>Service</a:t>
            </a:r>
            <a:r>
              <a:rPr sz="1550" spc="80" dirty="0">
                <a:latin typeface="Arial MT"/>
                <a:cs typeface="Arial MT"/>
              </a:rPr>
              <a:t> </a:t>
            </a:r>
            <a:r>
              <a:rPr sz="1550" spc="10" dirty="0">
                <a:latin typeface="Arial MT"/>
                <a:cs typeface="Arial MT"/>
              </a:rPr>
              <a:t>[NHS]</a:t>
            </a:r>
            <a:r>
              <a:rPr sz="1550" spc="65" dirty="0">
                <a:latin typeface="Arial MT"/>
                <a:cs typeface="Arial MT"/>
              </a:rPr>
              <a:t> </a:t>
            </a:r>
            <a:r>
              <a:rPr sz="1550" spc="10" dirty="0">
                <a:latin typeface="Arial MT"/>
                <a:cs typeface="Arial MT"/>
              </a:rPr>
              <a:t>(2024)</a:t>
            </a:r>
            <a:r>
              <a:rPr sz="1550" spc="55" dirty="0">
                <a:latin typeface="Arial MT"/>
                <a:cs typeface="Arial MT"/>
              </a:rPr>
              <a:t> </a:t>
            </a:r>
            <a:r>
              <a:rPr sz="1550" spc="10" dirty="0">
                <a:latin typeface="Arial MT"/>
                <a:cs typeface="Arial MT"/>
              </a:rPr>
              <a:t>Insomnia.</a:t>
            </a:r>
            <a:r>
              <a:rPr sz="1550" spc="-95" dirty="0">
                <a:latin typeface="Arial MT"/>
                <a:cs typeface="Arial MT"/>
              </a:rPr>
              <a:t> </a:t>
            </a:r>
            <a:r>
              <a:rPr sz="1550" spc="10" dirty="0">
                <a:latin typeface="Arial MT"/>
                <a:cs typeface="Arial MT"/>
              </a:rPr>
              <a:t>Available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spc="10" dirty="0">
                <a:latin typeface="Arial MT"/>
                <a:cs typeface="Arial MT"/>
              </a:rPr>
              <a:t>at:</a:t>
            </a:r>
            <a:r>
              <a:rPr sz="1550" spc="175" dirty="0">
                <a:latin typeface="Arial MT"/>
                <a:cs typeface="Arial MT"/>
              </a:rPr>
              <a:t> </a:t>
            </a:r>
            <a:r>
              <a:rPr sz="1550" u="sng" spc="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9"/>
              </a:rPr>
              <a:t>https://www.nhs.uk/conditions/insomnia/</a:t>
            </a:r>
            <a:r>
              <a:rPr sz="1550" spc="45" dirty="0">
                <a:solidFill>
                  <a:srgbClr val="0000FF"/>
                </a:solidFill>
                <a:latin typeface="Arial MT"/>
                <a:cs typeface="Arial MT"/>
              </a:rPr>
              <a:t> </a:t>
            </a:r>
            <a:r>
              <a:rPr sz="1550" spc="10" dirty="0">
                <a:latin typeface="Arial MT"/>
                <a:cs typeface="Arial MT"/>
              </a:rPr>
              <a:t>(Accessed:</a:t>
            </a:r>
            <a:r>
              <a:rPr sz="1550" spc="6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2</a:t>
            </a:r>
            <a:r>
              <a:rPr sz="1550" spc="-80" dirty="0">
                <a:latin typeface="Arial MT"/>
                <a:cs typeface="Arial MT"/>
              </a:rPr>
              <a:t> </a:t>
            </a:r>
            <a:r>
              <a:rPr sz="1550" spc="10" dirty="0">
                <a:latin typeface="Arial MT"/>
                <a:cs typeface="Arial MT"/>
              </a:rPr>
              <a:t>August</a:t>
            </a:r>
            <a:r>
              <a:rPr sz="1550" spc="65" dirty="0">
                <a:latin typeface="Arial MT"/>
                <a:cs typeface="Arial MT"/>
              </a:rPr>
              <a:t> </a:t>
            </a:r>
            <a:r>
              <a:rPr sz="1550" spc="-10" dirty="0">
                <a:latin typeface="Arial MT"/>
                <a:cs typeface="Arial MT"/>
              </a:rPr>
              <a:t>2026).</a:t>
            </a:r>
            <a:endParaRPr sz="1550">
              <a:latin typeface="Arial MT"/>
              <a:cs typeface="Arial MT"/>
            </a:endParaRPr>
          </a:p>
          <a:p>
            <a:pPr marL="182880" marR="242570" indent="-170815">
              <a:lnSpc>
                <a:spcPct val="129099"/>
              </a:lnSpc>
              <a:buChar char="•"/>
              <a:tabLst>
                <a:tab pos="184785" algn="l"/>
              </a:tabLst>
            </a:pPr>
            <a:r>
              <a:rPr sz="1550" dirty="0">
                <a:latin typeface="Arial MT"/>
                <a:cs typeface="Arial MT"/>
              </a:rPr>
              <a:t>NHS</a:t>
            </a:r>
            <a:r>
              <a:rPr sz="1550" spc="7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England</a:t>
            </a:r>
            <a:r>
              <a:rPr sz="1550" spc="10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Digital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(2023)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Mental</a:t>
            </a:r>
            <a:r>
              <a:rPr sz="1550" spc="10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Health</a:t>
            </a:r>
            <a:r>
              <a:rPr sz="1550" spc="10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of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Children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and</a:t>
            </a:r>
            <a:r>
              <a:rPr sz="1550" spc="1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Young</a:t>
            </a:r>
            <a:r>
              <a:rPr sz="1550" spc="10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People</a:t>
            </a:r>
            <a:r>
              <a:rPr sz="1550" spc="10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in</a:t>
            </a:r>
            <a:r>
              <a:rPr sz="1550" spc="10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England,</a:t>
            </a:r>
            <a:r>
              <a:rPr sz="1550" spc="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2023: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Part</a:t>
            </a:r>
            <a:r>
              <a:rPr sz="1550" spc="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2</a:t>
            </a:r>
            <a:r>
              <a:rPr sz="1550" spc="-24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—sleep,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loneliness,</a:t>
            </a:r>
            <a:r>
              <a:rPr sz="1550" spc="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activities</a:t>
            </a:r>
            <a:r>
              <a:rPr sz="1550" spc="1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and</a:t>
            </a:r>
            <a:r>
              <a:rPr sz="1550" spc="1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health</a:t>
            </a:r>
            <a:r>
              <a:rPr sz="1550" spc="11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behaviours. Available</a:t>
            </a:r>
            <a:r>
              <a:rPr sz="1550" spc="100" dirty="0">
                <a:latin typeface="Arial MT"/>
                <a:cs typeface="Arial MT"/>
              </a:rPr>
              <a:t> </a:t>
            </a:r>
            <a:r>
              <a:rPr sz="1550" spc="-25" dirty="0">
                <a:latin typeface="Arial MT"/>
                <a:cs typeface="Arial MT"/>
              </a:rPr>
              <a:t>at: 	</a:t>
            </a: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10"/>
              </a:rPr>
              <a:t>https://digital.nhs.uk/data-and-information/publications/statistical/mental-health-of-children-and-young-people-in-england/2023-wave-4-follow-up/part-2-sleep-loneliness-activities-and-	health-behaviours</a:t>
            </a:r>
            <a:r>
              <a:rPr sz="1550" spc="145" dirty="0">
                <a:solidFill>
                  <a:srgbClr val="0000FF"/>
                </a:solidFill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(Accessed:</a:t>
            </a:r>
            <a:r>
              <a:rPr sz="1550" spc="17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2</a:t>
            </a:r>
            <a:r>
              <a:rPr sz="1550" spc="-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August</a:t>
            </a:r>
            <a:r>
              <a:rPr sz="1550" spc="175" dirty="0">
                <a:latin typeface="Arial MT"/>
                <a:cs typeface="Arial MT"/>
              </a:rPr>
              <a:t> </a:t>
            </a:r>
            <a:r>
              <a:rPr sz="1550" spc="-10" dirty="0">
                <a:latin typeface="Arial MT"/>
                <a:cs typeface="Arial MT"/>
              </a:rPr>
              <a:t>2026).</a:t>
            </a:r>
            <a:endParaRPr sz="1550">
              <a:latin typeface="Arial MT"/>
              <a:cs typeface="Arial MT"/>
            </a:endParaRPr>
          </a:p>
          <a:p>
            <a:pPr marL="182880" marR="251460" indent="-170815">
              <a:lnSpc>
                <a:spcPct val="129200"/>
              </a:lnSpc>
              <a:buChar char="•"/>
              <a:tabLst>
                <a:tab pos="184785" algn="l"/>
              </a:tabLst>
            </a:pPr>
            <a:r>
              <a:rPr sz="1550" dirty="0">
                <a:latin typeface="Arial MT"/>
                <a:cs typeface="Arial MT"/>
              </a:rPr>
              <a:t>Saruhanjan,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K.,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Zarski, A.-C.,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Bauer,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spc="-30" dirty="0">
                <a:latin typeface="Arial MT"/>
                <a:cs typeface="Arial MT"/>
              </a:rPr>
              <a:t>T.,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Baumeister,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H.,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Cuijpers,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P.,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Spiegelhalder,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K., Auerbach,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R.P.,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Kessler,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R.C.,</a:t>
            </a:r>
            <a:r>
              <a:rPr sz="1550" spc="1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Bruffaerts,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R.,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Karyotaki,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E.,</a:t>
            </a:r>
            <a:r>
              <a:rPr sz="1550" spc="11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Berking,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M.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and</a:t>
            </a:r>
            <a:r>
              <a:rPr sz="1550" spc="2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Ebert,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D.D.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spc="-10" dirty="0">
                <a:latin typeface="Arial MT"/>
                <a:cs typeface="Arial MT"/>
              </a:rPr>
              <a:t>(2021) 	</a:t>
            </a:r>
            <a:r>
              <a:rPr sz="1550" dirty="0">
                <a:latin typeface="Arial MT"/>
                <a:cs typeface="Arial MT"/>
              </a:rPr>
              <a:t>‘Psychological</a:t>
            </a:r>
            <a:r>
              <a:rPr sz="1550" spc="14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interventions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to</a:t>
            </a:r>
            <a:r>
              <a:rPr sz="1550" spc="5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improve</a:t>
            </a:r>
            <a:r>
              <a:rPr sz="1550" spc="14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sleep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in</a:t>
            </a:r>
            <a:r>
              <a:rPr sz="1550" spc="14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college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students:</a:t>
            </a:r>
            <a:r>
              <a:rPr sz="1550" spc="1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</a:t>
            </a:r>
            <a:r>
              <a:rPr sz="1550" spc="5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meta-analysis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of</a:t>
            </a:r>
            <a:r>
              <a:rPr sz="1550" spc="1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randomized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controlled</a:t>
            </a:r>
            <a:r>
              <a:rPr sz="1550" spc="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trials’,</a:t>
            </a:r>
            <a:r>
              <a:rPr sz="1550" spc="1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Journal</a:t>
            </a:r>
            <a:r>
              <a:rPr sz="1550" spc="14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of</a:t>
            </a:r>
            <a:r>
              <a:rPr sz="1550" spc="1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Sleep</a:t>
            </a:r>
            <a:r>
              <a:rPr sz="1550" spc="5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Research,</a:t>
            </a:r>
            <a:r>
              <a:rPr sz="1550" spc="1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30(1),</a:t>
            </a:r>
            <a:r>
              <a:rPr sz="1550" spc="1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article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e13097.</a:t>
            </a:r>
            <a:r>
              <a:rPr sz="1550" spc="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Available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spc="-25" dirty="0">
                <a:latin typeface="Arial MT"/>
                <a:cs typeface="Arial MT"/>
              </a:rPr>
              <a:t>at: 	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11"/>
              </a:rPr>
              <a:t>https://doi.org/10.1111/jsr.13097</a:t>
            </a:r>
            <a:endParaRPr sz="1550">
              <a:latin typeface="Arial MT"/>
              <a:cs typeface="Arial MT"/>
            </a:endParaRPr>
          </a:p>
          <a:p>
            <a:pPr marL="182880" marR="173990" indent="-170815">
              <a:lnSpc>
                <a:spcPct val="129099"/>
              </a:lnSpc>
              <a:buChar char="•"/>
              <a:tabLst>
                <a:tab pos="184785" algn="l"/>
              </a:tabLst>
            </a:pPr>
            <a:r>
              <a:rPr sz="1550" dirty="0">
                <a:latin typeface="Arial MT"/>
                <a:cs typeface="Arial MT"/>
              </a:rPr>
              <a:t>Stores,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R.,</a:t>
            </a:r>
            <a:r>
              <a:rPr sz="1550" spc="13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Linceviciute,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S.,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Pilkington,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K.</a:t>
            </a:r>
            <a:r>
              <a:rPr sz="1550" spc="1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and</a:t>
            </a:r>
            <a:r>
              <a:rPr sz="1550" spc="11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Ridge,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D.</a:t>
            </a:r>
            <a:r>
              <a:rPr sz="1550" spc="1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(2023)</a:t>
            </a:r>
            <a:r>
              <a:rPr sz="1550" spc="17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‘Sleep</a:t>
            </a:r>
            <a:r>
              <a:rPr sz="1550" spc="12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disturbance,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mental</a:t>
            </a:r>
            <a:r>
              <a:rPr sz="1550" spc="1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health,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wellbeing</a:t>
            </a:r>
            <a:r>
              <a:rPr sz="1550" spc="12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and</a:t>
            </a:r>
            <a:r>
              <a:rPr sz="1550" spc="11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educational</a:t>
            </a:r>
            <a:r>
              <a:rPr sz="1550" spc="1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impact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in</a:t>
            </a:r>
            <a:r>
              <a:rPr sz="1550" spc="12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UK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university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students: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</a:t>
            </a:r>
            <a:r>
              <a:rPr sz="1550" spc="12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mixed</a:t>
            </a:r>
            <a:r>
              <a:rPr sz="1550" spc="11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methods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spc="-10" dirty="0">
                <a:latin typeface="Arial MT"/>
                <a:cs typeface="Arial MT"/>
              </a:rPr>
              <a:t>study’, 	</a:t>
            </a:r>
            <a:r>
              <a:rPr sz="1550" dirty="0">
                <a:latin typeface="Arial MT"/>
                <a:cs typeface="Arial MT"/>
              </a:rPr>
              <a:t>Journal</a:t>
            </a:r>
            <a:r>
              <a:rPr sz="1550" spc="1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of</a:t>
            </a:r>
            <a:r>
              <a:rPr sz="1550" spc="16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Further</a:t>
            </a:r>
            <a:r>
              <a:rPr sz="1550" spc="24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and</a:t>
            </a:r>
            <a:r>
              <a:rPr sz="1550" spc="1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Higher</a:t>
            </a:r>
            <a:r>
              <a:rPr sz="1550" spc="15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Education,</a:t>
            </a:r>
            <a:r>
              <a:rPr sz="1550" spc="16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47(8),</a:t>
            </a:r>
            <a:r>
              <a:rPr sz="1550" spc="16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pp.</a:t>
            </a:r>
            <a:r>
              <a:rPr sz="1550" spc="16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995–1008.</a:t>
            </a:r>
            <a:r>
              <a:rPr sz="1550" spc="6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Available</a:t>
            </a:r>
            <a:r>
              <a:rPr sz="1550" spc="1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at:</a:t>
            </a:r>
            <a:r>
              <a:rPr sz="1550" spc="175" dirty="0">
                <a:latin typeface="Arial MT"/>
                <a:cs typeface="Arial MT"/>
              </a:rPr>
              <a:t> 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12"/>
              </a:rPr>
              <a:t>https://doi.org/10.1080/0309877X.2023.2209777</a:t>
            </a:r>
            <a:endParaRPr sz="1550">
              <a:latin typeface="Arial MT"/>
              <a:cs typeface="Arial MT"/>
            </a:endParaRPr>
          </a:p>
          <a:p>
            <a:pPr marL="183515" indent="-170815">
              <a:lnSpc>
                <a:spcPct val="100000"/>
              </a:lnSpc>
              <a:spcBef>
                <a:spcPts val="545"/>
              </a:spcBef>
              <a:buChar char="•"/>
              <a:tabLst>
                <a:tab pos="183515" algn="l"/>
              </a:tabLst>
            </a:pPr>
            <a:r>
              <a:rPr sz="1550" dirty="0">
                <a:latin typeface="Arial MT"/>
                <a:cs typeface="Arial MT"/>
              </a:rPr>
              <a:t>Student</a:t>
            </a:r>
            <a:r>
              <a:rPr sz="1550" spc="20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Minds</a:t>
            </a:r>
            <a:r>
              <a:rPr sz="1550" spc="14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(2024)</a:t>
            </a:r>
            <a:r>
              <a:rPr sz="1550" spc="1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Improve</a:t>
            </a:r>
            <a:r>
              <a:rPr sz="1550" spc="2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your</a:t>
            </a:r>
            <a:r>
              <a:rPr sz="1550" spc="1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sleep.</a:t>
            </a:r>
            <a:r>
              <a:rPr sz="1550" spc="-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Available</a:t>
            </a:r>
            <a:r>
              <a:rPr sz="1550" spc="22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at:</a:t>
            </a:r>
            <a:r>
              <a:rPr sz="1550" spc="340" dirty="0">
                <a:latin typeface="Arial MT"/>
                <a:cs typeface="Arial MT"/>
              </a:rPr>
              <a:t> </a:t>
            </a: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13"/>
              </a:rPr>
              <a:t>https://www.studentminds.org.uk/advice-and-info/improve-your-sleep/</a:t>
            </a:r>
            <a:r>
              <a:rPr sz="1550" spc="215" dirty="0">
                <a:solidFill>
                  <a:srgbClr val="0000FF"/>
                </a:solidFill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(Accessed:</a:t>
            </a:r>
            <a:r>
              <a:rPr sz="1550" spc="20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2</a:t>
            </a:r>
            <a:r>
              <a:rPr sz="1550" spc="1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August</a:t>
            </a:r>
            <a:r>
              <a:rPr sz="1550" spc="210" dirty="0">
                <a:latin typeface="Arial MT"/>
                <a:cs typeface="Arial MT"/>
              </a:rPr>
              <a:t> </a:t>
            </a:r>
            <a:r>
              <a:rPr sz="1550" spc="-10" dirty="0">
                <a:latin typeface="Arial MT"/>
                <a:cs typeface="Arial MT"/>
              </a:rPr>
              <a:t>2026).</a:t>
            </a:r>
            <a:endParaRPr sz="1550">
              <a:latin typeface="Arial MT"/>
              <a:cs typeface="Arial MT"/>
            </a:endParaRPr>
          </a:p>
          <a:p>
            <a:pPr marL="182880" marR="500380" indent="-170815">
              <a:lnSpc>
                <a:spcPct val="129099"/>
              </a:lnSpc>
              <a:buChar char="•"/>
              <a:tabLst>
                <a:tab pos="184785" algn="l"/>
              </a:tabLst>
            </a:pPr>
            <a:r>
              <a:rPr sz="1550" dirty="0">
                <a:latin typeface="Arial MT"/>
                <a:cs typeface="Arial MT"/>
              </a:rPr>
              <a:t>The</a:t>
            </a:r>
            <a:r>
              <a:rPr sz="1550" spc="20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Sleep</a:t>
            </a:r>
            <a:r>
              <a:rPr sz="1550" spc="20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Charity</a:t>
            </a:r>
            <a:r>
              <a:rPr sz="1550" spc="22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(2023)</a:t>
            </a:r>
            <a:r>
              <a:rPr sz="1550" spc="17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Student</a:t>
            </a:r>
            <a:r>
              <a:rPr sz="1550" spc="1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life</a:t>
            </a:r>
            <a:r>
              <a:rPr sz="1550" spc="20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and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sleep—when</a:t>
            </a:r>
            <a:r>
              <a:rPr sz="1550" spc="20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getting</a:t>
            </a:r>
            <a:r>
              <a:rPr sz="1550" spc="204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Zs</a:t>
            </a:r>
            <a:r>
              <a:rPr sz="1550" spc="21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matters.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Available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at:</a:t>
            </a:r>
            <a:r>
              <a:rPr sz="1550" spc="305" dirty="0">
                <a:latin typeface="Arial MT"/>
                <a:cs typeface="Arial MT"/>
              </a:rPr>
              <a:t> </a:t>
            </a: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14"/>
              </a:rPr>
              <a:t>https://thesleepcharity.org.uk/student-life-and-sleep-when-getting-zs-matters/</a:t>
            </a:r>
            <a:r>
              <a:rPr sz="1550" spc="240" dirty="0">
                <a:solidFill>
                  <a:srgbClr val="0000FF"/>
                </a:solidFill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(Accessed:</a:t>
            </a:r>
            <a:r>
              <a:rPr sz="1550" spc="190" dirty="0">
                <a:latin typeface="Arial MT"/>
                <a:cs typeface="Arial MT"/>
              </a:rPr>
              <a:t> </a:t>
            </a:r>
            <a:r>
              <a:rPr sz="1550" spc="-50" dirty="0">
                <a:latin typeface="Arial MT"/>
                <a:cs typeface="Arial MT"/>
              </a:rPr>
              <a:t>2 	</a:t>
            </a:r>
            <a:r>
              <a:rPr sz="1550" dirty="0">
                <a:latin typeface="Arial MT"/>
                <a:cs typeface="Arial MT"/>
              </a:rPr>
              <a:t>August</a:t>
            </a:r>
            <a:r>
              <a:rPr sz="1550" spc="90" dirty="0">
                <a:latin typeface="Arial MT"/>
                <a:cs typeface="Arial MT"/>
              </a:rPr>
              <a:t> </a:t>
            </a:r>
            <a:r>
              <a:rPr sz="1550" spc="-10" dirty="0">
                <a:latin typeface="Arial MT"/>
                <a:cs typeface="Arial MT"/>
              </a:rPr>
              <a:t>2026).</a:t>
            </a:r>
            <a:endParaRPr sz="1550">
              <a:latin typeface="Arial MT"/>
              <a:cs typeface="Arial MT"/>
            </a:endParaRPr>
          </a:p>
          <a:p>
            <a:pPr marL="183515" indent="-170815">
              <a:lnSpc>
                <a:spcPct val="100000"/>
              </a:lnSpc>
              <a:spcBef>
                <a:spcPts val="545"/>
              </a:spcBef>
              <a:buChar char="•"/>
              <a:tabLst>
                <a:tab pos="183515" algn="l"/>
              </a:tabLst>
            </a:pPr>
            <a:r>
              <a:rPr sz="1550" dirty="0">
                <a:latin typeface="Arial MT"/>
                <a:cs typeface="Arial MT"/>
              </a:rPr>
              <a:t>University</a:t>
            </a:r>
            <a:r>
              <a:rPr sz="1550" spc="1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of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Wales</a:t>
            </a:r>
            <a:r>
              <a:rPr sz="1550" spc="10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Trinity</a:t>
            </a:r>
            <a:r>
              <a:rPr sz="1550" spc="1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Saint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David</a:t>
            </a:r>
            <a:r>
              <a:rPr sz="1550" spc="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(2024)</a:t>
            </a:r>
            <a:r>
              <a:rPr sz="1550" spc="14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Groundbreaking</a:t>
            </a:r>
            <a:r>
              <a:rPr sz="1550" spc="1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wellbeing</a:t>
            </a:r>
            <a:r>
              <a:rPr sz="1550" spc="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project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for</a:t>
            </a:r>
            <a:r>
              <a:rPr sz="1550" spc="14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students</a:t>
            </a:r>
            <a:r>
              <a:rPr sz="1550" spc="19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at</a:t>
            </a:r>
            <a:r>
              <a:rPr sz="1550" spc="16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Carmarthen</a:t>
            </a:r>
            <a:r>
              <a:rPr sz="1550" spc="17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Campus.</a:t>
            </a:r>
            <a:r>
              <a:rPr sz="1550" spc="7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Available</a:t>
            </a:r>
            <a:r>
              <a:rPr sz="1550" spc="38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at: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15"/>
              </a:rPr>
              <a:t>https://www.uwtsd.ac.uk/news/groundbreaking-</a:t>
            </a:r>
            <a:endParaRPr sz="1550">
              <a:latin typeface="Arial MT"/>
              <a:cs typeface="Arial MT"/>
            </a:endParaRPr>
          </a:p>
          <a:p>
            <a:pPr marL="184785">
              <a:lnSpc>
                <a:spcPct val="100000"/>
              </a:lnSpc>
              <a:spcBef>
                <a:spcPts val="540"/>
              </a:spcBef>
            </a:pP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15"/>
              </a:rPr>
              <a:t>wellbeing-project-students-carmarthen-campus</a:t>
            </a:r>
            <a:r>
              <a:rPr sz="1550" spc="315" dirty="0">
                <a:solidFill>
                  <a:srgbClr val="0000FF"/>
                </a:solidFill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(Accessed:</a:t>
            </a:r>
            <a:r>
              <a:rPr sz="1550" spc="3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2</a:t>
            </a:r>
            <a:r>
              <a:rPr sz="1550" spc="8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August</a:t>
            </a:r>
            <a:r>
              <a:rPr sz="1550" spc="300" dirty="0">
                <a:latin typeface="Arial MT"/>
                <a:cs typeface="Arial MT"/>
              </a:rPr>
              <a:t> </a:t>
            </a:r>
            <a:r>
              <a:rPr sz="1550" spc="-10" dirty="0">
                <a:latin typeface="Arial MT"/>
                <a:cs typeface="Arial MT"/>
              </a:rPr>
              <a:t>2026).</a:t>
            </a:r>
            <a:endParaRPr sz="1550">
              <a:latin typeface="Arial MT"/>
              <a:cs typeface="Arial MT"/>
            </a:endParaRPr>
          </a:p>
          <a:p>
            <a:pPr marL="182880" marR="361315" indent="-170815">
              <a:lnSpc>
                <a:spcPct val="129099"/>
              </a:lnSpc>
              <a:buChar char="•"/>
              <a:tabLst>
                <a:tab pos="184785" algn="l"/>
              </a:tabLst>
            </a:pPr>
            <a:r>
              <a:rPr sz="1550" dirty="0">
                <a:latin typeface="Arial MT"/>
                <a:cs typeface="Arial MT"/>
              </a:rPr>
              <a:t>Windred,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D.P.,</a:t>
            </a:r>
            <a:r>
              <a:rPr sz="1550" spc="1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Burns,</a:t>
            </a:r>
            <a:r>
              <a:rPr sz="1550" spc="2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A.C.,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Lane,</a:t>
            </a:r>
            <a:r>
              <a:rPr sz="1550" spc="1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J.M.,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Saxena,</a:t>
            </a:r>
            <a:r>
              <a:rPr sz="1550" spc="1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R.,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Rutter,</a:t>
            </a:r>
            <a:r>
              <a:rPr sz="1550" spc="1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M.K.,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Cain,</a:t>
            </a:r>
            <a:r>
              <a:rPr sz="1550" spc="1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S.W.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and</a:t>
            </a:r>
            <a:r>
              <a:rPr sz="1550" spc="4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Phillips,</a:t>
            </a:r>
            <a:r>
              <a:rPr sz="1550" spc="-6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A.J.K.</a:t>
            </a:r>
            <a:r>
              <a:rPr sz="1550" spc="1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(2024)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‘Sleep</a:t>
            </a:r>
            <a:r>
              <a:rPr sz="1550" spc="12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regularity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is</a:t>
            </a:r>
            <a:r>
              <a:rPr sz="1550" spc="14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</a:t>
            </a:r>
            <a:r>
              <a:rPr sz="1550" spc="12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stronger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predictor</a:t>
            </a:r>
            <a:r>
              <a:rPr sz="1550" spc="9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of</a:t>
            </a:r>
            <a:r>
              <a:rPr sz="1550" spc="11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mortality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risk</a:t>
            </a:r>
            <a:r>
              <a:rPr sz="1550" spc="1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than</a:t>
            </a:r>
            <a:r>
              <a:rPr sz="1550" spc="4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sleep</a:t>
            </a:r>
            <a:r>
              <a:rPr sz="1550" spc="12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duration:</a:t>
            </a:r>
            <a:r>
              <a:rPr sz="1550" spc="105" dirty="0">
                <a:latin typeface="Arial MT"/>
                <a:cs typeface="Arial MT"/>
              </a:rPr>
              <a:t> </a:t>
            </a:r>
            <a:r>
              <a:rPr sz="1550" spc="-50" dirty="0">
                <a:latin typeface="Arial MT"/>
                <a:cs typeface="Arial MT"/>
              </a:rPr>
              <a:t>a 	</a:t>
            </a:r>
            <a:r>
              <a:rPr sz="1550" dirty="0">
                <a:latin typeface="Arial MT"/>
                <a:cs typeface="Arial MT"/>
              </a:rPr>
              <a:t>prospective</a:t>
            </a:r>
            <a:r>
              <a:rPr sz="1550" spc="16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cohort</a:t>
            </a:r>
            <a:r>
              <a:rPr sz="1550" spc="16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study’,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Sleep,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47(1),</a:t>
            </a:r>
            <a:r>
              <a:rPr sz="1550" spc="15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article</a:t>
            </a:r>
            <a:r>
              <a:rPr sz="1550" spc="17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zsad253.</a:t>
            </a:r>
            <a:r>
              <a:rPr sz="1550" spc="-35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Available</a:t>
            </a:r>
            <a:r>
              <a:rPr sz="1550" spc="170" dirty="0">
                <a:latin typeface="Arial MT"/>
                <a:cs typeface="Arial MT"/>
              </a:rPr>
              <a:t> </a:t>
            </a:r>
            <a:r>
              <a:rPr sz="1550" dirty="0">
                <a:latin typeface="Arial MT"/>
                <a:cs typeface="Arial MT"/>
              </a:rPr>
              <a:t>at:</a:t>
            </a:r>
            <a:r>
              <a:rPr sz="1550" spc="285" dirty="0">
                <a:latin typeface="Arial MT"/>
                <a:cs typeface="Arial MT"/>
              </a:rPr>
              <a:t> 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16"/>
              </a:rPr>
              <a:t>https://doi.org/10.1093/sleep/zsad253</a:t>
            </a:r>
            <a:endParaRPr sz="15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1651</Words>
  <Application>Microsoft Office PowerPoint</Application>
  <PresentationFormat>Custom</PresentationFormat>
  <Paragraphs>76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Arial MT</vt:lpstr>
      <vt:lpstr>Times New Roman</vt:lpstr>
      <vt:lpstr>Office Theme</vt:lpstr>
      <vt:lpstr>SLEEP SMART, LIVE SHARP</vt:lpstr>
      <vt:lpstr>Eight weekly sessions turn advice into repeatable habits</vt:lpstr>
      <vt:lpstr>Rationale</vt:lpstr>
      <vt:lpstr>Three measurable aims</vt:lpstr>
      <vt:lpstr>Short-term and Long-term Consequences</vt:lpstr>
      <vt:lpstr>Campaign poster</vt:lpstr>
      <vt:lpstr>Local and national partners extend the campaign</vt:lpstr>
      <vt:lpstr>Benefits of Better Sleep</vt:lpstr>
      <vt:lpstr>Practical Solutions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Dev Gajera</cp:lastModifiedBy>
  <cp:revision>1</cp:revision>
  <dcterms:created xsi:type="dcterms:W3CDTF">2026-08-31T21:40:06Z</dcterms:created>
  <dcterms:modified xsi:type="dcterms:W3CDTF">2026-08-31T21:49:25Z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2026-08-31T00:00:00Z</vt:filetime>
  </property>
  <property fmtid="{D5CDD505-2E9C-101B-9397-08002B2CF9AE}" pid="4" name="LastSaved">
    <vt:filetime>2026-08-31T00:00:00Z</vt:filetime>
  </property>
</Properties>
</file>