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 id="2147483687" r:id="rId5"/>
    <p:sldMasterId id="2147483699" r:id="rId6"/>
  </p:sldMasterIdLst>
  <p:notesMasterIdLst>
    <p:notesMasterId r:id="rId25"/>
  </p:notesMasterIdLst>
  <p:sldIdLst>
    <p:sldId id="300" r:id="rId7"/>
    <p:sldId id="418" r:id="rId8"/>
    <p:sldId id="417" r:id="rId9"/>
    <p:sldId id="425" r:id="rId10"/>
    <p:sldId id="424" r:id="rId11"/>
    <p:sldId id="423" r:id="rId12"/>
    <p:sldId id="426" r:id="rId13"/>
    <p:sldId id="427" r:id="rId14"/>
    <p:sldId id="429" r:id="rId15"/>
    <p:sldId id="430" r:id="rId16"/>
    <p:sldId id="269" r:id="rId17"/>
    <p:sldId id="272" r:id="rId18"/>
    <p:sldId id="304" r:id="rId19"/>
    <p:sldId id="315" r:id="rId20"/>
    <p:sldId id="313" r:id="rId21"/>
    <p:sldId id="420" r:id="rId22"/>
    <p:sldId id="419" r:id="rId23"/>
    <p:sldId id="305"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elly Gipson" initials="KG" lastIdx="1" clrIdx="0">
    <p:extLst>
      <p:ext uri="{19B8F6BF-5375-455C-9EA6-DF929625EA0E}">
        <p15:presenceInfo xmlns:p15="http://schemas.microsoft.com/office/powerpoint/2012/main" userId="S::kelly.gipson@uwtsd.ac.uk::28f9bcc8-68fc-4332-bdb5-69018cd9200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00"/>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865115-DB53-48B4-83D7-DD4B80168292}" v="2" dt="2023-04-21T08:35:11.6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3723" autoAdjust="0"/>
  </p:normalViewPr>
  <p:slideViewPr>
    <p:cSldViewPr snapToGrid="0">
      <p:cViewPr varScale="1">
        <p:scale>
          <a:sx n="65" d="100"/>
          <a:sy n="65" d="100"/>
        </p:scale>
        <p:origin x="1545" y="42"/>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viewProps" Target="viewProps.xml"/><Relationship Id="rId10" Type="http://schemas.openxmlformats.org/officeDocument/2006/relationships/slide" Target="slides/slide4.xml"/><Relationship Id="rId19" Type="http://schemas.openxmlformats.org/officeDocument/2006/relationships/slide" Target="slides/slide13.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Roberts" userId="831782ca-6a3f-4cbd-8621-3600d0a72af9" providerId="ADAL" clId="{41865115-DB53-48B4-83D7-DD4B80168292}"/>
    <pc:docChg chg="modSld">
      <pc:chgData name="Jessica Roberts" userId="831782ca-6a3f-4cbd-8621-3600d0a72af9" providerId="ADAL" clId="{41865115-DB53-48B4-83D7-DD4B80168292}" dt="2023-04-21T08:33:14.391" v="0" actId="20577"/>
      <pc:docMkLst>
        <pc:docMk/>
      </pc:docMkLst>
      <pc:sldChg chg="modNotesTx">
        <pc:chgData name="Jessica Roberts" userId="831782ca-6a3f-4cbd-8621-3600d0a72af9" providerId="ADAL" clId="{41865115-DB53-48B4-83D7-DD4B80168292}" dt="2023-04-21T08:33:14.391" v="0" actId="20577"/>
        <pc:sldMkLst>
          <pc:docMk/>
          <pc:sldMk cId="3696503701" sldId="420"/>
        </pc:sldMkLst>
      </pc:sldChg>
    </pc:docChg>
  </pc:docChgLst>
  <pc:docChgLst>
    <pc:chgData name="Jessica Roberts" userId="831782ca-6a3f-4cbd-8621-3600d0a72af9" providerId="ADAL" clId="{93206818-86EE-4F77-9E0E-94F50E6EA071}"/>
    <pc:docChg chg="undo custSel addSld delSld modSld sldOrd delMainMaster">
      <pc:chgData name="Jessica Roberts" userId="831782ca-6a3f-4cbd-8621-3600d0a72af9" providerId="ADAL" clId="{93206818-86EE-4F77-9E0E-94F50E6EA071}" dt="2023-04-20T01:58:22.526" v="1058" actId="20577"/>
      <pc:docMkLst>
        <pc:docMk/>
      </pc:docMkLst>
      <pc:sldChg chg="del">
        <pc:chgData name="Jessica Roberts" userId="831782ca-6a3f-4cbd-8621-3600d0a72af9" providerId="ADAL" clId="{93206818-86EE-4F77-9E0E-94F50E6EA071}" dt="2023-04-18T16:46:05.947" v="2" actId="47"/>
        <pc:sldMkLst>
          <pc:docMk/>
          <pc:sldMk cId="1743118846" sldId="257"/>
        </pc:sldMkLst>
      </pc:sldChg>
      <pc:sldChg chg="del">
        <pc:chgData name="Jessica Roberts" userId="831782ca-6a3f-4cbd-8621-3600d0a72af9" providerId="ADAL" clId="{93206818-86EE-4F77-9E0E-94F50E6EA071}" dt="2023-04-18T16:46:03.018" v="0" actId="47"/>
        <pc:sldMkLst>
          <pc:docMk/>
          <pc:sldMk cId="2861721990" sldId="258"/>
        </pc:sldMkLst>
      </pc:sldChg>
      <pc:sldChg chg="delSp modSp del mod">
        <pc:chgData name="Jessica Roberts" userId="831782ca-6a3f-4cbd-8621-3600d0a72af9" providerId="ADAL" clId="{93206818-86EE-4F77-9E0E-94F50E6EA071}" dt="2023-04-20T01:57:07.415" v="1025" actId="47"/>
        <pc:sldMkLst>
          <pc:docMk/>
          <pc:sldMk cId="2876050857" sldId="267"/>
        </pc:sldMkLst>
        <pc:picChg chg="del mod">
          <ac:chgData name="Jessica Roberts" userId="831782ca-6a3f-4cbd-8621-3600d0a72af9" providerId="ADAL" clId="{93206818-86EE-4F77-9E0E-94F50E6EA071}" dt="2023-04-20T01:56:52.365" v="1023" actId="21"/>
          <ac:picMkLst>
            <pc:docMk/>
            <pc:sldMk cId="2876050857" sldId="267"/>
            <ac:picMk id="5" creationId="{00000000-0000-0000-0000-000000000000}"/>
          </ac:picMkLst>
        </pc:picChg>
      </pc:sldChg>
      <pc:sldChg chg="del">
        <pc:chgData name="Jessica Roberts" userId="831782ca-6a3f-4cbd-8621-3600d0a72af9" providerId="ADAL" clId="{93206818-86EE-4F77-9E0E-94F50E6EA071}" dt="2023-04-20T01:57:11.051" v="1026" actId="47"/>
        <pc:sldMkLst>
          <pc:docMk/>
          <pc:sldMk cId="3712874868" sldId="268"/>
        </pc:sldMkLst>
      </pc:sldChg>
      <pc:sldChg chg="addSp modSp add mod setBg modAnim modNotesTx">
        <pc:chgData name="Jessica Roberts" userId="831782ca-6a3f-4cbd-8621-3600d0a72af9" providerId="ADAL" clId="{93206818-86EE-4F77-9E0E-94F50E6EA071}" dt="2023-04-20T01:44:32.890" v="672" actId="20577"/>
        <pc:sldMkLst>
          <pc:docMk/>
          <pc:sldMk cId="3663024688" sldId="269"/>
        </pc:sldMkLst>
        <pc:spChg chg="mod">
          <ac:chgData name="Jessica Roberts" userId="831782ca-6a3f-4cbd-8621-3600d0a72af9" providerId="ADAL" clId="{93206818-86EE-4F77-9E0E-94F50E6EA071}" dt="2023-04-20T01:41:48.210" v="518" actId="26606"/>
          <ac:spMkLst>
            <pc:docMk/>
            <pc:sldMk cId="3663024688" sldId="269"/>
            <ac:spMk id="2" creationId="{00000000-0000-0000-0000-000000000000}"/>
          </ac:spMkLst>
        </pc:spChg>
        <pc:spChg chg="mod">
          <ac:chgData name="Jessica Roberts" userId="831782ca-6a3f-4cbd-8621-3600d0a72af9" providerId="ADAL" clId="{93206818-86EE-4F77-9E0E-94F50E6EA071}" dt="2023-04-20T01:41:48.210" v="518" actId="26606"/>
          <ac:spMkLst>
            <pc:docMk/>
            <pc:sldMk cId="3663024688" sldId="269"/>
            <ac:spMk id="3" creationId="{00000000-0000-0000-0000-000000000000}"/>
          </ac:spMkLst>
        </pc:spChg>
        <pc:spChg chg="mod">
          <ac:chgData name="Jessica Roberts" userId="831782ca-6a3f-4cbd-8621-3600d0a72af9" providerId="ADAL" clId="{93206818-86EE-4F77-9E0E-94F50E6EA071}" dt="2023-04-20T01:41:48.210" v="518" actId="26606"/>
          <ac:spMkLst>
            <pc:docMk/>
            <pc:sldMk cId="3663024688" sldId="269"/>
            <ac:spMk id="4" creationId="{FF523BF4-A7E3-42E0-B2EC-B874E8A3AAA7}"/>
          </ac:spMkLst>
        </pc:spChg>
        <pc:spChg chg="add">
          <ac:chgData name="Jessica Roberts" userId="831782ca-6a3f-4cbd-8621-3600d0a72af9" providerId="ADAL" clId="{93206818-86EE-4F77-9E0E-94F50E6EA071}" dt="2023-04-20T01:41:48.210" v="518" actId="26606"/>
          <ac:spMkLst>
            <pc:docMk/>
            <pc:sldMk cId="3663024688" sldId="269"/>
            <ac:spMk id="9" creationId="{21739CA5-F0F5-48E1-8E8C-F24B71827E46}"/>
          </ac:spMkLst>
        </pc:spChg>
        <pc:spChg chg="add">
          <ac:chgData name="Jessica Roberts" userId="831782ca-6a3f-4cbd-8621-3600d0a72af9" providerId="ADAL" clId="{93206818-86EE-4F77-9E0E-94F50E6EA071}" dt="2023-04-20T01:41:48.210" v="518" actId="26606"/>
          <ac:spMkLst>
            <pc:docMk/>
            <pc:sldMk cId="3663024688" sldId="269"/>
            <ac:spMk id="11" creationId="{3EAD2937-F230-41D4-B9C5-975B129BFC20}"/>
          </ac:spMkLst>
        </pc:spChg>
        <pc:spChg chg="add">
          <ac:chgData name="Jessica Roberts" userId="831782ca-6a3f-4cbd-8621-3600d0a72af9" providerId="ADAL" clId="{93206818-86EE-4F77-9E0E-94F50E6EA071}" dt="2023-04-20T01:41:48.210" v="518" actId="26606"/>
          <ac:spMkLst>
            <pc:docMk/>
            <pc:sldMk cId="3663024688" sldId="269"/>
            <ac:spMk id="13" creationId="{CCD444A3-C338-4886-B7F1-4BA2AF46EB64}"/>
          </ac:spMkLst>
        </pc:spChg>
      </pc:sldChg>
      <pc:sldChg chg="addSp modSp add mod setBg modAnim modNotesTx">
        <pc:chgData name="Jessica Roberts" userId="831782ca-6a3f-4cbd-8621-3600d0a72af9" providerId="ADAL" clId="{93206818-86EE-4F77-9E0E-94F50E6EA071}" dt="2023-04-20T01:44:45.987" v="673"/>
        <pc:sldMkLst>
          <pc:docMk/>
          <pc:sldMk cId="3601854707" sldId="272"/>
        </pc:sldMkLst>
        <pc:spChg chg="mod">
          <ac:chgData name="Jessica Roberts" userId="831782ca-6a3f-4cbd-8621-3600d0a72af9" providerId="ADAL" clId="{93206818-86EE-4F77-9E0E-94F50E6EA071}" dt="2023-04-20T01:42:29.551" v="522" actId="26606"/>
          <ac:spMkLst>
            <pc:docMk/>
            <pc:sldMk cId="3601854707" sldId="272"/>
            <ac:spMk id="2" creationId="{00000000-0000-0000-0000-000000000000}"/>
          </ac:spMkLst>
        </pc:spChg>
        <pc:spChg chg="mod">
          <ac:chgData name="Jessica Roberts" userId="831782ca-6a3f-4cbd-8621-3600d0a72af9" providerId="ADAL" clId="{93206818-86EE-4F77-9E0E-94F50E6EA071}" dt="2023-04-20T01:42:29.551" v="522" actId="26606"/>
          <ac:spMkLst>
            <pc:docMk/>
            <pc:sldMk cId="3601854707" sldId="272"/>
            <ac:spMk id="3" creationId="{00000000-0000-0000-0000-000000000000}"/>
          </ac:spMkLst>
        </pc:spChg>
        <pc:spChg chg="mod">
          <ac:chgData name="Jessica Roberts" userId="831782ca-6a3f-4cbd-8621-3600d0a72af9" providerId="ADAL" clId="{93206818-86EE-4F77-9E0E-94F50E6EA071}" dt="2023-04-20T01:42:29.551" v="522" actId="26606"/>
          <ac:spMkLst>
            <pc:docMk/>
            <pc:sldMk cId="3601854707" sldId="272"/>
            <ac:spMk id="4" creationId="{3604CD6E-503D-44DA-A285-56FBA7651F82}"/>
          </ac:spMkLst>
        </pc:spChg>
        <pc:spChg chg="add">
          <ac:chgData name="Jessica Roberts" userId="831782ca-6a3f-4cbd-8621-3600d0a72af9" providerId="ADAL" clId="{93206818-86EE-4F77-9E0E-94F50E6EA071}" dt="2023-04-20T01:42:29.551" v="522" actId="26606"/>
          <ac:spMkLst>
            <pc:docMk/>
            <pc:sldMk cId="3601854707" sldId="272"/>
            <ac:spMk id="9" creationId="{21739CA5-F0F5-48E1-8E8C-F24B71827E46}"/>
          </ac:spMkLst>
        </pc:spChg>
        <pc:spChg chg="add">
          <ac:chgData name="Jessica Roberts" userId="831782ca-6a3f-4cbd-8621-3600d0a72af9" providerId="ADAL" clId="{93206818-86EE-4F77-9E0E-94F50E6EA071}" dt="2023-04-20T01:42:29.551" v="522" actId="26606"/>
          <ac:spMkLst>
            <pc:docMk/>
            <pc:sldMk cId="3601854707" sldId="272"/>
            <ac:spMk id="11" creationId="{3EAD2937-F230-41D4-B9C5-975B129BFC20}"/>
          </ac:spMkLst>
        </pc:spChg>
        <pc:spChg chg="add">
          <ac:chgData name="Jessica Roberts" userId="831782ca-6a3f-4cbd-8621-3600d0a72af9" providerId="ADAL" clId="{93206818-86EE-4F77-9E0E-94F50E6EA071}" dt="2023-04-20T01:42:29.551" v="522" actId="26606"/>
          <ac:spMkLst>
            <pc:docMk/>
            <pc:sldMk cId="3601854707" sldId="272"/>
            <ac:spMk id="13" creationId="{CCD444A3-C338-4886-B7F1-4BA2AF46EB64}"/>
          </ac:spMkLst>
        </pc:spChg>
      </pc:sldChg>
      <pc:sldChg chg="del">
        <pc:chgData name="Jessica Roberts" userId="831782ca-6a3f-4cbd-8621-3600d0a72af9" providerId="ADAL" clId="{93206818-86EE-4F77-9E0E-94F50E6EA071}" dt="2023-04-18T16:46:12.997" v="13" actId="47"/>
        <pc:sldMkLst>
          <pc:docMk/>
          <pc:sldMk cId="3126899587" sldId="283"/>
        </pc:sldMkLst>
      </pc:sldChg>
      <pc:sldChg chg="del">
        <pc:chgData name="Jessica Roberts" userId="831782ca-6a3f-4cbd-8621-3600d0a72af9" providerId="ADAL" clId="{93206818-86EE-4F77-9E0E-94F50E6EA071}" dt="2023-04-18T16:46:10.916" v="11" actId="47"/>
        <pc:sldMkLst>
          <pc:docMk/>
          <pc:sldMk cId="3587299775" sldId="285"/>
        </pc:sldMkLst>
      </pc:sldChg>
      <pc:sldChg chg="del">
        <pc:chgData name="Jessica Roberts" userId="831782ca-6a3f-4cbd-8621-3600d0a72af9" providerId="ADAL" clId="{93206818-86EE-4F77-9E0E-94F50E6EA071}" dt="2023-04-18T16:46:12.530" v="12" actId="47"/>
        <pc:sldMkLst>
          <pc:docMk/>
          <pc:sldMk cId="118485722" sldId="286"/>
        </pc:sldMkLst>
      </pc:sldChg>
      <pc:sldChg chg="del">
        <pc:chgData name="Jessica Roberts" userId="831782ca-6a3f-4cbd-8621-3600d0a72af9" providerId="ADAL" clId="{93206818-86EE-4F77-9E0E-94F50E6EA071}" dt="2023-04-18T16:46:06.472" v="3" actId="47"/>
        <pc:sldMkLst>
          <pc:docMk/>
          <pc:sldMk cId="509156980" sldId="288"/>
        </pc:sldMkLst>
      </pc:sldChg>
      <pc:sldChg chg="del">
        <pc:chgData name="Jessica Roberts" userId="831782ca-6a3f-4cbd-8621-3600d0a72af9" providerId="ADAL" clId="{93206818-86EE-4F77-9E0E-94F50E6EA071}" dt="2023-04-18T16:46:16.061" v="18" actId="47"/>
        <pc:sldMkLst>
          <pc:docMk/>
          <pc:sldMk cId="2736740967" sldId="296"/>
        </pc:sldMkLst>
      </pc:sldChg>
      <pc:sldChg chg="del">
        <pc:chgData name="Jessica Roberts" userId="831782ca-6a3f-4cbd-8621-3600d0a72af9" providerId="ADAL" clId="{93206818-86EE-4F77-9E0E-94F50E6EA071}" dt="2023-04-18T16:46:14.458" v="16" actId="47"/>
        <pc:sldMkLst>
          <pc:docMk/>
          <pc:sldMk cId="2865124614" sldId="297"/>
        </pc:sldMkLst>
      </pc:sldChg>
      <pc:sldChg chg="del">
        <pc:chgData name="Jessica Roberts" userId="831782ca-6a3f-4cbd-8621-3600d0a72af9" providerId="ADAL" clId="{93206818-86EE-4F77-9E0E-94F50E6EA071}" dt="2023-04-18T16:46:19.014" v="19" actId="47"/>
        <pc:sldMkLst>
          <pc:docMk/>
          <pc:sldMk cId="1846781794" sldId="299"/>
        </pc:sldMkLst>
      </pc:sldChg>
      <pc:sldChg chg="modSp mod">
        <pc:chgData name="Jessica Roberts" userId="831782ca-6a3f-4cbd-8621-3600d0a72af9" providerId="ADAL" clId="{93206818-86EE-4F77-9E0E-94F50E6EA071}" dt="2023-04-19T14:49:16.870" v="31" actId="20577"/>
        <pc:sldMkLst>
          <pc:docMk/>
          <pc:sldMk cId="1479205000" sldId="300"/>
        </pc:sldMkLst>
        <pc:spChg chg="mod">
          <ac:chgData name="Jessica Roberts" userId="831782ca-6a3f-4cbd-8621-3600d0a72af9" providerId="ADAL" clId="{93206818-86EE-4F77-9E0E-94F50E6EA071}" dt="2023-04-19T14:49:16.870" v="31" actId="20577"/>
          <ac:spMkLst>
            <pc:docMk/>
            <pc:sldMk cId="1479205000" sldId="300"/>
            <ac:spMk id="2" creationId="{C2777194-8284-4ACA-B6B9-EFFCC08EC468}"/>
          </ac:spMkLst>
        </pc:spChg>
      </pc:sldChg>
      <pc:sldChg chg="modSp add del mod">
        <pc:chgData name="Jessica Roberts" userId="831782ca-6a3f-4cbd-8621-3600d0a72af9" providerId="ADAL" clId="{93206818-86EE-4F77-9E0E-94F50E6EA071}" dt="2023-04-20T01:40:12.337" v="499" actId="47"/>
        <pc:sldMkLst>
          <pc:docMk/>
          <pc:sldMk cId="57125393" sldId="302"/>
        </pc:sldMkLst>
        <pc:spChg chg="mod">
          <ac:chgData name="Jessica Roberts" userId="831782ca-6a3f-4cbd-8621-3600d0a72af9" providerId="ADAL" clId="{93206818-86EE-4F77-9E0E-94F50E6EA071}" dt="2023-04-20T01:39:23.315" v="486" actId="21"/>
          <ac:spMkLst>
            <pc:docMk/>
            <pc:sldMk cId="57125393" sldId="302"/>
            <ac:spMk id="2" creationId="{C104A6EF-AF5F-40A5-9B61-E8D0E3162324}"/>
          </ac:spMkLst>
        </pc:spChg>
      </pc:sldChg>
      <pc:sldChg chg="delSp modSp add setBg delDesignElem modNotesTx">
        <pc:chgData name="Jessica Roberts" userId="831782ca-6a3f-4cbd-8621-3600d0a72af9" providerId="ADAL" clId="{93206818-86EE-4F77-9E0E-94F50E6EA071}" dt="2023-04-20T01:52:58.723" v="1018" actId="313"/>
        <pc:sldMkLst>
          <pc:docMk/>
          <pc:sldMk cId="1622187637" sldId="304"/>
        </pc:sldMkLst>
        <pc:spChg chg="del">
          <ac:chgData name="Jessica Roberts" userId="831782ca-6a3f-4cbd-8621-3600d0a72af9" providerId="ADAL" clId="{93206818-86EE-4F77-9E0E-94F50E6EA071}" dt="2023-04-20T01:41:11.357" v="502"/>
          <ac:spMkLst>
            <pc:docMk/>
            <pc:sldMk cId="1622187637" sldId="304"/>
            <ac:spMk id="71" creationId="{652BD35A-BC99-4831-A358-06E2CEB96697}"/>
          </ac:spMkLst>
        </pc:spChg>
        <pc:spChg chg="del">
          <ac:chgData name="Jessica Roberts" userId="831782ca-6a3f-4cbd-8621-3600d0a72af9" providerId="ADAL" clId="{93206818-86EE-4F77-9E0E-94F50E6EA071}" dt="2023-04-20T01:41:11.357" v="502"/>
          <ac:spMkLst>
            <pc:docMk/>
            <pc:sldMk cId="1622187637" sldId="304"/>
            <ac:spMk id="73" creationId="{B76E24C1-2968-40DC-A36E-F6B85F0F0752}"/>
          </ac:spMkLst>
        </pc:spChg>
        <pc:picChg chg="mod">
          <ac:chgData name="Jessica Roberts" userId="831782ca-6a3f-4cbd-8621-3600d0a72af9" providerId="ADAL" clId="{93206818-86EE-4F77-9E0E-94F50E6EA071}" dt="2023-04-20T01:43:31.715" v="529" actId="1076"/>
          <ac:picMkLst>
            <pc:docMk/>
            <pc:sldMk cId="1622187637" sldId="304"/>
            <ac:picMk id="1026" creationId="{02A27AFE-C872-46C2-8E92-0AA3E2FB0E9C}"/>
          </ac:picMkLst>
        </pc:picChg>
      </pc:sldChg>
      <pc:sldChg chg="addSp modSp add mod setBg">
        <pc:chgData name="Jessica Roberts" userId="831782ca-6a3f-4cbd-8621-3600d0a72af9" providerId="ADAL" clId="{93206818-86EE-4F77-9E0E-94F50E6EA071}" dt="2023-04-20T01:56:58.792" v="1024"/>
        <pc:sldMkLst>
          <pc:docMk/>
          <pc:sldMk cId="116619744" sldId="305"/>
        </pc:sldMkLst>
        <pc:spChg chg="mod">
          <ac:chgData name="Jessica Roberts" userId="831782ca-6a3f-4cbd-8621-3600d0a72af9" providerId="ADAL" clId="{93206818-86EE-4F77-9E0E-94F50E6EA071}" dt="2023-04-20T01:45:19.272" v="676" actId="26606"/>
          <ac:spMkLst>
            <pc:docMk/>
            <pc:sldMk cId="116619744" sldId="305"/>
            <ac:spMk id="2" creationId="{CB3D860C-68C1-4F0B-9AAC-A4223B49209F}"/>
          </ac:spMkLst>
        </pc:spChg>
        <pc:spChg chg="mod">
          <ac:chgData name="Jessica Roberts" userId="831782ca-6a3f-4cbd-8621-3600d0a72af9" providerId="ADAL" clId="{93206818-86EE-4F77-9E0E-94F50E6EA071}" dt="2023-04-20T01:56:42.127" v="1021"/>
          <ac:spMkLst>
            <pc:docMk/>
            <pc:sldMk cId="116619744" sldId="305"/>
            <ac:spMk id="3" creationId="{D817BC08-0B57-4561-A6E4-120018CB8879}"/>
          </ac:spMkLst>
        </pc:spChg>
        <pc:spChg chg="add">
          <ac:chgData name="Jessica Roberts" userId="831782ca-6a3f-4cbd-8621-3600d0a72af9" providerId="ADAL" clId="{93206818-86EE-4F77-9E0E-94F50E6EA071}" dt="2023-04-20T01:45:19.272" v="676" actId="26606"/>
          <ac:spMkLst>
            <pc:docMk/>
            <pc:sldMk cId="116619744" sldId="305"/>
            <ac:spMk id="8" creationId="{100EDD19-6802-4EC3-95CE-CFFAB042CFD6}"/>
          </ac:spMkLst>
        </pc:spChg>
        <pc:spChg chg="add">
          <ac:chgData name="Jessica Roberts" userId="831782ca-6a3f-4cbd-8621-3600d0a72af9" providerId="ADAL" clId="{93206818-86EE-4F77-9E0E-94F50E6EA071}" dt="2023-04-20T01:45:19.272" v="676" actId="26606"/>
          <ac:spMkLst>
            <pc:docMk/>
            <pc:sldMk cId="116619744" sldId="305"/>
            <ac:spMk id="10" creationId="{DB17E863-922E-4C26-BD64-E8FD41D28661}"/>
          </ac:spMkLst>
        </pc:spChg>
        <pc:picChg chg="add mod">
          <ac:chgData name="Jessica Roberts" userId="831782ca-6a3f-4cbd-8621-3600d0a72af9" providerId="ADAL" clId="{93206818-86EE-4F77-9E0E-94F50E6EA071}" dt="2023-04-20T01:56:58.792" v="1024"/>
          <ac:picMkLst>
            <pc:docMk/>
            <pc:sldMk cId="116619744" sldId="305"/>
            <ac:picMk id="4" creationId="{5D35B91C-05D3-14A4-2E5D-ADE904982BBE}"/>
          </ac:picMkLst>
        </pc:picChg>
      </pc:sldChg>
      <pc:sldChg chg="del">
        <pc:chgData name="Jessica Roberts" userId="831782ca-6a3f-4cbd-8621-3600d0a72af9" providerId="ADAL" clId="{93206818-86EE-4F77-9E0E-94F50E6EA071}" dt="2023-04-18T16:46:20.440" v="21" actId="47"/>
        <pc:sldMkLst>
          <pc:docMk/>
          <pc:sldMk cId="3232560162" sldId="307"/>
        </pc:sldMkLst>
      </pc:sldChg>
      <pc:sldChg chg="delSp add del setBg delDesignElem">
        <pc:chgData name="Jessica Roberts" userId="831782ca-6a3f-4cbd-8621-3600d0a72af9" providerId="ADAL" clId="{93206818-86EE-4F77-9E0E-94F50E6EA071}" dt="2023-04-20T01:41:17.161" v="514" actId="47"/>
        <pc:sldMkLst>
          <pc:docMk/>
          <pc:sldMk cId="2719098717" sldId="308"/>
        </pc:sldMkLst>
        <pc:spChg chg="del">
          <ac:chgData name="Jessica Roberts" userId="831782ca-6a3f-4cbd-8621-3600d0a72af9" providerId="ADAL" clId="{93206818-86EE-4F77-9E0E-94F50E6EA071}" dt="2023-04-20T01:41:11.357" v="502"/>
          <ac:spMkLst>
            <pc:docMk/>
            <pc:sldMk cId="2719098717" sldId="308"/>
            <ac:spMk id="9" creationId="{39E3965E-AC41-4711-9D10-E25ABB132D86}"/>
          </ac:spMkLst>
        </pc:spChg>
        <pc:spChg chg="del">
          <ac:chgData name="Jessica Roberts" userId="831782ca-6a3f-4cbd-8621-3600d0a72af9" providerId="ADAL" clId="{93206818-86EE-4F77-9E0E-94F50E6EA071}" dt="2023-04-20T01:41:11.357" v="502"/>
          <ac:spMkLst>
            <pc:docMk/>
            <pc:sldMk cId="2719098717" sldId="308"/>
            <ac:spMk id="13" creationId="{007891EC-4501-44ED-A8C8-B11B6DB767AB}"/>
          </ac:spMkLst>
        </pc:spChg>
        <pc:cxnChg chg="del">
          <ac:chgData name="Jessica Roberts" userId="831782ca-6a3f-4cbd-8621-3600d0a72af9" providerId="ADAL" clId="{93206818-86EE-4F77-9E0E-94F50E6EA071}" dt="2023-04-20T01:41:11.357" v="502"/>
          <ac:cxnSpMkLst>
            <pc:docMk/>
            <pc:sldMk cId="2719098717" sldId="308"/>
            <ac:cxnSpMk id="11" creationId="{1F5DC8C3-BA5F-4EED-BB9A-A14272BD82A1}"/>
          </ac:cxnSpMkLst>
        </pc:cxnChg>
        <pc:cxnChg chg="del">
          <ac:chgData name="Jessica Roberts" userId="831782ca-6a3f-4cbd-8621-3600d0a72af9" providerId="ADAL" clId="{93206818-86EE-4F77-9E0E-94F50E6EA071}" dt="2023-04-20T01:41:11.357" v="502"/>
          <ac:cxnSpMkLst>
            <pc:docMk/>
            <pc:sldMk cId="2719098717" sldId="308"/>
            <ac:cxnSpMk id="15" creationId="{34E5597F-CE67-4085-9548-E6A8036DA3BB}"/>
          </ac:cxnSpMkLst>
        </pc:cxnChg>
      </pc:sldChg>
      <pc:sldChg chg="del">
        <pc:chgData name="Jessica Roberts" userId="831782ca-6a3f-4cbd-8621-3600d0a72af9" providerId="ADAL" clId="{93206818-86EE-4F77-9E0E-94F50E6EA071}" dt="2023-04-18T16:46:19.881" v="20" actId="47"/>
        <pc:sldMkLst>
          <pc:docMk/>
          <pc:sldMk cId="3240913844" sldId="308"/>
        </pc:sldMkLst>
      </pc:sldChg>
      <pc:sldChg chg="modSp add del mod">
        <pc:chgData name="Jessica Roberts" userId="831782ca-6a3f-4cbd-8621-3600d0a72af9" providerId="ADAL" clId="{93206818-86EE-4F77-9E0E-94F50E6EA071}" dt="2023-04-20T01:41:18.692" v="515" actId="47"/>
        <pc:sldMkLst>
          <pc:docMk/>
          <pc:sldMk cId="2877472923" sldId="311"/>
        </pc:sldMkLst>
        <pc:spChg chg="mod">
          <ac:chgData name="Jessica Roberts" userId="831782ca-6a3f-4cbd-8621-3600d0a72af9" providerId="ADAL" clId="{93206818-86EE-4F77-9E0E-94F50E6EA071}" dt="2023-04-20T01:41:11.567" v="508" actId="27636"/>
          <ac:spMkLst>
            <pc:docMk/>
            <pc:sldMk cId="2877472923" sldId="311"/>
            <ac:spMk id="3" creationId="{140EBD6F-88B6-48C0-8C74-D1925E8E0968}"/>
          </ac:spMkLst>
        </pc:spChg>
        <pc:spChg chg="mod">
          <ac:chgData name="Jessica Roberts" userId="831782ca-6a3f-4cbd-8621-3600d0a72af9" providerId="ADAL" clId="{93206818-86EE-4F77-9E0E-94F50E6EA071}" dt="2023-04-20T01:41:11.574" v="509" actId="27636"/>
          <ac:spMkLst>
            <pc:docMk/>
            <pc:sldMk cId="2877472923" sldId="311"/>
            <ac:spMk id="4" creationId="{E0EA0F9F-A1E6-44F1-9732-85F0538514FE}"/>
          </ac:spMkLst>
        </pc:spChg>
      </pc:sldChg>
      <pc:sldChg chg="del">
        <pc:chgData name="Jessica Roberts" userId="831782ca-6a3f-4cbd-8621-3600d0a72af9" providerId="ADAL" clId="{93206818-86EE-4F77-9E0E-94F50E6EA071}" dt="2023-04-18T16:46:15.500" v="17" actId="47"/>
        <pc:sldMkLst>
          <pc:docMk/>
          <pc:sldMk cId="2801798628" sldId="312"/>
        </pc:sldMkLst>
      </pc:sldChg>
      <pc:sldChg chg="modSp add del mod">
        <pc:chgData name="Jessica Roberts" userId="831782ca-6a3f-4cbd-8621-3600d0a72af9" providerId="ADAL" clId="{93206818-86EE-4F77-9E0E-94F50E6EA071}" dt="2023-04-20T01:41:19.556" v="516" actId="47"/>
        <pc:sldMkLst>
          <pc:docMk/>
          <pc:sldMk cId="2966233823" sldId="312"/>
        </pc:sldMkLst>
        <pc:spChg chg="mod">
          <ac:chgData name="Jessica Roberts" userId="831782ca-6a3f-4cbd-8621-3600d0a72af9" providerId="ADAL" clId="{93206818-86EE-4F77-9E0E-94F50E6EA071}" dt="2023-04-20T01:41:11.593" v="510" actId="27636"/>
          <ac:spMkLst>
            <pc:docMk/>
            <pc:sldMk cId="2966233823" sldId="312"/>
            <ac:spMk id="3" creationId="{140EBD6F-88B6-48C0-8C74-D1925E8E0968}"/>
          </ac:spMkLst>
        </pc:spChg>
        <pc:spChg chg="mod">
          <ac:chgData name="Jessica Roberts" userId="831782ca-6a3f-4cbd-8621-3600d0a72af9" providerId="ADAL" clId="{93206818-86EE-4F77-9E0E-94F50E6EA071}" dt="2023-04-20T01:41:11.597" v="511" actId="27636"/>
          <ac:spMkLst>
            <pc:docMk/>
            <pc:sldMk cId="2966233823" sldId="312"/>
            <ac:spMk id="4" creationId="{E0EA0F9F-A1E6-44F1-9732-85F0538514FE}"/>
          </ac:spMkLst>
        </pc:spChg>
      </pc:sldChg>
      <pc:sldChg chg="ord modNotesTx">
        <pc:chgData name="Jessica Roberts" userId="831782ca-6a3f-4cbd-8621-3600d0a72af9" providerId="ADAL" clId="{93206818-86EE-4F77-9E0E-94F50E6EA071}" dt="2023-04-20T01:58:22.526" v="1058" actId="20577"/>
        <pc:sldMkLst>
          <pc:docMk/>
          <pc:sldMk cId="1611279662" sldId="313"/>
        </pc:sldMkLst>
      </pc:sldChg>
      <pc:sldChg chg="modSp add del mod">
        <pc:chgData name="Jessica Roberts" userId="831782ca-6a3f-4cbd-8621-3600d0a72af9" providerId="ADAL" clId="{93206818-86EE-4F77-9E0E-94F50E6EA071}" dt="2023-04-20T01:43:18.565" v="527" actId="47"/>
        <pc:sldMkLst>
          <pc:docMk/>
          <pc:sldMk cId="423844833" sldId="314"/>
        </pc:sldMkLst>
        <pc:spChg chg="mod">
          <ac:chgData name="Jessica Roberts" userId="831782ca-6a3f-4cbd-8621-3600d0a72af9" providerId="ADAL" clId="{93206818-86EE-4F77-9E0E-94F50E6EA071}" dt="2023-04-20T01:41:11.538" v="506" actId="27636"/>
          <ac:spMkLst>
            <pc:docMk/>
            <pc:sldMk cId="423844833" sldId="314"/>
            <ac:spMk id="3" creationId="{2D75C3DF-436A-47A1-9D2E-51AE94CB06DE}"/>
          </ac:spMkLst>
        </pc:spChg>
        <pc:spChg chg="mod">
          <ac:chgData name="Jessica Roberts" userId="831782ca-6a3f-4cbd-8621-3600d0a72af9" providerId="ADAL" clId="{93206818-86EE-4F77-9E0E-94F50E6EA071}" dt="2023-04-20T01:41:11.545" v="507" actId="27636"/>
          <ac:spMkLst>
            <pc:docMk/>
            <pc:sldMk cId="423844833" sldId="314"/>
            <ac:spMk id="4" creationId="{5FF3B4FC-C337-491C-B755-3D0E6C42EC8C}"/>
          </ac:spMkLst>
        </pc:spChg>
      </pc:sldChg>
      <pc:sldChg chg="addSp modSp add mod setBg">
        <pc:chgData name="Jessica Roberts" userId="831782ca-6a3f-4cbd-8621-3600d0a72af9" providerId="ADAL" clId="{93206818-86EE-4F77-9E0E-94F50E6EA071}" dt="2023-04-20T01:45:11.001" v="675" actId="5793"/>
        <pc:sldMkLst>
          <pc:docMk/>
          <pc:sldMk cId="244010555" sldId="315"/>
        </pc:sldMkLst>
        <pc:spChg chg="mod">
          <ac:chgData name="Jessica Roberts" userId="831782ca-6a3f-4cbd-8621-3600d0a72af9" providerId="ADAL" clId="{93206818-86EE-4F77-9E0E-94F50E6EA071}" dt="2023-04-20T01:45:05.696" v="674" actId="26606"/>
          <ac:spMkLst>
            <pc:docMk/>
            <pc:sldMk cId="244010555" sldId="315"/>
            <ac:spMk id="2" creationId="{79BC7BDF-84DC-4C12-9DAA-DE190F627BAF}"/>
          </ac:spMkLst>
        </pc:spChg>
        <pc:spChg chg="mod">
          <ac:chgData name="Jessica Roberts" userId="831782ca-6a3f-4cbd-8621-3600d0a72af9" providerId="ADAL" clId="{93206818-86EE-4F77-9E0E-94F50E6EA071}" dt="2023-04-20T01:45:11.001" v="675" actId="5793"/>
          <ac:spMkLst>
            <pc:docMk/>
            <pc:sldMk cId="244010555" sldId="315"/>
            <ac:spMk id="3" creationId="{52FC8C41-93E9-49C9-B171-40E50847CA71}"/>
          </ac:spMkLst>
        </pc:spChg>
        <pc:spChg chg="add">
          <ac:chgData name="Jessica Roberts" userId="831782ca-6a3f-4cbd-8621-3600d0a72af9" providerId="ADAL" clId="{93206818-86EE-4F77-9E0E-94F50E6EA071}" dt="2023-04-20T01:45:05.696" v="674" actId="26606"/>
          <ac:spMkLst>
            <pc:docMk/>
            <pc:sldMk cId="244010555" sldId="315"/>
            <ac:spMk id="8" creationId="{09588DA8-065E-4F6F-8EFD-43104AB2E0CF}"/>
          </ac:spMkLst>
        </pc:spChg>
        <pc:spChg chg="add">
          <ac:chgData name="Jessica Roberts" userId="831782ca-6a3f-4cbd-8621-3600d0a72af9" providerId="ADAL" clId="{93206818-86EE-4F77-9E0E-94F50E6EA071}" dt="2023-04-20T01:45:05.696" v="674" actId="26606"/>
          <ac:spMkLst>
            <pc:docMk/>
            <pc:sldMk cId="244010555" sldId="315"/>
            <ac:spMk id="10" creationId="{C4285719-470E-454C-AF62-8323075F1F5B}"/>
          </ac:spMkLst>
        </pc:spChg>
        <pc:spChg chg="add">
          <ac:chgData name="Jessica Roberts" userId="831782ca-6a3f-4cbd-8621-3600d0a72af9" providerId="ADAL" clId="{93206818-86EE-4F77-9E0E-94F50E6EA071}" dt="2023-04-20T01:45:05.696" v="674" actId="26606"/>
          <ac:spMkLst>
            <pc:docMk/>
            <pc:sldMk cId="244010555" sldId="315"/>
            <ac:spMk id="12" creationId="{CD9FE4EF-C4D8-49A0-B2FF-81D8DB7D8A24}"/>
          </ac:spMkLst>
        </pc:spChg>
        <pc:spChg chg="add">
          <ac:chgData name="Jessica Roberts" userId="831782ca-6a3f-4cbd-8621-3600d0a72af9" providerId="ADAL" clId="{93206818-86EE-4F77-9E0E-94F50E6EA071}" dt="2023-04-20T01:45:05.696" v="674" actId="26606"/>
          <ac:spMkLst>
            <pc:docMk/>
            <pc:sldMk cId="244010555" sldId="315"/>
            <ac:spMk id="14" creationId="{4300840D-0A0B-4512-BACA-B439D5B9C57C}"/>
          </ac:spMkLst>
        </pc:spChg>
        <pc:spChg chg="add">
          <ac:chgData name="Jessica Roberts" userId="831782ca-6a3f-4cbd-8621-3600d0a72af9" providerId="ADAL" clId="{93206818-86EE-4F77-9E0E-94F50E6EA071}" dt="2023-04-20T01:45:05.696" v="674" actId="26606"/>
          <ac:spMkLst>
            <pc:docMk/>
            <pc:sldMk cId="244010555" sldId="315"/>
            <ac:spMk id="16" creationId="{D2B78728-A580-49A7-84F9-6EF6F583ADE0}"/>
          </ac:spMkLst>
        </pc:spChg>
        <pc:spChg chg="add">
          <ac:chgData name="Jessica Roberts" userId="831782ca-6a3f-4cbd-8621-3600d0a72af9" providerId="ADAL" clId="{93206818-86EE-4F77-9E0E-94F50E6EA071}" dt="2023-04-20T01:45:05.696" v="674" actId="26606"/>
          <ac:spMkLst>
            <pc:docMk/>
            <pc:sldMk cId="244010555" sldId="315"/>
            <ac:spMk id="18" creationId="{38FAA1A1-D861-433F-88FA-1E9D6FD31D11}"/>
          </ac:spMkLst>
        </pc:spChg>
        <pc:spChg chg="add">
          <ac:chgData name="Jessica Roberts" userId="831782ca-6a3f-4cbd-8621-3600d0a72af9" providerId="ADAL" clId="{93206818-86EE-4F77-9E0E-94F50E6EA071}" dt="2023-04-20T01:45:05.696" v="674" actId="26606"/>
          <ac:spMkLst>
            <pc:docMk/>
            <pc:sldMk cId="244010555" sldId="315"/>
            <ac:spMk id="20" creationId="{8D71EDA1-87BF-4D5D-AB79-F346FD19278A}"/>
          </ac:spMkLst>
        </pc:spChg>
      </pc:sldChg>
      <pc:sldChg chg="del">
        <pc:chgData name="Jessica Roberts" userId="831782ca-6a3f-4cbd-8621-3600d0a72af9" providerId="ADAL" clId="{93206818-86EE-4F77-9E0E-94F50E6EA071}" dt="2023-04-18T16:46:21.237" v="23" actId="47"/>
        <pc:sldMkLst>
          <pc:docMk/>
          <pc:sldMk cId="2994913388" sldId="315"/>
        </pc:sldMkLst>
      </pc:sldChg>
      <pc:sldChg chg="del">
        <pc:chgData name="Jessica Roberts" userId="831782ca-6a3f-4cbd-8621-3600d0a72af9" providerId="ADAL" clId="{93206818-86EE-4F77-9E0E-94F50E6EA071}" dt="2023-04-18T16:46:06.966" v="4" actId="47"/>
        <pc:sldMkLst>
          <pc:docMk/>
          <pc:sldMk cId="484402328" sldId="407"/>
        </pc:sldMkLst>
      </pc:sldChg>
      <pc:sldChg chg="modNotesTx">
        <pc:chgData name="Jessica Roberts" userId="831782ca-6a3f-4cbd-8621-3600d0a72af9" providerId="ADAL" clId="{93206818-86EE-4F77-9E0E-94F50E6EA071}" dt="2023-04-20T01:21:46.693" v="32" actId="20577"/>
        <pc:sldMkLst>
          <pc:docMk/>
          <pc:sldMk cId="2237095678" sldId="418"/>
        </pc:sldMkLst>
      </pc:sldChg>
      <pc:sldChg chg="modSp mod modNotesTx">
        <pc:chgData name="Jessica Roberts" userId="831782ca-6a3f-4cbd-8621-3600d0a72af9" providerId="ADAL" clId="{93206818-86EE-4F77-9E0E-94F50E6EA071}" dt="2023-04-20T01:57:56.866" v="1027" actId="20577"/>
        <pc:sldMkLst>
          <pc:docMk/>
          <pc:sldMk cId="1390609689" sldId="419"/>
        </pc:sldMkLst>
        <pc:spChg chg="mod">
          <ac:chgData name="Jessica Roberts" userId="831782ca-6a3f-4cbd-8621-3600d0a72af9" providerId="ADAL" clId="{93206818-86EE-4F77-9E0E-94F50E6EA071}" dt="2023-04-20T01:23:20.399" v="35" actId="20577"/>
          <ac:spMkLst>
            <pc:docMk/>
            <pc:sldMk cId="1390609689" sldId="419"/>
            <ac:spMk id="4" creationId="{233FB9B6-9321-4ADC-B852-7063ECFDF60F}"/>
          </ac:spMkLst>
        </pc:spChg>
      </pc:sldChg>
      <pc:sldChg chg="modSp mod">
        <pc:chgData name="Jessica Roberts" userId="831782ca-6a3f-4cbd-8621-3600d0a72af9" providerId="ADAL" clId="{93206818-86EE-4F77-9E0E-94F50E6EA071}" dt="2023-04-20T01:23:29.842" v="37" actId="20577"/>
        <pc:sldMkLst>
          <pc:docMk/>
          <pc:sldMk cId="3696503701" sldId="420"/>
        </pc:sldMkLst>
        <pc:spChg chg="mod">
          <ac:chgData name="Jessica Roberts" userId="831782ca-6a3f-4cbd-8621-3600d0a72af9" providerId="ADAL" clId="{93206818-86EE-4F77-9E0E-94F50E6EA071}" dt="2023-04-20T01:23:29.842" v="37" actId="20577"/>
          <ac:spMkLst>
            <pc:docMk/>
            <pc:sldMk cId="3696503701" sldId="420"/>
            <ac:spMk id="4" creationId="{233FB9B6-9321-4ADC-B852-7063ECFDF60F}"/>
          </ac:spMkLst>
        </pc:spChg>
      </pc:sldChg>
      <pc:sldChg chg="del">
        <pc:chgData name="Jessica Roberts" userId="831782ca-6a3f-4cbd-8621-3600d0a72af9" providerId="ADAL" clId="{93206818-86EE-4F77-9E0E-94F50E6EA071}" dt="2023-04-18T16:46:13.956" v="15" actId="47"/>
        <pc:sldMkLst>
          <pc:docMk/>
          <pc:sldMk cId="3835979519" sldId="421"/>
        </pc:sldMkLst>
      </pc:sldChg>
      <pc:sldChg chg="del">
        <pc:chgData name="Jessica Roberts" userId="831782ca-6a3f-4cbd-8621-3600d0a72af9" providerId="ADAL" clId="{93206818-86EE-4F77-9E0E-94F50E6EA071}" dt="2023-04-18T16:46:22.297" v="24" actId="47"/>
        <pc:sldMkLst>
          <pc:docMk/>
          <pc:sldMk cId="1513249775" sldId="422"/>
        </pc:sldMkLst>
      </pc:sldChg>
      <pc:sldChg chg="del">
        <pc:chgData name="Jessica Roberts" userId="831782ca-6a3f-4cbd-8621-3600d0a72af9" providerId="ADAL" clId="{93206818-86EE-4F77-9E0E-94F50E6EA071}" dt="2023-04-18T16:46:20.824" v="22" actId="47"/>
        <pc:sldMkLst>
          <pc:docMk/>
          <pc:sldMk cId="2960961668" sldId="426"/>
        </pc:sldMkLst>
      </pc:sldChg>
      <pc:sldChg chg="addSp delSp modSp new mod setBg modNotesTx">
        <pc:chgData name="Jessica Roberts" userId="831782ca-6a3f-4cbd-8621-3600d0a72af9" providerId="ADAL" clId="{93206818-86EE-4F77-9E0E-94F50E6EA071}" dt="2023-04-20T01:27:51.816" v="114" actId="20577"/>
        <pc:sldMkLst>
          <pc:docMk/>
          <pc:sldMk cId="3265807389" sldId="426"/>
        </pc:sldMkLst>
        <pc:spChg chg="add mod">
          <ac:chgData name="Jessica Roberts" userId="831782ca-6a3f-4cbd-8621-3600d0a72af9" providerId="ADAL" clId="{93206818-86EE-4F77-9E0E-94F50E6EA071}" dt="2023-04-20T01:27:32.197" v="57" actId="27636"/>
          <ac:spMkLst>
            <pc:docMk/>
            <pc:sldMk cId="3265807389" sldId="426"/>
            <ac:spMk id="2" creationId="{C039DFD9-89A4-52FC-BF1F-5E0F74C5A8B5}"/>
          </ac:spMkLst>
        </pc:spChg>
        <pc:spChg chg="add del">
          <ac:chgData name="Jessica Roberts" userId="831782ca-6a3f-4cbd-8621-3600d0a72af9" providerId="ADAL" clId="{93206818-86EE-4F77-9E0E-94F50E6EA071}" dt="2023-04-20T01:27:20.010" v="48" actId="26606"/>
          <ac:spMkLst>
            <pc:docMk/>
            <pc:sldMk cId="3265807389" sldId="426"/>
            <ac:spMk id="7" creationId="{4E1BEB12-92AF-4445-98AD-4C7756E7C93B}"/>
          </ac:spMkLst>
        </pc:spChg>
        <pc:spChg chg="add del">
          <ac:chgData name="Jessica Roberts" userId="831782ca-6a3f-4cbd-8621-3600d0a72af9" providerId="ADAL" clId="{93206818-86EE-4F77-9E0E-94F50E6EA071}" dt="2023-04-20T01:27:20.010" v="48" actId="26606"/>
          <ac:spMkLst>
            <pc:docMk/>
            <pc:sldMk cId="3265807389" sldId="426"/>
            <ac:spMk id="9" creationId="{D0522C2C-7B5C-48A7-A969-03941E5D2E76}"/>
          </ac:spMkLst>
        </pc:spChg>
        <pc:spChg chg="add del">
          <ac:chgData name="Jessica Roberts" userId="831782ca-6a3f-4cbd-8621-3600d0a72af9" providerId="ADAL" clId="{93206818-86EE-4F77-9E0E-94F50E6EA071}" dt="2023-04-20T01:27:20.010" v="48" actId="26606"/>
          <ac:spMkLst>
            <pc:docMk/>
            <pc:sldMk cId="3265807389" sldId="426"/>
            <ac:spMk id="11" creationId="{9C682A1A-5B2D-4111-BBD6-620165633E5B}"/>
          </ac:spMkLst>
        </pc:spChg>
        <pc:spChg chg="add del">
          <ac:chgData name="Jessica Roberts" userId="831782ca-6a3f-4cbd-8621-3600d0a72af9" providerId="ADAL" clId="{93206818-86EE-4F77-9E0E-94F50E6EA071}" dt="2023-04-20T01:27:20.010" v="48" actId="26606"/>
          <ac:spMkLst>
            <pc:docMk/>
            <pc:sldMk cId="3265807389" sldId="426"/>
            <ac:spMk id="13" creationId="{D6EE29F2-D77F-4BD0-A20B-334D316A1C9D}"/>
          </ac:spMkLst>
        </pc:spChg>
        <pc:spChg chg="add del">
          <ac:chgData name="Jessica Roberts" userId="831782ca-6a3f-4cbd-8621-3600d0a72af9" providerId="ADAL" clId="{93206818-86EE-4F77-9E0E-94F50E6EA071}" dt="2023-04-20T01:27:20.010" v="48" actId="26606"/>
          <ac:spMkLst>
            <pc:docMk/>
            <pc:sldMk cId="3265807389" sldId="426"/>
            <ac:spMk id="15" creationId="{22D09ED2-868F-42C6-866E-F92E0CEF314F}"/>
          </ac:spMkLst>
        </pc:spChg>
        <pc:spChg chg="add del">
          <ac:chgData name="Jessica Roberts" userId="831782ca-6a3f-4cbd-8621-3600d0a72af9" providerId="ADAL" clId="{93206818-86EE-4F77-9E0E-94F50E6EA071}" dt="2023-04-20T01:27:19.997" v="47" actId="26606"/>
          <ac:spMkLst>
            <pc:docMk/>
            <pc:sldMk cId="3265807389" sldId="426"/>
            <ac:spMk id="20" creationId="{787F4F1C-8D3D-4EC1-B72D-A0470A5A08B8}"/>
          </ac:spMkLst>
        </pc:spChg>
        <pc:spChg chg="add">
          <ac:chgData name="Jessica Roberts" userId="831782ca-6a3f-4cbd-8621-3600d0a72af9" providerId="ADAL" clId="{93206818-86EE-4F77-9E0E-94F50E6EA071}" dt="2023-04-20T01:27:20.010" v="48" actId="26606"/>
          <ac:spMkLst>
            <pc:docMk/>
            <pc:sldMk cId="3265807389" sldId="426"/>
            <ac:spMk id="24" creationId="{9C682A1A-5B2D-4111-BBD6-620165633E5B}"/>
          </ac:spMkLst>
        </pc:spChg>
        <pc:spChg chg="add">
          <ac:chgData name="Jessica Roberts" userId="831782ca-6a3f-4cbd-8621-3600d0a72af9" providerId="ADAL" clId="{93206818-86EE-4F77-9E0E-94F50E6EA071}" dt="2023-04-20T01:27:20.010" v="48" actId="26606"/>
          <ac:spMkLst>
            <pc:docMk/>
            <pc:sldMk cId="3265807389" sldId="426"/>
            <ac:spMk id="30" creationId="{4E1BEB12-92AF-4445-98AD-4C7756E7C93B}"/>
          </ac:spMkLst>
        </pc:spChg>
        <pc:spChg chg="add">
          <ac:chgData name="Jessica Roberts" userId="831782ca-6a3f-4cbd-8621-3600d0a72af9" providerId="ADAL" clId="{93206818-86EE-4F77-9E0E-94F50E6EA071}" dt="2023-04-20T01:27:20.010" v="48" actId="26606"/>
          <ac:spMkLst>
            <pc:docMk/>
            <pc:sldMk cId="3265807389" sldId="426"/>
            <ac:spMk id="31" creationId="{D0522C2C-7B5C-48A7-A969-03941E5D2E76}"/>
          </ac:spMkLst>
        </pc:spChg>
        <pc:spChg chg="add">
          <ac:chgData name="Jessica Roberts" userId="831782ca-6a3f-4cbd-8621-3600d0a72af9" providerId="ADAL" clId="{93206818-86EE-4F77-9E0E-94F50E6EA071}" dt="2023-04-20T01:27:20.010" v="48" actId="26606"/>
          <ac:spMkLst>
            <pc:docMk/>
            <pc:sldMk cId="3265807389" sldId="426"/>
            <ac:spMk id="32" creationId="{D6EE29F2-D77F-4BD0-A20B-334D316A1C9D}"/>
          </ac:spMkLst>
        </pc:spChg>
        <pc:spChg chg="add">
          <ac:chgData name="Jessica Roberts" userId="831782ca-6a3f-4cbd-8621-3600d0a72af9" providerId="ADAL" clId="{93206818-86EE-4F77-9E0E-94F50E6EA071}" dt="2023-04-20T01:27:20.010" v="48" actId="26606"/>
          <ac:spMkLst>
            <pc:docMk/>
            <pc:sldMk cId="3265807389" sldId="426"/>
            <ac:spMk id="33" creationId="{22D09ED2-868F-42C6-866E-F92E0CEF314F}"/>
          </ac:spMkLst>
        </pc:spChg>
        <pc:grpChg chg="add del">
          <ac:chgData name="Jessica Roberts" userId="831782ca-6a3f-4cbd-8621-3600d0a72af9" providerId="ADAL" clId="{93206818-86EE-4F77-9E0E-94F50E6EA071}" dt="2023-04-20T01:27:19.997" v="47" actId="26606"/>
          <ac:grpSpMkLst>
            <pc:docMk/>
            <pc:sldMk cId="3265807389" sldId="426"/>
            <ac:grpSpMk id="22" creationId="{D1E3DD61-64DB-46AD-B249-E273CD86B051}"/>
          </ac:grpSpMkLst>
        </pc:grpChg>
      </pc:sldChg>
      <pc:sldChg chg="addSp delSp modSp new mod setBg modAnim modNotesTx">
        <pc:chgData name="Jessica Roberts" userId="831782ca-6a3f-4cbd-8621-3600d0a72af9" providerId="ADAL" clId="{93206818-86EE-4F77-9E0E-94F50E6EA071}" dt="2023-04-20T01:52:30.270" v="973" actId="20577"/>
        <pc:sldMkLst>
          <pc:docMk/>
          <pc:sldMk cId="2797585935" sldId="427"/>
        </pc:sldMkLst>
        <pc:spChg chg="add mod">
          <ac:chgData name="Jessica Roberts" userId="831782ca-6a3f-4cbd-8621-3600d0a72af9" providerId="ADAL" clId="{93206818-86EE-4F77-9E0E-94F50E6EA071}" dt="2023-04-20T01:30:33.483" v="135" actId="26606"/>
          <ac:spMkLst>
            <pc:docMk/>
            <pc:sldMk cId="2797585935" sldId="427"/>
            <ac:spMk id="2" creationId="{53FE6887-2C8A-34CA-11A6-F13EE5C7D586}"/>
          </ac:spMkLst>
        </pc:spChg>
        <pc:spChg chg="add mod">
          <ac:chgData name="Jessica Roberts" userId="831782ca-6a3f-4cbd-8621-3600d0a72af9" providerId="ADAL" clId="{93206818-86EE-4F77-9E0E-94F50E6EA071}" dt="2023-04-20T01:31:46.743" v="155" actId="27636"/>
          <ac:spMkLst>
            <pc:docMk/>
            <pc:sldMk cId="2797585935" sldId="427"/>
            <ac:spMk id="3" creationId="{379FF6F7-1D96-6404-154E-F428070A71DC}"/>
          </ac:spMkLst>
        </pc:spChg>
        <pc:spChg chg="add mod">
          <ac:chgData name="Jessica Roberts" userId="831782ca-6a3f-4cbd-8621-3600d0a72af9" providerId="ADAL" clId="{93206818-86EE-4F77-9E0E-94F50E6EA071}" dt="2023-04-20T01:31:55.936" v="157" actId="27636"/>
          <ac:spMkLst>
            <pc:docMk/>
            <pc:sldMk cId="2797585935" sldId="427"/>
            <ac:spMk id="4" creationId="{B164F476-6251-299B-5F47-37CADC39EBC8}"/>
          </ac:spMkLst>
        </pc:spChg>
        <pc:spChg chg="add">
          <ac:chgData name="Jessica Roberts" userId="831782ca-6a3f-4cbd-8621-3600d0a72af9" providerId="ADAL" clId="{93206818-86EE-4F77-9E0E-94F50E6EA071}" dt="2023-04-20T01:30:33.483" v="135" actId="26606"/>
          <ac:spMkLst>
            <pc:docMk/>
            <pc:sldMk cId="2797585935" sldId="427"/>
            <ac:spMk id="6" creationId="{AC17DE74-01C9-4859-B65A-85CF999E8580}"/>
          </ac:spMkLst>
        </pc:spChg>
        <pc:spChg chg="add">
          <ac:chgData name="Jessica Roberts" userId="831782ca-6a3f-4cbd-8621-3600d0a72af9" providerId="ADAL" clId="{93206818-86EE-4F77-9E0E-94F50E6EA071}" dt="2023-04-20T01:30:33.483" v="135" actId="26606"/>
          <ac:spMkLst>
            <pc:docMk/>
            <pc:sldMk cId="2797585935" sldId="427"/>
            <ac:spMk id="7" creationId="{068C0432-0E90-4CC1-8CD3-D44A90DF07EF}"/>
          </ac:spMkLst>
        </pc:spChg>
        <pc:spChg chg="add del">
          <ac:chgData name="Jessica Roberts" userId="831782ca-6a3f-4cbd-8621-3600d0a72af9" providerId="ADAL" clId="{93206818-86EE-4F77-9E0E-94F50E6EA071}" dt="2023-04-20T01:30:17.812" v="132" actId="26606"/>
          <ac:spMkLst>
            <pc:docMk/>
            <pc:sldMk cId="2797585935" sldId="427"/>
            <ac:spMk id="9" creationId="{100EDD19-6802-4EC3-95CE-CFFAB042CFD6}"/>
          </ac:spMkLst>
        </pc:spChg>
        <pc:spChg chg="add del">
          <ac:chgData name="Jessica Roberts" userId="831782ca-6a3f-4cbd-8621-3600d0a72af9" providerId="ADAL" clId="{93206818-86EE-4F77-9E0E-94F50E6EA071}" dt="2023-04-20T01:30:17.812" v="132" actId="26606"/>
          <ac:spMkLst>
            <pc:docMk/>
            <pc:sldMk cId="2797585935" sldId="427"/>
            <ac:spMk id="11" creationId="{DB17E863-922E-4C26-BD64-E8FD41D28661}"/>
          </ac:spMkLst>
        </pc:spChg>
      </pc:sldChg>
      <pc:sldChg chg="new del">
        <pc:chgData name="Jessica Roberts" userId="831782ca-6a3f-4cbd-8621-3600d0a72af9" providerId="ADAL" clId="{93206818-86EE-4F77-9E0E-94F50E6EA071}" dt="2023-04-20T01:53:15.478" v="1019" actId="47"/>
        <pc:sldMkLst>
          <pc:docMk/>
          <pc:sldMk cId="1736146661" sldId="428"/>
        </pc:sldMkLst>
      </pc:sldChg>
      <pc:sldChg chg="del">
        <pc:chgData name="Jessica Roberts" userId="831782ca-6a3f-4cbd-8621-3600d0a72af9" providerId="ADAL" clId="{93206818-86EE-4F77-9E0E-94F50E6EA071}" dt="2023-04-18T16:46:05.373" v="1" actId="47"/>
        <pc:sldMkLst>
          <pc:docMk/>
          <pc:sldMk cId="480947415" sldId="429"/>
        </pc:sldMkLst>
      </pc:sldChg>
      <pc:sldChg chg="addSp delSp modSp add mod delAnim modAnim modNotesTx">
        <pc:chgData name="Jessica Roberts" userId="831782ca-6a3f-4cbd-8621-3600d0a72af9" providerId="ADAL" clId="{93206818-86EE-4F77-9E0E-94F50E6EA071}" dt="2023-04-20T01:51:06.569" v="855"/>
        <pc:sldMkLst>
          <pc:docMk/>
          <pc:sldMk cId="952627323" sldId="429"/>
        </pc:sldMkLst>
        <pc:spChg chg="del">
          <ac:chgData name="Jessica Roberts" userId="831782ca-6a3f-4cbd-8621-3600d0a72af9" providerId="ADAL" clId="{93206818-86EE-4F77-9E0E-94F50E6EA071}" dt="2023-04-20T01:34:55.765" v="464" actId="478"/>
          <ac:spMkLst>
            <pc:docMk/>
            <pc:sldMk cId="952627323" sldId="429"/>
            <ac:spMk id="3" creationId="{379FF6F7-1D96-6404-154E-F428070A71DC}"/>
          </ac:spMkLst>
        </pc:spChg>
        <pc:spChg chg="del">
          <ac:chgData name="Jessica Roberts" userId="831782ca-6a3f-4cbd-8621-3600d0a72af9" providerId="ADAL" clId="{93206818-86EE-4F77-9E0E-94F50E6EA071}" dt="2023-04-20T01:34:59.070" v="465" actId="478"/>
          <ac:spMkLst>
            <pc:docMk/>
            <pc:sldMk cId="952627323" sldId="429"/>
            <ac:spMk id="4" creationId="{B164F476-6251-299B-5F47-37CADC39EBC8}"/>
          </ac:spMkLst>
        </pc:spChg>
        <pc:spChg chg="add mod">
          <ac:chgData name="Jessica Roberts" userId="831782ca-6a3f-4cbd-8621-3600d0a72af9" providerId="ADAL" clId="{93206818-86EE-4F77-9E0E-94F50E6EA071}" dt="2023-04-20T01:50:55.754" v="853" actId="207"/>
          <ac:spMkLst>
            <pc:docMk/>
            <pc:sldMk cId="952627323" sldId="429"/>
            <ac:spMk id="5" creationId="{042651BA-1CA4-8748-684B-FE576255FF86}"/>
          </ac:spMkLst>
        </pc:spChg>
        <pc:spChg chg="add mod">
          <ac:chgData name="Jessica Roberts" userId="831782ca-6a3f-4cbd-8621-3600d0a72af9" providerId="ADAL" clId="{93206818-86EE-4F77-9E0E-94F50E6EA071}" dt="2023-04-20T01:50:52.205" v="852" actId="207"/>
          <ac:spMkLst>
            <pc:docMk/>
            <pc:sldMk cId="952627323" sldId="429"/>
            <ac:spMk id="8" creationId="{DEF40139-F993-77E0-AB78-FD7C09D8828F}"/>
          </ac:spMkLst>
        </pc:spChg>
      </pc:sldChg>
      <pc:sldChg chg="addSp delSp modSp add mod ord delAnim modNotesTx">
        <pc:chgData name="Jessica Roberts" userId="831782ca-6a3f-4cbd-8621-3600d0a72af9" providerId="ADAL" clId="{93206818-86EE-4F77-9E0E-94F50E6EA071}" dt="2023-04-20T01:40:10.131" v="498" actId="1076"/>
        <pc:sldMkLst>
          <pc:docMk/>
          <pc:sldMk cId="111554794" sldId="430"/>
        </pc:sldMkLst>
        <pc:spChg chg="mod">
          <ac:chgData name="Jessica Roberts" userId="831782ca-6a3f-4cbd-8621-3600d0a72af9" providerId="ADAL" clId="{93206818-86EE-4F77-9E0E-94F50E6EA071}" dt="2023-04-20T01:39:43.756" v="494" actId="122"/>
          <ac:spMkLst>
            <pc:docMk/>
            <pc:sldMk cId="111554794" sldId="430"/>
            <ac:spMk id="2" creationId="{53FE6887-2C8A-34CA-11A6-F13EE5C7D586}"/>
          </ac:spMkLst>
        </pc:spChg>
        <pc:spChg chg="del">
          <ac:chgData name="Jessica Roberts" userId="831782ca-6a3f-4cbd-8621-3600d0a72af9" providerId="ADAL" clId="{93206818-86EE-4F77-9E0E-94F50E6EA071}" dt="2023-04-20T01:38:57.153" v="480" actId="478"/>
          <ac:spMkLst>
            <pc:docMk/>
            <pc:sldMk cId="111554794" sldId="430"/>
            <ac:spMk id="3" creationId="{379FF6F7-1D96-6404-154E-F428070A71DC}"/>
          </ac:spMkLst>
        </pc:spChg>
        <pc:spChg chg="del">
          <ac:chgData name="Jessica Roberts" userId="831782ca-6a3f-4cbd-8621-3600d0a72af9" providerId="ADAL" clId="{93206818-86EE-4F77-9E0E-94F50E6EA071}" dt="2023-04-20T01:39:00.432" v="481" actId="478"/>
          <ac:spMkLst>
            <pc:docMk/>
            <pc:sldMk cId="111554794" sldId="430"/>
            <ac:spMk id="4" creationId="{B164F476-6251-299B-5F47-37CADC39EBC8}"/>
          </ac:spMkLst>
        </pc:spChg>
        <pc:spChg chg="add del">
          <ac:chgData name="Jessica Roberts" userId="831782ca-6a3f-4cbd-8621-3600d0a72af9" providerId="ADAL" clId="{93206818-86EE-4F77-9E0E-94F50E6EA071}" dt="2023-04-20T01:39:22.643" v="485" actId="22"/>
          <ac:spMkLst>
            <pc:docMk/>
            <pc:sldMk cId="111554794" sldId="430"/>
            <ac:spMk id="8" creationId="{9AB7B23F-96A9-5B0E-9C22-BEFFED0A341F}"/>
          </ac:spMkLst>
        </pc:spChg>
        <pc:spChg chg="add mod">
          <ac:chgData name="Jessica Roberts" userId="831782ca-6a3f-4cbd-8621-3600d0a72af9" providerId="ADAL" clId="{93206818-86EE-4F77-9E0E-94F50E6EA071}" dt="2023-04-20T01:40:10.131" v="498" actId="1076"/>
          <ac:spMkLst>
            <pc:docMk/>
            <pc:sldMk cId="111554794" sldId="430"/>
            <ac:spMk id="10" creationId="{956A4E30-70B5-872E-7487-E8A62255BD4A}"/>
          </ac:spMkLst>
        </pc:spChg>
      </pc:sldChg>
      <pc:sldChg chg="add del">
        <pc:chgData name="Jessica Roberts" userId="831782ca-6a3f-4cbd-8621-3600d0a72af9" providerId="ADAL" clId="{93206818-86EE-4F77-9E0E-94F50E6EA071}" dt="2023-04-20T01:41:20.523" v="517" actId="47"/>
        <pc:sldMkLst>
          <pc:docMk/>
          <pc:sldMk cId="875776754" sldId="431"/>
        </pc:sldMkLst>
      </pc:sldChg>
      <pc:sldChg chg="del">
        <pc:chgData name="Jessica Roberts" userId="831782ca-6a3f-4cbd-8621-3600d0a72af9" providerId="ADAL" clId="{93206818-86EE-4F77-9E0E-94F50E6EA071}" dt="2023-04-18T16:46:10.058" v="9" actId="47"/>
        <pc:sldMkLst>
          <pc:docMk/>
          <pc:sldMk cId="435848887" sldId="432"/>
        </pc:sldMkLst>
      </pc:sldChg>
      <pc:sldChg chg="del">
        <pc:chgData name="Jessica Roberts" userId="831782ca-6a3f-4cbd-8621-3600d0a72af9" providerId="ADAL" clId="{93206818-86EE-4F77-9E0E-94F50E6EA071}" dt="2023-04-18T16:46:10.516" v="10" actId="47"/>
        <pc:sldMkLst>
          <pc:docMk/>
          <pc:sldMk cId="2243321612" sldId="433"/>
        </pc:sldMkLst>
      </pc:sldChg>
      <pc:sldChg chg="del">
        <pc:chgData name="Jessica Roberts" userId="831782ca-6a3f-4cbd-8621-3600d0a72af9" providerId="ADAL" clId="{93206818-86EE-4F77-9E0E-94F50E6EA071}" dt="2023-04-18T16:46:13.488" v="14" actId="47"/>
        <pc:sldMkLst>
          <pc:docMk/>
          <pc:sldMk cId="2255915977" sldId="434"/>
        </pc:sldMkLst>
      </pc:sldChg>
      <pc:sldChg chg="del">
        <pc:chgData name="Jessica Roberts" userId="831782ca-6a3f-4cbd-8621-3600d0a72af9" providerId="ADAL" clId="{93206818-86EE-4F77-9E0E-94F50E6EA071}" dt="2023-04-18T16:46:07.455" v="5" actId="47"/>
        <pc:sldMkLst>
          <pc:docMk/>
          <pc:sldMk cId="2040254575" sldId="435"/>
        </pc:sldMkLst>
      </pc:sldChg>
      <pc:sldChg chg="del">
        <pc:chgData name="Jessica Roberts" userId="831782ca-6a3f-4cbd-8621-3600d0a72af9" providerId="ADAL" clId="{93206818-86EE-4F77-9E0E-94F50E6EA071}" dt="2023-04-18T16:46:08.378" v="6" actId="47"/>
        <pc:sldMkLst>
          <pc:docMk/>
          <pc:sldMk cId="407455054" sldId="547"/>
        </pc:sldMkLst>
      </pc:sldChg>
      <pc:sldChg chg="del">
        <pc:chgData name="Jessica Roberts" userId="831782ca-6a3f-4cbd-8621-3600d0a72af9" providerId="ADAL" clId="{93206818-86EE-4F77-9E0E-94F50E6EA071}" dt="2023-04-18T16:46:08.814" v="7" actId="47"/>
        <pc:sldMkLst>
          <pc:docMk/>
          <pc:sldMk cId="345693695" sldId="548"/>
        </pc:sldMkLst>
      </pc:sldChg>
      <pc:sldChg chg="del">
        <pc:chgData name="Jessica Roberts" userId="831782ca-6a3f-4cbd-8621-3600d0a72af9" providerId="ADAL" clId="{93206818-86EE-4F77-9E0E-94F50E6EA071}" dt="2023-04-18T16:46:09.404" v="8" actId="47"/>
        <pc:sldMkLst>
          <pc:docMk/>
          <pc:sldMk cId="1913767420" sldId="549"/>
        </pc:sldMkLst>
      </pc:sldChg>
      <pc:sldMasterChg chg="del delSldLayout">
        <pc:chgData name="Jessica Roberts" userId="831782ca-6a3f-4cbd-8621-3600d0a72af9" providerId="ADAL" clId="{93206818-86EE-4F77-9E0E-94F50E6EA071}" dt="2023-04-20T01:57:11.051" v="1026" actId="47"/>
        <pc:sldMasterMkLst>
          <pc:docMk/>
          <pc:sldMasterMk cId="84353895" sldId="2147483660"/>
        </pc:sldMasterMkLst>
        <pc:sldLayoutChg chg="del">
          <pc:chgData name="Jessica Roberts" userId="831782ca-6a3f-4cbd-8621-3600d0a72af9" providerId="ADAL" clId="{93206818-86EE-4F77-9E0E-94F50E6EA071}" dt="2023-04-20T01:57:11.051" v="1026" actId="47"/>
          <pc:sldLayoutMkLst>
            <pc:docMk/>
            <pc:sldMasterMk cId="84353895" sldId="2147483660"/>
            <pc:sldLayoutMk cId="939819582" sldId="2147483661"/>
          </pc:sldLayoutMkLst>
        </pc:sldLayoutChg>
        <pc:sldLayoutChg chg="del">
          <pc:chgData name="Jessica Roberts" userId="831782ca-6a3f-4cbd-8621-3600d0a72af9" providerId="ADAL" clId="{93206818-86EE-4F77-9E0E-94F50E6EA071}" dt="2023-04-20T01:57:11.051" v="1026" actId="47"/>
          <pc:sldLayoutMkLst>
            <pc:docMk/>
            <pc:sldMasterMk cId="84353895" sldId="2147483660"/>
            <pc:sldLayoutMk cId="2001100545" sldId="2147483662"/>
          </pc:sldLayoutMkLst>
        </pc:sldLayoutChg>
        <pc:sldLayoutChg chg="del">
          <pc:chgData name="Jessica Roberts" userId="831782ca-6a3f-4cbd-8621-3600d0a72af9" providerId="ADAL" clId="{93206818-86EE-4F77-9E0E-94F50E6EA071}" dt="2023-04-20T01:57:11.051" v="1026" actId="47"/>
          <pc:sldLayoutMkLst>
            <pc:docMk/>
            <pc:sldMasterMk cId="84353895" sldId="2147483660"/>
            <pc:sldLayoutMk cId="1998898814" sldId="2147483663"/>
          </pc:sldLayoutMkLst>
        </pc:sldLayoutChg>
        <pc:sldLayoutChg chg="del">
          <pc:chgData name="Jessica Roberts" userId="831782ca-6a3f-4cbd-8621-3600d0a72af9" providerId="ADAL" clId="{93206818-86EE-4F77-9E0E-94F50E6EA071}" dt="2023-04-20T01:57:11.051" v="1026" actId="47"/>
          <pc:sldLayoutMkLst>
            <pc:docMk/>
            <pc:sldMasterMk cId="84353895" sldId="2147483660"/>
            <pc:sldLayoutMk cId="1548233367" sldId="2147483664"/>
          </pc:sldLayoutMkLst>
        </pc:sldLayoutChg>
        <pc:sldLayoutChg chg="del">
          <pc:chgData name="Jessica Roberts" userId="831782ca-6a3f-4cbd-8621-3600d0a72af9" providerId="ADAL" clId="{93206818-86EE-4F77-9E0E-94F50E6EA071}" dt="2023-04-20T01:57:11.051" v="1026" actId="47"/>
          <pc:sldLayoutMkLst>
            <pc:docMk/>
            <pc:sldMasterMk cId="84353895" sldId="2147483660"/>
            <pc:sldLayoutMk cId="610515434" sldId="2147483665"/>
          </pc:sldLayoutMkLst>
        </pc:sldLayoutChg>
        <pc:sldLayoutChg chg="del">
          <pc:chgData name="Jessica Roberts" userId="831782ca-6a3f-4cbd-8621-3600d0a72af9" providerId="ADAL" clId="{93206818-86EE-4F77-9E0E-94F50E6EA071}" dt="2023-04-20T01:57:11.051" v="1026" actId="47"/>
          <pc:sldLayoutMkLst>
            <pc:docMk/>
            <pc:sldMasterMk cId="84353895" sldId="2147483660"/>
            <pc:sldLayoutMk cId="1585990364" sldId="2147483666"/>
          </pc:sldLayoutMkLst>
        </pc:sldLayoutChg>
        <pc:sldLayoutChg chg="del">
          <pc:chgData name="Jessica Roberts" userId="831782ca-6a3f-4cbd-8621-3600d0a72af9" providerId="ADAL" clId="{93206818-86EE-4F77-9E0E-94F50E6EA071}" dt="2023-04-20T01:57:11.051" v="1026" actId="47"/>
          <pc:sldLayoutMkLst>
            <pc:docMk/>
            <pc:sldMasterMk cId="84353895" sldId="2147483660"/>
            <pc:sldLayoutMk cId="1374344043" sldId="2147483667"/>
          </pc:sldLayoutMkLst>
        </pc:sldLayoutChg>
        <pc:sldLayoutChg chg="del">
          <pc:chgData name="Jessica Roberts" userId="831782ca-6a3f-4cbd-8621-3600d0a72af9" providerId="ADAL" clId="{93206818-86EE-4F77-9E0E-94F50E6EA071}" dt="2023-04-20T01:57:11.051" v="1026" actId="47"/>
          <pc:sldLayoutMkLst>
            <pc:docMk/>
            <pc:sldMasterMk cId="84353895" sldId="2147483660"/>
            <pc:sldLayoutMk cId="760313750" sldId="2147483668"/>
          </pc:sldLayoutMkLst>
        </pc:sldLayoutChg>
        <pc:sldLayoutChg chg="del">
          <pc:chgData name="Jessica Roberts" userId="831782ca-6a3f-4cbd-8621-3600d0a72af9" providerId="ADAL" clId="{93206818-86EE-4F77-9E0E-94F50E6EA071}" dt="2023-04-20T01:57:11.051" v="1026" actId="47"/>
          <pc:sldLayoutMkLst>
            <pc:docMk/>
            <pc:sldMasterMk cId="84353895" sldId="2147483660"/>
            <pc:sldLayoutMk cId="1477171087" sldId="2147483669"/>
          </pc:sldLayoutMkLst>
        </pc:sldLayoutChg>
        <pc:sldLayoutChg chg="del">
          <pc:chgData name="Jessica Roberts" userId="831782ca-6a3f-4cbd-8621-3600d0a72af9" providerId="ADAL" clId="{93206818-86EE-4F77-9E0E-94F50E6EA071}" dt="2023-04-20T01:57:11.051" v="1026" actId="47"/>
          <pc:sldLayoutMkLst>
            <pc:docMk/>
            <pc:sldMasterMk cId="84353895" sldId="2147483660"/>
            <pc:sldLayoutMk cId="356426808" sldId="2147483670"/>
          </pc:sldLayoutMkLst>
        </pc:sldLayoutChg>
        <pc:sldLayoutChg chg="del">
          <pc:chgData name="Jessica Roberts" userId="831782ca-6a3f-4cbd-8621-3600d0a72af9" providerId="ADAL" clId="{93206818-86EE-4F77-9E0E-94F50E6EA071}" dt="2023-04-20T01:57:11.051" v="1026" actId="47"/>
          <pc:sldLayoutMkLst>
            <pc:docMk/>
            <pc:sldMasterMk cId="84353895" sldId="2147483660"/>
            <pc:sldLayoutMk cId="945117276" sldId="2147483671"/>
          </pc:sldLayoutMkLst>
        </pc:sldLayoutChg>
        <pc:sldLayoutChg chg="del">
          <pc:chgData name="Jessica Roberts" userId="831782ca-6a3f-4cbd-8621-3600d0a72af9" providerId="ADAL" clId="{93206818-86EE-4F77-9E0E-94F50E6EA071}" dt="2023-04-20T01:57:11.051" v="1026" actId="47"/>
          <pc:sldLayoutMkLst>
            <pc:docMk/>
            <pc:sldMasterMk cId="84353895" sldId="2147483660"/>
            <pc:sldLayoutMk cId="2998370789" sldId="2147483672"/>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4/16/2024</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800028/Timpson_review_of_school_exclusion_literature_review.pdf"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uk.sagepub.com/sites/default/files/upm-binaries/93444_Smith_ch_1.pdf#:~:text=AN%20INTRODUCTION%20TO%20EDUCATION%20AND%20SOCIAL%20JUSTICE%20Education,the%20primary%20importance%20of%20education%20as%20the%20foundation"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uk.sagepub.com/sites/default/files/upm-binaries/93444_Smith_ch_1.pdf#:~:text=AN%20INTRODUCTION%20TO%20EDUCATION%20AND%20SOCIAL%20JUSTICE%20Education,the%20primary%20importance%20of%20education%20as%20the%20foundation"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uk.sagepub.com/sites/default/files/upm-binaries/93444_Smith_ch_1.pdf#:~:text=AN%20INTRODUCTION%20TO%20EDUCATION%20AND%20SOCIAL%20JUSTICE%20Education,the%20primary%20importance%20of%20education%20as%20the%20foundation"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38293211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your understanding of social justice? </a:t>
            </a:r>
          </a:p>
        </p:txBody>
      </p:sp>
      <p:sp>
        <p:nvSpPr>
          <p:cNvPr id="4" name="Slide Number Placeholder 3"/>
          <p:cNvSpPr>
            <a:spLocks noGrp="1"/>
          </p:cNvSpPr>
          <p:nvPr>
            <p:ph type="sldNum" sz="quarter" idx="5"/>
          </p:nvPr>
        </p:nvSpPr>
        <p:spPr/>
        <p:txBody>
          <a:bodyPr/>
          <a:lstStyle/>
          <a:p>
            <a:fld id="{B68C8073-CAD2-48BF-B8DB-FCAF7D6ED014}" type="slidenum">
              <a:rPr lang="en-US" smtClean="0"/>
              <a:t>2</a:t>
            </a:fld>
            <a:endParaRPr lang="en-US"/>
          </a:p>
        </p:txBody>
      </p:sp>
    </p:spTree>
    <p:extLst>
      <p:ext uri="{BB962C8B-B14F-4D97-AF65-F5344CB8AC3E}">
        <p14:creationId xmlns:p14="http://schemas.microsoft.com/office/powerpoint/2010/main" val="6718366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25572014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Questions you could pose to students before or after seeing the image</a:t>
            </a:r>
            <a:r>
              <a:rPr lang="en-GB" baseline="0" dirty="0"/>
              <a:t> on the slide</a:t>
            </a:r>
            <a:endParaRPr lang="en-GB" dirty="0"/>
          </a:p>
          <a:p>
            <a:r>
              <a:rPr lang="en-GB" b="1" dirty="0"/>
              <a:t>Before image</a:t>
            </a:r>
            <a:r>
              <a:rPr lang="en-GB" b="1" baseline="0" dirty="0"/>
              <a:t> on </a:t>
            </a:r>
            <a:r>
              <a:rPr lang="en-GB" b="1" dirty="0"/>
              <a:t>slide is shown</a:t>
            </a:r>
            <a:r>
              <a:rPr lang="en-GB" dirty="0"/>
              <a:t>: Should schools treat all pupils equally? Why?</a:t>
            </a:r>
          </a:p>
          <a:p>
            <a:r>
              <a:rPr lang="en-GB" b="1" dirty="0"/>
              <a:t>After image</a:t>
            </a:r>
            <a:r>
              <a:rPr lang="en-GB" b="1" baseline="0" dirty="0"/>
              <a:t> on </a:t>
            </a:r>
            <a:r>
              <a:rPr lang="en-GB" b="1" dirty="0"/>
              <a:t>slide is shown </a:t>
            </a:r>
            <a:r>
              <a:rPr lang="en-GB" dirty="0"/>
              <a:t>What</a:t>
            </a:r>
            <a:r>
              <a:rPr lang="en-GB" baseline="0" dirty="0"/>
              <a:t> happened in this scenario when the people were treated equally and provided with exactly the same type of help or support?</a:t>
            </a:r>
          </a:p>
          <a:p>
            <a:r>
              <a:rPr lang="en-GB" baseline="0" dirty="0"/>
              <a:t>How might this relate to a scenario in a school or a classroom.</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45568A4-4C6D-4956-9226-33B3E23FFD6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859834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 fairest model is with no barriers at all</a:t>
            </a:r>
          </a:p>
        </p:txBody>
      </p:sp>
      <p:sp>
        <p:nvSpPr>
          <p:cNvPr id="4" name="Slide Number Placeholder 3"/>
          <p:cNvSpPr>
            <a:spLocks noGrp="1"/>
          </p:cNvSpPr>
          <p:nvPr>
            <p:ph type="sldNum" sz="quarter" idx="5"/>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5963036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following slides are based on the work of Nanna Ryder</a:t>
            </a:r>
          </a:p>
        </p:txBody>
      </p:sp>
      <p:sp>
        <p:nvSpPr>
          <p:cNvPr id="4" name="Slide Number Placeholder 3"/>
          <p:cNvSpPr>
            <a:spLocks noGrp="1"/>
          </p:cNvSpPr>
          <p:nvPr>
            <p:ph type="sldNum" sz="quarter" idx="5"/>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2846654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Suggested questions– why is it important for schools and individual practitioners to plan effectively for learners with ALN? Why is it important to consider equity and inclusion? What are the factors you may consider when thinking about equity and inclusion in your classroom?</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Graham </a:t>
            </a:r>
            <a:r>
              <a:rPr lang="en-GB" sz="1200" i="1" dirty="0"/>
              <a:t>et al., </a:t>
            </a:r>
            <a:r>
              <a:rPr lang="en-GB" sz="1200" dirty="0"/>
              <a:t>(2019) </a:t>
            </a:r>
            <a:r>
              <a:rPr lang="en-GB" sz="1200" i="1" dirty="0"/>
              <a:t>School exclusion: a literature review on the continued disproportionate exclusion of certain children. </a:t>
            </a:r>
            <a:r>
              <a:rPr lang="en-GB" sz="1200" dirty="0"/>
              <a:t>Available at: </a:t>
            </a:r>
            <a:r>
              <a:rPr lang="en-GB" sz="1200" dirty="0">
                <a:hlinkClick r:id="rId3"/>
              </a:rPr>
              <a:t>School exclusions: a literature review on the continued disproportionate exclusions of certain children (publishing.service.gov.uk)</a:t>
            </a:r>
            <a:r>
              <a:rPr lang="en-GB" sz="1200" dirty="0"/>
              <a:t> </a:t>
            </a:r>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40508189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b="0" i="0" u="none" strike="noStrike" dirty="0" err="1">
                <a:solidFill>
                  <a:srgbClr val="000000"/>
                </a:solidFill>
                <a:effectLst/>
                <a:latin typeface="Calibri" panose="020F0502020204030204" pitchFamily="34" charset="0"/>
              </a:rPr>
              <a:t>Erthygl</a:t>
            </a:r>
            <a:r>
              <a:rPr lang="en-GB" b="0" i="0" u="none" strike="noStrike" dirty="0">
                <a:solidFill>
                  <a:srgbClr val="000000"/>
                </a:solidFill>
                <a:effectLst/>
                <a:latin typeface="Calibri" panose="020F0502020204030204" pitchFamily="34" charset="0"/>
              </a:rPr>
              <a:t>/Article 2 - </a:t>
            </a:r>
            <a:r>
              <a:rPr lang="en-GB" b="0" i="0" u="none" strike="noStrike" dirty="0" err="1">
                <a:solidFill>
                  <a:srgbClr val="000000"/>
                </a:solidFill>
                <a:effectLst/>
                <a:latin typeface="Calibri" panose="020F0502020204030204" pitchFamily="34" charset="0"/>
              </a:rPr>
              <a:t>Peidio</a:t>
            </a:r>
            <a:r>
              <a:rPr lang="en-GB" b="0" i="0" u="none" strike="noStrike" dirty="0">
                <a:solidFill>
                  <a:srgbClr val="000000"/>
                </a:solidFill>
                <a:effectLst/>
                <a:latin typeface="Calibri" panose="020F0502020204030204" pitchFamily="34" charset="0"/>
              </a:rPr>
              <a:t> â </a:t>
            </a:r>
            <a:r>
              <a:rPr lang="en-GB" b="0" i="0" u="none" strike="noStrike" dirty="0" err="1">
                <a:solidFill>
                  <a:srgbClr val="000000"/>
                </a:solidFill>
                <a:effectLst/>
                <a:latin typeface="Calibri" panose="020F0502020204030204" pitchFamily="34" charset="0"/>
              </a:rPr>
              <a:t>gwahaniaethu</a:t>
            </a:r>
            <a:r>
              <a:rPr lang="en-GB" b="0" i="0" u="none" strike="noStrike" dirty="0">
                <a:solidFill>
                  <a:srgbClr val="000000"/>
                </a:solidFill>
                <a:effectLst/>
                <a:latin typeface="Calibri" panose="020F0502020204030204" pitchFamily="34" charset="0"/>
              </a:rPr>
              <a:t> (Non-discrimination)</a:t>
            </a:r>
            <a:r>
              <a:rPr lang="en-US" b="0" i="0" dirty="0">
                <a:solidFill>
                  <a:srgbClr val="000000"/>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b="0" i="0" u="none" strike="noStrike" dirty="0" err="1">
                <a:solidFill>
                  <a:srgbClr val="000000"/>
                </a:solidFill>
                <a:effectLst/>
                <a:latin typeface="Calibri" panose="020F0502020204030204" pitchFamily="34" charset="0"/>
              </a:rPr>
              <a:t>Erthygl</a:t>
            </a:r>
            <a:r>
              <a:rPr lang="en-GB" b="0" i="0" u="none" strike="noStrike" dirty="0">
                <a:solidFill>
                  <a:srgbClr val="000000"/>
                </a:solidFill>
                <a:effectLst/>
                <a:latin typeface="Calibri" panose="020F0502020204030204" pitchFamily="34" charset="0"/>
              </a:rPr>
              <a:t>/Article 3 - </a:t>
            </a:r>
            <a:r>
              <a:rPr lang="en-GB" b="0" i="0" u="none" strike="noStrike" dirty="0" err="1">
                <a:solidFill>
                  <a:srgbClr val="000000"/>
                </a:solidFill>
                <a:effectLst/>
                <a:latin typeface="Calibri" panose="020F0502020204030204" pitchFamily="34" charset="0"/>
              </a:rPr>
              <a:t>Buddiannau</a:t>
            </a:r>
            <a:r>
              <a:rPr lang="en-GB" b="0" i="0" u="none" strike="noStrike" dirty="0">
                <a:solidFill>
                  <a:srgbClr val="000000"/>
                </a:solidFill>
                <a:effectLst/>
                <a:latin typeface="Calibri" panose="020F0502020204030204" pitchFamily="34" charset="0"/>
              </a:rPr>
              <a:t> </a:t>
            </a:r>
            <a:r>
              <a:rPr lang="en-GB" b="0" i="0" u="none" strike="noStrike" dirty="0" err="1">
                <a:solidFill>
                  <a:srgbClr val="000000"/>
                </a:solidFill>
                <a:effectLst/>
                <a:latin typeface="Calibri" panose="020F0502020204030204" pitchFamily="34" charset="0"/>
              </a:rPr>
              <a:t>gorau'r</a:t>
            </a:r>
            <a:r>
              <a:rPr lang="en-GB" b="0" i="0" u="none" strike="noStrike" dirty="0">
                <a:solidFill>
                  <a:srgbClr val="000000"/>
                </a:solidFill>
                <a:effectLst/>
                <a:latin typeface="Calibri" panose="020F0502020204030204" pitchFamily="34" charset="0"/>
              </a:rPr>
              <a:t> </a:t>
            </a:r>
            <a:r>
              <a:rPr lang="en-GB" b="0" i="0" u="none" strike="noStrike" dirty="0" err="1">
                <a:solidFill>
                  <a:srgbClr val="000000"/>
                </a:solidFill>
                <a:effectLst/>
                <a:latin typeface="Calibri" panose="020F0502020204030204" pitchFamily="34" charset="0"/>
              </a:rPr>
              <a:t>plentyn</a:t>
            </a:r>
            <a:r>
              <a:rPr lang="en-GB" b="0" i="0" u="none" strike="noStrike" dirty="0">
                <a:solidFill>
                  <a:srgbClr val="000000"/>
                </a:solidFill>
                <a:effectLst/>
                <a:latin typeface="Calibri" panose="020F0502020204030204" pitchFamily="34" charset="0"/>
              </a:rPr>
              <a:t> (Best interests of the child)</a:t>
            </a:r>
            <a:r>
              <a:rPr lang="en-US" b="0" i="0" dirty="0">
                <a:solidFill>
                  <a:srgbClr val="000000"/>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b="0" i="0" u="none" strike="noStrike" dirty="0" err="1">
                <a:solidFill>
                  <a:srgbClr val="000000"/>
                </a:solidFill>
                <a:effectLst/>
                <a:latin typeface="Calibri" panose="020F0502020204030204" pitchFamily="34" charset="0"/>
              </a:rPr>
              <a:t>Erthygl</a:t>
            </a:r>
            <a:r>
              <a:rPr lang="en-GB" b="0" i="0" u="none" strike="noStrike" dirty="0">
                <a:solidFill>
                  <a:srgbClr val="000000"/>
                </a:solidFill>
                <a:effectLst/>
                <a:latin typeface="Calibri" panose="020F0502020204030204" pitchFamily="34" charset="0"/>
              </a:rPr>
              <a:t>/Article 5 - </a:t>
            </a:r>
            <a:r>
              <a:rPr lang="en-GB" b="0" i="0" u="none" strike="noStrike" dirty="0" err="1">
                <a:solidFill>
                  <a:srgbClr val="000000"/>
                </a:solidFill>
                <a:effectLst/>
                <a:latin typeface="Calibri" panose="020F0502020204030204" pitchFamily="34" charset="0"/>
              </a:rPr>
              <a:t>Cyfarwyddyd</a:t>
            </a:r>
            <a:r>
              <a:rPr lang="en-GB" b="0" i="0" u="none" strike="noStrike" dirty="0">
                <a:solidFill>
                  <a:srgbClr val="000000"/>
                </a:solidFill>
                <a:effectLst/>
                <a:latin typeface="Calibri" panose="020F0502020204030204" pitchFamily="34" charset="0"/>
              </a:rPr>
              <a:t> </a:t>
            </a:r>
            <a:r>
              <a:rPr lang="en-GB" b="0" i="0" u="none" strike="noStrike" dirty="0" err="1">
                <a:solidFill>
                  <a:srgbClr val="000000"/>
                </a:solidFill>
                <a:effectLst/>
                <a:latin typeface="Calibri" panose="020F0502020204030204" pitchFamily="34" charset="0"/>
              </a:rPr>
              <a:t>rhieni</a:t>
            </a:r>
            <a:r>
              <a:rPr lang="en-GB" b="0" i="0" u="none" strike="noStrike" dirty="0">
                <a:solidFill>
                  <a:srgbClr val="000000"/>
                </a:solidFill>
                <a:effectLst/>
                <a:latin typeface="Calibri" panose="020F0502020204030204" pitchFamily="34" charset="0"/>
              </a:rPr>
              <a:t> </a:t>
            </a:r>
            <a:r>
              <a:rPr lang="en-GB" b="0" i="0" u="none" strike="noStrike" dirty="0" err="1">
                <a:solidFill>
                  <a:srgbClr val="000000"/>
                </a:solidFill>
                <a:effectLst/>
                <a:latin typeface="Calibri" panose="020F0502020204030204" pitchFamily="34" charset="0"/>
              </a:rPr>
              <a:t>a'r</a:t>
            </a:r>
            <a:r>
              <a:rPr lang="en-GB" b="0" i="0" u="none" strike="noStrike" dirty="0">
                <a:solidFill>
                  <a:srgbClr val="000000"/>
                </a:solidFill>
                <a:effectLst/>
                <a:latin typeface="Calibri" panose="020F0502020204030204" pitchFamily="34" charset="0"/>
              </a:rPr>
              <a:t> </a:t>
            </a:r>
            <a:r>
              <a:rPr lang="en-GB" b="0" i="0" u="none" strike="noStrike" dirty="0" err="1">
                <a:solidFill>
                  <a:srgbClr val="000000"/>
                </a:solidFill>
                <a:effectLst/>
                <a:latin typeface="Calibri" panose="020F0502020204030204" pitchFamily="34" charset="0"/>
              </a:rPr>
              <a:t>ffaith</a:t>
            </a:r>
            <a:r>
              <a:rPr lang="en-GB" b="0" i="0" u="none" strike="noStrike" dirty="0">
                <a:solidFill>
                  <a:srgbClr val="000000"/>
                </a:solidFill>
                <a:effectLst/>
                <a:latin typeface="Calibri" panose="020F0502020204030204" pitchFamily="34" charset="0"/>
              </a:rPr>
              <a:t> bod </a:t>
            </a:r>
            <a:r>
              <a:rPr lang="en-GB" b="0" i="0" u="none" strike="noStrike" dirty="0" err="1">
                <a:solidFill>
                  <a:srgbClr val="000000"/>
                </a:solidFill>
                <a:effectLst/>
                <a:latin typeface="Calibri" panose="020F0502020204030204" pitchFamily="34" charset="0"/>
              </a:rPr>
              <a:t>gallu</a:t>
            </a:r>
            <a:r>
              <a:rPr lang="en-GB" b="0" i="0" u="none" strike="noStrike" dirty="0">
                <a:solidFill>
                  <a:srgbClr val="000000"/>
                </a:solidFill>
                <a:effectLst/>
                <a:latin typeface="Calibri" panose="020F0502020204030204" pitchFamily="34" charset="0"/>
              </a:rPr>
              <a:t> </a:t>
            </a:r>
            <a:r>
              <a:rPr lang="en-GB" b="0" i="0" u="none" strike="noStrike" dirty="0" err="1">
                <a:solidFill>
                  <a:srgbClr val="000000"/>
                </a:solidFill>
                <a:effectLst/>
                <a:latin typeface="Calibri" panose="020F0502020204030204" pitchFamily="34" charset="0"/>
              </a:rPr>
              <a:t>plentyn</a:t>
            </a:r>
            <a:r>
              <a:rPr lang="en-GB" b="0" i="0" u="none" strike="noStrike" dirty="0">
                <a:solidFill>
                  <a:srgbClr val="000000"/>
                </a:solidFill>
                <a:effectLst/>
                <a:latin typeface="Calibri" panose="020F0502020204030204" pitchFamily="34" charset="0"/>
              </a:rPr>
              <a:t> </a:t>
            </a:r>
            <a:r>
              <a:rPr lang="en-GB" b="0" i="0" u="none" strike="noStrike" dirty="0" err="1">
                <a:solidFill>
                  <a:srgbClr val="000000"/>
                </a:solidFill>
                <a:effectLst/>
                <a:latin typeface="Calibri" panose="020F0502020204030204" pitchFamily="34" charset="0"/>
              </a:rPr>
              <a:t>yn</a:t>
            </a:r>
            <a:r>
              <a:rPr lang="en-GB" b="0" i="0" u="none" strike="noStrike" dirty="0">
                <a:solidFill>
                  <a:srgbClr val="000000"/>
                </a:solidFill>
                <a:effectLst/>
                <a:latin typeface="Calibri" panose="020F0502020204030204" pitchFamily="34" charset="0"/>
              </a:rPr>
              <a:t> </a:t>
            </a:r>
            <a:r>
              <a:rPr lang="en-GB" b="0" i="0" u="none" strike="noStrike" dirty="0" err="1">
                <a:solidFill>
                  <a:srgbClr val="000000"/>
                </a:solidFill>
                <a:effectLst/>
                <a:latin typeface="Calibri" panose="020F0502020204030204" pitchFamily="34" charset="0"/>
              </a:rPr>
              <a:t>datblygu</a:t>
            </a:r>
            <a:r>
              <a:rPr lang="en-GB" b="0" i="0" u="none" strike="noStrike" dirty="0">
                <a:solidFill>
                  <a:srgbClr val="000000"/>
                </a:solidFill>
                <a:effectLst/>
                <a:latin typeface="Calibri" panose="020F0502020204030204" pitchFamily="34" charset="0"/>
              </a:rPr>
              <a:t> (Parental guidance and a child’s evolving capacities)</a:t>
            </a:r>
            <a:r>
              <a:rPr lang="en-US" b="0" i="0" dirty="0">
                <a:solidFill>
                  <a:srgbClr val="000000"/>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b="0" i="0" u="none" strike="noStrike" dirty="0">
                <a:solidFill>
                  <a:srgbClr val="000000"/>
                </a:solidFill>
                <a:effectLst/>
                <a:latin typeface="Calibri" panose="020F0502020204030204" pitchFamily="34" charset="0"/>
              </a:rPr>
              <a:t> </a:t>
            </a:r>
            <a:r>
              <a:rPr lang="en-GB" b="0" i="0" u="none" strike="noStrike" dirty="0" err="1">
                <a:solidFill>
                  <a:srgbClr val="000000"/>
                </a:solidFill>
                <a:effectLst/>
                <a:latin typeface="Calibri" panose="020F0502020204030204" pitchFamily="34" charset="0"/>
              </a:rPr>
              <a:t>Erthygl</a:t>
            </a:r>
            <a:r>
              <a:rPr lang="en-GB" b="0" i="0" u="none" strike="noStrike" dirty="0">
                <a:solidFill>
                  <a:srgbClr val="000000"/>
                </a:solidFill>
                <a:effectLst/>
                <a:latin typeface="Calibri" panose="020F0502020204030204" pitchFamily="34" charset="0"/>
              </a:rPr>
              <a:t>/Article 6 – </a:t>
            </a:r>
            <a:r>
              <a:rPr lang="en-GB" b="0" i="0" u="none" strike="noStrike" dirty="0" err="1">
                <a:solidFill>
                  <a:srgbClr val="000000"/>
                </a:solidFill>
                <a:effectLst/>
                <a:latin typeface="Calibri" panose="020F0502020204030204" pitchFamily="34" charset="0"/>
              </a:rPr>
              <a:t>Goroesi</a:t>
            </a:r>
            <a:r>
              <a:rPr lang="en-GB" b="0" i="0" u="none" strike="noStrike" dirty="0">
                <a:solidFill>
                  <a:srgbClr val="000000"/>
                </a:solidFill>
                <a:effectLst/>
                <a:latin typeface="Calibri" panose="020F0502020204030204" pitchFamily="34" charset="0"/>
              </a:rPr>
              <a:t> a </a:t>
            </a:r>
            <a:r>
              <a:rPr lang="en-GB" b="0" i="0" u="none" strike="noStrike" dirty="0" err="1">
                <a:solidFill>
                  <a:srgbClr val="000000"/>
                </a:solidFill>
                <a:effectLst/>
                <a:latin typeface="Calibri" panose="020F0502020204030204" pitchFamily="34" charset="0"/>
              </a:rPr>
              <a:t>datblygu</a:t>
            </a:r>
            <a:r>
              <a:rPr lang="en-GB" b="0" i="0" u="none" strike="noStrike" dirty="0">
                <a:solidFill>
                  <a:srgbClr val="000000"/>
                </a:solidFill>
                <a:effectLst/>
                <a:latin typeface="Calibri" panose="020F0502020204030204" pitchFamily="34" charset="0"/>
              </a:rPr>
              <a:t> (Survival and development)</a:t>
            </a:r>
            <a:r>
              <a:rPr lang="en-US" b="0" i="0" dirty="0">
                <a:solidFill>
                  <a:srgbClr val="000000"/>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b="0" i="0" u="none" strike="noStrike" dirty="0" err="1">
                <a:solidFill>
                  <a:srgbClr val="000000"/>
                </a:solidFill>
                <a:effectLst/>
                <a:latin typeface="Calibri" panose="020F0502020204030204" pitchFamily="34" charset="0"/>
              </a:rPr>
              <a:t>Erthygl</a:t>
            </a:r>
            <a:r>
              <a:rPr lang="en-GB" b="0" i="0" u="none" strike="noStrike" dirty="0">
                <a:solidFill>
                  <a:srgbClr val="000000"/>
                </a:solidFill>
                <a:effectLst/>
                <a:latin typeface="Calibri" panose="020F0502020204030204" pitchFamily="34" charset="0"/>
              </a:rPr>
              <a:t>/Article 12 – </a:t>
            </a:r>
            <a:r>
              <a:rPr lang="en-GB" b="0" i="0" u="none" strike="noStrike" dirty="0" err="1">
                <a:solidFill>
                  <a:srgbClr val="000000"/>
                </a:solidFill>
                <a:effectLst/>
                <a:latin typeface="Calibri" panose="020F0502020204030204" pitchFamily="34" charset="0"/>
              </a:rPr>
              <a:t>Parchu</a:t>
            </a:r>
            <a:r>
              <a:rPr lang="en-GB" b="0" i="0" u="none" strike="noStrike" dirty="0">
                <a:solidFill>
                  <a:srgbClr val="000000"/>
                </a:solidFill>
                <a:effectLst/>
                <a:latin typeface="Calibri" panose="020F0502020204030204" pitchFamily="34" charset="0"/>
              </a:rPr>
              <a:t> </a:t>
            </a:r>
            <a:r>
              <a:rPr lang="en-GB" b="0" i="0" u="none" strike="noStrike" dirty="0" err="1">
                <a:solidFill>
                  <a:srgbClr val="000000"/>
                </a:solidFill>
                <a:effectLst/>
                <a:latin typeface="Calibri" panose="020F0502020204030204" pitchFamily="34" charset="0"/>
              </a:rPr>
              <a:t>safbwyntiau'r</a:t>
            </a:r>
            <a:r>
              <a:rPr lang="en-GB" b="0" i="0" u="none" strike="noStrike" dirty="0">
                <a:solidFill>
                  <a:srgbClr val="000000"/>
                </a:solidFill>
                <a:effectLst/>
                <a:latin typeface="Calibri" panose="020F0502020204030204" pitchFamily="34" charset="0"/>
              </a:rPr>
              <a:t> </a:t>
            </a:r>
            <a:r>
              <a:rPr lang="en-GB" b="0" i="0" u="none" strike="noStrike" dirty="0" err="1">
                <a:solidFill>
                  <a:srgbClr val="000000"/>
                </a:solidFill>
                <a:effectLst/>
                <a:latin typeface="Calibri" panose="020F0502020204030204" pitchFamily="34" charset="0"/>
              </a:rPr>
              <a:t>plentyn</a:t>
            </a:r>
            <a:r>
              <a:rPr lang="en-GB" b="0" i="0" u="none" strike="noStrike" dirty="0">
                <a:solidFill>
                  <a:srgbClr val="000000"/>
                </a:solidFill>
                <a:effectLst/>
                <a:latin typeface="Calibri" panose="020F0502020204030204" pitchFamily="34" charset="0"/>
              </a:rPr>
              <a:t> (Respect for the views of the child)</a:t>
            </a:r>
            <a:r>
              <a:rPr lang="en-US" b="0" i="0" dirty="0">
                <a:solidFill>
                  <a:srgbClr val="000000"/>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b="0" i="0" u="none" strike="noStrike" dirty="0" err="1">
                <a:solidFill>
                  <a:srgbClr val="000000"/>
                </a:solidFill>
                <a:effectLst/>
                <a:latin typeface="Calibri" panose="020F0502020204030204" pitchFamily="34" charset="0"/>
              </a:rPr>
              <a:t>Erthygl</a:t>
            </a:r>
            <a:r>
              <a:rPr lang="en-GB" b="0" i="0" u="none" strike="noStrike" dirty="0">
                <a:solidFill>
                  <a:srgbClr val="000000"/>
                </a:solidFill>
                <a:effectLst/>
                <a:latin typeface="Calibri" panose="020F0502020204030204" pitchFamily="34" charset="0"/>
              </a:rPr>
              <a:t>/Article 13 – </a:t>
            </a:r>
            <a:r>
              <a:rPr lang="en-GB" b="0" i="0" u="none" strike="noStrike" dirty="0" err="1">
                <a:solidFill>
                  <a:srgbClr val="000000"/>
                </a:solidFill>
                <a:effectLst/>
                <a:latin typeface="Calibri" panose="020F0502020204030204" pitchFamily="34" charset="0"/>
              </a:rPr>
              <a:t>Rhyddid</a:t>
            </a:r>
            <a:r>
              <a:rPr lang="en-GB" b="0" i="0" u="none" strike="noStrike" dirty="0">
                <a:solidFill>
                  <a:srgbClr val="000000"/>
                </a:solidFill>
                <a:effectLst/>
                <a:latin typeface="Calibri" panose="020F0502020204030204" pitchFamily="34" charset="0"/>
              </a:rPr>
              <a:t> </a:t>
            </a:r>
            <a:r>
              <a:rPr lang="en-GB" b="0" i="0" u="none" strike="noStrike" dirty="0" err="1">
                <a:solidFill>
                  <a:srgbClr val="000000"/>
                </a:solidFill>
                <a:effectLst/>
                <a:latin typeface="Calibri" panose="020F0502020204030204" pitchFamily="34" charset="0"/>
              </a:rPr>
              <a:t>mynegiant</a:t>
            </a:r>
            <a:r>
              <a:rPr lang="en-GB" b="0" i="0" u="none" strike="noStrike" dirty="0">
                <a:solidFill>
                  <a:srgbClr val="000000"/>
                </a:solidFill>
                <a:effectLst/>
                <a:latin typeface="Calibri" panose="020F0502020204030204" pitchFamily="34" charset="0"/>
              </a:rPr>
              <a:t> (Freedom of expression)</a:t>
            </a:r>
            <a:r>
              <a:rPr lang="en-US" b="0" i="0" dirty="0">
                <a:solidFill>
                  <a:srgbClr val="000000"/>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b="0" i="0" u="none" strike="noStrike" dirty="0" err="1">
                <a:solidFill>
                  <a:srgbClr val="000000"/>
                </a:solidFill>
                <a:effectLst/>
                <a:latin typeface="Calibri" panose="020F0502020204030204" pitchFamily="34" charset="0"/>
              </a:rPr>
              <a:t>Erthygl</a:t>
            </a:r>
            <a:r>
              <a:rPr lang="en-GB" b="0" i="0" u="none" strike="noStrike" dirty="0">
                <a:solidFill>
                  <a:srgbClr val="000000"/>
                </a:solidFill>
                <a:effectLst/>
                <a:latin typeface="Calibri" panose="020F0502020204030204" pitchFamily="34" charset="0"/>
              </a:rPr>
              <a:t>/Article 16 – </a:t>
            </a:r>
            <a:r>
              <a:rPr lang="en-GB" b="0" i="0" u="none" strike="noStrike" dirty="0" err="1">
                <a:solidFill>
                  <a:srgbClr val="000000"/>
                </a:solidFill>
                <a:effectLst/>
                <a:latin typeface="Calibri" panose="020F0502020204030204" pitchFamily="34" charset="0"/>
              </a:rPr>
              <a:t>Hawl</a:t>
            </a:r>
            <a:r>
              <a:rPr lang="en-GB" b="0" i="0" u="none" strike="noStrike" dirty="0">
                <a:solidFill>
                  <a:srgbClr val="000000"/>
                </a:solidFill>
                <a:effectLst/>
                <a:latin typeface="Calibri" panose="020F0502020204030204" pitchFamily="34" charset="0"/>
              </a:rPr>
              <a:t> </a:t>
            </a:r>
            <a:r>
              <a:rPr lang="en-GB" b="0" i="0" u="none" strike="noStrike" dirty="0" err="1">
                <a:solidFill>
                  <a:srgbClr val="000000"/>
                </a:solidFill>
                <a:effectLst/>
                <a:latin typeface="Calibri" panose="020F0502020204030204" pitchFamily="34" charset="0"/>
              </a:rPr>
              <a:t>i</a:t>
            </a:r>
            <a:r>
              <a:rPr lang="en-GB" b="0" i="0" u="none" strike="noStrike" dirty="0">
                <a:solidFill>
                  <a:srgbClr val="000000"/>
                </a:solidFill>
                <a:effectLst/>
                <a:latin typeface="Calibri" panose="020F0502020204030204" pitchFamily="34" charset="0"/>
              </a:rPr>
              <a:t> </a:t>
            </a:r>
            <a:r>
              <a:rPr lang="en-GB" b="0" i="0" u="none" strike="noStrike" dirty="0" err="1">
                <a:solidFill>
                  <a:srgbClr val="000000"/>
                </a:solidFill>
                <a:effectLst/>
                <a:latin typeface="Calibri" panose="020F0502020204030204" pitchFamily="34" charset="0"/>
              </a:rPr>
              <a:t>breifatrwydd</a:t>
            </a:r>
            <a:r>
              <a:rPr lang="en-GB" b="0" i="0" u="none" strike="noStrike" dirty="0">
                <a:solidFill>
                  <a:srgbClr val="000000"/>
                </a:solidFill>
                <a:effectLst/>
                <a:latin typeface="Calibri" panose="020F0502020204030204" pitchFamily="34" charset="0"/>
              </a:rPr>
              <a:t> (Right to privacy)</a:t>
            </a:r>
            <a:r>
              <a:rPr lang="en-US" b="0" i="0" dirty="0">
                <a:solidFill>
                  <a:srgbClr val="000000"/>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b="0" i="0" u="none" strike="noStrike" dirty="0" err="1">
                <a:solidFill>
                  <a:srgbClr val="000000"/>
                </a:solidFill>
                <a:effectLst/>
                <a:latin typeface="Calibri" panose="020F0502020204030204" pitchFamily="34" charset="0"/>
              </a:rPr>
              <a:t>Erthygl</a:t>
            </a:r>
            <a:r>
              <a:rPr lang="en-GB" b="0" i="0" u="none" strike="noStrike" dirty="0">
                <a:solidFill>
                  <a:srgbClr val="000000"/>
                </a:solidFill>
                <a:effectLst/>
                <a:latin typeface="Calibri" panose="020F0502020204030204" pitchFamily="34" charset="0"/>
              </a:rPr>
              <a:t>/Article 18 – </a:t>
            </a:r>
            <a:r>
              <a:rPr lang="en-GB" b="0" i="0" u="none" strike="noStrike" dirty="0" err="1">
                <a:solidFill>
                  <a:srgbClr val="000000"/>
                </a:solidFill>
                <a:effectLst/>
                <a:latin typeface="Calibri" panose="020F0502020204030204" pitchFamily="34" charset="0"/>
              </a:rPr>
              <a:t>Cyfrifoldeb</a:t>
            </a:r>
            <a:r>
              <a:rPr lang="en-GB" b="0" i="0" u="none" strike="noStrike" dirty="0">
                <a:solidFill>
                  <a:srgbClr val="000000"/>
                </a:solidFill>
                <a:effectLst/>
                <a:latin typeface="Calibri" panose="020F0502020204030204" pitchFamily="34" charset="0"/>
              </a:rPr>
              <a:t> </a:t>
            </a:r>
            <a:r>
              <a:rPr lang="en-GB" b="0" i="0" u="none" strike="noStrike" dirty="0" err="1">
                <a:solidFill>
                  <a:srgbClr val="000000"/>
                </a:solidFill>
                <a:effectLst/>
                <a:latin typeface="Calibri" panose="020F0502020204030204" pitchFamily="34" charset="0"/>
              </a:rPr>
              <a:t>rhieni</a:t>
            </a:r>
            <a:r>
              <a:rPr lang="en-GB" b="0" i="0" u="none" strike="noStrike" dirty="0">
                <a:solidFill>
                  <a:srgbClr val="000000"/>
                </a:solidFill>
                <a:effectLst/>
                <a:latin typeface="Calibri" panose="020F0502020204030204" pitchFamily="34" charset="0"/>
              </a:rPr>
              <a:t> (Parental responsibility)</a:t>
            </a:r>
            <a:r>
              <a:rPr lang="en-US" b="0" i="0" dirty="0">
                <a:solidFill>
                  <a:srgbClr val="000000"/>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b="0" i="0" u="none" strike="noStrike" dirty="0" err="1">
                <a:solidFill>
                  <a:srgbClr val="000000"/>
                </a:solidFill>
                <a:effectLst/>
                <a:latin typeface="Calibri" panose="020F0502020204030204" pitchFamily="34" charset="0"/>
              </a:rPr>
              <a:t>Erthygl</a:t>
            </a:r>
            <a:r>
              <a:rPr lang="en-GB" b="0" i="0" u="none" strike="noStrike" dirty="0">
                <a:solidFill>
                  <a:srgbClr val="000000"/>
                </a:solidFill>
                <a:effectLst/>
                <a:latin typeface="Calibri" panose="020F0502020204030204" pitchFamily="34" charset="0"/>
              </a:rPr>
              <a:t>/Article 23 – Plant </a:t>
            </a:r>
            <a:r>
              <a:rPr lang="en-GB" b="0" i="0" u="none" strike="noStrike" dirty="0" err="1">
                <a:solidFill>
                  <a:srgbClr val="000000"/>
                </a:solidFill>
                <a:effectLst/>
                <a:latin typeface="Calibri" panose="020F0502020204030204" pitchFamily="34" charset="0"/>
              </a:rPr>
              <a:t>anabl</a:t>
            </a:r>
            <a:r>
              <a:rPr lang="en-GB" b="0" i="0" u="none" strike="noStrike" dirty="0">
                <a:solidFill>
                  <a:srgbClr val="000000"/>
                </a:solidFill>
                <a:effectLst/>
                <a:latin typeface="Calibri" panose="020F0502020204030204" pitchFamily="34" charset="0"/>
              </a:rPr>
              <a:t> (Disabled children)</a:t>
            </a:r>
            <a:r>
              <a:rPr lang="en-US" b="0" i="0" dirty="0">
                <a:solidFill>
                  <a:srgbClr val="000000"/>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b="0" i="0" u="none" strike="noStrike" dirty="0" err="1">
                <a:solidFill>
                  <a:srgbClr val="000000"/>
                </a:solidFill>
                <a:effectLst/>
                <a:latin typeface="Calibri" panose="020F0502020204030204" pitchFamily="34" charset="0"/>
              </a:rPr>
              <a:t>Erthygl</a:t>
            </a:r>
            <a:r>
              <a:rPr lang="en-GB" b="0" i="0" u="none" strike="noStrike" dirty="0">
                <a:solidFill>
                  <a:srgbClr val="000000"/>
                </a:solidFill>
                <a:effectLst/>
                <a:latin typeface="Calibri" panose="020F0502020204030204" pitchFamily="34" charset="0"/>
              </a:rPr>
              <a:t>/Article 24 – Iechyd (Health)</a:t>
            </a:r>
            <a:r>
              <a:rPr lang="en-US" b="0" i="0" dirty="0">
                <a:solidFill>
                  <a:srgbClr val="000000"/>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b="0" i="0" u="none" strike="noStrike" dirty="0" err="1">
                <a:solidFill>
                  <a:srgbClr val="000000"/>
                </a:solidFill>
                <a:effectLst/>
                <a:latin typeface="Calibri" panose="020F0502020204030204" pitchFamily="34" charset="0"/>
              </a:rPr>
              <a:t>Erthygl</a:t>
            </a:r>
            <a:r>
              <a:rPr lang="en-GB" b="0" i="0" u="none" strike="noStrike" dirty="0">
                <a:solidFill>
                  <a:srgbClr val="000000"/>
                </a:solidFill>
                <a:effectLst/>
                <a:latin typeface="Calibri" panose="020F0502020204030204" pitchFamily="34" charset="0"/>
              </a:rPr>
              <a:t>/Article 25 – </a:t>
            </a:r>
            <a:r>
              <a:rPr lang="en-GB" b="0" i="0" u="none" strike="noStrike" dirty="0" err="1">
                <a:solidFill>
                  <a:srgbClr val="000000"/>
                </a:solidFill>
                <a:effectLst/>
                <a:latin typeface="Calibri" panose="020F0502020204030204" pitchFamily="34" charset="0"/>
              </a:rPr>
              <a:t>Adolygu</a:t>
            </a:r>
            <a:r>
              <a:rPr lang="en-GB" b="0" i="0" u="none" strike="noStrike" dirty="0">
                <a:solidFill>
                  <a:srgbClr val="000000"/>
                </a:solidFill>
                <a:effectLst/>
                <a:latin typeface="Calibri" panose="020F0502020204030204" pitchFamily="34" charset="0"/>
              </a:rPr>
              <a:t> </a:t>
            </a:r>
            <a:r>
              <a:rPr lang="en-GB" b="0" i="0" u="none" strike="noStrike" dirty="0" err="1">
                <a:solidFill>
                  <a:srgbClr val="000000"/>
                </a:solidFill>
                <a:effectLst/>
                <a:latin typeface="Calibri" panose="020F0502020204030204" pitchFamily="34" charset="0"/>
              </a:rPr>
              <a:t>triniaeth</a:t>
            </a:r>
            <a:r>
              <a:rPr lang="en-GB" b="0" i="0" u="none" strike="noStrike" dirty="0">
                <a:solidFill>
                  <a:srgbClr val="000000"/>
                </a:solidFill>
                <a:effectLst/>
                <a:latin typeface="Calibri" panose="020F0502020204030204" pitchFamily="34" charset="0"/>
              </a:rPr>
              <a:t> </a:t>
            </a:r>
            <a:r>
              <a:rPr lang="en-GB" b="0" i="0" u="none" strike="noStrike" dirty="0" err="1">
                <a:solidFill>
                  <a:srgbClr val="000000"/>
                </a:solidFill>
                <a:effectLst/>
                <a:latin typeface="Calibri" panose="020F0502020204030204" pitchFamily="34" charset="0"/>
              </a:rPr>
              <a:t>mewn</a:t>
            </a:r>
            <a:r>
              <a:rPr lang="en-GB" b="0" i="0" u="none" strike="noStrike" dirty="0">
                <a:solidFill>
                  <a:srgbClr val="000000"/>
                </a:solidFill>
                <a:effectLst/>
                <a:latin typeface="Calibri" panose="020F0502020204030204" pitchFamily="34" charset="0"/>
              </a:rPr>
              <a:t> </a:t>
            </a:r>
            <a:r>
              <a:rPr lang="en-GB" b="0" i="0" u="none" strike="noStrike" dirty="0" err="1">
                <a:solidFill>
                  <a:srgbClr val="000000"/>
                </a:solidFill>
                <a:effectLst/>
                <a:latin typeface="Calibri" panose="020F0502020204030204" pitchFamily="34" charset="0"/>
              </a:rPr>
              <a:t>gofal</a:t>
            </a:r>
            <a:r>
              <a:rPr lang="en-GB" b="0" i="0" u="none" strike="noStrike" dirty="0">
                <a:solidFill>
                  <a:srgbClr val="000000"/>
                </a:solidFill>
                <a:effectLst/>
                <a:latin typeface="Calibri" panose="020F0502020204030204" pitchFamily="34" charset="0"/>
              </a:rPr>
              <a:t> (Review of treatment in care)</a:t>
            </a:r>
            <a:r>
              <a:rPr lang="en-US" b="0" i="0" dirty="0">
                <a:solidFill>
                  <a:srgbClr val="000000"/>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b="0" i="0" u="none" strike="noStrike" dirty="0" err="1">
                <a:solidFill>
                  <a:srgbClr val="000000"/>
                </a:solidFill>
                <a:effectLst/>
                <a:latin typeface="Calibri" panose="020F0502020204030204" pitchFamily="34" charset="0"/>
              </a:rPr>
              <a:t>Erthygl</a:t>
            </a:r>
            <a:r>
              <a:rPr lang="en-GB" b="0" i="0" u="none" strike="noStrike" dirty="0">
                <a:solidFill>
                  <a:srgbClr val="000000"/>
                </a:solidFill>
                <a:effectLst/>
                <a:latin typeface="Calibri" panose="020F0502020204030204" pitchFamily="34" charset="0"/>
              </a:rPr>
              <a:t>/Article 28 – </a:t>
            </a:r>
            <a:r>
              <a:rPr lang="en-GB" b="0" i="0" u="none" strike="noStrike" dirty="0" err="1">
                <a:solidFill>
                  <a:srgbClr val="000000"/>
                </a:solidFill>
                <a:effectLst/>
                <a:latin typeface="Calibri" panose="020F0502020204030204" pitchFamily="34" charset="0"/>
              </a:rPr>
              <a:t>Addysg</a:t>
            </a:r>
            <a:r>
              <a:rPr lang="en-GB" b="0" i="0" u="none" strike="noStrike" dirty="0">
                <a:solidFill>
                  <a:srgbClr val="000000"/>
                </a:solidFill>
                <a:effectLst/>
                <a:latin typeface="Calibri" panose="020F0502020204030204" pitchFamily="34" charset="0"/>
              </a:rPr>
              <a:t> (Education)</a:t>
            </a:r>
            <a:r>
              <a:rPr lang="en-US" b="0" i="0" dirty="0">
                <a:solidFill>
                  <a:srgbClr val="000000"/>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b="0" i="0" u="none" strike="noStrike" dirty="0" err="1">
                <a:solidFill>
                  <a:srgbClr val="000000"/>
                </a:solidFill>
                <a:effectLst/>
                <a:latin typeface="Calibri" panose="020F0502020204030204" pitchFamily="34" charset="0"/>
              </a:rPr>
              <a:t>Erthygl</a:t>
            </a:r>
            <a:r>
              <a:rPr lang="en-GB" b="0" i="0" u="none" strike="noStrike" dirty="0">
                <a:solidFill>
                  <a:srgbClr val="000000"/>
                </a:solidFill>
                <a:effectLst/>
                <a:latin typeface="Calibri" panose="020F0502020204030204" pitchFamily="34" charset="0"/>
              </a:rPr>
              <a:t>/Article 29 – </a:t>
            </a:r>
            <a:r>
              <a:rPr lang="en-GB" b="0" i="0" u="none" strike="noStrike" dirty="0" err="1">
                <a:solidFill>
                  <a:srgbClr val="000000"/>
                </a:solidFill>
                <a:effectLst/>
                <a:latin typeface="Calibri" panose="020F0502020204030204" pitchFamily="34" charset="0"/>
              </a:rPr>
              <a:t>Nodau</a:t>
            </a:r>
            <a:r>
              <a:rPr lang="en-GB" b="0" i="0" u="none" strike="noStrike" dirty="0">
                <a:solidFill>
                  <a:srgbClr val="000000"/>
                </a:solidFill>
                <a:effectLst/>
                <a:latin typeface="Calibri" panose="020F0502020204030204" pitchFamily="34" charset="0"/>
              </a:rPr>
              <a:t> </a:t>
            </a:r>
            <a:r>
              <a:rPr lang="en-GB" b="0" i="0" u="none" strike="noStrike" dirty="0" err="1">
                <a:solidFill>
                  <a:srgbClr val="000000"/>
                </a:solidFill>
                <a:effectLst/>
                <a:latin typeface="Calibri" panose="020F0502020204030204" pitchFamily="34" charset="0"/>
              </a:rPr>
              <a:t>addysg</a:t>
            </a:r>
            <a:r>
              <a:rPr lang="en-GB" b="0" i="0" u="none" strike="noStrike" dirty="0">
                <a:solidFill>
                  <a:srgbClr val="000000"/>
                </a:solidFill>
                <a:effectLst/>
                <a:latin typeface="Calibri" panose="020F0502020204030204" pitchFamily="34" charset="0"/>
              </a:rPr>
              <a:t> (Goals of education)</a:t>
            </a:r>
            <a:r>
              <a:rPr lang="en-US" b="0" i="0" dirty="0">
                <a:solidFill>
                  <a:srgbClr val="000000"/>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b="0" i="0" u="none" strike="noStrike" dirty="0" err="1">
                <a:solidFill>
                  <a:srgbClr val="000000"/>
                </a:solidFill>
                <a:effectLst/>
                <a:latin typeface="Calibri" panose="020F0502020204030204" pitchFamily="34" charset="0"/>
              </a:rPr>
              <a:t>Erthygl</a:t>
            </a:r>
            <a:r>
              <a:rPr lang="en-GB" b="0" i="0" u="none" strike="noStrike" dirty="0">
                <a:solidFill>
                  <a:srgbClr val="000000"/>
                </a:solidFill>
                <a:effectLst/>
                <a:latin typeface="Calibri" panose="020F0502020204030204" pitchFamily="34" charset="0"/>
              </a:rPr>
              <a:t>/Article 30 – </a:t>
            </a:r>
            <a:r>
              <a:rPr lang="en-GB" b="0" i="0" u="none" strike="noStrike" dirty="0" err="1">
                <a:solidFill>
                  <a:srgbClr val="000000"/>
                </a:solidFill>
                <a:effectLst/>
                <a:latin typeface="Calibri" panose="020F0502020204030204" pitchFamily="34" charset="0"/>
              </a:rPr>
              <a:t>Hawliau</a:t>
            </a:r>
            <a:r>
              <a:rPr lang="en-GB" b="0" i="0" u="none" strike="noStrike" dirty="0">
                <a:solidFill>
                  <a:srgbClr val="000000"/>
                </a:solidFill>
                <a:effectLst/>
                <a:latin typeface="Calibri" panose="020F0502020204030204" pitchFamily="34" charset="0"/>
              </a:rPr>
              <a:t> </a:t>
            </a:r>
            <a:r>
              <a:rPr lang="en-GB" b="0" i="0" u="none" strike="noStrike" dirty="0" err="1">
                <a:solidFill>
                  <a:srgbClr val="000000"/>
                </a:solidFill>
                <a:effectLst/>
                <a:latin typeface="Calibri" panose="020F0502020204030204" pitchFamily="34" charset="0"/>
              </a:rPr>
              <a:t>lleiafrifoedd</a:t>
            </a:r>
            <a:r>
              <a:rPr lang="en-GB" b="0" i="0" u="none" strike="noStrike" dirty="0">
                <a:solidFill>
                  <a:srgbClr val="000000"/>
                </a:solidFill>
                <a:effectLst/>
                <a:latin typeface="Calibri" panose="020F0502020204030204" pitchFamily="34" charset="0"/>
              </a:rPr>
              <a:t> a </a:t>
            </a:r>
            <a:r>
              <a:rPr lang="en-GB" b="0" i="0" u="none" strike="noStrike" dirty="0" err="1">
                <a:solidFill>
                  <a:srgbClr val="000000"/>
                </a:solidFill>
                <a:effectLst/>
                <a:latin typeface="Calibri" panose="020F0502020204030204" pitchFamily="34" charset="0"/>
              </a:rPr>
              <a:t>iaith</a:t>
            </a:r>
            <a:r>
              <a:rPr lang="en-GB" b="0" i="0" u="none" strike="noStrike" dirty="0">
                <a:solidFill>
                  <a:srgbClr val="000000"/>
                </a:solidFill>
                <a:effectLst/>
                <a:latin typeface="Calibri" panose="020F0502020204030204" pitchFamily="34" charset="0"/>
              </a:rPr>
              <a:t> </a:t>
            </a:r>
            <a:r>
              <a:rPr lang="en-GB" b="0" i="0" u="none" strike="noStrike" dirty="0" err="1">
                <a:solidFill>
                  <a:srgbClr val="000000"/>
                </a:solidFill>
                <a:effectLst/>
                <a:latin typeface="Calibri" panose="020F0502020204030204" pitchFamily="34" charset="0"/>
              </a:rPr>
              <a:t>gyntaf</a:t>
            </a:r>
            <a:r>
              <a:rPr lang="en-GB" b="0" i="0" u="none" strike="noStrike" dirty="0">
                <a:solidFill>
                  <a:srgbClr val="000000"/>
                </a:solidFill>
                <a:effectLst/>
                <a:latin typeface="Calibri" panose="020F0502020204030204" pitchFamily="34" charset="0"/>
              </a:rPr>
              <a:t> (Minority and first language rights) </a:t>
            </a:r>
            <a:r>
              <a:rPr lang="en-US" b="0" i="0" dirty="0">
                <a:solidFill>
                  <a:srgbClr val="000000"/>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b="0" i="0" u="none" strike="noStrike" dirty="0" err="1">
                <a:solidFill>
                  <a:srgbClr val="000000"/>
                </a:solidFill>
                <a:effectLst/>
                <a:latin typeface="Calibri" panose="020F0502020204030204" pitchFamily="34" charset="0"/>
              </a:rPr>
              <a:t>Erthygl</a:t>
            </a:r>
            <a:r>
              <a:rPr lang="en-GB" b="0" i="0" u="none" strike="noStrike" dirty="0">
                <a:solidFill>
                  <a:srgbClr val="000000"/>
                </a:solidFill>
                <a:effectLst/>
                <a:latin typeface="Calibri" panose="020F0502020204030204" pitchFamily="34" charset="0"/>
              </a:rPr>
              <a:t>/Article 31 – </a:t>
            </a:r>
            <a:r>
              <a:rPr lang="en-GB" b="0" i="0" u="none" strike="noStrike" dirty="0" err="1">
                <a:solidFill>
                  <a:srgbClr val="000000"/>
                </a:solidFill>
                <a:effectLst/>
                <a:latin typeface="Calibri" panose="020F0502020204030204" pitchFamily="34" charset="0"/>
              </a:rPr>
              <a:t>Hamdden</a:t>
            </a:r>
            <a:r>
              <a:rPr lang="en-GB" b="0" i="0" u="none" strike="noStrike" dirty="0">
                <a:solidFill>
                  <a:srgbClr val="000000"/>
                </a:solidFill>
                <a:effectLst/>
                <a:latin typeface="Calibri" panose="020F0502020204030204" pitchFamily="34" charset="0"/>
              </a:rPr>
              <a:t>, </a:t>
            </a:r>
            <a:r>
              <a:rPr lang="en-GB" b="0" i="0" u="none" strike="noStrike" dirty="0" err="1">
                <a:solidFill>
                  <a:srgbClr val="000000"/>
                </a:solidFill>
                <a:effectLst/>
                <a:latin typeface="Calibri" panose="020F0502020204030204" pitchFamily="34" charset="0"/>
              </a:rPr>
              <a:t>chwarae</a:t>
            </a:r>
            <a:r>
              <a:rPr lang="en-GB" b="0" i="0" u="none" strike="noStrike" dirty="0">
                <a:solidFill>
                  <a:srgbClr val="000000"/>
                </a:solidFill>
                <a:effectLst/>
                <a:latin typeface="Calibri" panose="020F0502020204030204" pitchFamily="34" charset="0"/>
              </a:rPr>
              <a:t> a </a:t>
            </a:r>
            <a:r>
              <a:rPr lang="en-GB" b="0" i="0" u="none" strike="noStrike" dirty="0" err="1">
                <a:solidFill>
                  <a:srgbClr val="000000"/>
                </a:solidFill>
                <a:effectLst/>
                <a:latin typeface="Calibri" panose="020F0502020204030204" pitchFamily="34" charset="0"/>
              </a:rPr>
              <a:t>diwylliant</a:t>
            </a:r>
            <a:r>
              <a:rPr lang="en-GB" b="0" i="0" u="none" strike="noStrike" dirty="0">
                <a:solidFill>
                  <a:srgbClr val="000000"/>
                </a:solidFill>
                <a:effectLst/>
                <a:latin typeface="Calibri" panose="020F0502020204030204" pitchFamily="34" charset="0"/>
              </a:rPr>
              <a:t> (Leisure, play and culture)</a:t>
            </a:r>
            <a:r>
              <a:rPr lang="en-US" b="0" i="0" dirty="0">
                <a:solidFill>
                  <a:srgbClr val="000000"/>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24025506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21185639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Pose the question and ask students to consider some ideas</a:t>
            </a:r>
          </a:p>
        </p:txBody>
      </p:sp>
      <p:sp>
        <p:nvSpPr>
          <p:cNvPr id="4" name="Slide Number Placeholder 3"/>
          <p:cNvSpPr>
            <a:spLocks noGrp="1"/>
          </p:cNvSpPr>
          <p:nvPr>
            <p:ph type="sldNum" sz="quarter" idx="5"/>
          </p:nvPr>
        </p:nvSpPr>
        <p:spPr/>
        <p:txBody>
          <a:bodyPr/>
          <a:lstStyle/>
          <a:p>
            <a:fld id="{B9DE0020-84B1-4BDA-8BB4-EDB03924AC3A}" type="slidenum">
              <a:rPr lang="en-GB" smtClean="0"/>
              <a:t>11</a:t>
            </a:fld>
            <a:endParaRPr lang="en-GB"/>
          </a:p>
        </p:txBody>
      </p:sp>
    </p:spTree>
    <p:extLst>
      <p:ext uri="{BB962C8B-B14F-4D97-AF65-F5344CB8AC3E}">
        <p14:creationId xmlns:p14="http://schemas.microsoft.com/office/powerpoint/2010/main" val="1908439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Pose the question and ask students to consider some ideas</a:t>
            </a:r>
          </a:p>
          <a:p>
            <a:endParaRPr lang="en-GB" dirty="0"/>
          </a:p>
        </p:txBody>
      </p:sp>
      <p:sp>
        <p:nvSpPr>
          <p:cNvPr id="4" name="Slide Number Placeholder 3"/>
          <p:cNvSpPr>
            <a:spLocks noGrp="1"/>
          </p:cNvSpPr>
          <p:nvPr>
            <p:ph type="sldNum" sz="quarter" idx="5"/>
          </p:nvPr>
        </p:nvSpPr>
        <p:spPr/>
        <p:txBody>
          <a:bodyPr/>
          <a:lstStyle/>
          <a:p>
            <a:fld id="{B9DE0020-84B1-4BDA-8BB4-EDB03924AC3A}" type="slidenum">
              <a:rPr lang="en-GB" smtClean="0"/>
              <a:t>12</a:t>
            </a:fld>
            <a:endParaRPr lang="en-GB"/>
          </a:p>
        </p:txBody>
      </p:sp>
    </p:spTree>
    <p:extLst>
      <p:ext uri="{BB962C8B-B14F-4D97-AF65-F5344CB8AC3E}">
        <p14:creationId xmlns:p14="http://schemas.microsoft.com/office/powerpoint/2010/main" val="30499197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further image of Inequality, equity, equality (?) and justice. How would you interpret the ‘justice’ image</a:t>
            </a:r>
          </a:p>
        </p:txBody>
      </p:sp>
      <p:sp>
        <p:nvSpPr>
          <p:cNvPr id="4" name="Slide Number Placeholder 3"/>
          <p:cNvSpPr>
            <a:spLocks noGrp="1"/>
          </p:cNvSpPr>
          <p:nvPr>
            <p:ph type="sldNum" sz="quarter" idx="5"/>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2620411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QR code will take you to the PDF of the document.</a:t>
            </a:r>
          </a:p>
          <a:p>
            <a:r>
              <a:rPr lang="en-GB" baseline="0" dirty="0"/>
              <a:t>The pdf version is uploaded on Moodle. Also </a:t>
            </a:r>
            <a:r>
              <a:rPr lang="en-GB" baseline="0"/>
              <a:t>here is the link</a:t>
            </a: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https://uk.sagepub.com/sites/default/files/upm-binaries/93444_Smith_ch_1.pdf#:~:text=AN%20INTRODUCTION%20TO%20EDUCATION%20AND%20SOCIAL%20JUSTICE%20Education,the%20primary%20importance%20of%20education%20as%20the%20foundation</a:t>
            </a:r>
            <a:endParaRPr lang="en-GB" dirty="0"/>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29150426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cs typeface="Calibri" panose="020F0502020204030204"/>
              </a:rPr>
              <a:t>Note the pages are not numbered until a few pages in. This slide refers to the </a:t>
            </a:r>
            <a:r>
              <a:rPr lang="en-GB" b="1" u="sng" dirty="0">
                <a:cs typeface="Calibri" panose="020F0502020204030204"/>
              </a:rPr>
              <a:t>pages of the book</a:t>
            </a:r>
            <a:r>
              <a:rPr lang="en-GB" b="1" dirty="0">
                <a:cs typeface="Calibri" panose="020F0502020204030204"/>
              </a:rPr>
              <a:t> and not the PDF page count. </a:t>
            </a:r>
          </a:p>
          <a:p>
            <a:r>
              <a:rPr lang="en-GB" b="1" dirty="0">
                <a:cs typeface="Calibri" panose="020F0502020204030204"/>
              </a:rPr>
              <a:t>If students use the PDF to count pages, it is the introduction paragraph only on page 10 and then Page 16 of 31 to page 23 (inclusive) of 31. It starts with the sub heading 'The Language of Social Justice' and ends with the Pete and Sam scenario.</a:t>
            </a:r>
          </a:p>
          <a:p>
            <a:endParaRPr lang="en-GB" b="1" dirty="0">
              <a:cs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Chapter</a:t>
            </a:r>
            <a:r>
              <a:rPr lang="en-GB" baseline="0" dirty="0"/>
              <a:t> of book is only available in English </a:t>
            </a:r>
            <a:r>
              <a:rPr lang="en-GB" dirty="0"/>
              <a:t>here is the link. The pdf is uploaded</a:t>
            </a:r>
            <a:r>
              <a:rPr lang="en-GB" baseline="0" dirty="0"/>
              <a:t> on Moodle.</a:t>
            </a:r>
            <a:endParaRPr lang="en-GB" dirty="0"/>
          </a:p>
          <a:p>
            <a:r>
              <a:rPr lang="en-GB" dirty="0">
                <a:hlinkClick r:id="rId3"/>
              </a:rPr>
              <a:t>https://uk.sagepub.com/sites/default/files/upm-binaries/93444_Smith_ch_1.pdf#:~:text=AN%20INTRODUCTION%20TO%20EDUCATION%20AND%20SOCIAL%20JUSTICE%20Education,the%20primary%20importance%20of%20education%20as%20the%20foundation</a:t>
            </a:r>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919198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cs typeface="Calibri" panose="020F0502020204030204"/>
              </a:rPr>
              <a:t>Note the pages are not numbered until a few pages in. This slide refers to the </a:t>
            </a:r>
            <a:r>
              <a:rPr lang="en-GB" b="1" u="sng" dirty="0">
                <a:cs typeface="Calibri" panose="020F0502020204030204"/>
              </a:rPr>
              <a:t>pages of the book</a:t>
            </a:r>
            <a:r>
              <a:rPr lang="en-GB" b="1" dirty="0">
                <a:cs typeface="Calibri" panose="020F0502020204030204"/>
              </a:rPr>
              <a:t> and not the PDF page count. </a:t>
            </a:r>
          </a:p>
          <a:p>
            <a:r>
              <a:rPr lang="en-GB" b="1" dirty="0">
                <a:cs typeface="Calibri" panose="020F0502020204030204"/>
              </a:rPr>
              <a:t>If students use the PDF to count pages, it is the introduction paragraph only on page 10 and then Page 16 of 31 to page 23 (inclusive) of 31. It starts with the sub heading 'The Language of Social Justice' and ends with the Pete and Sam scenario.</a:t>
            </a:r>
          </a:p>
          <a:p>
            <a:endParaRPr lang="en-GB" dirty="0"/>
          </a:p>
          <a:p>
            <a:r>
              <a:rPr lang="en-GB" dirty="0"/>
              <a:t>Chapter</a:t>
            </a:r>
            <a:r>
              <a:rPr lang="en-GB" baseline="0" dirty="0"/>
              <a:t> of book is only available in English </a:t>
            </a:r>
            <a:r>
              <a:rPr lang="en-GB" dirty="0"/>
              <a:t>here is the link. The pdf is uploaded</a:t>
            </a:r>
            <a:r>
              <a:rPr lang="en-GB" baseline="0" dirty="0"/>
              <a:t> on Moodle.</a:t>
            </a:r>
            <a:endParaRPr lang="en-GB" dirty="0"/>
          </a:p>
          <a:p>
            <a:r>
              <a:rPr lang="en-GB" dirty="0">
                <a:hlinkClick r:id="rId3"/>
              </a:rPr>
              <a:t>https://uk.sagepub.com/sites/default/files/upm-binaries/93444_Smith_ch_1.pdf#:~:text=AN%20INTRODUCTION%20TO%20EDUCATION%20AND%20SOCIAL%20JUSTICE%20Education,the%20primary%20importance%20of%20education%20as%20the%20foundation</a:t>
            </a:r>
            <a:endParaRPr lang="en-GB" dirty="0"/>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17</a:t>
            </a:fld>
            <a:endParaRPr lang="en-US"/>
          </a:p>
        </p:txBody>
      </p:sp>
    </p:spTree>
    <p:extLst>
      <p:ext uri="{BB962C8B-B14F-4D97-AF65-F5344CB8AC3E}">
        <p14:creationId xmlns:p14="http://schemas.microsoft.com/office/powerpoint/2010/main" val="28814265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082BE39C-262D-40F2-90E2-40ED796CD594}" type="datetimeFigureOut">
              <a:rPr lang="en-GB" smtClean="0"/>
              <a:t>16/04/2024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13342712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2BE39C-262D-40F2-90E2-40ED796CD594}" type="datetimeFigureOut">
              <a:rPr lang="en-GB" smtClean="0"/>
              <a:t>16/04/2024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30422850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82BE39C-262D-40F2-90E2-40ED796CD594}" type="datetimeFigureOut">
              <a:rPr lang="en-GB" smtClean="0"/>
              <a:t>16/04/2024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14605816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82BE39C-262D-40F2-90E2-40ED796CD594}" type="datetimeFigureOut">
              <a:rPr lang="en-GB" smtClean="0"/>
              <a:t>16/04/2024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5371370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82BE39C-262D-40F2-90E2-40ED796CD594}" type="datetimeFigureOut">
              <a:rPr lang="en-GB" smtClean="0"/>
              <a:t>16/04/2024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4329751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82BE39C-262D-40F2-90E2-40ED796CD594}" type="datetimeFigureOut">
              <a:rPr lang="en-GB" smtClean="0"/>
              <a:t>16/04/2024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1028691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2BE39C-262D-40F2-90E2-40ED796CD594}" type="datetimeFigureOut">
              <a:rPr lang="en-GB" smtClean="0"/>
              <a:t>16/04/2024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8462147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82BE39C-262D-40F2-90E2-40ED796CD594}" type="datetimeFigureOut">
              <a:rPr lang="en-GB" smtClean="0"/>
              <a:t>16/04/2024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9362952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82BE39C-262D-40F2-90E2-40ED796CD594}" type="datetimeFigureOut">
              <a:rPr lang="en-GB" smtClean="0"/>
              <a:t>16/04/2024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7453426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2BE39C-262D-40F2-90E2-40ED796CD594}" type="datetimeFigureOut">
              <a:rPr lang="en-GB" smtClean="0"/>
              <a:t>16/04/2024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38417263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2BE39C-262D-40F2-90E2-40ED796CD594}" type="datetimeFigureOut">
              <a:rPr lang="en-GB" smtClean="0"/>
              <a:t>16/04/2024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42074715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1301747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4/16/2024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4709453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4/16/2024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069903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816160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4/16/2024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742800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4/16/2024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105030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4/16/2024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7951494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4/16/2024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5238601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4/16/2024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074620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8981813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0014770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1817091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5429143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45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082BE39C-262D-40F2-90E2-40ED796CD594}" type="datetimeFigureOut">
              <a:rPr lang="en-GB" smtClean="0"/>
              <a:t>16/04/2024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43589390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2BE39C-262D-40F2-90E2-40ED796CD594}" type="datetimeFigureOut">
              <a:rPr lang="en-GB" smtClean="0"/>
              <a:t>16/04/2024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301562327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41"/>
            <a:ext cx="7886700" cy="2852737"/>
          </a:xfrm>
        </p:spPr>
        <p:txBody>
          <a:bodyPr anchor="b"/>
          <a:lstStyle>
            <a:lvl1pPr>
              <a:defRPr sz="4500"/>
            </a:lvl1pPr>
          </a:lstStyle>
          <a:p>
            <a:r>
              <a:rPr lang="en-US"/>
              <a:t>Click to edit Master title style</a:t>
            </a:r>
          </a:p>
        </p:txBody>
      </p:sp>
      <p:sp>
        <p:nvSpPr>
          <p:cNvPr id="3" name="Text Placeholder 2"/>
          <p:cNvSpPr>
            <a:spLocks noGrp="1"/>
          </p:cNvSpPr>
          <p:nvPr>
            <p:ph type="body" idx="1"/>
          </p:nvPr>
        </p:nvSpPr>
        <p:spPr>
          <a:xfrm>
            <a:off x="623888" y="4589466"/>
            <a:ext cx="7886700" cy="1500187"/>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82BE39C-262D-40F2-90E2-40ED796CD594}" type="datetimeFigureOut">
              <a:rPr lang="en-GB" smtClean="0"/>
              <a:t>16/04/2024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399793040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82BE39C-262D-40F2-90E2-40ED796CD594}" type="datetimeFigureOut">
              <a:rPr lang="en-GB" smtClean="0"/>
              <a:t>16/04/2024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05725745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8"/>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1"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1"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82BE39C-262D-40F2-90E2-40ED796CD594}" type="datetimeFigureOut">
              <a:rPr lang="en-GB" smtClean="0"/>
              <a:t>16/04/2024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50322888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82BE39C-262D-40F2-90E2-40ED796CD594}" type="datetimeFigureOut">
              <a:rPr lang="en-GB" smtClean="0"/>
              <a:t>16/04/2024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353749469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2BE39C-262D-40F2-90E2-40ED796CD594}" type="datetimeFigureOut">
              <a:rPr lang="en-GB" smtClean="0"/>
              <a:t>16/04/2024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415223165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Content Placeholder 2"/>
          <p:cNvSpPr>
            <a:spLocks noGrp="1"/>
          </p:cNvSpPr>
          <p:nvPr>
            <p:ph idx="1"/>
          </p:nvPr>
        </p:nvSpPr>
        <p:spPr>
          <a:xfrm>
            <a:off x="3887391" y="987428"/>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082BE39C-262D-40F2-90E2-40ED796CD594}" type="datetimeFigureOut">
              <a:rPr lang="en-GB" smtClean="0"/>
              <a:t>16/04/2024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78980975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Picture Placeholder 2"/>
          <p:cNvSpPr>
            <a:spLocks noGrp="1" noChangeAspect="1"/>
          </p:cNvSpPr>
          <p:nvPr>
            <p:ph type="pic" idx="1"/>
          </p:nvPr>
        </p:nvSpPr>
        <p:spPr>
          <a:xfrm>
            <a:off x="3887391" y="987428"/>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082BE39C-262D-40F2-90E2-40ED796CD594}" type="datetimeFigureOut">
              <a:rPr lang="en-GB" smtClean="0"/>
              <a:t>16/04/2024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333623187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2BE39C-262D-40F2-90E2-40ED796CD594}" type="datetimeFigureOut">
              <a:rPr lang="en-GB" smtClean="0"/>
              <a:t>16/04/2024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39086385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1"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2BE39C-262D-40F2-90E2-40ED796CD594}" type="datetimeFigureOut">
              <a:rPr lang="en-GB" smtClean="0"/>
              <a:t>16/04/2024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356630926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95680960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userDrawn="1">
  <p:cSld name="1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4/16/2024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775628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slideLayout" Target="../slideLayouts/slideLayout37.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 Id="rId14"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2BE39C-262D-40F2-90E2-40ED796CD594}" type="datetimeFigureOut">
              <a:rPr lang="en-GB" smtClean="0"/>
              <a:t>16/04/2024</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29D4CE-4856-4D83-A982-D440EABDFEE3}" type="slidenum">
              <a:rPr lang="en-GB" smtClean="0"/>
              <a:t>‹#›</a:t>
            </a:fld>
            <a:endParaRPr lang="en-GB"/>
          </a:p>
        </p:txBody>
      </p:sp>
    </p:spTree>
    <p:extLst>
      <p:ext uri="{BB962C8B-B14F-4D97-AF65-F5344CB8AC3E}">
        <p14:creationId xmlns:p14="http://schemas.microsoft.com/office/powerpoint/2010/main" val="754052646"/>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764DE79-268F-4C1A-8933-263129D2AF90}" type="datetimeFigureOut">
              <a:rPr lang="en-US" dirty="0"/>
              <a:t>4/16/2024</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057226663"/>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8"/>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3"/>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082BE39C-262D-40F2-90E2-40ED796CD594}" type="datetimeFigureOut">
              <a:rPr lang="en-GB" smtClean="0"/>
              <a:t>16/04/2024</a:t>
            </a:fld>
            <a:endParaRPr lang="en-GB"/>
          </a:p>
        </p:txBody>
      </p:sp>
      <p:sp>
        <p:nvSpPr>
          <p:cNvPr id="5" name="Footer Placeholder 4"/>
          <p:cNvSpPr>
            <a:spLocks noGrp="1"/>
          </p:cNvSpPr>
          <p:nvPr>
            <p:ph type="ftr" sz="quarter" idx="3"/>
          </p:nvPr>
        </p:nvSpPr>
        <p:spPr>
          <a:xfrm>
            <a:off x="3028950" y="6356353"/>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3"/>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029D4CE-4856-4D83-A982-D440EABDFEE3}" type="slidenum">
              <a:rPr lang="en-GB" smtClean="0"/>
              <a:t>‹#›</a:t>
            </a:fld>
            <a:endParaRPr lang="en-GB"/>
          </a:p>
        </p:txBody>
      </p:sp>
    </p:spTree>
    <p:extLst>
      <p:ext uri="{BB962C8B-B14F-4D97-AF65-F5344CB8AC3E}">
        <p14:creationId xmlns:p14="http://schemas.microsoft.com/office/powerpoint/2010/main" val="1592448023"/>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 id="2147483711" r:id="rId12"/>
    <p:sldLayoutId id="2147483712" r:id="rId1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31.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jtmk2lwpFsQ" TargetMode="External"/><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hwb.gov.wales/news/articles/9afe8f33-a7c6-46a4-b18d-535c6944716a" TargetMode="External"/><Relationship Id="rId2" Type="http://schemas.openxmlformats.org/officeDocument/2006/relationships/hyperlink" Target="https://www.youtube.com/watch?v=ZIPsPRaZP6M"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hyperlink" Target="https://www.gov.wales/sites/default/files/publications/2022-06/220622-the-additional-learning-needs-code-for-wales-2021.pdf" TargetMode="External"/><Relationship Id="rId2" Type="http://schemas.openxmlformats.org/officeDocument/2006/relationships/hyperlink" Target="https://assets.publishing.service.gov.uk/government/uploads/system/uploads/attachment_data/file/800028/Timpson_review_of_school_exclusion_literature_review.pdf" TargetMode="External"/><Relationship Id="rId1" Type="http://schemas.openxmlformats.org/officeDocument/2006/relationships/slideLayout" Target="../slideLayouts/slideLayout2.xml"/><Relationship Id="rId4"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2" descr="Wales Map Flag | Wales map, Welsh flag, Wales flag">
            <a:extLst>
              <a:ext uri="{FF2B5EF4-FFF2-40B4-BE49-F238E27FC236}">
                <a16:creationId xmlns:a16="http://schemas.microsoft.com/office/drawing/2014/main" id="{DEB6A32B-B86E-4BF3-B2D3-653157B9FA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3268"/>
          <a:stretch/>
        </p:blipFill>
        <p:spPr bwMode="auto">
          <a:xfrm>
            <a:off x="6915459" y="5171543"/>
            <a:ext cx="2186977" cy="1644715"/>
          </a:xfrm>
          <a:prstGeom prst="rect">
            <a:avLst/>
          </a:prstGeom>
          <a:noFill/>
          <a:extLst>
            <a:ext uri="{909E8E84-426E-40DD-AFC4-6F175D3DCCD1}">
              <a14:hiddenFill xmlns:a14="http://schemas.microsoft.com/office/drawing/2010/main">
                <a:solidFill>
                  <a:srgbClr val="FFFFFF"/>
                </a:solidFill>
              </a14:hiddenFill>
            </a:ext>
          </a:extLst>
        </p:spPr>
      </p:pic>
      <p:sp>
        <p:nvSpPr>
          <p:cNvPr id="18" name="Freeform: Shape 17">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330278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20" name="Group 19">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86469" y="0"/>
            <a:ext cx="1827609" cy="6858001"/>
            <a:chOff x="1320800" y="0"/>
            <a:chExt cx="2436813" cy="6858001"/>
          </a:xfrm>
        </p:grpSpPr>
        <p:sp>
          <p:nvSpPr>
            <p:cNvPr id="21"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22"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endParaRPr lang="en-GB"/>
            </a:p>
          </p:txBody>
        </p:sp>
        <p:sp>
          <p:nvSpPr>
            <p:cNvPr id="23"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endParaRPr lang="en-GB"/>
            </a:p>
          </p:txBody>
        </p:sp>
        <p:sp>
          <p:nvSpPr>
            <p:cNvPr id="24"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5"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6"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endParaRPr lang="en-GB"/>
            </a:p>
          </p:txBody>
        </p:sp>
      </p:grpSp>
      <p:sp>
        <p:nvSpPr>
          <p:cNvPr id="3" name="TextBox 2">
            <a:extLst>
              <a:ext uri="{FF2B5EF4-FFF2-40B4-BE49-F238E27FC236}">
                <a16:creationId xmlns:a16="http://schemas.microsoft.com/office/drawing/2014/main" id="{B9E735E4-A267-45D9-B89F-EA30D7B43536}"/>
              </a:ext>
            </a:extLst>
          </p:cNvPr>
          <p:cNvSpPr txBox="1"/>
          <p:nvPr/>
        </p:nvSpPr>
        <p:spPr>
          <a:xfrm>
            <a:off x="3558032" y="2413001"/>
            <a:ext cx="5357916" cy="2540000"/>
          </a:xfrm>
          <a:prstGeom prst="rect">
            <a:avLst/>
          </a:prstGeom>
          <a:noFill/>
        </p:spPr>
        <p:txBody>
          <a:bodyPr wrap="square" rtlCol="0" anchor="t">
            <a:normAutofit/>
          </a:bodyPr>
          <a:lstStyle/>
          <a:p>
            <a:pPr>
              <a:spcAft>
                <a:spcPts val="600"/>
              </a:spcAft>
            </a:pPr>
            <a:endParaRPr lang="en-GB" sz="2800" dirty="0"/>
          </a:p>
        </p:txBody>
      </p:sp>
      <p:sp>
        <p:nvSpPr>
          <p:cNvPr id="2" name="Title 1">
            <a:extLst>
              <a:ext uri="{FF2B5EF4-FFF2-40B4-BE49-F238E27FC236}">
                <a16:creationId xmlns:a16="http://schemas.microsoft.com/office/drawing/2014/main" id="{C2777194-8284-4ACA-B6B9-EFFCC08EC468}"/>
              </a:ext>
            </a:extLst>
          </p:cNvPr>
          <p:cNvSpPr>
            <a:spLocks noGrp="1"/>
          </p:cNvSpPr>
          <p:nvPr>
            <p:ph type="title"/>
          </p:nvPr>
        </p:nvSpPr>
        <p:spPr>
          <a:xfrm>
            <a:off x="169751" y="1155358"/>
            <a:ext cx="2231652" cy="5105400"/>
          </a:xfrm>
        </p:spPr>
        <p:txBody>
          <a:bodyPr vert="horz" lIns="91440" tIns="45720" rIns="91440" bIns="45720" rtlCol="0" anchor="ctr">
            <a:normAutofit/>
          </a:bodyPr>
          <a:lstStyle/>
          <a:p>
            <a:r>
              <a:rPr lang="en-GB" sz="3200" dirty="0" err="1">
                <a:solidFill>
                  <a:schemeClr val="bg1"/>
                </a:solidFill>
              </a:rPr>
              <a:t>Sesiwn</a:t>
            </a:r>
            <a:r>
              <a:rPr lang="en-GB" sz="3200" dirty="0">
                <a:solidFill>
                  <a:schemeClr val="bg1"/>
                </a:solidFill>
              </a:rPr>
              <a:t> 10</a:t>
            </a:r>
            <a:br>
              <a:rPr lang="en-GB" sz="3200" dirty="0">
                <a:solidFill>
                  <a:schemeClr val="bg1"/>
                </a:solidFill>
              </a:rPr>
            </a:br>
            <a:br>
              <a:rPr lang="en-US" sz="3200" kern="1200" dirty="0">
                <a:solidFill>
                  <a:schemeClr val="bg1"/>
                </a:solidFill>
                <a:ea typeface="+mj-ea"/>
                <a:cs typeface="+mj-cs"/>
              </a:rPr>
            </a:br>
            <a:r>
              <a:rPr lang="en-US" sz="3200" kern="1200" dirty="0">
                <a:solidFill>
                  <a:schemeClr val="bg1"/>
                </a:solidFill>
                <a:ea typeface="+mj-ea"/>
                <a:cs typeface="+mj-cs"/>
              </a:rPr>
              <a:t>Session 10 </a:t>
            </a:r>
            <a:br>
              <a:rPr lang="en-US" sz="3200" kern="1200" dirty="0">
                <a:solidFill>
                  <a:schemeClr val="bg1"/>
                </a:solidFill>
                <a:ea typeface="+mj-ea"/>
                <a:cs typeface="+mj-cs"/>
              </a:rPr>
            </a:br>
            <a:br>
              <a:rPr lang="en-US" sz="3200" kern="1200" dirty="0">
                <a:solidFill>
                  <a:schemeClr val="bg1"/>
                </a:solidFill>
                <a:ea typeface="+mj-ea"/>
                <a:cs typeface="+mj-cs"/>
              </a:rPr>
            </a:br>
            <a:endParaRPr lang="en-US" sz="3200" kern="1200" dirty="0">
              <a:solidFill>
                <a:schemeClr val="bg1"/>
              </a:solidFill>
            </a:endParaRPr>
          </a:p>
        </p:txBody>
      </p:sp>
      <p:sp>
        <p:nvSpPr>
          <p:cNvPr id="4" name="Text Placeholder 3">
            <a:extLst>
              <a:ext uri="{FF2B5EF4-FFF2-40B4-BE49-F238E27FC236}">
                <a16:creationId xmlns:a16="http://schemas.microsoft.com/office/drawing/2014/main" id="{FF086E3F-8098-4790-A349-A4A5DB97779C}"/>
              </a:ext>
            </a:extLst>
          </p:cNvPr>
          <p:cNvSpPr>
            <a:spLocks noGrp="1"/>
          </p:cNvSpPr>
          <p:nvPr>
            <p:ph type="body" idx="1"/>
          </p:nvPr>
        </p:nvSpPr>
        <p:spPr>
          <a:xfrm>
            <a:off x="3746500" y="685800"/>
            <a:ext cx="4864100" cy="2489200"/>
          </a:xfrm>
        </p:spPr>
        <p:txBody>
          <a:bodyPr vert="horz" wrap="square" lIns="91440" tIns="45720" rIns="91440" bIns="45720" rtlCol="0" anchor="t">
            <a:normAutofit/>
          </a:bodyPr>
          <a:lstStyle/>
          <a:p>
            <a:r>
              <a:rPr lang="en-GB" sz="2800" b="1" dirty="0">
                <a:solidFill>
                  <a:schemeClr val="bg1"/>
                </a:solidFill>
              </a:rPr>
              <a:t>Introduction to the module and overview</a:t>
            </a:r>
            <a:endParaRPr lang="en-US" sz="2800" kern="1200" dirty="0">
              <a:solidFill>
                <a:schemeClr val="bg1"/>
              </a:solidFill>
            </a:endParaRPr>
          </a:p>
        </p:txBody>
      </p:sp>
      <p:sp>
        <p:nvSpPr>
          <p:cNvPr id="14" name="Rectangle 13"/>
          <p:cNvSpPr/>
          <p:nvPr/>
        </p:nvSpPr>
        <p:spPr>
          <a:xfrm>
            <a:off x="3006803" y="3353375"/>
            <a:ext cx="5903138" cy="1938992"/>
          </a:xfrm>
          <a:prstGeom prst="rect">
            <a:avLst/>
          </a:prstGeom>
          <a:noFill/>
        </p:spPr>
        <p:txBody>
          <a:bodyPr wrap="squar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w="12700">
                  <a:solidFill>
                    <a:srgbClr val="5B9BD5"/>
                  </a:solidFill>
                  <a:prstDash val="solid"/>
                </a:ln>
                <a:effectLst>
                  <a:outerShdw dist="38100" dir="2640000" algn="bl" rotWithShape="0">
                    <a:srgbClr val="5B9BD5"/>
                  </a:outerShdw>
                </a:effectLst>
                <a:uLnTx/>
                <a:uFillTx/>
                <a:latin typeface="Calibri" panose="020F0502020204030204"/>
                <a:ea typeface="+mn-ea"/>
                <a:cs typeface="+mn-cs"/>
              </a:rPr>
              <a:t>Learners, Schools and Communities: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w="12700">
                  <a:solidFill>
                    <a:srgbClr val="5B9BD5"/>
                  </a:solidFill>
                  <a:prstDash val="solid"/>
                </a:ln>
                <a:effectLst>
                  <a:outerShdw dist="38100" dir="2640000" algn="bl" rotWithShape="0">
                    <a:srgbClr val="5B9BD5"/>
                  </a:outerShdw>
                </a:effectLst>
                <a:uLnTx/>
                <a:uFillTx/>
                <a:latin typeface="Calibri" panose="020F0502020204030204"/>
                <a:ea typeface="+mn-ea"/>
                <a:cs typeface="+mn-cs"/>
              </a:rPr>
              <a:t>where am I teaching?</a:t>
            </a:r>
          </a:p>
        </p:txBody>
      </p:sp>
      <p:sp>
        <p:nvSpPr>
          <p:cNvPr id="15" name="Rectangle 14"/>
          <p:cNvSpPr/>
          <p:nvPr/>
        </p:nvSpPr>
        <p:spPr>
          <a:xfrm>
            <a:off x="3006803" y="1131840"/>
            <a:ext cx="5608670" cy="1938992"/>
          </a:xfrm>
          <a:prstGeom prst="rect">
            <a:avLst/>
          </a:prstGeom>
          <a:noFill/>
        </p:spPr>
        <p:txBody>
          <a:bodyPr wrap="squar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Dysgwyr</a:t>
            </a:r>
            <a:r>
              <a:rPr kumimoji="0" lang="en-US" sz="4000" b="1" i="0" u="none" strike="noStrike" kern="1200" cap="none" spc="0" normalizeH="0" baseline="0" noProof="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 </a:t>
            </a:r>
            <a:r>
              <a:rPr kumimoji="0" lang="en-US" sz="4000" b="1" i="0" u="none" strike="noStrike" kern="1200" cap="none" spc="0" normalizeH="0" baseline="0" noProof="0"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Ysgolion</a:t>
            </a:r>
            <a:r>
              <a:rPr kumimoji="0" lang="en-US" sz="4000" b="1" i="0" u="none" strike="noStrike" kern="1200" cap="none" spc="0" normalizeH="0" baseline="0" noProof="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 a </a:t>
            </a:r>
            <a:r>
              <a:rPr kumimoji="0" lang="en-US" sz="4000" b="1" i="0" u="none" strike="noStrike" kern="1200" cap="none" spc="0" normalizeH="0" baseline="0" noProof="0"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Chymunedau</a:t>
            </a:r>
            <a:r>
              <a:rPr kumimoji="0" lang="en-US" sz="4000" b="1" i="0" u="none" strike="noStrike" kern="1200" cap="none" spc="0" normalizeH="0" baseline="0" noProof="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ble </a:t>
            </a:r>
            <a:r>
              <a:rPr kumimoji="0" lang="en-US" sz="4000" b="1" i="0" u="none" strike="noStrike" kern="1200" cap="none" spc="0" normalizeH="0" baseline="0" noProof="0"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ydw</a:t>
            </a:r>
            <a:r>
              <a:rPr kumimoji="0" lang="en-US" sz="4000" b="1" i="0" u="none" strike="noStrike" kern="1200" cap="none" spc="0" normalizeH="0" baseline="0" noProof="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 </a:t>
            </a:r>
            <a:r>
              <a:rPr kumimoji="0" lang="en-US" sz="4000" b="1" i="0" u="none" strike="noStrike" kern="1200" cap="none" spc="0" normalizeH="0" baseline="0" noProof="0"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i’n</a:t>
            </a:r>
            <a:r>
              <a:rPr kumimoji="0" lang="en-US" sz="4000" b="1" i="0" u="none" strike="noStrike" kern="1200" cap="none" spc="0" normalizeH="0" baseline="0" noProof="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 </a:t>
            </a:r>
            <a:r>
              <a:rPr kumimoji="0" lang="en-US" sz="4000" b="1" i="0" u="none" strike="noStrike" kern="1200" cap="none" spc="0" normalizeH="0" baseline="0" noProof="0"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addysgu</a:t>
            </a:r>
            <a:r>
              <a:rPr kumimoji="0" lang="en-US" sz="4000" b="1" i="0" u="none" strike="noStrike" kern="1200" cap="none" spc="0" normalizeH="0" baseline="0" noProof="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a:t>
            </a:r>
          </a:p>
        </p:txBody>
      </p:sp>
    </p:spTree>
    <p:extLst>
      <p:ext uri="{BB962C8B-B14F-4D97-AF65-F5344CB8AC3E}">
        <p14:creationId xmlns:p14="http://schemas.microsoft.com/office/powerpoint/2010/main" val="14792050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3" name="Picture 72">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12500" r="12500"/>
          <a:stretch/>
        </p:blipFill>
        <p:spPr>
          <a:xfrm>
            <a:off x="0" y="0"/>
            <a:ext cx="9144000" cy="6858000"/>
          </a:xfrm>
          <a:prstGeom prst="rect">
            <a:avLst/>
          </a:prstGeom>
        </p:spPr>
      </p:pic>
      <p:sp>
        <p:nvSpPr>
          <p:cNvPr id="75" name="Freeform: Shape 74">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410" y="-3970"/>
            <a:ext cx="7748362" cy="6874811"/>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1026" name="Picture 2" descr="Social Justice rendered ambiguous! – Ethiopian Press Agency">
            <a:extLst>
              <a:ext uri="{FF2B5EF4-FFF2-40B4-BE49-F238E27FC236}">
                <a16:creationId xmlns:a16="http://schemas.microsoft.com/office/drawing/2014/main" id="{9E27138E-135E-424E-BBD8-C62E32D49D7C}"/>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818858" y="1324196"/>
            <a:ext cx="5421465" cy="42096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70956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274652"/>
            <a:ext cx="7886700" cy="994172"/>
          </a:xfrm>
        </p:spPr>
        <p:txBody>
          <a:bodyPr>
            <a:noAutofit/>
          </a:bodyPr>
          <a:lstStyle/>
          <a:p>
            <a:r>
              <a:rPr lang="en-GB" sz="3600" b="1" err="1">
                <a:solidFill>
                  <a:srgbClr val="00B0F0"/>
                </a:solidFill>
              </a:rPr>
              <a:t>Cyfiawnder</a:t>
            </a:r>
            <a:r>
              <a:rPr lang="en-GB" sz="3600" b="1">
                <a:solidFill>
                  <a:srgbClr val="00B0F0"/>
                </a:solidFill>
              </a:rPr>
              <a:t> </a:t>
            </a:r>
            <a:r>
              <a:rPr lang="en-GB" sz="3600" b="1" err="1">
                <a:solidFill>
                  <a:srgbClr val="00B0F0"/>
                </a:solidFill>
              </a:rPr>
              <a:t>Cymdeithasol</a:t>
            </a:r>
            <a:r>
              <a:rPr lang="en-GB" sz="3600" b="1">
                <a:solidFill>
                  <a:srgbClr val="00B0F0"/>
                </a:solidFill>
              </a:rPr>
              <a:t> – un </a:t>
            </a:r>
            <a:r>
              <a:rPr lang="en-GB" sz="3600" b="1" err="1">
                <a:solidFill>
                  <a:srgbClr val="00B0F0"/>
                </a:solidFill>
              </a:rPr>
              <a:t>diffiniad</a:t>
            </a:r>
            <a:br>
              <a:rPr lang="en-GB" sz="3600" b="1"/>
            </a:br>
            <a:r>
              <a:rPr lang="en-GB" sz="3600" b="1"/>
              <a:t>Social Justice – a definition</a:t>
            </a:r>
            <a:endParaRPr lang="en-GB" sz="3600" b="1">
              <a:cs typeface="Calibri Light"/>
            </a:endParaRPr>
          </a:p>
        </p:txBody>
      </p:sp>
      <p:sp>
        <p:nvSpPr>
          <p:cNvPr id="3" name="Content Placeholder 2"/>
          <p:cNvSpPr>
            <a:spLocks noGrp="1"/>
          </p:cNvSpPr>
          <p:nvPr>
            <p:ph sz="half" idx="1"/>
          </p:nvPr>
        </p:nvSpPr>
        <p:spPr>
          <a:xfrm>
            <a:off x="175568" y="1481524"/>
            <a:ext cx="4182247" cy="4351338"/>
          </a:xfrm>
        </p:spPr>
        <p:txBody>
          <a:bodyPr vert="horz" lIns="68580" tIns="34290" rIns="68580" bIns="34290" rtlCol="0" anchor="t">
            <a:noAutofit/>
          </a:bodyPr>
          <a:lstStyle/>
          <a:p>
            <a:r>
              <a:rPr lang="en-GB" sz="2400" b="1" u="sng" err="1">
                <a:solidFill>
                  <a:srgbClr val="00B0F0"/>
                </a:solidFill>
                <a:cs typeface="Calibri"/>
              </a:rPr>
              <a:t>Cyfiawnder</a:t>
            </a:r>
            <a:r>
              <a:rPr lang="en-GB" sz="2400" b="1" u="sng">
                <a:solidFill>
                  <a:srgbClr val="00B0F0"/>
                </a:solidFill>
                <a:cs typeface="Calibri"/>
              </a:rPr>
              <a:t> </a:t>
            </a:r>
            <a:r>
              <a:rPr lang="en-GB" sz="2400" b="1" u="sng" err="1">
                <a:solidFill>
                  <a:srgbClr val="00B0F0"/>
                </a:solidFill>
                <a:cs typeface="Calibri"/>
              </a:rPr>
              <a:t>Cymdeithasol</a:t>
            </a:r>
          </a:p>
          <a:p>
            <a:pPr marL="0" indent="0">
              <a:buNone/>
            </a:pPr>
            <a:r>
              <a:rPr lang="en-GB" sz="2400" err="1">
                <a:solidFill>
                  <a:srgbClr val="00B0F0"/>
                </a:solidFill>
                <a:cs typeface="Calibri"/>
              </a:rPr>
              <a:t>Cyfianwder</a:t>
            </a:r>
            <a:r>
              <a:rPr lang="en-GB" sz="2400">
                <a:solidFill>
                  <a:srgbClr val="00B0F0"/>
                </a:solidFill>
                <a:cs typeface="Calibri"/>
              </a:rPr>
              <a:t> </a:t>
            </a:r>
            <a:r>
              <a:rPr lang="en-GB" sz="2400" err="1">
                <a:solidFill>
                  <a:srgbClr val="00B0F0"/>
                </a:solidFill>
                <a:cs typeface="Calibri"/>
              </a:rPr>
              <a:t>yn</a:t>
            </a:r>
            <a:r>
              <a:rPr lang="en-GB" sz="2400">
                <a:solidFill>
                  <a:srgbClr val="00B0F0"/>
                </a:solidFill>
                <a:cs typeface="Calibri"/>
              </a:rPr>
              <a:t> </a:t>
            </a:r>
            <a:r>
              <a:rPr lang="en-GB" sz="2400" err="1">
                <a:solidFill>
                  <a:srgbClr val="00B0F0"/>
                </a:solidFill>
                <a:cs typeface="Calibri"/>
              </a:rPr>
              <a:t>nhermau</a:t>
            </a:r>
            <a:r>
              <a:rPr lang="en-GB" sz="2400">
                <a:solidFill>
                  <a:srgbClr val="00B0F0"/>
                </a:solidFill>
                <a:cs typeface="Calibri"/>
              </a:rPr>
              <a:t> </a:t>
            </a:r>
            <a:r>
              <a:rPr lang="en-GB" sz="2400" err="1">
                <a:solidFill>
                  <a:srgbClr val="00B0F0"/>
                </a:solidFill>
                <a:cs typeface="Calibri"/>
              </a:rPr>
              <a:t>dosbarthu</a:t>
            </a:r>
            <a:r>
              <a:rPr lang="en-GB" sz="2400">
                <a:solidFill>
                  <a:srgbClr val="00B0F0"/>
                </a:solidFill>
                <a:cs typeface="Calibri"/>
              </a:rPr>
              <a:t> </a:t>
            </a:r>
            <a:r>
              <a:rPr lang="en-GB" sz="2400" err="1">
                <a:solidFill>
                  <a:srgbClr val="00B0F0"/>
                </a:solidFill>
                <a:cs typeface="Calibri"/>
              </a:rPr>
              <a:t>cyfoeth</a:t>
            </a:r>
            <a:r>
              <a:rPr lang="en-GB" sz="2400">
                <a:solidFill>
                  <a:srgbClr val="00B0F0"/>
                </a:solidFill>
                <a:cs typeface="Calibri"/>
              </a:rPr>
              <a:t>, </a:t>
            </a:r>
            <a:r>
              <a:rPr lang="en-GB" sz="2400" err="1">
                <a:solidFill>
                  <a:srgbClr val="00B0F0"/>
                </a:solidFill>
                <a:cs typeface="Calibri"/>
              </a:rPr>
              <a:t>cyfloedd</a:t>
            </a:r>
            <a:r>
              <a:rPr lang="en-GB" sz="2400">
                <a:solidFill>
                  <a:srgbClr val="00B0F0"/>
                </a:solidFill>
                <a:cs typeface="Calibri"/>
              </a:rPr>
              <a:t> a </a:t>
            </a:r>
            <a:r>
              <a:rPr lang="en-GB" sz="2400" err="1">
                <a:solidFill>
                  <a:srgbClr val="00B0F0"/>
                </a:solidFill>
                <a:cs typeface="Calibri"/>
              </a:rPr>
              <a:t>breintiau</a:t>
            </a:r>
            <a:r>
              <a:rPr lang="en-GB" sz="2400">
                <a:solidFill>
                  <a:srgbClr val="00B0F0"/>
                </a:solidFill>
                <a:cs typeface="Calibri"/>
              </a:rPr>
              <a:t> o </a:t>
            </a:r>
            <a:r>
              <a:rPr lang="en-GB" sz="2400" err="1">
                <a:solidFill>
                  <a:srgbClr val="00B0F0"/>
                </a:solidFill>
                <a:cs typeface="Calibri"/>
              </a:rPr>
              <a:t>ffewn</a:t>
            </a:r>
            <a:r>
              <a:rPr lang="en-GB" sz="2400">
                <a:solidFill>
                  <a:srgbClr val="00B0F0"/>
                </a:solidFill>
                <a:cs typeface="Calibri"/>
              </a:rPr>
              <a:t> </a:t>
            </a:r>
            <a:r>
              <a:rPr lang="en-GB" sz="2400" err="1">
                <a:solidFill>
                  <a:srgbClr val="00B0F0"/>
                </a:solidFill>
                <a:cs typeface="Calibri"/>
              </a:rPr>
              <a:t>cymdeithas</a:t>
            </a:r>
            <a:r>
              <a:rPr lang="en-GB" sz="2400">
                <a:solidFill>
                  <a:srgbClr val="00B0F0"/>
                </a:solidFill>
                <a:cs typeface="Calibri"/>
              </a:rPr>
              <a:t>. </a:t>
            </a:r>
            <a:r>
              <a:rPr lang="en-GB" sz="2400" err="1">
                <a:solidFill>
                  <a:srgbClr val="00B0F0"/>
                </a:solidFill>
                <a:cs typeface="Calibri"/>
              </a:rPr>
              <a:t>Cysyniad</a:t>
            </a:r>
            <a:r>
              <a:rPr lang="en-GB" sz="2400">
                <a:solidFill>
                  <a:srgbClr val="00B0F0"/>
                </a:solidFill>
                <a:cs typeface="Calibri"/>
              </a:rPr>
              <a:t> o </a:t>
            </a:r>
            <a:r>
              <a:rPr lang="en-GB" sz="2400" err="1">
                <a:solidFill>
                  <a:srgbClr val="00B0F0"/>
                </a:solidFill>
                <a:cs typeface="Calibri"/>
              </a:rPr>
              <a:t>berthynas</a:t>
            </a:r>
            <a:r>
              <a:rPr lang="en-GB" sz="2400">
                <a:solidFill>
                  <a:srgbClr val="00B0F0"/>
                </a:solidFill>
                <a:cs typeface="Calibri"/>
              </a:rPr>
              <a:t> </a:t>
            </a:r>
            <a:r>
              <a:rPr lang="en-GB" sz="2400" err="1">
                <a:solidFill>
                  <a:srgbClr val="00B0F0"/>
                </a:solidFill>
                <a:cs typeface="Calibri"/>
              </a:rPr>
              <a:t>deg</a:t>
            </a:r>
            <a:r>
              <a:rPr lang="en-GB" sz="2400">
                <a:solidFill>
                  <a:srgbClr val="00B0F0"/>
                </a:solidFill>
                <a:cs typeface="Calibri"/>
              </a:rPr>
              <a:t> </a:t>
            </a:r>
            <a:r>
              <a:rPr lang="en-GB" sz="2400" err="1">
                <a:solidFill>
                  <a:srgbClr val="00B0F0"/>
                </a:solidFill>
                <a:cs typeface="Calibri"/>
              </a:rPr>
              <a:t>rhwng</a:t>
            </a:r>
            <a:r>
              <a:rPr lang="en-GB" sz="2400">
                <a:solidFill>
                  <a:srgbClr val="00B0F0"/>
                </a:solidFill>
                <a:cs typeface="Calibri"/>
              </a:rPr>
              <a:t> </a:t>
            </a:r>
            <a:r>
              <a:rPr lang="en-GB" sz="2400" err="1">
                <a:solidFill>
                  <a:srgbClr val="00B0F0"/>
                </a:solidFill>
                <a:cs typeface="Calibri"/>
              </a:rPr>
              <a:t>yr</a:t>
            </a:r>
            <a:r>
              <a:rPr lang="en-GB" sz="2400">
                <a:solidFill>
                  <a:srgbClr val="00B0F0"/>
                </a:solidFill>
                <a:cs typeface="Calibri"/>
              </a:rPr>
              <a:t> </a:t>
            </a:r>
            <a:r>
              <a:rPr lang="en-GB" sz="2400" err="1">
                <a:solidFill>
                  <a:srgbClr val="00B0F0"/>
                </a:solidFill>
                <a:cs typeface="Calibri"/>
              </a:rPr>
              <a:t>unigolyn</a:t>
            </a:r>
            <a:r>
              <a:rPr lang="en-GB" sz="2400">
                <a:solidFill>
                  <a:srgbClr val="00B0F0"/>
                </a:solidFill>
                <a:cs typeface="Calibri"/>
              </a:rPr>
              <a:t> a </a:t>
            </a:r>
            <a:r>
              <a:rPr lang="en-GB" sz="2400" err="1">
                <a:solidFill>
                  <a:srgbClr val="00B0F0"/>
                </a:solidFill>
                <a:cs typeface="Calibri"/>
              </a:rPr>
              <a:t>chymdeithas</a:t>
            </a:r>
          </a:p>
          <a:p>
            <a:r>
              <a:rPr lang="en-GB" sz="2400" b="1" u="sng" err="1">
                <a:solidFill>
                  <a:srgbClr val="00B0F0"/>
                </a:solidFill>
                <a:cs typeface="Calibri"/>
              </a:rPr>
              <a:t>Cyfle</a:t>
            </a:r>
            <a:r>
              <a:rPr lang="en-GB" sz="2400" b="1" u="sng">
                <a:solidFill>
                  <a:srgbClr val="00B0F0"/>
                </a:solidFill>
                <a:cs typeface="Calibri"/>
              </a:rPr>
              <a:t> </a:t>
            </a:r>
            <a:r>
              <a:rPr lang="en-GB" sz="2400" b="1" u="sng" err="1">
                <a:solidFill>
                  <a:srgbClr val="00B0F0"/>
                </a:solidFill>
                <a:cs typeface="Calibri"/>
              </a:rPr>
              <a:t>Cyfartal</a:t>
            </a:r>
          </a:p>
          <a:p>
            <a:pPr marL="0" indent="0">
              <a:buNone/>
            </a:pPr>
            <a:r>
              <a:rPr lang="en-GB" sz="2400">
                <a:solidFill>
                  <a:srgbClr val="00B0F0"/>
                </a:solidFill>
                <a:cs typeface="Calibri"/>
              </a:rPr>
              <a:t>Rol </a:t>
            </a:r>
            <a:r>
              <a:rPr lang="en-GB" sz="2400" err="1">
                <a:solidFill>
                  <a:srgbClr val="00B0F0"/>
                </a:solidFill>
                <a:cs typeface="Calibri"/>
              </a:rPr>
              <a:t>yr</a:t>
            </a:r>
            <a:r>
              <a:rPr lang="en-GB" sz="2400">
                <a:solidFill>
                  <a:srgbClr val="00B0F0"/>
                </a:solidFill>
                <a:cs typeface="Calibri"/>
              </a:rPr>
              <a:t> </a:t>
            </a:r>
            <a:r>
              <a:rPr lang="en-GB" sz="2400" err="1">
                <a:solidFill>
                  <a:srgbClr val="00B0F0"/>
                </a:solidFill>
                <a:cs typeface="Calibri"/>
              </a:rPr>
              <a:t>ysgol</a:t>
            </a:r>
            <a:r>
              <a:rPr lang="en-GB" sz="2400">
                <a:solidFill>
                  <a:srgbClr val="00B0F0"/>
                </a:solidFill>
                <a:cs typeface="Calibri"/>
              </a:rPr>
              <a:t> </a:t>
            </a:r>
            <a:r>
              <a:rPr lang="en-GB" sz="2400" err="1">
                <a:solidFill>
                  <a:srgbClr val="00B0F0"/>
                </a:solidFill>
                <a:cs typeface="Calibri"/>
              </a:rPr>
              <a:t>yw</a:t>
            </a:r>
            <a:r>
              <a:rPr lang="en-GB" sz="2400">
                <a:solidFill>
                  <a:srgbClr val="00B0F0"/>
                </a:solidFill>
                <a:cs typeface="Calibri"/>
              </a:rPr>
              <a:t> I </a:t>
            </a:r>
            <a:r>
              <a:rPr lang="en-GB" sz="2400" err="1">
                <a:solidFill>
                  <a:srgbClr val="00B0F0"/>
                </a:solidFill>
                <a:cs typeface="Calibri"/>
              </a:rPr>
              <a:t>gynnig</a:t>
            </a:r>
            <a:r>
              <a:rPr lang="en-GB" sz="2400">
                <a:solidFill>
                  <a:srgbClr val="00B0F0"/>
                </a:solidFill>
                <a:cs typeface="Calibri"/>
              </a:rPr>
              <a:t> </a:t>
            </a:r>
            <a:r>
              <a:rPr lang="en-GB" sz="2400" err="1">
                <a:solidFill>
                  <a:srgbClr val="00B0F0"/>
                </a:solidFill>
                <a:cs typeface="Calibri"/>
              </a:rPr>
              <a:t>addysg</a:t>
            </a:r>
            <a:r>
              <a:rPr lang="en-GB" sz="2400">
                <a:solidFill>
                  <a:srgbClr val="00B0F0"/>
                </a:solidFill>
                <a:cs typeface="Calibri"/>
              </a:rPr>
              <a:t> </a:t>
            </a:r>
            <a:r>
              <a:rPr lang="en-GB" sz="2400" err="1">
                <a:solidFill>
                  <a:srgbClr val="00B0F0"/>
                </a:solidFill>
                <a:cs typeface="Calibri"/>
              </a:rPr>
              <a:t>i</a:t>
            </a:r>
            <a:r>
              <a:rPr lang="en-GB" sz="2400">
                <a:solidFill>
                  <a:srgbClr val="00B0F0"/>
                </a:solidFill>
                <a:cs typeface="Calibri"/>
              </a:rPr>
              <a:t> </a:t>
            </a:r>
            <a:r>
              <a:rPr lang="en-GB" sz="2400" err="1">
                <a:solidFill>
                  <a:srgbClr val="00B0F0"/>
                </a:solidFill>
                <a:cs typeface="Calibri"/>
              </a:rPr>
              <a:t>bawb</a:t>
            </a:r>
            <a:r>
              <a:rPr lang="en-GB" sz="2400">
                <a:solidFill>
                  <a:srgbClr val="00B0F0"/>
                </a:solidFill>
                <a:cs typeface="Calibri"/>
              </a:rPr>
              <a:t> </a:t>
            </a:r>
            <a:r>
              <a:rPr lang="en-GB" sz="2400" err="1">
                <a:solidFill>
                  <a:srgbClr val="00B0F0"/>
                </a:solidFill>
                <a:cs typeface="Calibri"/>
              </a:rPr>
              <a:t>sydd</a:t>
            </a:r>
            <a:r>
              <a:rPr lang="en-GB" sz="2400">
                <a:solidFill>
                  <a:srgbClr val="00B0F0"/>
                </a:solidFill>
                <a:cs typeface="Calibri"/>
              </a:rPr>
              <a:t> </a:t>
            </a:r>
            <a:r>
              <a:rPr lang="en-GB" sz="2400" err="1">
                <a:solidFill>
                  <a:srgbClr val="00B0F0"/>
                </a:solidFill>
                <a:cs typeface="Calibri"/>
              </a:rPr>
              <a:t>yn</a:t>
            </a:r>
            <a:r>
              <a:rPr lang="en-GB" sz="2400">
                <a:solidFill>
                  <a:srgbClr val="00B0F0"/>
                </a:solidFill>
                <a:cs typeface="Calibri"/>
              </a:rPr>
              <a:t> </a:t>
            </a:r>
            <a:r>
              <a:rPr lang="en-GB" sz="2400" err="1">
                <a:solidFill>
                  <a:srgbClr val="00B0F0"/>
                </a:solidFill>
                <a:cs typeface="Calibri"/>
              </a:rPr>
              <a:t>mynd</a:t>
            </a:r>
            <a:r>
              <a:rPr lang="en-GB" sz="2400">
                <a:solidFill>
                  <a:srgbClr val="00B0F0"/>
                </a:solidFill>
                <a:cs typeface="Calibri"/>
              </a:rPr>
              <a:t> </a:t>
            </a:r>
            <a:r>
              <a:rPr lang="en-GB" sz="2400" err="1">
                <a:solidFill>
                  <a:srgbClr val="00B0F0"/>
                </a:solidFill>
                <a:cs typeface="Calibri"/>
              </a:rPr>
              <a:t>I'w</a:t>
            </a:r>
            <a:r>
              <a:rPr lang="en-GB" sz="2400">
                <a:solidFill>
                  <a:srgbClr val="00B0F0"/>
                </a:solidFill>
                <a:cs typeface="Calibri"/>
              </a:rPr>
              <a:t> </a:t>
            </a:r>
            <a:r>
              <a:rPr lang="en-GB" sz="2400" err="1">
                <a:solidFill>
                  <a:srgbClr val="00B0F0"/>
                </a:solidFill>
                <a:cs typeface="Calibri"/>
              </a:rPr>
              <a:t>cefnogi</a:t>
            </a:r>
            <a:r>
              <a:rPr lang="en-GB" sz="2400">
                <a:solidFill>
                  <a:srgbClr val="00B0F0"/>
                </a:solidFill>
                <a:cs typeface="Calibri"/>
              </a:rPr>
              <a:t> </a:t>
            </a:r>
            <a:r>
              <a:rPr lang="en-GB" sz="2400" err="1">
                <a:solidFill>
                  <a:srgbClr val="00B0F0"/>
                </a:solidFill>
                <a:cs typeface="Calibri"/>
              </a:rPr>
              <a:t>gyda</a:t>
            </a:r>
            <a:r>
              <a:rPr lang="en-GB" sz="2400">
                <a:solidFill>
                  <a:srgbClr val="00B0F0"/>
                </a:solidFill>
                <a:cs typeface="Calibri"/>
              </a:rPr>
              <a:t> </a:t>
            </a:r>
            <a:r>
              <a:rPr lang="en-GB" sz="2400" err="1">
                <a:solidFill>
                  <a:srgbClr val="00B0F0"/>
                </a:solidFill>
                <a:cs typeface="Calibri"/>
              </a:rPr>
              <a:t>chyfle</a:t>
            </a:r>
            <a:r>
              <a:rPr lang="en-GB" sz="2400">
                <a:solidFill>
                  <a:srgbClr val="00B0F0"/>
                </a:solidFill>
                <a:cs typeface="Calibri"/>
              </a:rPr>
              <a:t> </a:t>
            </a:r>
            <a:r>
              <a:rPr lang="en-GB" sz="2400" err="1">
                <a:solidFill>
                  <a:srgbClr val="00B0F0"/>
                </a:solidFill>
                <a:cs typeface="Calibri"/>
              </a:rPr>
              <a:t>cyfartal</a:t>
            </a:r>
            <a:r>
              <a:rPr lang="en-GB" sz="2400">
                <a:solidFill>
                  <a:srgbClr val="00B0F0"/>
                </a:solidFill>
                <a:cs typeface="Calibri"/>
              </a:rPr>
              <a:t> </a:t>
            </a:r>
            <a:r>
              <a:rPr lang="en-GB" sz="2400" err="1">
                <a:solidFill>
                  <a:srgbClr val="00B0F0"/>
                </a:solidFill>
                <a:cs typeface="Calibri"/>
              </a:rPr>
              <a:t>yn</a:t>
            </a:r>
            <a:r>
              <a:rPr lang="en-GB" sz="2400">
                <a:solidFill>
                  <a:srgbClr val="00B0F0"/>
                </a:solidFill>
                <a:cs typeface="Calibri"/>
              </a:rPr>
              <a:t> </a:t>
            </a:r>
            <a:r>
              <a:rPr lang="en-GB" sz="2400" err="1">
                <a:solidFill>
                  <a:srgbClr val="00B0F0"/>
                </a:solidFill>
                <a:cs typeface="Calibri"/>
              </a:rPr>
              <a:t>ras</a:t>
            </a:r>
            <a:r>
              <a:rPr lang="en-GB" sz="2400">
                <a:solidFill>
                  <a:srgbClr val="00B0F0"/>
                </a:solidFill>
                <a:cs typeface="Calibri"/>
              </a:rPr>
              <a:t> </a:t>
            </a:r>
            <a:r>
              <a:rPr lang="en-GB" sz="2400" err="1">
                <a:solidFill>
                  <a:srgbClr val="00B0F0"/>
                </a:solidFill>
                <a:cs typeface="Calibri"/>
              </a:rPr>
              <a:t>bywyd</a:t>
            </a:r>
            <a:r>
              <a:rPr lang="en-GB" sz="2400">
                <a:solidFill>
                  <a:srgbClr val="00B0F0"/>
                </a:solidFill>
                <a:cs typeface="Calibri"/>
              </a:rPr>
              <a:t> – </a:t>
            </a:r>
            <a:r>
              <a:rPr lang="en-GB" sz="2400" err="1">
                <a:solidFill>
                  <a:srgbClr val="00B0F0"/>
                </a:solidFill>
                <a:cs typeface="Calibri"/>
              </a:rPr>
              <a:t>byddwch</a:t>
            </a:r>
            <a:r>
              <a:rPr lang="en-GB" sz="2400">
                <a:solidFill>
                  <a:srgbClr val="00B0F0"/>
                </a:solidFill>
                <a:cs typeface="Calibri"/>
              </a:rPr>
              <a:t> </a:t>
            </a:r>
            <a:r>
              <a:rPr lang="en-GB" sz="2400" err="1">
                <a:solidFill>
                  <a:srgbClr val="00B0F0"/>
                </a:solidFill>
                <a:cs typeface="Calibri"/>
              </a:rPr>
              <a:t>chi'n</a:t>
            </a:r>
            <a:r>
              <a:rPr lang="en-GB" sz="2400">
                <a:solidFill>
                  <a:srgbClr val="00B0F0"/>
                </a:solidFill>
                <a:cs typeface="Calibri"/>
              </a:rPr>
              <a:t> </a:t>
            </a:r>
            <a:r>
              <a:rPr lang="en-GB" sz="2400" err="1">
                <a:solidFill>
                  <a:srgbClr val="00B0F0"/>
                </a:solidFill>
                <a:cs typeface="Calibri"/>
              </a:rPr>
              <a:t>gweld</a:t>
            </a:r>
            <a:r>
              <a:rPr lang="en-GB" sz="2400">
                <a:solidFill>
                  <a:srgbClr val="00B0F0"/>
                </a:solidFill>
                <a:cs typeface="Calibri"/>
              </a:rPr>
              <a:t> </a:t>
            </a:r>
            <a:r>
              <a:rPr lang="en-GB" sz="2400" err="1">
                <a:solidFill>
                  <a:srgbClr val="00B0F0"/>
                </a:solidFill>
                <a:cs typeface="Calibri"/>
              </a:rPr>
              <a:t>yn</a:t>
            </a:r>
            <a:r>
              <a:rPr lang="en-GB" sz="2400">
                <a:solidFill>
                  <a:srgbClr val="00B0F0"/>
                </a:solidFill>
                <a:cs typeface="Calibri"/>
              </a:rPr>
              <a:t> y </a:t>
            </a:r>
            <a:r>
              <a:rPr lang="en-GB" sz="2400" err="1">
                <a:solidFill>
                  <a:srgbClr val="00B0F0"/>
                </a:solidFill>
                <a:cs typeface="Calibri"/>
              </a:rPr>
              <a:t>modiwl</a:t>
            </a:r>
            <a:r>
              <a:rPr lang="en-GB" sz="2400">
                <a:solidFill>
                  <a:srgbClr val="00B0F0"/>
                </a:solidFill>
                <a:cs typeface="Calibri"/>
              </a:rPr>
              <a:t> </a:t>
            </a:r>
            <a:r>
              <a:rPr lang="en-GB" sz="2400" err="1">
                <a:solidFill>
                  <a:srgbClr val="00B0F0"/>
                </a:solidFill>
                <a:cs typeface="Calibri"/>
              </a:rPr>
              <a:t>sut</a:t>
            </a:r>
            <a:r>
              <a:rPr lang="en-GB" sz="2400">
                <a:solidFill>
                  <a:srgbClr val="00B0F0"/>
                </a:solidFill>
                <a:cs typeface="Calibri"/>
              </a:rPr>
              <a:t> </a:t>
            </a:r>
            <a:r>
              <a:rPr lang="en-GB" sz="2400" err="1">
                <a:solidFill>
                  <a:srgbClr val="00B0F0"/>
                </a:solidFill>
                <a:cs typeface="Calibri"/>
              </a:rPr>
              <a:t>mae</a:t>
            </a:r>
            <a:r>
              <a:rPr lang="en-GB" sz="2400">
                <a:solidFill>
                  <a:srgbClr val="00B0F0"/>
                </a:solidFill>
                <a:cs typeface="Calibri"/>
              </a:rPr>
              <a:t> </a:t>
            </a:r>
            <a:r>
              <a:rPr lang="en-GB" sz="2400" err="1">
                <a:solidFill>
                  <a:srgbClr val="00B0F0"/>
                </a:solidFill>
                <a:cs typeface="Calibri"/>
              </a:rPr>
              <a:t>hyn</a:t>
            </a:r>
            <a:r>
              <a:rPr lang="en-GB" sz="2400">
                <a:solidFill>
                  <a:srgbClr val="00B0F0"/>
                </a:solidFill>
                <a:cs typeface="Calibri"/>
              </a:rPr>
              <a:t> </a:t>
            </a:r>
            <a:r>
              <a:rPr lang="en-GB" sz="2400" err="1">
                <a:solidFill>
                  <a:srgbClr val="00B0F0"/>
                </a:solidFill>
                <a:cs typeface="Calibri"/>
              </a:rPr>
              <a:t>yn</a:t>
            </a:r>
            <a:r>
              <a:rPr lang="en-GB" sz="2400">
                <a:solidFill>
                  <a:srgbClr val="00B0F0"/>
                </a:solidFill>
                <a:cs typeface="Calibri"/>
              </a:rPr>
              <a:t> </a:t>
            </a:r>
            <a:r>
              <a:rPr lang="en-GB" sz="2400" err="1">
                <a:solidFill>
                  <a:srgbClr val="00B0F0"/>
                </a:solidFill>
                <a:cs typeface="Calibri"/>
              </a:rPr>
              <a:t>cysylltu</a:t>
            </a:r>
            <a:r>
              <a:rPr lang="en-GB" sz="2400">
                <a:solidFill>
                  <a:srgbClr val="00B0F0"/>
                </a:solidFill>
                <a:cs typeface="Calibri"/>
              </a:rPr>
              <a:t> </a:t>
            </a:r>
            <a:r>
              <a:rPr lang="en-GB" sz="2400" err="1">
                <a:solidFill>
                  <a:srgbClr val="00B0F0"/>
                </a:solidFill>
                <a:cs typeface="Calibri"/>
              </a:rPr>
              <a:t>gyda</a:t>
            </a:r>
            <a:r>
              <a:rPr lang="en-GB" sz="2400">
                <a:solidFill>
                  <a:srgbClr val="00B0F0"/>
                </a:solidFill>
                <a:cs typeface="Calibri"/>
              </a:rPr>
              <a:t> </a:t>
            </a:r>
            <a:r>
              <a:rPr lang="en-GB" sz="2400" err="1">
                <a:solidFill>
                  <a:srgbClr val="00B0F0"/>
                </a:solidFill>
                <a:cs typeface="Calibri"/>
              </a:rPr>
              <a:t>Cwricwlwm</a:t>
            </a:r>
            <a:r>
              <a:rPr lang="en-GB" sz="2400">
                <a:solidFill>
                  <a:srgbClr val="00B0F0"/>
                </a:solidFill>
                <a:cs typeface="Calibri"/>
              </a:rPr>
              <a:t> Cymru.</a:t>
            </a:r>
          </a:p>
        </p:txBody>
      </p:sp>
      <p:sp>
        <p:nvSpPr>
          <p:cNvPr id="4" name="Content Placeholder 3"/>
          <p:cNvSpPr>
            <a:spLocks noGrp="1"/>
          </p:cNvSpPr>
          <p:nvPr>
            <p:ph sz="half" idx="2"/>
          </p:nvPr>
        </p:nvSpPr>
        <p:spPr>
          <a:xfrm>
            <a:off x="4514850" y="1578490"/>
            <a:ext cx="4610616" cy="4351338"/>
          </a:xfrm>
        </p:spPr>
        <p:txBody>
          <a:bodyPr>
            <a:noAutofit/>
          </a:bodyPr>
          <a:lstStyle/>
          <a:p>
            <a:r>
              <a:rPr lang="en-GB" sz="2400" b="1" u="sng"/>
              <a:t>Social Justice</a:t>
            </a:r>
          </a:p>
          <a:p>
            <a:pPr marL="0" indent="0">
              <a:buNone/>
            </a:pPr>
            <a:r>
              <a:rPr lang="en-GB" sz="2400"/>
              <a:t>Justice in terms of the distribution of wealth, opportunities and privileges within a society. A concept of fair and just relations between the individual and society.</a:t>
            </a:r>
          </a:p>
          <a:p>
            <a:r>
              <a:rPr lang="en-GB" sz="2400" b="1" u="sng"/>
              <a:t>Equal Opportunity</a:t>
            </a:r>
            <a:r>
              <a:rPr lang="en-GB" sz="2400" b="1"/>
              <a:t> </a:t>
            </a:r>
          </a:p>
          <a:p>
            <a:pPr marL="0" indent="0">
              <a:buNone/>
            </a:pPr>
            <a:r>
              <a:rPr lang="en-GB" sz="2400"/>
              <a:t>The role of the school is to provide everyone with an education that will equip them with an equal opportunity to compete in life’s races – you will see in this module how this relates to the 4 purposes of the Curriculum for Wales.</a:t>
            </a:r>
          </a:p>
        </p:txBody>
      </p:sp>
    </p:spTree>
    <p:extLst>
      <p:ext uri="{BB962C8B-B14F-4D97-AF65-F5344CB8AC3E}">
        <p14:creationId xmlns:p14="http://schemas.microsoft.com/office/powerpoint/2010/main" val="8906316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214AA7-F028-4A0D-8698-61AEC754D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159834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228B411-C4E8-44A4-B5A1-DB2B08A3AF13}"/>
              </a:ext>
            </a:extLst>
          </p:cNvPr>
          <p:cNvSpPr>
            <a:spLocks noGrp="1"/>
          </p:cNvSpPr>
          <p:nvPr>
            <p:ph sz="half" idx="1"/>
          </p:nvPr>
        </p:nvSpPr>
        <p:spPr>
          <a:xfrm>
            <a:off x="301965" y="1838939"/>
            <a:ext cx="4028734" cy="4009088"/>
          </a:xfrm>
        </p:spPr>
        <p:txBody>
          <a:bodyPr vert="horz" lIns="91440" tIns="45720" rIns="91440" bIns="45720" rtlCol="0" anchor="t">
            <a:noAutofit/>
          </a:bodyPr>
          <a:lstStyle/>
          <a:p>
            <a:pPr marL="0" indent="0">
              <a:buNone/>
            </a:pPr>
            <a:r>
              <a:rPr lang="en-GB" sz="4400">
                <a:latin typeface="Calibri"/>
                <a:cs typeface="Calibri" panose="020F0502020204030204"/>
              </a:rPr>
              <a:t>A </a:t>
            </a:r>
            <a:r>
              <a:rPr lang="en-GB" sz="4400" err="1">
                <a:latin typeface="Calibri"/>
                <a:cs typeface="Calibri" panose="020F0502020204030204"/>
              </a:rPr>
              <a:t>ddylai</a:t>
            </a:r>
            <a:r>
              <a:rPr lang="en-GB" sz="4400">
                <a:latin typeface="Calibri"/>
                <a:cs typeface="Calibri" panose="020F0502020204030204"/>
              </a:rPr>
              <a:t> </a:t>
            </a:r>
            <a:r>
              <a:rPr lang="en-GB" sz="4400" err="1">
                <a:latin typeface="Calibri"/>
                <a:cs typeface="Calibri" panose="020F0502020204030204"/>
              </a:rPr>
              <a:t>ysgolion</a:t>
            </a:r>
            <a:r>
              <a:rPr lang="en-GB" sz="4400">
                <a:latin typeface="Calibri"/>
                <a:cs typeface="Calibri" panose="020F0502020204030204"/>
              </a:rPr>
              <a:t> </a:t>
            </a:r>
            <a:r>
              <a:rPr lang="en-GB" sz="4400" err="1">
                <a:latin typeface="Calibri"/>
                <a:cs typeface="Calibri" panose="020F0502020204030204"/>
              </a:rPr>
              <a:t>drin</a:t>
            </a:r>
            <a:r>
              <a:rPr lang="en-GB" sz="4400">
                <a:latin typeface="Calibri"/>
                <a:cs typeface="Calibri" panose="020F0502020204030204"/>
              </a:rPr>
              <a:t> </a:t>
            </a:r>
            <a:r>
              <a:rPr lang="en-GB" sz="4400" err="1">
                <a:latin typeface="Calibri"/>
                <a:cs typeface="Calibri" panose="020F0502020204030204"/>
              </a:rPr>
              <a:t>pob</a:t>
            </a:r>
            <a:r>
              <a:rPr lang="en-GB" sz="4400">
                <a:latin typeface="Calibri"/>
                <a:cs typeface="Calibri" panose="020F0502020204030204"/>
              </a:rPr>
              <a:t> </a:t>
            </a:r>
            <a:r>
              <a:rPr lang="en-GB" sz="4400" err="1">
                <a:latin typeface="Calibri"/>
                <a:cs typeface="Calibri" panose="020F0502020204030204"/>
              </a:rPr>
              <a:t>disgybl</a:t>
            </a:r>
            <a:r>
              <a:rPr lang="en-GB" sz="4400">
                <a:latin typeface="Calibri"/>
                <a:cs typeface="Calibri" panose="020F0502020204030204"/>
              </a:rPr>
              <a:t> </a:t>
            </a:r>
            <a:r>
              <a:rPr lang="en-GB" sz="4400" err="1">
                <a:latin typeface="Calibri"/>
                <a:cs typeface="Calibri" panose="020F0502020204030204"/>
              </a:rPr>
              <a:t>yn</a:t>
            </a:r>
            <a:r>
              <a:rPr lang="en-GB" sz="4400">
                <a:latin typeface="Calibri"/>
                <a:cs typeface="Calibri" panose="020F0502020204030204"/>
              </a:rPr>
              <a:t> </a:t>
            </a:r>
            <a:r>
              <a:rPr lang="en-GB" sz="4400" err="1">
                <a:latin typeface="Calibri"/>
                <a:cs typeface="Calibri" panose="020F0502020204030204"/>
              </a:rPr>
              <a:t>gyfartal</a:t>
            </a:r>
            <a:r>
              <a:rPr lang="en-GB" sz="4400">
                <a:latin typeface="Calibri"/>
                <a:cs typeface="Calibri" panose="020F0502020204030204"/>
              </a:rPr>
              <a:t>?
Pam?</a:t>
            </a:r>
          </a:p>
        </p:txBody>
      </p:sp>
      <p:cxnSp>
        <p:nvCxnSpPr>
          <p:cNvPr id="11" name="Straight Connector 10">
            <a:extLst>
              <a:ext uri="{FF2B5EF4-FFF2-40B4-BE49-F238E27FC236}">
                <a16:creationId xmlns:a16="http://schemas.microsoft.com/office/drawing/2014/main" id="{D6206FDC-2777-4D7F-AF9C-73413DA664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72000" y="2888250"/>
            <a:ext cx="0" cy="2769135"/>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313E3B23-B681-469F-9087-FB5F54659EB3}"/>
              </a:ext>
            </a:extLst>
          </p:cNvPr>
          <p:cNvSpPr>
            <a:spLocks noGrp="1"/>
          </p:cNvSpPr>
          <p:nvPr>
            <p:ph sz="half" idx="2"/>
          </p:nvPr>
        </p:nvSpPr>
        <p:spPr>
          <a:xfrm>
            <a:off x="4813298" y="1838940"/>
            <a:ext cx="4034535" cy="4009088"/>
          </a:xfrm>
        </p:spPr>
        <p:txBody>
          <a:bodyPr vert="horz" lIns="91440" tIns="45720" rIns="91440" bIns="45720" rtlCol="0" anchor="t">
            <a:noAutofit/>
          </a:bodyPr>
          <a:lstStyle/>
          <a:p>
            <a:pPr marL="0" indent="0">
              <a:buNone/>
            </a:pPr>
            <a:r>
              <a:rPr lang="en-GB" sz="4400" dirty="0">
                <a:cs typeface="Calibri" panose="020F0502020204030204"/>
              </a:rPr>
              <a:t>Should schools treat all pupils equally?</a:t>
            </a:r>
            <a:endParaRPr lang="en-US" sz="4400" dirty="0">
              <a:cs typeface="Calibri" panose="020F0502020204030204"/>
            </a:endParaRPr>
          </a:p>
          <a:p>
            <a:pPr marL="0" indent="0">
              <a:buNone/>
            </a:pPr>
            <a:endParaRPr lang="en-GB" sz="4400" dirty="0">
              <a:cs typeface="Calibri" panose="020F0502020204030204"/>
            </a:endParaRPr>
          </a:p>
          <a:p>
            <a:pPr marL="0" indent="0">
              <a:buNone/>
            </a:pPr>
            <a:r>
              <a:rPr lang="en-GB" sz="4400" dirty="0">
                <a:cs typeface="Calibri" panose="020F0502020204030204"/>
              </a:rPr>
              <a:t>Why?</a:t>
            </a:r>
            <a:endParaRPr lang="en-US" sz="2800" dirty="0">
              <a:cs typeface="Calibri"/>
            </a:endParaRPr>
          </a:p>
        </p:txBody>
      </p:sp>
    </p:spTree>
    <p:extLst>
      <p:ext uri="{BB962C8B-B14F-4D97-AF65-F5344CB8AC3E}">
        <p14:creationId xmlns:p14="http://schemas.microsoft.com/office/powerpoint/2010/main" val="399422237"/>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err="1">
                <a:solidFill>
                  <a:srgbClr val="00B0F0"/>
                </a:solidFill>
              </a:rPr>
              <a:t>P'un</a:t>
            </a:r>
            <a:r>
              <a:rPr lang="en-GB" b="1">
                <a:solidFill>
                  <a:srgbClr val="00B0F0"/>
                </a:solidFill>
              </a:rPr>
              <a:t> </a:t>
            </a:r>
            <a:r>
              <a:rPr lang="en-GB" b="1" err="1">
                <a:solidFill>
                  <a:srgbClr val="00B0F0"/>
                </a:solidFill>
              </a:rPr>
              <a:t>sy'n</a:t>
            </a:r>
            <a:r>
              <a:rPr lang="en-GB" b="1">
                <a:solidFill>
                  <a:srgbClr val="00B0F0"/>
                </a:solidFill>
              </a:rPr>
              <a:t> </a:t>
            </a:r>
            <a:r>
              <a:rPr lang="en-GB" b="1" err="1">
                <a:solidFill>
                  <a:srgbClr val="00B0F0"/>
                </a:solidFill>
              </a:rPr>
              <a:t>decach</a:t>
            </a:r>
            <a:r>
              <a:rPr lang="en-GB" b="1">
                <a:solidFill>
                  <a:srgbClr val="00B0F0"/>
                </a:solidFill>
              </a:rPr>
              <a:t>? </a:t>
            </a:r>
            <a:r>
              <a:rPr lang="en-GB" b="1" err="1">
                <a:solidFill>
                  <a:srgbClr val="00B0F0"/>
                </a:solidFill>
              </a:rPr>
              <a:t>Cydraddoldeb</a:t>
            </a:r>
            <a:r>
              <a:rPr lang="en-GB" b="1">
                <a:solidFill>
                  <a:srgbClr val="00B0F0"/>
                </a:solidFill>
              </a:rPr>
              <a:t> Vs </a:t>
            </a:r>
            <a:r>
              <a:rPr lang="en-GB" b="1" err="1">
                <a:solidFill>
                  <a:srgbClr val="00B0F0"/>
                </a:solidFill>
              </a:rPr>
              <a:t>Ecwiti</a:t>
            </a:r>
            <a:br>
              <a:rPr lang="en-GB" b="1"/>
            </a:br>
            <a:r>
              <a:rPr lang="en-GB" b="1"/>
              <a:t>Which is fairer? Equality Vs Equity</a:t>
            </a:r>
            <a:endParaRPr lang="en-GB" b="1">
              <a:cs typeface="Calibri Light"/>
            </a:endParaRPr>
          </a:p>
        </p:txBody>
      </p:sp>
      <p:pic>
        <p:nvPicPr>
          <p:cNvPr id="2054" name="Picture 6" descr="See the source image"/>
          <p:cNvPicPr>
            <a:picLocks noGrp="1" noChangeAspect="1" noChangeArrowheads="1"/>
          </p:cNvPicPr>
          <p:nvPr>
            <p:ph sz="half" idx="1"/>
          </p:nvPr>
        </p:nvPicPr>
        <p:blipFill rotWithShape="1">
          <a:blip r:embed="rId3" cstate="hqprint">
            <a:extLst>
              <a:ext uri="{28A0092B-C50C-407E-A947-70E740481C1C}">
                <a14:useLocalDpi xmlns:a14="http://schemas.microsoft.com/office/drawing/2010/main" val="0"/>
              </a:ext>
            </a:extLst>
          </a:blip>
          <a:srcRect r="50415" b="14662"/>
          <a:stretch/>
        </p:blipFill>
        <p:spPr bwMode="auto">
          <a:xfrm>
            <a:off x="1733338" y="2703998"/>
            <a:ext cx="2315161" cy="2946528"/>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See the source image"/>
          <p:cNvPicPr>
            <a:picLocks noGrp="1" noChangeAspect="1" noChangeArrowheads="1"/>
          </p:cNvPicPr>
          <p:nvPr>
            <p:ph sz="half" idx="2"/>
          </p:nvPr>
        </p:nvPicPr>
        <p:blipFill rotWithShape="1">
          <a:blip r:embed="rId3" cstate="hqprint">
            <a:extLst>
              <a:ext uri="{28A0092B-C50C-407E-A947-70E740481C1C}">
                <a14:useLocalDpi xmlns:a14="http://schemas.microsoft.com/office/drawing/2010/main" val="0"/>
              </a:ext>
            </a:extLst>
          </a:blip>
          <a:srcRect l="51011" b="13991"/>
          <a:stretch/>
        </p:blipFill>
        <p:spPr bwMode="auto">
          <a:xfrm>
            <a:off x="5671463" y="2660893"/>
            <a:ext cx="2235263" cy="290827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873228" y="2818210"/>
            <a:ext cx="753666" cy="923330"/>
          </a:xfrm>
          <a:prstGeom prst="rect">
            <a:avLst/>
          </a:prstGeom>
          <a:noFill/>
        </p:spPr>
        <p:txBody>
          <a:bodyPr wrap="square" rtlCol="0">
            <a:spAutoFit/>
          </a:bodyPr>
          <a:lstStyle/>
          <a:p>
            <a:pPr defTabSz="685800">
              <a:defRPr/>
            </a:pPr>
            <a:r>
              <a:rPr lang="en-GB" sz="5400">
                <a:solidFill>
                  <a:prstClr val="black"/>
                </a:solidFill>
                <a:latin typeface="Calibri" panose="020F0502020204030204"/>
              </a:rPr>
              <a:t>A</a:t>
            </a:r>
          </a:p>
        </p:txBody>
      </p:sp>
      <p:sp>
        <p:nvSpPr>
          <p:cNvPr id="10" name="TextBox 9"/>
          <p:cNvSpPr txBox="1"/>
          <p:nvPr/>
        </p:nvSpPr>
        <p:spPr>
          <a:xfrm>
            <a:off x="4917056" y="2818210"/>
            <a:ext cx="753666" cy="923330"/>
          </a:xfrm>
          <a:prstGeom prst="rect">
            <a:avLst/>
          </a:prstGeom>
          <a:noFill/>
        </p:spPr>
        <p:txBody>
          <a:bodyPr wrap="square" rtlCol="0">
            <a:spAutoFit/>
          </a:bodyPr>
          <a:lstStyle/>
          <a:p>
            <a:pPr defTabSz="685800">
              <a:defRPr/>
            </a:pPr>
            <a:r>
              <a:rPr lang="en-GB" sz="5400">
                <a:solidFill>
                  <a:prstClr val="black"/>
                </a:solidFill>
                <a:latin typeface="Calibri" panose="020F0502020204030204"/>
              </a:rPr>
              <a:t>B</a:t>
            </a:r>
          </a:p>
        </p:txBody>
      </p:sp>
    </p:spTree>
    <p:extLst>
      <p:ext uri="{BB962C8B-B14F-4D97-AF65-F5344CB8AC3E}">
        <p14:creationId xmlns:p14="http://schemas.microsoft.com/office/powerpoint/2010/main" val="1520270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5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0"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4426AB7-D619-4515-962A-BC83909EC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21849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E47DF98-723F-4AAC-ABCF-CACBC438F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880" y="256540"/>
            <a:ext cx="8778240" cy="6365239"/>
          </a:xfrm>
          <a:prstGeom prst="rect">
            <a:avLst/>
          </a:prstGeom>
          <a:solidFill>
            <a:srgbClr val="FFFFFF"/>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3" name="Straight Connector 12">
            <a:extLst>
              <a:ext uri="{FF2B5EF4-FFF2-40B4-BE49-F238E27FC236}">
                <a16:creationId xmlns:a16="http://schemas.microsoft.com/office/drawing/2014/main" id="{EA29FC7C-9308-4FDE-8DCA-405668055B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171700" y="5768204"/>
            <a:ext cx="4800600" cy="0"/>
          </a:xfrm>
          <a:prstGeom prst="line">
            <a:avLst/>
          </a:prstGeom>
          <a:ln>
            <a:solidFill>
              <a:srgbClr val="21849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2583675-C97E-44C8-B833-227D716E72F6}"/>
              </a:ext>
            </a:extLst>
          </p:cNvPr>
          <p:cNvSpPr>
            <a:spLocks noGrp="1"/>
          </p:cNvSpPr>
          <p:nvPr>
            <p:ph type="title"/>
          </p:nvPr>
        </p:nvSpPr>
        <p:spPr>
          <a:xfrm>
            <a:off x="832485" y="4277356"/>
            <a:ext cx="7475220" cy="1560320"/>
          </a:xfrm>
        </p:spPr>
        <p:txBody>
          <a:bodyPr vert="horz" lIns="91440" tIns="45720" rIns="91440" bIns="45720" rtlCol="0" anchor="b">
            <a:normAutofit/>
          </a:bodyPr>
          <a:lstStyle/>
          <a:p>
            <a:pPr algn="ctr" defTabSz="914400"/>
            <a:r>
              <a:rPr lang="en-US" sz="5000">
                <a:solidFill>
                  <a:srgbClr val="218491"/>
                </a:solidFill>
              </a:rPr>
              <a:t>Justice – The fairest model</a:t>
            </a:r>
          </a:p>
        </p:txBody>
      </p:sp>
      <p:pic>
        <p:nvPicPr>
          <p:cNvPr id="4" name="Picture 4" descr="A picture containing toy&#10;&#10;Description automatically generated">
            <a:extLst>
              <a:ext uri="{FF2B5EF4-FFF2-40B4-BE49-F238E27FC236}">
                <a16:creationId xmlns:a16="http://schemas.microsoft.com/office/drawing/2014/main" id="{773CF6D9-88DD-4F6D-A98A-E5811D882B6E}"/>
              </a:ext>
            </a:extLst>
          </p:cNvPr>
          <p:cNvPicPr>
            <a:picLocks noGrp="1" noChangeAspect="1"/>
          </p:cNvPicPr>
          <p:nvPr>
            <p:ph idx="1"/>
          </p:nvPr>
        </p:nvPicPr>
        <p:blipFill rotWithShape="1">
          <a:blip r:embed="rId3"/>
          <a:srcRect l="5451" r="3017" b="-1"/>
          <a:stretch/>
        </p:blipFill>
        <p:spPr>
          <a:xfrm>
            <a:off x="182880" y="256540"/>
            <a:ext cx="8778240" cy="3764276"/>
          </a:xfrm>
          <a:prstGeom prst="rect">
            <a:avLst/>
          </a:prstGeom>
        </p:spPr>
      </p:pic>
    </p:spTree>
    <p:extLst>
      <p:ext uri="{BB962C8B-B14F-4D97-AF65-F5344CB8AC3E}">
        <p14:creationId xmlns:p14="http://schemas.microsoft.com/office/powerpoint/2010/main" val="19034106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19">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1">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4"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77107" y="220196"/>
            <a:ext cx="7066893"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2" name="Oval 25">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7350" y="2099696"/>
            <a:ext cx="1456680"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3" name="Arc 27">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836384" y="1866059"/>
            <a:ext cx="2987899" cy="2240924"/>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039DFD9-89A4-52FC-BF1F-5E0F74C5A8B5}"/>
              </a:ext>
            </a:extLst>
          </p:cNvPr>
          <p:cNvSpPr>
            <a:spLocks noGrp="1"/>
          </p:cNvSpPr>
          <p:nvPr/>
        </p:nvSpPr>
        <p:spPr>
          <a:xfrm>
            <a:off x="3028950" y="1939159"/>
            <a:ext cx="5733470" cy="2598205"/>
          </a:xfrm>
          <a:prstGeom prst="rect">
            <a:avLst/>
          </a:prstGeom>
        </p:spPr>
        <p:txBody>
          <a:bodyPr vert="horz" lIns="91440" tIns="45720" rIns="91440" bIns="45720" rtlCol="0" anchor="b">
            <a:normAutofit fontScale="92500" lnSpcReduction="10000"/>
          </a:bodyPr>
          <a:lstStyle>
            <a:lvl1pPr algn="l" defTabSz="914400" rtl="0" eaLnBrk="1" latinLnBrk="0" hangingPunct="1">
              <a:lnSpc>
                <a:spcPct val="90000"/>
              </a:lnSpc>
              <a:spcBef>
                <a:spcPct val="0"/>
              </a:spcBef>
              <a:buNone/>
              <a:defRPr sz="8000" i="0" kern="1200" spc="-50" baseline="0">
                <a:solidFill>
                  <a:schemeClr val="tx1">
                    <a:lumMod val="85000"/>
                    <a:lumOff val="15000"/>
                  </a:schemeClr>
                </a:solidFill>
                <a:latin typeface="+mj-lt"/>
                <a:ea typeface="+mj-ea"/>
                <a:cs typeface="+mj-cs"/>
              </a:defRPr>
            </a:lvl1pPr>
          </a:lstStyle>
          <a:p>
            <a:pPr algn="r">
              <a:spcAft>
                <a:spcPts val="600"/>
              </a:spcAft>
            </a:pPr>
            <a:r>
              <a:rPr lang="en-US" sz="4200" kern="1200" dirty="0">
                <a:solidFill>
                  <a:schemeClr val="tx1"/>
                </a:solidFill>
                <a:latin typeface="+mj-lt"/>
                <a:ea typeface="+mj-ea"/>
                <a:cs typeface="+mj-cs"/>
              </a:rPr>
              <a:t>ADY, </a:t>
            </a:r>
            <a:r>
              <a:rPr lang="en-US" sz="4200" kern="1200" dirty="0" err="1">
                <a:solidFill>
                  <a:schemeClr val="tx1"/>
                </a:solidFill>
                <a:latin typeface="+mj-lt"/>
                <a:ea typeface="+mj-ea"/>
                <a:cs typeface="+mj-cs"/>
              </a:rPr>
              <a:t>cyfiawnder</a:t>
            </a:r>
            <a:r>
              <a:rPr lang="en-US" sz="4200" kern="1200" dirty="0">
                <a:solidFill>
                  <a:schemeClr val="tx1"/>
                </a:solidFill>
                <a:latin typeface="+mj-lt"/>
                <a:ea typeface="+mj-ea"/>
                <a:cs typeface="+mj-cs"/>
              </a:rPr>
              <a:t> a </a:t>
            </a:r>
            <a:r>
              <a:rPr lang="en-US" sz="4200" kern="1200" dirty="0" err="1">
                <a:solidFill>
                  <a:schemeClr val="tx1"/>
                </a:solidFill>
                <a:latin typeface="+mj-lt"/>
                <a:ea typeface="+mj-ea"/>
                <a:cs typeface="+mj-cs"/>
              </a:rPr>
              <a:t>chynhwysiant</a:t>
            </a:r>
            <a:br>
              <a:rPr lang="en-US" sz="4200" kern="1200" dirty="0">
                <a:solidFill>
                  <a:schemeClr val="tx1"/>
                </a:solidFill>
                <a:latin typeface="+mj-lt"/>
                <a:ea typeface="+mj-ea"/>
                <a:cs typeface="+mj-cs"/>
              </a:rPr>
            </a:br>
            <a:br>
              <a:rPr lang="en-US" sz="4200" kern="1200" dirty="0">
                <a:solidFill>
                  <a:schemeClr val="tx1"/>
                </a:solidFill>
                <a:latin typeface="+mj-lt"/>
                <a:ea typeface="+mj-ea"/>
                <a:cs typeface="+mj-cs"/>
              </a:rPr>
            </a:br>
            <a:r>
              <a:rPr lang="en-US" sz="4200" kern="1200" dirty="0">
                <a:solidFill>
                  <a:schemeClr val="tx1"/>
                </a:solidFill>
                <a:latin typeface="+mj-lt"/>
                <a:ea typeface="+mj-ea"/>
                <a:cs typeface="+mj-cs"/>
              </a:rPr>
              <a:t>       ALN, equity and inclusion</a:t>
            </a:r>
          </a:p>
        </p:txBody>
      </p:sp>
    </p:spTree>
    <p:extLst>
      <p:ext uri="{BB962C8B-B14F-4D97-AF65-F5344CB8AC3E}">
        <p14:creationId xmlns:p14="http://schemas.microsoft.com/office/powerpoint/2010/main" val="32658073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Shape 10">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53FE6887-2C8A-34CA-11A6-F13EE5C7D586}"/>
              </a:ext>
            </a:extLst>
          </p:cNvPr>
          <p:cNvSpPr>
            <a:spLocks noGrp="1"/>
          </p:cNvSpPr>
          <p:nvPr/>
        </p:nvSpPr>
        <p:spPr>
          <a:xfrm>
            <a:off x="628650" y="401221"/>
            <a:ext cx="7886700" cy="134806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a:lstStyle>
          <a:p>
            <a:pPr>
              <a:spcAft>
                <a:spcPts val="600"/>
              </a:spcAft>
            </a:pPr>
            <a:r>
              <a:rPr lang="en-US" sz="3600" kern="1200">
                <a:solidFill>
                  <a:srgbClr val="FFFFFF"/>
                </a:solidFill>
                <a:latin typeface="+mj-lt"/>
                <a:ea typeface="+mj-ea"/>
                <a:cs typeface="+mj-cs"/>
              </a:rPr>
              <a:t>Pam mae’n bwysig cynllunio ar gyfer hyn</a:t>
            </a:r>
            <a:r>
              <a:rPr lang="en-US" sz="3600" i="1" kern="1200">
                <a:solidFill>
                  <a:srgbClr val="FFFFFF"/>
                </a:solidFill>
                <a:latin typeface="+mj-lt"/>
                <a:ea typeface="+mj-ea"/>
                <a:cs typeface="+mj-cs"/>
              </a:rPr>
              <a:t>?</a:t>
            </a:r>
            <a:br>
              <a:rPr lang="en-US" sz="3600" i="1" kern="1200">
                <a:solidFill>
                  <a:srgbClr val="FFFFFF"/>
                </a:solidFill>
                <a:latin typeface="+mj-lt"/>
                <a:ea typeface="+mj-ea"/>
                <a:cs typeface="+mj-cs"/>
              </a:rPr>
            </a:br>
            <a:r>
              <a:rPr lang="en-US" sz="3600" i="1" kern="1200">
                <a:solidFill>
                  <a:srgbClr val="FFFFFF"/>
                </a:solidFill>
                <a:latin typeface="+mj-lt"/>
                <a:ea typeface="+mj-ea"/>
                <a:cs typeface="+mj-cs"/>
              </a:rPr>
              <a:t>Why is it important to plan for this?</a:t>
            </a:r>
          </a:p>
        </p:txBody>
      </p:sp>
      <p:sp>
        <p:nvSpPr>
          <p:cNvPr id="3" name="Content Placeholder 3">
            <a:extLst>
              <a:ext uri="{FF2B5EF4-FFF2-40B4-BE49-F238E27FC236}">
                <a16:creationId xmlns:a16="http://schemas.microsoft.com/office/drawing/2014/main" id="{379FF6F7-1D96-6404-154E-F428070A71DC}"/>
              </a:ext>
            </a:extLst>
          </p:cNvPr>
          <p:cNvSpPr>
            <a:spLocks noGrp="1"/>
          </p:cNvSpPr>
          <p:nvPr/>
        </p:nvSpPr>
        <p:spPr>
          <a:xfrm>
            <a:off x="387927" y="2586789"/>
            <a:ext cx="4073237" cy="3572642"/>
          </a:xfrm>
          <a:prstGeom prst="rect">
            <a:avLst/>
          </a:prstGeom>
        </p:spPr>
        <p:txBody>
          <a:bodyPr vert="horz" lIns="91440" tIns="45720" rIns="91440" bIns="45720" rtlCol="0">
            <a:normAutofit fontScale="92500" lnSpcReduction="10000"/>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lnSpc>
                <a:spcPct val="90000"/>
              </a:lnSpc>
              <a:buNone/>
            </a:pPr>
            <a:r>
              <a:rPr lang="en-US" sz="1600" dirty="0">
                <a:solidFill>
                  <a:schemeClr val="tx1"/>
                </a:solidFill>
              </a:rPr>
              <a:t> Plant ag ADY </a:t>
            </a:r>
            <a:r>
              <a:rPr lang="en-US" sz="1600" dirty="0" err="1">
                <a:solidFill>
                  <a:schemeClr val="tx1"/>
                </a:solidFill>
              </a:rPr>
              <a:t>yw’r</a:t>
            </a:r>
            <a:r>
              <a:rPr lang="en-US" sz="1600" dirty="0">
                <a:solidFill>
                  <a:schemeClr val="tx1"/>
                </a:solidFill>
              </a:rPr>
              <a:t> </a:t>
            </a:r>
            <a:r>
              <a:rPr lang="en-US" sz="1600" dirty="0" err="1">
                <a:solidFill>
                  <a:schemeClr val="tx1"/>
                </a:solidFill>
              </a:rPr>
              <a:t>canran</a:t>
            </a:r>
            <a:r>
              <a:rPr lang="en-US" sz="1600" dirty="0">
                <a:solidFill>
                  <a:schemeClr val="tx1"/>
                </a:solidFill>
              </a:rPr>
              <a:t> </a:t>
            </a:r>
            <a:r>
              <a:rPr lang="en-US" sz="1600" dirty="0" err="1">
                <a:solidFill>
                  <a:schemeClr val="tx1"/>
                </a:solidFill>
              </a:rPr>
              <a:t>uchaf</a:t>
            </a:r>
            <a:r>
              <a:rPr lang="en-US" sz="1600" dirty="0">
                <a:solidFill>
                  <a:schemeClr val="tx1"/>
                </a:solidFill>
              </a:rPr>
              <a:t> o </a:t>
            </a:r>
            <a:r>
              <a:rPr lang="en-US" sz="1600" dirty="0" err="1">
                <a:solidFill>
                  <a:schemeClr val="tx1"/>
                </a:solidFill>
              </a:rPr>
              <a:t>ddysgwyr</a:t>
            </a:r>
            <a:r>
              <a:rPr lang="en-US" sz="1600" dirty="0">
                <a:solidFill>
                  <a:schemeClr val="tx1"/>
                </a:solidFill>
              </a:rPr>
              <a:t> </a:t>
            </a:r>
            <a:r>
              <a:rPr lang="en-US" sz="1600" dirty="0" err="1">
                <a:solidFill>
                  <a:schemeClr val="tx1"/>
                </a:solidFill>
              </a:rPr>
              <a:t>sy’n</a:t>
            </a:r>
            <a:r>
              <a:rPr lang="en-US" sz="1600" dirty="0">
                <a:solidFill>
                  <a:schemeClr val="tx1"/>
                </a:solidFill>
              </a:rPr>
              <a:t> </a:t>
            </a:r>
            <a:r>
              <a:rPr lang="en-US" sz="1600" dirty="0" err="1">
                <a:solidFill>
                  <a:schemeClr val="tx1"/>
                </a:solidFill>
              </a:rPr>
              <a:t>cael</a:t>
            </a:r>
            <a:r>
              <a:rPr lang="en-US" sz="1600" dirty="0">
                <a:solidFill>
                  <a:schemeClr val="tx1"/>
                </a:solidFill>
              </a:rPr>
              <a:t> </a:t>
            </a:r>
            <a:r>
              <a:rPr lang="en-US" sz="1600" dirty="0" err="1">
                <a:solidFill>
                  <a:schemeClr val="tx1"/>
                </a:solidFill>
              </a:rPr>
              <a:t>eu</a:t>
            </a:r>
            <a:r>
              <a:rPr lang="en-US" sz="1600" dirty="0">
                <a:solidFill>
                  <a:schemeClr val="tx1"/>
                </a:solidFill>
              </a:rPr>
              <a:t> </a:t>
            </a:r>
            <a:r>
              <a:rPr lang="en-US" sz="1600" dirty="0" err="1">
                <a:solidFill>
                  <a:schemeClr val="tx1"/>
                </a:solidFill>
              </a:rPr>
              <a:t>heithrio</a:t>
            </a:r>
            <a:r>
              <a:rPr lang="en-US" sz="1600" dirty="0">
                <a:solidFill>
                  <a:schemeClr val="tx1"/>
                </a:solidFill>
              </a:rPr>
              <a:t> </a:t>
            </a:r>
            <a:r>
              <a:rPr lang="en-US" sz="1600" dirty="0" err="1">
                <a:solidFill>
                  <a:schemeClr val="tx1"/>
                </a:solidFill>
              </a:rPr>
              <a:t>o’r</a:t>
            </a:r>
            <a:r>
              <a:rPr lang="en-US" sz="1600" dirty="0">
                <a:solidFill>
                  <a:schemeClr val="tx1"/>
                </a:solidFill>
              </a:rPr>
              <a:t> </a:t>
            </a:r>
            <a:r>
              <a:rPr lang="en-US" sz="1600" dirty="0" err="1">
                <a:solidFill>
                  <a:schemeClr val="tx1"/>
                </a:solidFill>
              </a:rPr>
              <a:t>ysgol</a:t>
            </a:r>
            <a:r>
              <a:rPr lang="en-US" sz="1600" dirty="0">
                <a:solidFill>
                  <a:schemeClr val="tx1"/>
                </a:solidFill>
              </a:rPr>
              <a:t> </a:t>
            </a:r>
            <a:r>
              <a:rPr lang="en-US" sz="1600" dirty="0" err="1">
                <a:solidFill>
                  <a:schemeClr val="tx1"/>
                </a:solidFill>
              </a:rPr>
              <a:t>dros</a:t>
            </a:r>
            <a:r>
              <a:rPr lang="en-US" sz="1600" dirty="0">
                <a:solidFill>
                  <a:schemeClr val="tx1"/>
                </a:solidFill>
              </a:rPr>
              <a:t> </a:t>
            </a:r>
            <a:r>
              <a:rPr lang="en-US" sz="1600" dirty="0" err="1">
                <a:solidFill>
                  <a:schemeClr val="tx1"/>
                </a:solidFill>
              </a:rPr>
              <a:t>dro</a:t>
            </a:r>
            <a:r>
              <a:rPr lang="en-US" sz="1600" dirty="0">
                <a:solidFill>
                  <a:schemeClr val="tx1"/>
                </a:solidFill>
              </a:rPr>
              <a:t> </a:t>
            </a:r>
            <a:r>
              <a:rPr lang="en-US" sz="1600" dirty="0" err="1">
                <a:solidFill>
                  <a:schemeClr val="tx1"/>
                </a:solidFill>
              </a:rPr>
              <a:t>neu’n</a:t>
            </a:r>
            <a:r>
              <a:rPr lang="en-US" sz="1600" dirty="0">
                <a:solidFill>
                  <a:schemeClr val="tx1"/>
                </a:solidFill>
              </a:rPr>
              <a:t> </a:t>
            </a:r>
            <a:r>
              <a:rPr lang="en-US" sz="1600" dirty="0" err="1">
                <a:solidFill>
                  <a:schemeClr val="tx1"/>
                </a:solidFill>
              </a:rPr>
              <a:t>barhaol</a:t>
            </a:r>
            <a:r>
              <a:rPr lang="en-US" sz="1600" dirty="0">
                <a:solidFill>
                  <a:schemeClr val="tx1"/>
                </a:solidFill>
              </a:rPr>
              <a:t> (Graham </a:t>
            </a:r>
            <a:r>
              <a:rPr lang="en-US" sz="1600" i="1" dirty="0">
                <a:solidFill>
                  <a:schemeClr val="tx1"/>
                </a:solidFill>
              </a:rPr>
              <a:t>et al., </a:t>
            </a:r>
            <a:r>
              <a:rPr lang="en-US" sz="1600" dirty="0">
                <a:solidFill>
                  <a:schemeClr val="tx1"/>
                </a:solidFill>
              </a:rPr>
              <a:t>2019)</a:t>
            </a:r>
          </a:p>
          <a:p>
            <a:pPr marL="0" indent="0">
              <a:lnSpc>
                <a:spcPct val="90000"/>
              </a:lnSpc>
              <a:buNone/>
            </a:pPr>
            <a:r>
              <a:rPr lang="en-US" sz="1600" dirty="0">
                <a:solidFill>
                  <a:schemeClr val="tx1"/>
                </a:solidFill>
              </a:rPr>
              <a:t> Codi </a:t>
            </a:r>
            <a:r>
              <a:rPr lang="en-US" sz="1600" dirty="0" err="1">
                <a:solidFill>
                  <a:schemeClr val="tx1"/>
                </a:solidFill>
              </a:rPr>
              <a:t>safonau</a:t>
            </a:r>
            <a:r>
              <a:rPr lang="en-US" sz="1600" dirty="0">
                <a:solidFill>
                  <a:schemeClr val="tx1"/>
                </a:solidFill>
              </a:rPr>
              <a:t> </a:t>
            </a:r>
            <a:r>
              <a:rPr lang="en-US" sz="1600" dirty="0" err="1">
                <a:solidFill>
                  <a:schemeClr val="tx1"/>
                </a:solidFill>
              </a:rPr>
              <a:t>cyrhaeddiad</a:t>
            </a:r>
            <a:endParaRPr lang="en-US" sz="1600" dirty="0">
              <a:solidFill>
                <a:schemeClr val="tx1"/>
              </a:solidFill>
            </a:endParaRPr>
          </a:p>
          <a:p>
            <a:pPr marL="0" indent="0">
              <a:lnSpc>
                <a:spcPct val="90000"/>
              </a:lnSpc>
              <a:buNone/>
            </a:pPr>
            <a:r>
              <a:rPr lang="en-US" sz="1600" dirty="0">
                <a:solidFill>
                  <a:schemeClr val="tx1"/>
                </a:solidFill>
              </a:rPr>
              <a:t>Creu </a:t>
            </a:r>
            <a:r>
              <a:rPr lang="en-US" sz="1600" dirty="0" err="1">
                <a:solidFill>
                  <a:schemeClr val="tx1"/>
                </a:solidFill>
              </a:rPr>
              <a:t>cymuned</a:t>
            </a:r>
            <a:r>
              <a:rPr lang="en-US" sz="1600" dirty="0">
                <a:solidFill>
                  <a:schemeClr val="tx1"/>
                </a:solidFill>
              </a:rPr>
              <a:t> </a:t>
            </a:r>
            <a:r>
              <a:rPr lang="en-US" sz="1600" dirty="0" err="1">
                <a:solidFill>
                  <a:schemeClr val="tx1"/>
                </a:solidFill>
              </a:rPr>
              <a:t>ysgol</a:t>
            </a:r>
            <a:r>
              <a:rPr lang="en-US" sz="1600" dirty="0">
                <a:solidFill>
                  <a:schemeClr val="tx1"/>
                </a:solidFill>
              </a:rPr>
              <a:t> </a:t>
            </a:r>
            <a:r>
              <a:rPr lang="en-US" sz="1600" dirty="0" err="1">
                <a:solidFill>
                  <a:schemeClr val="tx1"/>
                </a:solidFill>
              </a:rPr>
              <a:t>gynhwysol</a:t>
            </a:r>
            <a:r>
              <a:rPr lang="en-US" sz="1600" dirty="0">
                <a:solidFill>
                  <a:schemeClr val="tx1"/>
                </a:solidFill>
              </a:rPr>
              <a:t> </a:t>
            </a:r>
            <a:r>
              <a:rPr lang="en-US" sz="1600" dirty="0" err="1">
                <a:solidFill>
                  <a:schemeClr val="tx1"/>
                </a:solidFill>
              </a:rPr>
              <a:t>sy’n</a:t>
            </a:r>
            <a:r>
              <a:rPr lang="en-US" sz="1600" dirty="0">
                <a:solidFill>
                  <a:schemeClr val="tx1"/>
                </a:solidFill>
              </a:rPr>
              <a:t> </a:t>
            </a:r>
            <a:r>
              <a:rPr lang="en-US" sz="1600" dirty="0" err="1">
                <a:solidFill>
                  <a:schemeClr val="tx1"/>
                </a:solidFill>
              </a:rPr>
              <a:t>parchu</a:t>
            </a:r>
            <a:r>
              <a:rPr lang="en-US" sz="1600" dirty="0">
                <a:solidFill>
                  <a:schemeClr val="tx1"/>
                </a:solidFill>
              </a:rPr>
              <a:t> a </a:t>
            </a:r>
            <a:r>
              <a:rPr lang="en-US" sz="1600" dirty="0" err="1">
                <a:solidFill>
                  <a:schemeClr val="tx1"/>
                </a:solidFill>
              </a:rPr>
              <a:t>dathlu</a:t>
            </a:r>
            <a:r>
              <a:rPr lang="en-US" sz="1600" dirty="0">
                <a:solidFill>
                  <a:schemeClr val="tx1"/>
                </a:solidFill>
              </a:rPr>
              <a:t> </a:t>
            </a:r>
            <a:r>
              <a:rPr lang="en-US" sz="1600" dirty="0" err="1">
                <a:solidFill>
                  <a:schemeClr val="tx1"/>
                </a:solidFill>
              </a:rPr>
              <a:t>gwahaniaethau</a:t>
            </a:r>
            <a:endParaRPr lang="en-US" sz="1600" dirty="0">
              <a:solidFill>
                <a:schemeClr val="tx1"/>
              </a:solidFill>
            </a:endParaRPr>
          </a:p>
          <a:p>
            <a:pPr marL="0" indent="0">
              <a:lnSpc>
                <a:spcPct val="90000"/>
              </a:lnSpc>
              <a:buNone/>
            </a:pPr>
            <a:r>
              <a:rPr lang="en-US" sz="1600" dirty="0" err="1">
                <a:solidFill>
                  <a:schemeClr val="tx1"/>
                </a:solidFill>
              </a:rPr>
              <a:t>Cyfleoedd</a:t>
            </a:r>
            <a:r>
              <a:rPr lang="en-US" sz="1600" dirty="0">
                <a:solidFill>
                  <a:schemeClr val="tx1"/>
                </a:solidFill>
              </a:rPr>
              <a:t> teg a </a:t>
            </a:r>
            <a:r>
              <a:rPr lang="en-US" sz="1600" dirty="0" err="1">
                <a:solidFill>
                  <a:schemeClr val="tx1"/>
                </a:solidFill>
              </a:rPr>
              <a:t>chyfartal</a:t>
            </a:r>
            <a:r>
              <a:rPr lang="en-US" sz="1600" dirty="0">
                <a:solidFill>
                  <a:schemeClr val="tx1"/>
                </a:solidFill>
              </a:rPr>
              <a:t> </a:t>
            </a:r>
            <a:r>
              <a:rPr lang="en-US" sz="1600" dirty="0" err="1">
                <a:solidFill>
                  <a:schemeClr val="tx1"/>
                </a:solidFill>
              </a:rPr>
              <a:t>i</a:t>
            </a:r>
            <a:r>
              <a:rPr lang="en-US" sz="1600" dirty="0">
                <a:solidFill>
                  <a:schemeClr val="tx1"/>
                </a:solidFill>
              </a:rPr>
              <a:t> </a:t>
            </a:r>
            <a:r>
              <a:rPr lang="en-US" sz="1600" dirty="0" err="1">
                <a:solidFill>
                  <a:schemeClr val="tx1"/>
                </a:solidFill>
              </a:rPr>
              <a:t>bawb</a:t>
            </a:r>
            <a:r>
              <a:rPr lang="en-US" sz="1600" dirty="0">
                <a:solidFill>
                  <a:schemeClr val="tx1"/>
                </a:solidFill>
              </a:rPr>
              <a:t> o </a:t>
            </a:r>
            <a:r>
              <a:rPr lang="en-US" sz="1600" dirty="0" err="1">
                <a:solidFill>
                  <a:schemeClr val="tx1"/>
                </a:solidFill>
              </a:rPr>
              <a:t>safbwynt</a:t>
            </a:r>
            <a:r>
              <a:rPr lang="en-US" sz="1600" dirty="0">
                <a:solidFill>
                  <a:schemeClr val="tx1"/>
                </a:solidFill>
              </a:rPr>
              <a:t>:</a:t>
            </a:r>
          </a:p>
          <a:p>
            <a:pPr marL="441198" lvl="1" indent="-285750">
              <a:lnSpc>
                <a:spcPct val="90000"/>
              </a:lnSpc>
            </a:pPr>
            <a:r>
              <a:rPr lang="en-US" sz="1600" dirty="0" err="1">
                <a:solidFill>
                  <a:schemeClr val="tx1"/>
                </a:solidFill>
              </a:rPr>
              <a:t>cefndir</a:t>
            </a:r>
            <a:r>
              <a:rPr lang="en-US" sz="1600" dirty="0">
                <a:solidFill>
                  <a:schemeClr val="tx1"/>
                </a:solidFill>
              </a:rPr>
              <a:t> </a:t>
            </a:r>
            <a:r>
              <a:rPr lang="en-US" sz="1600" dirty="0" err="1">
                <a:solidFill>
                  <a:schemeClr val="tx1"/>
                </a:solidFill>
              </a:rPr>
              <a:t>diwylliannol</a:t>
            </a:r>
            <a:endParaRPr lang="en-US" sz="1600" dirty="0">
              <a:solidFill>
                <a:schemeClr val="tx1"/>
              </a:solidFill>
            </a:endParaRPr>
          </a:p>
          <a:p>
            <a:pPr marL="441198" lvl="1" indent="-285750">
              <a:lnSpc>
                <a:spcPct val="90000"/>
              </a:lnSpc>
            </a:pPr>
            <a:r>
              <a:rPr lang="en-US" sz="1600" dirty="0">
                <a:solidFill>
                  <a:schemeClr val="tx1"/>
                </a:solidFill>
              </a:rPr>
              <a:t> </a:t>
            </a:r>
            <a:r>
              <a:rPr lang="en-US" sz="1600" dirty="0" err="1">
                <a:solidFill>
                  <a:schemeClr val="tx1"/>
                </a:solidFill>
              </a:rPr>
              <a:t>iaith</a:t>
            </a:r>
            <a:r>
              <a:rPr lang="en-US" sz="1600" dirty="0">
                <a:solidFill>
                  <a:schemeClr val="tx1"/>
                </a:solidFill>
              </a:rPr>
              <a:t> </a:t>
            </a:r>
          </a:p>
          <a:p>
            <a:pPr marL="441198" lvl="1" indent="-285750">
              <a:lnSpc>
                <a:spcPct val="90000"/>
              </a:lnSpc>
            </a:pPr>
            <a:r>
              <a:rPr lang="en-US" sz="1600" dirty="0" err="1">
                <a:solidFill>
                  <a:schemeClr val="tx1"/>
                </a:solidFill>
              </a:rPr>
              <a:t>ethnigrwydd</a:t>
            </a:r>
            <a:endParaRPr lang="en-US" sz="1600" dirty="0">
              <a:solidFill>
                <a:schemeClr val="tx1"/>
              </a:solidFill>
            </a:endParaRPr>
          </a:p>
          <a:p>
            <a:pPr marL="441198" lvl="1" indent="-285750">
              <a:lnSpc>
                <a:spcPct val="90000"/>
              </a:lnSpc>
            </a:pPr>
            <a:r>
              <a:rPr lang="en-US" sz="1600" dirty="0" err="1">
                <a:solidFill>
                  <a:schemeClr val="tx1"/>
                </a:solidFill>
              </a:rPr>
              <a:t>anabledd</a:t>
            </a:r>
            <a:endParaRPr lang="en-US" sz="1600" dirty="0">
              <a:solidFill>
                <a:schemeClr val="tx1"/>
              </a:solidFill>
            </a:endParaRPr>
          </a:p>
          <a:p>
            <a:pPr marL="441198" lvl="1" indent="-285750">
              <a:lnSpc>
                <a:spcPct val="90000"/>
              </a:lnSpc>
            </a:pPr>
            <a:r>
              <a:rPr lang="en-US" sz="1600" dirty="0" err="1">
                <a:solidFill>
                  <a:schemeClr val="tx1"/>
                </a:solidFill>
              </a:rPr>
              <a:t>Anghenion</a:t>
            </a:r>
            <a:r>
              <a:rPr lang="en-US" sz="1600" dirty="0">
                <a:solidFill>
                  <a:schemeClr val="tx1"/>
                </a:solidFill>
              </a:rPr>
              <a:t> </a:t>
            </a:r>
            <a:r>
              <a:rPr lang="en-US" sz="1600" dirty="0" err="1">
                <a:solidFill>
                  <a:schemeClr val="tx1"/>
                </a:solidFill>
              </a:rPr>
              <a:t>Dysgu</a:t>
            </a:r>
            <a:r>
              <a:rPr lang="en-US" sz="1600" dirty="0">
                <a:solidFill>
                  <a:schemeClr val="tx1"/>
                </a:solidFill>
              </a:rPr>
              <a:t> </a:t>
            </a:r>
            <a:r>
              <a:rPr lang="en-US" sz="1600" dirty="0" err="1">
                <a:solidFill>
                  <a:schemeClr val="tx1"/>
                </a:solidFill>
              </a:rPr>
              <a:t>Ychwanegol</a:t>
            </a:r>
            <a:endParaRPr lang="en-US" sz="1600" dirty="0">
              <a:solidFill>
                <a:schemeClr val="tx1"/>
              </a:solidFill>
            </a:endParaRPr>
          </a:p>
          <a:p>
            <a:pPr marL="441198" lvl="1" indent="-285750">
              <a:lnSpc>
                <a:spcPct val="90000"/>
              </a:lnSpc>
            </a:pPr>
            <a:r>
              <a:rPr lang="en-US" sz="1600" dirty="0" err="1">
                <a:solidFill>
                  <a:schemeClr val="tx1"/>
                </a:solidFill>
              </a:rPr>
              <a:t>cefndir</a:t>
            </a:r>
            <a:r>
              <a:rPr lang="en-US" sz="1600" dirty="0">
                <a:solidFill>
                  <a:schemeClr val="tx1"/>
                </a:solidFill>
              </a:rPr>
              <a:t> </a:t>
            </a:r>
            <a:r>
              <a:rPr lang="en-US" sz="1600" dirty="0" err="1">
                <a:solidFill>
                  <a:schemeClr val="tx1"/>
                </a:solidFill>
              </a:rPr>
              <a:t>teuluol</a:t>
            </a:r>
            <a:endParaRPr lang="en-US" sz="1600" dirty="0">
              <a:solidFill>
                <a:schemeClr val="tx1"/>
              </a:solidFill>
            </a:endParaRPr>
          </a:p>
        </p:txBody>
      </p:sp>
      <p:sp>
        <p:nvSpPr>
          <p:cNvPr id="4" name="Content Placeholder 4">
            <a:extLst>
              <a:ext uri="{FF2B5EF4-FFF2-40B4-BE49-F238E27FC236}">
                <a16:creationId xmlns:a16="http://schemas.microsoft.com/office/drawing/2014/main" id="{B164F476-6251-299B-5F47-37CADC39EBC8}"/>
              </a:ext>
            </a:extLst>
          </p:cNvPr>
          <p:cNvSpPr>
            <a:spLocks noGrp="1"/>
          </p:cNvSpPr>
          <p:nvPr/>
        </p:nvSpPr>
        <p:spPr>
          <a:xfrm>
            <a:off x="4849091" y="2555205"/>
            <a:ext cx="4177146" cy="3572642"/>
          </a:xfrm>
          <a:prstGeom prst="rect">
            <a:avLst/>
          </a:prstGeom>
        </p:spPr>
        <p:txBody>
          <a:bodyPr vert="horz" lIns="0" tIns="45720" rIns="0" bIns="45720" rtlCol="0">
            <a:normAutofit lnSpcReduction="10000"/>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lnSpc>
                <a:spcPct val="90000"/>
              </a:lnSpc>
            </a:pPr>
            <a:r>
              <a:rPr lang="en-GB" sz="1600" dirty="0"/>
              <a:t>Children with ALN are the highest percentage of learners who are temporary or permanently excluded from school (Graham </a:t>
            </a:r>
            <a:r>
              <a:rPr lang="en-GB" sz="1600" i="1" dirty="0"/>
              <a:t>et al., </a:t>
            </a:r>
            <a:r>
              <a:rPr lang="en-GB" sz="1600" dirty="0"/>
              <a:t>2019)</a:t>
            </a:r>
          </a:p>
          <a:p>
            <a:pPr>
              <a:lnSpc>
                <a:spcPct val="90000"/>
              </a:lnSpc>
            </a:pPr>
            <a:r>
              <a:rPr lang="en-GB" sz="1600" dirty="0"/>
              <a:t>Raise standards of achievement</a:t>
            </a:r>
          </a:p>
          <a:p>
            <a:pPr>
              <a:lnSpc>
                <a:spcPct val="90000"/>
              </a:lnSpc>
            </a:pPr>
            <a:r>
              <a:rPr lang="en-GB" sz="1600" dirty="0"/>
              <a:t>Create an inclusive school environment that respects and celebrates differences</a:t>
            </a:r>
          </a:p>
          <a:p>
            <a:pPr>
              <a:lnSpc>
                <a:spcPct val="90000"/>
              </a:lnSpc>
            </a:pPr>
            <a:r>
              <a:rPr lang="en-GB" sz="1600" dirty="0"/>
              <a:t>Equal and equitable opportunities for all regarding:</a:t>
            </a:r>
          </a:p>
          <a:p>
            <a:pPr lvl="1">
              <a:lnSpc>
                <a:spcPct val="90000"/>
              </a:lnSpc>
              <a:buFont typeface="Courier New" panose="02070309020205020404" pitchFamily="49" charset="0"/>
              <a:buChar char="o"/>
            </a:pPr>
            <a:r>
              <a:rPr lang="en-GB" sz="1600" dirty="0"/>
              <a:t>language</a:t>
            </a:r>
          </a:p>
          <a:p>
            <a:pPr lvl="1">
              <a:lnSpc>
                <a:spcPct val="90000"/>
              </a:lnSpc>
              <a:buFont typeface="Courier New" panose="02070309020205020404" pitchFamily="49" charset="0"/>
              <a:buChar char="o"/>
            </a:pPr>
            <a:r>
              <a:rPr lang="en-GB" sz="1600" dirty="0"/>
              <a:t>ethnicity</a:t>
            </a:r>
          </a:p>
          <a:p>
            <a:pPr lvl="1">
              <a:lnSpc>
                <a:spcPct val="90000"/>
              </a:lnSpc>
              <a:buFont typeface="Courier New" panose="02070309020205020404" pitchFamily="49" charset="0"/>
              <a:buChar char="o"/>
            </a:pPr>
            <a:r>
              <a:rPr lang="en-GB" sz="1600" dirty="0"/>
              <a:t>disability</a:t>
            </a:r>
          </a:p>
          <a:p>
            <a:pPr lvl="1">
              <a:lnSpc>
                <a:spcPct val="90000"/>
              </a:lnSpc>
              <a:buFont typeface="Courier New" panose="02070309020205020404" pitchFamily="49" charset="0"/>
              <a:buChar char="o"/>
            </a:pPr>
            <a:r>
              <a:rPr lang="en-GB" sz="1600" dirty="0"/>
              <a:t>additional Learning Needs</a:t>
            </a:r>
          </a:p>
          <a:p>
            <a:pPr lvl="1">
              <a:lnSpc>
                <a:spcPct val="90000"/>
              </a:lnSpc>
              <a:buFont typeface="Courier New" panose="02070309020205020404" pitchFamily="49" charset="0"/>
              <a:buChar char="o"/>
            </a:pPr>
            <a:r>
              <a:rPr lang="en-GB" sz="1600" dirty="0"/>
              <a:t>home background</a:t>
            </a:r>
          </a:p>
          <a:p>
            <a:pPr>
              <a:lnSpc>
                <a:spcPct val="90000"/>
              </a:lnSpc>
              <a:buFont typeface="Wingdings" panose="05000000000000000000" pitchFamily="2" charset="2"/>
              <a:buChar char="q"/>
            </a:pPr>
            <a:endParaRPr lang="en-GB" sz="1400" i="1" dirty="0"/>
          </a:p>
        </p:txBody>
      </p:sp>
    </p:spTree>
    <p:extLst>
      <p:ext uri="{BB962C8B-B14F-4D97-AF65-F5344CB8AC3E}">
        <p14:creationId xmlns:p14="http://schemas.microsoft.com/office/powerpoint/2010/main" val="2797585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Shape 10">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53FE6887-2C8A-34CA-11A6-F13EE5C7D586}"/>
              </a:ext>
            </a:extLst>
          </p:cNvPr>
          <p:cNvSpPr>
            <a:spLocks noGrp="1"/>
          </p:cNvSpPr>
          <p:nvPr/>
        </p:nvSpPr>
        <p:spPr>
          <a:xfrm>
            <a:off x="628650" y="401221"/>
            <a:ext cx="7886700" cy="134806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a:lstStyle>
          <a:p>
            <a:pPr>
              <a:spcAft>
                <a:spcPts val="600"/>
              </a:spcAft>
            </a:pPr>
            <a:r>
              <a:rPr lang="en-US" sz="3600" kern="1200">
                <a:solidFill>
                  <a:srgbClr val="FFFFFF"/>
                </a:solidFill>
                <a:latin typeface="+mj-lt"/>
                <a:ea typeface="+mj-ea"/>
                <a:cs typeface="+mj-cs"/>
              </a:rPr>
              <a:t>Pam mae’n bwysig cynllunio ar gyfer hyn</a:t>
            </a:r>
            <a:r>
              <a:rPr lang="en-US" sz="3600" i="1" kern="1200">
                <a:solidFill>
                  <a:srgbClr val="FFFFFF"/>
                </a:solidFill>
                <a:latin typeface="+mj-lt"/>
                <a:ea typeface="+mj-ea"/>
                <a:cs typeface="+mj-cs"/>
              </a:rPr>
              <a:t>?</a:t>
            </a:r>
            <a:br>
              <a:rPr lang="en-US" sz="3600" i="1" kern="1200">
                <a:solidFill>
                  <a:srgbClr val="FFFFFF"/>
                </a:solidFill>
                <a:latin typeface="+mj-lt"/>
                <a:ea typeface="+mj-ea"/>
                <a:cs typeface="+mj-cs"/>
              </a:rPr>
            </a:br>
            <a:r>
              <a:rPr lang="en-US" sz="3600" i="1" kern="1200">
                <a:solidFill>
                  <a:srgbClr val="FFFFFF"/>
                </a:solidFill>
                <a:latin typeface="+mj-lt"/>
                <a:ea typeface="+mj-ea"/>
                <a:cs typeface="+mj-cs"/>
              </a:rPr>
              <a:t>Why is it important to plan for this?</a:t>
            </a:r>
          </a:p>
        </p:txBody>
      </p:sp>
      <p:sp>
        <p:nvSpPr>
          <p:cNvPr id="5" name="Content Placeholder 3">
            <a:extLst>
              <a:ext uri="{FF2B5EF4-FFF2-40B4-BE49-F238E27FC236}">
                <a16:creationId xmlns:a16="http://schemas.microsoft.com/office/drawing/2014/main" id="{042651BA-1CA4-8748-684B-FE576255FF86}"/>
              </a:ext>
            </a:extLst>
          </p:cNvPr>
          <p:cNvSpPr>
            <a:spLocks noGrp="1"/>
          </p:cNvSpPr>
          <p:nvPr/>
        </p:nvSpPr>
        <p:spPr>
          <a:xfrm>
            <a:off x="305569" y="2531649"/>
            <a:ext cx="3760740" cy="3661333"/>
          </a:xfrm>
          <a:prstGeom prst="rect">
            <a:avLst/>
          </a:prstGeom>
        </p:spPr>
        <p:txBody>
          <a:bodyPr vert="horz" lIns="0" tIns="45720" rIns="0" bIns="45720" rtlCol="0">
            <a:norm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Wingdings" panose="05000000000000000000" pitchFamily="2" charset="2"/>
              <a:buChar char="q"/>
            </a:pPr>
            <a:r>
              <a:rPr lang="en-GB" dirty="0"/>
              <a:t> </a:t>
            </a:r>
            <a:r>
              <a:rPr lang="en-GB" sz="2400" dirty="0" err="1">
                <a:solidFill>
                  <a:schemeClr val="accent1"/>
                </a:solidFill>
              </a:rPr>
              <a:t>Cyfrifoldeb</a:t>
            </a:r>
            <a:r>
              <a:rPr lang="en-GB" sz="2400" dirty="0">
                <a:solidFill>
                  <a:schemeClr val="accent1"/>
                </a:solidFill>
              </a:rPr>
              <a:t> </a:t>
            </a:r>
            <a:r>
              <a:rPr lang="en-GB" sz="2400" dirty="0" err="1">
                <a:solidFill>
                  <a:schemeClr val="accent1"/>
                </a:solidFill>
              </a:rPr>
              <a:t>corfforaethol</a:t>
            </a:r>
            <a:r>
              <a:rPr lang="en-GB" sz="2400" dirty="0">
                <a:solidFill>
                  <a:schemeClr val="accent1"/>
                </a:solidFill>
              </a:rPr>
              <a:t> </a:t>
            </a:r>
            <a:r>
              <a:rPr lang="en-GB" sz="2400" dirty="0" err="1"/>
              <a:t>e.e.</a:t>
            </a:r>
            <a:r>
              <a:rPr lang="en-GB" sz="2400" dirty="0"/>
              <a:t> </a:t>
            </a:r>
            <a:r>
              <a:rPr lang="en-GB" sz="2400" dirty="0" err="1"/>
              <a:t>Deddf</a:t>
            </a:r>
            <a:r>
              <a:rPr lang="en-GB" sz="2400" dirty="0"/>
              <a:t> </a:t>
            </a:r>
            <a:r>
              <a:rPr lang="en-GB" sz="2400" dirty="0" err="1"/>
              <a:t>Cydraddoldeb</a:t>
            </a:r>
            <a:r>
              <a:rPr lang="en-GB" sz="2400" dirty="0"/>
              <a:t> 2010, Cod ADY Cymru 2021</a:t>
            </a:r>
          </a:p>
          <a:p>
            <a:pPr>
              <a:buFont typeface="Wingdings" panose="05000000000000000000" pitchFamily="2" charset="2"/>
              <a:buChar char="q"/>
            </a:pPr>
            <a:r>
              <a:rPr lang="en-GB" sz="2400" dirty="0"/>
              <a:t> </a:t>
            </a:r>
            <a:r>
              <a:rPr lang="en-GB" sz="2400" dirty="0" err="1">
                <a:solidFill>
                  <a:schemeClr val="accent1"/>
                </a:solidFill>
              </a:rPr>
              <a:t>Hawliau</a:t>
            </a:r>
            <a:r>
              <a:rPr lang="en-GB" sz="2400" dirty="0"/>
              <a:t> – </a:t>
            </a:r>
            <a:r>
              <a:rPr lang="en-GB" sz="2400" dirty="0" err="1"/>
              <a:t>Confensiwn</a:t>
            </a:r>
            <a:r>
              <a:rPr lang="en-GB" sz="2400" dirty="0"/>
              <a:t> y </a:t>
            </a:r>
            <a:r>
              <a:rPr lang="en-GB" sz="2400" dirty="0" err="1"/>
              <a:t>Cenhedloedd</a:t>
            </a:r>
            <a:r>
              <a:rPr lang="en-GB" sz="2400" dirty="0"/>
              <a:t> </a:t>
            </a:r>
            <a:r>
              <a:rPr lang="en-GB" sz="2400" dirty="0" err="1"/>
              <a:t>Unedig</a:t>
            </a:r>
            <a:r>
              <a:rPr lang="en-GB" sz="2400" dirty="0"/>
              <a:t> </a:t>
            </a:r>
            <a:r>
              <a:rPr lang="en-GB" sz="2400" dirty="0" err="1"/>
              <a:t>ar</a:t>
            </a:r>
            <a:r>
              <a:rPr lang="en-GB" sz="2400" dirty="0"/>
              <a:t> </a:t>
            </a:r>
            <a:r>
              <a:rPr lang="en-GB" sz="2400" dirty="0" err="1"/>
              <a:t>Hawliau</a:t>
            </a:r>
            <a:r>
              <a:rPr lang="en-GB" sz="2400" dirty="0"/>
              <a:t> Plant:</a:t>
            </a:r>
          </a:p>
          <a:p>
            <a:pPr marL="0" indent="0">
              <a:buNone/>
            </a:pPr>
            <a:r>
              <a:rPr lang="en-GB" sz="2400" dirty="0" err="1"/>
              <a:t>Erthyglau</a:t>
            </a:r>
            <a:r>
              <a:rPr lang="en-GB" sz="2400" dirty="0"/>
              <a:t> 2, 3, 5, 6, 12, 13, 16, 18, 23, 24, 25, 28, 29, 30, 31 </a:t>
            </a:r>
          </a:p>
        </p:txBody>
      </p:sp>
      <p:sp>
        <p:nvSpPr>
          <p:cNvPr id="8" name="Content Placeholder 4">
            <a:extLst>
              <a:ext uri="{FF2B5EF4-FFF2-40B4-BE49-F238E27FC236}">
                <a16:creationId xmlns:a16="http://schemas.microsoft.com/office/drawing/2014/main" id="{DEF40139-F993-77E0-AB78-FD7C09D8828F}"/>
              </a:ext>
            </a:extLst>
          </p:cNvPr>
          <p:cNvSpPr>
            <a:spLocks noGrp="1"/>
          </p:cNvSpPr>
          <p:nvPr/>
        </p:nvSpPr>
        <p:spPr>
          <a:xfrm>
            <a:off x="4947610" y="2531648"/>
            <a:ext cx="4251809" cy="3661333"/>
          </a:xfrm>
          <a:prstGeom prst="rect">
            <a:avLst/>
          </a:prstGeom>
        </p:spPr>
        <p:txBody>
          <a:bodyPr vert="horz" lIns="0" tIns="45720" rIns="0" bIns="45720" rtlCol="0">
            <a:normAutofit lnSpcReduction="10000"/>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Wingdings" panose="05000000000000000000" pitchFamily="2" charset="2"/>
              <a:buChar char="q"/>
            </a:pPr>
            <a:r>
              <a:rPr lang="en-GB" dirty="0"/>
              <a:t> </a:t>
            </a:r>
            <a:r>
              <a:rPr lang="en-GB" sz="2400" i="1" dirty="0">
                <a:solidFill>
                  <a:schemeClr val="accent1"/>
                </a:solidFill>
              </a:rPr>
              <a:t>Corporate responsibility </a:t>
            </a:r>
            <a:r>
              <a:rPr lang="en-GB" sz="2400" i="1" dirty="0"/>
              <a:t>e.g. Equality Act 2010, ALN Code Wales 2021</a:t>
            </a:r>
          </a:p>
          <a:p>
            <a:pPr>
              <a:buFont typeface="Wingdings" panose="05000000000000000000" pitchFamily="2" charset="2"/>
              <a:buChar char="q"/>
            </a:pPr>
            <a:r>
              <a:rPr lang="en-GB" sz="2400" i="1" dirty="0"/>
              <a:t> </a:t>
            </a:r>
            <a:r>
              <a:rPr lang="en-GB" sz="2400" i="1" dirty="0">
                <a:solidFill>
                  <a:schemeClr val="accent1"/>
                </a:solidFill>
              </a:rPr>
              <a:t>Rights</a:t>
            </a:r>
            <a:r>
              <a:rPr lang="en-GB" sz="2400" i="1" dirty="0"/>
              <a:t> – United Nations Convention on the Rights of the Child: </a:t>
            </a:r>
          </a:p>
          <a:p>
            <a:pPr marL="0" indent="0">
              <a:buNone/>
            </a:pPr>
            <a:r>
              <a:rPr lang="en-GB" sz="2400" i="1" dirty="0"/>
              <a:t>Articles </a:t>
            </a:r>
            <a:r>
              <a:rPr lang="en-GB" sz="2400" dirty="0"/>
              <a:t>2, 3, 5, 6, 12, 13, 16, 18, 23, 24, 25, 28, 29, 30, 31 </a:t>
            </a:r>
          </a:p>
          <a:p>
            <a:pPr marL="0" indent="0">
              <a:buNone/>
            </a:pPr>
            <a:endParaRPr lang="en-GB" i="1" dirty="0"/>
          </a:p>
        </p:txBody>
      </p:sp>
    </p:spTree>
    <p:extLst>
      <p:ext uri="{BB962C8B-B14F-4D97-AF65-F5344CB8AC3E}">
        <p14:creationId xmlns:p14="http://schemas.microsoft.com/office/powerpoint/2010/main" val="952627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Shape 10">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53FE6887-2C8A-34CA-11A6-F13EE5C7D586}"/>
              </a:ext>
            </a:extLst>
          </p:cNvPr>
          <p:cNvSpPr>
            <a:spLocks noGrp="1"/>
          </p:cNvSpPr>
          <p:nvPr/>
        </p:nvSpPr>
        <p:spPr>
          <a:xfrm>
            <a:off x="1037359" y="297311"/>
            <a:ext cx="7886700" cy="134806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a:lstStyle>
          <a:p>
            <a:pPr algn="ctr">
              <a:spcAft>
                <a:spcPts val="600"/>
              </a:spcAft>
            </a:pPr>
            <a:r>
              <a:rPr lang="en-GB" sz="3200" dirty="0">
                <a:solidFill>
                  <a:schemeClr val="bg1"/>
                </a:solidFill>
              </a:rPr>
              <a:t>Beth </a:t>
            </a:r>
            <a:r>
              <a:rPr lang="en-GB" sz="3200" dirty="0" err="1">
                <a:solidFill>
                  <a:schemeClr val="bg1"/>
                </a:solidFill>
              </a:rPr>
              <a:t>yw’r</a:t>
            </a:r>
            <a:r>
              <a:rPr lang="en-GB" sz="3200" dirty="0">
                <a:solidFill>
                  <a:schemeClr val="bg1"/>
                </a:solidFill>
              </a:rPr>
              <a:t> </a:t>
            </a:r>
            <a:r>
              <a:rPr lang="en-GB" sz="3200" dirty="0" err="1">
                <a:solidFill>
                  <a:schemeClr val="bg1"/>
                </a:solidFill>
              </a:rPr>
              <a:t>prif</a:t>
            </a:r>
            <a:r>
              <a:rPr lang="en-GB" sz="3200" dirty="0">
                <a:solidFill>
                  <a:schemeClr val="bg1"/>
                </a:solidFill>
              </a:rPr>
              <a:t> </a:t>
            </a:r>
            <a:r>
              <a:rPr lang="en-GB" sz="3200" dirty="0" err="1">
                <a:solidFill>
                  <a:schemeClr val="bg1"/>
                </a:solidFill>
              </a:rPr>
              <a:t>newidiadau</a:t>
            </a:r>
            <a:r>
              <a:rPr lang="en-GB" sz="3200" dirty="0">
                <a:solidFill>
                  <a:schemeClr val="bg1"/>
                </a:solidFill>
              </a:rPr>
              <a:t>?</a:t>
            </a:r>
            <a:br>
              <a:rPr lang="en-GB" sz="3200" dirty="0">
                <a:solidFill>
                  <a:schemeClr val="bg1"/>
                </a:solidFill>
              </a:rPr>
            </a:br>
            <a:r>
              <a:rPr lang="en-GB" sz="3200" i="1" dirty="0">
                <a:solidFill>
                  <a:schemeClr val="bg1"/>
                </a:solidFill>
              </a:rPr>
              <a:t>What are the main changes?</a:t>
            </a:r>
            <a:endParaRPr lang="en-US" sz="3600" i="1" kern="1200" dirty="0">
              <a:solidFill>
                <a:schemeClr val="bg1"/>
              </a:solidFill>
              <a:latin typeface="+mj-lt"/>
              <a:ea typeface="+mj-ea"/>
              <a:cs typeface="+mj-cs"/>
            </a:endParaRPr>
          </a:p>
        </p:txBody>
      </p:sp>
      <p:sp>
        <p:nvSpPr>
          <p:cNvPr id="10" name="TextBox 9">
            <a:extLst>
              <a:ext uri="{FF2B5EF4-FFF2-40B4-BE49-F238E27FC236}">
                <a16:creationId xmlns:a16="http://schemas.microsoft.com/office/drawing/2014/main" id="{956A4E30-70B5-872E-7487-E8A62255BD4A}"/>
              </a:ext>
            </a:extLst>
          </p:cNvPr>
          <p:cNvSpPr txBox="1"/>
          <p:nvPr/>
        </p:nvSpPr>
        <p:spPr>
          <a:xfrm>
            <a:off x="1787236" y="4775307"/>
            <a:ext cx="6386945" cy="646331"/>
          </a:xfrm>
          <a:prstGeom prst="rect">
            <a:avLst/>
          </a:prstGeom>
          <a:noFill/>
        </p:spPr>
        <p:txBody>
          <a:bodyPr wrap="square">
            <a:spAutoFit/>
          </a:bodyPr>
          <a:lstStyle/>
          <a:p>
            <a:r>
              <a:rPr lang="en-GB" dirty="0"/>
              <a:t>Fideo Cymraeg: </a:t>
            </a:r>
            <a:r>
              <a:rPr lang="en-GB" dirty="0" err="1">
                <a:hlinkClick r:id="rId3"/>
              </a:rPr>
              <a:t>Anghenion</a:t>
            </a:r>
            <a:r>
              <a:rPr lang="en-GB" dirty="0">
                <a:hlinkClick r:id="rId3"/>
              </a:rPr>
              <a:t> </a:t>
            </a:r>
            <a:r>
              <a:rPr lang="en-GB" dirty="0" err="1">
                <a:hlinkClick r:id="rId3"/>
              </a:rPr>
              <a:t>Dysgu</a:t>
            </a:r>
            <a:r>
              <a:rPr lang="en-GB" dirty="0">
                <a:hlinkClick r:id="rId3"/>
              </a:rPr>
              <a:t> </a:t>
            </a:r>
            <a:r>
              <a:rPr lang="en-GB" dirty="0" err="1">
                <a:hlinkClick r:id="rId3"/>
              </a:rPr>
              <a:t>Ychwanegol</a:t>
            </a:r>
            <a:r>
              <a:rPr lang="en-GB" dirty="0">
                <a:hlinkClick r:id="rId3"/>
              </a:rPr>
              <a:t> </a:t>
            </a:r>
            <a:r>
              <a:rPr lang="en-GB" dirty="0" err="1">
                <a:hlinkClick r:id="rId3"/>
              </a:rPr>
              <a:t>yng</a:t>
            </a:r>
            <a:r>
              <a:rPr lang="en-GB" dirty="0">
                <a:hlinkClick r:id="rId3"/>
              </a:rPr>
              <a:t> </a:t>
            </a:r>
            <a:r>
              <a:rPr lang="en-GB" dirty="0" err="1">
                <a:hlinkClick r:id="rId3"/>
              </a:rPr>
              <a:t>Nghymru</a:t>
            </a:r>
            <a:r>
              <a:rPr lang="en-GB" dirty="0">
                <a:hlinkClick r:id="rId3"/>
              </a:rPr>
              <a:t> - </a:t>
            </a:r>
            <a:r>
              <a:rPr lang="en-GB" dirty="0" err="1">
                <a:hlinkClick r:id="rId3"/>
              </a:rPr>
              <a:t>beth</a:t>
            </a:r>
            <a:r>
              <a:rPr lang="en-GB" dirty="0">
                <a:hlinkClick r:id="rId3"/>
              </a:rPr>
              <a:t> </a:t>
            </a:r>
            <a:r>
              <a:rPr lang="en-GB" dirty="0" err="1">
                <a:hlinkClick r:id="rId3"/>
              </a:rPr>
              <a:t>sy'n</a:t>
            </a:r>
            <a:r>
              <a:rPr lang="en-GB" dirty="0">
                <a:hlinkClick r:id="rId3"/>
              </a:rPr>
              <a:t> </a:t>
            </a:r>
            <a:r>
              <a:rPr lang="en-GB" dirty="0" err="1">
                <a:hlinkClick r:id="rId3"/>
              </a:rPr>
              <a:t>digwydd</a:t>
            </a:r>
            <a:r>
              <a:rPr lang="en-GB" dirty="0">
                <a:hlinkClick r:id="rId3"/>
              </a:rPr>
              <a:t>? - YouTube</a:t>
            </a:r>
            <a:endParaRPr lang="en-GB" dirty="0"/>
          </a:p>
        </p:txBody>
      </p:sp>
    </p:spTree>
    <p:extLst>
      <p:ext uri="{BB962C8B-B14F-4D97-AF65-F5344CB8AC3E}">
        <p14:creationId xmlns:p14="http://schemas.microsoft.com/office/powerpoint/2010/main" val="1115547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9144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058" y="640080"/>
            <a:ext cx="8190312"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6018" y="960109"/>
            <a:ext cx="7708392"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89492" y="1444741"/>
            <a:ext cx="7018398" cy="1041901"/>
          </a:xfrm>
        </p:spPr>
        <p:txBody>
          <a:bodyPr>
            <a:normAutofit/>
          </a:bodyPr>
          <a:lstStyle/>
          <a:p>
            <a:r>
              <a:rPr lang="cy-GB" sz="2500">
                <a:latin typeface="+mn-lt"/>
              </a:rPr>
              <a:t>Manteision arfer teg a chynhwysol i bawb</a:t>
            </a:r>
            <a:br>
              <a:rPr lang="cy-GB" sz="2500">
                <a:latin typeface="+mn-lt"/>
              </a:rPr>
            </a:br>
            <a:r>
              <a:rPr lang="cy-GB" sz="2500" i="1">
                <a:latin typeface="+mn-lt"/>
              </a:rPr>
              <a:t>Advantages of equitable and inclusive practice for all</a:t>
            </a:r>
            <a:endParaRPr lang="cy-GB" sz="2500">
              <a:latin typeface="+mn-lt"/>
            </a:endParaRPr>
          </a:p>
        </p:txBody>
      </p:sp>
      <p:sp>
        <p:nvSpPr>
          <p:cNvPr id="3" name="Content Placeholder 2"/>
          <p:cNvSpPr>
            <a:spLocks noGrp="1"/>
          </p:cNvSpPr>
          <p:nvPr>
            <p:ph sz="half" idx="1"/>
          </p:nvPr>
        </p:nvSpPr>
        <p:spPr>
          <a:xfrm>
            <a:off x="1089492" y="2701427"/>
            <a:ext cx="3362493" cy="2699968"/>
          </a:xfrm>
        </p:spPr>
        <p:txBody>
          <a:bodyPr>
            <a:normAutofit/>
          </a:bodyPr>
          <a:lstStyle/>
          <a:p>
            <a:pPr>
              <a:buFont typeface="Wingdings" panose="05000000000000000000" pitchFamily="2" charset="2"/>
              <a:buChar char="q"/>
            </a:pPr>
            <a:r>
              <a:rPr lang="cy-GB" sz="1700" dirty="0"/>
              <a:t> mwy o oddefgarwch</a:t>
            </a:r>
          </a:p>
          <a:p>
            <a:pPr>
              <a:buFont typeface="Wingdings" panose="05000000000000000000" pitchFamily="2" charset="2"/>
              <a:buChar char="q"/>
            </a:pPr>
            <a:r>
              <a:rPr lang="cy-GB" sz="1700" dirty="0"/>
              <a:t>dealltwriaeth gymdeithasol ac emosiynol</a:t>
            </a:r>
          </a:p>
          <a:p>
            <a:pPr>
              <a:buFont typeface="Wingdings" panose="05000000000000000000" pitchFamily="2" charset="2"/>
              <a:buChar char="q"/>
            </a:pPr>
            <a:r>
              <a:rPr lang="cy-GB" sz="1700" dirty="0"/>
              <a:t>dathlu amrywiaeth</a:t>
            </a:r>
          </a:p>
          <a:p>
            <a:pPr>
              <a:buFont typeface="Wingdings" panose="05000000000000000000" pitchFamily="2" charset="2"/>
              <a:buChar char="q"/>
            </a:pPr>
            <a:r>
              <a:rPr lang="cy-GB" sz="1700" dirty="0"/>
              <a:t>cydlyniad cymdeithasol</a:t>
            </a:r>
          </a:p>
          <a:p>
            <a:pPr>
              <a:buFont typeface="Wingdings" panose="05000000000000000000" pitchFamily="2" charset="2"/>
              <a:buChar char="q"/>
            </a:pPr>
            <a:r>
              <a:rPr lang="cy-GB" sz="1700" dirty="0"/>
              <a:t>gwelliant lles a ffurfio safbwyntiau ac arferion. </a:t>
            </a:r>
          </a:p>
        </p:txBody>
      </p:sp>
      <p:sp>
        <p:nvSpPr>
          <p:cNvPr id="4" name="Content Placeholder 3">
            <a:extLst>
              <a:ext uri="{FF2B5EF4-FFF2-40B4-BE49-F238E27FC236}">
                <a16:creationId xmlns:a16="http://schemas.microsoft.com/office/drawing/2014/main" id="{FF523BF4-A7E3-42E0-B2EC-B874E8A3AAA7}"/>
              </a:ext>
            </a:extLst>
          </p:cNvPr>
          <p:cNvSpPr>
            <a:spLocks noGrp="1"/>
          </p:cNvSpPr>
          <p:nvPr>
            <p:ph sz="half" idx="2"/>
          </p:nvPr>
        </p:nvSpPr>
        <p:spPr>
          <a:xfrm>
            <a:off x="4692015" y="2701427"/>
            <a:ext cx="3415875" cy="2699968"/>
          </a:xfrm>
        </p:spPr>
        <p:txBody>
          <a:bodyPr>
            <a:normAutofit/>
          </a:bodyPr>
          <a:lstStyle/>
          <a:p>
            <a:pPr>
              <a:buFont typeface="Wingdings" panose="05000000000000000000" pitchFamily="2" charset="2"/>
              <a:buChar char="q"/>
            </a:pPr>
            <a:r>
              <a:rPr lang="en-GB" sz="1700" i="1" dirty="0"/>
              <a:t> better tolerance</a:t>
            </a:r>
          </a:p>
          <a:p>
            <a:pPr>
              <a:buFont typeface="Wingdings" panose="05000000000000000000" pitchFamily="2" charset="2"/>
              <a:buChar char="q"/>
            </a:pPr>
            <a:r>
              <a:rPr lang="en-GB" sz="1700" i="1" dirty="0"/>
              <a:t> social and emotional understanding</a:t>
            </a:r>
          </a:p>
          <a:p>
            <a:pPr>
              <a:buFont typeface="Wingdings" panose="05000000000000000000" pitchFamily="2" charset="2"/>
              <a:buChar char="q"/>
            </a:pPr>
            <a:r>
              <a:rPr lang="en-GB" sz="1700" i="1" dirty="0"/>
              <a:t>celebrate diversity</a:t>
            </a:r>
          </a:p>
          <a:p>
            <a:pPr>
              <a:buFont typeface="Wingdings" panose="05000000000000000000" pitchFamily="2" charset="2"/>
              <a:buChar char="q"/>
            </a:pPr>
            <a:r>
              <a:rPr lang="en-GB" sz="1700" i="1" dirty="0"/>
              <a:t>social cohesion</a:t>
            </a:r>
          </a:p>
          <a:p>
            <a:pPr>
              <a:buFont typeface="Wingdings" panose="05000000000000000000" pitchFamily="2" charset="2"/>
              <a:buChar char="q"/>
            </a:pPr>
            <a:r>
              <a:rPr lang="en-GB" sz="1700" i="1" dirty="0"/>
              <a:t>improved wellbeing and forming perspectives and practice</a:t>
            </a:r>
          </a:p>
        </p:txBody>
      </p:sp>
    </p:spTree>
    <p:extLst>
      <p:ext uri="{BB962C8B-B14F-4D97-AF65-F5344CB8AC3E}">
        <p14:creationId xmlns:p14="http://schemas.microsoft.com/office/powerpoint/2010/main" val="3663024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9144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058" y="640080"/>
            <a:ext cx="8190312"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6018" y="960109"/>
            <a:ext cx="7708392"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89492" y="1444741"/>
            <a:ext cx="7018398" cy="1041901"/>
          </a:xfrm>
        </p:spPr>
        <p:txBody>
          <a:bodyPr>
            <a:normAutofit/>
          </a:bodyPr>
          <a:lstStyle/>
          <a:p>
            <a:r>
              <a:rPr lang="cy-GB" sz="3200" dirty="0">
                <a:latin typeface="+mn-lt"/>
              </a:rPr>
              <a:t>Heriau i athrawon dosbarth</a:t>
            </a:r>
            <a:br>
              <a:rPr lang="cy-GB" sz="3200" dirty="0">
                <a:latin typeface="+mn-lt"/>
              </a:rPr>
            </a:br>
            <a:r>
              <a:rPr lang="cy-GB" sz="3200" i="1" dirty="0" err="1">
                <a:latin typeface="+mn-lt"/>
              </a:rPr>
              <a:t>Challenges</a:t>
            </a:r>
            <a:r>
              <a:rPr lang="cy-GB" sz="3200" i="1" dirty="0">
                <a:latin typeface="+mn-lt"/>
              </a:rPr>
              <a:t> </a:t>
            </a:r>
            <a:r>
              <a:rPr lang="cy-GB" sz="3200" i="1" dirty="0" err="1">
                <a:latin typeface="+mn-lt"/>
              </a:rPr>
              <a:t>for</a:t>
            </a:r>
            <a:r>
              <a:rPr lang="cy-GB" sz="3200" i="1" dirty="0">
                <a:latin typeface="+mn-lt"/>
              </a:rPr>
              <a:t> </a:t>
            </a:r>
            <a:r>
              <a:rPr lang="cy-GB" sz="3200" i="1" dirty="0" err="1">
                <a:latin typeface="+mn-lt"/>
              </a:rPr>
              <a:t>class</a:t>
            </a:r>
            <a:r>
              <a:rPr lang="cy-GB" sz="3200" i="1" dirty="0">
                <a:latin typeface="+mn-lt"/>
              </a:rPr>
              <a:t> </a:t>
            </a:r>
            <a:r>
              <a:rPr lang="cy-GB" sz="3200" i="1" dirty="0" err="1">
                <a:latin typeface="+mn-lt"/>
              </a:rPr>
              <a:t>teachers</a:t>
            </a:r>
            <a:endParaRPr lang="cy-GB" sz="3200" dirty="0">
              <a:latin typeface="+mn-lt"/>
            </a:endParaRPr>
          </a:p>
        </p:txBody>
      </p:sp>
      <p:sp>
        <p:nvSpPr>
          <p:cNvPr id="3" name="Content Placeholder 2"/>
          <p:cNvSpPr>
            <a:spLocks noGrp="1"/>
          </p:cNvSpPr>
          <p:nvPr>
            <p:ph sz="half" idx="1"/>
          </p:nvPr>
        </p:nvSpPr>
        <p:spPr>
          <a:xfrm>
            <a:off x="1089492" y="2701427"/>
            <a:ext cx="3362493" cy="2699968"/>
          </a:xfrm>
        </p:spPr>
        <p:txBody>
          <a:bodyPr>
            <a:normAutofit/>
          </a:bodyPr>
          <a:lstStyle/>
          <a:p>
            <a:pPr lvl="0">
              <a:buFont typeface="Wingdings" panose="05000000000000000000" pitchFamily="2" charset="2"/>
              <a:buChar char="q"/>
            </a:pPr>
            <a:r>
              <a:rPr lang="cy-GB" sz="1200" dirty="0"/>
              <a:t>Amser i baratoi </a:t>
            </a:r>
          </a:p>
          <a:p>
            <a:pPr lvl="0">
              <a:buFont typeface="Wingdings" panose="05000000000000000000" pitchFamily="2" charset="2"/>
              <a:buChar char="q"/>
            </a:pPr>
            <a:r>
              <a:rPr lang="cy-GB" sz="1200" dirty="0"/>
              <a:t>Addysgeg ac arferion addysgu</a:t>
            </a:r>
          </a:p>
          <a:p>
            <a:pPr lvl="0">
              <a:buFont typeface="Wingdings" panose="05000000000000000000" pitchFamily="2" charset="2"/>
              <a:buChar char="q"/>
            </a:pPr>
            <a:r>
              <a:rPr lang="cy-GB" sz="1200" dirty="0"/>
              <a:t>Datblygiad proffesiynol</a:t>
            </a:r>
          </a:p>
          <a:p>
            <a:pPr lvl="0">
              <a:buFont typeface="Wingdings" panose="05000000000000000000" pitchFamily="2" charset="2"/>
              <a:buChar char="q"/>
            </a:pPr>
            <a:r>
              <a:rPr lang="cy-GB" sz="1200" dirty="0"/>
              <a:t>Adnoddau</a:t>
            </a:r>
          </a:p>
          <a:p>
            <a:pPr lvl="0">
              <a:buFont typeface="Wingdings" panose="05000000000000000000" pitchFamily="2" charset="2"/>
              <a:buChar char="q"/>
            </a:pPr>
            <a:r>
              <a:rPr lang="cy-GB" sz="1200" dirty="0"/>
              <a:t>Rhwystrau corfforol</a:t>
            </a:r>
          </a:p>
          <a:p>
            <a:pPr lvl="0">
              <a:buFont typeface="Wingdings" panose="05000000000000000000" pitchFamily="2" charset="2"/>
              <a:buChar char="q"/>
            </a:pPr>
            <a:r>
              <a:rPr lang="cy-GB" sz="1200" dirty="0"/>
              <a:t>Cwricwlwm</a:t>
            </a:r>
          </a:p>
          <a:p>
            <a:pPr lvl="0">
              <a:buFont typeface="Wingdings" panose="05000000000000000000" pitchFamily="2" charset="2"/>
              <a:buChar char="q"/>
            </a:pPr>
            <a:r>
              <a:rPr lang="cy-GB" sz="1200" dirty="0"/>
              <a:t>Trefniadaeth</a:t>
            </a:r>
          </a:p>
          <a:p>
            <a:pPr lvl="0">
              <a:buFont typeface="Wingdings" panose="05000000000000000000" pitchFamily="2" charset="2"/>
              <a:buChar char="q"/>
            </a:pPr>
            <a:r>
              <a:rPr lang="cy-GB" sz="1200" dirty="0"/>
              <a:t>Asesu</a:t>
            </a:r>
          </a:p>
          <a:p>
            <a:pPr lvl="0">
              <a:buFont typeface="Wingdings" panose="05000000000000000000" pitchFamily="2" charset="2"/>
              <a:buChar char="q"/>
            </a:pPr>
            <a:r>
              <a:rPr lang="cy-GB" sz="1200" dirty="0"/>
              <a:t>Agweddau</a:t>
            </a:r>
          </a:p>
          <a:p>
            <a:pPr>
              <a:buFont typeface="Wingdings" panose="05000000000000000000" pitchFamily="2" charset="2"/>
              <a:buChar char="q"/>
            </a:pPr>
            <a:endParaRPr lang="cy-GB" sz="1200" dirty="0"/>
          </a:p>
        </p:txBody>
      </p:sp>
      <p:sp>
        <p:nvSpPr>
          <p:cNvPr id="4" name="Content Placeholder 3">
            <a:extLst>
              <a:ext uri="{FF2B5EF4-FFF2-40B4-BE49-F238E27FC236}">
                <a16:creationId xmlns:a16="http://schemas.microsoft.com/office/drawing/2014/main" id="{3604CD6E-503D-44DA-A285-56FBA7651F82}"/>
              </a:ext>
            </a:extLst>
          </p:cNvPr>
          <p:cNvSpPr>
            <a:spLocks noGrp="1"/>
          </p:cNvSpPr>
          <p:nvPr>
            <p:ph sz="half" idx="2"/>
          </p:nvPr>
        </p:nvSpPr>
        <p:spPr>
          <a:xfrm>
            <a:off x="4692015" y="2701427"/>
            <a:ext cx="3415875" cy="2699968"/>
          </a:xfrm>
        </p:spPr>
        <p:txBody>
          <a:bodyPr>
            <a:normAutofit/>
          </a:bodyPr>
          <a:lstStyle/>
          <a:p>
            <a:pPr>
              <a:buFont typeface="Wingdings" panose="05000000000000000000" pitchFamily="2" charset="2"/>
              <a:buChar char="q"/>
            </a:pPr>
            <a:r>
              <a:rPr lang="en-GB" sz="1200" dirty="0"/>
              <a:t> Time to prepare</a:t>
            </a:r>
          </a:p>
          <a:p>
            <a:pPr>
              <a:buFont typeface="Wingdings" panose="05000000000000000000" pitchFamily="2" charset="2"/>
              <a:buChar char="q"/>
            </a:pPr>
            <a:r>
              <a:rPr lang="en-GB" sz="1200" dirty="0"/>
              <a:t>Pedagogy and teaching practices</a:t>
            </a:r>
          </a:p>
          <a:p>
            <a:pPr>
              <a:buFont typeface="Wingdings" panose="05000000000000000000" pitchFamily="2" charset="2"/>
              <a:buChar char="q"/>
            </a:pPr>
            <a:r>
              <a:rPr lang="en-GB" sz="1200" dirty="0"/>
              <a:t>Professional development</a:t>
            </a:r>
          </a:p>
          <a:p>
            <a:pPr>
              <a:buFont typeface="Wingdings" panose="05000000000000000000" pitchFamily="2" charset="2"/>
              <a:buChar char="q"/>
            </a:pPr>
            <a:r>
              <a:rPr lang="en-GB" sz="1200" dirty="0"/>
              <a:t>Resources</a:t>
            </a:r>
          </a:p>
          <a:p>
            <a:pPr>
              <a:buFont typeface="Wingdings" panose="05000000000000000000" pitchFamily="2" charset="2"/>
              <a:buChar char="q"/>
            </a:pPr>
            <a:r>
              <a:rPr lang="en-GB" sz="1200" dirty="0"/>
              <a:t>Physical barriers</a:t>
            </a:r>
          </a:p>
          <a:p>
            <a:pPr>
              <a:buFont typeface="Wingdings" panose="05000000000000000000" pitchFamily="2" charset="2"/>
              <a:buChar char="q"/>
            </a:pPr>
            <a:r>
              <a:rPr lang="en-GB" sz="1200" dirty="0"/>
              <a:t>Curriculum</a:t>
            </a:r>
          </a:p>
          <a:p>
            <a:pPr>
              <a:buFont typeface="Wingdings" panose="05000000000000000000" pitchFamily="2" charset="2"/>
              <a:buChar char="q"/>
            </a:pPr>
            <a:r>
              <a:rPr lang="en-GB" sz="1200" dirty="0"/>
              <a:t>Organisation</a:t>
            </a:r>
          </a:p>
          <a:p>
            <a:pPr>
              <a:buFont typeface="Wingdings" panose="05000000000000000000" pitchFamily="2" charset="2"/>
              <a:buChar char="q"/>
            </a:pPr>
            <a:r>
              <a:rPr lang="en-GB" sz="1200" dirty="0"/>
              <a:t>Assessment</a:t>
            </a:r>
          </a:p>
          <a:p>
            <a:pPr>
              <a:buFont typeface="Wingdings" panose="05000000000000000000" pitchFamily="2" charset="2"/>
              <a:buChar char="q"/>
            </a:pPr>
            <a:r>
              <a:rPr lang="en-GB" sz="1200" dirty="0"/>
              <a:t>Attitudes</a:t>
            </a:r>
          </a:p>
        </p:txBody>
      </p:sp>
    </p:spTree>
    <p:extLst>
      <p:ext uri="{BB962C8B-B14F-4D97-AF65-F5344CB8AC3E}">
        <p14:creationId xmlns:p14="http://schemas.microsoft.com/office/powerpoint/2010/main" val="3601854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grpId="0" nodeType="clickEffect">
                                  <p:stCondLst>
                                    <p:cond delay="0"/>
                                  </p:stCondLst>
                                  <p:childTnLst>
                                    <p:set>
                                      <p:cBhvr>
                                        <p:cTn id="78"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tephen Thompson on Twitter: &quot;Love this infographic on #inequality,  #inequality, #equity and #justice. Moves beyond the commonly used  infographic that only focuses on inequality and equity (with people using  boxes to look">
            <a:extLst>
              <a:ext uri="{FF2B5EF4-FFF2-40B4-BE49-F238E27FC236}">
                <a16:creationId xmlns:a16="http://schemas.microsoft.com/office/drawing/2014/main" id="{02A27AFE-C872-46C2-8E92-0AA3E2FB0E9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55681" y="768928"/>
            <a:ext cx="8432637" cy="47433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21876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BC7BDF-84DC-4C12-9DAA-DE190F627BAF}"/>
              </a:ext>
            </a:extLst>
          </p:cNvPr>
          <p:cNvSpPr>
            <a:spLocks noGrp="1"/>
          </p:cNvSpPr>
          <p:nvPr>
            <p:ph type="title"/>
          </p:nvPr>
        </p:nvSpPr>
        <p:spPr>
          <a:xfrm>
            <a:off x="350041" y="586855"/>
            <a:ext cx="2401025" cy="3387497"/>
          </a:xfrm>
        </p:spPr>
        <p:txBody>
          <a:bodyPr anchor="b">
            <a:normAutofit/>
          </a:bodyPr>
          <a:lstStyle/>
          <a:p>
            <a:pPr algn="r"/>
            <a:r>
              <a:rPr lang="en-GB" sz="3500">
                <a:solidFill>
                  <a:srgbClr val="FFFFFF"/>
                </a:solidFill>
              </a:rPr>
              <a:t>Adnoddau defnyddiol</a:t>
            </a:r>
            <a:br>
              <a:rPr lang="en-GB" sz="3500">
                <a:solidFill>
                  <a:srgbClr val="FFFFFF"/>
                </a:solidFill>
              </a:rPr>
            </a:br>
            <a:r>
              <a:rPr lang="en-GB" sz="3500" i="1">
                <a:solidFill>
                  <a:srgbClr val="FFFFFF"/>
                </a:solidFill>
              </a:rPr>
              <a:t>Useful Resources</a:t>
            </a:r>
            <a:endParaRPr lang="en-GB" sz="3500">
              <a:solidFill>
                <a:srgbClr val="FFFFFF"/>
              </a:solidFill>
            </a:endParaRPr>
          </a:p>
        </p:txBody>
      </p:sp>
      <p:sp>
        <p:nvSpPr>
          <p:cNvPr id="3" name="Content Placeholder 2">
            <a:extLst>
              <a:ext uri="{FF2B5EF4-FFF2-40B4-BE49-F238E27FC236}">
                <a16:creationId xmlns:a16="http://schemas.microsoft.com/office/drawing/2014/main" id="{52FC8C41-93E9-49C9-B171-40E50847CA71}"/>
              </a:ext>
            </a:extLst>
          </p:cNvPr>
          <p:cNvSpPr>
            <a:spLocks noGrp="1"/>
          </p:cNvSpPr>
          <p:nvPr>
            <p:ph idx="1"/>
          </p:nvPr>
        </p:nvSpPr>
        <p:spPr>
          <a:xfrm>
            <a:off x="3607694" y="649480"/>
            <a:ext cx="4916510" cy="5546047"/>
          </a:xfrm>
        </p:spPr>
        <p:txBody>
          <a:bodyPr anchor="ctr">
            <a:normAutofit/>
          </a:bodyPr>
          <a:lstStyle/>
          <a:p>
            <a:pPr marL="0" indent="0">
              <a:buNone/>
            </a:pPr>
            <a:r>
              <a:rPr lang="en-GB" sz="1700" b="1" dirty="0" err="1"/>
              <a:t>Addysg</a:t>
            </a:r>
            <a:r>
              <a:rPr lang="en-GB" sz="1700" b="1" dirty="0"/>
              <a:t> </a:t>
            </a:r>
            <a:r>
              <a:rPr lang="en-GB" sz="1700" b="1" dirty="0" err="1"/>
              <a:t>gynhwysol</a:t>
            </a:r>
            <a:r>
              <a:rPr lang="en-GB" sz="1700" b="1" dirty="0"/>
              <a:t>/Inclusive education: </a:t>
            </a:r>
          </a:p>
          <a:p>
            <a:r>
              <a:rPr lang="en-GB" sz="1700" dirty="0"/>
              <a:t>Ilene Schwartz (Ted Talk(: </a:t>
            </a:r>
            <a:r>
              <a:rPr lang="en-GB" sz="1700" dirty="0">
                <a:hlinkClick r:id="rId2"/>
              </a:rPr>
              <a:t>The power of inclusive education | Ilene Schwartz | </a:t>
            </a:r>
            <a:r>
              <a:rPr lang="en-GB" sz="1700" dirty="0" err="1">
                <a:hlinkClick r:id="rId2"/>
              </a:rPr>
              <a:t>TEDxEastsidePrep</a:t>
            </a:r>
            <a:r>
              <a:rPr lang="en-GB" sz="1700" dirty="0">
                <a:hlinkClick r:id="rId2"/>
              </a:rPr>
              <a:t> – YouTube</a:t>
            </a:r>
            <a:r>
              <a:rPr lang="en-GB" sz="1700" dirty="0"/>
              <a:t> (12 minutes)</a:t>
            </a:r>
          </a:p>
          <a:p>
            <a:r>
              <a:rPr lang="en-GB" sz="1700" dirty="0" err="1"/>
              <a:t>Hyfforddiant</a:t>
            </a:r>
            <a:r>
              <a:rPr lang="en-GB" sz="1700" dirty="0"/>
              <a:t> ADY/ALN Training (HWB)</a:t>
            </a:r>
          </a:p>
          <a:p>
            <a:r>
              <a:rPr lang="en-GB" sz="1700" dirty="0" err="1">
                <a:hlinkClick r:id="rId3"/>
              </a:rPr>
              <a:t>Hyfforddiant</a:t>
            </a:r>
            <a:r>
              <a:rPr lang="en-GB" sz="1700" dirty="0">
                <a:hlinkClick r:id="rId3"/>
              </a:rPr>
              <a:t> </a:t>
            </a:r>
            <a:r>
              <a:rPr lang="en-GB" sz="1700" dirty="0" err="1">
                <a:hlinkClick r:id="rId3"/>
              </a:rPr>
              <a:t>ar-lein</a:t>
            </a:r>
            <a:r>
              <a:rPr lang="en-GB" sz="1700" dirty="0">
                <a:hlinkClick r:id="rId3"/>
              </a:rPr>
              <a:t> </a:t>
            </a:r>
            <a:r>
              <a:rPr lang="en-GB" sz="1700" dirty="0" err="1">
                <a:hlinkClick r:id="rId3"/>
              </a:rPr>
              <a:t>Anghenion</a:t>
            </a:r>
            <a:r>
              <a:rPr lang="en-GB" sz="1700" dirty="0">
                <a:hlinkClick r:id="rId3"/>
              </a:rPr>
              <a:t> </a:t>
            </a:r>
            <a:r>
              <a:rPr lang="en-GB" sz="1700" dirty="0" err="1">
                <a:hlinkClick r:id="rId3"/>
              </a:rPr>
              <a:t>Dysgu</a:t>
            </a:r>
            <a:r>
              <a:rPr lang="en-GB" sz="1700" dirty="0">
                <a:hlinkClick r:id="rId3"/>
              </a:rPr>
              <a:t> </a:t>
            </a:r>
            <a:r>
              <a:rPr lang="en-GB" sz="1700" dirty="0" err="1">
                <a:hlinkClick r:id="rId3"/>
              </a:rPr>
              <a:t>Ychwanegol</a:t>
            </a:r>
            <a:r>
              <a:rPr lang="en-GB" sz="1700" dirty="0">
                <a:hlinkClick r:id="rId3"/>
              </a:rPr>
              <a:t> </a:t>
            </a:r>
            <a:r>
              <a:rPr lang="en-GB" sz="1700" dirty="0" err="1">
                <a:hlinkClick r:id="rId3"/>
              </a:rPr>
              <a:t>ar</a:t>
            </a:r>
            <a:r>
              <a:rPr lang="en-GB" sz="1700" dirty="0">
                <a:hlinkClick r:id="rId3"/>
              </a:rPr>
              <a:t> </a:t>
            </a:r>
            <a:r>
              <a:rPr lang="en-GB" sz="1700" dirty="0" err="1">
                <a:hlinkClick r:id="rId3"/>
              </a:rPr>
              <a:t>gyfer</a:t>
            </a:r>
            <a:r>
              <a:rPr lang="en-GB" sz="1700" dirty="0">
                <a:hlinkClick r:id="rId3"/>
              </a:rPr>
              <a:t> </a:t>
            </a:r>
            <a:r>
              <a:rPr lang="en-GB" sz="1700" dirty="0" err="1">
                <a:hlinkClick r:id="rId3"/>
              </a:rPr>
              <a:t>ymarferwyr</a:t>
            </a:r>
            <a:r>
              <a:rPr lang="en-GB" sz="1700" dirty="0">
                <a:hlinkClick r:id="rId3"/>
              </a:rPr>
              <a:t> </a:t>
            </a:r>
            <a:r>
              <a:rPr lang="en-GB" sz="1700" dirty="0" err="1">
                <a:hlinkClick r:id="rId3"/>
              </a:rPr>
              <a:t>mewn</a:t>
            </a:r>
            <a:r>
              <a:rPr lang="en-GB" sz="1700" dirty="0">
                <a:hlinkClick r:id="rId3"/>
              </a:rPr>
              <a:t> </a:t>
            </a:r>
            <a:r>
              <a:rPr lang="en-GB" sz="1700" dirty="0" err="1">
                <a:hlinkClick r:id="rId3"/>
              </a:rPr>
              <a:t>rolau</a:t>
            </a:r>
            <a:r>
              <a:rPr lang="en-GB" sz="1700" dirty="0">
                <a:hlinkClick r:id="rId3"/>
              </a:rPr>
              <a:t> </a:t>
            </a:r>
            <a:r>
              <a:rPr lang="en-GB" sz="1700" dirty="0" err="1">
                <a:hlinkClick r:id="rId3"/>
              </a:rPr>
              <a:t>statudol</a:t>
            </a:r>
            <a:r>
              <a:rPr lang="en-GB" sz="1700" dirty="0">
                <a:hlinkClick r:id="rId3"/>
              </a:rPr>
              <a:t>: </a:t>
            </a:r>
            <a:r>
              <a:rPr lang="en-GB" sz="1700" dirty="0" err="1">
                <a:hlinkClick r:id="rId3"/>
              </a:rPr>
              <a:t>ar</a:t>
            </a:r>
            <a:r>
              <a:rPr lang="en-GB" sz="1700" dirty="0">
                <a:hlinkClick r:id="rId3"/>
              </a:rPr>
              <a:t> </a:t>
            </a:r>
            <a:r>
              <a:rPr lang="en-GB" sz="1700" dirty="0" err="1">
                <a:hlinkClick r:id="rId3"/>
              </a:rPr>
              <a:t>gael</a:t>
            </a:r>
            <a:r>
              <a:rPr lang="en-GB" sz="1700" dirty="0">
                <a:hlinkClick r:id="rId3"/>
              </a:rPr>
              <a:t> </a:t>
            </a:r>
            <a:r>
              <a:rPr lang="en-GB" sz="1700" dirty="0" err="1">
                <a:hlinkClick r:id="rId3"/>
              </a:rPr>
              <a:t>nawr</a:t>
            </a:r>
            <a:r>
              <a:rPr lang="en-GB" sz="1700" dirty="0">
                <a:hlinkClick r:id="rId3"/>
              </a:rPr>
              <a:t> - Hwb (</a:t>
            </a:r>
            <a:r>
              <a:rPr lang="en-GB" sz="1700" dirty="0" err="1">
                <a:hlinkClick r:id="rId3"/>
              </a:rPr>
              <a:t>gov.wales</a:t>
            </a:r>
            <a:r>
              <a:rPr lang="en-GB" sz="1700" dirty="0">
                <a:hlinkClick r:id="rId3"/>
              </a:rPr>
              <a:t>)</a:t>
            </a:r>
            <a:endParaRPr lang="en-GB" sz="1700" b="1" dirty="0"/>
          </a:p>
          <a:p>
            <a:r>
              <a:rPr lang="en-GB" sz="1700" dirty="0">
                <a:hlinkClick r:id="rId3"/>
              </a:rPr>
              <a:t>Additional Learning Needs online training for practitioners in statutory roles: now available - Hwb (</a:t>
            </a:r>
            <a:r>
              <a:rPr lang="en-GB" sz="1700" dirty="0" err="1">
                <a:hlinkClick r:id="rId3"/>
              </a:rPr>
              <a:t>gov.wales</a:t>
            </a:r>
            <a:r>
              <a:rPr lang="en-GB" sz="1700" dirty="0">
                <a:hlinkClick r:id="rId3"/>
              </a:rPr>
              <a:t>)</a:t>
            </a:r>
            <a:r>
              <a:rPr lang="en-GB" sz="1700" b="1" dirty="0"/>
              <a:t> </a:t>
            </a:r>
          </a:p>
        </p:txBody>
      </p:sp>
    </p:spTree>
    <p:extLst>
      <p:ext uri="{BB962C8B-B14F-4D97-AF65-F5344CB8AC3E}">
        <p14:creationId xmlns:p14="http://schemas.microsoft.com/office/powerpoint/2010/main" val="2440105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7661" y="280374"/>
            <a:ext cx="8579095"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D7653C1C-F2FD-4B37-9CDB-7EA85E7094BD}"/>
              </a:ext>
            </a:extLst>
          </p:cNvPr>
          <p:cNvSpPr txBox="1"/>
          <p:nvPr/>
        </p:nvSpPr>
        <p:spPr>
          <a:xfrm>
            <a:off x="409763" y="433545"/>
            <a:ext cx="8354890" cy="93044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2900" b="1">
                <a:solidFill>
                  <a:srgbClr val="FFFFFF"/>
                </a:solidFill>
                <a:latin typeface="+mj-lt"/>
                <a:ea typeface="+mj-ea"/>
                <a:cs typeface="+mj-cs"/>
              </a:rPr>
              <a:t>Cyflwyniad i Addysg a Chyfiawnder Cymdeithasol</a:t>
            </a:r>
            <a:br>
              <a:rPr lang="en-US" sz="2900" b="1">
                <a:solidFill>
                  <a:srgbClr val="FFFFFF"/>
                </a:solidFill>
                <a:latin typeface="+mj-lt"/>
                <a:ea typeface="+mj-ea"/>
                <a:cs typeface="+mj-cs"/>
              </a:rPr>
            </a:br>
            <a:r>
              <a:rPr lang="en-US" sz="2900" b="1">
                <a:solidFill>
                  <a:srgbClr val="FFFFFF"/>
                </a:solidFill>
                <a:latin typeface="+mj-lt"/>
                <a:ea typeface="+mj-ea"/>
                <a:cs typeface="+mj-cs"/>
              </a:rPr>
              <a:t>An introduction to Education and Social Justice</a:t>
            </a:r>
            <a:endParaRPr lang="en-US" sz="2900">
              <a:solidFill>
                <a:srgbClr val="FFFFFF"/>
              </a:solidFill>
              <a:latin typeface="+mj-lt"/>
              <a:ea typeface="+mj-ea"/>
              <a:cs typeface="+mj-cs"/>
            </a:endParaRPr>
          </a:p>
        </p:txBody>
      </p:sp>
      <p:cxnSp>
        <p:nvCxnSpPr>
          <p:cNvPr id="75" name="Straight Connector 74">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72558" y="1522292"/>
            <a:ext cx="58293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2050" name="Picture 2" descr="Key Issues in Education and Social Justice Education Studies: Key Issues:  Amazon.co.uk: Smith, Emma: Books">
            <a:extLst>
              <a:ext uri="{FF2B5EF4-FFF2-40B4-BE49-F238E27FC236}">
                <a16:creationId xmlns:a16="http://schemas.microsoft.com/office/drawing/2014/main" id="{579374F9-3B19-4093-8B9D-B2F8B07592F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00468" y="2426818"/>
            <a:ext cx="2788351" cy="3997637"/>
          </a:xfrm>
          <a:prstGeom prst="rect">
            <a:avLst/>
          </a:prstGeom>
          <a:noFill/>
          <a:extLst>
            <a:ext uri="{909E8E84-426E-40DD-AFC4-6F175D3DCCD1}">
              <a14:hiddenFill xmlns:a14="http://schemas.microsoft.com/office/drawing/2010/main">
                <a:solidFill>
                  <a:srgbClr val="FFFFFF"/>
                </a:solidFill>
              </a14:hiddenFill>
            </a:ext>
          </a:extLst>
        </p:spPr>
      </p:pic>
      <p:cxnSp>
        <p:nvCxnSpPr>
          <p:cNvPr id="77" name="Straight Connector 76">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8720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2052" name="Picture 4">
            <a:extLst>
              <a:ext uri="{FF2B5EF4-FFF2-40B4-BE49-F238E27FC236}">
                <a16:creationId xmlns:a16="http://schemas.microsoft.com/office/drawing/2014/main" id="{BAC4F3D4-E6FA-486F-9A6F-0A5DB3B97BA1}"/>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880954" y="2426818"/>
            <a:ext cx="3997637" cy="39976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12796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3A58148-D452-4F6F-A2FE-EED968DE1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984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B5A71A-0F9F-46DE-9731-BE7E2BE6AACD}"/>
              </a:ext>
            </a:extLst>
          </p:cNvPr>
          <p:cNvSpPr>
            <a:spLocks noGrp="1"/>
          </p:cNvSpPr>
          <p:nvPr>
            <p:ph type="title"/>
          </p:nvPr>
        </p:nvSpPr>
        <p:spPr>
          <a:xfrm>
            <a:off x="234543" y="3433763"/>
            <a:ext cx="2397759" cy="2743200"/>
          </a:xfrm>
        </p:spPr>
        <p:txBody>
          <a:bodyPr vert="horz" lIns="91440" tIns="45720" rIns="91440" bIns="45720" rtlCol="0" anchor="t">
            <a:normAutofit/>
          </a:bodyPr>
          <a:lstStyle/>
          <a:p>
            <a:pPr algn="ctr"/>
            <a:r>
              <a:rPr lang="en-US" sz="4200" b="1" err="1">
                <a:solidFill>
                  <a:schemeClr val="bg1"/>
                </a:solidFill>
              </a:rPr>
              <a:t>Tasg</a:t>
            </a:r>
            <a:br>
              <a:rPr lang="en-US" sz="4200" b="1">
                <a:solidFill>
                  <a:schemeClr val="bg1"/>
                </a:solidFill>
              </a:rPr>
            </a:br>
            <a:r>
              <a:rPr lang="en-GB" b="1" err="1">
                <a:solidFill>
                  <a:schemeClr val="bg1"/>
                </a:solidFill>
              </a:rPr>
              <a:t>gyfeiriol</a:t>
            </a:r>
            <a:r>
              <a:rPr lang="en-GB"/>
              <a:t> </a:t>
            </a:r>
            <a:endParaRPr lang="en-US" sz="4200" kern="1200">
              <a:solidFill>
                <a:schemeClr val="bg1"/>
              </a:solidFill>
              <a:latin typeface="+mj-lt"/>
              <a:ea typeface="+mj-ea"/>
              <a:cs typeface="+mj-cs"/>
            </a:endParaRPr>
          </a:p>
        </p:txBody>
      </p:sp>
      <p:pic>
        <p:nvPicPr>
          <p:cNvPr id="3" name="Picture 2">
            <a:extLst>
              <a:ext uri="{FF2B5EF4-FFF2-40B4-BE49-F238E27FC236}">
                <a16:creationId xmlns:a16="http://schemas.microsoft.com/office/drawing/2014/main" id="{5F62C1D7-2FA2-4DF9-80EB-C960F7A7008F}"/>
              </a:ext>
            </a:extLst>
          </p:cNvPr>
          <p:cNvPicPr/>
          <p:nvPr/>
        </p:nvPicPr>
        <p:blipFill>
          <a:blip r:embed="rId3">
            <a:extLst>
              <a:ext uri="{28A0092B-C50C-407E-A947-70E740481C1C}">
                <a14:useLocalDpi xmlns:a14="http://schemas.microsoft.com/office/drawing/2010/main" val="0"/>
              </a:ext>
            </a:extLst>
          </a:blip>
          <a:stretch>
            <a:fillRect/>
          </a:stretch>
        </p:blipFill>
        <p:spPr bwMode="auto">
          <a:xfrm>
            <a:off x="1051703" y="2259329"/>
            <a:ext cx="685800" cy="640829"/>
          </a:xfrm>
          <a:prstGeom prst="rect">
            <a:avLst/>
          </a:prstGeom>
          <a:noFill/>
        </p:spPr>
      </p:pic>
      <p:sp>
        <p:nvSpPr>
          <p:cNvPr id="4" name="TextBox 3">
            <a:extLst>
              <a:ext uri="{FF2B5EF4-FFF2-40B4-BE49-F238E27FC236}">
                <a16:creationId xmlns:a16="http://schemas.microsoft.com/office/drawing/2014/main" id="{233FB9B6-9321-4ADC-B852-7063ECFDF60F}"/>
              </a:ext>
            </a:extLst>
          </p:cNvPr>
          <p:cNvSpPr txBox="1"/>
          <p:nvPr/>
        </p:nvSpPr>
        <p:spPr>
          <a:xfrm>
            <a:off x="3248039" y="636644"/>
            <a:ext cx="5467349" cy="5533496"/>
          </a:xfrm>
          <a:prstGeom prst="rect">
            <a:avLst/>
          </a:prstGeom>
        </p:spPr>
        <p:txBody>
          <a:bodyPr vert="horz" lIns="91440" tIns="45720" rIns="91440" bIns="45720" rtlCol="0" anchor="ctr">
            <a:normAutofit/>
          </a:bodyPr>
          <a:lstStyle/>
          <a:p>
            <a:pPr>
              <a:lnSpc>
                <a:spcPct val="90000"/>
              </a:lnSpc>
              <a:spcAft>
                <a:spcPts val="600"/>
              </a:spcAft>
            </a:pPr>
            <a:r>
              <a:rPr lang="en-GB" dirty="0">
                <a:solidFill>
                  <a:srgbClr val="00B0F0"/>
                </a:solidFill>
                <a:cs typeface="Calibri"/>
              </a:rPr>
              <a:t>Darllenwch y </a:t>
            </a:r>
            <a:r>
              <a:rPr lang="en-GB" dirty="0" err="1">
                <a:solidFill>
                  <a:srgbClr val="00B0F0"/>
                </a:solidFill>
                <a:cs typeface="Calibri"/>
              </a:rPr>
              <a:t>paragraff</a:t>
            </a:r>
            <a:r>
              <a:rPr lang="en-GB" dirty="0">
                <a:solidFill>
                  <a:srgbClr val="00B0F0"/>
                </a:solidFill>
                <a:cs typeface="Calibri"/>
              </a:rPr>
              <a:t> </a:t>
            </a:r>
            <a:r>
              <a:rPr lang="en-GB" dirty="0" err="1">
                <a:solidFill>
                  <a:srgbClr val="00B0F0"/>
                </a:solidFill>
                <a:cs typeface="Calibri"/>
              </a:rPr>
              <a:t>agoriadol</a:t>
            </a:r>
            <a:r>
              <a:rPr lang="en-GB" dirty="0">
                <a:solidFill>
                  <a:srgbClr val="00B0F0"/>
                </a:solidFill>
                <a:cs typeface="Calibri"/>
              </a:rPr>
              <a:t> a </a:t>
            </a:r>
            <a:r>
              <a:rPr lang="en-GB" dirty="0" err="1">
                <a:solidFill>
                  <a:srgbClr val="00B0F0"/>
                </a:solidFill>
                <a:cs typeface="Calibri"/>
              </a:rPr>
              <a:t>tud</a:t>
            </a:r>
            <a:r>
              <a:rPr lang="en-GB" dirty="0">
                <a:solidFill>
                  <a:srgbClr val="00B0F0"/>
                </a:solidFill>
                <a:cs typeface="Calibri"/>
              </a:rPr>
              <a:t>. 7-15 </a:t>
            </a:r>
            <a:r>
              <a:rPr lang="en-GB" dirty="0" err="1">
                <a:solidFill>
                  <a:srgbClr val="00B0F0"/>
                </a:solidFill>
                <a:cs typeface="Calibri"/>
              </a:rPr>
              <a:t>Pennod</a:t>
            </a:r>
            <a:r>
              <a:rPr lang="en-GB" dirty="0">
                <a:solidFill>
                  <a:srgbClr val="00B0F0"/>
                </a:solidFill>
                <a:cs typeface="Calibri"/>
              </a:rPr>
              <a:t> 1 </a:t>
            </a:r>
            <a:r>
              <a:rPr lang="en-GB" dirty="0" err="1">
                <a:solidFill>
                  <a:srgbClr val="00B0F0"/>
                </a:solidFill>
                <a:cs typeface="Calibri"/>
              </a:rPr>
              <a:t>o'r</a:t>
            </a:r>
            <a:r>
              <a:rPr lang="en-GB" dirty="0">
                <a:solidFill>
                  <a:srgbClr val="00B0F0"/>
                </a:solidFill>
                <a:cs typeface="Calibri"/>
              </a:rPr>
              <a:t> </a:t>
            </a:r>
            <a:r>
              <a:rPr lang="en-GB" dirty="0" err="1">
                <a:solidFill>
                  <a:srgbClr val="00B0F0"/>
                </a:solidFill>
                <a:cs typeface="Calibri"/>
              </a:rPr>
              <a:t>llyfr</a:t>
            </a:r>
            <a:r>
              <a:rPr lang="en-GB" dirty="0">
                <a:solidFill>
                  <a:srgbClr val="00B0F0"/>
                </a:solidFill>
                <a:cs typeface="Calibri"/>
              </a:rPr>
              <a:t> </a:t>
            </a:r>
            <a:r>
              <a:rPr lang="en-GB" dirty="0">
                <a:solidFill>
                  <a:srgbClr val="00B0F0"/>
                </a:solidFill>
                <a:ea typeface="+mn-lt"/>
                <a:cs typeface="+mn-lt"/>
              </a:rPr>
              <a:t>Key Issues in Education and Social Justice. </a:t>
            </a:r>
            <a:r>
              <a:rPr lang="en-GB" dirty="0" err="1">
                <a:solidFill>
                  <a:srgbClr val="00B0F0"/>
                </a:solidFill>
                <a:ea typeface="+mn-lt"/>
                <a:cs typeface="+mn-lt"/>
              </a:rPr>
              <a:t>Brown.E</a:t>
            </a:r>
            <a:r>
              <a:rPr lang="en-GB" dirty="0">
                <a:solidFill>
                  <a:srgbClr val="00B0F0"/>
                </a:solidFill>
                <a:ea typeface="+mn-lt"/>
                <a:cs typeface="+mn-lt"/>
              </a:rPr>
              <a:t>., 2018.</a:t>
            </a:r>
          </a:p>
          <a:p>
            <a:pPr marL="0" marR="0" lvl="0" indent="0" algn="l" defTabSz="914400" rtl="0" eaLnBrk="1" fontAlgn="auto" latinLnBrk="0" hangingPunct="1">
              <a:lnSpc>
                <a:spcPct val="90000"/>
              </a:lnSpc>
              <a:spcBef>
                <a:spcPts val="0"/>
              </a:spcBef>
              <a:spcAft>
                <a:spcPts val="600"/>
              </a:spcAft>
              <a:buClrTx/>
              <a:buSzTx/>
              <a:buFontTx/>
              <a:buNone/>
              <a:tabLst/>
              <a:defRPr/>
            </a:pPr>
            <a:endParaRPr kumimoji="0" lang="en-US" sz="1800" b="0" i="0" u="none" strike="noStrike" kern="1200" cap="none" spc="0" normalizeH="0" baseline="0" noProof="0" dirty="0">
              <a:ln>
                <a:noFill/>
              </a:ln>
              <a:solidFill>
                <a:srgbClr val="00B0F0"/>
              </a:solidFill>
              <a:effectLst/>
              <a:uLnTx/>
              <a:uFillTx/>
              <a:latin typeface="Calibri" panose="020F0502020204030204"/>
              <a:ea typeface="+mn-ea"/>
              <a:cs typeface="+mn-cs"/>
            </a:endParaRP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srgbClr val="00B0F0"/>
              </a:solidFill>
              <a:effectLst/>
              <a:uLnTx/>
              <a:uFillTx/>
              <a:latin typeface="Calibri" panose="020F0502020204030204"/>
              <a:ea typeface="+mn-ea"/>
              <a:cs typeface="+mn-cs"/>
            </a:endParaRPr>
          </a:p>
          <a:p>
            <a:pPr>
              <a:lnSpc>
                <a:spcPct val="90000"/>
              </a:lnSpc>
              <a:spcAft>
                <a:spcPts val="600"/>
              </a:spcAft>
              <a:defRPr/>
            </a:pPr>
            <a:r>
              <a:rPr lang="en-GB" dirty="0" err="1">
                <a:solidFill>
                  <a:srgbClr val="00B0F0"/>
                </a:solidFill>
              </a:rPr>
              <a:t>Byddwch</a:t>
            </a:r>
            <a:r>
              <a:rPr lang="en-GB" dirty="0">
                <a:solidFill>
                  <a:srgbClr val="00B0F0"/>
                </a:solidFill>
              </a:rPr>
              <a:t> </a:t>
            </a:r>
            <a:r>
              <a:rPr lang="en-GB" dirty="0" err="1">
                <a:solidFill>
                  <a:srgbClr val="00B0F0"/>
                </a:solidFill>
              </a:rPr>
              <a:t>yn</a:t>
            </a:r>
            <a:r>
              <a:rPr lang="en-GB" dirty="0">
                <a:solidFill>
                  <a:srgbClr val="00B0F0"/>
                </a:solidFill>
              </a:rPr>
              <a:t> </a:t>
            </a:r>
            <a:r>
              <a:rPr lang="en-GB" dirty="0" err="1">
                <a:solidFill>
                  <a:srgbClr val="00B0F0"/>
                </a:solidFill>
              </a:rPr>
              <a:t>barod</a:t>
            </a:r>
            <a:r>
              <a:rPr lang="en-GB" dirty="0">
                <a:solidFill>
                  <a:srgbClr val="00B0F0"/>
                </a:solidFill>
              </a:rPr>
              <a:t> </a:t>
            </a:r>
            <a:r>
              <a:rPr lang="en-GB" dirty="0" err="1">
                <a:solidFill>
                  <a:srgbClr val="00B0F0"/>
                </a:solidFill>
              </a:rPr>
              <a:t>i</a:t>
            </a:r>
            <a:r>
              <a:rPr lang="en-GB" dirty="0">
                <a:solidFill>
                  <a:srgbClr val="00B0F0"/>
                </a:solidFill>
              </a:rPr>
              <a:t> </a:t>
            </a:r>
            <a:r>
              <a:rPr lang="en-GB" dirty="0" err="1">
                <a:solidFill>
                  <a:srgbClr val="00B0F0"/>
                </a:solidFill>
              </a:rPr>
              <a:t>roi</a:t>
            </a:r>
            <a:r>
              <a:rPr lang="en-GB" dirty="0">
                <a:solidFill>
                  <a:srgbClr val="00B0F0"/>
                </a:solidFill>
              </a:rPr>
              <a:t> </a:t>
            </a:r>
            <a:r>
              <a:rPr lang="en-GB" dirty="0" err="1">
                <a:solidFill>
                  <a:srgbClr val="00B0F0"/>
                </a:solidFill>
              </a:rPr>
              <a:t>adborth</a:t>
            </a:r>
            <a:r>
              <a:rPr lang="en-GB" dirty="0">
                <a:solidFill>
                  <a:srgbClr val="00B0F0"/>
                </a:solidFill>
              </a:rPr>
              <a:t> </a:t>
            </a:r>
            <a:r>
              <a:rPr lang="en-GB" dirty="0" err="1">
                <a:solidFill>
                  <a:srgbClr val="00B0F0"/>
                </a:solidFill>
              </a:rPr>
              <a:t>ar</a:t>
            </a:r>
            <a:r>
              <a:rPr lang="en-GB" dirty="0">
                <a:solidFill>
                  <a:srgbClr val="00B0F0"/>
                </a:solidFill>
              </a:rPr>
              <a:t> y </a:t>
            </a:r>
            <a:r>
              <a:rPr lang="en-GB" dirty="0" err="1">
                <a:solidFill>
                  <a:srgbClr val="00B0F0"/>
                </a:solidFill>
              </a:rPr>
              <a:t>cwestiynau</a:t>
            </a:r>
            <a:r>
              <a:rPr lang="en-GB" dirty="0">
                <a:solidFill>
                  <a:srgbClr val="00B0F0"/>
                </a:solidFill>
              </a:rPr>
              <a:t> </a:t>
            </a:r>
            <a:r>
              <a:rPr lang="en-GB" dirty="0" err="1">
                <a:solidFill>
                  <a:srgbClr val="00B0F0"/>
                </a:solidFill>
              </a:rPr>
              <a:t>canlynol</a:t>
            </a:r>
            <a:r>
              <a:rPr lang="en-GB" dirty="0">
                <a:solidFill>
                  <a:srgbClr val="00B0F0"/>
                </a:solidFill>
              </a:rPr>
              <a:t>:</a:t>
            </a:r>
            <a:endParaRPr kumimoji="0" lang="en-US" sz="1800" b="0" i="0" u="none" strike="noStrike" kern="1200" cap="none" spc="0" normalizeH="0" baseline="0" noProof="0" dirty="0">
              <a:ln>
                <a:noFill/>
              </a:ln>
              <a:solidFill>
                <a:srgbClr val="00B0F0"/>
              </a:solidFill>
              <a:effectLst/>
              <a:uLnTx/>
              <a:uFillTx/>
              <a:latin typeface="Calibri" panose="020F0502020204030204"/>
              <a:ea typeface="+mn-ea"/>
              <a:cs typeface="+mn-cs"/>
            </a:endParaRPr>
          </a:p>
          <a:p>
            <a:pPr marL="285750" indent="-285750">
              <a:buFont typeface="Arial" panose="020B0604020202020204" pitchFamily="34" charset="0"/>
              <a:buChar char="•"/>
            </a:pPr>
            <a:r>
              <a:rPr lang="en-GB" dirty="0">
                <a:solidFill>
                  <a:srgbClr val="00B0F0"/>
                </a:solidFill>
                <a:cs typeface="Calibri"/>
              </a:rPr>
              <a:t>Beth </a:t>
            </a:r>
            <a:r>
              <a:rPr lang="en-GB" dirty="0" err="1">
                <a:solidFill>
                  <a:srgbClr val="00B0F0"/>
                </a:solidFill>
                <a:cs typeface="Calibri"/>
              </a:rPr>
              <a:t>yw'r</a:t>
            </a:r>
            <a:r>
              <a:rPr lang="en-GB" dirty="0">
                <a:solidFill>
                  <a:srgbClr val="00B0F0"/>
                </a:solidFill>
                <a:cs typeface="Calibri"/>
              </a:rPr>
              <a:t> </a:t>
            </a:r>
            <a:r>
              <a:rPr lang="en-GB" dirty="0" err="1">
                <a:solidFill>
                  <a:srgbClr val="00B0F0"/>
                </a:solidFill>
                <a:cs typeface="Calibri"/>
              </a:rPr>
              <a:t>geiriau</a:t>
            </a:r>
            <a:r>
              <a:rPr lang="en-GB" dirty="0">
                <a:solidFill>
                  <a:srgbClr val="00B0F0"/>
                </a:solidFill>
                <a:cs typeface="Calibri"/>
              </a:rPr>
              <a:t> </a:t>
            </a:r>
            <a:r>
              <a:rPr lang="en-GB" dirty="0" err="1">
                <a:solidFill>
                  <a:srgbClr val="00B0F0"/>
                </a:solidFill>
                <a:cs typeface="Calibri"/>
              </a:rPr>
              <a:t>allweddol</a:t>
            </a:r>
            <a:r>
              <a:rPr lang="en-GB" dirty="0">
                <a:solidFill>
                  <a:srgbClr val="00B0F0"/>
                </a:solidFill>
                <a:cs typeface="Calibri"/>
              </a:rPr>
              <a:t> </a:t>
            </a:r>
            <a:r>
              <a:rPr lang="en-GB" dirty="0" err="1">
                <a:solidFill>
                  <a:srgbClr val="00B0F0"/>
                </a:solidFill>
                <a:cs typeface="Calibri"/>
              </a:rPr>
              <a:t>sy'n</a:t>
            </a:r>
            <a:r>
              <a:rPr lang="en-GB" dirty="0">
                <a:solidFill>
                  <a:srgbClr val="00B0F0"/>
                </a:solidFill>
                <a:cs typeface="Calibri"/>
              </a:rPr>
              <a:t> </a:t>
            </a:r>
            <a:r>
              <a:rPr lang="en-GB" dirty="0" err="1">
                <a:solidFill>
                  <a:srgbClr val="00B0F0"/>
                </a:solidFill>
                <a:cs typeface="Calibri"/>
              </a:rPr>
              <a:t>cael</a:t>
            </a:r>
            <a:r>
              <a:rPr lang="en-GB" dirty="0">
                <a:solidFill>
                  <a:srgbClr val="00B0F0"/>
                </a:solidFill>
                <a:cs typeface="Calibri"/>
              </a:rPr>
              <a:t> </a:t>
            </a:r>
            <a:r>
              <a:rPr lang="en-GB" dirty="0" err="1">
                <a:solidFill>
                  <a:srgbClr val="00B0F0"/>
                </a:solidFill>
                <a:cs typeface="Calibri"/>
              </a:rPr>
              <a:t>eu</a:t>
            </a:r>
            <a:r>
              <a:rPr lang="en-GB" dirty="0">
                <a:solidFill>
                  <a:srgbClr val="00B0F0"/>
                </a:solidFill>
                <a:cs typeface="Calibri"/>
              </a:rPr>
              <a:t> </a:t>
            </a:r>
            <a:r>
              <a:rPr lang="en-GB" dirty="0" err="1">
                <a:solidFill>
                  <a:srgbClr val="00B0F0"/>
                </a:solidFill>
                <a:cs typeface="Calibri"/>
              </a:rPr>
              <a:t>defnyddio</a:t>
            </a:r>
            <a:r>
              <a:rPr lang="en-GB" dirty="0">
                <a:solidFill>
                  <a:srgbClr val="00B0F0"/>
                </a:solidFill>
                <a:cs typeface="Calibri"/>
              </a:rPr>
              <a:t> </a:t>
            </a:r>
            <a:r>
              <a:rPr lang="en-GB" dirty="0" err="1">
                <a:solidFill>
                  <a:srgbClr val="00B0F0"/>
                </a:solidFill>
                <a:cs typeface="Calibri"/>
              </a:rPr>
              <a:t>i</a:t>
            </a:r>
            <a:r>
              <a:rPr lang="en-GB" dirty="0">
                <a:solidFill>
                  <a:srgbClr val="00B0F0"/>
                </a:solidFill>
                <a:cs typeface="Calibri"/>
              </a:rPr>
              <a:t> </a:t>
            </a:r>
            <a:r>
              <a:rPr lang="en-GB" dirty="0" err="1">
                <a:solidFill>
                  <a:srgbClr val="00B0F0"/>
                </a:solidFill>
                <a:cs typeface="Calibri"/>
              </a:rPr>
              <a:t>ddisgrifio</a:t>
            </a:r>
            <a:r>
              <a:rPr lang="en-GB" dirty="0">
                <a:solidFill>
                  <a:srgbClr val="00B0F0"/>
                </a:solidFill>
                <a:cs typeface="Calibri"/>
              </a:rPr>
              <a:t> </a:t>
            </a:r>
            <a:r>
              <a:rPr lang="en-GB" dirty="0" err="1">
                <a:solidFill>
                  <a:srgbClr val="00B0F0"/>
                </a:solidFill>
                <a:cs typeface="Calibri"/>
              </a:rPr>
              <a:t>cyfiawnder</a:t>
            </a:r>
            <a:r>
              <a:rPr lang="en-GB" dirty="0">
                <a:solidFill>
                  <a:srgbClr val="00B0F0"/>
                </a:solidFill>
                <a:cs typeface="Calibri"/>
              </a:rPr>
              <a:t> </a:t>
            </a:r>
            <a:r>
              <a:rPr lang="en-GB" dirty="0" err="1">
                <a:solidFill>
                  <a:srgbClr val="00B0F0"/>
                </a:solidFill>
                <a:cs typeface="Calibri"/>
              </a:rPr>
              <a:t>cymdeithasol</a:t>
            </a:r>
            <a:r>
              <a:rPr lang="en-GB" dirty="0">
                <a:solidFill>
                  <a:srgbClr val="00B0F0"/>
                </a:solidFill>
                <a:cs typeface="Calibri"/>
              </a:rPr>
              <a:t>?</a:t>
            </a:r>
          </a:p>
          <a:p>
            <a:pPr marL="285750" indent="-285750">
              <a:buFont typeface="Arial" panose="020B0604020202020204" pitchFamily="34" charset="0"/>
              <a:buChar char="•"/>
            </a:pPr>
            <a:r>
              <a:rPr lang="en-GB" dirty="0">
                <a:solidFill>
                  <a:srgbClr val="00B0F0"/>
                </a:solidFill>
                <a:cs typeface="Calibri"/>
              </a:rPr>
              <a:t>Sut </a:t>
            </a:r>
            <a:r>
              <a:rPr lang="en-GB" dirty="0" err="1">
                <a:solidFill>
                  <a:srgbClr val="00B0F0"/>
                </a:solidFill>
                <a:cs typeface="Calibri"/>
              </a:rPr>
              <a:t>mae</a:t>
            </a:r>
            <a:r>
              <a:rPr lang="en-GB" dirty="0">
                <a:solidFill>
                  <a:srgbClr val="00B0F0"/>
                </a:solidFill>
                <a:cs typeface="Calibri"/>
              </a:rPr>
              <a:t> </a:t>
            </a:r>
            <a:r>
              <a:rPr lang="en-GB" dirty="0" err="1">
                <a:solidFill>
                  <a:srgbClr val="00B0F0"/>
                </a:solidFill>
                <a:cs typeface="Calibri"/>
              </a:rPr>
              <a:t>ysgolion</a:t>
            </a:r>
            <a:r>
              <a:rPr lang="en-GB" dirty="0">
                <a:solidFill>
                  <a:srgbClr val="00B0F0"/>
                </a:solidFill>
                <a:cs typeface="Calibri"/>
              </a:rPr>
              <a:t> </a:t>
            </a:r>
            <a:r>
              <a:rPr lang="en-GB" dirty="0" err="1">
                <a:solidFill>
                  <a:srgbClr val="00B0F0"/>
                </a:solidFill>
                <a:cs typeface="Calibri"/>
              </a:rPr>
              <a:t>yn</a:t>
            </a:r>
            <a:r>
              <a:rPr lang="en-GB" dirty="0">
                <a:solidFill>
                  <a:srgbClr val="00B0F0"/>
                </a:solidFill>
                <a:cs typeface="Calibri"/>
              </a:rPr>
              <a:t> </a:t>
            </a:r>
            <a:r>
              <a:rPr lang="en-GB" dirty="0" err="1">
                <a:solidFill>
                  <a:srgbClr val="00B0F0"/>
                </a:solidFill>
                <a:cs typeface="Calibri"/>
              </a:rPr>
              <a:t>medru</a:t>
            </a:r>
            <a:r>
              <a:rPr lang="en-GB" dirty="0">
                <a:solidFill>
                  <a:srgbClr val="00B0F0"/>
                </a:solidFill>
                <a:cs typeface="Calibri"/>
              </a:rPr>
              <a:t> </a:t>
            </a:r>
            <a:r>
              <a:rPr lang="en-GB" dirty="0" err="1">
                <a:solidFill>
                  <a:srgbClr val="00B0F0"/>
                </a:solidFill>
                <a:cs typeface="Calibri"/>
              </a:rPr>
              <a:t>cynnig</a:t>
            </a:r>
            <a:r>
              <a:rPr lang="en-GB" dirty="0">
                <a:solidFill>
                  <a:srgbClr val="00B0F0"/>
                </a:solidFill>
                <a:cs typeface="Calibri"/>
              </a:rPr>
              <a:t> </a:t>
            </a:r>
            <a:r>
              <a:rPr lang="en-GB" dirty="0" err="1">
                <a:solidFill>
                  <a:srgbClr val="00B0F0"/>
                </a:solidFill>
                <a:cs typeface="Calibri"/>
              </a:rPr>
              <a:t>cyfleoedd</a:t>
            </a:r>
            <a:r>
              <a:rPr lang="en-GB" dirty="0">
                <a:solidFill>
                  <a:srgbClr val="00B0F0"/>
                </a:solidFill>
                <a:cs typeface="Calibri"/>
              </a:rPr>
              <a:t> </a:t>
            </a:r>
            <a:r>
              <a:rPr lang="en-GB" dirty="0" err="1">
                <a:solidFill>
                  <a:srgbClr val="00B0F0"/>
                </a:solidFill>
                <a:cs typeface="Calibri"/>
              </a:rPr>
              <a:t>cyfartal</a:t>
            </a:r>
            <a:r>
              <a:rPr lang="en-GB" dirty="0">
                <a:solidFill>
                  <a:srgbClr val="00B0F0"/>
                </a:solidFill>
                <a:cs typeface="Calibri"/>
              </a:rPr>
              <a:t>? Pam </a:t>
            </a:r>
            <a:r>
              <a:rPr lang="en-GB" dirty="0" err="1">
                <a:solidFill>
                  <a:srgbClr val="00B0F0"/>
                </a:solidFill>
                <a:cs typeface="Calibri"/>
              </a:rPr>
              <a:t>mae</a:t>
            </a:r>
            <a:r>
              <a:rPr lang="en-GB" dirty="0">
                <a:solidFill>
                  <a:srgbClr val="00B0F0"/>
                </a:solidFill>
                <a:cs typeface="Calibri"/>
              </a:rPr>
              <a:t> </a:t>
            </a:r>
            <a:r>
              <a:rPr lang="en-GB" dirty="0" err="1">
                <a:solidFill>
                  <a:srgbClr val="00B0F0"/>
                </a:solidFill>
                <a:cs typeface="Calibri"/>
              </a:rPr>
              <a:t>hyn</a:t>
            </a:r>
            <a:r>
              <a:rPr lang="en-GB" dirty="0">
                <a:solidFill>
                  <a:srgbClr val="00B0F0"/>
                </a:solidFill>
                <a:cs typeface="Calibri"/>
              </a:rPr>
              <a:t> </a:t>
            </a:r>
            <a:r>
              <a:rPr lang="en-GB" dirty="0" err="1">
                <a:solidFill>
                  <a:srgbClr val="00B0F0"/>
                </a:solidFill>
                <a:cs typeface="Calibri"/>
              </a:rPr>
              <a:t>yn</a:t>
            </a:r>
            <a:r>
              <a:rPr lang="en-GB" dirty="0">
                <a:solidFill>
                  <a:srgbClr val="00B0F0"/>
                </a:solidFill>
                <a:cs typeface="Calibri"/>
              </a:rPr>
              <a:t> </a:t>
            </a:r>
            <a:r>
              <a:rPr lang="en-GB" dirty="0" err="1">
                <a:solidFill>
                  <a:srgbClr val="00B0F0"/>
                </a:solidFill>
                <a:cs typeface="Calibri"/>
              </a:rPr>
              <a:t>bwysig</a:t>
            </a:r>
            <a:r>
              <a:rPr lang="en-GB" dirty="0">
                <a:solidFill>
                  <a:srgbClr val="00B0F0"/>
                </a:solidFill>
                <a:cs typeface="Calibri"/>
              </a:rPr>
              <a:t>?</a:t>
            </a:r>
          </a:p>
          <a:p>
            <a:pPr marL="285750" indent="-285750">
              <a:buFont typeface="Arial" panose="020B0604020202020204" pitchFamily="34" charset="0"/>
              <a:buChar char="•"/>
            </a:pPr>
            <a:r>
              <a:rPr lang="en-GB" dirty="0">
                <a:solidFill>
                  <a:srgbClr val="00B0F0"/>
                </a:solidFill>
                <a:cs typeface="Calibri"/>
              </a:rPr>
              <a:t>Beth </a:t>
            </a:r>
            <a:r>
              <a:rPr lang="en-GB" dirty="0" err="1">
                <a:solidFill>
                  <a:srgbClr val="00B0F0"/>
                </a:solidFill>
                <a:cs typeface="Calibri"/>
              </a:rPr>
              <a:t>yw'r</a:t>
            </a:r>
            <a:r>
              <a:rPr lang="en-GB" dirty="0">
                <a:solidFill>
                  <a:srgbClr val="00B0F0"/>
                </a:solidFill>
                <a:cs typeface="Calibri"/>
              </a:rPr>
              <a:t> </a:t>
            </a:r>
            <a:r>
              <a:rPr lang="en-GB" dirty="0" err="1">
                <a:solidFill>
                  <a:srgbClr val="00B0F0"/>
                </a:solidFill>
                <a:cs typeface="Calibri"/>
              </a:rPr>
              <a:t>cysylltiadau</a:t>
            </a:r>
            <a:r>
              <a:rPr lang="en-GB" dirty="0">
                <a:solidFill>
                  <a:srgbClr val="00B0F0"/>
                </a:solidFill>
                <a:cs typeface="Calibri"/>
              </a:rPr>
              <a:t> </a:t>
            </a:r>
            <a:r>
              <a:rPr lang="en-GB" dirty="0" err="1">
                <a:solidFill>
                  <a:srgbClr val="00B0F0"/>
                </a:solidFill>
                <a:cs typeface="Calibri"/>
              </a:rPr>
              <a:t>rhwng</a:t>
            </a:r>
            <a:r>
              <a:rPr lang="en-GB" dirty="0">
                <a:solidFill>
                  <a:srgbClr val="00B0F0"/>
                </a:solidFill>
                <a:cs typeface="Calibri"/>
              </a:rPr>
              <a:t> </a:t>
            </a:r>
            <a:r>
              <a:rPr lang="en-GB" dirty="0" err="1">
                <a:solidFill>
                  <a:srgbClr val="00B0F0"/>
                </a:solidFill>
                <a:cs typeface="Calibri"/>
              </a:rPr>
              <a:t>symudedd</a:t>
            </a:r>
            <a:r>
              <a:rPr lang="en-GB" dirty="0">
                <a:solidFill>
                  <a:srgbClr val="00B0F0"/>
                </a:solidFill>
                <a:cs typeface="Calibri"/>
              </a:rPr>
              <a:t> </a:t>
            </a:r>
            <a:r>
              <a:rPr lang="en-GB" dirty="0" err="1">
                <a:solidFill>
                  <a:srgbClr val="00B0F0"/>
                </a:solidFill>
                <a:cs typeface="Calibri"/>
              </a:rPr>
              <a:t>cymdeithasol</a:t>
            </a:r>
            <a:r>
              <a:rPr lang="en-GB" dirty="0">
                <a:solidFill>
                  <a:srgbClr val="00B0F0"/>
                </a:solidFill>
                <a:cs typeface="Calibri"/>
              </a:rPr>
              <a:t> ac </a:t>
            </a:r>
            <a:r>
              <a:rPr lang="en-GB" dirty="0" err="1">
                <a:solidFill>
                  <a:srgbClr val="00B0F0"/>
                </a:solidFill>
                <a:cs typeface="Calibri"/>
              </a:rPr>
              <a:t>addysg</a:t>
            </a:r>
            <a:r>
              <a:rPr lang="en-GB" dirty="0">
                <a:solidFill>
                  <a:srgbClr val="00B0F0"/>
                </a:solidFill>
                <a:cs typeface="Calibri"/>
              </a:rPr>
              <a:t>?</a:t>
            </a:r>
          </a:p>
          <a:p>
            <a:pPr marL="285750" indent="-285750">
              <a:buFont typeface="Arial" panose="020B0604020202020204" pitchFamily="34" charset="0"/>
              <a:buChar char="•"/>
            </a:pPr>
            <a:r>
              <a:rPr lang="en-GB" dirty="0">
                <a:solidFill>
                  <a:srgbClr val="00B0F0"/>
                </a:solidFill>
                <a:cs typeface="Calibri"/>
              </a:rPr>
              <a:t>Sut </a:t>
            </a:r>
            <a:r>
              <a:rPr lang="en-GB" dirty="0" err="1">
                <a:solidFill>
                  <a:srgbClr val="00B0F0"/>
                </a:solidFill>
                <a:cs typeface="Calibri"/>
              </a:rPr>
              <a:t>mae</a:t>
            </a:r>
            <a:r>
              <a:rPr lang="en-GB" dirty="0">
                <a:solidFill>
                  <a:srgbClr val="00B0F0"/>
                </a:solidFill>
                <a:cs typeface="Calibri"/>
              </a:rPr>
              <a:t> </a:t>
            </a:r>
            <a:r>
              <a:rPr lang="en-GB" dirty="0" err="1">
                <a:solidFill>
                  <a:srgbClr val="00B0F0"/>
                </a:solidFill>
                <a:cs typeface="Calibri"/>
              </a:rPr>
              <a:t>ysgolion</a:t>
            </a:r>
            <a:r>
              <a:rPr lang="en-GB" dirty="0">
                <a:solidFill>
                  <a:srgbClr val="00B0F0"/>
                </a:solidFill>
                <a:cs typeface="Calibri"/>
              </a:rPr>
              <a:t> </a:t>
            </a:r>
            <a:r>
              <a:rPr lang="en-GB" dirty="0" err="1">
                <a:solidFill>
                  <a:srgbClr val="00B0F0"/>
                </a:solidFill>
                <a:cs typeface="Calibri"/>
              </a:rPr>
              <a:t>yn</a:t>
            </a:r>
            <a:r>
              <a:rPr lang="en-GB" dirty="0">
                <a:solidFill>
                  <a:srgbClr val="00B0F0"/>
                </a:solidFill>
                <a:cs typeface="Calibri"/>
              </a:rPr>
              <a:t> </a:t>
            </a:r>
            <a:r>
              <a:rPr lang="en-GB" dirty="0" err="1">
                <a:solidFill>
                  <a:srgbClr val="00B0F0"/>
                </a:solidFill>
                <a:cs typeface="Calibri"/>
              </a:rPr>
              <a:t>penderfynu</a:t>
            </a:r>
            <a:r>
              <a:rPr lang="en-GB" dirty="0">
                <a:solidFill>
                  <a:srgbClr val="00B0F0"/>
                </a:solidFill>
                <a:cs typeface="Calibri"/>
              </a:rPr>
              <a:t> </a:t>
            </a:r>
            <a:r>
              <a:rPr lang="en-GB" dirty="0" err="1">
                <a:solidFill>
                  <a:srgbClr val="00B0F0"/>
                </a:solidFill>
                <a:cs typeface="Calibri"/>
              </a:rPr>
              <a:t>beth</a:t>
            </a:r>
            <a:r>
              <a:rPr lang="en-GB" dirty="0">
                <a:solidFill>
                  <a:srgbClr val="00B0F0"/>
                </a:solidFill>
                <a:cs typeface="Calibri"/>
              </a:rPr>
              <a:t> </a:t>
            </a:r>
            <a:r>
              <a:rPr lang="en-GB" dirty="0" err="1">
                <a:solidFill>
                  <a:srgbClr val="00B0F0"/>
                </a:solidFill>
                <a:cs typeface="Calibri"/>
              </a:rPr>
              <a:t>sy'n</a:t>
            </a:r>
            <a:r>
              <a:rPr lang="en-GB" dirty="0">
                <a:solidFill>
                  <a:srgbClr val="00B0F0"/>
                </a:solidFill>
                <a:cs typeface="Calibri"/>
              </a:rPr>
              <a:t> </a:t>
            </a:r>
            <a:r>
              <a:rPr lang="en-GB" dirty="0" err="1">
                <a:solidFill>
                  <a:srgbClr val="00B0F0"/>
                </a:solidFill>
                <a:cs typeface="Calibri"/>
              </a:rPr>
              <a:t>deg</a:t>
            </a:r>
            <a:r>
              <a:rPr lang="en-GB" dirty="0">
                <a:solidFill>
                  <a:srgbClr val="00B0F0"/>
                </a:solidFill>
                <a:cs typeface="Calibri"/>
              </a:rPr>
              <a:t>? Sut </a:t>
            </a:r>
            <a:r>
              <a:rPr lang="en-GB" dirty="0" err="1">
                <a:solidFill>
                  <a:srgbClr val="00B0F0"/>
                </a:solidFill>
                <a:cs typeface="Calibri"/>
              </a:rPr>
              <a:t>caiff</a:t>
            </a:r>
            <a:r>
              <a:rPr lang="en-GB" dirty="0">
                <a:solidFill>
                  <a:srgbClr val="00B0F0"/>
                </a:solidFill>
                <a:cs typeface="Calibri"/>
              </a:rPr>
              <a:t> </a:t>
            </a:r>
            <a:r>
              <a:rPr lang="en-GB" dirty="0" err="1">
                <a:solidFill>
                  <a:srgbClr val="00B0F0"/>
                </a:solidFill>
                <a:cs typeface="Calibri"/>
              </a:rPr>
              <a:t>hwn</a:t>
            </a:r>
            <a:r>
              <a:rPr lang="en-GB" dirty="0">
                <a:solidFill>
                  <a:srgbClr val="00B0F0"/>
                </a:solidFill>
                <a:cs typeface="Calibri"/>
              </a:rPr>
              <a:t> </a:t>
            </a:r>
            <a:r>
              <a:rPr lang="en-GB" dirty="0" err="1">
                <a:solidFill>
                  <a:srgbClr val="00B0F0"/>
                </a:solidFill>
                <a:cs typeface="Calibri"/>
              </a:rPr>
              <a:t>ei</a:t>
            </a:r>
            <a:r>
              <a:rPr lang="en-GB" dirty="0">
                <a:solidFill>
                  <a:srgbClr val="00B0F0"/>
                </a:solidFill>
                <a:cs typeface="Calibri"/>
              </a:rPr>
              <a:t> </a:t>
            </a:r>
            <a:r>
              <a:rPr lang="en-GB" dirty="0" err="1">
                <a:solidFill>
                  <a:srgbClr val="00B0F0"/>
                </a:solidFill>
                <a:cs typeface="Calibri"/>
              </a:rPr>
              <a:t>weithredu</a:t>
            </a:r>
            <a:r>
              <a:rPr lang="en-GB" dirty="0">
                <a:solidFill>
                  <a:srgbClr val="00B0F0"/>
                </a:solidFill>
                <a:cs typeface="Calibri"/>
              </a:rPr>
              <a:t> </a:t>
            </a:r>
            <a:r>
              <a:rPr lang="en-GB" dirty="0" err="1">
                <a:solidFill>
                  <a:srgbClr val="00B0F0"/>
                </a:solidFill>
                <a:cs typeface="Calibri"/>
              </a:rPr>
              <a:t>ym</a:t>
            </a:r>
            <a:r>
              <a:rPr lang="en-GB" dirty="0">
                <a:solidFill>
                  <a:srgbClr val="00B0F0"/>
                </a:solidFill>
                <a:cs typeface="Calibri"/>
              </a:rPr>
              <a:t> </a:t>
            </a:r>
            <a:r>
              <a:rPr lang="en-GB" dirty="0" err="1">
                <a:solidFill>
                  <a:srgbClr val="00B0F0"/>
                </a:solidFill>
                <a:cs typeface="Calibri"/>
              </a:rPr>
              <a:t>mywyd</a:t>
            </a:r>
            <a:r>
              <a:rPr lang="en-GB" dirty="0">
                <a:solidFill>
                  <a:srgbClr val="00B0F0"/>
                </a:solidFill>
                <a:cs typeface="Calibri"/>
              </a:rPr>
              <a:t> </a:t>
            </a:r>
            <a:r>
              <a:rPr lang="en-GB" dirty="0" err="1">
                <a:solidFill>
                  <a:srgbClr val="00B0F0"/>
                </a:solidFill>
                <a:cs typeface="Calibri"/>
              </a:rPr>
              <a:t>beunyddiol</a:t>
            </a:r>
            <a:r>
              <a:rPr lang="en-GB" dirty="0">
                <a:solidFill>
                  <a:srgbClr val="00B0F0"/>
                </a:solidFill>
                <a:cs typeface="Calibri"/>
              </a:rPr>
              <a:t> </a:t>
            </a:r>
            <a:r>
              <a:rPr lang="en-GB" dirty="0" err="1">
                <a:solidFill>
                  <a:srgbClr val="00B0F0"/>
                </a:solidFill>
                <a:cs typeface="Calibri"/>
              </a:rPr>
              <a:t>ysgol</a:t>
            </a:r>
            <a:r>
              <a:rPr lang="en-GB" dirty="0">
                <a:solidFill>
                  <a:srgbClr val="00B0F0"/>
                </a:solidFill>
                <a:cs typeface="Calibri"/>
              </a:rPr>
              <a:t>?</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965037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3A58148-D452-4F6F-A2FE-EED968DE1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984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B5A71A-0F9F-46DE-9731-BE7E2BE6AACD}"/>
              </a:ext>
            </a:extLst>
          </p:cNvPr>
          <p:cNvSpPr>
            <a:spLocks noGrp="1"/>
          </p:cNvSpPr>
          <p:nvPr>
            <p:ph type="title"/>
          </p:nvPr>
        </p:nvSpPr>
        <p:spPr>
          <a:xfrm>
            <a:off x="234543" y="3433763"/>
            <a:ext cx="2397759" cy="2743200"/>
          </a:xfrm>
        </p:spPr>
        <p:txBody>
          <a:bodyPr vert="horz" lIns="91440" tIns="45720" rIns="91440" bIns="45720" rtlCol="0" anchor="t">
            <a:normAutofit/>
          </a:bodyPr>
          <a:lstStyle/>
          <a:p>
            <a:pPr algn="ctr"/>
            <a:r>
              <a:rPr lang="en-US" sz="4200" b="1" kern="1200">
                <a:solidFill>
                  <a:schemeClr val="bg1"/>
                </a:solidFill>
                <a:latin typeface="+mj-lt"/>
                <a:ea typeface="+mj-ea"/>
                <a:cs typeface="+mj-cs"/>
              </a:rPr>
              <a:t>Directed Task</a:t>
            </a:r>
            <a:endParaRPr lang="en-US" sz="4200" kern="1200">
              <a:solidFill>
                <a:schemeClr val="bg1"/>
              </a:solidFill>
              <a:latin typeface="+mj-lt"/>
              <a:ea typeface="+mj-ea"/>
              <a:cs typeface="+mj-cs"/>
            </a:endParaRPr>
          </a:p>
        </p:txBody>
      </p:sp>
      <p:pic>
        <p:nvPicPr>
          <p:cNvPr id="3" name="Picture 2">
            <a:extLst>
              <a:ext uri="{FF2B5EF4-FFF2-40B4-BE49-F238E27FC236}">
                <a16:creationId xmlns:a16="http://schemas.microsoft.com/office/drawing/2014/main" id="{5F62C1D7-2FA2-4DF9-80EB-C960F7A7008F}"/>
              </a:ext>
            </a:extLst>
          </p:cNvPr>
          <p:cNvPicPr/>
          <p:nvPr/>
        </p:nvPicPr>
        <p:blipFill>
          <a:blip r:embed="rId3">
            <a:extLst>
              <a:ext uri="{28A0092B-C50C-407E-A947-70E740481C1C}">
                <a14:useLocalDpi xmlns:a14="http://schemas.microsoft.com/office/drawing/2010/main" val="0"/>
              </a:ext>
            </a:extLst>
          </a:blip>
          <a:stretch>
            <a:fillRect/>
          </a:stretch>
        </p:blipFill>
        <p:spPr bwMode="auto">
          <a:xfrm>
            <a:off x="1051703" y="2259329"/>
            <a:ext cx="685800" cy="640829"/>
          </a:xfrm>
          <a:prstGeom prst="rect">
            <a:avLst/>
          </a:prstGeom>
          <a:noFill/>
        </p:spPr>
      </p:pic>
      <p:sp>
        <p:nvSpPr>
          <p:cNvPr id="4" name="TextBox 3">
            <a:extLst>
              <a:ext uri="{FF2B5EF4-FFF2-40B4-BE49-F238E27FC236}">
                <a16:creationId xmlns:a16="http://schemas.microsoft.com/office/drawing/2014/main" id="{233FB9B6-9321-4ADC-B852-7063ECFDF60F}"/>
              </a:ext>
            </a:extLst>
          </p:cNvPr>
          <p:cNvSpPr txBox="1"/>
          <p:nvPr/>
        </p:nvSpPr>
        <p:spPr>
          <a:xfrm>
            <a:off x="3248039" y="641615"/>
            <a:ext cx="5467349" cy="5533496"/>
          </a:xfrm>
          <a:prstGeom prst="rect">
            <a:avLst/>
          </a:prstGeom>
        </p:spPr>
        <p:txBody>
          <a:bodyPr vert="horz" lIns="91440" tIns="45720" rIns="91440" bIns="45720" rtlCol="0" anchor="ctr">
            <a:normAutofit/>
          </a:bodyPr>
          <a:lstStyle/>
          <a:p>
            <a:pPr>
              <a:lnSpc>
                <a:spcPct val="90000"/>
              </a:lnSpc>
              <a:spcAft>
                <a:spcPts val="600"/>
              </a:spcAft>
            </a:pPr>
            <a:r>
              <a:rPr lang="en-US" dirty="0"/>
              <a:t>Read the opening paragraph and </a:t>
            </a:r>
            <a:r>
              <a:rPr lang="en-US" i="1" dirty="0"/>
              <a:t>pages 7 – 15 </a:t>
            </a:r>
            <a:r>
              <a:rPr lang="en-US" dirty="0"/>
              <a:t>from chapter 1 of Key Issues in Education and Social Justice. </a:t>
            </a:r>
            <a:r>
              <a:rPr lang="en-US" dirty="0" err="1"/>
              <a:t>Brown.E</a:t>
            </a:r>
            <a:r>
              <a:rPr lang="en-US" dirty="0"/>
              <a:t>., 2018</a:t>
            </a:r>
          </a:p>
          <a:p>
            <a:pPr indent="-228600">
              <a:lnSpc>
                <a:spcPct val="90000"/>
              </a:lnSpc>
              <a:spcAft>
                <a:spcPts val="600"/>
              </a:spcAft>
              <a:buFont typeface="Arial" panose="020B0604020202020204" pitchFamily="34" charset="0"/>
              <a:buChar char="•"/>
            </a:pPr>
            <a:endParaRPr lang="en-US" dirty="0"/>
          </a:p>
          <a:p>
            <a:pPr>
              <a:lnSpc>
                <a:spcPct val="90000"/>
              </a:lnSpc>
              <a:spcAft>
                <a:spcPts val="600"/>
              </a:spcAft>
            </a:pPr>
            <a:r>
              <a:rPr lang="en-US" dirty="0"/>
              <a:t>Be prepared to feedback on the following questions</a:t>
            </a:r>
            <a:endParaRPr lang="en-US" dirty="0">
              <a:cs typeface="Calibri"/>
            </a:endParaRPr>
          </a:p>
          <a:p>
            <a:pPr indent="-228600">
              <a:lnSpc>
                <a:spcPct val="90000"/>
              </a:lnSpc>
              <a:spcAft>
                <a:spcPts val="600"/>
              </a:spcAft>
              <a:buFont typeface="Arial" panose="020B0604020202020204" pitchFamily="34" charset="0"/>
              <a:buChar char="•"/>
            </a:pPr>
            <a:endParaRPr lang="en-US" dirty="0"/>
          </a:p>
          <a:p>
            <a:pPr marL="285750" indent="-228600">
              <a:lnSpc>
                <a:spcPct val="90000"/>
              </a:lnSpc>
              <a:spcAft>
                <a:spcPts val="600"/>
              </a:spcAft>
              <a:buFont typeface="Arial" panose="020B0604020202020204" pitchFamily="34" charset="0"/>
              <a:buChar char="•"/>
            </a:pPr>
            <a:r>
              <a:rPr lang="en-US" dirty="0"/>
              <a:t>What are the key words being used to describe social justice?</a:t>
            </a:r>
          </a:p>
          <a:p>
            <a:pPr marL="285750" indent="-228600">
              <a:lnSpc>
                <a:spcPct val="90000"/>
              </a:lnSpc>
              <a:spcAft>
                <a:spcPts val="600"/>
              </a:spcAft>
              <a:buFont typeface="Arial" panose="020B0604020202020204" pitchFamily="34" charset="0"/>
              <a:buChar char="•"/>
            </a:pPr>
            <a:r>
              <a:rPr lang="en-US" dirty="0"/>
              <a:t>How might schools ensure to provide equal opportunities? Why is this important?</a:t>
            </a:r>
          </a:p>
          <a:p>
            <a:pPr marL="285750" indent="-228600">
              <a:lnSpc>
                <a:spcPct val="90000"/>
              </a:lnSpc>
              <a:spcAft>
                <a:spcPts val="600"/>
              </a:spcAft>
              <a:buFont typeface="Arial" panose="020B0604020202020204" pitchFamily="34" charset="0"/>
              <a:buChar char="•"/>
            </a:pPr>
            <a:r>
              <a:rPr lang="en-US" dirty="0"/>
              <a:t>What are the links between social mobility and education?</a:t>
            </a:r>
          </a:p>
          <a:p>
            <a:pPr marL="285750" indent="-228600">
              <a:lnSpc>
                <a:spcPct val="90000"/>
              </a:lnSpc>
              <a:spcAft>
                <a:spcPts val="600"/>
              </a:spcAft>
              <a:buFont typeface="Arial" panose="020B0604020202020204" pitchFamily="34" charset="0"/>
              <a:buChar char="•"/>
            </a:pPr>
            <a:r>
              <a:rPr lang="en-US" dirty="0"/>
              <a:t>How do schools decide what is fair? How is this manifested in everyday life of the school?</a:t>
            </a:r>
          </a:p>
          <a:p>
            <a:pPr indent="-228600">
              <a:lnSpc>
                <a:spcPct val="90000"/>
              </a:lnSpc>
              <a:spcAft>
                <a:spcPts val="600"/>
              </a:spcAft>
              <a:buFont typeface="Arial" panose="020B0604020202020204" pitchFamily="34" charset="0"/>
              <a:buChar char="•"/>
            </a:pPr>
            <a:endParaRPr lang="en-US" dirty="0"/>
          </a:p>
        </p:txBody>
      </p:sp>
      <p:sp>
        <p:nvSpPr>
          <p:cNvPr id="5" name="TextBox 4">
            <a:extLst>
              <a:ext uri="{FF2B5EF4-FFF2-40B4-BE49-F238E27FC236}">
                <a16:creationId xmlns:a16="http://schemas.microsoft.com/office/drawing/2014/main" id="{4E507D43-5EC8-4D7B-AD44-09E8175FF4D8}"/>
              </a:ext>
            </a:extLst>
          </p:cNvPr>
          <p:cNvSpPr txBox="1"/>
          <p:nvPr/>
        </p:nvSpPr>
        <p:spPr>
          <a:xfrm>
            <a:off x="378941" y="1688757"/>
            <a:ext cx="3682313" cy="4506097"/>
          </a:xfrm>
          <a:prstGeom prst="rect">
            <a:avLst/>
          </a:prstGeom>
          <a:noFill/>
        </p:spPr>
        <p:txBody>
          <a:bodyPr wrap="square" rtlCol="0">
            <a:spAutoFit/>
          </a:bodyPr>
          <a:lstStyle/>
          <a:p>
            <a:endParaRPr lang="en-GB"/>
          </a:p>
        </p:txBody>
      </p:sp>
    </p:spTree>
    <p:extLst>
      <p:ext uri="{BB962C8B-B14F-4D97-AF65-F5344CB8AC3E}">
        <p14:creationId xmlns:p14="http://schemas.microsoft.com/office/powerpoint/2010/main" val="13906096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3D860C-68C1-4F0B-9AAC-A4223B49209F}"/>
              </a:ext>
            </a:extLst>
          </p:cNvPr>
          <p:cNvSpPr>
            <a:spLocks noGrp="1"/>
          </p:cNvSpPr>
          <p:nvPr>
            <p:ph type="title"/>
          </p:nvPr>
        </p:nvSpPr>
        <p:spPr>
          <a:xfrm>
            <a:off x="628650" y="365125"/>
            <a:ext cx="7886700" cy="1325563"/>
          </a:xfrm>
        </p:spPr>
        <p:txBody>
          <a:bodyPr>
            <a:normAutofit/>
          </a:bodyPr>
          <a:lstStyle/>
          <a:p>
            <a:r>
              <a:rPr lang="en-GB" sz="4300"/>
              <a:t>Cyfeirnodau</a:t>
            </a:r>
            <a:br>
              <a:rPr lang="en-GB" sz="4300"/>
            </a:br>
            <a:r>
              <a:rPr lang="en-GB" sz="4300" i="1"/>
              <a:t>References</a:t>
            </a:r>
            <a:endParaRPr lang="en-GB" sz="43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 name="connsiteX0" fmla="*/ 0 w 8140446"/>
              <a:gd name="connsiteY0" fmla="*/ 0 h 18288"/>
              <a:gd name="connsiteX1" fmla="*/ 596966 w 8140446"/>
              <a:gd name="connsiteY1" fmla="*/ 0 h 18288"/>
              <a:gd name="connsiteX2" fmla="*/ 1031123 w 8140446"/>
              <a:gd name="connsiteY2" fmla="*/ 0 h 18288"/>
              <a:gd name="connsiteX3" fmla="*/ 1872303 w 8140446"/>
              <a:gd name="connsiteY3" fmla="*/ 0 h 18288"/>
              <a:gd name="connsiteX4" fmla="*/ 2469269 w 8140446"/>
              <a:gd name="connsiteY4" fmla="*/ 0 h 18288"/>
              <a:gd name="connsiteX5" fmla="*/ 3066235 w 8140446"/>
              <a:gd name="connsiteY5" fmla="*/ 0 h 18288"/>
              <a:gd name="connsiteX6" fmla="*/ 3907414 w 8140446"/>
              <a:gd name="connsiteY6" fmla="*/ 0 h 18288"/>
              <a:gd name="connsiteX7" fmla="*/ 4422976 w 8140446"/>
              <a:gd name="connsiteY7" fmla="*/ 0 h 18288"/>
              <a:gd name="connsiteX8" fmla="*/ 5264155 w 8140446"/>
              <a:gd name="connsiteY8" fmla="*/ 0 h 18288"/>
              <a:gd name="connsiteX9" fmla="*/ 6105335 w 8140446"/>
              <a:gd name="connsiteY9" fmla="*/ 0 h 18288"/>
              <a:gd name="connsiteX10" fmla="*/ 6783705 w 8140446"/>
              <a:gd name="connsiteY10" fmla="*/ 0 h 18288"/>
              <a:gd name="connsiteX11" fmla="*/ 8140446 w 8140446"/>
              <a:gd name="connsiteY11" fmla="*/ 0 h 18288"/>
              <a:gd name="connsiteX12" fmla="*/ 8140446 w 8140446"/>
              <a:gd name="connsiteY12" fmla="*/ 18288 h 18288"/>
              <a:gd name="connsiteX13" fmla="*/ 7706289 w 8140446"/>
              <a:gd name="connsiteY13" fmla="*/ 18288 h 18288"/>
              <a:gd name="connsiteX14" fmla="*/ 6865109 w 8140446"/>
              <a:gd name="connsiteY14" fmla="*/ 18288 h 18288"/>
              <a:gd name="connsiteX15" fmla="*/ 6349548 w 8140446"/>
              <a:gd name="connsiteY15" fmla="*/ 18288 h 18288"/>
              <a:gd name="connsiteX16" fmla="*/ 5671177 w 8140446"/>
              <a:gd name="connsiteY16" fmla="*/ 18288 h 18288"/>
              <a:gd name="connsiteX17" fmla="*/ 4829998 w 8140446"/>
              <a:gd name="connsiteY17" fmla="*/ 18288 h 18288"/>
              <a:gd name="connsiteX18" fmla="*/ 4151627 w 8140446"/>
              <a:gd name="connsiteY18" fmla="*/ 18288 h 18288"/>
              <a:gd name="connsiteX19" fmla="*/ 3717470 w 8140446"/>
              <a:gd name="connsiteY19" fmla="*/ 18288 h 18288"/>
              <a:gd name="connsiteX20" fmla="*/ 3201909 w 8140446"/>
              <a:gd name="connsiteY20" fmla="*/ 18288 h 18288"/>
              <a:gd name="connsiteX21" fmla="*/ 2360729 w 8140446"/>
              <a:gd name="connsiteY21" fmla="*/ 18288 h 18288"/>
              <a:gd name="connsiteX22" fmla="*/ 1682359 w 8140446"/>
              <a:gd name="connsiteY22" fmla="*/ 18288 h 18288"/>
              <a:gd name="connsiteX23" fmla="*/ 1166797 w 8140446"/>
              <a:gd name="connsiteY23" fmla="*/ 18288 h 18288"/>
              <a:gd name="connsiteX24" fmla="*/ 0 w 8140446"/>
              <a:gd name="connsiteY24" fmla="*/ 18288 h 18288"/>
              <a:gd name="connsiteX25" fmla="*/ 0 w 8140446"/>
              <a:gd name="connsiteY2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140446" h="18288" fill="none" extrusionOk="0">
                <a:moveTo>
                  <a:pt x="0" y="0"/>
                </a:moveTo>
                <a:cubicBezTo>
                  <a:pt x="87427" y="6231"/>
                  <a:pt x="309612" y="-26324"/>
                  <a:pt x="434157" y="0"/>
                </a:cubicBezTo>
                <a:cubicBezTo>
                  <a:pt x="536972" y="29330"/>
                  <a:pt x="959392" y="28619"/>
                  <a:pt x="1193932" y="0"/>
                </a:cubicBezTo>
                <a:cubicBezTo>
                  <a:pt x="1446097" y="13819"/>
                  <a:pt x="1471680" y="7203"/>
                  <a:pt x="1628089" y="0"/>
                </a:cubicBezTo>
                <a:cubicBezTo>
                  <a:pt x="1817415" y="4047"/>
                  <a:pt x="1949536" y="-59324"/>
                  <a:pt x="2225055" y="0"/>
                </a:cubicBezTo>
                <a:cubicBezTo>
                  <a:pt x="2520490" y="18365"/>
                  <a:pt x="2717469" y="18707"/>
                  <a:pt x="3066235" y="0"/>
                </a:cubicBezTo>
                <a:cubicBezTo>
                  <a:pt x="3437075" y="3751"/>
                  <a:pt x="3408347" y="31644"/>
                  <a:pt x="3744605" y="0"/>
                </a:cubicBezTo>
                <a:cubicBezTo>
                  <a:pt x="4097249" y="-11527"/>
                  <a:pt x="4249699" y="-32555"/>
                  <a:pt x="4504380" y="0"/>
                </a:cubicBezTo>
                <a:cubicBezTo>
                  <a:pt x="4737570" y="17980"/>
                  <a:pt x="4877497" y="1006"/>
                  <a:pt x="5101346" y="0"/>
                </a:cubicBezTo>
                <a:cubicBezTo>
                  <a:pt x="5359305" y="-15330"/>
                  <a:pt x="5447195" y="7257"/>
                  <a:pt x="5779717" y="0"/>
                </a:cubicBezTo>
                <a:cubicBezTo>
                  <a:pt x="6090019" y="-17621"/>
                  <a:pt x="6273151" y="4279"/>
                  <a:pt x="6620896" y="0"/>
                </a:cubicBezTo>
                <a:cubicBezTo>
                  <a:pt x="6968586" y="34056"/>
                  <a:pt x="6990073" y="23587"/>
                  <a:pt x="7136458" y="0"/>
                </a:cubicBezTo>
                <a:cubicBezTo>
                  <a:pt x="7320575" y="20480"/>
                  <a:pt x="7847401" y="-6173"/>
                  <a:pt x="8140446" y="0"/>
                </a:cubicBezTo>
                <a:cubicBezTo>
                  <a:pt x="8139878" y="7862"/>
                  <a:pt x="8140227" y="13269"/>
                  <a:pt x="8140446" y="18288"/>
                </a:cubicBezTo>
                <a:cubicBezTo>
                  <a:pt x="7908069" y="-20636"/>
                  <a:pt x="7683037" y="21977"/>
                  <a:pt x="7543480" y="18288"/>
                </a:cubicBezTo>
                <a:cubicBezTo>
                  <a:pt x="7393752" y="10050"/>
                  <a:pt x="7221032" y="-3229"/>
                  <a:pt x="7109323" y="18288"/>
                </a:cubicBezTo>
                <a:cubicBezTo>
                  <a:pt x="7015297" y="22483"/>
                  <a:pt x="6599332" y="40899"/>
                  <a:pt x="6430952" y="18288"/>
                </a:cubicBezTo>
                <a:cubicBezTo>
                  <a:pt x="6292915" y="-34150"/>
                  <a:pt x="6142305" y="21507"/>
                  <a:pt x="5915391" y="18288"/>
                </a:cubicBezTo>
                <a:cubicBezTo>
                  <a:pt x="5682725" y="47843"/>
                  <a:pt x="5440566" y="31420"/>
                  <a:pt x="5237020" y="18288"/>
                </a:cubicBezTo>
                <a:cubicBezTo>
                  <a:pt x="5046456" y="10577"/>
                  <a:pt x="4706449" y="51976"/>
                  <a:pt x="4558650" y="18288"/>
                </a:cubicBezTo>
                <a:cubicBezTo>
                  <a:pt x="4361396" y="-987"/>
                  <a:pt x="4145362" y="-22303"/>
                  <a:pt x="3880279" y="18288"/>
                </a:cubicBezTo>
                <a:cubicBezTo>
                  <a:pt x="3610716" y="25411"/>
                  <a:pt x="3472690" y="4008"/>
                  <a:pt x="3201909" y="18288"/>
                </a:cubicBezTo>
                <a:cubicBezTo>
                  <a:pt x="2913595" y="35097"/>
                  <a:pt x="2753317" y="-1149"/>
                  <a:pt x="2604943" y="18288"/>
                </a:cubicBezTo>
                <a:cubicBezTo>
                  <a:pt x="2450130" y="36989"/>
                  <a:pt x="1974183" y="40159"/>
                  <a:pt x="1845168" y="18288"/>
                </a:cubicBezTo>
                <a:cubicBezTo>
                  <a:pt x="1677929" y="220"/>
                  <a:pt x="1378098" y="-772"/>
                  <a:pt x="1166797" y="18288"/>
                </a:cubicBezTo>
                <a:cubicBezTo>
                  <a:pt x="921150" y="53277"/>
                  <a:pt x="327457" y="47297"/>
                  <a:pt x="0" y="18288"/>
                </a:cubicBezTo>
                <a:cubicBezTo>
                  <a:pt x="-589" y="13471"/>
                  <a:pt x="-474" y="7409"/>
                  <a:pt x="0" y="0"/>
                </a:cubicBezTo>
                <a:close/>
              </a:path>
              <a:path w="8140446" h="18288" stroke="0" extrusionOk="0">
                <a:moveTo>
                  <a:pt x="0" y="0"/>
                </a:moveTo>
                <a:cubicBezTo>
                  <a:pt x="136968" y="-25482"/>
                  <a:pt x="379786" y="11224"/>
                  <a:pt x="596966" y="0"/>
                </a:cubicBezTo>
                <a:cubicBezTo>
                  <a:pt x="815878" y="-21223"/>
                  <a:pt x="832062" y="11868"/>
                  <a:pt x="1031123" y="0"/>
                </a:cubicBezTo>
                <a:cubicBezTo>
                  <a:pt x="1256800" y="-30738"/>
                  <a:pt x="1658090" y="-20345"/>
                  <a:pt x="1872303" y="0"/>
                </a:cubicBezTo>
                <a:cubicBezTo>
                  <a:pt x="2115604" y="28431"/>
                  <a:pt x="2277865" y="-40642"/>
                  <a:pt x="2469269" y="0"/>
                </a:cubicBezTo>
                <a:cubicBezTo>
                  <a:pt x="2679731" y="25919"/>
                  <a:pt x="2788602" y="-6498"/>
                  <a:pt x="3066235" y="0"/>
                </a:cubicBezTo>
                <a:cubicBezTo>
                  <a:pt x="3325663" y="-14487"/>
                  <a:pt x="3706561" y="67517"/>
                  <a:pt x="3907414" y="0"/>
                </a:cubicBezTo>
                <a:cubicBezTo>
                  <a:pt x="4127229" y="-37113"/>
                  <a:pt x="4179037" y="-8167"/>
                  <a:pt x="4422976" y="0"/>
                </a:cubicBezTo>
                <a:cubicBezTo>
                  <a:pt x="4683575" y="-28486"/>
                  <a:pt x="5055803" y="-13799"/>
                  <a:pt x="5264155" y="0"/>
                </a:cubicBezTo>
                <a:cubicBezTo>
                  <a:pt x="5513566" y="14315"/>
                  <a:pt x="5735215" y="2768"/>
                  <a:pt x="6105335" y="0"/>
                </a:cubicBezTo>
                <a:cubicBezTo>
                  <a:pt x="6510913" y="-12587"/>
                  <a:pt x="6456171" y="3247"/>
                  <a:pt x="6783705" y="0"/>
                </a:cubicBezTo>
                <a:cubicBezTo>
                  <a:pt x="7057099" y="-15461"/>
                  <a:pt x="7592067" y="5384"/>
                  <a:pt x="8140446" y="0"/>
                </a:cubicBezTo>
                <a:cubicBezTo>
                  <a:pt x="8140452" y="8597"/>
                  <a:pt x="8141122" y="9732"/>
                  <a:pt x="8140446" y="18288"/>
                </a:cubicBezTo>
                <a:cubicBezTo>
                  <a:pt x="7961834" y="8406"/>
                  <a:pt x="7874097" y="10350"/>
                  <a:pt x="7706289" y="18288"/>
                </a:cubicBezTo>
                <a:cubicBezTo>
                  <a:pt x="7582508" y="-14920"/>
                  <a:pt x="7179551" y="-33111"/>
                  <a:pt x="6865109" y="18288"/>
                </a:cubicBezTo>
                <a:cubicBezTo>
                  <a:pt x="6583382" y="24117"/>
                  <a:pt x="6525821" y="36696"/>
                  <a:pt x="6349548" y="18288"/>
                </a:cubicBezTo>
                <a:cubicBezTo>
                  <a:pt x="6209953" y="10881"/>
                  <a:pt x="5959707" y="-47828"/>
                  <a:pt x="5671177" y="18288"/>
                </a:cubicBezTo>
                <a:cubicBezTo>
                  <a:pt x="5387744" y="29809"/>
                  <a:pt x="5228514" y="101507"/>
                  <a:pt x="4829998" y="18288"/>
                </a:cubicBezTo>
                <a:cubicBezTo>
                  <a:pt x="4415646" y="-28596"/>
                  <a:pt x="4343809" y="28954"/>
                  <a:pt x="4151627" y="18288"/>
                </a:cubicBezTo>
                <a:cubicBezTo>
                  <a:pt x="3950673" y="-9796"/>
                  <a:pt x="3879947" y="41143"/>
                  <a:pt x="3717470" y="18288"/>
                </a:cubicBezTo>
                <a:cubicBezTo>
                  <a:pt x="3558660" y="10110"/>
                  <a:pt x="3468854" y="29375"/>
                  <a:pt x="3201909" y="18288"/>
                </a:cubicBezTo>
                <a:cubicBezTo>
                  <a:pt x="2965673" y="10505"/>
                  <a:pt x="2568327" y="22116"/>
                  <a:pt x="2360729" y="18288"/>
                </a:cubicBezTo>
                <a:cubicBezTo>
                  <a:pt x="2171885" y="49144"/>
                  <a:pt x="1923258" y="16020"/>
                  <a:pt x="1682359" y="18288"/>
                </a:cubicBezTo>
                <a:cubicBezTo>
                  <a:pt x="1430698" y="-2378"/>
                  <a:pt x="1324229" y="-1751"/>
                  <a:pt x="1166797" y="18288"/>
                </a:cubicBezTo>
                <a:cubicBezTo>
                  <a:pt x="1001390" y="41795"/>
                  <a:pt x="324313" y="57964"/>
                  <a:pt x="0" y="18288"/>
                </a:cubicBezTo>
                <a:cubicBezTo>
                  <a:pt x="285" y="13135"/>
                  <a:pt x="532" y="5956"/>
                  <a:pt x="0" y="0"/>
                </a:cubicBezTo>
                <a:close/>
              </a:path>
              <a:path w="8140446" h="18288" fill="none" stroke="0" extrusionOk="0">
                <a:moveTo>
                  <a:pt x="0" y="0"/>
                </a:moveTo>
                <a:cubicBezTo>
                  <a:pt x="69532" y="-6557"/>
                  <a:pt x="264219" y="3919"/>
                  <a:pt x="434157" y="0"/>
                </a:cubicBezTo>
                <a:cubicBezTo>
                  <a:pt x="600013" y="9090"/>
                  <a:pt x="921449" y="-13478"/>
                  <a:pt x="1193932" y="0"/>
                </a:cubicBezTo>
                <a:cubicBezTo>
                  <a:pt x="1443592" y="14844"/>
                  <a:pt x="1471188" y="10722"/>
                  <a:pt x="1628089" y="0"/>
                </a:cubicBezTo>
                <a:cubicBezTo>
                  <a:pt x="1750006" y="-24149"/>
                  <a:pt x="1967480" y="-14904"/>
                  <a:pt x="2225055" y="0"/>
                </a:cubicBezTo>
                <a:cubicBezTo>
                  <a:pt x="2503918" y="19247"/>
                  <a:pt x="2709263" y="-16351"/>
                  <a:pt x="3066235" y="0"/>
                </a:cubicBezTo>
                <a:cubicBezTo>
                  <a:pt x="3429723" y="-1627"/>
                  <a:pt x="3399401" y="30976"/>
                  <a:pt x="3744605" y="0"/>
                </a:cubicBezTo>
                <a:cubicBezTo>
                  <a:pt x="4081920" y="-40602"/>
                  <a:pt x="4258272" y="-2441"/>
                  <a:pt x="4504380" y="0"/>
                </a:cubicBezTo>
                <a:cubicBezTo>
                  <a:pt x="4760039" y="21121"/>
                  <a:pt x="4866555" y="-1351"/>
                  <a:pt x="5101346" y="0"/>
                </a:cubicBezTo>
                <a:cubicBezTo>
                  <a:pt x="5336279" y="1859"/>
                  <a:pt x="5465100" y="30801"/>
                  <a:pt x="5779717" y="0"/>
                </a:cubicBezTo>
                <a:cubicBezTo>
                  <a:pt x="6117018" y="-2879"/>
                  <a:pt x="6273497" y="-5002"/>
                  <a:pt x="6620896" y="0"/>
                </a:cubicBezTo>
                <a:cubicBezTo>
                  <a:pt x="6972306" y="38666"/>
                  <a:pt x="6992056" y="28334"/>
                  <a:pt x="7136458" y="0"/>
                </a:cubicBezTo>
                <a:cubicBezTo>
                  <a:pt x="7325567" y="-61201"/>
                  <a:pt x="7766555" y="-88399"/>
                  <a:pt x="8140446" y="0"/>
                </a:cubicBezTo>
                <a:cubicBezTo>
                  <a:pt x="8140031" y="7748"/>
                  <a:pt x="8139515" y="13015"/>
                  <a:pt x="8140446" y="18288"/>
                </a:cubicBezTo>
                <a:cubicBezTo>
                  <a:pt x="7892673" y="-4012"/>
                  <a:pt x="7668025" y="650"/>
                  <a:pt x="7543480" y="18288"/>
                </a:cubicBezTo>
                <a:cubicBezTo>
                  <a:pt x="7406710" y="-3467"/>
                  <a:pt x="7207646" y="8893"/>
                  <a:pt x="7109323" y="18288"/>
                </a:cubicBezTo>
                <a:cubicBezTo>
                  <a:pt x="6993037" y="49011"/>
                  <a:pt x="6598723" y="59405"/>
                  <a:pt x="6430952" y="18288"/>
                </a:cubicBezTo>
                <a:cubicBezTo>
                  <a:pt x="6284771" y="15315"/>
                  <a:pt x="6162730" y="20350"/>
                  <a:pt x="5915391" y="18288"/>
                </a:cubicBezTo>
                <a:cubicBezTo>
                  <a:pt x="5684668" y="13603"/>
                  <a:pt x="5422852" y="53618"/>
                  <a:pt x="5237020" y="18288"/>
                </a:cubicBezTo>
                <a:cubicBezTo>
                  <a:pt x="5035482" y="26296"/>
                  <a:pt x="4719808" y="55145"/>
                  <a:pt x="4558650" y="18288"/>
                </a:cubicBezTo>
                <a:cubicBezTo>
                  <a:pt x="4375169" y="-35587"/>
                  <a:pt x="4137553" y="12086"/>
                  <a:pt x="3880279" y="18288"/>
                </a:cubicBezTo>
                <a:cubicBezTo>
                  <a:pt x="3624533" y="32648"/>
                  <a:pt x="3467387" y="6480"/>
                  <a:pt x="3201909" y="18288"/>
                </a:cubicBezTo>
                <a:cubicBezTo>
                  <a:pt x="2918126" y="73342"/>
                  <a:pt x="2717830" y="-17156"/>
                  <a:pt x="2604943" y="18288"/>
                </a:cubicBezTo>
                <a:cubicBezTo>
                  <a:pt x="2496133" y="44525"/>
                  <a:pt x="2003915" y="18254"/>
                  <a:pt x="1845168" y="18288"/>
                </a:cubicBezTo>
                <a:cubicBezTo>
                  <a:pt x="1694518" y="14989"/>
                  <a:pt x="1344959" y="44188"/>
                  <a:pt x="1166797" y="18288"/>
                </a:cubicBezTo>
                <a:cubicBezTo>
                  <a:pt x="935925" y="69451"/>
                  <a:pt x="319712" y="-63972"/>
                  <a:pt x="0" y="18288"/>
                </a:cubicBezTo>
                <a:cubicBezTo>
                  <a:pt x="1307" y="12414"/>
                  <a:pt x="-32" y="574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817BC08-0B57-4561-A6E4-120018CB8879}"/>
              </a:ext>
            </a:extLst>
          </p:cNvPr>
          <p:cNvSpPr>
            <a:spLocks noGrp="1"/>
          </p:cNvSpPr>
          <p:nvPr>
            <p:ph idx="1"/>
          </p:nvPr>
        </p:nvSpPr>
        <p:spPr>
          <a:xfrm>
            <a:off x="628650" y="1929384"/>
            <a:ext cx="7886700" cy="4251960"/>
          </a:xfrm>
        </p:spPr>
        <p:txBody>
          <a:bodyPr>
            <a:normAutofit/>
          </a:bodyPr>
          <a:lstStyle/>
          <a:p>
            <a:r>
              <a:rPr lang="en-GB" sz="1900" dirty="0"/>
              <a:t>Graham </a:t>
            </a:r>
            <a:r>
              <a:rPr lang="en-GB" sz="1900" i="1" dirty="0"/>
              <a:t>et al., </a:t>
            </a:r>
            <a:r>
              <a:rPr lang="en-GB" sz="1900" dirty="0"/>
              <a:t>(2019) </a:t>
            </a:r>
            <a:r>
              <a:rPr lang="en-GB" sz="1900" i="1" dirty="0"/>
              <a:t>School exclusion: a literature review on the continued disproportionate exclusion of certain children. </a:t>
            </a:r>
            <a:r>
              <a:rPr lang="en-GB" sz="1900" dirty="0"/>
              <a:t>Available at: </a:t>
            </a:r>
            <a:r>
              <a:rPr lang="en-GB" sz="1900" dirty="0">
                <a:hlinkClick r:id="rId2"/>
              </a:rPr>
              <a:t>School exclusions: a literature review on the continued disproportionate exclusions of certain children (publishing.service.gov.uk)</a:t>
            </a:r>
            <a:r>
              <a:rPr lang="en-GB" sz="1900" dirty="0"/>
              <a:t> </a:t>
            </a:r>
          </a:p>
          <a:p>
            <a:r>
              <a:rPr lang="en-GB" sz="1900" dirty="0"/>
              <a:t>Welsh Government (2021) </a:t>
            </a:r>
            <a:r>
              <a:rPr lang="en-GB" sz="1900" i="1" dirty="0"/>
              <a:t>Additional Learning Needs Code for Wales 2021. </a:t>
            </a:r>
            <a:r>
              <a:rPr lang="en-GB" sz="1900" dirty="0"/>
              <a:t>Available </a:t>
            </a:r>
            <a:r>
              <a:rPr lang="en-GB" sz="1800" dirty="0"/>
              <a:t>at </a:t>
            </a:r>
            <a:r>
              <a:rPr lang="en-GB" sz="1800" dirty="0">
                <a:hlinkClick r:id="rId3"/>
              </a:rPr>
              <a:t>220622-the-additional-learning-needs-code-for-wales-2021.pdf (</a:t>
            </a:r>
            <a:r>
              <a:rPr lang="en-GB" sz="1800" dirty="0" err="1">
                <a:hlinkClick r:id="rId3"/>
              </a:rPr>
              <a:t>gov.wales</a:t>
            </a:r>
            <a:r>
              <a:rPr lang="en-GB" sz="1800" dirty="0">
                <a:hlinkClick r:id="rId3"/>
              </a:rPr>
              <a:t>) </a:t>
            </a:r>
            <a:r>
              <a:rPr lang="en-GB" sz="1800" dirty="0"/>
              <a:t>(Accessed 1.4.23)</a:t>
            </a:r>
          </a:p>
          <a:p>
            <a:r>
              <a:rPr lang="en-GB" sz="1800" dirty="0"/>
              <a:t>Smith, E, (2012)  </a:t>
            </a:r>
            <a:r>
              <a:rPr lang="en-GB" sz="1800" i="1" dirty="0"/>
              <a:t>An Introduction to Education &amp; Social Justice </a:t>
            </a:r>
            <a:r>
              <a:rPr lang="en-GB" sz="1800" dirty="0"/>
              <a:t>in Smith, E., 2012. </a:t>
            </a:r>
            <a:r>
              <a:rPr lang="en-GB" sz="1800" i="1" dirty="0"/>
              <a:t>Key issues in education and social justice. </a:t>
            </a:r>
            <a:r>
              <a:rPr lang="en-GB" sz="1800" dirty="0"/>
              <a:t>London; New Delhi; Singapore etc.]; London: London; New Delhi; Singapore etc. : SAGE. </a:t>
            </a:r>
          </a:p>
          <a:p>
            <a:endParaRPr lang="en-GB" sz="1800" dirty="0"/>
          </a:p>
        </p:txBody>
      </p:sp>
      <p:pic>
        <p:nvPicPr>
          <p:cNvPr id="4" name="Picture 3">
            <a:extLst>
              <a:ext uri="{FF2B5EF4-FFF2-40B4-BE49-F238E27FC236}">
                <a16:creationId xmlns:a16="http://schemas.microsoft.com/office/drawing/2014/main" id="{5D35B91C-05D3-14A4-2E5D-ADE904982BB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333678" y="305310"/>
            <a:ext cx="1600200" cy="896112"/>
          </a:xfrm>
          <a:prstGeom prst="rect">
            <a:avLst/>
          </a:prstGeom>
        </p:spPr>
      </p:pic>
    </p:spTree>
    <p:extLst>
      <p:ext uri="{BB962C8B-B14F-4D97-AF65-F5344CB8AC3E}">
        <p14:creationId xmlns:p14="http://schemas.microsoft.com/office/powerpoint/2010/main" val="116619744"/>
      </p:ext>
    </p:extLst>
  </p:cSld>
  <p:clrMapOvr>
    <a:masterClrMapping/>
  </p:clrMapOvr>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3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7" ma:contentTypeDescription="Create a new document." ma:contentTypeScope="" ma:versionID="f1bc82c582138ca17d09b4f298b9119e">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18936674ad5558b69b6b0944aebebfa0"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100183E-0480-437F-9752-089494BD3DF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3D21DEB-5B87-4A8F-8E1F-8595ED52D22D}">
  <ds:schemaRefs>
    <ds:schemaRef ds:uri="http://schemas.microsoft.com/office/2006/metadata/properties"/>
    <ds:schemaRef ds:uri="92c24619-d6d5-42cf-b618-23d930ad9f20"/>
    <ds:schemaRef ds:uri="http://purl.org/dc/terms/"/>
    <ds:schemaRef ds:uri="http://schemas.openxmlformats.org/package/2006/metadata/core-properties"/>
    <ds:schemaRef ds:uri="http://schemas.microsoft.com/office/2006/documentManagement/types"/>
    <ds:schemaRef ds:uri="8ee9550b-f5f4-4dde-bce5-39f4ba45c2f1"/>
    <ds:schemaRef ds:uri="http://schemas.microsoft.com/office/infopath/2007/PartnerControls"/>
    <ds:schemaRef ds:uri="http://purl.org/dc/elements/1.1/"/>
    <ds:schemaRef ds:uri="http://www.w3.org/XML/1998/namespace"/>
    <ds:schemaRef ds:uri="http://purl.org/dc/dcmitype/"/>
  </ds:schemaRefs>
</ds:datastoreItem>
</file>

<file path=customXml/itemProps3.xml><?xml version="1.0" encoding="utf-8"?>
<ds:datastoreItem xmlns:ds="http://schemas.openxmlformats.org/officeDocument/2006/customXml" ds:itemID="{A4A2C042-A9B4-4FF5-A78E-BB9C6AB5513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1925</Words>
  <Application>Microsoft Office PowerPoint</Application>
  <PresentationFormat>On-screen Show (4:3)</PresentationFormat>
  <Paragraphs>168</Paragraphs>
  <Slides>18</Slides>
  <Notes>15</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18</vt:i4>
      </vt:variant>
    </vt:vector>
  </HeadingPairs>
  <TitlesOfParts>
    <vt:vector size="26" baseType="lpstr">
      <vt:lpstr>Arial</vt:lpstr>
      <vt:lpstr>Calibri</vt:lpstr>
      <vt:lpstr>Calibri Light</vt:lpstr>
      <vt:lpstr>Courier New</vt:lpstr>
      <vt:lpstr>Wingdings</vt:lpstr>
      <vt:lpstr>1_Office Theme</vt:lpstr>
      <vt:lpstr>2_Office Theme</vt:lpstr>
      <vt:lpstr>3_Office Theme</vt:lpstr>
      <vt:lpstr>Sesiwn 10  Session 10   </vt:lpstr>
      <vt:lpstr>PowerPoint Presentation</vt:lpstr>
      <vt:lpstr>Cyfiawnder Cymdeithasol – un diffiniad Social Justice – a definition</vt:lpstr>
      <vt:lpstr>PowerPoint Presentation</vt:lpstr>
      <vt:lpstr>P'un sy'n decach? Cydraddoldeb Vs Ecwiti Which is fairer? Equality Vs Equity</vt:lpstr>
      <vt:lpstr>Justice – The fairest model</vt:lpstr>
      <vt:lpstr>PowerPoint Presentation</vt:lpstr>
      <vt:lpstr>PowerPoint Presentation</vt:lpstr>
      <vt:lpstr>PowerPoint Presentation</vt:lpstr>
      <vt:lpstr>PowerPoint Presentation</vt:lpstr>
      <vt:lpstr>Manteision arfer teg a chynhwysol i bawb Advantages of equitable and inclusive practice for all</vt:lpstr>
      <vt:lpstr>Heriau i athrawon dosbarth Challenges for class teachers</vt:lpstr>
      <vt:lpstr>PowerPoint Presentation</vt:lpstr>
      <vt:lpstr>Adnoddau defnyddiol Useful Resources</vt:lpstr>
      <vt:lpstr>PowerPoint Presentation</vt:lpstr>
      <vt:lpstr>Tasg gyfeiriol </vt:lpstr>
      <vt:lpstr>Directed Task</vt:lpstr>
      <vt:lpstr>Cyfeirnodau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Croeso i ECAD7003-C ! Welcome to ECAD7003-C !</dc:title>
  <dc:creator>Kelly Gipson</dc:creator>
  <cp:lastModifiedBy>David Stacey</cp:lastModifiedBy>
  <cp:revision>31</cp:revision>
  <dcterms:created xsi:type="dcterms:W3CDTF">2021-01-19T11:50:50Z</dcterms:created>
  <dcterms:modified xsi:type="dcterms:W3CDTF">2024-04-16T11:32:50Z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