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0" r:id="rId5"/>
    <p:sldMasterId id="2147483673" r:id="rId6"/>
    <p:sldMasterId id="2147483680" r:id="rId7"/>
  </p:sldMasterIdLst>
  <p:notesMasterIdLst>
    <p:notesMasterId r:id="rId21"/>
  </p:notesMasterIdLst>
  <p:handoutMasterIdLst>
    <p:handoutMasterId r:id="rId22"/>
  </p:handoutMasterIdLst>
  <p:sldIdLst>
    <p:sldId id="335" r:id="rId8"/>
    <p:sldId id="373" r:id="rId9"/>
    <p:sldId id="374" r:id="rId10"/>
    <p:sldId id="338" r:id="rId11"/>
    <p:sldId id="367" r:id="rId12"/>
    <p:sldId id="375" r:id="rId13"/>
    <p:sldId id="370" r:id="rId14"/>
    <p:sldId id="376" r:id="rId15"/>
    <p:sldId id="372" r:id="rId16"/>
    <p:sldId id="371" r:id="rId17"/>
    <p:sldId id="346" r:id="rId18"/>
    <p:sldId id="363" r:id="rId19"/>
    <p:sldId id="268"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E90C72-829A-4D40-8490-03E7E138FE15}" v="5" dt="2026-10-08T16:38:11.0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94343" autoAdjust="0"/>
  </p:normalViewPr>
  <p:slideViewPr>
    <p:cSldViewPr>
      <p:cViewPr varScale="1">
        <p:scale>
          <a:sx n="103" d="100"/>
          <a:sy n="103" d="100"/>
        </p:scale>
        <p:origin x="788" y="4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0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7DCD6B17-FCAD-4BDD-95BC-B6B309404EF6}"/>
    <pc:docChg chg="undo custSel addSld delSld modSld">
      <pc:chgData name="Nichola Welton" userId="33867cc6-3c98-481e-a066-a55221f849bb" providerId="ADAL" clId="{7DCD6B17-FCAD-4BDD-95BC-B6B309404EF6}" dt="2026-10-09T09:55:29.460" v="36" actId="47"/>
      <pc:docMkLst>
        <pc:docMk/>
      </pc:docMkLst>
      <pc:sldChg chg="del">
        <pc:chgData name="Nichola Welton" userId="33867cc6-3c98-481e-a066-a55221f849bb" providerId="ADAL" clId="{7DCD6B17-FCAD-4BDD-95BC-B6B309404EF6}" dt="2026-10-09T09:55:29.460" v="36" actId="47"/>
        <pc:sldMkLst>
          <pc:docMk/>
          <pc:sldMk cId="2904919809" sldId="369"/>
        </pc:sldMkLst>
      </pc:sldChg>
      <pc:sldChg chg="addSp delSp modSp mod modClrScheme chgLayout">
        <pc:chgData name="Nichola Welton" userId="33867cc6-3c98-481e-a066-a55221f849bb" providerId="ADAL" clId="{7DCD6B17-FCAD-4BDD-95BC-B6B309404EF6}" dt="2026-10-09T09:54:52.826" v="33" actId="113"/>
        <pc:sldMkLst>
          <pc:docMk/>
          <pc:sldMk cId="281824469" sldId="374"/>
        </pc:sldMkLst>
        <pc:spChg chg="mod">
          <ac:chgData name="Nichola Welton" userId="33867cc6-3c98-481e-a066-a55221f849bb" providerId="ADAL" clId="{7DCD6B17-FCAD-4BDD-95BC-B6B309404EF6}" dt="2026-10-09T09:54:52.826" v="33" actId="113"/>
          <ac:spMkLst>
            <pc:docMk/>
            <pc:sldMk cId="281824469" sldId="374"/>
            <ac:spMk id="2" creationId="{049187FA-A82B-29BC-E5BE-785D4D1767B5}"/>
          </ac:spMkLst>
        </pc:spChg>
        <pc:spChg chg="add del mod">
          <ac:chgData name="Nichola Welton" userId="33867cc6-3c98-481e-a066-a55221f849bb" providerId="ADAL" clId="{7DCD6B17-FCAD-4BDD-95BC-B6B309404EF6}" dt="2026-10-08T16:37:56.642" v="13" actId="26606"/>
          <ac:spMkLst>
            <pc:docMk/>
            <pc:sldMk cId="281824469" sldId="374"/>
            <ac:spMk id="3" creationId="{7DBE8ACB-996D-B795-05D0-C8F24793D4F7}"/>
          </ac:spMkLst>
        </pc:spChg>
        <pc:spChg chg="del">
          <ac:chgData name="Nichola Welton" userId="33867cc6-3c98-481e-a066-a55221f849bb" providerId="ADAL" clId="{7DCD6B17-FCAD-4BDD-95BC-B6B309404EF6}" dt="2026-10-08T16:37:09.149" v="6" actId="26606"/>
          <ac:spMkLst>
            <pc:docMk/>
            <pc:sldMk cId="281824469" sldId="374"/>
            <ac:spMk id="4" creationId="{BD71B6C8-BC88-8601-FE2D-03D49ABE7F3B}"/>
          </ac:spMkLst>
        </pc:spChg>
        <pc:spChg chg="add">
          <ac:chgData name="Nichola Welton" userId="33867cc6-3c98-481e-a066-a55221f849bb" providerId="ADAL" clId="{7DCD6B17-FCAD-4BDD-95BC-B6B309404EF6}" dt="2026-10-08T16:37:56.642" v="13" actId="26606"/>
          <ac:spMkLst>
            <pc:docMk/>
            <pc:sldMk cId="281824469" sldId="374"/>
            <ac:spMk id="11" creationId="{E180C9FD-03A7-A1E2-5E57-04D36779CED8}"/>
          </ac:spMkLst>
        </pc:spChg>
        <pc:graphicFrameChg chg="add mod modGraphic">
          <ac:chgData name="Nichola Welton" userId="33867cc6-3c98-481e-a066-a55221f849bb" providerId="ADAL" clId="{7DCD6B17-FCAD-4BDD-95BC-B6B309404EF6}" dt="2026-10-08T16:38:20.969" v="19" actId="207"/>
          <ac:graphicFrameMkLst>
            <pc:docMk/>
            <pc:sldMk cId="281824469" sldId="374"/>
            <ac:graphicFrameMk id="6" creationId="{DC7EA21A-88DE-1578-9107-A0650C5E58F7}"/>
          </ac:graphicFrameMkLst>
        </pc:graphicFrameChg>
      </pc:sldChg>
      <pc:sldChg chg="modSp mod modClrScheme chgLayout">
        <pc:chgData name="Nichola Welton" userId="33867cc6-3c98-481e-a066-a55221f849bb" providerId="ADAL" clId="{7DCD6B17-FCAD-4BDD-95BC-B6B309404EF6}" dt="2026-10-09T09:55:12.419" v="35" actId="113"/>
        <pc:sldMkLst>
          <pc:docMk/>
          <pc:sldMk cId="2017758212" sldId="375"/>
        </pc:sldMkLst>
        <pc:spChg chg="mod ord">
          <ac:chgData name="Nichola Welton" userId="33867cc6-3c98-481e-a066-a55221f849bb" providerId="ADAL" clId="{7DCD6B17-FCAD-4BDD-95BC-B6B309404EF6}" dt="2026-10-09T09:55:12.419" v="35" actId="113"/>
          <ac:spMkLst>
            <pc:docMk/>
            <pc:sldMk cId="2017758212" sldId="375"/>
            <ac:spMk id="3" creationId="{E86D4D27-9EC6-CA58-7873-0FBDCA667CA5}"/>
          </ac:spMkLst>
        </pc:spChg>
        <pc:spChg chg="mod">
          <ac:chgData name="Nichola Welton" userId="33867cc6-3c98-481e-a066-a55221f849bb" providerId="ADAL" clId="{7DCD6B17-FCAD-4BDD-95BC-B6B309404EF6}" dt="2026-10-09T09:55:09.047" v="34" actId="113"/>
          <ac:spMkLst>
            <pc:docMk/>
            <pc:sldMk cId="2017758212" sldId="375"/>
            <ac:spMk id="4" creationId="{9CCDBD50-3CC1-46FE-55A6-E550AE468581}"/>
          </ac:spMkLst>
        </pc:spChg>
        <pc:picChg chg="mod">
          <ac:chgData name="Nichola Welton" userId="33867cc6-3c98-481e-a066-a55221f849bb" providerId="ADAL" clId="{7DCD6B17-FCAD-4BDD-95BC-B6B309404EF6}" dt="2026-10-08T16:38:53.907" v="21" actId="26606"/>
          <ac:picMkLst>
            <pc:docMk/>
            <pc:sldMk cId="2017758212" sldId="375"/>
            <ac:picMk id="5" creationId="{3876EE9F-D752-BA1A-F47C-A54F9C1104A0}"/>
          </ac:picMkLst>
        </pc:picChg>
      </pc:sldChg>
      <pc:sldChg chg="modSp mod">
        <pc:chgData name="Nichola Welton" userId="33867cc6-3c98-481e-a066-a55221f849bb" providerId="ADAL" clId="{7DCD6B17-FCAD-4BDD-95BC-B6B309404EF6}" dt="2026-10-08T16:40:33.547" v="32" actId="26606"/>
        <pc:sldMkLst>
          <pc:docMk/>
          <pc:sldMk cId="2085807249" sldId="376"/>
        </pc:sldMkLst>
        <pc:spChg chg="mod">
          <ac:chgData name="Nichola Welton" userId="33867cc6-3c98-481e-a066-a55221f849bb" providerId="ADAL" clId="{7DCD6B17-FCAD-4BDD-95BC-B6B309404EF6}" dt="2026-10-08T16:40:33.547" v="32" actId="26606"/>
          <ac:spMkLst>
            <pc:docMk/>
            <pc:sldMk cId="2085807249" sldId="376"/>
            <ac:spMk id="2" creationId="{34850B72-418E-CE28-147D-DEC683274915}"/>
          </ac:spMkLst>
        </pc:spChg>
        <pc:graphicFrameChg chg="mod modGraphic">
          <ac:chgData name="Nichola Welton" userId="33867cc6-3c98-481e-a066-a55221f849bb" providerId="ADAL" clId="{7DCD6B17-FCAD-4BDD-95BC-B6B309404EF6}" dt="2026-10-08T16:40:33.547" v="32" actId="26606"/>
          <ac:graphicFrameMkLst>
            <pc:docMk/>
            <pc:sldMk cId="2085807249" sldId="376"/>
            <ac:graphicFrameMk id="5" creationId="{62E50BB4-153D-6AB9-D373-F0D99A7C625E}"/>
          </ac:graphicFrameMkLst>
        </pc:graphicFrameChg>
      </pc:sldChg>
      <pc:sldChg chg="modSp new del mod">
        <pc:chgData name="Nichola Welton" userId="33867cc6-3c98-481e-a066-a55221f849bb" providerId="ADAL" clId="{7DCD6B17-FCAD-4BDD-95BC-B6B309404EF6}" dt="2026-10-08T16:36:44.769" v="5" actId="47"/>
        <pc:sldMkLst>
          <pc:docMk/>
          <pc:sldMk cId="3709962289" sldId="37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2" Type="http://schemas.openxmlformats.org/officeDocument/2006/relationships/hyperlink" Target="file:///C:\Users\n.welton\AppData\Local\Temp\MicrosoftEdgeDownloads\9d07e4cd-b402-4605-941a-b4d7afe89362\AI%20Acknowledgement%20Guidance.pdf" TargetMode="External"/><Relationship Id="rId1" Type="http://schemas.openxmlformats.org/officeDocument/2006/relationships/hyperlink" Target="https://youtu.be/KWHB9wghZ4w" TargetMode="External"/></Relationships>
</file>

<file path=ppt/diagrams/_rels/data5.xml.rels><?xml version="1.0" encoding="UTF-8" standalone="yes"?>
<Relationships xmlns="http://schemas.openxmlformats.org/package/2006/relationships"><Relationship Id="rId2" Type="http://schemas.openxmlformats.org/officeDocument/2006/relationships/hyperlink" Target="https://youtu.be/KWHB9wghZ4w" TargetMode="External"/><Relationship Id="rId1" Type="http://schemas.openxmlformats.org/officeDocument/2006/relationships/hyperlink" Target="file:///C:\Users\n.welton\AppData\Local\Temp\MicrosoftEdgeDownloads\9d07e4cd-b402-4605-941a-b4d7afe89362\AI%20Acknowledgement%20Guidance.pdf"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2" Type="http://schemas.openxmlformats.org/officeDocument/2006/relationships/hyperlink" Target="https://youtu.be/KWHB9wghZ4w" TargetMode="External"/><Relationship Id="rId1" Type="http://schemas.openxmlformats.org/officeDocument/2006/relationships/hyperlink" Target="file:///C:\Users\n.welton\AppData\Local\Temp\MicrosoftEdgeDownloads\9d07e4cd-b402-4605-941a-b4d7afe89362\AI%20Acknowledgement%20Guidance.pdf" TargetMode="External"/></Relationships>
</file>

<file path=ppt/diagrams/_rels/drawing5.xml.rels><?xml version="1.0" encoding="UTF-8" standalone="yes"?>
<Relationships xmlns="http://schemas.openxmlformats.org/package/2006/relationships"><Relationship Id="rId2" Type="http://schemas.openxmlformats.org/officeDocument/2006/relationships/hyperlink" Target="https://youtu.be/KWHB9wghZ4w" TargetMode="External"/><Relationship Id="rId1" Type="http://schemas.openxmlformats.org/officeDocument/2006/relationships/hyperlink" Target="file:///C:\Users\n.welton\AppData\Local\Temp\MicrosoftEdgeDownloads\9d07e4cd-b402-4605-941a-b4d7afe89362\AI%20Acknowledgement%20Guidance.pdf" TargetMode="External"/></Relationships>
</file>

<file path=ppt/diagrams/colors1.xml><?xml version="1.0" encoding="utf-8"?>
<dgm:colorsDef xmlns:dgm="http://schemas.openxmlformats.org/drawingml/2006/diagram" xmlns:a="http://schemas.openxmlformats.org/drawingml/2006/main" uniqueId="urn:microsoft.com/office/officeart/2005/8/colors/accent1_2#1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0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0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10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0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10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E3F611-8E38-41B6-BBBB-AA9E4A94FDC3}" type="doc">
      <dgm:prSet loTypeId="urn:microsoft.com/office/officeart/2018/2/layout/IconVerticalSolidList" loCatId="icon" qsTypeId="urn:microsoft.com/office/officeart/2005/8/quickstyle/simple1#142" qsCatId="simple" csTypeId="urn:microsoft.com/office/officeart/2005/8/colors/accent1_2#110" csCatId="accent1" phldr="1"/>
      <dgm:spPr/>
      <dgm:t>
        <a:bodyPr/>
        <a:lstStyle/>
        <a:p>
          <a:endParaRPr lang="en-US"/>
        </a:p>
      </dgm:t>
    </dgm:pt>
    <dgm:pt modelId="{E8BD9CCD-88BC-464B-9836-78791085C603}">
      <dgm:prSet/>
      <dgm:spPr/>
      <dgm:t>
        <a:bodyPr/>
        <a:lstStyle/>
        <a:p>
          <a:pPr marL="0" marR="0" lvl="0" indent="0" defTabSz="914400" eaLnBrk="1" fontAlgn="auto" latinLnBrk="0" hangingPunct="1">
            <a:spcBef>
              <a:spcPts val="0"/>
            </a:spcBef>
            <a:spcAft>
              <a:spcPts val="0"/>
            </a:spcAft>
            <a:buClrTx/>
            <a:buSzTx/>
            <a:buFontTx/>
            <a:buNone/>
            <a:tabLst/>
            <a:defRPr/>
          </a:pPr>
          <a:r>
            <a:rPr lang="en-GB" dirty="0" err="1"/>
            <a:t>Nodyn</a:t>
          </a:r>
          <a:r>
            <a:rPr lang="en-GB" dirty="0"/>
            <a:t> </a:t>
          </a:r>
          <a:r>
            <a:rPr lang="en-GB" dirty="0" err="1"/>
            <a:t>atgoffa</a:t>
          </a:r>
          <a:r>
            <a:rPr lang="en-GB" dirty="0"/>
            <a:t> </a:t>
          </a:r>
          <a:r>
            <a:rPr lang="en-GB" dirty="0" err="1"/>
            <a:t>strwythur</a:t>
          </a:r>
          <a:endParaRPr lang="en-GB" dirty="0"/>
        </a:p>
        <a:p>
          <a:pPr marL="0" lvl="0" defTabSz="933450">
            <a:spcBef>
              <a:spcPct val="0"/>
            </a:spcBef>
            <a:spcAft>
              <a:spcPct val="35000"/>
            </a:spcAft>
            <a:buNone/>
          </a:pPr>
          <a:r>
            <a:rPr lang="en-GB" dirty="0">
              <a:solidFill>
                <a:schemeClr val="accent1">
                  <a:lumMod val="75000"/>
                </a:schemeClr>
              </a:solidFill>
            </a:rPr>
            <a:t>Structure reminder </a:t>
          </a:r>
          <a:endParaRPr lang="en-US" dirty="0">
            <a:solidFill>
              <a:schemeClr val="accent1">
                <a:lumMod val="75000"/>
              </a:schemeClr>
            </a:solidFill>
          </a:endParaRPr>
        </a:p>
      </dgm:t>
    </dgm:pt>
    <dgm:pt modelId="{77AD792C-503D-4CE1-8BBE-1DA83BA4BC71}" type="parTrans" cxnId="{B4440E84-D0E3-43FD-85BD-4F872C9900D2}">
      <dgm:prSet/>
      <dgm:spPr/>
      <dgm:t>
        <a:bodyPr/>
        <a:lstStyle/>
        <a:p>
          <a:endParaRPr lang="en-US"/>
        </a:p>
      </dgm:t>
    </dgm:pt>
    <dgm:pt modelId="{EE833BAA-66A0-42FC-AEF0-6E95F0FC7C35}" type="sibTrans" cxnId="{B4440E84-D0E3-43FD-85BD-4F872C9900D2}">
      <dgm:prSet/>
      <dgm:spPr/>
      <dgm:t>
        <a:bodyPr/>
        <a:lstStyle/>
        <a:p>
          <a:endParaRPr lang="en-US"/>
        </a:p>
      </dgm:t>
    </dgm:pt>
    <dgm:pt modelId="{61652842-9B48-443E-BAEF-2D1E7B9F24D3}">
      <dgm:prSet/>
      <dgm:spPr/>
      <dgm:t>
        <a:bodyPr/>
        <a:lstStyle/>
        <a:p>
          <a:pPr marL="0" marR="0" lvl="0" indent="0" defTabSz="914400" eaLnBrk="1" fontAlgn="auto" latinLnBrk="0" hangingPunct="1">
            <a:spcBef>
              <a:spcPts val="0"/>
            </a:spcBef>
            <a:spcAft>
              <a:spcPts val="0"/>
            </a:spcAft>
            <a:buClrTx/>
            <a:buSzTx/>
            <a:buFontTx/>
            <a:buNone/>
            <a:tabLst/>
            <a:defRPr/>
          </a:pPr>
          <a:r>
            <a:rPr lang="en-GB" dirty="0"/>
            <a:t>Pam </a:t>
          </a:r>
          <a:r>
            <a:rPr lang="en-GB" dirty="0" err="1"/>
            <a:t>cyflwyno</a:t>
          </a:r>
          <a:r>
            <a:rPr lang="en-GB" dirty="0"/>
            <a:t> </a:t>
          </a:r>
          <a:r>
            <a:rPr lang="en-GB" dirty="0" err="1"/>
            <a:t>drafft</a:t>
          </a:r>
          <a:r>
            <a:rPr lang="en-GB" dirty="0"/>
            <a:t>?</a:t>
          </a:r>
        </a:p>
        <a:p>
          <a:pPr marL="0" lvl="0" defTabSz="933450">
            <a:spcBef>
              <a:spcPct val="0"/>
            </a:spcBef>
            <a:spcAft>
              <a:spcPct val="35000"/>
            </a:spcAft>
            <a:buNone/>
          </a:pPr>
          <a:r>
            <a:rPr lang="en-GB" dirty="0">
              <a:solidFill>
                <a:schemeClr val="accent1">
                  <a:lumMod val="75000"/>
                </a:schemeClr>
              </a:solidFill>
            </a:rPr>
            <a:t>Why submit a draft?</a:t>
          </a:r>
          <a:endParaRPr lang="en-US" dirty="0">
            <a:solidFill>
              <a:schemeClr val="accent1">
                <a:lumMod val="75000"/>
              </a:schemeClr>
            </a:solidFill>
          </a:endParaRPr>
        </a:p>
      </dgm:t>
    </dgm:pt>
    <dgm:pt modelId="{A46A7068-44D6-4E87-9E6D-46C5BF8763C7}" type="parTrans" cxnId="{F2D899FA-099D-4AEF-8A38-A7245F3FB4EC}">
      <dgm:prSet/>
      <dgm:spPr/>
      <dgm:t>
        <a:bodyPr/>
        <a:lstStyle/>
        <a:p>
          <a:endParaRPr lang="en-US"/>
        </a:p>
      </dgm:t>
    </dgm:pt>
    <dgm:pt modelId="{9D55A53E-5DFB-4048-9DAC-D768B43CC226}" type="sibTrans" cxnId="{F2D899FA-099D-4AEF-8A38-A7245F3FB4EC}">
      <dgm:prSet/>
      <dgm:spPr/>
      <dgm:t>
        <a:bodyPr/>
        <a:lstStyle/>
        <a:p>
          <a:endParaRPr lang="en-US"/>
        </a:p>
      </dgm:t>
    </dgm:pt>
    <dgm:pt modelId="{665A2925-4D43-4A61-A0BE-B066FF2753E2}">
      <dgm:prSet/>
      <dgm:spPr/>
      <dgm:t>
        <a:bodyPr/>
        <a:lstStyle/>
        <a:p>
          <a:pPr marL="0" marR="0" lvl="0" indent="0" defTabSz="914400" eaLnBrk="1" fontAlgn="auto" latinLnBrk="0" hangingPunct="1">
            <a:spcBef>
              <a:spcPts val="0"/>
            </a:spcBef>
            <a:spcAft>
              <a:spcPts val="0"/>
            </a:spcAft>
            <a:buClrTx/>
            <a:buSzTx/>
            <a:buFontTx/>
            <a:buNone/>
            <a:tabLst/>
            <a:defRPr/>
          </a:pPr>
          <a:r>
            <a:rPr lang="en-GB" dirty="0" err="1"/>
            <a:t>Cyflwyno'ch</a:t>
          </a:r>
          <a:r>
            <a:rPr lang="en-GB" dirty="0"/>
            <a:t> </a:t>
          </a:r>
          <a:r>
            <a:rPr lang="en-GB" dirty="0" err="1"/>
            <a:t>traethawd</a:t>
          </a:r>
          <a:r>
            <a:rPr lang="en-GB" dirty="0"/>
            <a:t> hir </a:t>
          </a:r>
          <a:r>
            <a:rPr lang="en-GB" dirty="0" err="1"/>
            <a:t>terfynol</a:t>
          </a:r>
          <a:r>
            <a:rPr lang="en-GB" dirty="0"/>
            <a:t> : </a:t>
          </a:r>
          <a:r>
            <a:rPr lang="en-GB" dirty="0" err="1"/>
            <a:t>gofynion</a:t>
          </a:r>
          <a:endParaRPr lang="en-GB" dirty="0"/>
        </a:p>
        <a:p>
          <a:pPr marL="0" lvl="0" defTabSz="933450">
            <a:spcBef>
              <a:spcPct val="0"/>
            </a:spcBef>
            <a:spcAft>
              <a:spcPct val="35000"/>
            </a:spcAft>
            <a:buNone/>
          </a:pPr>
          <a:r>
            <a:rPr lang="en-GB" dirty="0">
              <a:solidFill>
                <a:schemeClr val="accent1">
                  <a:lumMod val="75000"/>
                </a:schemeClr>
              </a:solidFill>
            </a:rPr>
            <a:t>Submitting your final dissertation : requirements    </a:t>
          </a:r>
          <a:endParaRPr lang="en-US" dirty="0">
            <a:solidFill>
              <a:schemeClr val="accent1">
                <a:lumMod val="75000"/>
              </a:schemeClr>
            </a:solidFill>
          </a:endParaRPr>
        </a:p>
      </dgm:t>
    </dgm:pt>
    <dgm:pt modelId="{EFD6D717-B109-4107-B6EA-AC8084C834C4}" type="parTrans" cxnId="{55F08127-5AF2-45E4-B90B-2E0AD04C4460}">
      <dgm:prSet/>
      <dgm:spPr/>
      <dgm:t>
        <a:bodyPr/>
        <a:lstStyle/>
        <a:p>
          <a:endParaRPr lang="en-US"/>
        </a:p>
      </dgm:t>
    </dgm:pt>
    <dgm:pt modelId="{16FDB719-BF90-4541-9969-6E62016D9BF8}" type="sibTrans" cxnId="{55F08127-5AF2-45E4-B90B-2E0AD04C4460}">
      <dgm:prSet/>
      <dgm:spPr/>
      <dgm:t>
        <a:bodyPr/>
        <a:lstStyle/>
        <a:p>
          <a:endParaRPr lang="en-US"/>
        </a:p>
      </dgm:t>
    </dgm:pt>
    <dgm:pt modelId="{11F14432-92FA-41BD-91D4-B88DE0D34949}">
      <dgm:prSet/>
      <dgm:spPr/>
      <dgm:t>
        <a:bodyPr/>
        <a:lstStyle/>
        <a:p>
          <a:pPr marL="0" marR="0" lvl="0" indent="0" defTabSz="914400" eaLnBrk="1" fontAlgn="auto" latinLnBrk="0" hangingPunct="1">
            <a:spcBef>
              <a:spcPts val="0"/>
            </a:spcBef>
            <a:spcAft>
              <a:spcPts val="0"/>
            </a:spcAft>
            <a:buClrTx/>
            <a:buSzTx/>
            <a:buFontTx/>
            <a:buNone/>
            <a:tabLst/>
            <a:defRPr/>
          </a:pPr>
          <a:r>
            <a:rPr lang="en-GB" dirty="0"/>
            <a:t>Ble </a:t>
          </a:r>
          <a:r>
            <a:rPr lang="en-GB" dirty="0" err="1"/>
            <a:t>wyt</a:t>
          </a:r>
          <a:r>
            <a:rPr lang="en-GB" dirty="0"/>
            <a:t> </a:t>
          </a:r>
          <a:r>
            <a:rPr lang="en-GB" dirty="0" err="1"/>
            <a:t>ti</a:t>
          </a:r>
          <a:r>
            <a:rPr lang="en-GB" dirty="0"/>
            <a:t>? Beth </a:t>
          </a:r>
          <a:r>
            <a:rPr lang="en-GB" dirty="0" err="1"/>
            <a:t>sy'n</a:t>
          </a:r>
          <a:r>
            <a:rPr lang="en-GB" dirty="0"/>
            <a:t> </a:t>
          </a:r>
          <a:r>
            <a:rPr lang="en-GB" dirty="0" err="1"/>
            <a:t>ddefnyddiol</a:t>
          </a:r>
          <a:r>
            <a:rPr lang="en-GB" dirty="0"/>
            <a:t> </a:t>
          </a:r>
          <a:r>
            <a:rPr lang="en-GB" dirty="0" err="1"/>
            <a:t>i</a:t>
          </a:r>
          <a:r>
            <a:rPr lang="en-GB" dirty="0"/>
            <a:t> chi </a:t>
          </a:r>
          <a:r>
            <a:rPr lang="en-GB" dirty="0" err="1"/>
            <a:t>ar</a:t>
          </a:r>
          <a:r>
            <a:rPr lang="en-GB" dirty="0"/>
            <a:t> </a:t>
          </a:r>
          <a:r>
            <a:rPr lang="en-GB" dirty="0" err="1"/>
            <a:t>hyn</a:t>
          </a:r>
          <a:r>
            <a:rPr lang="en-GB" dirty="0"/>
            <a:t> o </a:t>
          </a:r>
          <a:r>
            <a:rPr lang="en-GB" dirty="0" err="1"/>
            <a:t>bryd</a:t>
          </a:r>
          <a:r>
            <a:rPr lang="en-GB" dirty="0"/>
            <a:t>?</a:t>
          </a:r>
        </a:p>
        <a:p>
          <a:pPr marL="0" lvl="0" defTabSz="622300">
            <a:spcBef>
              <a:spcPct val="0"/>
            </a:spcBef>
            <a:spcAft>
              <a:spcPct val="35000"/>
            </a:spcAft>
            <a:buNone/>
          </a:pPr>
          <a:r>
            <a:rPr lang="en-GB" dirty="0">
              <a:solidFill>
                <a:schemeClr val="accent1">
                  <a:lumMod val="75000"/>
                </a:schemeClr>
              </a:solidFill>
            </a:rPr>
            <a:t>Where are you ? What is useful for you at this stage? </a:t>
          </a:r>
          <a:endParaRPr lang="en-US" dirty="0">
            <a:solidFill>
              <a:schemeClr val="accent1">
                <a:lumMod val="75000"/>
              </a:schemeClr>
            </a:solidFill>
          </a:endParaRPr>
        </a:p>
      </dgm:t>
    </dgm:pt>
    <dgm:pt modelId="{D231714D-5E10-47B1-AB70-4EC7E41C2320}" type="parTrans" cxnId="{EDB72791-1AE3-4226-8592-27C1E8748C6D}">
      <dgm:prSet/>
      <dgm:spPr/>
      <dgm:t>
        <a:bodyPr/>
        <a:lstStyle/>
        <a:p>
          <a:endParaRPr lang="en-US"/>
        </a:p>
      </dgm:t>
    </dgm:pt>
    <dgm:pt modelId="{9C6ED542-DF83-415A-828B-7E5B23B4B32D}" type="sibTrans" cxnId="{EDB72791-1AE3-4226-8592-27C1E8748C6D}">
      <dgm:prSet/>
      <dgm:spPr/>
      <dgm:t>
        <a:bodyPr/>
        <a:lstStyle/>
        <a:p>
          <a:endParaRPr lang="en-US"/>
        </a:p>
      </dgm:t>
    </dgm:pt>
    <dgm:pt modelId="{21EFF1CA-9178-4F86-9BF4-A1EB2F6CC2E4}" type="pres">
      <dgm:prSet presAssocID="{2AE3F611-8E38-41B6-BBBB-AA9E4A94FDC3}" presName="root" presStyleCnt="0">
        <dgm:presLayoutVars>
          <dgm:dir/>
          <dgm:resizeHandles val="exact"/>
        </dgm:presLayoutVars>
      </dgm:prSet>
      <dgm:spPr/>
    </dgm:pt>
    <dgm:pt modelId="{51A6333F-FBD8-4D3E-ADAD-D6B156062B8B}" type="pres">
      <dgm:prSet presAssocID="{E8BD9CCD-88BC-464B-9836-78791085C603}" presName="compNode" presStyleCnt="0"/>
      <dgm:spPr/>
    </dgm:pt>
    <dgm:pt modelId="{CDE72075-F241-4962-88FB-51B65C48E315}" type="pres">
      <dgm:prSet presAssocID="{E8BD9CCD-88BC-464B-9836-78791085C603}" presName="bgRect" presStyleLbl="bgShp" presStyleIdx="0" presStyleCnt="4"/>
      <dgm:spPr/>
    </dgm:pt>
    <dgm:pt modelId="{03C7E80D-52F1-43F8-B0D5-5612B4932C90}" type="pres">
      <dgm:prSet presAssocID="{E8BD9CCD-88BC-464B-9836-78791085C60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CB7BB297-DA03-486C-8C8D-E4022B5F008A}" type="pres">
      <dgm:prSet presAssocID="{E8BD9CCD-88BC-464B-9836-78791085C603}" presName="spaceRect" presStyleCnt="0"/>
      <dgm:spPr/>
    </dgm:pt>
    <dgm:pt modelId="{745ACC31-D7CD-44A4-9BBA-511A4CE9E45A}" type="pres">
      <dgm:prSet presAssocID="{E8BD9CCD-88BC-464B-9836-78791085C603}" presName="parTx" presStyleLbl="revTx" presStyleIdx="0" presStyleCnt="4">
        <dgm:presLayoutVars>
          <dgm:chMax val="0"/>
          <dgm:chPref val="0"/>
        </dgm:presLayoutVars>
      </dgm:prSet>
      <dgm:spPr/>
    </dgm:pt>
    <dgm:pt modelId="{A2CFD94B-DAD6-4828-BD4F-8387885AEF43}" type="pres">
      <dgm:prSet presAssocID="{EE833BAA-66A0-42FC-AEF0-6E95F0FC7C35}" presName="sibTrans" presStyleCnt="0"/>
      <dgm:spPr/>
    </dgm:pt>
    <dgm:pt modelId="{983C99E3-C376-46B1-A59E-73B276C3D047}" type="pres">
      <dgm:prSet presAssocID="{61652842-9B48-443E-BAEF-2D1E7B9F24D3}" presName="compNode" presStyleCnt="0"/>
      <dgm:spPr/>
    </dgm:pt>
    <dgm:pt modelId="{832E8BD1-74C2-420F-AE2C-273B57CC3C21}" type="pres">
      <dgm:prSet presAssocID="{61652842-9B48-443E-BAEF-2D1E7B9F24D3}" presName="bgRect" presStyleLbl="bgShp" presStyleIdx="1" presStyleCnt="4" custLinFactNeighborX="-69" custLinFactNeighborY="3211"/>
      <dgm:spPr/>
    </dgm:pt>
    <dgm:pt modelId="{6C391811-E00F-4A0C-8149-8880E50BF147}" type="pres">
      <dgm:prSet presAssocID="{61652842-9B48-443E-BAEF-2D1E7B9F24D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C2D15B8D-7A05-45A9-BAC9-42CE359E0114}" type="pres">
      <dgm:prSet presAssocID="{61652842-9B48-443E-BAEF-2D1E7B9F24D3}" presName="spaceRect" presStyleCnt="0"/>
      <dgm:spPr/>
    </dgm:pt>
    <dgm:pt modelId="{8B1022E8-3032-430C-9528-46BF387B3783}" type="pres">
      <dgm:prSet presAssocID="{61652842-9B48-443E-BAEF-2D1E7B9F24D3}" presName="parTx" presStyleLbl="revTx" presStyleIdx="1" presStyleCnt="4">
        <dgm:presLayoutVars>
          <dgm:chMax val="0"/>
          <dgm:chPref val="0"/>
        </dgm:presLayoutVars>
      </dgm:prSet>
      <dgm:spPr/>
    </dgm:pt>
    <dgm:pt modelId="{E7EFC074-F933-4B72-BEEE-525A486EAF79}" type="pres">
      <dgm:prSet presAssocID="{9D55A53E-5DFB-4048-9DAC-D768B43CC226}" presName="sibTrans" presStyleCnt="0"/>
      <dgm:spPr/>
    </dgm:pt>
    <dgm:pt modelId="{7D14E128-7156-48E2-ABD2-8843F0379583}" type="pres">
      <dgm:prSet presAssocID="{665A2925-4D43-4A61-A0BE-B066FF2753E2}" presName="compNode" presStyleCnt="0"/>
      <dgm:spPr/>
    </dgm:pt>
    <dgm:pt modelId="{7D965521-0AD9-4E9F-B6D7-A3CE1AEEFFE3}" type="pres">
      <dgm:prSet presAssocID="{665A2925-4D43-4A61-A0BE-B066FF2753E2}" presName="bgRect" presStyleLbl="bgShp" presStyleIdx="2" presStyleCnt="4"/>
      <dgm:spPr/>
    </dgm:pt>
    <dgm:pt modelId="{D7CD5162-99A7-46F5-A460-C4B0B881FD3F}" type="pres">
      <dgm:prSet presAssocID="{665A2925-4D43-4A61-A0BE-B066FF2753E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4D193155-2552-4297-8C49-4AC35B86BE3C}" type="pres">
      <dgm:prSet presAssocID="{665A2925-4D43-4A61-A0BE-B066FF2753E2}" presName="spaceRect" presStyleCnt="0"/>
      <dgm:spPr/>
    </dgm:pt>
    <dgm:pt modelId="{EC9FE926-3967-44E5-815D-B759BB20BF1F}" type="pres">
      <dgm:prSet presAssocID="{665A2925-4D43-4A61-A0BE-B066FF2753E2}" presName="parTx" presStyleLbl="revTx" presStyleIdx="2" presStyleCnt="4">
        <dgm:presLayoutVars>
          <dgm:chMax val="0"/>
          <dgm:chPref val="0"/>
        </dgm:presLayoutVars>
      </dgm:prSet>
      <dgm:spPr/>
    </dgm:pt>
    <dgm:pt modelId="{B2B80D30-FF05-483D-B918-54277569F239}" type="pres">
      <dgm:prSet presAssocID="{16FDB719-BF90-4541-9969-6E62016D9BF8}" presName="sibTrans" presStyleCnt="0"/>
      <dgm:spPr/>
    </dgm:pt>
    <dgm:pt modelId="{46DE617C-B131-43BF-B9C7-33A072AE9E9D}" type="pres">
      <dgm:prSet presAssocID="{11F14432-92FA-41BD-91D4-B88DE0D34949}" presName="compNode" presStyleCnt="0"/>
      <dgm:spPr/>
    </dgm:pt>
    <dgm:pt modelId="{82AEFD60-F621-44C0-8228-769141C898C2}" type="pres">
      <dgm:prSet presAssocID="{11F14432-92FA-41BD-91D4-B88DE0D34949}" presName="bgRect" presStyleLbl="bgShp" presStyleIdx="3" presStyleCnt="4"/>
      <dgm:spPr/>
    </dgm:pt>
    <dgm:pt modelId="{377905E7-D5B1-4D16-A772-35779E6009A3}" type="pres">
      <dgm:prSet presAssocID="{11F14432-92FA-41BD-91D4-B88DE0D3494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F62716E6-805A-4BEE-A925-96C7D427961F}" type="pres">
      <dgm:prSet presAssocID="{11F14432-92FA-41BD-91D4-B88DE0D34949}" presName="spaceRect" presStyleCnt="0"/>
      <dgm:spPr/>
    </dgm:pt>
    <dgm:pt modelId="{59D194A9-86EA-4FFA-9AEA-971C2772AB2E}" type="pres">
      <dgm:prSet presAssocID="{11F14432-92FA-41BD-91D4-B88DE0D34949}" presName="parTx" presStyleLbl="revTx" presStyleIdx="3" presStyleCnt="4">
        <dgm:presLayoutVars>
          <dgm:chMax val="0"/>
          <dgm:chPref val="0"/>
        </dgm:presLayoutVars>
      </dgm:prSet>
      <dgm:spPr/>
    </dgm:pt>
  </dgm:ptLst>
  <dgm:cxnLst>
    <dgm:cxn modelId="{55F08127-5AF2-45E4-B90B-2E0AD04C4460}" srcId="{2AE3F611-8E38-41B6-BBBB-AA9E4A94FDC3}" destId="{665A2925-4D43-4A61-A0BE-B066FF2753E2}" srcOrd="2" destOrd="0" parTransId="{EFD6D717-B109-4107-B6EA-AC8084C834C4}" sibTransId="{16FDB719-BF90-4541-9969-6E62016D9BF8}"/>
    <dgm:cxn modelId="{9752822B-0F46-4165-A8ED-594C89AF115F}" type="presOf" srcId="{11F14432-92FA-41BD-91D4-B88DE0D34949}" destId="{59D194A9-86EA-4FFA-9AEA-971C2772AB2E}" srcOrd="0" destOrd="0" presId="urn:microsoft.com/office/officeart/2018/2/layout/IconVerticalSolidList"/>
    <dgm:cxn modelId="{B4440E84-D0E3-43FD-85BD-4F872C9900D2}" srcId="{2AE3F611-8E38-41B6-BBBB-AA9E4A94FDC3}" destId="{E8BD9CCD-88BC-464B-9836-78791085C603}" srcOrd="0" destOrd="0" parTransId="{77AD792C-503D-4CE1-8BBE-1DA83BA4BC71}" sibTransId="{EE833BAA-66A0-42FC-AEF0-6E95F0FC7C35}"/>
    <dgm:cxn modelId="{EDB72791-1AE3-4226-8592-27C1E8748C6D}" srcId="{2AE3F611-8E38-41B6-BBBB-AA9E4A94FDC3}" destId="{11F14432-92FA-41BD-91D4-B88DE0D34949}" srcOrd="3" destOrd="0" parTransId="{D231714D-5E10-47B1-AB70-4EC7E41C2320}" sibTransId="{9C6ED542-DF83-415A-828B-7E5B23B4B32D}"/>
    <dgm:cxn modelId="{84B534A3-B9CB-4337-8633-074C5F3C2714}" type="presOf" srcId="{2AE3F611-8E38-41B6-BBBB-AA9E4A94FDC3}" destId="{21EFF1CA-9178-4F86-9BF4-A1EB2F6CC2E4}" srcOrd="0" destOrd="0" presId="urn:microsoft.com/office/officeart/2018/2/layout/IconVerticalSolidList"/>
    <dgm:cxn modelId="{D740D9C6-049C-4529-9A47-040FF25DA4DC}" type="presOf" srcId="{665A2925-4D43-4A61-A0BE-B066FF2753E2}" destId="{EC9FE926-3967-44E5-815D-B759BB20BF1F}" srcOrd="0" destOrd="0" presId="urn:microsoft.com/office/officeart/2018/2/layout/IconVerticalSolidList"/>
    <dgm:cxn modelId="{4C31FAD9-E159-4063-A37C-9BCE70D0A835}" type="presOf" srcId="{61652842-9B48-443E-BAEF-2D1E7B9F24D3}" destId="{8B1022E8-3032-430C-9528-46BF387B3783}" srcOrd="0" destOrd="0" presId="urn:microsoft.com/office/officeart/2018/2/layout/IconVerticalSolidList"/>
    <dgm:cxn modelId="{110EC9DF-FBEA-47A3-B532-6A5A5D5C2B0B}" type="presOf" srcId="{E8BD9CCD-88BC-464B-9836-78791085C603}" destId="{745ACC31-D7CD-44A4-9BBA-511A4CE9E45A}" srcOrd="0" destOrd="0" presId="urn:microsoft.com/office/officeart/2018/2/layout/IconVerticalSolidList"/>
    <dgm:cxn modelId="{F2D899FA-099D-4AEF-8A38-A7245F3FB4EC}" srcId="{2AE3F611-8E38-41B6-BBBB-AA9E4A94FDC3}" destId="{61652842-9B48-443E-BAEF-2D1E7B9F24D3}" srcOrd="1" destOrd="0" parTransId="{A46A7068-44D6-4E87-9E6D-46C5BF8763C7}" sibTransId="{9D55A53E-5DFB-4048-9DAC-D768B43CC226}"/>
    <dgm:cxn modelId="{89B9EC24-CE81-4ADC-8504-C6BA5FF0B735}" type="presParOf" srcId="{21EFF1CA-9178-4F86-9BF4-A1EB2F6CC2E4}" destId="{51A6333F-FBD8-4D3E-ADAD-D6B156062B8B}" srcOrd="0" destOrd="0" presId="urn:microsoft.com/office/officeart/2018/2/layout/IconVerticalSolidList"/>
    <dgm:cxn modelId="{BFF12B8B-AAE7-4446-980A-19047CC7EC86}" type="presParOf" srcId="{51A6333F-FBD8-4D3E-ADAD-D6B156062B8B}" destId="{CDE72075-F241-4962-88FB-51B65C48E315}" srcOrd="0" destOrd="0" presId="urn:microsoft.com/office/officeart/2018/2/layout/IconVerticalSolidList"/>
    <dgm:cxn modelId="{970C85AB-A332-4DCB-BF99-0D2FE4805661}" type="presParOf" srcId="{51A6333F-FBD8-4D3E-ADAD-D6B156062B8B}" destId="{03C7E80D-52F1-43F8-B0D5-5612B4932C90}" srcOrd="1" destOrd="0" presId="urn:microsoft.com/office/officeart/2018/2/layout/IconVerticalSolidList"/>
    <dgm:cxn modelId="{2756C94B-3FEC-40D0-8634-4ECF5DF444A3}" type="presParOf" srcId="{51A6333F-FBD8-4D3E-ADAD-D6B156062B8B}" destId="{CB7BB297-DA03-486C-8C8D-E4022B5F008A}" srcOrd="2" destOrd="0" presId="urn:microsoft.com/office/officeart/2018/2/layout/IconVerticalSolidList"/>
    <dgm:cxn modelId="{4FD58FA2-0A56-49FA-A388-FB91FDA18711}" type="presParOf" srcId="{51A6333F-FBD8-4D3E-ADAD-D6B156062B8B}" destId="{745ACC31-D7CD-44A4-9BBA-511A4CE9E45A}" srcOrd="3" destOrd="0" presId="urn:microsoft.com/office/officeart/2018/2/layout/IconVerticalSolidList"/>
    <dgm:cxn modelId="{BBC4258D-F881-40B4-991B-E5CCFB9C32B3}" type="presParOf" srcId="{21EFF1CA-9178-4F86-9BF4-A1EB2F6CC2E4}" destId="{A2CFD94B-DAD6-4828-BD4F-8387885AEF43}" srcOrd="1" destOrd="0" presId="urn:microsoft.com/office/officeart/2018/2/layout/IconVerticalSolidList"/>
    <dgm:cxn modelId="{38B86615-8DE5-48DE-851C-09A1D24F2627}" type="presParOf" srcId="{21EFF1CA-9178-4F86-9BF4-A1EB2F6CC2E4}" destId="{983C99E3-C376-46B1-A59E-73B276C3D047}" srcOrd="2" destOrd="0" presId="urn:microsoft.com/office/officeart/2018/2/layout/IconVerticalSolidList"/>
    <dgm:cxn modelId="{D4376291-BC03-415A-992B-6E4FEFA2B9DD}" type="presParOf" srcId="{983C99E3-C376-46B1-A59E-73B276C3D047}" destId="{832E8BD1-74C2-420F-AE2C-273B57CC3C21}" srcOrd="0" destOrd="0" presId="urn:microsoft.com/office/officeart/2018/2/layout/IconVerticalSolidList"/>
    <dgm:cxn modelId="{40A7761A-B815-4F04-A6C2-15C98C04F1E4}" type="presParOf" srcId="{983C99E3-C376-46B1-A59E-73B276C3D047}" destId="{6C391811-E00F-4A0C-8149-8880E50BF147}" srcOrd="1" destOrd="0" presId="urn:microsoft.com/office/officeart/2018/2/layout/IconVerticalSolidList"/>
    <dgm:cxn modelId="{6C2ED7A0-FBB3-45EE-B023-ACBD6C046041}" type="presParOf" srcId="{983C99E3-C376-46B1-A59E-73B276C3D047}" destId="{C2D15B8D-7A05-45A9-BAC9-42CE359E0114}" srcOrd="2" destOrd="0" presId="urn:microsoft.com/office/officeart/2018/2/layout/IconVerticalSolidList"/>
    <dgm:cxn modelId="{2D4CE263-9B07-43F7-8000-C2255D6CE637}" type="presParOf" srcId="{983C99E3-C376-46B1-A59E-73B276C3D047}" destId="{8B1022E8-3032-430C-9528-46BF387B3783}" srcOrd="3" destOrd="0" presId="urn:microsoft.com/office/officeart/2018/2/layout/IconVerticalSolidList"/>
    <dgm:cxn modelId="{A41F54FF-C9C4-4D57-A6BB-C52CD68AB81F}" type="presParOf" srcId="{21EFF1CA-9178-4F86-9BF4-A1EB2F6CC2E4}" destId="{E7EFC074-F933-4B72-BEEE-525A486EAF79}" srcOrd="3" destOrd="0" presId="urn:microsoft.com/office/officeart/2018/2/layout/IconVerticalSolidList"/>
    <dgm:cxn modelId="{911CDE3D-075D-4071-BDA3-3BF38031BD8C}" type="presParOf" srcId="{21EFF1CA-9178-4F86-9BF4-A1EB2F6CC2E4}" destId="{7D14E128-7156-48E2-ABD2-8843F0379583}" srcOrd="4" destOrd="0" presId="urn:microsoft.com/office/officeart/2018/2/layout/IconVerticalSolidList"/>
    <dgm:cxn modelId="{4FF24017-BB4F-417D-AC16-FC68B830C145}" type="presParOf" srcId="{7D14E128-7156-48E2-ABD2-8843F0379583}" destId="{7D965521-0AD9-4E9F-B6D7-A3CE1AEEFFE3}" srcOrd="0" destOrd="0" presId="urn:microsoft.com/office/officeart/2018/2/layout/IconVerticalSolidList"/>
    <dgm:cxn modelId="{15F5C734-71E5-4302-806C-99AC0C3D25B6}" type="presParOf" srcId="{7D14E128-7156-48E2-ABD2-8843F0379583}" destId="{D7CD5162-99A7-46F5-A460-C4B0B881FD3F}" srcOrd="1" destOrd="0" presId="urn:microsoft.com/office/officeart/2018/2/layout/IconVerticalSolidList"/>
    <dgm:cxn modelId="{15484998-22E2-4481-8553-93D2573C1504}" type="presParOf" srcId="{7D14E128-7156-48E2-ABD2-8843F0379583}" destId="{4D193155-2552-4297-8C49-4AC35B86BE3C}" srcOrd="2" destOrd="0" presId="urn:microsoft.com/office/officeart/2018/2/layout/IconVerticalSolidList"/>
    <dgm:cxn modelId="{5C3E2C98-A593-4ADB-B222-28A465DC8B95}" type="presParOf" srcId="{7D14E128-7156-48E2-ABD2-8843F0379583}" destId="{EC9FE926-3967-44E5-815D-B759BB20BF1F}" srcOrd="3" destOrd="0" presId="urn:microsoft.com/office/officeart/2018/2/layout/IconVerticalSolidList"/>
    <dgm:cxn modelId="{67B6ADFA-3710-40F2-B988-EAD36A6A591B}" type="presParOf" srcId="{21EFF1CA-9178-4F86-9BF4-A1EB2F6CC2E4}" destId="{B2B80D30-FF05-483D-B918-54277569F239}" srcOrd="5" destOrd="0" presId="urn:microsoft.com/office/officeart/2018/2/layout/IconVerticalSolidList"/>
    <dgm:cxn modelId="{95C96595-6B4B-4BEC-9A92-6DE30D69757E}" type="presParOf" srcId="{21EFF1CA-9178-4F86-9BF4-A1EB2F6CC2E4}" destId="{46DE617C-B131-43BF-B9C7-33A072AE9E9D}" srcOrd="6" destOrd="0" presId="urn:microsoft.com/office/officeart/2018/2/layout/IconVerticalSolidList"/>
    <dgm:cxn modelId="{04725039-F328-43CC-BCFC-EB7C82994A97}" type="presParOf" srcId="{46DE617C-B131-43BF-B9C7-33A072AE9E9D}" destId="{82AEFD60-F621-44C0-8228-769141C898C2}" srcOrd="0" destOrd="0" presId="urn:microsoft.com/office/officeart/2018/2/layout/IconVerticalSolidList"/>
    <dgm:cxn modelId="{7AF09F31-205A-4270-9F9F-BD0CF91B224F}" type="presParOf" srcId="{46DE617C-B131-43BF-B9C7-33A072AE9E9D}" destId="{377905E7-D5B1-4D16-A772-35779E6009A3}" srcOrd="1" destOrd="0" presId="urn:microsoft.com/office/officeart/2018/2/layout/IconVerticalSolidList"/>
    <dgm:cxn modelId="{9C197434-D6DC-4968-AFF4-3A97BDB089BD}" type="presParOf" srcId="{46DE617C-B131-43BF-B9C7-33A072AE9E9D}" destId="{F62716E6-805A-4BEE-A925-96C7D427961F}" srcOrd="2" destOrd="0" presId="urn:microsoft.com/office/officeart/2018/2/layout/IconVerticalSolidList"/>
    <dgm:cxn modelId="{566EEA03-FEA4-4124-A436-60D92252BACE}" type="presParOf" srcId="{46DE617C-B131-43BF-B9C7-33A072AE9E9D}" destId="{59D194A9-86EA-4FFA-9AEA-971C2772AB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230A2F-DDE1-4918-B834-498876618E51}" type="doc">
      <dgm:prSet loTypeId="urn:microsoft.com/office/officeart/2005/8/layout/vList2" loCatId="list" qsTypeId="urn:microsoft.com/office/officeart/2005/8/quickstyle/simple1#132" qsCatId="simple" csTypeId="urn:microsoft.com/office/officeart/2005/8/colors/accent1_2#103" csCatId="accent1"/>
      <dgm:spPr/>
      <dgm:t>
        <a:bodyPr/>
        <a:lstStyle/>
        <a:p>
          <a:endParaRPr lang="en-GB"/>
        </a:p>
      </dgm:t>
    </dgm:pt>
    <dgm:pt modelId="{A70A957B-5BEF-47C1-98A6-E68ACB4EE5D3}">
      <dgm:prSet/>
      <dgm:spPr/>
      <dgm:t>
        <a:bodyPr/>
        <a:lstStyle/>
        <a:p>
          <a:r>
            <a:rPr lang="en-GB" b="1" dirty="0"/>
            <a:t>Empirical Study Literature Review </a:t>
          </a:r>
          <a:endParaRPr lang="en-GB" dirty="0"/>
        </a:p>
      </dgm:t>
    </dgm:pt>
    <dgm:pt modelId="{D721A8DA-C997-48F0-A62B-325DB8A6B332}" type="parTrans" cxnId="{0DEFC362-E353-4087-A82D-3B63254046E8}">
      <dgm:prSet/>
      <dgm:spPr/>
      <dgm:t>
        <a:bodyPr/>
        <a:lstStyle/>
        <a:p>
          <a:endParaRPr lang="en-GB"/>
        </a:p>
      </dgm:t>
    </dgm:pt>
    <dgm:pt modelId="{033688F0-DD8D-44F4-8EC5-403CB5AB1E1C}" type="sibTrans" cxnId="{0DEFC362-E353-4087-A82D-3B63254046E8}">
      <dgm:prSet/>
      <dgm:spPr/>
      <dgm:t>
        <a:bodyPr/>
        <a:lstStyle/>
        <a:p>
          <a:endParaRPr lang="en-GB"/>
        </a:p>
      </dgm:t>
    </dgm:pt>
    <dgm:pt modelId="{8934AD22-6F56-48FB-92EE-EE6C7744EA2D}" type="pres">
      <dgm:prSet presAssocID="{B7230A2F-DDE1-4918-B834-498876618E51}" presName="linear" presStyleCnt="0">
        <dgm:presLayoutVars>
          <dgm:animLvl val="lvl"/>
          <dgm:resizeHandles val="exact"/>
        </dgm:presLayoutVars>
      </dgm:prSet>
      <dgm:spPr/>
    </dgm:pt>
    <dgm:pt modelId="{F6325D7C-4BF3-4AF1-B7F2-EEC17130B939}" type="pres">
      <dgm:prSet presAssocID="{A70A957B-5BEF-47C1-98A6-E68ACB4EE5D3}" presName="parentText" presStyleLbl="node1" presStyleIdx="0" presStyleCnt="1" custLinFactNeighborX="-493" custLinFactNeighborY="3311">
        <dgm:presLayoutVars>
          <dgm:chMax val="0"/>
          <dgm:bulletEnabled val="1"/>
        </dgm:presLayoutVars>
      </dgm:prSet>
      <dgm:spPr/>
    </dgm:pt>
  </dgm:ptLst>
  <dgm:cxnLst>
    <dgm:cxn modelId="{1BE74C12-4176-4C2D-B068-DDD889292E0F}" type="presOf" srcId="{A70A957B-5BEF-47C1-98A6-E68ACB4EE5D3}" destId="{F6325D7C-4BF3-4AF1-B7F2-EEC17130B939}" srcOrd="0" destOrd="0" presId="urn:microsoft.com/office/officeart/2005/8/layout/vList2"/>
    <dgm:cxn modelId="{0DEFC362-E353-4087-A82D-3B63254046E8}" srcId="{B7230A2F-DDE1-4918-B834-498876618E51}" destId="{A70A957B-5BEF-47C1-98A6-E68ACB4EE5D3}" srcOrd="0" destOrd="0" parTransId="{D721A8DA-C997-48F0-A62B-325DB8A6B332}" sibTransId="{033688F0-DD8D-44F4-8EC5-403CB5AB1E1C}"/>
    <dgm:cxn modelId="{F04822B1-A068-4DF1-A922-CCFE03D49A02}" type="presOf" srcId="{B7230A2F-DDE1-4918-B834-498876618E51}" destId="{8934AD22-6F56-48FB-92EE-EE6C7744EA2D}" srcOrd="0" destOrd="0" presId="urn:microsoft.com/office/officeart/2005/8/layout/vList2"/>
    <dgm:cxn modelId="{B40696D8-14C3-4101-B95E-42B2ED580E2B}" type="presParOf" srcId="{8934AD22-6F56-48FB-92EE-EE6C7744EA2D}" destId="{F6325D7C-4BF3-4AF1-B7F2-EEC17130B93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4F22EA-A819-4CC0-87D3-CE2969FC42FF}" type="doc">
      <dgm:prSet loTypeId="urn:microsoft.com/office/officeart/2005/8/layout/vList2" loCatId="list" qsTypeId="urn:microsoft.com/office/officeart/2005/8/quickstyle/simple1#133" qsCatId="simple" csTypeId="urn:microsoft.com/office/officeart/2005/8/colors/accent1_2#104" csCatId="accent1"/>
      <dgm:spPr/>
      <dgm:t>
        <a:bodyPr/>
        <a:lstStyle/>
        <a:p>
          <a:endParaRPr lang="en-GB"/>
        </a:p>
      </dgm:t>
    </dgm:pt>
    <dgm:pt modelId="{E1A5BF63-1316-455E-93AA-F6B9C877ACEF}">
      <dgm:prSet/>
      <dgm:spPr/>
      <dgm:t>
        <a:bodyPr/>
        <a:lstStyle/>
        <a:p>
          <a:r>
            <a:rPr lang="en-GB" b="1"/>
            <a:t>Systematic Literature Review </a:t>
          </a:r>
          <a:endParaRPr lang="en-GB"/>
        </a:p>
      </dgm:t>
    </dgm:pt>
    <dgm:pt modelId="{43FB0E96-01D3-4680-BFE2-C91FE765EA4C}" type="parTrans" cxnId="{FFCBF6ED-01BA-4BFB-9B62-C6CC3915B3BA}">
      <dgm:prSet/>
      <dgm:spPr/>
      <dgm:t>
        <a:bodyPr/>
        <a:lstStyle/>
        <a:p>
          <a:endParaRPr lang="en-GB"/>
        </a:p>
      </dgm:t>
    </dgm:pt>
    <dgm:pt modelId="{C7028138-9128-4300-9313-651C3E0ACA70}" type="sibTrans" cxnId="{FFCBF6ED-01BA-4BFB-9B62-C6CC3915B3BA}">
      <dgm:prSet/>
      <dgm:spPr/>
      <dgm:t>
        <a:bodyPr/>
        <a:lstStyle/>
        <a:p>
          <a:endParaRPr lang="en-GB"/>
        </a:p>
      </dgm:t>
    </dgm:pt>
    <dgm:pt modelId="{81E3DF84-D5E4-4C8A-B8C5-24FD41E85F75}" type="pres">
      <dgm:prSet presAssocID="{AA4F22EA-A819-4CC0-87D3-CE2969FC42FF}" presName="linear" presStyleCnt="0">
        <dgm:presLayoutVars>
          <dgm:animLvl val="lvl"/>
          <dgm:resizeHandles val="exact"/>
        </dgm:presLayoutVars>
      </dgm:prSet>
      <dgm:spPr/>
    </dgm:pt>
    <dgm:pt modelId="{ED379CD2-0391-40E4-AFE4-BD4B50C8D050}" type="pres">
      <dgm:prSet presAssocID="{E1A5BF63-1316-455E-93AA-F6B9C877ACEF}" presName="parentText" presStyleLbl="node1" presStyleIdx="0" presStyleCnt="1">
        <dgm:presLayoutVars>
          <dgm:chMax val="0"/>
          <dgm:bulletEnabled val="1"/>
        </dgm:presLayoutVars>
      </dgm:prSet>
      <dgm:spPr/>
    </dgm:pt>
  </dgm:ptLst>
  <dgm:cxnLst>
    <dgm:cxn modelId="{C3597A0C-8B33-4A97-BDCD-57ECB3F97521}" type="presOf" srcId="{E1A5BF63-1316-455E-93AA-F6B9C877ACEF}" destId="{ED379CD2-0391-40E4-AFE4-BD4B50C8D050}" srcOrd="0" destOrd="0" presId="urn:microsoft.com/office/officeart/2005/8/layout/vList2"/>
    <dgm:cxn modelId="{FFCBF6ED-01BA-4BFB-9B62-C6CC3915B3BA}" srcId="{AA4F22EA-A819-4CC0-87D3-CE2969FC42FF}" destId="{E1A5BF63-1316-455E-93AA-F6B9C877ACEF}" srcOrd="0" destOrd="0" parTransId="{43FB0E96-01D3-4680-BFE2-C91FE765EA4C}" sibTransId="{C7028138-9128-4300-9313-651C3E0ACA70}"/>
    <dgm:cxn modelId="{6C0B64F5-C0EA-443A-9335-4E6D2FB13B35}" type="presOf" srcId="{AA4F22EA-A819-4CC0-87D3-CE2969FC42FF}" destId="{81E3DF84-D5E4-4C8A-B8C5-24FD41E85F75}" srcOrd="0" destOrd="0" presId="urn:microsoft.com/office/officeart/2005/8/layout/vList2"/>
    <dgm:cxn modelId="{7266F2D1-CF5B-4D9F-BE17-4F2906679849}" type="presParOf" srcId="{81E3DF84-D5E4-4C8A-B8C5-24FD41E85F75}" destId="{ED379CD2-0391-40E4-AFE4-BD4B50C8D05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CE4D6D-BC0D-4A88-8EAE-22FA857B40D2}" type="doc">
      <dgm:prSet loTypeId="urn:microsoft.com/office/officeart/2005/8/layout/vList2" loCatId="list" qsTypeId="urn:microsoft.com/office/officeart/2005/8/quickstyle/simple1#134" qsCatId="simple" csTypeId="urn:microsoft.com/office/officeart/2005/8/colors/accent1_2#105" csCatId="accent1" phldr="1"/>
      <dgm:spPr/>
      <dgm:t>
        <a:bodyPr/>
        <a:lstStyle/>
        <a:p>
          <a:endParaRPr lang="en-GB"/>
        </a:p>
      </dgm:t>
    </dgm:pt>
    <dgm:pt modelId="{2725AFB7-DFBD-4390-8519-BB65F6A35D67}">
      <dgm:prSet/>
      <dgm:spPr/>
      <dgm:t>
        <a:bodyPr/>
        <a:lstStyle/>
        <a:p>
          <a:r>
            <a:rPr lang="en-GB" dirty="0" err="1"/>
            <a:t>Gwnewch</a:t>
          </a:r>
          <a:r>
            <a:rPr lang="en-GB" dirty="0"/>
            <a:t> </a:t>
          </a:r>
          <a:r>
            <a:rPr lang="en-GB" dirty="0" err="1"/>
            <a:t>yn</a:t>
          </a:r>
          <a:r>
            <a:rPr lang="en-GB" dirty="0"/>
            <a:t> </a:t>
          </a:r>
          <a:r>
            <a:rPr lang="en-GB" dirty="0" err="1"/>
            <a:t>siŵr</a:t>
          </a:r>
          <a:r>
            <a:rPr lang="en-GB" dirty="0"/>
            <a:t> </a:t>
          </a:r>
          <a:r>
            <a:rPr lang="en-GB" dirty="0" err="1"/>
            <a:t>ei</a:t>
          </a:r>
          <a:r>
            <a:rPr lang="en-GB" dirty="0"/>
            <a:t> </a:t>
          </a:r>
          <a:r>
            <a:rPr lang="en-GB" dirty="0" err="1"/>
            <a:t>fod</a:t>
          </a:r>
          <a:r>
            <a:rPr lang="en-GB" dirty="0"/>
            <a:t> </a:t>
          </a:r>
          <a:r>
            <a:rPr lang="en-GB" dirty="0" err="1"/>
            <a:t>wedi'i</a:t>
          </a:r>
          <a:r>
            <a:rPr lang="en-GB" dirty="0"/>
            <a:t> </a:t>
          </a:r>
          <a:r>
            <a:rPr lang="en-GB" dirty="0" err="1"/>
            <a:t>fformatio'n</a:t>
          </a:r>
          <a:r>
            <a:rPr lang="en-GB" dirty="0"/>
            <a:t> </a:t>
          </a:r>
          <a:r>
            <a:rPr lang="en-GB" dirty="0" err="1"/>
            <a:t>gywir</a:t>
          </a:r>
          <a:endParaRPr lang="en-GB" dirty="0"/>
        </a:p>
      </dgm:t>
    </dgm:pt>
    <dgm:pt modelId="{5588F15C-A101-47A9-80A8-79C36E7CE109}" type="parTrans" cxnId="{5266776B-D2ED-479A-909C-2A1D9D43CF46}">
      <dgm:prSet/>
      <dgm:spPr/>
      <dgm:t>
        <a:bodyPr/>
        <a:lstStyle/>
        <a:p>
          <a:endParaRPr lang="en-GB"/>
        </a:p>
      </dgm:t>
    </dgm:pt>
    <dgm:pt modelId="{A81726F6-0C47-4180-BA74-5F8713E22DB0}" type="sibTrans" cxnId="{5266776B-D2ED-479A-909C-2A1D9D43CF46}">
      <dgm:prSet/>
      <dgm:spPr/>
      <dgm:t>
        <a:bodyPr/>
        <a:lstStyle/>
        <a:p>
          <a:endParaRPr lang="en-GB"/>
        </a:p>
      </dgm:t>
    </dgm:pt>
    <dgm:pt modelId="{28B74B3D-037A-40D6-97A0-A759D2F9B301}">
      <dgm:prSet/>
      <dgm:spPr/>
      <dgm:t>
        <a:bodyPr/>
        <a:lstStyle/>
        <a:p>
          <a:r>
            <a:rPr lang="en-GB" b="1" dirty="0" err="1"/>
            <a:t>Tudalen</a:t>
          </a:r>
          <a:r>
            <a:rPr lang="en-GB" b="1" dirty="0"/>
            <a:t> </a:t>
          </a:r>
          <a:r>
            <a:rPr lang="en-GB" b="1" dirty="0" err="1"/>
            <a:t>deitl</a:t>
          </a:r>
          <a:r>
            <a:rPr lang="en-GB" b="1" dirty="0"/>
            <a:t>: </a:t>
          </a:r>
          <a:r>
            <a:rPr lang="en-GB" b="1" dirty="0" err="1"/>
            <a:t>teitl</a:t>
          </a:r>
          <a:r>
            <a:rPr lang="en-GB" b="1" dirty="0"/>
            <a:t> diss, </a:t>
          </a:r>
          <a:r>
            <a:rPr lang="en-GB" b="1" dirty="0" err="1"/>
            <a:t>eich</a:t>
          </a:r>
          <a:r>
            <a:rPr lang="en-GB" b="1" dirty="0"/>
            <a:t> </a:t>
          </a:r>
          <a:r>
            <a:rPr lang="en-GB" b="1" dirty="0" err="1"/>
            <a:t>enw</a:t>
          </a:r>
          <a:r>
            <a:rPr lang="en-GB" b="1" dirty="0"/>
            <a:t> a PCYDDS, </a:t>
          </a:r>
          <a:r>
            <a:rPr lang="en-GB" b="1" dirty="0" err="1"/>
            <a:t>dyddiad</a:t>
          </a:r>
          <a:r>
            <a:rPr lang="en-GB" b="1" dirty="0"/>
            <a:t>.</a:t>
          </a:r>
          <a:endParaRPr lang="en-GB" dirty="0"/>
        </a:p>
      </dgm:t>
    </dgm:pt>
    <dgm:pt modelId="{3E4377AA-0949-45BB-950C-70343279F86F}" type="parTrans" cxnId="{40A8C124-36D8-4AD6-857C-EBF7994999D0}">
      <dgm:prSet/>
      <dgm:spPr/>
      <dgm:t>
        <a:bodyPr/>
        <a:lstStyle/>
        <a:p>
          <a:endParaRPr lang="en-GB"/>
        </a:p>
      </dgm:t>
    </dgm:pt>
    <dgm:pt modelId="{E7F4E414-715A-4FD7-9525-30C2A6300BFF}" type="sibTrans" cxnId="{40A8C124-36D8-4AD6-857C-EBF7994999D0}">
      <dgm:prSet/>
      <dgm:spPr/>
      <dgm:t>
        <a:bodyPr/>
        <a:lstStyle/>
        <a:p>
          <a:endParaRPr lang="en-GB"/>
        </a:p>
      </dgm:t>
    </dgm:pt>
    <dgm:pt modelId="{E84EACD8-C427-4245-9DDC-61C1D0E0CED3}">
      <dgm:prSet/>
      <dgm:spPr/>
      <dgm:t>
        <a:bodyPr/>
        <a:lstStyle/>
        <a:p>
          <a:r>
            <a:rPr lang="en-GB" dirty="0" err="1"/>
            <a:t>Gwnewch</a:t>
          </a:r>
          <a:r>
            <a:rPr lang="en-GB" dirty="0"/>
            <a:t> </a:t>
          </a:r>
          <a:r>
            <a:rPr lang="en-GB" dirty="0" err="1"/>
            <a:t>yn</a:t>
          </a:r>
          <a:r>
            <a:rPr lang="en-GB" dirty="0"/>
            <a:t> </a:t>
          </a:r>
          <a:r>
            <a:rPr lang="en-GB" dirty="0" err="1"/>
            <a:t>siŵr</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Ffurflen</a:t>
          </a:r>
          <a:r>
            <a:rPr lang="en-GB" dirty="0"/>
            <a:t> </a:t>
          </a:r>
          <a:r>
            <a:rPr lang="en-GB" dirty="0" err="1"/>
            <a:t>Ddatganiad</a:t>
          </a:r>
          <a:r>
            <a:rPr lang="en-GB" dirty="0"/>
            <a:t> </a:t>
          </a:r>
          <a:r>
            <a:rPr lang="en-GB" dirty="0" err="1"/>
            <a:t>yn</a:t>
          </a:r>
          <a:r>
            <a:rPr lang="en-GB" dirty="0"/>
            <a:t> </a:t>
          </a:r>
          <a:r>
            <a:rPr lang="en-GB" dirty="0" err="1"/>
            <a:t>eich</a:t>
          </a:r>
          <a:r>
            <a:rPr lang="en-GB" dirty="0"/>
            <a:t> </a:t>
          </a:r>
          <a:r>
            <a:rPr lang="en-GB" dirty="0" err="1"/>
            <a:t>Traethawd</a:t>
          </a:r>
          <a:r>
            <a:rPr lang="en-GB" dirty="0"/>
            <a:t> Hir, a </a:t>
          </a:r>
          <a:r>
            <a:rPr lang="en-GB" dirty="0" err="1"/>
            <a:t>geir</a:t>
          </a:r>
          <a:r>
            <a:rPr lang="en-GB" dirty="0"/>
            <a:t> </a:t>
          </a:r>
          <a:r>
            <a:rPr lang="en-GB" dirty="0" err="1"/>
            <a:t>ar</a:t>
          </a:r>
          <a:r>
            <a:rPr lang="en-GB" dirty="0"/>
            <a:t> Moodle ac </a:t>
          </a:r>
          <a:r>
            <a:rPr lang="en-GB" dirty="0" err="1"/>
            <a:t>yn</a:t>
          </a:r>
          <a:r>
            <a:rPr lang="en-GB" dirty="0"/>
            <a:t> y </a:t>
          </a:r>
          <a:r>
            <a:rPr lang="en-GB" dirty="0" err="1"/>
            <a:t>Llawlyfr</a:t>
          </a:r>
          <a:r>
            <a:rPr lang="en-GB" dirty="0"/>
            <a:t>. </a:t>
          </a:r>
          <a:r>
            <a:rPr lang="en-GB" dirty="0" err="1"/>
            <a:t>Gallwch</a:t>
          </a:r>
          <a:r>
            <a:rPr lang="en-GB" dirty="0"/>
            <a:t> </a:t>
          </a:r>
          <a:r>
            <a:rPr lang="en-GB" dirty="0" err="1"/>
            <a:t>ei</a:t>
          </a:r>
          <a:r>
            <a:rPr lang="en-GB" dirty="0"/>
            <a:t> </a:t>
          </a:r>
          <a:r>
            <a:rPr lang="en-GB" dirty="0" err="1"/>
            <a:t>gopïo</a:t>
          </a:r>
          <a:r>
            <a:rPr lang="en-GB" dirty="0"/>
            <a:t> </a:t>
          </a:r>
          <a:r>
            <a:rPr lang="en-GB" dirty="0" err="1"/>
            <a:t>a'i</a:t>
          </a:r>
          <a:r>
            <a:rPr lang="en-GB" dirty="0"/>
            <a:t> </a:t>
          </a:r>
          <a:r>
            <a:rPr lang="en-GB" dirty="0" err="1"/>
            <a:t>gludo</a:t>
          </a:r>
          <a:r>
            <a:rPr lang="en-GB" dirty="0"/>
            <a:t> a </a:t>
          </a:r>
          <a:r>
            <a:rPr lang="en-GB" dirty="0" err="1"/>
            <a:t>sicrhau</a:t>
          </a:r>
          <a:r>
            <a:rPr lang="en-GB" dirty="0"/>
            <a:t> </a:t>
          </a:r>
          <a:r>
            <a:rPr lang="en-GB" dirty="0" err="1"/>
            <a:t>eich</a:t>
          </a:r>
          <a:r>
            <a:rPr lang="en-GB" dirty="0"/>
            <a:t> bod </a:t>
          </a:r>
          <a:r>
            <a:rPr lang="en-GB" dirty="0" err="1"/>
            <a:t>yn</a:t>
          </a:r>
          <a:r>
            <a:rPr lang="en-GB" dirty="0"/>
            <a:t> </a:t>
          </a:r>
          <a:r>
            <a:rPr lang="en-GB" dirty="0" err="1"/>
            <a:t>ei</a:t>
          </a:r>
          <a:r>
            <a:rPr lang="en-GB" dirty="0"/>
            <a:t> </a:t>
          </a:r>
          <a:r>
            <a:rPr lang="en-GB" dirty="0" err="1"/>
            <a:t>lofnodi</a:t>
          </a:r>
          <a:endParaRPr lang="en-GB" dirty="0"/>
        </a:p>
      </dgm:t>
    </dgm:pt>
    <dgm:pt modelId="{52B9B5BE-7860-4801-9FFA-273209C7BEF5}" type="parTrans" cxnId="{BA43CE11-39C5-4FCC-89E4-BBF2EFDA627C}">
      <dgm:prSet/>
      <dgm:spPr/>
      <dgm:t>
        <a:bodyPr/>
        <a:lstStyle/>
        <a:p>
          <a:endParaRPr lang="en-GB"/>
        </a:p>
      </dgm:t>
    </dgm:pt>
    <dgm:pt modelId="{D086DE66-FBDF-43A3-8413-99B7E5D44A36}" type="sibTrans" cxnId="{BA43CE11-39C5-4FCC-89E4-BBF2EFDA627C}">
      <dgm:prSet/>
      <dgm:spPr/>
      <dgm:t>
        <a:bodyPr/>
        <a:lstStyle/>
        <a:p>
          <a:endParaRPr lang="en-GB"/>
        </a:p>
      </dgm:t>
    </dgm:pt>
    <dgm:pt modelId="{971C2560-70DC-4482-9191-4BD85AFC42A2}">
      <dgm:prSet/>
      <dgm:spPr/>
      <dgm:t>
        <a:bodyPr/>
        <a:lstStyle/>
        <a:p>
          <a:r>
            <a:rPr lang="en-GB" dirty="0">
              <a:hlinkClick xmlns:r="http://schemas.openxmlformats.org/officeDocument/2006/relationships" r:id="rId1"/>
            </a:rPr>
            <a:t>	https://youtu.be/KWHB9wghZ4w</a:t>
          </a:r>
          <a:r>
            <a:rPr lang="en-GB" dirty="0"/>
            <a:t> </a:t>
          </a:r>
        </a:p>
      </dgm:t>
    </dgm:pt>
    <dgm:pt modelId="{69EFF30D-ED64-47F5-ACA2-E0D638DD8292}" type="parTrans" cxnId="{21E13498-8E16-416E-8361-0789579064E5}">
      <dgm:prSet/>
      <dgm:spPr/>
      <dgm:t>
        <a:bodyPr/>
        <a:lstStyle/>
        <a:p>
          <a:endParaRPr lang="en-GB"/>
        </a:p>
      </dgm:t>
    </dgm:pt>
    <dgm:pt modelId="{CFDE88B9-6C83-4FE7-A6DC-49C1E76BE33B}" type="sibTrans" cxnId="{21E13498-8E16-416E-8361-0789579064E5}">
      <dgm:prSet/>
      <dgm:spPr/>
      <dgm:t>
        <a:bodyPr/>
        <a:lstStyle/>
        <a:p>
          <a:endParaRPr lang="en-GB"/>
        </a:p>
      </dgm:t>
    </dgm:pt>
    <dgm:pt modelId="{82FCFCE8-18B9-4879-9528-9557907491FB}">
      <dgm:prSet/>
      <dgm:spPr/>
      <dgm:t>
        <a:bodyPr/>
        <a:lstStyle/>
        <a:p>
          <a:r>
            <a:rPr lang="en-GB" b="1" dirty="0"/>
            <a:t>tudalen cynnwys</a:t>
          </a:r>
        </a:p>
      </dgm:t>
    </dgm:pt>
    <dgm:pt modelId="{4C195CE2-5552-4A63-83C4-45BE5D4FCB18}" type="parTrans" cxnId="{ED2288CD-D585-43F1-A603-597DAB926E6E}">
      <dgm:prSet/>
      <dgm:spPr/>
      <dgm:t>
        <a:bodyPr/>
        <a:lstStyle/>
        <a:p>
          <a:endParaRPr lang="en-GB"/>
        </a:p>
      </dgm:t>
    </dgm:pt>
    <dgm:pt modelId="{92B36048-C5D9-491C-801D-2BBA8C123D56}" type="sibTrans" cxnId="{ED2288CD-D585-43F1-A603-597DAB926E6E}">
      <dgm:prSet/>
      <dgm:spPr/>
      <dgm:t>
        <a:bodyPr/>
        <a:lstStyle/>
        <a:p>
          <a:endParaRPr lang="en-GB"/>
        </a:p>
      </dgm:t>
    </dgm:pt>
    <dgm:pt modelId="{09F642B5-D814-4516-97E1-0CFFD8D78629}">
      <dgm:prSet/>
      <dgm:spPr/>
      <dgm:t>
        <a:bodyPr/>
        <a:lstStyle/>
        <a:p>
          <a:r>
            <a:rPr lang="en-GB" b="1" dirty="0"/>
            <a:t>gallwch gynnwys cydnabyddiaethau</a:t>
          </a:r>
        </a:p>
      </dgm:t>
    </dgm:pt>
    <dgm:pt modelId="{C1D34325-3617-4F45-B50C-0C6FBA455B1E}" type="parTrans" cxnId="{34ED9752-263E-4FB3-8024-9B3627C67451}">
      <dgm:prSet/>
      <dgm:spPr/>
      <dgm:t>
        <a:bodyPr/>
        <a:lstStyle/>
        <a:p>
          <a:endParaRPr lang="en-GB"/>
        </a:p>
      </dgm:t>
    </dgm:pt>
    <dgm:pt modelId="{8AD728F9-574E-4CD9-B66B-062263CC6E33}" type="sibTrans" cxnId="{34ED9752-263E-4FB3-8024-9B3627C67451}">
      <dgm:prSet/>
      <dgm:spPr/>
      <dgm:t>
        <a:bodyPr/>
        <a:lstStyle/>
        <a:p>
          <a:endParaRPr lang="en-GB"/>
        </a:p>
      </dgm:t>
    </dgm:pt>
    <dgm:pt modelId="{A3A2665E-66D6-4E05-BC67-84122A23392A}">
      <dgm:prSet/>
      <dgm:spPr/>
      <dgm:t>
        <a:bodyPr/>
        <a:lstStyle/>
        <a:p>
          <a:r>
            <a:rPr lang="en-GB" b="1" dirty="0"/>
            <a:t>Dylai gynnwys crynodeb byr, dim mwy na hanner tudalen A4 (crynodeb cryno o'ch gwaith, a chanfyddiadau allweddol)</a:t>
          </a:r>
        </a:p>
      </dgm:t>
    </dgm:pt>
    <dgm:pt modelId="{2883B8B1-DA8E-4693-9B72-FD3B22D10103}" type="parTrans" cxnId="{4C1F1E40-61E3-4B35-BA12-8654986E30B0}">
      <dgm:prSet/>
      <dgm:spPr/>
      <dgm:t>
        <a:bodyPr/>
        <a:lstStyle/>
        <a:p>
          <a:endParaRPr lang="en-GB"/>
        </a:p>
      </dgm:t>
    </dgm:pt>
    <dgm:pt modelId="{3B29CBE4-BC3E-4720-B757-1E8871141D0B}" type="sibTrans" cxnId="{4C1F1E40-61E3-4B35-BA12-8654986E30B0}">
      <dgm:prSet/>
      <dgm:spPr/>
      <dgm:t>
        <a:bodyPr/>
        <a:lstStyle/>
        <a:p>
          <a:endParaRPr lang="en-GB"/>
        </a:p>
      </dgm:t>
    </dgm:pt>
    <dgm:pt modelId="{0FE56501-DFEC-4070-8DD7-7D7090570AFB}">
      <dgm:prSet/>
      <dgm:spPr/>
      <dgm:t>
        <a:bodyPr/>
        <a:lstStyle/>
        <a:p>
          <a:r>
            <a:rPr lang="da-DK" b="1" dirty="0"/>
            <a:t>Rhaid i chi hefyd gydnabod eich defnydd os AI</a:t>
          </a:r>
          <a:endParaRPr lang="en-GB" b="1" dirty="0"/>
        </a:p>
      </dgm:t>
    </dgm:pt>
    <dgm:pt modelId="{E4452F0A-4D23-4693-862D-3706AF328D3E}" type="parTrans" cxnId="{0904974E-5F8E-44F2-8B7A-DEE42294D670}">
      <dgm:prSet/>
      <dgm:spPr/>
      <dgm:t>
        <a:bodyPr/>
        <a:lstStyle/>
        <a:p>
          <a:endParaRPr lang="en-GB"/>
        </a:p>
      </dgm:t>
    </dgm:pt>
    <dgm:pt modelId="{5BD55A49-48BC-4A89-AF8B-405103EE984B}" type="sibTrans" cxnId="{0904974E-5F8E-44F2-8B7A-DEE42294D670}">
      <dgm:prSet/>
      <dgm:spPr/>
      <dgm:t>
        <a:bodyPr/>
        <a:lstStyle/>
        <a:p>
          <a:endParaRPr lang="en-GB"/>
        </a:p>
      </dgm:t>
    </dgm:pt>
    <dgm:pt modelId="{9FA86B70-066C-42D6-B9B7-6FE78CD6FBF4}">
      <dgm:prSet/>
      <dgm:spPr/>
      <dgm:t>
        <a:bodyPr/>
        <a:lstStyle/>
        <a:p>
          <a:r>
            <a:rPr lang="en-GB" dirty="0">
              <a:hlinkClick xmlns:r="http://schemas.openxmlformats.org/officeDocument/2006/relationships" r:id="rId2"/>
            </a:rPr>
            <a:t>	AI Acknowledgement Guidance.pdf</a:t>
          </a:r>
          <a:endParaRPr lang="en-GB" b="1" dirty="0"/>
        </a:p>
      </dgm:t>
    </dgm:pt>
    <dgm:pt modelId="{FCB423A9-B588-4655-9846-E77B0FFAD726}" type="parTrans" cxnId="{75CEEA92-3684-42A2-A5C4-9D5BE0C55419}">
      <dgm:prSet/>
      <dgm:spPr/>
      <dgm:t>
        <a:bodyPr/>
        <a:lstStyle/>
        <a:p>
          <a:endParaRPr lang="en-GB"/>
        </a:p>
      </dgm:t>
    </dgm:pt>
    <dgm:pt modelId="{F80D8C23-8562-4A68-82F6-A2B13C15BF45}" type="sibTrans" cxnId="{75CEEA92-3684-42A2-A5C4-9D5BE0C55419}">
      <dgm:prSet/>
      <dgm:spPr/>
      <dgm:t>
        <a:bodyPr/>
        <a:lstStyle/>
        <a:p>
          <a:endParaRPr lang="en-GB"/>
        </a:p>
      </dgm:t>
    </dgm:pt>
    <dgm:pt modelId="{D40C118E-50E6-4BBA-B9F2-BCEE673BA6F3}" type="pres">
      <dgm:prSet presAssocID="{A9CE4D6D-BC0D-4A88-8EAE-22FA857B40D2}" presName="linear" presStyleCnt="0">
        <dgm:presLayoutVars>
          <dgm:animLvl val="lvl"/>
          <dgm:resizeHandles val="exact"/>
        </dgm:presLayoutVars>
      </dgm:prSet>
      <dgm:spPr/>
    </dgm:pt>
    <dgm:pt modelId="{16E187F9-EF21-44B6-AB7B-47A22D89032E}" type="pres">
      <dgm:prSet presAssocID="{2725AFB7-DFBD-4390-8519-BB65F6A35D67}" presName="parentText" presStyleLbl="node1" presStyleIdx="0" presStyleCnt="2">
        <dgm:presLayoutVars>
          <dgm:chMax val="0"/>
          <dgm:bulletEnabled val="1"/>
        </dgm:presLayoutVars>
      </dgm:prSet>
      <dgm:spPr/>
    </dgm:pt>
    <dgm:pt modelId="{14B5F884-A02B-4483-B433-07533CFB58D3}" type="pres">
      <dgm:prSet presAssocID="{2725AFB7-DFBD-4390-8519-BB65F6A35D67}" presName="childText" presStyleLbl="revTx" presStyleIdx="0" presStyleCnt="1">
        <dgm:presLayoutVars>
          <dgm:bulletEnabled val="1"/>
        </dgm:presLayoutVars>
      </dgm:prSet>
      <dgm:spPr/>
    </dgm:pt>
    <dgm:pt modelId="{BB94EC8F-46FA-4D78-8C41-A3BEA9CB7A87}" type="pres">
      <dgm:prSet presAssocID="{E84EACD8-C427-4245-9DDC-61C1D0E0CED3}" presName="parentText" presStyleLbl="node1" presStyleIdx="1" presStyleCnt="2">
        <dgm:presLayoutVars>
          <dgm:chMax val="0"/>
          <dgm:bulletEnabled val="1"/>
        </dgm:presLayoutVars>
      </dgm:prSet>
      <dgm:spPr/>
    </dgm:pt>
  </dgm:ptLst>
  <dgm:cxnLst>
    <dgm:cxn modelId="{37908D04-3557-4265-BF5C-90C1EF514B6F}" type="presOf" srcId="{A3A2665E-66D6-4E05-BC67-84122A23392A}" destId="{14B5F884-A02B-4483-B433-07533CFB58D3}" srcOrd="0" destOrd="3" presId="urn:microsoft.com/office/officeart/2005/8/layout/vList2"/>
    <dgm:cxn modelId="{BA43CE11-39C5-4FCC-89E4-BBF2EFDA627C}" srcId="{A9CE4D6D-BC0D-4A88-8EAE-22FA857B40D2}" destId="{E84EACD8-C427-4245-9DDC-61C1D0E0CED3}" srcOrd="1" destOrd="0" parTransId="{52B9B5BE-7860-4801-9FFA-273209C7BEF5}" sibTransId="{D086DE66-FBDF-43A3-8413-99B7E5D44A36}"/>
    <dgm:cxn modelId="{3CCE1215-62F1-4877-B974-D73032DF3112}" type="presOf" srcId="{A9CE4D6D-BC0D-4A88-8EAE-22FA857B40D2}" destId="{D40C118E-50E6-4BBA-B9F2-BCEE673BA6F3}" srcOrd="0" destOrd="0" presId="urn:microsoft.com/office/officeart/2005/8/layout/vList2"/>
    <dgm:cxn modelId="{E174A01C-5DED-4CEB-8BA6-9D596C1E3041}" type="presOf" srcId="{28B74B3D-037A-40D6-97A0-A759D2F9B301}" destId="{14B5F884-A02B-4483-B433-07533CFB58D3}" srcOrd="0" destOrd="0" presId="urn:microsoft.com/office/officeart/2005/8/layout/vList2"/>
    <dgm:cxn modelId="{40A8C124-36D8-4AD6-857C-EBF7994999D0}" srcId="{2725AFB7-DFBD-4390-8519-BB65F6A35D67}" destId="{28B74B3D-037A-40D6-97A0-A759D2F9B301}" srcOrd="0" destOrd="0" parTransId="{3E4377AA-0949-45BB-950C-70343279F86F}" sibTransId="{E7F4E414-715A-4FD7-9525-30C2A6300BFF}"/>
    <dgm:cxn modelId="{6A11CA3D-6F56-49FE-BCEF-75B22C49AE5A}" type="presOf" srcId="{0FE56501-DFEC-4070-8DD7-7D7090570AFB}" destId="{14B5F884-A02B-4483-B433-07533CFB58D3}" srcOrd="0" destOrd="4" presId="urn:microsoft.com/office/officeart/2005/8/layout/vList2"/>
    <dgm:cxn modelId="{4C1F1E40-61E3-4B35-BA12-8654986E30B0}" srcId="{2725AFB7-DFBD-4390-8519-BB65F6A35D67}" destId="{A3A2665E-66D6-4E05-BC67-84122A23392A}" srcOrd="3" destOrd="0" parTransId="{2883B8B1-DA8E-4693-9B72-FD3B22D10103}" sibTransId="{3B29CBE4-BC3E-4720-B757-1E8871141D0B}"/>
    <dgm:cxn modelId="{1590A767-B19A-4E65-911E-A2DBD02C8717}" type="presOf" srcId="{09F642B5-D814-4516-97E1-0CFFD8D78629}" destId="{14B5F884-A02B-4483-B433-07533CFB58D3}" srcOrd="0" destOrd="2" presId="urn:microsoft.com/office/officeart/2005/8/layout/vList2"/>
    <dgm:cxn modelId="{5266776B-D2ED-479A-909C-2A1D9D43CF46}" srcId="{A9CE4D6D-BC0D-4A88-8EAE-22FA857B40D2}" destId="{2725AFB7-DFBD-4390-8519-BB65F6A35D67}" srcOrd="0" destOrd="0" parTransId="{5588F15C-A101-47A9-80A8-79C36E7CE109}" sibTransId="{A81726F6-0C47-4180-BA74-5F8713E22DB0}"/>
    <dgm:cxn modelId="{BCF4826B-0222-4E63-BB56-A4980705CEA2}" type="presOf" srcId="{E84EACD8-C427-4245-9DDC-61C1D0E0CED3}" destId="{BB94EC8F-46FA-4D78-8C41-A3BEA9CB7A87}" srcOrd="0" destOrd="0" presId="urn:microsoft.com/office/officeart/2005/8/layout/vList2"/>
    <dgm:cxn modelId="{2C44DE6D-470F-4925-91A6-B03DDD2F1F3A}" type="presOf" srcId="{2725AFB7-DFBD-4390-8519-BB65F6A35D67}" destId="{16E187F9-EF21-44B6-AB7B-47A22D89032E}" srcOrd="0" destOrd="0" presId="urn:microsoft.com/office/officeart/2005/8/layout/vList2"/>
    <dgm:cxn modelId="{0904974E-5F8E-44F2-8B7A-DEE42294D670}" srcId="{2725AFB7-DFBD-4390-8519-BB65F6A35D67}" destId="{0FE56501-DFEC-4070-8DD7-7D7090570AFB}" srcOrd="4" destOrd="0" parTransId="{E4452F0A-4D23-4693-862D-3706AF328D3E}" sibTransId="{5BD55A49-48BC-4A89-AF8B-405103EE984B}"/>
    <dgm:cxn modelId="{34ED9752-263E-4FB3-8024-9B3627C67451}" srcId="{2725AFB7-DFBD-4390-8519-BB65F6A35D67}" destId="{09F642B5-D814-4516-97E1-0CFFD8D78629}" srcOrd="2" destOrd="0" parTransId="{C1D34325-3617-4F45-B50C-0C6FBA455B1E}" sibTransId="{8AD728F9-574E-4CD9-B66B-062263CC6E33}"/>
    <dgm:cxn modelId="{FBFFCE74-F69E-4998-9E6D-D2E30778DF23}" type="presOf" srcId="{82FCFCE8-18B9-4879-9528-9557907491FB}" destId="{14B5F884-A02B-4483-B433-07533CFB58D3}" srcOrd="0" destOrd="1" presId="urn:microsoft.com/office/officeart/2005/8/layout/vList2"/>
    <dgm:cxn modelId="{75CEEA92-3684-42A2-A5C4-9D5BE0C55419}" srcId="{0FE56501-DFEC-4070-8DD7-7D7090570AFB}" destId="{9FA86B70-066C-42D6-B9B7-6FE78CD6FBF4}" srcOrd="0" destOrd="0" parTransId="{FCB423A9-B588-4655-9846-E77B0FFAD726}" sibTransId="{F80D8C23-8562-4A68-82F6-A2B13C15BF45}"/>
    <dgm:cxn modelId="{21E13498-8E16-416E-8361-0789579064E5}" srcId="{9FA86B70-066C-42D6-B9B7-6FE78CD6FBF4}" destId="{971C2560-70DC-4482-9191-4BD85AFC42A2}" srcOrd="0" destOrd="0" parTransId="{69EFF30D-ED64-47F5-ACA2-E0D638DD8292}" sibTransId="{CFDE88B9-6C83-4FE7-A6DC-49C1E76BE33B}"/>
    <dgm:cxn modelId="{BA00F1CB-9A3A-49A5-B6FD-BCD9F43AA3E7}" type="presOf" srcId="{9FA86B70-066C-42D6-B9B7-6FE78CD6FBF4}" destId="{14B5F884-A02B-4483-B433-07533CFB58D3}" srcOrd="0" destOrd="5" presId="urn:microsoft.com/office/officeart/2005/8/layout/vList2"/>
    <dgm:cxn modelId="{ED2288CD-D585-43F1-A603-597DAB926E6E}" srcId="{2725AFB7-DFBD-4390-8519-BB65F6A35D67}" destId="{82FCFCE8-18B9-4879-9528-9557907491FB}" srcOrd="1" destOrd="0" parTransId="{4C195CE2-5552-4A63-83C4-45BE5D4FCB18}" sibTransId="{92B36048-C5D9-491C-801D-2BBA8C123D56}"/>
    <dgm:cxn modelId="{FC5159D4-952A-477B-9A2B-493CC6B867F3}" type="presOf" srcId="{971C2560-70DC-4482-9191-4BD85AFC42A2}" destId="{14B5F884-A02B-4483-B433-07533CFB58D3}" srcOrd="0" destOrd="6" presId="urn:microsoft.com/office/officeart/2005/8/layout/vList2"/>
    <dgm:cxn modelId="{DA494265-FBAC-4DC8-9AF4-8D1698ED8BC3}" type="presParOf" srcId="{D40C118E-50E6-4BBA-B9F2-BCEE673BA6F3}" destId="{16E187F9-EF21-44B6-AB7B-47A22D89032E}" srcOrd="0" destOrd="0" presId="urn:microsoft.com/office/officeart/2005/8/layout/vList2"/>
    <dgm:cxn modelId="{66860881-C502-4ECB-9BD9-DC546889950B}" type="presParOf" srcId="{D40C118E-50E6-4BBA-B9F2-BCEE673BA6F3}" destId="{14B5F884-A02B-4483-B433-07533CFB58D3}" srcOrd="1" destOrd="0" presId="urn:microsoft.com/office/officeart/2005/8/layout/vList2"/>
    <dgm:cxn modelId="{0A70EEB3-4C29-4F18-8943-9DC7001C9D91}" type="presParOf" srcId="{D40C118E-50E6-4BBA-B9F2-BCEE673BA6F3}" destId="{BB94EC8F-46FA-4D78-8C41-A3BEA9CB7A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CE4D6D-BC0D-4A88-8EAE-22FA857B40D2}" type="doc">
      <dgm:prSet loTypeId="urn:microsoft.com/office/officeart/2005/8/layout/vList2" loCatId="list" qsTypeId="urn:microsoft.com/office/officeart/2005/8/quickstyle/simple1#135" qsCatId="simple" csTypeId="urn:microsoft.com/office/officeart/2005/8/colors/accent1_2#106" csCatId="accent1" phldr="1"/>
      <dgm:spPr/>
      <dgm:t>
        <a:bodyPr/>
        <a:lstStyle/>
        <a:p>
          <a:endParaRPr lang="en-GB"/>
        </a:p>
      </dgm:t>
    </dgm:pt>
    <dgm:pt modelId="{2725AFB7-DFBD-4390-8519-BB65F6A35D67}">
      <dgm:prSet/>
      <dgm:spPr/>
      <dgm:t>
        <a:bodyPr/>
        <a:lstStyle/>
        <a:p>
          <a:r>
            <a:rPr lang="en-GB"/>
            <a:t>Ensure it is formatted appropriately with </a:t>
          </a:r>
        </a:p>
      </dgm:t>
    </dgm:pt>
    <dgm:pt modelId="{5588F15C-A101-47A9-80A8-79C36E7CE109}" type="parTrans" cxnId="{5266776B-D2ED-479A-909C-2A1D9D43CF46}">
      <dgm:prSet/>
      <dgm:spPr/>
      <dgm:t>
        <a:bodyPr/>
        <a:lstStyle/>
        <a:p>
          <a:endParaRPr lang="en-GB"/>
        </a:p>
      </dgm:t>
    </dgm:pt>
    <dgm:pt modelId="{A81726F6-0C47-4180-BA74-5F8713E22DB0}" type="sibTrans" cxnId="{5266776B-D2ED-479A-909C-2A1D9D43CF46}">
      <dgm:prSet/>
      <dgm:spPr/>
      <dgm:t>
        <a:bodyPr/>
        <a:lstStyle/>
        <a:p>
          <a:endParaRPr lang="en-GB"/>
        </a:p>
      </dgm:t>
    </dgm:pt>
    <dgm:pt modelId="{28B74B3D-037A-40D6-97A0-A759D2F9B301}">
      <dgm:prSet/>
      <dgm:spPr/>
      <dgm:t>
        <a:bodyPr/>
        <a:lstStyle/>
        <a:p>
          <a:pPr>
            <a:lnSpc>
              <a:spcPct val="100000"/>
            </a:lnSpc>
          </a:pPr>
          <a:r>
            <a:rPr lang="en-GB" b="1" dirty="0"/>
            <a:t>A title page:  </a:t>
          </a:r>
          <a:r>
            <a:rPr lang="en-GB" dirty="0"/>
            <a:t>diss title, your name and UWTSD, date. </a:t>
          </a:r>
        </a:p>
      </dgm:t>
    </dgm:pt>
    <dgm:pt modelId="{3E4377AA-0949-45BB-950C-70343279F86F}" type="parTrans" cxnId="{40A8C124-36D8-4AD6-857C-EBF7994999D0}">
      <dgm:prSet/>
      <dgm:spPr/>
      <dgm:t>
        <a:bodyPr/>
        <a:lstStyle/>
        <a:p>
          <a:endParaRPr lang="en-GB"/>
        </a:p>
      </dgm:t>
    </dgm:pt>
    <dgm:pt modelId="{E7F4E414-715A-4FD7-9525-30C2A6300BFF}" type="sibTrans" cxnId="{40A8C124-36D8-4AD6-857C-EBF7994999D0}">
      <dgm:prSet/>
      <dgm:spPr/>
      <dgm:t>
        <a:bodyPr/>
        <a:lstStyle/>
        <a:p>
          <a:endParaRPr lang="en-GB"/>
        </a:p>
      </dgm:t>
    </dgm:pt>
    <dgm:pt modelId="{4F1C4ED9-4465-4B20-A61F-A92F98BF8998}">
      <dgm:prSet/>
      <dgm:spPr/>
      <dgm:t>
        <a:bodyPr/>
        <a:lstStyle/>
        <a:p>
          <a:pPr>
            <a:lnSpc>
              <a:spcPct val="100000"/>
            </a:lnSpc>
          </a:pPr>
          <a:r>
            <a:rPr lang="en-GB" b="1" dirty="0"/>
            <a:t>a contents page </a:t>
          </a:r>
        </a:p>
      </dgm:t>
    </dgm:pt>
    <dgm:pt modelId="{FBA69010-0DEE-4C4E-9C95-F9C9EB98DEFE}" type="parTrans" cxnId="{48EDD0BD-266D-401A-B618-8B0FB245E6B2}">
      <dgm:prSet/>
      <dgm:spPr/>
      <dgm:t>
        <a:bodyPr/>
        <a:lstStyle/>
        <a:p>
          <a:endParaRPr lang="en-GB"/>
        </a:p>
      </dgm:t>
    </dgm:pt>
    <dgm:pt modelId="{2C1A42B5-0DCF-4187-95AD-2F37749EA8E3}" type="sibTrans" cxnId="{48EDD0BD-266D-401A-B618-8B0FB245E6B2}">
      <dgm:prSet/>
      <dgm:spPr/>
      <dgm:t>
        <a:bodyPr/>
        <a:lstStyle/>
        <a:p>
          <a:endParaRPr lang="en-GB"/>
        </a:p>
      </dgm:t>
    </dgm:pt>
    <dgm:pt modelId="{5A070486-4672-4E73-951E-94B809BD6BC7}">
      <dgm:prSet/>
      <dgm:spPr/>
      <dgm:t>
        <a:bodyPr/>
        <a:lstStyle/>
        <a:p>
          <a:pPr>
            <a:lnSpc>
              <a:spcPct val="100000"/>
            </a:lnSpc>
          </a:pPr>
          <a:r>
            <a:rPr lang="en-GB" b="1" dirty="0"/>
            <a:t>you can include acknowledgments </a:t>
          </a:r>
        </a:p>
      </dgm:t>
    </dgm:pt>
    <dgm:pt modelId="{96B2E2C5-A7B1-4ABE-A089-7CCAD13AF44E}" type="parTrans" cxnId="{4CB8BD03-F51A-4294-89B8-8EF79FF4BBF8}">
      <dgm:prSet/>
      <dgm:spPr/>
      <dgm:t>
        <a:bodyPr/>
        <a:lstStyle/>
        <a:p>
          <a:endParaRPr lang="en-GB"/>
        </a:p>
      </dgm:t>
    </dgm:pt>
    <dgm:pt modelId="{0895C822-05DE-46BC-8266-70BA9DF9B5EB}" type="sibTrans" cxnId="{4CB8BD03-F51A-4294-89B8-8EF79FF4BBF8}">
      <dgm:prSet/>
      <dgm:spPr/>
      <dgm:t>
        <a:bodyPr/>
        <a:lstStyle/>
        <a:p>
          <a:endParaRPr lang="en-GB"/>
        </a:p>
      </dgm:t>
    </dgm:pt>
    <dgm:pt modelId="{88E4F364-E61A-45E3-8C44-D6B4869128FC}">
      <dgm:prSet/>
      <dgm:spPr/>
      <dgm:t>
        <a:bodyPr/>
        <a:lstStyle/>
        <a:p>
          <a:pPr>
            <a:lnSpc>
              <a:spcPct val="100000"/>
            </a:lnSpc>
          </a:pPr>
          <a:r>
            <a:rPr lang="en-GB" dirty="0"/>
            <a:t>It should contain a  </a:t>
          </a:r>
          <a:r>
            <a:rPr lang="en-GB" b="1" dirty="0"/>
            <a:t>short abstract, no more than half an A4 page </a:t>
          </a:r>
          <a:r>
            <a:rPr lang="en-GB" dirty="0"/>
            <a:t>(a succinct summary of your work, and key findings) </a:t>
          </a:r>
        </a:p>
      </dgm:t>
    </dgm:pt>
    <dgm:pt modelId="{238790A6-B51C-4E8E-8B68-E6AA427F64A3}" type="parTrans" cxnId="{47EB95A9-EE66-4CC9-8FD5-6563126D040A}">
      <dgm:prSet/>
      <dgm:spPr/>
      <dgm:t>
        <a:bodyPr/>
        <a:lstStyle/>
        <a:p>
          <a:endParaRPr lang="en-GB"/>
        </a:p>
      </dgm:t>
    </dgm:pt>
    <dgm:pt modelId="{54C61507-FD9C-47B1-865D-7CADC33BEAAC}" type="sibTrans" cxnId="{47EB95A9-EE66-4CC9-8FD5-6563126D040A}">
      <dgm:prSet/>
      <dgm:spPr/>
      <dgm:t>
        <a:bodyPr/>
        <a:lstStyle/>
        <a:p>
          <a:endParaRPr lang="en-GB"/>
        </a:p>
      </dgm:t>
    </dgm:pt>
    <dgm:pt modelId="{E84EACD8-C427-4245-9DDC-61C1D0E0CED3}">
      <dgm:prSet/>
      <dgm:spPr/>
      <dgm:t>
        <a:bodyPr/>
        <a:lstStyle/>
        <a:p>
          <a:r>
            <a:rPr lang="en-GB"/>
            <a:t>Ensure you include the </a:t>
          </a:r>
          <a:r>
            <a:rPr lang="en-GB" b="1" i="1"/>
            <a:t>Declaration Form </a:t>
          </a:r>
          <a:r>
            <a:rPr lang="en-GB"/>
            <a:t>in your Dissertation, found on Moodle and in the Handbook. You can copy and paste it and ensure you sign it </a:t>
          </a:r>
        </a:p>
      </dgm:t>
    </dgm:pt>
    <dgm:pt modelId="{52B9B5BE-7860-4801-9FFA-273209C7BEF5}" type="parTrans" cxnId="{BA43CE11-39C5-4FCC-89E4-BBF2EFDA627C}">
      <dgm:prSet/>
      <dgm:spPr/>
      <dgm:t>
        <a:bodyPr/>
        <a:lstStyle/>
        <a:p>
          <a:endParaRPr lang="en-GB"/>
        </a:p>
      </dgm:t>
    </dgm:pt>
    <dgm:pt modelId="{D086DE66-FBDF-43A3-8413-99B7E5D44A36}" type="sibTrans" cxnId="{BA43CE11-39C5-4FCC-89E4-BBF2EFDA627C}">
      <dgm:prSet/>
      <dgm:spPr/>
      <dgm:t>
        <a:bodyPr/>
        <a:lstStyle/>
        <a:p>
          <a:endParaRPr lang="en-GB"/>
        </a:p>
      </dgm:t>
    </dgm:pt>
    <dgm:pt modelId="{65A141A0-6B4E-4BB6-8B47-F230FFA46B98}">
      <dgm:prSet/>
      <dgm:spPr/>
      <dgm:t>
        <a:bodyPr/>
        <a:lstStyle/>
        <a:p>
          <a:pPr>
            <a:lnSpc>
              <a:spcPct val="100000"/>
            </a:lnSpc>
          </a:pPr>
          <a:r>
            <a:rPr lang="en-GB" dirty="0"/>
            <a:t>You must also Acknowledge your use if AI  : </a:t>
          </a:r>
          <a:r>
            <a:rPr lang="en-GB" dirty="0">
              <a:hlinkClick xmlns:r="http://schemas.openxmlformats.org/officeDocument/2006/relationships" r:id="rId1"/>
            </a:rPr>
            <a:t>AI Acknowledgement Guidance.pdf</a:t>
          </a:r>
          <a:endParaRPr lang="en-GB" dirty="0"/>
        </a:p>
      </dgm:t>
    </dgm:pt>
    <dgm:pt modelId="{28E22A66-8E0B-4A47-8D11-993D1A3FD247}" type="parTrans" cxnId="{8E9534AE-96EB-4D78-824B-F76857331D83}">
      <dgm:prSet/>
      <dgm:spPr/>
      <dgm:t>
        <a:bodyPr/>
        <a:lstStyle/>
        <a:p>
          <a:endParaRPr lang="en-GB"/>
        </a:p>
      </dgm:t>
    </dgm:pt>
    <dgm:pt modelId="{D7918192-400A-49B0-ACA2-014F76DDEB5D}" type="sibTrans" cxnId="{8E9534AE-96EB-4D78-824B-F76857331D83}">
      <dgm:prSet/>
      <dgm:spPr/>
      <dgm:t>
        <a:bodyPr/>
        <a:lstStyle/>
        <a:p>
          <a:endParaRPr lang="en-GB"/>
        </a:p>
      </dgm:t>
    </dgm:pt>
    <dgm:pt modelId="{971C2560-70DC-4482-9191-4BD85AFC42A2}">
      <dgm:prSet/>
      <dgm:spPr/>
      <dgm:t>
        <a:bodyPr/>
        <a:lstStyle/>
        <a:p>
          <a:r>
            <a:rPr lang="en-GB" dirty="0">
              <a:hlinkClick xmlns:r="http://schemas.openxmlformats.org/officeDocument/2006/relationships" r:id="rId2"/>
            </a:rPr>
            <a:t>https://youtu.be/KWHB9wghZ4w</a:t>
          </a:r>
          <a:r>
            <a:rPr lang="en-GB" dirty="0"/>
            <a:t> </a:t>
          </a:r>
        </a:p>
      </dgm:t>
    </dgm:pt>
    <dgm:pt modelId="{69EFF30D-ED64-47F5-ACA2-E0D638DD8292}" type="parTrans" cxnId="{21E13498-8E16-416E-8361-0789579064E5}">
      <dgm:prSet/>
      <dgm:spPr/>
      <dgm:t>
        <a:bodyPr/>
        <a:lstStyle/>
        <a:p>
          <a:endParaRPr lang="en-GB"/>
        </a:p>
      </dgm:t>
    </dgm:pt>
    <dgm:pt modelId="{CFDE88B9-6C83-4FE7-A6DC-49C1E76BE33B}" type="sibTrans" cxnId="{21E13498-8E16-416E-8361-0789579064E5}">
      <dgm:prSet/>
      <dgm:spPr/>
      <dgm:t>
        <a:bodyPr/>
        <a:lstStyle/>
        <a:p>
          <a:endParaRPr lang="en-GB"/>
        </a:p>
      </dgm:t>
    </dgm:pt>
    <dgm:pt modelId="{D40C118E-50E6-4BBA-B9F2-BCEE673BA6F3}" type="pres">
      <dgm:prSet presAssocID="{A9CE4D6D-BC0D-4A88-8EAE-22FA857B40D2}" presName="linear" presStyleCnt="0">
        <dgm:presLayoutVars>
          <dgm:animLvl val="lvl"/>
          <dgm:resizeHandles val="exact"/>
        </dgm:presLayoutVars>
      </dgm:prSet>
      <dgm:spPr/>
    </dgm:pt>
    <dgm:pt modelId="{16E187F9-EF21-44B6-AB7B-47A22D89032E}" type="pres">
      <dgm:prSet presAssocID="{2725AFB7-DFBD-4390-8519-BB65F6A35D67}" presName="parentText" presStyleLbl="node1" presStyleIdx="0" presStyleCnt="2">
        <dgm:presLayoutVars>
          <dgm:chMax val="0"/>
          <dgm:bulletEnabled val="1"/>
        </dgm:presLayoutVars>
      </dgm:prSet>
      <dgm:spPr/>
    </dgm:pt>
    <dgm:pt modelId="{14B5F884-A02B-4483-B433-07533CFB58D3}" type="pres">
      <dgm:prSet presAssocID="{2725AFB7-DFBD-4390-8519-BB65F6A35D67}" presName="childText" presStyleLbl="revTx" presStyleIdx="0" presStyleCnt="1">
        <dgm:presLayoutVars>
          <dgm:bulletEnabled val="1"/>
        </dgm:presLayoutVars>
      </dgm:prSet>
      <dgm:spPr/>
    </dgm:pt>
    <dgm:pt modelId="{BB94EC8F-46FA-4D78-8C41-A3BEA9CB7A87}" type="pres">
      <dgm:prSet presAssocID="{E84EACD8-C427-4245-9DDC-61C1D0E0CED3}" presName="parentText" presStyleLbl="node1" presStyleIdx="1" presStyleCnt="2">
        <dgm:presLayoutVars>
          <dgm:chMax val="0"/>
          <dgm:bulletEnabled val="1"/>
        </dgm:presLayoutVars>
      </dgm:prSet>
      <dgm:spPr/>
    </dgm:pt>
  </dgm:ptLst>
  <dgm:cxnLst>
    <dgm:cxn modelId="{4CB8BD03-F51A-4294-89B8-8EF79FF4BBF8}" srcId="{2725AFB7-DFBD-4390-8519-BB65F6A35D67}" destId="{5A070486-4672-4E73-951E-94B809BD6BC7}" srcOrd="2" destOrd="0" parTransId="{96B2E2C5-A7B1-4ABE-A089-7CCAD13AF44E}" sibTransId="{0895C822-05DE-46BC-8266-70BA9DF9B5EB}"/>
    <dgm:cxn modelId="{77205508-D1E4-4DD8-9100-F4E44EDFB6CE}" type="presOf" srcId="{28B74B3D-037A-40D6-97A0-A759D2F9B301}" destId="{14B5F884-A02B-4483-B433-07533CFB58D3}" srcOrd="0" destOrd="0" presId="urn:microsoft.com/office/officeart/2005/8/layout/vList2"/>
    <dgm:cxn modelId="{BA43CE11-39C5-4FCC-89E4-BBF2EFDA627C}" srcId="{A9CE4D6D-BC0D-4A88-8EAE-22FA857B40D2}" destId="{E84EACD8-C427-4245-9DDC-61C1D0E0CED3}" srcOrd="1" destOrd="0" parTransId="{52B9B5BE-7860-4801-9FFA-273209C7BEF5}" sibTransId="{D086DE66-FBDF-43A3-8413-99B7E5D44A36}"/>
    <dgm:cxn modelId="{40A8C124-36D8-4AD6-857C-EBF7994999D0}" srcId="{2725AFB7-DFBD-4390-8519-BB65F6A35D67}" destId="{28B74B3D-037A-40D6-97A0-A759D2F9B301}" srcOrd="0" destOrd="0" parTransId="{3E4377AA-0949-45BB-950C-70343279F86F}" sibTransId="{E7F4E414-715A-4FD7-9525-30C2A6300BFF}"/>
    <dgm:cxn modelId="{673AFD39-94B5-43EC-AD06-E84AA0CB53D9}" type="presOf" srcId="{2725AFB7-DFBD-4390-8519-BB65F6A35D67}" destId="{16E187F9-EF21-44B6-AB7B-47A22D89032E}" srcOrd="0" destOrd="0" presId="urn:microsoft.com/office/officeart/2005/8/layout/vList2"/>
    <dgm:cxn modelId="{1DFBC65C-354E-4482-B0A9-9F4717B75D09}" type="presOf" srcId="{E84EACD8-C427-4245-9DDC-61C1D0E0CED3}" destId="{BB94EC8F-46FA-4D78-8C41-A3BEA9CB7A87}" srcOrd="0" destOrd="0" presId="urn:microsoft.com/office/officeart/2005/8/layout/vList2"/>
    <dgm:cxn modelId="{6DD2D242-4AF0-4168-A8FC-D0FC3874D250}" type="presOf" srcId="{4F1C4ED9-4465-4B20-A61F-A92F98BF8998}" destId="{14B5F884-A02B-4483-B433-07533CFB58D3}" srcOrd="0" destOrd="1" presId="urn:microsoft.com/office/officeart/2005/8/layout/vList2"/>
    <dgm:cxn modelId="{5266776B-D2ED-479A-909C-2A1D9D43CF46}" srcId="{A9CE4D6D-BC0D-4A88-8EAE-22FA857B40D2}" destId="{2725AFB7-DFBD-4390-8519-BB65F6A35D67}" srcOrd="0" destOrd="0" parTransId="{5588F15C-A101-47A9-80A8-79C36E7CE109}" sibTransId="{A81726F6-0C47-4180-BA74-5F8713E22DB0}"/>
    <dgm:cxn modelId="{21E13498-8E16-416E-8361-0789579064E5}" srcId="{65A141A0-6B4E-4BB6-8B47-F230FFA46B98}" destId="{971C2560-70DC-4482-9191-4BD85AFC42A2}" srcOrd="0" destOrd="0" parTransId="{69EFF30D-ED64-47F5-ACA2-E0D638DD8292}" sibTransId="{CFDE88B9-6C83-4FE7-A6DC-49C1E76BE33B}"/>
    <dgm:cxn modelId="{3A3279A2-E685-4C1F-9885-48C85FB681DD}" type="presOf" srcId="{65A141A0-6B4E-4BB6-8B47-F230FFA46B98}" destId="{14B5F884-A02B-4483-B433-07533CFB58D3}" srcOrd="0" destOrd="4" presId="urn:microsoft.com/office/officeart/2005/8/layout/vList2"/>
    <dgm:cxn modelId="{47EB95A9-EE66-4CC9-8FD5-6563126D040A}" srcId="{2725AFB7-DFBD-4390-8519-BB65F6A35D67}" destId="{88E4F364-E61A-45E3-8C44-D6B4869128FC}" srcOrd="3" destOrd="0" parTransId="{238790A6-B51C-4E8E-8B68-E6AA427F64A3}" sibTransId="{54C61507-FD9C-47B1-865D-7CADC33BEAAC}"/>
    <dgm:cxn modelId="{F50CFEA9-070F-45C7-A841-7D03560EBDF5}" type="presOf" srcId="{A9CE4D6D-BC0D-4A88-8EAE-22FA857B40D2}" destId="{D40C118E-50E6-4BBA-B9F2-BCEE673BA6F3}" srcOrd="0" destOrd="0" presId="urn:microsoft.com/office/officeart/2005/8/layout/vList2"/>
    <dgm:cxn modelId="{A888F9AC-8A41-4DDB-9975-DAFB16608951}" type="presOf" srcId="{88E4F364-E61A-45E3-8C44-D6B4869128FC}" destId="{14B5F884-A02B-4483-B433-07533CFB58D3}" srcOrd="0" destOrd="3" presId="urn:microsoft.com/office/officeart/2005/8/layout/vList2"/>
    <dgm:cxn modelId="{8E9534AE-96EB-4D78-824B-F76857331D83}" srcId="{2725AFB7-DFBD-4390-8519-BB65F6A35D67}" destId="{65A141A0-6B4E-4BB6-8B47-F230FFA46B98}" srcOrd="4" destOrd="0" parTransId="{28E22A66-8E0B-4A47-8D11-993D1A3FD247}" sibTransId="{D7918192-400A-49B0-ACA2-014F76DDEB5D}"/>
    <dgm:cxn modelId="{48EDD0BD-266D-401A-B618-8B0FB245E6B2}" srcId="{2725AFB7-DFBD-4390-8519-BB65F6A35D67}" destId="{4F1C4ED9-4465-4B20-A61F-A92F98BF8998}" srcOrd="1" destOrd="0" parTransId="{FBA69010-0DEE-4C4E-9C95-F9C9EB98DEFE}" sibTransId="{2C1A42B5-0DCF-4187-95AD-2F37749EA8E3}"/>
    <dgm:cxn modelId="{99E736DE-8534-448B-A8C4-6E97244FA229}" type="presOf" srcId="{5A070486-4672-4E73-951E-94B809BD6BC7}" destId="{14B5F884-A02B-4483-B433-07533CFB58D3}" srcOrd="0" destOrd="2" presId="urn:microsoft.com/office/officeart/2005/8/layout/vList2"/>
    <dgm:cxn modelId="{3E963FE0-B350-4C61-A9DF-0F3EDE3B2D09}" type="presOf" srcId="{971C2560-70DC-4482-9191-4BD85AFC42A2}" destId="{14B5F884-A02B-4483-B433-07533CFB58D3}" srcOrd="0" destOrd="5" presId="urn:microsoft.com/office/officeart/2005/8/layout/vList2"/>
    <dgm:cxn modelId="{385D8031-ECDA-4252-9805-739348508F22}" type="presParOf" srcId="{D40C118E-50E6-4BBA-B9F2-BCEE673BA6F3}" destId="{16E187F9-EF21-44B6-AB7B-47A22D89032E}" srcOrd="0" destOrd="0" presId="urn:microsoft.com/office/officeart/2005/8/layout/vList2"/>
    <dgm:cxn modelId="{767B20D7-7D6C-4369-BF55-411AF3C4422E}" type="presParOf" srcId="{D40C118E-50E6-4BBA-B9F2-BCEE673BA6F3}" destId="{14B5F884-A02B-4483-B433-07533CFB58D3}" srcOrd="1" destOrd="0" presId="urn:microsoft.com/office/officeart/2005/8/layout/vList2"/>
    <dgm:cxn modelId="{1EE4A4C7-722A-4930-9B5F-F9A24CBB1496}" type="presParOf" srcId="{D40C118E-50E6-4BBA-B9F2-BCEE673BA6F3}" destId="{BB94EC8F-46FA-4D78-8C41-A3BEA9CB7A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EB6CD7-FD5A-4932-8629-E2664C011E1C}" type="doc">
      <dgm:prSet loTypeId="urn:microsoft.com/office/officeart/2005/8/layout/default" loCatId="list" qsTypeId="urn:microsoft.com/office/officeart/2005/8/quickstyle/simple1#136" qsCatId="simple" csTypeId="urn:microsoft.com/office/officeart/2005/8/colors/accent1_2#107" csCatId="accent1"/>
      <dgm:spPr/>
      <dgm:t>
        <a:bodyPr/>
        <a:lstStyle/>
        <a:p>
          <a:endParaRPr lang="en-US"/>
        </a:p>
      </dgm:t>
    </dgm:pt>
    <dgm:pt modelId="{EFF52690-80AD-47EA-BB22-BD976F34FE08}">
      <dgm:prSet/>
      <dgm:spPr/>
      <dgm:t>
        <a:bodyPr/>
        <a:lstStyle/>
        <a:p>
          <a:pPr rtl="0"/>
          <a:r>
            <a:rPr lang="en-GB"/>
            <a:t>Pop lwc !!  </a:t>
          </a:r>
        </a:p>
      </dgm:t>
    </dgm:pt>
    <dgm:pt modelId="{8755062B-C9FD-4100-968C-6CD1427D20DB}" type="parTrans" cxnId="{16BB39AF-84DB-48AF-A3ED-D68DD749FF29}">
      <dgm:prSet/>
      <dgm:spPr/>
      <dgm:t>
        <a:bodyPr/>
        <a:lstStyle/>
        <a:p>
          <a:endParaRPr lang="en-US"/>
        </a:p>
      </dgm:t>
    </dgm:pt>
    <dgm:pt modelId="{B2F5E40B-B620-43E4-ADD3-584BFA1A0193}" type="sibTrans" cxnId="{16BB39AF-84DB-48AF-A3ED-D68DD749FF29}">
      <dgm:prSet/>
      <dgm:spPr/>
      <dgm:t>
        <a:bodyPr/>
        <a:lstStyle/>
        <a:p>
          <a:endParaRPr lang="en-US"/>
        </a:p>
      </dgm:t>
    </dgm:pt>
    <dgm:pt modelId="{2ECD4FB4-DE24-45DC-AC8E-BFDED1DC877F}">
      <dgm:prSet/>
      <dgm:spPr/>
      <dgm:t>
        <a:bodyPr/>
        <a:lstStyle/>
        <a:p>
          <a:pPr rtl="0"/>
          <a:r>
            <a:rPr lang="en-GB"/>
            <a:t>Good luck!!</a:t>
          </a:r>
        </a:p>
      </dgm:t>
    </dgm:pt>
    <dgm:pt modelId="{D73B36DB-0DDA-4B3F-9E1A-AF14E31AA923}" type="parTrans" cxnId="{644FD9B4-D47A-4621-9E5F-F11902E3CD59}">
      <dgm:prSet/>
      <dgm:spPr/>
      <dgm:t>
        <a:bodyPr/>
        <a:lstStyle/>
        <a:p>
          <a:endParaRPr lang="en-US"/>
        </a:p>
      </dgm:t>
    </dgm:pt>
    <dgm:pt modelId="{E57D95BF-C1A1-4E4F-95A1-1FE7F4FC65F0}" type="sibTrans" cxnId="{644FD9B4-D47A-4621-9E5F-F11902E3CD59}">
      <dgm:prSet/>
      <dgm:spPr/>
      <dgm:t>
        <a:bodyPr/>
        <a:lstStyle/>
        <a:p>
          <a:endParaRPr lang="en-US"/>
        </a:p>
      </dgm:t>
    </dgm:pt>
    <dgm:pt modelId="{3D559E20-0500-4902-8136-184F9F10285A}" type="pres">
      <dgm:prSet presAssocID="{16EB6CD7-FD5A-4932-8629-E2664C011E1C}" presName="diagram" presStyleCnt="0">
        <dgm:presLayoutVars>
          <dgm:dir/>
          <dgm:resizeHandles val="exact"/>
        </dgm:presLayoutVars>
      </dgm:prSet>
      <dgm:spPr/>
    </dgm:pt>
    <dgm:pt modelId="{D0BD3224-AC86-425F-9812-35C4262FA961}" type="pres">
      <dgm:prSet presAssocID="{EFF52690-80AD-47EA-BB22-BD976F34FE08}" presName="node" presStyleLbl="node1" presStyleIdx="0" presStyleCnt="2">
        <dgm:presLayoutVars>
          <dgm:bulletEnabled val="1"/>
        </dgm:presLayoutVars>
      </dgm:prSet>
      <dgm:spPr/>
    </dgm:pt>
    <dgm:pt modelId="{C29EB86A-FF56-4A8D-8860-7352E81797E3}" type="pres">
      <dgm:prSet presAssocID="{B2F5E40B-B620-43E4-ADD3-584BFA1A0193}" presName="sibTrans" presStyleCnt="0"/>
      <dgm:spPr/>
    </dgm:pt>
    <dgm:pt modelId="{58DECB7C-A76E-43FE-B01C-C1FC63EB985E}" type="pres">
      <dgm:prSet presAssocID="{2ECD4FB4-DE24-45DC-AC8E-BFDED1DC877F}" presName="node" presStyleLbl="node1" presStyleIdx="1" presStyleCnt="2">
        <dgm:presLayoutVars>
          <dgm:bulletEnabled val="1"/>
        </dgm:presLayoutVars>
      </dgm:prSet>
      <dgm:spPr/>
    </dgm:pt>
  </dgm:ptLst>
  <dgm:cxnLst>
    <dgm:cxn modelId="{BE70773A-2B00-4B65-A204-4759FCBEF7FD}" type="presOf" srcId="{16EB6CD7-FD5A-4932-8629-E2664C011E1C}" destId="{3D559E20-0500-4902-8136-184F9F10285A}" srcOrd="0" destOrd="0" presId="urn:microsoft.com/office/officeart/2005/8/layout/default"/>
    <dgm:cxn modelId="{DD727065-C0CC-4948-9CF4-1FCFF6D29026}" type="presOf" srcId="{EFF52690-80AD-47EA-BB22-BD976F34FE08}" destId="{D0BD3224-AC86-425F-9812-35C4262FA961}" srcOrd="0" destOrd="0" presId="urn:microsoft.com/office/officeart/2005/8/layout/default"/>
    <dgm:cxn modelId="{16BB39AF-84DB-48AF-A3ED-D68DD749FF29}" srcId="{16EB6CD7-FD5A-4932-8629-E2664C011E1C}" destId="{EFF52690-80AD-47EA-BB22-BD976F34FE08}" srcOrd="0" destOrd="0" parTransId="{8755062B-C9FD-4100-968C-6CD1427D20DB}" sibTransId="{B2F5E40B-B620-43E4-ADD3-584BFA1A0193}"/>
    <dgm:cxn modelId="{644FD9B4-D47A-4621-9E5F-F11902E3CD59}" srcId="{16EB6CD7-FD5A-4932-8629-E2664C011E1C}" destId="{2ECD4FB4-DE24-45DC-AC8E-BFDED1DC877F}" srcOrd="1" destOrd="0" parTransId="{D73B36DB-0DDA-4B3F-9E1A-AF14E31AA923}" sibTransId="{E57D95BF-C1A1-4E4F-95A1-1FE7F4FC65F0}"/>
    <dgm:cxn modelId="{1EF251DC-B818-4F0C-9126-A4DC2E66202E}" type="presOf" srcId="{2ECD4FB4-DE24-45DC-AC8E-BFDED1DC877F}" destId="{58DECB7C-A76E-43FE-B01C-C1FC63EB985E}" srcOrd="0" destOrd="0" presId="urn:microsoft.com/office/officeart/2005/8/layout/default"/>
    <dgm:cxn modelId="{9531950F-EB41-4CC6-B439-C796B7A1BC0F}" type="presParOf" srcId="{3D559E20-0500-4902-8136-184F9F10285A}" destId="{D0BD3224-AC86-425F-9812-35C4262FA961}" srcOrd="0" destOrd="0" presId="urn:microsoft.com/office/officeart/2005/8/layout/default"/>
    <dgm:cxn modelId="{500291E6-60DA-4867-AC1C-7DD29E2BD092}" type="presParOf" srcId="{3D559E20-0500-4902-8136-184F9F10285A}" destId="{C29EB86A-FF56-4A8D-8860-7352E81797E3}" srcOrd="1" destOrd="0" presId="urn:microsoft.com/office/officeart/2005/8/layout/default"/>
    <dgm:cxn modelId="{B124D597-363B-4B28-A0DF-3FC6C8D2AA92}" type="presParOf" srcId="{3D559E20-0500-4902-8136-184F9F10285A}" destId="{58DECB7C-A76E-43FE-B01C-C1FC63EB985E}"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72075-F241-4962-88FB-51B65C48E315}">
      <dsp:nvSpPr>
        <dsp:cNvPr id="0" name=""/>
        <dsp:cNvSpPr/>
      </dsp:nvSpPr>
      <dsp:spPr>
        <a:xfrm>
          <a:off x="0" y="2242"/>
          <a:ext cx="4629150" cy="1136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7E80D-52F1-43F8-B0D5-5612B4932C90}">
      <dsp:nvSpPr>
        <dsp:cNvPr id="0" name=""/>
        <dsp:cNvSpPr/>
      </dsp:nvSpPr>
      <dsp:spPr>
        <a:xfrm>
          <a:off x="343854" y="258002"/>
          <a:ext cx="625189" cy="625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5ACC31-D7CD-44A4-9BBA-511A4CE9E45A}">
      <dsp:nvSpPr>
        <dsp:cNvPr id="0" name=""/>
        <dsp:cNvSpPr/>
      </dsp:nvSpPr>
      <dsp:spPr>
        <a:xfrm>
          <a:off x="1312898" y="2242"/>
          <a:ext cx="3316251" cy="113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302" tIns="120302" rIns="120302" bIns="120302" numCol="1" spcCol="1270" anchor="ctr" anchorCtr="0">
          <a:noAutofit/>
        </a:bodyPr>
        <a:lstStyle/>
        <a:p>
          <a:pPr marL="0" marR="0" lvl="0" indent="0" algn="l" defTabSz="914400" eaLnBrk="1" fontAlgn="auto" latinLnBrk="0" hangingPunct="1">
            <a:lnSpc>
              <a:spcPct val="90000"/>
            </a:lnSpc>
            <a:spcBef>
              <a:spcPts val="0"/>
            </a:spcBef>
            <a:spcAft>
              <a:spcPts val="0"/>
            </a:spcAft>
            <a:buClrTx/>
            <a:buSzTx/>
            <a:buFontTx/>
            <a:buNone/>
            <a:tabLst/>
            <a:defRPr/>
          </a:pPr>
          <a:r>
            <a:rPr lang="en-GB" sz="1600" kern="1200" dirty="0" err="1"/>
            <a:t>Nodyn</a:t>
          </a:r>
          <a:r>
            <a:rPr lang="en-GB" sz="1600" kern="1200" dirty="0"/>
            <a:t> </a:t>
          </a:r>
          <a:r>
            <a:rPr lang="en-GB" sz="1600" kern="1200" dirty="0" err="1"/>
            <a:t>atgoffa</a:t>
          </a:r>
          <a:r>
            <a:rPr lang="en-GB" sz="1600" kern="1200" dirty="0"/>
            <a:t> </a:t>
          </a:r>
          <a:r>
            <a:rPr lang="en-GB" sz="1600" kern="1200" dirty="0" err="1"/>
            <a:t>strwythur</a:t>
          </a:r>
          <a:endParaRPr lang="en-GB" sz="1600" kern="1200" dirty="0"/>
        </a:p>
        <a:p>
          <a:pPr marL="0" lvl="0" algn="l" defTabSz="933450">
            <a:lnSpc>
              <a:spcPct val="90000"/>
            </a:lnSpc>
            <a:spcBef>
              <a:spcPct val="0"/>
            </a:spcBef>
            <a:spcAft>
              <a:spcPct val="35000"/>
            </a:spcAft>
            <a:buNone/>
          </a:pPr>
          <a:r>
            <a:rPr lang="en-GB" sz="1600" kern="1200" dirty="0">
              <a:solidFill>
                <a:schemeClr val="accent1">
                  <a:lumMod val="75000"/>
                </a:schemeClr>
              </a:solidFill>
            </a:rPr>
            <a:t>Structure reminder </a:t>
          </a:r>
          <a:endParaRPr lang="en-US" sz="1600" kern="1200" dirty="0">
            <a:solidFill>
              <a:schemeClr val="accent1">
                <a:lumMod val="75000"/>
              </a:schemeClr>
            </a:solidFill>
          </a:endParaRPr>
        </a:p>
      </dsp:txBody>
      <dsp:txXfrm>
        <a:off x="1312898" y="2242"/>
        <a:ext cx="3316251" cy="1136708"/>
      </dsp:txXfrm>
    </dsp:sp>
    <dsp:sp modelId="{832E8BD1-74C2-420F-AE2C-273B57CC3C21}">
      <dsp:nvSpPr>
        <dsp:cNvPr id="0" name=""/>
        <dsp:cNvSpPr/>
      </dsp:nvSpPr>
      <dsp:spPr>
        <a:xfrm>
          <a:off x="0" y="1459627"/>
          <a:ext cx="4629150" cy="1136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91811-E00F-4A0C-8149-8880E50BF147}">
      <dsp:nvSpPr>
        <dsp:cNvPr id="0" name=""/>
        <dsp:cNvSpPr/>
      </dsp:nvSpPr>
      <dsp:spPr>
        <a:xfrm>
          <a:off x="343854" y="1678887"/>
          <a:ext cx="625189" cy="625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1022E8-3032-430C-9528-46BF387B3783}">
      <dsp:nvSpPr>
        <dsp:cNvPr id="0" name=""/>
        <dsp:cNvSpPr/>
      </dsp:nvSpPr>
      <dsp:spPr>
        <a:xfrm>
          <a:off x="1312898" y="1423128"/>
          <a:ext cx="3316251" cy="113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302" tIns="120302" rIns="120302" bIns="120302" numCol="1" spcCol="1270" anchor="ctr" anchorCtr="0">
          <a:noAutofit/>
        </a:bodyPr>
        <a:lstStyle/>
        <a:p>
          <a:pPr marL="0" marR="0" lvl="0" indent="0" algn="l" defTabSz="914400" eaLnBrk="1" fontAlgn="auto" latinLnBrk="0" hangingPunct="1">
            <a:lnSpc>
              <a:spcPct val="90000"/>
            </a:lnSpc>
            <a:spcBef>
              <a:spcPts val="0"/>
            </a:spcBef>
            <a:spcAft>
              <a:spcPts val="0"/>
            </a:spcAft>
            <a:buClrTx/>
            <a:buSzTx/>
            <a:buFontTx/>
            <a:buNone/>
            <a:tabLst/>
            <a:defRPr/>
          </a:pPr>
          <a:r>
            <a:rPr lang="en-GB" sz="1600" kern="1200" dirty="0"/>
            <a:t>Pam </a:t>
          </a:r>
          <a:r>
            <a:rPr lang="en-GB" sz="1600" kern="1200" dirty="0" err="1"/>
            <a:t>cyflwyno</a:t>
          </a:r>
          <a:r>
            <a:rPr lang="en-GB" sz="1600" kern="1200" dirty="0"/>
            <a:t> </a:t>
          </a:r>
          <a:r>
            <a:rPr lang="en-GB" sz="1600" kern="1200" dirty="0" err="1"/>
            <a:t>drafft</a:t>
          </a:r>
          <a:r>
            <a:rPr lang="en-GB" sz="1600" kern="1200" dirty="0"/>
            <a:t>?</a:t>
          </a:r>
        </a:p>
        <a:p>
          <a:pPr marL="0" lvl="0" algn="l" defTabSz="933450">
            <a:lnSpc>
              <a:spcPct val="90000"/>
            </a:lnSpc>
            <a:spcBef>
              <a:spcPct val="0"/>
            </a:spcBef>
            <a:spcAft>
              <a:spcPct val="35000"/>
            </a:spcAft>
            <a:buNone/>
          </a:pPr>
          <a:r>
            <a:rPr lang="en-GB" sz="1600" kern="1200" dirty="0">
              <a:solidFill>
                <a:schemeClr val="accent1">
                  <a:lumMod val="75000"/>
                </a:schemeClr>
              </a:solidFill>
            </a:rPr>
            <a:t>Why submit a draft?</a:t>
          </a:r>
          <a:endParaRPr lang="en-US" sz="1600" kern="1200" dirty="0">
            <a:solidFill>
              <a:schemeClr val="accent1">
                <a:lumMod val="75000"/>
              </a:schemeClr>
            </a:solidFill>
          </a:endParaRPr>
        </a:p>
      </dsp:txBody>
      <dsp:txXfrm>
        <a:off x="1312898" y="1423128"/>
        <a:ext cx="3316251" cy="1136708"/>
      </dsp:txXfrm>
    </dsp:sp>
    <dsp:sp modelId="{7D965521-0AD9-4E9F-B6D7-A3CE1AEEFFE3}">
      <dsp:nvSpPr>
        <dsp:cNvPr id="0" name=""/>
        <dsp:cNvSpPr/>
      </dsp:nvSpPr>
      <dsp:spPr>
        <a:xfrm>
          <a:off x="0" y="2844013"/>
          <a:ext cx="4629150" cy="1136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D5162-99A7-46F5-A460-C4B0B881FD3F}">
      <dsp:nvSpPr>
        <dsp:cNvPr id="0" name=""/>
        <dsp:cNvSpPr/>
      </dsp:nvSpPr>
      <dsp:spPr>
        <a:xfrm>
          <a:off x="343854" y="3099772"/>
          <a:ext cx="625189" cy="625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FE926-3967-44E5-815D-B759BB20BF1F}">
      <dsp:nvSpPr>
        <dsp:cNvPr id="0" name=""/>
        <dsp:cNvSpPr/>
      </dsp:nvSpPr>
      <dsp:spPr>
        <a:xfrm>
          <a:off x="1312898" y="2844013"/>
          <a:ext cx="3316251" cy="113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302" tIns="120302" rIns="120302" bIns="120302" numCol="1" spcCol="1270" anchor="ctr" anchorCtr="0">
          <a:noAutofit/>
        </a:bodyPr>
        <a:lstStyle/>
        <a:p>
          <a:pPr marL="0" marR="0" lvl="0" indent="0" algn="l" defTabSz="914400" eaLnBrk="1" fontAlgn="auto" latinLnBrk="0" hangingPunct="1">
            <a:lnSpc>
              <a:spcPct val="90000"/>
            </a:lnSpc>
            <a:spcBef>
              <a:spcPts val="0"/>
            </a:spcBef>
            <a:spcAft>
              <a:spcPts val="0"/>
            </a:spcAft>
            <a:buClrTx/>
            <a:buSzTx/>
            <a:buFontTx/>
            <a:buNone/>
            <a:tabLst/>
            <a:defRPr/>
          </a:pPr>
          <a:r>
            <a:rPr lang="en-GB" sz="1600" kern="1200" dirty="0" err="1"/>
            <a:t>Cyflwyno'ch</a:t>
          </a:r>
          <a:r>
            <a:rPr lang="en-GB" sz="1600" kern="1200" dirty="0"/>
            <a:t> </a:t>
          </a:r>
          <a:r>
            <a:rPr lang="en-GB" sz="1600" kern="1200" dirty="0" err="1"/>
            <a:t>traethawd</a:t>
          </a:r>
          <a:r>
            <a:rPr lang="en-GB" sz="1600" kern="1200" dirty="0"/>
            <a:t> hir </a:t>
          </a:r>
          <a:r>
            <a:rPr lang="en-GB" sz="1600" kern="1200" dirty="0" err="1"/>
            <a:t>terfynol</a:t>
          </a:r>
          <a:r>
            <a:rPr lang="en-GB" sz="1600" kern="1200" dirty="0"/>
            <a:t> : </a:t>
          </a:r>
          <a:r>
            <a:rPr lang="en-GB" sz="1600" kern="1200" dirty="0" err="1"/>
            <a:t>gofynion</a:t>
          </a:r>
          <a:endParaRPr lang="en-GB" sz="1600" kern="1200" dirty="0"/>
        </a:p>
        <a:p>
          <a:pPr marL="0" lvl="0" algn="l" defTabSz="933450">
            <a:lnSpc>
              <a:spcPct val="90000"/>
            </a:lnSpc>
            <a:spcBef>
              <a:spcPct val="0"/>
            </a:spcBef>
            <a:spcAft>
              <a:spcPct val="35000"/>
            </a:spcAft>
            <a:buNone/>
          </a:pPr>
          <a:r>
            <a:rPr lang="en-GB" sz="1600" kern="1200" dirty="0">
              <a:solidFill>
                <a:schemeClr val="accent1">
                  <a:lumMod val="75000"/>
                </a:schemeClr>
              </a:solidFill>
            </a:rPr>
            <a:t>Submitting your final dissertation : requirements    </a:t>
          </a:r>
          <a:endParaRPr lang="en-US" sz="1600" kern="1200" dirty="0">
            <a:solidFill>
              <a:schemeClr val="accent1">
                <a:lumMod val="75000"/>
              </a:schemeClr>
            </a:solidFill>
          </a:endParaRPr>
        </a:p>
      </dsp:txBody>
      <dsp:txXfrm>
        <a:off x="1312898" y="2844013"/>
        <a:ext cx="3316251" cy="1136708"/>
      </dsp:txXfrm>
    </dsp:sp>
    <dsp:sp modelId="{82AEFD60-F621-44C0-8228-769141C898C2}">
      <dsp:nvSpPr>
        <dsp:cNvPr id="0" name=""/>
        <dsp:cNvSpPr/>
      </dsp:nvSpPr>
      <dsp:spPr>
        <a:xfrm>
          <a:off x="0" y="4264898"/>
          <a:ext cx="4629150" cy="11367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7905E7-D5B1-4D16-A772-35779E6009A3}">
      <dsp:nvSpPr>
        <dsp:cNvPr id="0" name=""/>
        <dsp:cNvSpPr/>
      </dsp:nvSpPr>
      <dsp:spPr>
        <a:xfrm>
          <a:off x="343854" y="4520658"/>
          <a:ext cx="625189" cy="625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D194A9-86EA-4FFA-9AEA-971C2772AB2E}">
      <dsp:nvSpPr>
        <dsp:cNvPr id="0" name=""/>
        <dsp:cNvSpPr/>
      </dsp:nvSpPr>
      <dsp:spPr>
        <a:xfrm>
          <a:off x="1312898" y="4264898"/>
          <a:ext cx="3316251" cy="113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302" tIns="120302" rIns="120302" bIns="120302" numCol="1" spcCol="1270" anchor="ctr" anchorCtr="0">
          <a:noAutofit/>
        </a:bodyPr>
        <a:lstStyle/>
        <a:p>
          <a:pPr marL="0" marR="0" lvl="0" indent="0" algn="l" defTabSz="914400" eaLnBrk="1" fontAlgn="auto" latinLnBrk="0" hangingPunct="1">
            <a:lnSpc>
              <a:spcPct val="90000"/>
            </a:lnSpc>
            <a:spcBef>
              <a:spcPts val="0"/>
            </a:spcBef>
            <a:spcAft>
              <a:spcPts val="0"/>
            </a:spcAft>
            <a:buClrTx/>
            <a:buSzTx/>
            <a:buFontTx/>
            <a:buNone/>
            <a:tabLst/>
            <a:defRPr/>
          </a:pPr>
          <a:r>
            <a:rPr lang="en-GB" sz="1600" kern="1200" dirty="0"/>
            <a:t>Ble </a:t>
          </a:r>
          <a:r>
            <a:rPr lang="en-GB" sz="1600" kern="1200" dirty="0" err="1"/>
            <a:t>wyt</a:t>
          </a:r>
          <a:r>
            <a:rPr lang="en-GB" sz="1600" kern="1200" dirty="0"/>
            <a:t> </a:t>
          </a:r>
          <a:r>
            <a:rPr lang="en-GB" sz="1600" kern="1200" dirty="0" err="1"/>
            <a:t>ti</a:t>
          </a:r>
          <a:r>
            <a:rPr lang="en-GB" sz="1600" kern="1200" dirty="0"/>
            <a:t>? Beth </a:t>
          </a:r>
          <a:r>
            <a:rPr lang="en-GB" sz="1600" kern="1200" dirty="0" err="1"/>
            <a:t>sy'n</a:t>
          </a:r>
          <a:r>
            <a:rPr lang="en-GB" sz="1600" kern="1200" dirty="0"/>
            <a:t> </a:t>
          </a:r>
          <a:r>
            <a:rPr lang="en-GB" sz="1600" kern="1200" dirty="0" err="1"/>
            <a:t>ddefnyddiol</a:t>
          </a:r>
          <a:r>
            <a:rPr lang="en-GB" sz="1600" kern="1200" dirty="0"/>
            <a:t> </a:t>
          </a:r>
          <a:r>
            <a:rPr lang="en-GB" sz="1600" kern="1200" dirty="0" err="1"/>
            <a:t>i</a:t>
          </a:r>
          <a:r>
            <a:rPr lang="en-GB" sz="1600" kern="1200" dirty="0"/>
            <a:t> chi </a:t>
          </a:r>
          <a:r>
            <a:rPr lang="en-GB" sz="1600" kern="1200" dirty="0" err="1"/>
            <a:t>ar</a:t>
          </a:r>
          <a:r>
            <a:rPr lang="en-GB" sz="1600" kern="1200" dirty="0"/>
            <a:t> </a:t>
          </a:r>
          <a:r>
            <a:rPr lang="en-GB" sz="1600" kern="1200" dirty="0" err="1"/>
            <a:t>hyn</a:t>
          </a:r>
          <a:r>
            <a:rPr lang="en-GB" sz="1600" kern="1200" dirty="0"/>
            <a:t> o </a:t>
          </a:r>
          <a:r>
            <a:rPr lang="en-GB" sz="1600" kern="1200" dirty="0" err="1"/>
            <a:t>bryd</a:t>
          </a:r>
          <a:r>
            <a:rPr lang="en-GB" sz="1600" kern="1200" dirty="0"/>
            <a:t>?</a:t>
          </a:r>
        </a:p>
        <a:p>
          <a:pPr marL="0" lvl="0" algn="l" defTabSz="622300">
            <a:lnSpc>
              <a:spcPct val="90000"/>
            </a:lnSpc>
            <a:spcBef>
              <a:spcPct val="0"/>
            </a:spcBef>
            <a:spcAft>
              <a:spcPct val="35000"/>
            </a:spcAft>
            <a:buNone/>
          </a:pPr>
          <a:r>
            <a:rPr lang="en-GB" sz="1600" kern="1200" dirty="0">
              <a:solidFill>
                <a:schemeClr val="accent1">
                  <a:lumMod val="75000"/>
                </a:schemeClr>
              </a:solidFill>
            </a:rPr>
            <a:t>Where are you ? What is useful for you at this stage? </a:t>
          </a:r>
          <a:endParaRPr lang="en-US" sz="1600" kern="1200" dirty="0">
            <a:solidFill>
              <a:schemeClr val="accent1">
                <a:lumMod val="75000"/>
              </a:schemeClr>
            </a:solidFill>
          </a:endParaRPr>
        </a:p>
      </dsp:txBody>
      <dsp:txXfrm>
        <a:off x="1312898" y="4264898"/>
        <a:ext cx="3316251" cy="1136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25D7C-4BF3-4AF1-B7F2-EEC17130B939}">
      <dsp:nvSpPr>
        <dsp:cNvPr id="0" name=""/>
        <dsp:cNvSpPr/>
      </dsp:nvSpPr>
      <dsp:spPr>
        <a:xfrm>
          <a:off x="0" y="84715"/>
          <a:ext cx="4040188"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Empirical Study Literature Review </a:t>
          </a:r>
          <a:endParaRPr lang="en-GB" sz="2100" kern="1200" dirty="0"/>
        </a:p>
      </dsp:txBody>
      <dsp:txXfrm>
        <a:off x="24588" y="109303"/>
        <a:ext cx="3991012" cy="454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79CD2-0391-40E4-AFE4-BD4B50C8D050}">
      <dsp:nvSpPr>
        <dsp:cNvPr id="0" name=""/>
        <dsp:cNvSpPr/>
      </dsp:nvSpPr>
      <dsp:spPr>
        <a:xfrm>
          <a:off x="0" y="32061"/>
          <a:ext cx="4041775"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Systematic Literature Review </a:t>
          </a:r>
          <a:endParaRPr lang="en-GB" sz="2400" kern="1200"/>
        </a:p>
      </dsp:txBody>
      <dsp:txXfrm>
        <a:off x="28100" y="60161"/>
        <a:ext cx="3985575" cy="5194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187F9-EF21-44B6-AB7B-47A22D89032E}">
      <dsp:nvSpPr>
        <dsp:cNvPr id="0" name=""/>
        <dsp:cNvSpPr/>
      </dsp:nvSpPr>
      <dsp:spPr>
        <a:xfrm>
          <a:off x="0" y="5741"/>
          <a:ext cx="8119814" cy="105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Gwnewch</a:t>
          </a:r>
          <a:r>
            <a:rPr lang="en-GB" sz="1900" kern="1200" dirty="0"/>
            <a:t> </a:t>
          </a:r>
          <a:r>
            <a:rPr lang="en-GB" sz="1900" kern="1200" dirty="0" err="1"/>
            <a:t>yn</a:t>
          </a:r>
          <a:r>
            <a:rPr lang="en-GB" sz="1900" kern="1200" dirty="0"/>
            <a:t> </a:t>
          </a:r>
          <a:r>
            <a:rPr lang="en-GB" sz="1900" kern="1200" dirty="0" err="1"/>
            <a:t>siŵr</a:t>
          </a:r>
          <a:r>
            <a:rPr lang="en-GB" sz="1900" kern="1200" dirty="0"/>
            <a:t> </a:t>
          </a:r>
          <a:r>
            <a:rPr lang="en-GB" sz="1900" kern="1200" dirty="0" err="1"/>
            <a:t>ei</a:t>
          </a:r>
          <a:r>
            <a:rPr lang="en-GB" sz="1900" kern="1200" dirty="0"/>
            <a:t> </a:t>
          </a:r>
          <a:r>
            <a:rPr lang="en-GB" sz="1900" kern="1200" dirty="0" err="1"/>
            <a:t>fod</a:t>
          </a:r>
          <a:r>
            <a:rPr lang="en-GB" sz="1900" kern="1200" dirty="0"/>
            <a:t> </a:t>
          </a:r>
          <a:r>
            <a:rPr lang="en-GB" sz="1900" kern="1200" dirty="0" err="1"/>
            <a:t>wedi'i</a:t>
          </a:r>
          <a:r>
            <a:rPr lang="en-GB" sz="1900" kern="1200" dirty="0"/>
            <a:t> </a:t>
          </a:r>
          <a:r>
            <a:rPr lang="en-GB" sz="1900" kern="1200" dirty="0" err="1"/>
            <a:t>fformatio'n</a:t>
          </a:r>
          <a:r>
            <a:rPr lang="en-GB" sz="1900" kern="1200" dirty="0"/>
            <a:t> </a:t>
          </a:r>
          <a:r>
            <a:rPr lang="en-GB" sz="1900" kern="1200" dirty="0" err="1"/>
            <a:t>gywir</a:t>
          </a:r>
          <a:endParaRPr lang="en-GB" sz="1900" kern="1200" dirty="0"/>
        </a:p>
      </dsp:txBody>
      <dsp:txXfrm>
        <a:off x="51444" y="57185"/>
        <a:ext cx="8016926" cy="950952"/>
      </dsp:txXfrm>
    </dsp:sp>
    <dsp:sp modelId="{14B5F884-A02B-4483-B433-07533CFB58D3}">
      <dsp:nvSpPr>
        <dsp:cNvPr id="0" name=""/>
        <dsp:cNvSpPr/>
      </dsp:nvSpPr>
      <dsp:spPr>
        <a:xfrm>
          <a:off x="0" y="1059582"/>
          <a:ext cx="8119814" cy="2005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780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b="1" kern="1200" dirty="0" err="1"/>
            <a:t>Tudalen</a:t>
          </a:r>
          <a:r>
            <a:rPr lang="en-GB" sz="1500" b="1" kern="1200" dirty="0"/>
            <a:t> </a:t>
          </a:r>
          <a:r>
            <a:rPr lang="en-GB" sz="1500" b="1" kern="1200" dirty="0" err="1"/>
            <a:t>deitl</a:t>
          </a:r>
          <a:r>
            <a:rPr lang="en-GB" sz="1500" b="1" kern="1200" dirty="0"/>
            <a:t>: </a:t>
          </a:r>
          <a:r>
            <a:rPr lang="en-GB" sz="1500" b="1" kern="1200" dirty="0" err="1"/>
            <a:t>teitl</a:t>
          </a:r>
          <a:r>
            <a:rPr lang="en-GB" sz="1500" b="1" kern="1200" dirty="0"/>
            <a:t> diss, </a:t>
          </a:r>
          <a:r>
            <a:rPr lang="en-GB" sz="1500" b="1" kern="1200" dirty="0" err="1"/>
            <a:t>eich</a:t>
          </a:r>
          <a:r>
            <a:rPr lang="en-GB" sz="1500" b="1" kern="1200" dirty="0"/>
            <a:t> </a:t>
          </a:r>
          <a:r>
            <a:rPr lang="en-GB" sz="1500" b="1" kern="1200" dirty="0" err="1"/>
            <a:t>enw</a:t>
          </a:r>
          <a:r>
            <a:rPr lang="en-GB" sz="1500" b="1" kern="1200" dirty="0"/>
            <a:t> a PCYDDS, </a:t>
          </a:r>
          <a:r>
            <a:rPr lang="en-GB" sz="1500" b="1" kern="1200" dirty="0" err="1"/>
            <a:t>dyddiad</a:t>
          </a:r>
          <a:r>
            <a:rPr lang="en-GB" sz="1500" b="1" kern="1200" dirty="0"/>
            <a:t>.</a:t>
          </a:r>
          <a:endParaRPr lang="en-GB" sz="1500" kern="1200" dirty="0"/>
        </a:p>
        <a:p>
          <a:pPr marL="114300" lvl="1" indent="-114300" algn="l" defTabSz="666750">
            <a:lnSpc>
              <a:spcPct val="90000"/>
            </a:lnSpc>
            <a:spcBef>
              <a:spcPct val="0"/>
            </a:spcBef>
            <a:spcAft>
              <a:spcPct val="20000"/>
            </a:spcAft>
            <a:buChar char="•"/>
          </a:pPr>
          <a:r>
            <a:rPr lang="en-GB" sz="1500" b="1" kern="1200" dirty="0"/>
            <a:t>tudalen cynnwys</a:t>
          </a:r>
        </a:p>
        <a:p>
          <a:pPr marL="114300" lvl="1" indent="-114300" algn="l" defTabSz="666750">
            <a:lnSpc>
              <a:spcPct val="90000"/>
            </a:lnSpc>
            <a:spcBef>
              <a:spcPct val="0"/>
            </a:spcBef>
            <a:spcAft>
              <a:spcPct val="20000"/>
            </a:spcAft>
            <a:buChar char="•"/>
          </a:pPr>
          <a:r>
            <a:rPr lang="en-GB" sz="1500" b="1" kern="1200" dirty="0"/>
            <a:t>gallwch gynnwys cydnabyddiaethau</a:t>
          </a:r>
        </a:p>
        <a:p>
          <a:pPr marL="114300" lvl="1" indent="-114300" algn="l" defTabSz="666750">
            <a:lnSpc>
              <a:spcPct val="90000"/>
            </a:lnSpc>
            <a:spcBef>
              <a:spcPct val="0"/>
            </a:spcBef>
            <a:spcAft>
              <a:spcPct val="20000"/>
            </a:spcAft>
            <a:buChar char="•"/>
          </a:pPr>
          <a:r>
            <a:rPr lang="en-GB" sz="1500" b="1" kern="1200" dirty="0"/>
            <a:t>Dylai gynnwys crynodeb byr, dim mwy na hanner tudalen A4 (crynodeb cryno o'ch gwaith, a chanfyddiadau allweddol)</a:t>
          </a:r>
        </a:p>
        <a:p>
          <a:pPr marL="114300" lvl="1" indent="-114300" algn="l" defTabSz="666750">
            <a:lnSpc>
              <a:spcPct val="90000"/>
            </a:lnSpc>
            <a:spcBef>
              <a:spcPct val="0"/>
            </a:spcBef>
            <a:spcAft>
              <a:spcPct val="20000"/>
            </a:spcAft>
            <a:buChar char="•"/>
          </a:pPr>
          <a:r>
            <a:rPr lang="da-DK" sz="1500" b="1" kern="1200" dirty="0"/>
            <a:t>Rhaid i chi hefyd gydnabod eich defnydd os AI</a:t>
          </a:r>
          <a:endParaRPr lang="en-GB" sz="1500" b="1" kern="1200" dirty="0"/>
        </a:p>
        <a:p>
          <a:pPr marL="228600" lvl="2" indent="-114300" algn="l" defTabSz="666750">
            <a:lnSpc>
              <a:spcPct val="90000"/>
            </a:lnSpc>
            <a:spcBef>
              <a:spcPct val="0"/>
            </a:spcBef>
            <a:spcAft>
              <a:spcPct val="20000"/>
            </a:spcAft>
            <a:buChar char="•"/>
          </a:pPr>
          <a:r>
            <a:rPr lang="en-GB" sz="1500" kern="1200" dirty="0">
              <a:hlinkClick xmlns:r="http://schemas.openxmlformats.org/officeDocument/2006/relationships" r:id="rId1"/>
            </a:rPr>
            <a:t>	AI Acknowledgement Guidance.pdf</a:t>
          </a:r>
          <a:endParaRPr lang="en-GB" sz="1500" b="1" kern="1200" dirty="0"/>
        </a:p>
        <a:p>
          <a:pPr marL="342900" lvl="3" indent="-114300" algn="l" defTabSz="666750">
            <a:lnSpc>
              <a:spcPct val="90000"/>
            </a:lnSpc>
            <a:spcBef>
              <a:spcPct val="0"/>
            </a:spcBef>
            <a:spcAft>
              <a:spcPct val="20000"/>
            </a:spcAft>
            <a:buChar char="•"/>
          </a:pPr>
          <a:r>
            <a:rPr lang="en-GB" sz="1500" kern="1200" dirty="0">
              <a:hlinkClick xmlns:r="http://schemas.openxmlformats.org/officeDocument/2006/relationships" r:id="rId2"/>
            </a:rPr>
            <a:t>	https://youtu.be/KWHB9wghZ4w</a:t>
          </a:r>
          <a:r>
            <a:rPr lang="en-GB" sz="1500" kern="1200" dirty="0"/>
            <a:t> </a:t>
          </a:r>
        </a:p>
      </dsp:txBody>
      <dsp:txXfrm>
        <a:off x="0" y="1059582"/>
        <a:ext cx="8119814" cy="2005830"/>
      </dsp:txXfrm>
    </dsp:sp>
    <dsp:sp modelId="{BB94EC8F-46FA-4D78-8C41-A3BEA9CB7A87}">
      <dsp:nvSpPr>
        <dsp:cNvPr id="0" name=""/>
        <dsp:cNvSpPr/>
      </dsp:nvSpPr>
      <dsp:spPr>
        <a:xfrm>
          <a:off x="0" y="3065412"/>
          <a:ext cx="8119814" cy="105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Gwnewch</a:t>
          </a:r>
          <a:r>
            <a:rPr lang="en-GB" sz="1900" kern="1200" dirty="0"/>
            <a:t> </a:t>
          </a:r>
          <a:r>
            <a:rPr lang="en-GB" sz="1900" kern="1200" dirty="0" err="1"/>
            <a:t>yn</a:t>
          </a:r>
          <a:r>
            <a:rPr lang="en-GB" sz="1900" kern="1200" dirty="0"/>
            <a:t> </a:t>
          </a:r>
          <a:r>
            <a:rPr lang="en-GB" sz="1900" kern="1200" dirty="0" err="1"/>
            <a:t>siŵr</a:t>
          </a:r>
          <a:r>
            <a:rPr lang="en-GB" sz="1900" kern="1200" dirty="0"/>
            <a:t> </a:t>
          </a:r>
          <a:r>
            <a:rPr lang="en-GB" sz="1900" kern="1200" dirty="0" err="1"/>
            <a:t>eich</a:t>
          </a:r>
          <a:r>
            <a:rPr lang="en-GB" sz="1900" kern="1200" dirty="0"/>
            <a:t> bod </a:t>
          </a:r>
          <a:r>
            <a:rPr lang="en-GB" sz="1900" kern="1200" dirty="0" err="1"/>
            <a:t>yn</a:t>
          </a:r>
          <a:r>
            <a:rPr lang="en-GB" sz="1900" kern="1200" dirty="0"/>
            <a:t> </a:t>
          </a:r>
          <a:r>
            <a:rPr lang="en-GB" sz="1900" kern="1200" dirty="0" err="1"/>
            <a:t>cynnwys</a:t>
          </a:r>
          <a:r>
            <a:rPr lang="en-GB" sz="1900" kern="1200" dirty="0"/>
            <a:t> y </a:t>
          </a:r>
          <a:r>
            <a:rPr lang="en-GB" sz="1900" kern="1200" dirty="0" err="1"/>
            <a:t>Ffurflen</a:t>
          </a:r>
          <a:r>
            <a:rPr lang="en-GB" sz="1900" kern="1200" dirty="0"/>
            <a:t> </a:t>
          </a:r>
          <a:r>
            <a:rPr lang="en-GB" sz="1900" kern="1200" dirty="0" err="1"/>
            <a:t>Ddatganiad</a:t>
          </a:r>
          <a:r>
            <a:rPr lang="en-GB" sz="1900" kern="1200" dirty="0"/>
            <a:t> </a:t>
          </a:r>
          <a:r>
            <a:rPr lang="en-GB" sz="1900" kern="1200" dirty="0" err="1"/>
            <a:t>yn</a:t>
          </a:r>
          <a:r>
            <a:rPr lang="en-GB" sz="1900" kern="1200" dirty="0"/>
            <a:t> </a:t>
          </a:r>
          <a:r>
            <a:rPr lang="en-GB" sz="1900" kern="1200" dirty="0" err="1"/>
            <a:t>eich</a:t>
          </a:r>
          <a:r>
            <a:rPr lang="en-GB" sz="1900" kern="1200" dirty="0"/>
            <a:t> </a:t>
          </a:r>
          <a:r>
            <a:rPr lang="en-GB" sz="1900" kern="1200" dirty="0" err="1"/>
            <a:t>Traethawd</a:t>
          </a:r>
          <a:r>
            <a:rPr lang="en-GB" sz="1900" kern="1200" dirty="0"/>
            <a:t> Hir, a </a:t>
          </a:r>
          <a:r>
            <a:rPr lang="en-GB" sz="1900" kern="1200" dirty="0" err="1"/>
            <a:t>geir</a:t>
          </a:r>
          <a:r>
            <a:rPr lang="en-GB" sz="1900" kern="1200" dirty="0"/>
            <a:t> </a:t>
          </a:r>
          <a:r>
            <a:rPr lang="en-GB" sz="1900" kern="1200" dirty="0" err="1"/>
            <a:t>ar</a:t>
          </a:r>
          <a:r>
            <a:rPr lang="en-GB" sz="1900" kern="1200" dirty="0"/>
            <a:t> Moodle ac </a:t>
          </a:r>
          <a:r>
            <a:rPr lang="en-GB" sz="1900" kern="1200" dirty="0" err="1"/>
            <a:t>yn</a:t>
          </a:r>
          <a:r>
            <a:rPr lang="en-GB" sz="1900" kern="1200" dirty="0"/>
            <a:t> y </a:t>
          </a:r>
          <a:r>
            <a:rPr lang="en-GB" sz="1900" kern="1200" dirty="0" err="1"/>
            <a:t>Llawlyfr</a:t>
          </a:r>
          <a:r>
            <a:rPr lang="en-GB" sz="1900" kern="1200" dirty="0"/>
            <a:t>. </a:t>
          </a:r>
          <a:r>
            <a:rPr lang="en-GB" sz="1900" kern="1200" dirty="0" err="1"/>
            <a:t>Gallwch</a:t>
          </a:r>
          <a:r>
            <a:rPr lang="en-GB" sz="1900" kern="1200" dirty="0"/>
            <a:t> </a:t>
          </a:r>
          <a:r>
            <a:rPr lang="en-GB" sz="1900" kern="1200" dirty="0" err="1"/>
            <a:t>ei</a:t>
          </a:r>
          <a:r>
            <a:rPr lang="en-GB" sz="1900" kern="1200" dirty="0"/>
            <a:t> </a:t>
          </a:r>
          <a:r>
            <a:rPr lang="en-GB" sz="1900" kern="1200" dirty="0" err="1"/>
            <a:t>gopïo</a:t>
          </a:r>
          <a:r>
            <a:rPr lang="en-GB" sz="1900" kern="1200" dirty="0"/>
            <a:t> </a:t>
          </a:r>
          <a:r>
            <a:rPr lang="en-GB" sz="1900" kern="1200" dirty="0" err="1"/>
            <a:t>a'i</a:t>
          </a:r>
          <a:r>
            <a:rPr lang="en-GB" sz="1900" kern="1200" dirty="0"/>
            <a:t> </a:t>
          </a:r>
          <a:r>
            <a:rPr lang="en-GB" sz="1900" kern="1200" dirty="0" err="1"/>
            <a:t>gludo</a:t>
          </a:r>
          <a:r>
            <a:rPr lang="en-GB" sz="1900" kern="1200" dirty="0"/>
            <a:t> a </a:t>
          </a:r>
          <a:r>
            <a:rPr lang="en-GB" sz="1900" kern="1200" dirty="0" err="1"/>
            <a:t>sicrhau</a:t>
          </a:r>
          <a:r>
            <a:rPr lang="en-GB" sz="1900" kern="1200" dirty="0"/>
            <a:t> </a:t>
          </a:r>
          <a:r>
            <a:rPr lang="en-GB" sz="1900" kern="1200" dirty="0" err="1"/>
            <a:t>eich</a:t>
          </a:r>
          <a:r>
            <a:rPr lang="en-GB" sz="1900" kern="1200" dirty="0"/>
            <a:t> bod </a:t>
          </a:r>
          <a:r>
            <a:rPr lang="en-GB" sz="1900" kern="1200" dirty="0" err="1"/>
            <a:t>yn</a:t>
          </a:r>
          <a:r>
            <a:rPr lang="en-GB" sz="1900" kern="1200" dirty="0"/>
            <a:t> </a:t>
          </a:r>
          <a:r>
            <a:rPr lang="en-GB" sz="1900" kern="1200" dirty="0" err="1"/>
            <a:t>ei</a:t>
          </a:r>
          <a:r>
            <a:rPr lang="en-GB" sz="1900" kern="1200" dirty="0"/>
            <a:t> </a:t>
          </a:r>
          <a:r>
            <a:rPr lang="en-GB" sz="1900" kern="1200" dirty="0" err="1"/>
            <a:t>lofnodi</a:t>
          </a:r>
          <a:endParaRPr lang="en-GB" sz="1900" kern="1200" dirty="0"/>
        </a:p>
      </dsp:txBody>
      <dsp:txXfrm>
        <a:off x="51444" y="3116856"/>
        <a:ext cx="8016926" cy="9509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187F9-EF21-44B6-AB7B-47A22D89032E}">
      <dsp:nvSpPr>
        <dsp:cNvPr id="0" name=""/>
        <dsp:cNvSpPr/>
      </dsp:nvSpPr>
      <dsp:spPr>
        <a:xfrm>
          <a:off x="0" y="363799"/>
          <a:ext cx="8119814" cy="7547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Ensure it is formatted appropriately with </a:t>
          </a:r>
        </a:p>
      </dsp:txBody>
      <dsp:txXfrm>
        <a:off x="36845" y="400644"/>
        <a:ext cx="8046124" cy="681087"/>
      </dsp:txXfrm>
    </dsp:sp>
    <dsp:sp modelId="{14B5F884-A02B-4483-B433-07533CFB58D3}">
      <dsp:nvSpPr>
        <dsp:cNvPr id="0" name=""/>
        <dsp:cNvSpPr/>
      </dsp:nvSpPr>
      <dsp:spPr>
        <a:xfrm>
          <a:off x="0" y="1118577"/>
          <a:ext cx="8119814" cy="188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7804" tIns="24130" rIns="135128" bIns="24130" numCol="1" spcCol="1270" anchor="t" anchorCtr="0">
          <a:noAutofit/>
        </a:bodyPr>
        <a:lstStyle/>
        <a:p>
          <a:pPr marL="114300" lvl="1" indent="-114300" algn="l" defTabSz="666750">
            <a:lnSpc>
              <a:spcPct val="100000"/>
            </a:lnSpc>
            <a:spcBef>
              <a:spcPct val="0"/>
            </a:spcBef>
            <a:spcAft>
              <a:spcPct val="20000"/>
            </a:spcAft>
            <a:buChar char="•"/>
          </a:pPr>
          <a:r>
            <a:rPr lang="en-GB" sz="1500" b="1" kern="1200" dirty="0"/>
            <a:t>A title page:  </a:t>
          </a:r>
          <a:r>
            <a:rPr lang="en-GB" sz="1500" kern="1200" dirty="0"/>
            <a:t>diss title, your name and UWTSD, date. </a:t>
          </a:r>
        </a:p>
        <a:p>
          <a:pPr marL="114300" lvl="1" indent="-114300" algn="l" defTabSz="666750">
            <a:lnSpc>
              <a:spcPct val="100000"/>
            </a:lnSpc>
            <a:spcBef>
              <a:spcPct val="0"/>
            </a:spcBef>
            <a:spcAft>
              <a:spcPct val="20000"/>
            </a:spcAft>
            <a:buChar char="•"/>
          </a:pPr>
          <a:r>
            <a:rPr lang="en-GB" sz="1500" b="1" kern="1200" dirty="0"/>
            <a:t>a contents page </a:t>
          </a:r>
        </a:p>
        <a:p>
          <a:pPr marL="114300" lvl="1" indent="-114300" algn="l" defTabSz="666750">
            <a:lnSpc>
              <a:spcPct val="100000"/>
            </a:lnSpc>
            <a:spcBef>
              <a:spcPct val="0"/>
            </a:spcBef>
            <a:spcAft>
              <a:spcPct val="20000"/>
            </a:spcAft>
            <a:buChar char="•"/>
          </a:pPr>
          <a:r>
            <a:rPr lang="en-GB" sz="1500" b="1" kern="1200" dirty="0"/>
            <a:t>you can include acknowledgments </a:t>
          </a:r>
        </a:p>
        <a:p>
          <a:pPr marL="114300" lvl="1" indent="-114300" algn="l" defTabSz="666750">
            <a:lnSpc>
              <a:spcPct val="100000"/>
            </a:lnSpc>
            <a:spcBef>
              <a:spcPct val="0"/>
            </a:spcBef>
            <a:spcAft>
              <a:spcPct val="20000"/>
            </a:spcAft>
            <a:buChar char="•"/>
          </a:pPr>
          <a:r>
            <a:rPr lang="en-GB" sz="1500" kern="1200" dirty="0"/>
            <a:t>It should contain a  </a:t>
          </a:r>
          <a:r>
            <a:rPr lang="en-GB" sz="1500" b="1" kern="1200" dirty="0"/>
            <a:t>short abstract, no more than half an A4 page </a:t>
          </a:r>
          <a:r>
            <a:rPr lang="en-GB" sz="1500" kern="1200" dirty="0"/>
            <a:t>(a succinct summary of your work, and key findings) </a:t>
          </a:r>
        </a:p>
        <a:p>
          <a:pPr marL="114300" lvl="1" indent="-114300" algn="l" defTabSz="666750">
            <a:lnSpc>
              <a:spcPct val="100000"/>
            </a:lnSpc>
            <a:spcBef>
              <a:spcPct val="0"/>
            </a:spcBef>
            <a:spcAft>
              <a:spcPct val="20000"/>
            </a:spcAft>
            <a:buChar char="•"/>
          </a:pPr>
          <a:r>
            <a:rPr lang="en-GB" sz="1500" kern="1200" dirty="0"/>
            <a:t>You must also Acknowledge your use if AI  : </a:t>
          </a:r>
          <a:r>
            <a:rPr lang="en-GB" sz="1500" kern="1200" dirty="0">
              <a:hlinkClick xmlns:r="http://schemas.openxmlformats.org/officeDocument/2006/relationships" r:id="rId1"/>
            </a:rPr>
            <a:t>AI Acknowledgement Guidance.pdf</a:t>
          </a:r>
          <a:endParaRPr lang="en-GB" sz="1500" kern="1200" dirty="0"/>
        </a:p>
        <a:p>
          <a:pPr marL="228600" lvl="2" indent="-114300" algn="l" defTabSz="666750">
            <a:lnSpc>
              <a:spcPct val="90000"/>
            </a:lnSpc>
            <a:spcBef>
              <a:spcPct val="0"/>
            </a:spcBef>
            <a:spcAft>
              <a:spcPct val="20000"/>
            </a:spcAft>
            <a:buChar char="•"/>
          </a:pPr>
          <a:r>
            <a:rPr lang="en-GB" sz="1500" kern="1200" dirty="0">
              <a:hlinkClick xmlns:r="http://schemas.openxmlformats.org/officeDocument/2006/relationships" r:id="rId2"/>
            </a:rPr>
            <a:t>https://youtu.be/KWHB9wghZ4w</a:t>
          </a:r>
          <a:r>
            <a:rPr lang="en-GB" sz="1500" kern="1200" dirty="0"/>
            <a:t> </a:t>
          </a:r>
        </a:p>
      </dsp:txBody>
      <dsp:txXfrm>
        <a:off x="0" y="1118577"/>
        <a:ext cx="8119814" cy="1887840"/>
      </dsp:txXfrm>
    </dsp:sp>
    <dsp:sp modelId="{BB94EC8F-46FA-4D78-8C41-A3BEA9CB7A87}">
      <dsp:nvSpPr>
        <dsp:cNvPr id="0" name=""/>
        <dsp:cNvSpPr/>
      </dsp:nvSpPr>
      <dsp:spPr>
        <a:xfrm>
          <a:off x="0" y="3006417"/>
          <a:ext cx="8119814" cy="7547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Ensure you include the </a:t>
          </a:r>
          <a:r>
            <a:rPr lang="en-GB" sz="1900" b="1" i="1" kern="1200"/>
            <a:t>Declaration Form </a:t>
          </a:r>
          <a:r>
            <a:rPr lang="en-GB" sz="1900" kern="1200"/>
            <a:t>in your Dissertation, found on Moodle and in the Handbook. You can copy and paste it and ensure you sign it </a:t>
          </a:r>
        </a:p>
      </dsp:txBody>
      <dsp:txXfrm>
        <a:off x="36845" y="3043262"/>
        <a:ext cx="8046124" cy="6810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D3224-AC86-425F-9812-35C4262FA961}">
      <dsp:nvSpPr>
        <dsp:cNvPr id="0" name=""/>
        <dsp:cNvSpPr/>
      </dsp:nvSpPr>
      <dsp:spPr>
        <a:xfrm>
          <a:off x="468287" y="126"/>
          <a:ext cx="2930574" cy="1758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rtl="0">
            <a:lnSpc>
              <a:spcPct val="90000"/>
            </a:lnSpc>
            <a:spcBef>
              <a:spcPct val="0"/>
            </a:spcBef>
            <a:spcAft>
              <a:spcPct val="35000"/>
            </a:spcAft>
            <a:buNone/>
          </a:pPr>
          <a:r>
            <a:rPr lang="en-GB" sz="4900" kern="1200"/>
            <a:t>Pop lwc !!  </a:t>
          </a:r>
        </a:p>
      </dsp:txBody>
      <dsp:txXfrm>
        <a:off x="468287" y="126"/>
        <a:ext cx="2930574" cy="1758344"/>
      </dsp:txXfrm>
    </dsp:sp>
    <dsp:sp modelId="{58DECB7C-A76E-43FE-B01C-C1FC63EB985E}">
      <dsp:nvSpPr>
        <dsp:cNvPr id="0" name=""/>
        <dsp:cNvSpPr/>
      </dsp:nvSpPr>
      <dsp:spPr>
        <a:xfrm>
          <a:off x="468287" y="2051528"/>
          <a:ext cx="2930574" cy="1758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rtl="0">
            <a:lnSpc>
              <a:spcPct val="90000"/>
            </a:lnSpc>
            <a:spcBef>
              <a:spcPct val="0"/>
            </a:spcBef>
            <a:spcAft>
              <a:spcPct val="35000"/>
            </a:spcAft>
            <a:buNone/>
          </a:pPr>
          <a:r>
            <a:rPr lang="en-GB" sz="4900" kern="1200"/>
            <a:t>Good luck!!</a:t>
          </a:r>
        </a:p>
      </dsp:txBody>
      <dsp:txXfrm>
        <a:off x="468287" y="2051528"/>
        <a:ext cx="2930574" cy="17583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3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09/10/2026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6300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7371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3320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8506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3991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4231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8000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52359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525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6755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757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89003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41975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0.xml"/><Relationship Id="rId7" Type="http://schemas.openxmlformats.org/officeDocument/2006/relationships/theme" Target="../theme/theme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203497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0284765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96655636"/>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9332110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1.jpeg"/><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fif"/><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305F41E-8E1E-4A2B-B712-2B316B0C171D}"/>
              </a:ext>
            </a:extLst>
          </p:cNvPr>
          <p:cNvSpPr>
            <a:spLocks noGrp="1"/>
          </p:cNvSpPr>
          <p:nvPr>
            <p:ph type="ctrTitle"/>
          </p:nvPr>
        </p:nvSpPr>
        <p:spPr/>
        <p:txBody>
          <a:bodyPr>
            <a:normAutofit fontScale="90000"/>
          </a:bodyPr>
          <a:lstStyle/>
          <a:p>
            <a:r>
              <a:rPr lang="en-GB" dirty="0" err="1"/>
              <a:t>Cyflwyno'ch</a:t>
            </a:r>
            <a:r>
              <a:rPr lang="en-GB" dirty="0"/>
              <a:t> </a:t>
            </a:r>
            <a:r>
              <a:rPr lang="en-GB" dirty="0" err="1"/>
              <a:t>Traethawd</a:t>
            </a:r>
            <a:r>
              <a:rPr lang="en-GB" dirty="0"/>
              <a:t> Hir/ </a:t>
            </a:r>
            <a:r>
              <a:rPr lang="en-GB" dirty="0">
                <a:solidFill>
                  <a:schemeClr val="accent1"/>
                </a:solidFill>
              </a:rPr>
              <a:t>Submitting your Dissertation </a:t>
            </a:r>
          </a:p>
        </p:txBody>
      </p:sp>
      <p:sp>
        <p:nvSpPr>
          <p:cNvPr id="3" name="Subtitle 2"/>
          <p:cNvSpPr>
            <a:spLocks noGrp="1"/>
          </p:cNvSpPr>
          <p:nvPr>
            <p:ph type="subTitle" idx="1"/>
          </p:nvPr>
        </p:nvSpPr>
        <p:spPr/>
        <p:txBody>
          <a:bodyPr/>
          <a:lstStyle/>
          <a:p>
            <a:r>
              <a:rPr lang="en-GB" dirty="0"/>
              <a:t>Session 4</a:t>
            </a:r>
          </a:p>
        </p:txBody>
      </p:sp>
    </p:spTree>
    <p:extLst>
      <p:ext uri="{BB962C8B-B14F-4D97-AF65-F5344CB8AC3E}">
        <p14:creationId xmlns:p14="http://schemas.microsoft.com/office/powerpoint/2010/main" val="144327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F56AB-548E-D5C1-E408-4207B94B93FD}"/>
              </a:ext>
            </a:extLst>
          </p:cNvPr>
          <p:cNvSpPr>
            <a:spLocks noGrp="1"/>
          </p:cNvSpPr>
          <p:nvPr>
            <p:ph type="title"/>
          </p:nvPr>
        </p:nvSpPr>
        <p:spPr/>
        <p:txBody>
          <a:bodyPr/>
          <a:lstStyle/>
          <a:p>
            <a:r>
              <a:rPr lang="en-GB" dirty="0" err="1"/>
              <a:t>Cyflwyno'ch</a:t>
            </a:r>
            <a:r>
              <a:rPr lang="en-GB" dirty="0"/>
              <a:t> </a:t>
            </a:r>
            <a:r>
              <a:rPr lang="en-GB" dirty="0" err="1"/>
              <a:t>Traethawd</a:t>
            </a:r>
            <a:r>
              <a:rPr lang="en-GB" dirty="0"/>
              <a:t> Hir </a:t>
            </a:r>
            <a:r>
              <a:rPr lang="en-GB" dirty="0">
                <a:solidFill>
                  <a:schemeClr val="accent1"/>
                </a:solidFill>
              </a:rPr>
              <a:t>Submitting your Dissertation </a:t>
            </a:r>
            <a:endParaRPr lang="en-GB" dirty="0"/>
          </a:p>
        </p:txBody>
      </p:sp>
      <p:sp>
        <p:nvSpPr>
          <p:cNvPr id="4" name="Content Placeholder 3">
            <a:extLst>
              <a:ext uri="{FF2B5EF4-FFF2-40B4-BE49-F238E27FC236}">
                <a16:creationId xmlns:a16="http://schemas.microsoft.com/office/drawing/2014/main" id="{5600C59A-F615-FA3F-B475-13B6FCD7DFE2}"/>
              </a:ext>
            </a:extLst>
          </p:cNvPr>
          <p:cNvSpPr>
            <a:spLocks noGrp="1"/>
          </p:cNvSpPr>
          <p:nvPr>
            <p:ph sz="half" idx="1"/>
          </p:nvPr>
        </p:nvSpPr>
        <p:spPr/>
        <p:txBody>
          <a:bodyPr/>
          <a:lstStyle/>
          <a:p>
            <a:r>
              <a:rPr lang="en-GB" dirty="0" err="1"/>
              <a:t>Trosolwg</a:t>
            </a:r>
            <a:r>
              <a:rPr lang="en-GB" dirty="0"/>
              <a:t> </a:t>
            </a:r>
            <a:r>
              <a:rPr lang="en-GB" dirty="0" err="1"/>
              <a:t>byr</a:t>
            </a:r>
            <a:r>
              <a:rPr lang="en-GB" dirty="0"/>
              <a:t> </a:t>
            </a:r>
            <a:r>
              <a:rPr lang="en-GB" dirty="0" err="1"/>
              <a:t>o'r</a:t>
            </a:r>
            <a:r>
              <a:rPr lang="en-GB" dirty="0"/>
              <a:t> broses </a:t>
            </a:r>
            <a:r>
              <a:rPr lang="en-GB" dirty="0" err="1"/>
              <a:t>gyflwyno</a:t>
            </a:r>
            <a:endParaRPr lang="en-GB" dirty="0"/>
          </a:p>
          <a:p>
            <a:r>
              <a:rPr lang="en-GB" dirty="0" err="1"/>
              <a:t>Trafodaeth</a:t>
            </a:r>
            <a:r>
              <a:rPr lang="en-GB" dirty="0"/>
              <a:t> / </a:t>
            </a:r>
            <a:r>
              <a:rPr lang="en-GB" dirty="0" err="1"/>
              <a:t>Cwestiynau</a:t>
            </a:r>
            <a:endParaRPr lang="en-GB" dirty="0"/>
          </a:p>
        </p:txBody>
      </p:sp>
      <p:sp>
        <p:nvSpPr>
          <p:cNvPr id="5" name="Content Placeholder 4">
            <a:extLst>
              <a:ext uri="{FF2B5EF4-FFF2-40B4-BE49-F238E27FC236}">
                <a16:creationId xmlns:a16="http://schemas.microsoft.com/office/drawing/2014/main" id="{AE5551EE-618E-76B3-A268-BB5B74B0B950}"/>
              </a:ext>
            </a:extLst>
          </p:cNvPr>
          <p:cNvSpPr>
            <a:spLocks noGrp="1"/>
          </p:cNvSpPr>
          <p:nvPr>
            <p:ph sz="half" idx="2"/>
          </p:nvPr>
        </p:nvSpPr>
        <p:spPr/>
        <p:txBody>
          <a:bodyPr/>
          <a:lstStyle/>
          <a:p>
            <a:r>
              <a:rPr lang="en-GB" dirty="0">
                <a:solidFill>
                  <a:schemeClr val="accent1"/>
                </a:solidFill>
              </a:rPr>
              <a:t>Brief overview of submission process </a:t>
            </a:r>
          </a:p>
          <a:p>
            <a:r>
              <a:rPr lang="en-GB" dirty="0">
                <a:solidFill>
                  <a:schemeClr val="accent1"/>
                </a:solidFill>
              </a:rPr>
              <a:t>Discussion / Questions</a:t>
            </a:r>
          </a:p>
          <a:p>
            <a:endParaRPr lang="en-GB" dirty="0">
              <a:solidFill>
                <a:schemeClr val="accent1"/>
              </a:solidFill>
            </a:endParaRPr>
          </a:p>
          <a:p>
            <a:endParaRPr lang="en-GB" dirty="0"/>
          </a:p>
        </p:txBody>
      </p:sp>
    </p:spTree>
    <p:extLst>
      <p:ext uri="{BB962C8B-B14F-4D97-AF65-F5344CB8AC3E}">
        <p14:creationId xmlns:p14="http://schemas.microsoft.com/office/powerpoint/2010/main" val="223701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187FA-A82B-29BC-E5BE-785D4D1767B5}"/>
              </a:ext>
            </a:extLst>
          </p:cNvPr>
          <p:cNvSpPr>
            <a:spLocks noGrp="1"/>
          </p:cNvSpPr>
          <p:nvPr>
            <p:ph type="title"/>
          </p:nvPr>
        </p:nvSpPr>
        <p:spPr>
          <a:xfrm>
            <a:off x="630238" y="457200"/>
            <a:ext cx="2949575" cy="1600200"/>
          </a:xfrm>
        </p:spPr>
        <p:txBody>
          <a:bodyPr anchor="b">
            <a:normAutofit/>
          </a:bodyPr>
          <a:lstStyle/>
          <a:p>
            <a:r>
              <a:rPr lang="en-GB" sz="2000" b="1" dirty="0" err="1"/>
              <a:t>Methodoleg</a:t>
            </a:r>
            <a:r>
              <a:rPr lang="en-GB" sz="2000" b="1" dirty="0"/>
              <a:t>/</a:t>
            </a:r>
            <a:r>
              <a:rPr lang="en-GB" sz="2000" b="1" dirty="0" err="1"/>
              <a:t>Dadansoddi</a:t>
            </a:r>
            <a:r>
              <a:rPr lang="en-GB" sz="2000" b="1" dirty="0"/>
              <a:t> Data </a:t>
            </a:r>
            <a:r>
              <a:rPr lang="en-GB" sz="2000" b="1" dirty="0" err="1"/>
              <a:t>Trosolwg</a:t>
            </a:r>
            <a:r>
              <a:rPr lang="en-GB" sz="2000" b="1" dirty="0"/>
              <a:t> </a:t>
            </a:r>
            <a:r>
              <a:rPr lang="en-GB" sz="2000" b="1" dirty="0" err="1"/>
              <a:t>o'r</a:t>
            </a:r>
            <a:r>
              <a:rPr lang="en-GB" sz="2000" b="1" dirty="0"/>
              <a:t> </a:t>
            </a:r>
            <a:r>
              <a:rPr lang="en-GB" sz="2000" b="1" dirty="0" err="1"/>
              <a:t>Sesiwn</a:t>
            </a:r>
            <a:r>
              <a:rPr lang="en-GB" sz="2000" b="1" dirty="0"/>
              <a:t> /</a:t>
            </a:r>
            <a:r>
              <a:rPr lang="en-GB" sz="2000" b="1" dirty="0">
                <a:solidFill>
                  <a:schemeClr val="accent1">
                    <a:lumMod val="75000"/>
                  </a:schemeClr>
                </a:solidFill>
              </a:rPr>
              <a:t>Methodology /Data Analysis Session Overview </a:t>
            </a:r>
          </a:p>
        </p:txBody>
      </p:sp>
      <p:sp>
        <p:nvSpPr>
          <p:cNvPr id="11" name="Text Placeholder 3">
            <a:extLst>
              <a:ext uri="{FF2B5EF4-FFF2-40B4-BE49-F238E27FC236}">
                <a16:creationId xmlns:a16="http://schemas.microsoft.com/office/drawing/2014/main" id="{E180C9FD-03A7-A1E2-5E57-04D36779CED8}"/>
              </a:ext>
            </a:extLst>
          </p:cNvPr>
          <p:cNvSpPr>
            <a:spLocks noGrp="1"/>
          </p:cNvSpPr>
          <p:nvPr>
            <p:ph type="body" sz="half" idx="2"/>
          </p:nvPr>
        </p:nvSpPr>
        <p:spPr>
          <a:xfrm>
            <a:off x="630238" y="2057400"/>
            <a:ext cx="2949575" cy="3811588"/>
          </a:xfrm>
        </p:spPr>
        <p:txBody>
          <a:bodyPr/>
          <a:lstStyle/>
          <a:p>
            <a:endParaRPr lang="en-US" dirty="0"/>
          </a:p>
        </p:txBody>
      </p:sp>
      <p:graphicFrame>
        <p:nvGraphicFramePr>
          <p:cNvPr id="6" name="Content Placeholder 3">
            <a:extLst>
              <a:ext uri="{FF2B5EF4-FFF2-40B4-BE49-F238E27FC236}">
                <a16:creationId xmlns:a16="http://schemas.microsoft.com/office/drawing/2014/main" id="{DC7EA21A-88DE-1578-9107-A0650C5E58F7}"/>
              </a:ext>
            </a:extLst>
          </p:cNvPr>
          <p:cNvGraphicFramePr>
            <a:graphicFrameLocks noGrp="1"/>
          </p:cNvGraphicFramePr>
          <p:nvPr>
            <p:ph idx="1"/>
            <p:extLst>
              <p:ext uri="{D42A27DB-BD31-4B8C-83A1-F6EECF244321}">
                <p14:modId xmlns:p14="http://schemas.microsoft.com/office/powerpoint/2010/main" val="1989703470"/>
              </p:ext>
            </p:extLst>
          </p:nvPr>
        </p:nvGraphicFramePr>
        <p:xfrm>
          <a:off x="3887788" y="457201"/>
          <a:ext cx="4629150" cy="5403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824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0AA9DE2A-A0C4-4EFA-B0EB-52E0E81C9025}"/>
              </a:ext>
            </a:extLst>
          </p:cNvPr>
          <p:cNvGraphicFramePr/>
          <p:nvPr>
            <p:extLst>
              <p:ext uri="{D42A27DB-BD31-4B8C-83A1-F6EECF244321}">
                <p14:modId xmlns:p14="http://schemas.microsoft.com/office/powerpoint/2010/main" val="3048158595"/>
              </p:ext>
            </p:extLst>
          </p:nvPr>
        </p:nvGraphicFramePr>
        <p:xfrm>
          <a:off x="457200" y="1231425"/>
          <a:ext cx="4040188" cy="639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1D84166A-601B-4A69-8201-C1FF3B97DF9A}"/>
              </a:ext>
            </a:extLst>
          </p:cNvPr>
          <p:cNvSpPr>
            <a:spLocks noGrp="1"/>
          </p:cNvSpPr>
          <p:nvPr>
            <p:ph sz="half" idx="2"/>
          </p:nvPr>
        </p:nvSpPr>
        <p:spPr>
          <a:xfrm>
            <a:off x="457200" y="1988096"/>
            <a:ext cx="4040188" cy="3414365"/>
          </a:xfrm>
        </p:spPr>
        <p:txBody>
          <a:bodyPr/>
          <a:lstStyle/>
          <a:p>
            <a:pPr marL="457200" lvl="1" indent="0">
              <a:buNone/>
            </a:pPr>
            <a:r>
              <a:rPr lang="en-GB" b="1" i="1" dirty="0"/>
              <a:t>See suggested outline on Moodle </a:t>
            </a:r>
          </a:p>
          <a:p>
            <a:pPr marL="0" indent="0">
              <a:buNone/>
            </a:pPr>
            <a:r>
              <a:rPr lang="en-GB" dirty="0"/>
              <a:t>Your literature review will inform your choice of methodology , through reviewing research that has been carried out to date </a:t>
            </a:r>
          </a:p>
        </p:txBody>
      </p:sp>
      <p:sp>
        <p:nvSpPr>
          <p:cNvPr id="5" name="Content Placeholder 4">
            <a:extLst>
              <a:ext uri="{FF2B5EF4-FFF2-40B4-BE49-F238E27FC236}">
                <a16:creationId xmlns:a16="http://schemas.microsoft.com/office/drawing/2014/main" id="{6CE79DDF-8851-49B4-88B2-493287971FB7}"/>
              </a:ext>
            </a:extLst>
          </p:cNvPr>
          <p:cNvSpPr>
            <a:spLocks noGrp="1"/>
          </p:cNvSpPr>
          <p:nvPr>
            <p:ph sz="quarter" idx="4"/>
          </p:nvPr>
        </p:nvSpPr>
        <p:spPr>
          <a:xfrm>
            <a:off x="4585960" y="1916832"/>
            <a:ext cx="4041775" cy="3414365"/>
          </a:xfrm>
        </p:spPr>
        <p:txBody>
          <a:bodyPr/>
          <a:lstStyle/>
          <a:p>
            <a:pPr marL="457200" lvl="1" indent="0">
              <a:buNone/>
            </a:pPr>
            <a:r>
              <a:rPr lang="en-GB" b="1" i="1" dirty="0"/>
              <a:t>See suggested outline on Moodle </a:t>
            </a:r>
          </a:p>
          <a:p>
            <a:pPr marL="457200" lvl="1" indent="0">
              <a:buNone/>
            </a:pPr>
            <a:r>
              <a:rPr lang="en-GB" sz="2400" dirty="0"/>
              <a:t>Your literature Review will be your methodology, you need to describe your Literature review Methodology</a:t>
            </a:r>
            <a:endParaRPr lang="en-GB" dirty="0"/>
          </a:p>
          <a:p>
            <a:pPr lvl="1"/>
            <a:endParaRPr lang="en-GB" dirty="0"/>
          </a:p>
          <a:p>
            <a:pPr lvl="1"/>
            <a:endParaRPr lang="en-GB" dirty="0"/>
          </a:p>
          <a:p>
            <a:pPr lvl="1"/>
            <a:endParaRPr lang="en-GB" dirty="0"/>
          </a:p>
          <a:p>
            <a:pPr lvl="1"/>
            <a:endParaRPr lang="en-GB" dirty="0"/>
          </a:p>
        </p:txBody>
      </p:sp>
      <p:graphicFrame>
        <p:nvGraphicFramePr>
          <p:cNvPr id="12" name="Diagram 11">
            <a:extLst>
              <a:ext uri="{FF2B5EF4-FFF2-40B4-BE49-F238E27FC236}">
                <a16:creationId xmlns:a16="http://schemas.microsoft.com/office/drawing/2014/main" id="{EC34E38F-7790-42DC-AFF7-B15D00A92FC2}"/>
              </a:ext>
            </a:extLst>
          </p:cNvPr>
          <p:cNvGraphicFramePr/>
          <p:nvPr/>
        </p:nvGraphicFramePr>
        <p:xfrm>
          <a:off x="4572000" y="1231425"/>
          <a:ext cx="4041775" cy="6397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54655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2578FF-E5A9-420F-A406-1673E5D8FC3E}"/>
              </a:ext>
            </a:extLst>
          </p:cNvPr>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br>
              <a:rPr lang="en-GB" dirty="0"/>
            </a:br>
            <a:r>
              <a:rPr lang="en-GB" dirty="0"/>
              <a:t>Why submit a draft ? </a:t>
            </a:r>
            <a:br>
              <a:rPr lang="en-GB" dirty="0"/>
            </a:br>
            <a:endParaRPr lang="en-GB" dirty="0"/>
          </a:p>
        </p:txBody>
      </p:sp>
      <p:sp>
        <p:nvSpPr>
          <p:cNvPr id="6" name="Content Placeholder 5">
            <a:extLst>
              <a:ext uri="{FF2B5EF4-FFF2-40B4-BE49-F238E27FC236}">
                <a16:creationId xmlns:a16="http://schemas.microsoft.com/office/drawing/2014/main" id="{4DBF4C81-72B7-429A-ADE4-1E38E2354850}"/>
              </a:ext>
            </a:extLst>
          </p:cNvPr>
          <p:cNvSpPr>
            <a:spLocks noGrp="1"/>
          </p:cNvSpPr>
          <p:nvPr>
            <p:ph sz="half" idx="1"/>
          </p:nvPr>
        </p:nvSpPr>
        <p:spPr>
          <a:xfrm>
            <a:off x="4650862" y="1844824"/>
            <a:ext cx="3867150" cy="3809862"/>
          </a:xfrm>
        </p:spPr>
        <p:txBody>
          <a:bodyPr>
            <a:normAutofit fontScale="47500" lnSpcReduction="20000"/>
          </a:bodyPr>
          <a:lstStyle/>
          <a:p>
            <a:r>
              <a:rPr lang="en-GB" sz="3800" dirty="0">
                <a:solidFill>
                  <a:schemeClr val="accent1"/>
                </a:solidFill>
              </a:rPr>
              <a:t>Discuss with your supervisor  the process of getting feedback on your whole draft dissertation: </a:t>
            </a:r>
          </a:p>
          <a:p>
            <a:endParaRPr lang="en-GB" sz="2900" dirty="0">
              <a:solidFill>
                <a:schemeClr val="accent1"/>
              </a:solidFill>
            </a:endParaRPr>
          </a:p>
          <a:p>
            <a:pPr lvl="1"/>
            <a:r>
              <a:rPr lang="en-GB" sz="2900" dirty="0">
                <a:solidFill>
                  <a:schemeClr val="accent1"/>
                </a:solidFill>
              </a:rPr>
              <a:t>It is an opportunity for you to get feedback on how your dissertation all hangs together as  a coherent argument.  </a:t>
            </a:r>
          </a:p>
          <a:p>
            <a:pPr marL="457200" lvl="1" indent="0">
              <a:buNone/>
            </a:pPr>
            <a:endParaRPr lang="en-GB" sz="2900" dirty="0">
              <a:solidFill>
                <a:schemeClr val="accent1"/>
              </a:solidFill>
            </a:endParaRPr>
          </a:p>
          <a:p>
            <a:pPr lvl="1"/>
            <a:r>
              <a:rPr lang="en-GB" sz="2900" dirty="0">
                <a:solidFill>
                  <a:schemeClr val="accent1"/>
                </a:solidFill>
              </a:rPr>
              <a:t>You should </a:t>
            </a:r>
            <a:r>
              <a:rPr lang="en-GB" sz="2900" b="1" dirty="0">
                <a:solidFill>
                  <a:schemeClr val="accent1"/>
                </a:solidFill>
              </a:rPr>
              <a:t>not</a:t>
            </a:r>
            <a:r>
              <a:rPr lang="en-GB" sz="2900" dirty="0">
                <a:solidFill>
                  <a:schemeClr val="accent1"/>
                </a:solidFill>
              </a:rPr>
              <a:t> be expecting in-depth feedback of the whole dissertation at this point as you should have been sending individual chapters to your supervisors for this through the academic year. </a:t>
            </a:r>
          </a:p>
          <a:p>
            <a:pPr lvl="1"/>
            <a:endParaRPr lang="en-GB" sz="2900" dirty="0">
              <a:solidFill>
                <a:schemeClr val="accent1"/>
              </a:solidFill>
            </a:endParaRPr>
          </a:p>
          <a:p>
            <a:pPr lvl="1"/>
            <a:r>
              <a:rPr lang="en-GB" sz="2900" dirty="0">
                <a:solidFill>
                  <a:schemeClr val="accent1"/>
                </a:solidFill>
              </a:rPr>
              <a:t>Often staff will be on leave during the Easter period hence you should try and  gain feedback on your work before Easter to address any issues prior to submission. </a:t>
            </a:r>
          </a:p>
        </p:txBody>
      </p:sp>
      <p:sp>
        <p:nvSpPr>
          <p:cNvPr id="2" name="Content Placeholder 1">
            <a:extLst>
              <a:ext uri="{FF2B5EF4-FFF2-40B4-BE49-F238E27FC236}">
                <a16:creationId xmlns:a16="http://schemas.microsoft.com/office/drawing/2014/main" id="{08399B12-03B2-77D6-4E04-7DC871CF86FC}"/>
              </a:ext>
            </a:extLst>
          </p:cNvPr>
          <p:cNvSpPr>
            <a:spLocks noGrp="1"/>
          </p:cNvSpPr>
          <p:nvPr>
            <p:ph sz="half" idx="2"/>
          </p:nvPr>
        </p:nvSpPr>
        <p:spPr>
          <a:xfrm>
            <a:off x="625990" y="1844824"/>
            <a:ext cx="3867150" cy="3809862"/>
          </a:xfrm>
        </p:spPr>
        <p:txBody>
          <a:bodyPr>
            <a:normAutofit fontScale="47500" lnSpcReduction="20000"/>
          </a:bodyPr>
          <a:lstStyle/>
          <a:p>
            <a:r>
              <a:rPr lang="en-GB" sz="3800" dirty="0" err="1"/>
              <a:t>Trafodwch</a:t>
            </a:r>
            <a:r>
              <a:rPr lang="en-GB" sz="3800" dirty="0"/>
              <a:t> </a:t>
            </a:r>
            <a:r>
              <a:rPr lang="en-GB" sz="3800" dirty="0" err="1"/>
              <a:t>gyda’ch</a:t>
            </a:r>
            <a:r>
              <a:rPr lang="en-GB" sz="3800" dirty="0"/>
              <a:t> </a:t>
            </a:r>
            <a:r>
              <a:rPr lang="en-GB" sz="3800" dirty="0" err="1"/>
              <a:t>goruchwyliwr</a:t>
            </a:r>
            <a:r>
              <a:rPr lang="en-GB" sz="3800" dirty="0"/>
              <a:t> y broses o </a:t>
            </a:r>
            <a:r>
              <a:rPr lang="en-GB" sz="3800" dirty="0" err="1"/>
              <a:t>gael</a:t>
            </a:r>
            <a:r>
              <a:rPr lang="en-GB" sz="3800" dirty="0"/>
              <a:t> </a:t>
            </a:r>
            <a:r>
              <a:rPr lang="en-GB" sz="3800" dirty="0" err="1"/>
              <a:t>adborth</a:t>
            </a:r>
            <a:r>
              <a:rPr lang="en-GB" sz="3800" dirty="0"/>
              <a:t> </a:t>
            </a:r>
            <a:r>
              <a:rPr lang="en-GB" sz="3800" dirty="0" err="1"/>
              <a:t>ar</a:t>
            </a:r>
            <a:r>
              <a:rPr lang="en-GB" sz="3800" dirty="0"/>
              <a:t> </a:t>
            </a:r>
            <a:r>
              <a:rPr lang="en-GB" sz="3800" dirty="0" err="1"/>
              <a:t>eich</a:t>
            </a:r>
            <a:r>
              <a:rPr lang="en-GB" sz="3800" dirty="0"/>
              <a:t> </a:t>
            </a:r>
            <a:r>
              <a:rPr lang="en-GB" sz="3800" dirty="0" err="1"/>
              <a:t>traethawd</a:t>
            </a:r>
            <a:r>
              <a:rPr lang="en-GB" sz="3800" dirty="0"/>
              <a:t> hir </a:t>
            </a:r>
            <a:r>
              <a:rPr lang="en-GB" sz="3800" dirty="0" err="1"/>
              <a:t>drafft</a:t>
            </a:r>
            <a:r>
              <a:rPr lang="en-GB" sz="3800" dirty="0"/>
              <a:t> </a:t>
            </a:r>
            <a:r>
              <a:rPr lang="en-GB" sz="3800" dirty="0" err="1"/>
              <a:t>cyfan</a:t>
            </a:r>
            <a:r>
              <a:rPr lang="en-GB" sz="3800" dirty="0"/>
              <a:t>:</a:t>
            </a:r>
          </a:p>
          <a:p>
            <a:endParaRPr lang="en-GB" dirty="0"/>
          </a:p>
          <a:p>
            <a:pPr lvl="1"/>
            <a:r>
              <a:rPr lang="en-GB" sz="2900" dirty="0" err="1"/>
              <a:t>Mae’n</a:t>
            </a:r>
            <a:r>
              <a:rPr lang="en-GB" sz="2900" dirty="0"/>
              <a:t> </a:t>
            </a:r>
            <a:r>
              <a:rPr lang="en-GB" sz="2900" dirty="0" err="1"/>
              <a:t>gyfle</a:t>
            </a:r>
            <a:r>
              <a:rPr lang="en-GB" sz="2900" dirty="0"/>
              <a:t> </a:t>
            </a:r>
            <a:r>
              <a:rPr lang="en-GB" sz="2900" dirty="0" err="1"/>
              <a:t>i</a:t>
            </a:r>
            <a:r>
              <a:rPr lang="en-GB" sz="2900" dirty="0"/>
              <a:t> chi </a:t>
            </a:r>
            <a:r>
              <a:rPr lang="en-GB" sz="2900" dirty="0" err="1"/>
              <a:t>gael</a:t>
            </a:r>
            <a:r>
              <a:rPr lang="en-GB" sz="2900" dirty="0"/>
              <a:t> </a:t>
            </a:r>
            <a:r>
              <a:rPr lang="en-GB" sz="2900" dirty="0" err="1"/>
              <a:t>adborth</a:t>
            </a:r>
            <a:r>
              <a:rPr lang="en-GB" sz="2900" dirty="0"/>
              <a:t> </a:t>
            </a:r>
            <a:r>
              <a:rPr lang="en-GB" sz="2900" dirty="0" err="1"/>
              <a:t>ar</a:t>
            </a:r>
            <a:r>
              <a:rPr lang="en-GB" sz="2900" dirty="0"/>
              <a:t> </a:t>
            </a:r>
            <a:r>
              <a:rPr lang="en-GB" sz="2900" dirty="0" err="1"/>
              <a:t>sut</a:t>
            </a:r>
            <a:r>
              <a:rPr lang="en-GB" sz="2900" dirty="0"/>
              <a:t> </a:t>
            </a:r>
            <a:r>
              <a:rPr lang="en-GB" sz="2900" dirty="0" err="1"/>
              <a:t>mae</a:t>
            </a:r>
            <a:r>
              <a:rPr lang="en-GB" sz="2900" dirty="0"/>
              <a:t> </a:t>
            </a:r>
            <a:r>
              <a:rPr lang="en-GB" sz="2900" dirty="0" err="1"/>
              <a:t>eich</a:t>
            </a:r>
            <a:r>
              <a:rPr lang="en-GB" sz="2900" dirty="0"/>
              <a:t> </a:t>
            </a:r>
            <a:r>
              <a:rPr lang="en-GB" sz="2900" dirty="0" err="1"/>
              <a:t>traethawd</a:t>
            </a:r>
            <a:r>
              <a:rPr lang="en-GB" sz="2900" dirty="0"/>
              <a:t> hir </a:t>
            </a:r>
            <a:r>
              <a:rPr lang="en-GB" sz="2900" dirty="0" err="1"/>
              <a:t>i</a:t>
            </a:r>
            <a:r>
              <a:rPr lang="en-GB" sz="2900" dirty="0"/>
              <a:t> </a:t>
            </a:r>
            <a:r>
              <a:rPr lang="en-GB" sz="2900" dirty="0" err="1"/>
              <a:t>gyd</a:t>
            </a:r>
            <a:r>
              <a:rPr lang="en-GB" sz="2900" dirty="0"/>
              <a:t> </a:t>
            </a:r>
            <a:r>
              <a:rPr lang="en-GB" sz="2900" dirty="0" err="1"/>
              <a:t>yn</a:t>
            </a:r>
            <a:r>
              <a:rPr lang="en-GB" sz="2900" dirty="0"/>
              <a:t> </a:t>
            </a:r>
            <a:r>
              <a:rPr lang="en-GB" sz="2900" dirty="0" err="1"/>
              <a:t>cyd-fynd</a:t>
            </a:r>
            <a:r>
              <a:rPr lang="en-GB" sz="2900" dirty="0"/>
              <a:t> </a:t>
            </a:r>
            <a:r>
              <a:rPr lang="en-GB" sz="2900" dirty="0" err="1"/>
              <a:t>fel</a:t>
            </a:r>
            <a:r>
              <a:rPr lang="en-GB" sz="2900" dirty="0"/>
              <a:t> </a:t>
            </a:r>
            <a:r>
              <a:rPr lang="en-GB" sz="2900" dirty="0" err="1"/>
              <a:t>dadl</a:t>
            </a:r>
            <a:r>
              <a:rPr lang="en-GB" sz="2900" dirty="0"/>
              <a:t> </a:t>
            </a:r>
            <a:r>
              <a:rPr lang="en-GB" sz="2900" dirty="0" err="1"/>
              <a:t>gydlynol</a:t>
            </a:r>
            <a:r>
              <a:rPr lang="en-GB" sz="2900" dirty="0"/>
              <a:t>.</a:t>
            </a:r>
          </a:p>
          <a:p>
            <a:endParaRPr lang="en-GB" sz="2900" dirty="0"/>
          </a:p>
          <a:p>
            <a:pPr lvl="1"/>
            <a:r>
              <a:rPr lang="en-GB" sz="2900" dirty="0"/>
              <a:t>Ni </a:t>
            </a:r>
            <a:r>
              <a:rPr lang="en-GB" sz="2900" dirty="0" err="1"/>
              <a:t>ddylech</a:t>
            </a:r>
            <a:r>
              <a:rPr lang="en-GB" sz="2900" dirty="0"/>
              <a:t> </a:t>
            </a:r>
            <a:r>
              <a:rPr lang="en-GB" sz="2900" dirty="0" err="1"/>
              <a:t>fod</a:t>
            </a:r>
            <a:r>
              <a:rPr lang="en-GB" sz="2900" dirty="0"/>
              <a:t> </a:t>
            </a:r>
            <a:r>
              <a:rPr lang="en-GB" sz="2900" dirty="0" err="1"/>
              <a:t>yn</a:t>
            </a:r>
            <a:r>
              <a:rPr lang="en-GB" sz="2900" dirty="0"/>
              <a:t> </a:t>
            </a:r>
            <a:r>
              <a:rPr lang="en-GB" sz="2900" dirty="0" err="1"/>
              <a:t>disgwyl</a:t>
            </a:r>
            <a:r>
              <a:rPr lang="en-GB" sz="2900" dirty="0"/>
              <a:t> </a:t>
            </a:r>
            <a:r>
              <a:rPr lang="en-GB" sz="2900" dirty="0" err="1"/>
              <a:t>adborth</a:t>
            </a:r>
            <a:r>
              <a:rPr lang="en-GB" sz="2900" dirty="0"/>
              <a:t> </a:t>
            </a:r>
            <a:r>
              <a:rPr lang="en-GB" sz="2900" dirty="0" err="1"/>
              <a:t>manwl</a:t>
            </a:r>
            <a:r>
              <a:rPr lang="en-GB" sz="2900" dirty="0"/>
              <a:t> </a:t>
            </a:r>
            <a:r>
              <a:rPr lang="en-GB" sz="2900" dirty="0" err="1"/>
              <a:t>ar</a:t>
            </a:r>
            <a:r>
              <a:rPr lang="en-GB" sz="2900" dirty="0"/>
              <a:t> yr </a:t>
            </a:r>
            <a:r>
              <a:rPr lang="en-GB" sz="2900" dirty="0" err="1"/>
              <a:t>holl</a:t>
            </a:r>
            <a:r>
              <a:rPr lang="en-GB" sz="2900" dirty="0"/>
              <a:t> </a:t>
            </a:r>
            <a:r>
              <a:rPr lang="en-GB" sz="2900" dirty="0" err="1"/>
              <a:t>draethawd</a:t>
            </a:r>
            <a:r>
              <a:rPr lang="en-GB" sz="2900" dirty="0"/>
              <a:t> hir </a:t>
            </a:r>
            <a:r>
              <a:rPr lang="en-GB" sz="2900" dirty="0" err="1"/>
              <a:t>ar</a:t>
            </a:r>
            <a:r>
              <a:rPr lang="en-GB" sz="2900" dirty="0"/>
              <a:t> </a:t>
            </a:r>
            <a:r>
              <a:rPr lang="en-GB" sz="2900" dirty="0" err="1"/>
              <a:t>hyn</a:t>
            </a:r>
            <a:r>
              <a:rPr lang="en-GB" sz="2900" dirty="0"/>
              <a:t> o </a:t>
            </a:r>
            <a:r>
              <a:rPr lang="en-GB" sz="2900" dirty="0" err="1"/>
              <a:t>bryd</a:t>
            </a:r>
            <a:r>
              <a:rPr lang="en-GB" sz="2900" dirty="0"/>
              <a:t> </a:t>
            </a:r>
            <a:r>
              <a:rPr lang="en-GB" sz="2900" dirty="0" err="1"/>
              <a:t>gan</a:t>
            </a:r>
            <a:r>
              <a:rPr lang="en-GB" sz="2900" dirty="0"/>
              <a:t> y </a:t>
            </a:r>
            <a:r>
              <a:rPr lang="en-GB" sz="2900" dirty="0" err="1"/>
              <a:t>dylech</a:t>
            </a:r>
            <a:r>
              <a:rPr lang="en-GB" sz="2900" dirty="0"/>
              <a:t> </a:t>
            </a:r>
            <a:r>
              <a:rPr lang="en-GB" sz="2900" dirty="0" err="1"/>
              <a:t>fod</a:t>
            </a:r>
            <a:r>
              <a:rPr lang="en-GB" sz="2900" dirty="0"/>
              <a:t> </a:t>
            </a:r>
            <a:r>
              <a:rPr lang="en-GB" sz="2900" dirty="0" err="1"/>
              <a:t>wedi</a:t>
            </a:r>
            <a:r>
              <a:rPr lang="en-GB" sz="2900" dirty="0"/>
              <a:t> bod </a:t>
            </a:r>
            <a:r>
              <a:rPr lang="en-GB" sz="2900" dirty="0" err="1"/>
              <a:t>yn</a:t>
            </a:r>
            <a:r>
              <a:rPr lang="en-GB" sz="2900" dirty="0"/>
              <a:t> </a:t>
            </a:r>
            <a:r>
              <a:rPr lang="en-GB" sz="2900" dirty="0" err="1"/>
              <a:t>anfon</a:t>
            </a:r>
            <a:r>
              <a:rPr lang="en-GB" sz="2900" dirty="0"/>
              <a:t> </a:t>
            </a:r>
            <a:r>
              <a:rPr lang="en-GB" sz="2900" dirty="0" err="1"/>
              <a:t>penodau</a:t>
            </a:r>
            <a:r>
              <a:rPr lang="en-GB" sz="2900" dirty="0"/>
              <a:t> </a:t>
            </a:r>
            <a:r>
              <a:rPr lang="en-GB" sz="2900" dirty="0" err="1"/>
              <a:t>unigol</a:t>
            </a:r>
            <a:r>
              <a:rPr lang="en-GB" sz="2900" dirty="0"/>
              <a:t> at </a:t>
            </a:r>
            <a:r>
              <a:rPr lang="en-GB" sz="2900" dirty="0" err="1"/>
              <a:t>eich</a:t>
            </a:r>
            <a:r>
              <a:rPr lang="en-GB" sz="2900" dirty="0"/>
              <a:t> </a:t>
            </a:r>
            <a:r>
              <a:rPr lang="en-GB" sz="2900" dirty="0" err="1"/>
              <a:t>goruchwylwyr</a:t>
            </a:r>
            <a:r>
              <a:rPr lang="en-GB" sz="2900" dirty="0"/>
              <a:t> </a:t>
            </a:r>
            <a:r>
              <a:rPr lang="en-GB" sz="2900" dirty="0" err="1"/>
              <a:t>ar</a:t>
            </a:r>
            <a:r>
              <a:rPr lang="en-GB" sz="2900" dirty="0"/>
              <a:t> </a:t>
            </a:r>
            <a:r>
              <a:rPr lang="en-GB" sz="2900" dirty="0" err="1"/>
              <a:t>gyfer</a:t>
            </a:r>
            <a:r>
              <a:rPr lang="en-GB" sz="2900" dirty="0"/>
              <a:t> </a:t>
            </a:r>
            <a:r>
              <a:rPr lang="en-GB" sz="2900" dirty="0" err="1"/>
              <a:t>hyn</a:t>
            </a:r>
            <a:r>
              <a:rPr lang="en-GB" sz="2900" dirty="0"/>
              <a:t> </a:t>
            </a:r>
            <a:r>
              <a:rPr lang="en-GB" sz="2900" dirty="0" err="1"/>
              <a:t>yn</a:t>
            </a:r>
            <a:r>
              <a:rPr lang="en-GB" sz="2900" dirty="0"/>
              <a:t> </a:t>
            </a:r>
            <a:r>
              <a:rPr lang="en-GB" sz="2900" dirty="0" err="1"/>
              <a:t>ystod</a:t>
            </a:r>
            <a:r>
              <a:rPr lang="en-GB" sz="2900" dirty="0"/>
              <a:t> y </a:t>
            </a:r>
            <a:r>
              <a:rPr lang="en-GB" sz="2900" dirty="0" err="1"/>
              <a:t>flwyddyn</a:t>
            </a:r>
            <a:r>
              <a:rPr lang="en-GB" sz="2900" dirty="0"/>
              <a:t> </a:t>
            </a:r>
            <a:r>
              <a:rPr lang="en-GB" sz="2900" dirty="0" err="1"/>
              <a:t>academaidd</a:t>
            </a:r>
            <a:r>
              <a:rPr lang="en-GB" sz="2900" dirty="0"/>
              <a:t>.</a:t>
            </a:r>
          </a:p>
          <a:p>
            <a:endParaRPr lang="en-GB" sz="2900" dirty="0"/>
          </a:p>
          <a:p>
            <a:pPr lvl="1"/>
            <a:r>
              <a:rPr lang="en-GB" sz="2900" dirty="0"/>
              <a:t>Yn </a:t>
            </a:r>
            <a:r>
              <a:rPr lang="en-GB" sz="2900" dirty="0" err="1"/>
              <a:t>aml</a:t>
            </a:r>
            <a:r>
              <a:rPr lang="en-GB" sz="2900" dirty="0"/>
              <a:t> </a:t>
            </a:r>
            <a:r>
              <a:rPr lang="en-GB" sz="2900" dirty="0" err="1"/>
              <a:t>bydd</a:t>
            </a:r>
            <a:r>
              <a:rPr lang="en-GB" sz="2900" dirty="0"/>
              <a:t> staff </a:t>
            </a:r>
            <a:r>
              <a:rPr lang="en-GB" sz="2900" dirty="0" err="1"/>
              <a:t>ar</a:t>
            </a:r>
            <a:r>
              <a:rPr lang="en-GB" sz="2900" dirty="0"/>
              <a:t> </a:t>
            </a:r>
            <a:r>
              <a:rPr lang="en-GB" sz="2900" dirty="0" err="1"/>
              <a:t>wyliau</a:t>
            </a:r>
            <a:r>
              <a:rPr lang="en-GB" sz="2900" dirty="0"/>
              <a:t> </a:t>
            </a:r>
            <a:r>
              <a:rPr lang="en-GB" sz="2900" dirty="0" err="1"/>
              <a:t>yn</a:t>
            </a:r>
            <a:r>
              <a:rPr lang="en-GB" sz="2900" dirty="0"/>
              <a:t> </a:t>
            </a:r>
            <a:r>
              <a:rPr lang="en-GB" sz="2900" dirty="0" err="1"/>
              <a:t>ystod</a:t>
            </a:r>
            <a:r>
              <a:rPr lang="en-GB" sz="2900" dirty="0"/>
              <a:t> </a:t>
            </a:r>
            <a:r>
              <a:rPr lang="en-GB" sz="2900" dirty="0" err="1"/>
              <a:t>cyfnod</a:t>
            </a:r>
            <a:r>
              <a:rPr lang="en-GB" sz="2900" dirty="0"/>
              <a:t> y </a:t>
            </a:r>
            <a:r>
              <a:rPr lang="en-GB" sz="2900" dirty="0" err="1"/>
              <a:t>Pasg</a:t>
            </a:r>
            <a:r>
              <a:rPr lang="en-GB" sz="2900" dirty="0"/>
              <a:t> felly </a:t>
            </a:r>
            <a:r>
              <a:rPr lang="en-GB" sz="2900" dirty="0" err="1"/>
              <a:t>dylech</a:t>
            </a:r>
            <a:r>
              <a:rPr lang="en-GB" sz="2900" dirty="0"/>
              <a:t> </a:t>
            </a:r>
            <a:r>
              <a:rPr lang="en-GB" sz="2900" dirty="0" err="1"/>
              <a:t>geisio</a:t>
            </a:r>
            <a:r>
              <a:rPr lang="en-GB" sz="2900" dirty="0"/>
              <a:t> </a:t>
            </a:r>
            <a:r>
              <a:rPr lang="en-GB" sz="2900" dirty="0" err="1"/>
              <a:t>cael</a:t>
            </a:r>
            <a:r>
              <a:rPr lang="en-GB" sz="2900" dirty="0"/>
              <a:t> </a:t>
            </a:r>
            <a:r>
              <a:rPr lang="en-GB" sz="2900" dirty="0" err="1"/>
              <a:t>adborth</a:t>
            </a:r>
            <a:r>
              <a:rPr lang="en-GB" sz="2900" dirty="0"/>
              <a:t> </a:t>
            </a:r>
            <a:r>
              <a:rPr lang="en-GB" sz="2900" dirty="0" err="1"/>
              <a:t>ar</a:t>
            </a:r>
            <a:r>
              <a:rPr lang="en-GB" sz="2900" dirty="0"/>
              <a:t> </a:t>
            </a:r>
            <a:r>
              <a:rPr lang="en-GB" sz="2900" dirty="0" err="1"/>
              <a:t>eich</a:t>
            </a:r>
            <a:r>
              <a:rPr lang="en-GB" sz="2900" dirty="0"/>
              <a:t> </a:t>
            </a:r>
            <a:r>
              <a:rPr lang="en-GB" sz="2900" dirty="0" err="1"/>
              <a:t>gwaith</a:t>
            </a:r>
            <a:r>
              <a:rPr lang="en-GB" sz="2900" dirty="0"/>
              <a:t> </a:t>
            </a:r>
            <a:r>
              <a:rPr lang="en-GB" sz="2900" dirty="0" err="1"/>
              <a:t>cyn</a:t>
            </a:r>
            <a:r>
              <a:rPr lang="en-GB" sz="2900" dirty="0"/>
              <a:t> y </a:t>
            </a:r>
            <a:r>
              <a:rPr lang="en-GB" sz="2900" dirty="0" err="1"/>
              <a:t>Pasg</a:t>
            </a:r>
            <a:r>
              <a:rPr lang="en-GB" sz="2900" dirty="0"/>
              <a:t> </a:t>
            </a:r>
            <a:r>
              <a:rPr lang="en-GB" sz="2900" dirty="0" err="1"/>
              <a:t>i</a:t>
            </a:r>
            <a:r>
              <a:rPr lang="en-GB" sz="2900" dirty="0"/>
              <a:t> </a:t>
            </a:r>
            <a:r>
              <a:rPr lang="en-GB" sz="2900" dirty="0" err="1"/>
              <a:t>fynd</a:t>
            </a:r>
            <a:r>
              <a:rPr lang="en-GB" sz="2900" dirty="0"/>
              <a:t> </a:t>
            </a:r>
            <a:r>
              <a:rPr lang="en-GB" sz="2900" dirty="0" err="1"/>
              <a:t>i'r</a:t>
            </a:r>
            <a:r>
              <a:rPr lang="en-GB" sz="2900" dirty="0"/>
              <a:t> </a:t>
            </a:r>
            <a:r>
              <a:rPr lang="en-GB" sz="2900" dirty="0" err="1"/>
              <a:t>afael</a:t>
            </a:r>
            <a:r>
              <a:rPr lang="en-GB" sz="2900" dirty="0"/>
              <a:t> ag </a:t>
            </a:r>
            <a:r>
              <a:rPr lang="en-GB" sz="2900" dirty="0" err="1"/>
              <a:t>unrhyw</a:t>
            </a:r>
            <a:r>
              <a:rPr lang="en-GB" sz="2900" dirty="0"/>
              <a:t> </a:t>
            </a:r>
            <a:r>
              <a:rPr lang="en-GB" sz="2900" dirty="0" err="1"/>
              <a:t>faterion</a:t>
            </a:r>
            <a:r>
              <a:rPr lang="en-GB" sz="2900" dirty="0"/>
              <a:t> </a:t>
            </a:r>
            <a:r>
              <a:rPr lang="en-GB" sz="2900" dirty="0" err="1"/>
              <a:t>cyn</a:t>
            </a:r>
            <a:r>
              <a:rPr lang="en-GB" sz="2900" dirty="0"/>
              <a:t> </a:t>
            </a:r>
            <a:r>
              <a:rPr lang="en-GB" sz="2900" dirty="0" err="1"/>
              <a:t>cyflwyno</a:t>
            </a:r>
            <a:r>
              <a:rPr lang="en-GB" sz="2900" dirty="0"/>
              <a:t>.</a:t>
            </a:r>
          </a:p>
        </p:txBody>
      </p:sp>
    </p:spTree>
    <p:extLst>
      <p:ext uri="{BB962C8B-B14F-4D97-AF65-F5344CB8AC3E}">
        <p14:creationId xmlns:p14="http://schemas.microsoft.com/office/powerpoint/2010/main" val="105140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CCDBD50-3CC1-46FE-55A6-E550AE468581}"/>
              </a:ext>
            </a:extLst>
          </p:cNvPr>
          <p:cNvSpPr>
            <a:spLocks noGrp="1"/>
          </p:cNvSpPr>
          <p:nvPr>
            <p:ph type="title"/>
          </p:nvPr>
        </p:nvSpPr>
        <p:spPr>
          <a:xfrm>
            <a:off x="184933" y="3284984"/>
            <a:ext cx="2949575" cy="1600200"/>
          </a:xfrm>
        </p:spPr>
        <p:txBody>
          <a:bodyPr anchor="b">
            <a:normAutofit/>
          </a:bodyPr>
          <a:lstStyle/>
          <a:p>
            <a:r>
              <a:rPr lang="en-GB" sz="1500" b="1" dirty="0">
                <a:solidFill>
                  <a:schemeClr val="accent1">
                    <a:lumMod val="75000"/>
                  </a:schemeClr>
                </a:solidFill>
              </a:rPr>
              <a:t>If you have not completed a draft, forward what you have done and ask your supervisor for specific feedback on the sections yet to complete to support you over the Easter period (as they may not be available at that time).</a:t>
            </a:r>
          </a:p>
          <a:p>
            <a:endParaRPr lang="en-GB" sz="1500" dirty="0"/>
          </a:p>
        </p:txBody>
      </p:sp>
      <p:pic>
        <p:nvPicPr>
          <p:cNvPr id="5" name="Picture 2" descr="Free Resources — Calm Blog">
            <a:extLst>
              <a:ext uri="{FF2B5EF4-FFF2-40B4-BE49-F238E27FC236}">
                <a16:creationId xmlns:a16="http://schemas.microsoft.com/office/drawing/2014/main" id="{3876EE9F-D752-BA1A-F47C-A54F9C1104A0}"/>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tretch/>
        </p:blipFill>
        <p:spPr bwMode="auto">
          <a:xfrm>
            <a:off x="3887788" y="1787818"/>
            <a:ext cx="4629150" cy="2742612"/>
          </a:xfrm>
          <a:prstGeom prst="rect">
            <a:avLst/>
          </a:prstGeom>
          <a:solidFill>
            <a:srgbClr val="FFFFFF"/>
          </a:solidFill>
        </p:spPr>
      </p:pic>
      <p:sp>
        <p:nvSpPr>
          <p:cNvPr id="3" name="Content Placeholder 2">
            <a:extLst>
              <a:ext uri="{FF2B5EF4-FFF2-40B4-BE49-F238E27FC236}">
                <a16:creationId xmlns:a16="http://schemas.microsoft.com/office/drawing/2014/main" id="{E86D4D27-9EC6-CA58-7873-0FBDCA667CA5}"/>
              </a:ext>
            </a:extLst>
          </p:cNvPr>
          <p:cNvSpPr>
            <a:spLocks noGrp="1"/>
          </p:cNvSpPr>
          <p:nvPr>
            <p:ph type="body" sz="half" idx="2"/>
          </p:nvPr>
        </p:nvSpPr>
        <p:spPr>
          <a:xfrm>
            <a:off x="179512" y="836712"/>
            <a:ext cx="2949575" cy="3811588"/>
          </a:xfrm>
        </p:spPr>
        <p:txBody>
          <a:bodyPr>
            <a:normAutofit/>
          </a:bodyPr>
          <a:lstStyle/>
          <a:p>
            <a:r>
              <a:rPr lang="en-GB" b="1" dirty="0" err="1"/>
              <a:t>Os</a:t>
            </a:r>
            <a:r>
              <a:rPr lang="en-GB" b="1" dirty="0"/>
              <a:t> </a:t>
            </a:r>
            <a:r>
              <a:rPr lang="en-GB" b="1" dirty="0" err="1"/>
              <a:t>nad</a:t>
            </a:r>
            <a:r>
              <a:rPr lang="en-GB" b="1" dirty="0"/>
              <a:t> </a:t>
            </a:r>
            <a:r>
              <a:rPr lang="en-GB" b="1" dirty="0" err="1"/>
              <a:t>ydych</a:t>
            </a:r>
            <a:r>
              <a:rPr lang="en-GB" b="1" dirty="0"/>
              <a:t> </a:t>
            </a:r>
            <a:r>
              <a:rPr lang="en-GB" b="1" dirty="0" err="1"/>
              <a:t>wedi</a:t>
            </a:r>
            <a:r>
              <a:rPr lang="en-GB" b="1" dirty="0"/>
              <a:t> </a:t>
            </a:r>
            <a:r>
              <a:rPr lang="en-GB" b="1" dirty="0" err="1"/>
              <a:t>cwblhau</a:t>
            </a:r>
            <a:r>
              <a:rPr lang="en-GB" b="1" dirty="0"/>
              <a:t> </a:t>
            </a:r>
            <a:r>
              <a:rPr lang="en-GB" b="1" dirty="0" err="1"/>
              <a:t>drafft</a:t>
            </a:r>
            <a:r>
              <a:rPr lang="en-GB" b="1" dirty="0"/>
              <a:t>, </a:t>
            </a:r>
            <a:r>
              <a:rPr lang="en-GB" b="1" dirty="0" err="1"/>
              <a:t>anfonwch</a:t>
            </a:r>
            <a:r>
              <a:rPr lang="en-GB" b="1" dirty="0"/>
              <a:t> yr </a:t>
            </a:r>
            <a:r>
              <a:rPr lang="en-GB" b="1" dirty="0" err="1"/>
              <a:t>hyn</a:t>
            </a:r>
            <a:r>
              <a:rPr lang="en-GB" b="1" dirty="0"/>
              <a:t> yr </a:t>
            </a:r>
            <a:r>
              <a:rPr lang="en-GB" b="1" dirty="0" err="1"/>
              <a:t>ydych</a:t>
            </a:r>
            <a:r>
              <a:rPr lang="en-GB" b="1" dirty="0"/>
              <a:t> </a:t>
            </a:r>
            <a:r>
              <a:rPr lang="en-GB" b="1" dirty="0" err="1"/>
              <a:t>wedi'i</a:t>
            </a:r>
            <a:r>
              <a:rPr lang="en-GB" b="1" dirty="0"/>
              <a:t> </a:t>
            </a:r>
            <a:r>
              <a:rPr lang="en-GB" b="1" dirty="0" err="1"/>
              <a:t>wneud</a:t>
            </a:r>
            <a:r>
              <a:rPr lang="en-GB" b="1" dirty="0"/>
              <a:t> </a:t>
            </a:r>
            <a:r>
              <a:rPr lang="en-GB" b="1" dirty="0" err="1"/>
              <a:t>ymlaen</a:t>
            </a:r>
            <a:r>
              <a:rPr lang="en-GB" b="1" dirty="0"/>
              <a:t> a </a:t>
            </a:r>
            <a:r>
              <a:rPr lang="en-GB" b="1" dirty="0" err="1"/>
              <a:t>gofynnwch</a:t>
            </a:r>
            <a:r>
              <a:rPr lang="en-GB" b="1" dirty="0"/>
              <a:t> </a:t>
            </a:r>
            <a:r>
              <a:rPr lang="en-GB" b="1" dirty="0" err="1"/>
              <a:t>i'ch</a:t>
            </a:r>
            <a:r>
              <a:rPr lang="en-GB" b="1" dirty="0"/>
              <a:t> </a:t>
            </a:r>
            <a:r>
              <a:rPr lang="en-GB" b="1" dirty="0" err="1"/>
              <a:t>goruchwyliwr</a:t>
            </a:r>
            <a:r>
              <a:rPr lang="en-GB" b="1" dirty="0"/>
              <a:t> am </a:t>
            </a:r>
            <a:r>
              <a:rPr lang="en-GB" b="1" dirty="0" err="1"/>
              <a:t>adborth</a:t>
            </a:r>
            <a:r>
              <a:rPr lang="en-GB" b="1" dirty="0"/>
              <a:t> </a:t>
            </a:r>
            <a:r>
              <a:rPr lang="en-GB" b="1" dirty="0" err="1"/>
              <a:t>penodol</a:t>
            </a:r>
            <a:r>
              <a:rPr lang="en-GB" b="1" dirty="0"/>
              <a:t> </a:t>
            </a:r>
            <a:r>
              <a:rPr lang="en-GB" b="1" dirty="0" err="1"/>
              <a:t>ar</a:t>
            </a:r>
            <a:r>
              <a:rPr lang="en-GB" b="1" dirty="0"/>
              <a:t> yr </a:t>
            </a:r>
            <a:r>
              <a:rPr lang="en-GB" b="1" dirty="0" err="1"/>
              <a:t>adrannau</a:t>
            </a:r>
            <a:r>
              <a:rPr lang="en-GB" b="1" dirty="0"/>
              <a:t> </a:t>
            </a:r>
            <a:r>
              <a:rPr lang="en-GB" b="1" dirty="0" err="1"/>
              <a:t>sydd</a:t>
            </a:r>
            <a:r>
              <a:rPr lang="en-GB" b="1" dirty="0"/>
              <a:t> </a:t>
            </a:r>
            <a:r>
              <a:rPr lang="en-GB" b="1" dirty="0" err="1"/>
              <a:t>eto</a:t>
            </a:r>
            <a:r>
              <a:rPr lang="en-GB" b="1" dirty="0"/>
              <a:t> </a:t>
            </a:r>
            <a:r>
              <a:rPr lang="en-GB" b="1" dirty="0" err="1"/>
              <a:t>i'w</a:t>
            </a:r>
            <a:r>
              <a:rPr lang="en-GB" b="1" dirty="0"/>
              <a:t> </a:t>
            </a:r>
            <a:r>
              <a:rPr lang="en-GB" b="1" dirty="0" err="1"/>
              <a:t>cwblhau</a:t>
            </a:r>
            <a:r>
              <a:rPr lang="en-GB" b="1" dirty="0"/>
              <a:t> </a:t>
            </a:r>
            <a:r>
              <a:rPr lang="en-GB" b="1" dirty="0" err="1"/>
              <a:t>i'ch</a:t>
            </a:r>
            <a:r>
              <a:rPr lang="en-GB" b="1" dirty="0"/>
              <a:t> </a:t>
            </a:r>
            <a:r>
              <a:rPr lang="en-GB" b="1" dirty="0" err="1"/>
              <a:t>cefnogi</a:t>
            </a:r>
            <a:r>
              <a:rPr lang="en-GB" b="1" dirty="0"/>
              <a:t> </a:t>
            </a:r>
            <a:r>
              <a:rPr lang="en-GB" b="1" dirty="0" err="1"/>
              <a:t>dros</a:t>
            </a:r>
            <a:r>
              <a:rPr lang="en-GB" b="1" dirty="0"/>
              <a:t> </a:t>
            </a:r>
            <a:r>
              <a:rPr lang="en-GB" b="1" dirty="0" err="1"/>
              <a:t>gyfnod</a:t>
            </a:r>
            <a:r>
              <a:rPr lang="en-GB" b="1" dirty="0"/>
              <a:t> y </a:t>
            </a:r>
            <a:r>
              <a:rPr lang="en-GB" b="1" dirty="0" err="1"/>
              <a:t>Pasg</a:t>
            </a:r>
            <a:r>
              <a:rPr lang="en-GB" b="1" dirty="0"/>
              <a:t> (</a:t>
            </a:r>
            <a:r>
              <a:rPr lang="en-GB" b="1" dirty="0" err="1"/>
              <a:t>gan</a:t>
            </a:r>
            <a:r>
              <a:rPr lang="en-GB" b="1" dirty="0"/>
              <a:t> </a:t>
            </a:r>
            <a:r>
              <a:rPr lang="en-GB" b="1" dirty="0" err="1"/>
              <a:t>efallai</a:t>
            </a:r>
            <a:r>
              <a:rPr lang="en-GB" b="1" dirty="0"/>
              <a:t> </a:t>
            </a:r>
            <a:r>
              <a:rPr lang="en-GB" b="1" dirty="0" err="1"/>
              <a:t>na</a:t>
            </a:r>
            <a:r>
              <a:rPr lang="en-GB" b="1" dirty="0"/>
              <a:t> </a:t>
            </a:r>
            <a:r>
              <a:rPr lang="en-GB" b="1" dirty="0" err="1"/>
              <a:t>fyddant</a:t>
            </a:r>
            <a:r>
              <a:rPr lang="en-GB" b="1" dirty="0"/>
              <a:t> </a:t>
            </a:r>
            <a:r>
              <a:rPr lang="en-GB" b="1" dirty="0" err="1"/>
              <a:t>ar</a:t>
            </a:r>
            <a:r>
              <a:rPr lang="en-GB" b="1" dirty="0"/>
              <a:t> </a:t>
            </a:r>
            <a:r>
              <a:rPr lang="en-GB" b="1" dirty="0" err="1"/>
              <a:t>gael</a:t>
            </a:r>
            <a:r>
              <a:rPr lang="en-GB" b="1" dirty="0"/>
              <a:t> </a:t>
            </a:r>
            <a:r>
              <a:rPr lang="en-GB" b="1" dirty="0" err="1"/>
              <a:t>bryd</a:t>
            </a:r>
            <a:r>
              <a:rPr lang="en-GB" b="1" dirty="0"/>
              <a:t> </a:t>
            </a:r>
            <a:r>
              <a:rPr lang="en-GB" b="1" dirty="0" err="1"/>
              <a:t>hynny</a:t>
            </a:r>
            <a:r>
              <a:rPr lang="en-GB" b="1" dirty="0"/>
              <a:t>).</a:t>
            </a:r>
          </a:p>
        </p:txBody>
      </p:sp>
    </p:spTree>
    <p:extLst>
      <p:ext uri="{BB962C8B-B14F-4D97-AF65-F5344CB8AC3E}">
        <p14:creationId xmlns:p14="http://schemas.microsoft.com/office/powerpoint/2010/main" val="2017758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34E9D-DBB1-4DCD-AFD7-DDA5DED9488D}"/>
              </a:ext>
            </a:extLst>
          </p:cNvPr>
          <p:cNvSpPr>
            <a:spLocks noGrp="1"/>
          </p:cNvSpPr>
          <p:nvPr>
            <p:ph type="title"/>
          </p:nvPr>
        </p:nvSpPr>
        <p:spPr/>
        <p:txBody>
          <a:bodyPr/>
          <a:lstStyle/>
          <a:p>
            <a:r>
              <a:rPr lang="en-GB" dirty="0" err="1"/>
              <a:t>Cyflwyno'ch</a:t>
            </a:r>
            <a:r>
              <a:rPr lang="en-GB" dirty="0"/>
              <a:t> </a:t>
            </a:r>
            <a:r>
              <a:rPr lang="en-GB" dirty="0" err="1"/>
              <a:t>Traethawd</a:t>
            </a:r>
            <a:r>
              <a:rPr lang="en-GB" dirty="0"/>
              <a:t> Hir</a:t>
            </a:r>
          </a:p>
        </p:txBody>
      </p:sp>
      <p:graphicFrame>
        <p:nvGraphicFramePr>
          <p:cNvPr id="5" name="Content Placeholder 4">
            <a:extLst>
              <a:ext uri="{FF2B5EF4-FFF2-40B4-BE49-F238E27FC236}">
                <a16:creationId xmlns:a16="http://schemas.microsoft.com/office/drawing/2014/main" id="{2E894514-2DF7-387F-3F91-7F4C82A2D2C2}"/>
              </a:ext>
            </a:extLst>
          </p:cNvPr>
          <p:cNvGraphicFramePr>
            <a:graphicFrameLocks noGrp="1"/>
          </p:cNvGraphicFramePr>
          <p:nvPr>
            <p:ph idx="1"/>
            <p:extLst>
              <p:ext uri="{D42A27DB-BD31-4B8C-83A1-F6EECF244321}">
                <p14:modId xmlns:p14="http://schemas.microsoft.com/office/powerpoint/2010/main" val="2763157563"/>
              </p:ext>
            </p:extLst>
          </p:nvPr>
        </p:nvGraphicFramePr>
        <p:xfrm>
          <a:off x="395536" y="1340768"/>
          <a:ext cx="8119814" cy="4124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8291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FF516-DF7C-0E03-7E02-1E6B484CE2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50B72-418E-CE28-147D-DEC683274915}"/>
              </a:ext>
            </a:extLst>
          </p:cNvPr>
          <p:cNvSpPr>
            <a:spLocks noGrp="1"/>
          </p:cNvSpPr>
          <p:nvPr>
            <p:ph type="title"/>
          </p:nvPr>
        </p:nvSpPr>
        <p:spPr/>
        <p:txBody>
          <a:bodyPr/>
          <a:lstStyle/>
          <a:p>
            <a:r>
              <a:rPr lang="en-GB" dirty="0"/>
              <a:t>Submitting your Dissertation </a:t>
            </a:r>
          </a:p>
        </p:txBody>
      </p:sp>
      <p:graphicFrame>
        <p:nvGraphicFramePr>
          <p:cNvPr id="5" name="Content Placeholder 4">
            <a:extLst>
              <a:ext uri="{FF2B5EF4-FFF2-40B4-BE49-F238E27FC236}">
                <a16:creationId xmlns:a16="http://schemas.microsoft.com/office/drawing/2014/main" id="{62E50BB4-153D-6AB9-D373-F0D99A7C625E}"/>
              </a:ext>
            </a:extLst>
          </p:cNvPr>
          <p:cNvGraphicFramePr>
            <a:graphicFrameLocks noGrp="1"/>
          </p:cNvGraphicFramePr>
          <p:nvPr>
            <p:ph idx="1"/>
            <p:extLst>
              <p:ext uri="{D42A27DB-BD31-4B8C-83A1-F6EECF244321}">
                <p14:modId xmlns:p14="http://schemas.microsoft.com/office/powerpoint/2010/main" val="687211570"/>
              </p:ext>
            </p:extLst>
          </p:nvPr>
        </p:nvGraphicFramePr>
        <p:xfrm>
          <a:off x="395536" y="1340768"/>
          <a:ext cx="8119814" cy="4124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807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980740-A3EC-992E-1C49-A20F9D871F15}"/>
              </a:ext>
            </a:extLst>
          </p:cNvPr>
          <p:cNvSpPr>
            <a:spLocks noGrp="1"/>
          </p:cNvSpPr>
          <p:nvPr>
            <p:ph idx="1"/>
          </p:nvPr>
        </p:nvSpPr>
        <p:spPr>
          <a:xfrm>
            <a:off x="628650" y="116633"/>
            <a:ext cx="7886700" cy="5349890"/>
          </a:xfrm>
        </p:spPr>
        <p:txBody>
          <a:bodyPr>
            <a:noAutofit/>
          </a:bodyPr>
          <a:lstStyle/>
          <a:p>
            <a:pPr marL="0" indent="0" algn="ctr">
              <a:buNone/>
            </a:pPr>
            <a:r>
              <a:rPr lang="en-US" sz="1200" b="1" dirty="0">
                <a:effectLst/>
                <a:latin typeface="Arial" panose="020B0604020202020204" pitchFamily="34" charset="0"/>
                <a:ea typeface="Times New Roman" panose="02020603050405020304" pitchFamily="18" charset="0"/>
              </a:rPr>
              <a:t>Master’s Degrees Dissertation</a:t>
            </a:r>
            <a:endParaRPr lang="en-GB" sz="1200" dirty="0">
              <a:effectLst/>
              <a:latin typeface="Times New Roman" panose="02020603050405020304" pitchFamily="18" charset="0"/>
              <a:ea typeface="Times New Roman" panose="02020603050405020304" pitchFamily="18" charset="0"/>
            </a:endParaRPr>
          </a:p>
          <a:p>
            <a:pPr marL="0" indent="0" algn="ctr">
              <a:buNone/>
            </a:pPr>
            <a:r>
              <a:rPr lang="en-US" sz="1200" b="1" dirty="0">
                <a:effectLst/>
                <a:latin typeface="Arial" panose="020B0604020202020204" pitchFamily="34" charset="0"/>
                <a:ea typeface="Times New Roman" panose="02020603050405020304" pitchFamily="18" charset="0"/>
              </a:rPr>
              <a:t>Declaration Form.</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This work has not previously been accepted in substance for any degree and is not being concurrently submitted in candidature for any degree.</a:t>
            </a:r>
            <a:endParaRPr lang="en-GB" sz="1200" dirty="0">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This dissertation is being submitted in partial fulfilment of the requirements for the degree of : </a:t>
            </a:r>
            <a:r>
              <a:rPr lang="en-US" sz="1200" b="1" dirty="0">
                <a:effectLst/>
                <a:highlight>
                  <a:srgbClr val="FFFF00"/>
                </a:highlight>
                <a:latin typeface="Arial" panose="020B0604020202020204" pitchFamily="34" charset="0"/>
                <a:ea typeface="Times New Roman" panose="02020603050405020304" pitchFamily="18" charset="0"/>
              </a:rPr>
              <a:t>[INSERT NAME OF PROGRAMME</a:t>
            </a:r>
          </a:p>
          <a:p>
            <a:r>
              <a:rPr lang="en-US" sz="1200" dirty="0">
                <a:effectLst/>
                <a:latin typeface="Arial" panose="020B0604020202020204" pitchFamily="34" charset="0"/>
                <a:ea typeface="Times New Roman" panose="02020603050405020304" pitchFamily="18" charset="0"/>
              </a:rPr>
              <a:t>This dissertation is the result of my own independent work/investigation, except where otherwise stated.  A reference list is appended.</a:t>
            </a:r>
            <a:endParaRPr lang="en-GB" sz="1200" dirty="0">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Please Choose one of the following statements </a:t>
            </a:r>
            <a:r>
              <a:rPr lang="en-US" sz="1200" b="1" dirty="0">
                <a:effectLst/>
                <a:highlight>
                  <a:srgbClr val="FFFF00"/>
                </a:highlight>
                <a:latin typeface="Arial" panose="020B0604020202020204" pitchFamily="34" charset="0"/>
                <a:ea typeface="Times New Roman" panose="02020603050405020304" pitchFamily="18" charset="0"/>
              </a:rPr>
              <a:t>[DELETE AS APPROPRIATE]</a:t>
            </a:r>
            <a:endParaRPr lang="en-GB" sz="1200" dirty="0">
              <a:effectLst/>
              <a:latin typeface="Times New Roman" panose="02020603050405020304" pitchFamily="18" charset="0"/>
              <a:ea typeface="Times New Roman" panose="02020603050405020304" pitchFamily="18" charset="0"/>
            </a:endParaRPr>
          </a:p>
          <a:p>
            <a:endParaRPr lang="en-GB" sz="1200"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US" sz="1200" dirty="0">
                <a:effectLst/>
                <a:latin typeface="Arial" panose="020B0604020202020204" pitchFamily="34" charset="0"/>
                <a:ea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endParaRPr lang="en-GB" sz="1200" dirty="0">
              <a:effectLst/>
              <a:latin typeface="Times New Roman" panose="02020603050405020304" pitchFamily="18" charset="0"/>
              <a:ea typeface="Times New Roman" panose="02020603050405020304" pitchFamily="18" charset="0"/>
            </a:endParaRPr>
          </a:p>
          <a:p>
            <a:pPr marL="914400"/>
            <a:r>
              <a:rPr lang="en-US"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US" sz="1200" dirty="0">
                <a:effectLst/>
                <a:latin typeface="Arial" panose="020B0604020202020204" pitchFamily="34" charset="0"/>
                <a:ea typeface="Times New Roman" panose="02020603050405020304" pitchFamily="18" charset="0"/>
              </a:rPr>
              <a:t>I acknowledge the use of [AI Tool] [(AI Tool </a:t>
            </a:r>
            <a:r>
              <a:rPr lang="en-US" sz="1200" dirty="0" err="1">
                <a:effectLst/>
                <a:latin typeface="Arial" panose="020B0604020202020204" pitchFamily="34" charset="0"/>
                <a:ea typeface="Times New Roman" panose="02020603050405020304" pitchFamily="18" charset="0"/>
              </a:rPr>
              <a:t>url</a:t>
            </a:r>
            <a:r>
              <a:rPr lang="en-US" sz="1200" dirty="0">
                <a:effectLst/>
                <a:latin typeface="Arial" panose="020B0604020202020204" pitchFamily="34" charset="0"/>
                <a:ea typeface="Times New Roman" panose="02020603050405020304" pitchFamily="18" charset="0"/>
              </a:rPr>
              <a:t>)] on [Date] to [Purpose my work]. </a:t>
            </a:r>
            <a:endParaRPr lang="en-GB" sz="1200"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US" sz="1200" dirty="0">
                <a:effectLst/>
                <a:latin typeface="Arial" panose="020B0604020202020204" pitchFamily="34" charset="0"/>
                <a:ea typeface="Times New Roman" panose="02020603050405020304" pitchFamily="18" charset="0"/>
              </a:rPr>
              <a:t>I used the prompt(s): (e.g. Please check the following text for readability, grammar and syntax).</a:t>
            </a:r>
            <a:endParaRPr lang="en-GB" sz="1200"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US" sz="1200" dirty="0">
                <a:effectLst/>
                <a:latin typeface="Arial" panose="020B0604020202020204" pitchFamily="34" charset="0"/>
                <a:ea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I hereby give consent for my dissertation, if accepted, to be available for photocopying, inter- library loan, and for deposit in the University’s digital repository </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Signed (candidate)……………………………………….………….…………...</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Date………………………………………………….…………….…………….</a:t>
            </a:r>
            <a:endParaRPr lang="en-GB" sz="1200" dirty="0">
              <a:effectLst/>
              <a:latin typeface="Times New Roman" panose="02020603050405020304" pitchFamily="18" charset="0"/>
              <a:ea typeface="Times New Roman" panose="02020603050405020304" pitchFamily="18" charset="0"/>
            </a:endParaRPr>
          </a:p>
          <a:p>
            <a:r>
              <a:rPr lang="en-US" sz="1200" b="1" dirty="0">
                <a:effectLst/>
                <a:latin typeface="Arial" panose="020B0604020202020204" pitchFamily="34" charset="0"/>
                <a:ea typeface="Times New Roman" panose="02020603050405020304" pitchFamily="18" charset="0"/>
              </a:rPr>
              <a:t>Supervisor’s Declaration.</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I am satisfied that this work is the result of the student’s own efforts.</a:t>
            </a:r>
            <a:endParaRPr lang="en-GB" sz="1200" dirty="0">
              <a:effectLst/>
              <a:latin typeface="Times New Roman" panose="02020603050405020304" pitchFamily="18" charset="0"/>
              <a:ea typeface="Times New Roman" panose="02020603050405020304" pitchFamily="18" charset="0"/>
            </a:endParaRPr>
          </a:p>
          <a:p>
            <a:r>
              <a:rPr lang="en-US"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Signed (Supervisor)……………………………………….………….…………...</a:t>
            </a:r>
            <a:endParaRPr lang="en-GB" sz="1200" dirty="0">
              <a:effectLst/>
              <a:latin typeface="Times New Roman" panose="02020603050405020304" pitchFamily="18" charset="0"/>
              <a:ea typeface="Times New Roman" panose="02020603050405020304" pitchFamily="18" charset="0"/>
            </a:endParaRPr>
          </a:p>
          <a:p>
            <a:r>
              <a:rPr lang="en-US" sz="1200" dirty="0">
                <a:effectLst/>
                <a:highlight>
                  <a:srgbClr val="FFFF00"/>
                </a:highlight>
                <a:latin typeface="Arial" panose="020B0604020202020204" pitchFamily="34" charset="0"/>
                <a:ea typeface="Times New Roman" panose="02020603050405020304" pitchFamily="18" charset="0"/>
              </a:rPr>
              <a:t>Date………………………………………………….…………….……………..</a:t>
            </a:r>
            <a:endParaRPr lang="en-GB" sz="1200" dirty="0">
              <a:effectLst/>
              <a:latin typeface="Times New Roman" panose="02020603050405020304" pitchFamily="18" charset="0"/>
              <a:ea typeface="Times New Roman" panose="02020603050405020304" pitchFamily="18" charset="0"/>
            </a:endParaRPr>
          </a:p>
          <a:p>
            <a:br>
              <a:rPr lang="en-US" sz="1200" dirty="0">
                <a:effectLst/>
                <a:latin typeface="Arial" panose="020B0604020202020204" pitchFamily="34" charset="0"/>
                <a:ea typeface="Times New Roman" panose="02020603050405020304" pitchFamily="18" charset="0"/>
              </a:rPr>
            </a:br>
            <a:endParaRPr lang="en-GB" sz="1200" dirty="0"/>
          </a:p>
        </p:txBody>
      </p:sp>
    </p:spTree>
    <p:extLst>
      <p:ext uri="{BB962C8B-B14F-4D97-AF65-F5344CB8AC3E}">
        <p14:creationId xmlns:p14="http://schemas.microsoft.com/office/powerpoint/2010/main" val="838843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1AC3-8899-4028-A3FD-D3761E91BA4B}"/>
              </a:ext>
            </a:extLst>
          </p:cNvPr>
          <p:cNvSpPr>
            <a:spLocks noGrp="1"/>
          </p:cNvSpPr>
          <p:nvPr>
            <p:ph type="title"/>
          </p:nvPr>
        </p:nvSpPr>
        <p:spPr/>
        <p:txBody>
          <a:bodyPr/>
          <a:lstStyle/>
          <a:p>
            <a:r>
              <a:rPr lang="en-GB" dirty="0" err="1"/>
              <a:t>Cyflwyno'ch</a:t>
            </a:r>
            <a:r>
              <a:rPr lang="en-GB" dirty="0"/>
              <a:t> </a:t>
            </a:r>
            <a:r>
              <a:rPr lang="en-GB" dirty="0" err="1"/>
              <a:t>Traethawd</a:t>
            </a:r>
            <a:r>
              <a:rPr lang="en-GB" dirty="0"/>
              <a:t> Hir/ </a:t>
            </a:r>
            <a:r>
              <a:rPr lang="en-GB" dirty="0">
                <a:solidFill>
                  <a:schemeClr val="accent1"/>
                </a:solidFill>
              </a:rPr>
              <a:t>Submitting your dissertation </a:t>
            </a:r>
          </a:p>
        </p:txBody>
      </p:sp>
      <p:sp>
        <p:nvSpPr>
          <p:cNvPr id="3" name="Content Placeholder 2">
            <a:extLst>
              <a:ext uri="{FF2B5EF4-FFF2-40B4-BE49-F238E27FC236}">
                <a16:creationId xmlns:a16="http://schemas.microsoft.com/office/drawing/2014/main" id="{EC61B1EE-B370-4369-83DB-1C36013B1C0C}"/>
              </a:ext>
            </a:extLst>
          </p:cNvPr>
          <p:cNvSpPr>
            <a:spLocks noGrp="1"/>
          </p:cNvSpPr>
          <p:nvPr>
            <p:ph sz="half" idx="1"/>
          </p:nvPr>
        </p:nvSpPr>
        <p:spPr/>
        <p:txBody>
          <a:bodyPr/>
          <a:lstStyle/>
          <a:p>
            <a:r>
              <a:rPr lang="en-GB" dirty="0"/>
              <a:t>Mae </a:t>
            </a:r>
            <a:r>
              <a:rPr lang="en-GB" dirty="0" err="1"/>
              <a:t>angen</a:t>
            </a:r>
            <a:r>
              <a:rPr lang="en-GB" dirty="0"/>
              <a:t> </a:t>
            </a:r>
            <a:r>
              <a:rPr lang="en-GB" dirty="0" err="1"/>
              <a:t>i</a:t>
            </a:r>
            <a:r>
              <a:rPr lang="en-GB" dirty="0"/>
              <a:t> chi </a:t>
            </a:r>
            <a:r>
              <a:rPr lang="en-GB" dirty="0" err="1"/>
              <a:t>gyflwyno'ch</a:t>
            </a:r>
            <a:r>
              <a:rPr lang="en-GB" dirty="0"/>
              <a:t> </a:t>
            </a:r>
            <a:r>
              <a:rPr lang="en-GB" dirty="0" err="1"/>
              <a:t>traethawd</a:t>
            </a:r>
            <a:r>
              <a:rPr lang="en-GB" dirty="0"/>
              <a:t> hir </a:t>
            </a:r>
            <a:r>
              <a:rPr lang="en-GB" dirty="0" err="1"/>
              <a:t>trwy'r</a:t>
            </a:r>
            <a:r>
              <a:rPr lang="en-GB" dirty="0"/>
              <a:t> </a:t>
            </a:r>
            <a:r>
              <a:rPr lang="en-GB" dirty="0" err="1"/>
              <a:t>dolenni</a:t>
            </a:r>
            <a:r>
              <a:rPr lang="en-GB" dirty="0"/>
              <a:t> </a:t>
            </a:r>
            <a:r>
              <a:rPr lang="en-GB" dirty="0" err="1"/>
              <a:t>Trowch</a:t>
            </a:r>
            <a:r>
              <a:rPr lang="en-GB" dirty="0"/>
              <a:t> </a:t>
            </a:r>
            <a:r>
              <a:rPr lang="en-GB" dirty="0" err="1"/>
              <a:t>i</a:t>
            </a:r>
            <a:r>
              <a:rPr lang="en-GB" dirty="0"/>
              <a:t> </a:t>
            </a:r>
            <a:r>
              <a:rPr lang="en-GB" dirty="0" err="1"/>
              <a:t>Mewn</a:t>
            </a:r>
            <a:r>
              <a:rPr lang="en-GB" dirty="0"/>
              <a:t> </a:t>
            </a:r>
            <a:r>
              <a:rPr lang="en-GB" dirty="0" err="1"/>
              <a:t>ar</a:t>
            </a:r>
            <a:r>
              <a:rPr lang="en-GB" dirty="0"/>
              <a:t> </a:t>
            </a:r>
            <a:r>
              <a:rPr lang="en-GB" dirty="0" err="1"/>
              <a:t>eich</a:t>
            </a:r>
            <a:r>
              <a:rPr lang="en-GB" dirty="0"/>
              <a:t> </a:t>
            </a:r>
            <a:r>
              <a:rPr lang="en-GB" dirty="0" err="1"/>
              <a:t>tudalennau</a:t>
            </a:r>
            <a:r>
              <a:rPr lang="en-GB" dirty="0"/>
              <a:t> moodle.</a:t>
            </a:r>
          </a:p>
          <a:p>
            <a:r>
              <a:rPr lang="en-GB" dirty="0" err="1"/>
              <a:t>Nid</a:t>
            </a:r>
            <a:r>
              <a:rPr lang="en-GB" dirty="0"/>
              <a:t> </a:t>
            </a:r>
            <a:r>
              <a:rPr lang="en-GB" dirty="0" err="1"/>
              <a:t>oes</a:t>
            </a:r>
            <a:r>
              <a:rPr lang="en-GB" dirty="0"/>
              <a:t> </a:t>
            </a:r>
            <a:r>
              <a:rPr lang="en-GB" dirty="0" err="1"/>
              <a:t>angen</a:t>
            </a:r>
            <a:r>
              <a:rPr lang="en-GB" dirty="0"/>
              <a:t> </a:t>
            </a:r>
            <a:r>
              <a:rPr lang="en-GB" dirty="0" err="1"/>
              <a:t>copïau</a:t>
            </a:r>
            <a:r>
              <a:rPr lang="en-GB" dirty="0"/>
              <a:t> </a:t>
            </a:r>
            <a:r>
              <a:rPr lang="en-GB" dirty="0" err="1"/>
              <a:t>papur</a:t>
            </a:r>
            <a:r>
              <a:rPr lang="en-GB" dirty="0"/>
              <a:t>.</a:t>
            </a:r>
          </a:p>
        </p:txBody>
      </p:sp>
      <p:sp>
        <p:nvSpPr>
          <p:cNvPr id="4" name="Content Placeholder 3">
            <a:extLst>
              <a:ext uri="{FF2B5EF4-FFF2-40B4-BE49-F238E27FC236}">
                <a16:creationId xmlns:a16="http://schemas.microsoft.com/office/drawing/2014/main" id="{7818E734-56B7-E5F1-55E9-AD91CA2EB2EC}"/>
              </a:ext>
            </a:extLst>
          </p:cNvPr>
          <p:cNvSpPr>
            <a:spLocks noGrp="1"/>
          </p:cNvSpPr>
          <p:nvPr>
            <p:ph sz="half" idx="2"/>
          </p:nvPr>
        </p:nvSpPr>
        <p:spPr/>
        <p:txBody>
          <a:bodyPr/>
          <a:lstStyle/>
          <a:p>
            <a:r>
              <a:rPr lang="en-GB" dirty="0">
                <a:solidFill>
                  <a:schemeClr val="accent1"/>
                </a:solidFill>
              </a:rPr>
              <a:t>You need to submit your dissertation via the </a:t>
            </a:r>
            <a:r>
              <a:rPr lang="en-GB" b="1" dirty="0">
                <a:solidFill>
                  <a:schemeClr val="accent1"/>
                </a:solidFill>
              </a:rPr>
              <a:t>Turn it in </a:t>
            </a:r>
            <a:r>
              <a:rPr lang="en-GB" dirty="0">
                <a:solidFill>
                  <a:schemeClr val="accent1"/>
                </a:solidFill>
              </a:rPr>
              <a:t>links on your moodle pages. </a:t>
            </a:r>
          </a:p>
          <a:p>
            <a:r>
              <a:rPr lang="en-GB" dirty="0">
                <a:solidFill>
                  <a:schemeClr val="accent1"/>
                </a:solidFill>
              </a:rPr>
              <a:t>No paper copies are required. </a:t>
            </a:r>
          </a:p>
          <a:p>
            <a:endParaRPr lang="en-GB" dirty="0"/>
          </a:p>
        </p:txBody>
      </p:sp>
    </p:spTree>
    <p:extLst>
      <p:ext uri="{BB962C8B-B14F-4D97-AF65-F5344CB8AC3E}">
        <p14:creationId xmlns:p14="http://schemas.microsoft.com/office/powerpoint/2010/main" val="658116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1403DC-691A-4FCF-A376-FA939FBC7524}"/>
              </a:ext>
            </a:extLst>
          </p:cNvPr>
          <p:cNvSpPr>
            <a:spLocks noGrp="1"/>
          </p:cNvSpPr>
          <p:nvPr>
            <p:ph idx="1"/>
          </p:nvPr>
        </p:nvSpPr>
        <p:spPr>
          <a:xfrm>
            <a:off x="323528" y="764704"/>
            <a:ext cx="8229600" cy="3917032"/>
          </a:xfrm>
        </p:spPr>
        <p:style>
          <a:lnRef idx="2">
            <a:schemeClr val="accent1">
              <a:shade val="50000"/>
            </a:schemeClr>
          </a:lnRef>
          <a:fillRef idx="1">
            <a:schemeClr val="accent1"/>
          </a:fillRef>
          <a:effectRef idx="0">
            <a:schemeClr val="accent1"/>
          </a:effectRef>
          <a:fontRef idx="minor">
            <a:schemeClr val="lt1"/>
          </a:fontRef>
        </p:style>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err="1"/>
              <a:t>Cwestiynau</a:t>
            </a:r>
            <a:r>
              <a:rPr lang="en-GB" dirty="0"/>
              <a:t>?/ Questions? </a:t>
            </a:r>
          </a:p>
        </p:txBody>
      </p:sp>
    </p:spTree>
    <p:extLst>
      <p:ext uri="{BB962C8B-B14F-4D97-AF65-F5344CB8AC3E}">
        <p14:creationId xmlns:p14="http://schemas.microsoft.com/office/powerpoint/2010/main" val="73360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half" idx="1"/>
          </p:nvPr>
        </p:nvGraphicFramePr>
        <p:xfrm>
          <a:off x="628650" y="1825625"/>
          <a:ext cx="386715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Dissertation Memes on Pinterest"/>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tretch>
            <a:fillRect/>
          </a:stretch>
        </p:blipFill>
        <p:spPr bwMode="auto">
          <a:xfrm>
            <a:off x="4676775" y="1825625"/>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86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Llyfrau</a:t>
            </a:r>
            <a:r>
              <a:rPr lang="en-GB" dirty="0"/>
              <a:t>…  Books…</a:t>
            </a:r>
          </a:p>
        </p:txBody>
      </p:sp>
      <p:pic>
        <p:nvPicPr>
          <p:cNvPr id="11" name="Content Placeholder 10"/>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92080" y="1844824"/>
            <a:ext cx="1857375" cy="2790825"/>
          </a:xfrm>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2780928"/>
            <a:ext cx="2026568" cy="2891237"/>
          </a:xfrm>
          <a:prstGeom prst="rect">
            <a:avLst/>
          </a:prstGeom>
        </p:spPr>
      </p:pic>
    </p:spTree>
    <p:extLst>
      <p:ext uri="{BB962C8B-B14F-4D97-AF65-F5344CB8AC3E}">
        <p14:creationId xmlns:p14="http://schemas.microsoft.com/office/powerpoint/2010/main" val="16780310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2248</TotalTime>
  <Words>1044</Words>
  <Application>Microsoft Office PowerPoint</Application>
  <PresentationFormat>On-screen Show (4:3)</PresentationFormat>
  <Paragraphs>93</Paragraphs>
  <Slides>13</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13</vt:i4>
      </vt:variant>
    </vt:vector>
  </HeadingPairs>
  <TitlesOfParts>
    <vt:vector size="21" baseType="lpstr">
      <vt:lpstr>Arial</vt:lpstr>
      <vt:lpstr>Calibri</vt:lpstr>
      <vt:lpstr>Calibri Light</vt:lpstr>
      <vt:lpstr>Times New Roman</vt:lpstr>
      <vt:lpstr>Holding PAge</vt:lpstr>
      <vt:lpstr>Title Slide 2</vt:lpstr>
      <vt:lpstr>Title Slide 4</vt:lpstr>
      <vt:lpstr>Accessible 2</vt:lpstr>
      <vt:lpstr>Cyflwyno'ch Traethawd Hir/ Submitting your Dissertation </vt:lpstr>
      <vt:lpstr>Cyflwyno'ch Traethawd Hir Submitting your Dissertation </vt:lpstr>
      <vt:lpstr>Methodoleg/Dadansoddi Data Trosolwg o'r Sesiwn /Methodology /Data Analysis Session Overview </vt:lpstr>
      <vt:lpstr>PowerPoint Presentation</vt:lpstr>
      <vt:lpstr> Why submit a draft ?  </vt:lpstr>
      <vt:lpstr>If you have not completed a draft, forward what you have done and ask your supervisor for specific feedback on the sections yet to complete to support you over the Easter period (as they may not be available at that time). </vt:lpstr>
      <vt:lpstr>Cyflwyno'ch Traethawd Hir</vt:lpstr>
      <vt:lpstr>Submitting your Dissertation </vt:lpstr>
      <vt:lpstr>PowerPoint Presentation</vt:lpstr>
      <vt:lpstr>Cyflwyno'ch Traethawd Hir/ Submitting your dissertation </vt:lpstr>
      <vt:lpstr>PowerPoint Presentation</vt:lpstr>
      <vt:lpstr>PowerPoint Presentation</vt:lpstr>
      <vt:lpstr>Llyfrau…  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Nichola Welton</cp:lastModifiedBy>
  <cp:revision>82</cp:revision>
  <dcterms:created xsi:type="dcterms:W3CDTF">2015-04-14T15:21:28Z</dcterms:created>
  <dcterms:modified xsi:type="dcterms:W3CDTF">2026-10-09T09:55:39Z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