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4"/>
  </p:sldMasterIdLst>
  <p:notesMasterIdLst>
    <p:notesMasterId r:id="rId6"/>
  </p:notesMasterIdLst>
  <p:sldIdLst>
    <p:sldId id="256" r:id="rId5"/>
  </p:sldIdLst>
  <p:sldSz cx="22767925" cy="367585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1578" userDrawn="1">
          <p15:clr>
            <a:srgbClr val="A4A3A4"/>
          </p15:clr>
        </p15:guide>
        <p15:guide id="2" pos="6992"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249F9F-DA21-4FD0-8679-E9693ED28FD7}" v="114" dt="2025-06-12T16:37:11.436"/>
    <p1510:client id="{B3BE36F0-2655-AB8D-6A2E-542D5B461F30}" v="395" dt="2025-06-12T17:28:42.632"/>
    <p1510:client id="{CCA13BC3-6F15-1D1A-0724-9E5E0C3FE03B}" v="4" dt="2025-06-12T16:02:57.2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11578"/>
        <p:guide pos="6992"/>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1.xml"/><Relationship Id="rId10"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nry Chilaka (2209282)" userId="S::2209282@student.uwtsd.ac.uk::f26d8aa8-5df5-4e47-ac1d-9ccf76018609" providerId="AD" clId="Web-{CCA13BC3-6F15-1D1A-0724-9E5E0C3FE03B}"/>
    <pc:docChg chg="modSld">
      <pc:chgData name="Henry Chilaka (2209282)" userId="S::2209282@student.uwtsd.ac.uk::f26d8aa8-5df5-4e47-ac1d-9ccf76018609" providerId="AD" clId="Web-{CCA13BC3-6F15-1D1A-0724-9E5E0C3FE03B}" dt="2025-06-12T16:02:54.574" v="0" actId="20577"/>
      <pc:docMkLst>
        <pc:docMk/>
      </pc:docMkLst>
      <pc:sldChg chg="modSp">
        <pc:chgData name="Henry Chilaka (2209282)" userId="S::2209282@student.uwtsd.ac.uk::f26d8aa8-5df5-4e47-ac1d-9ccf76018609" providerId="AD" clId="Web-{CCA13BC3-6F15-1D1A-0724-9E5E0C3FE03B}" dt="2025-06-12T16:02:54.574" v="0" actId="20577"/>
        <pc:sldMkLst>
          <pc:docMk/>
          <pc:sldMk cId="97109468" sldId="256"/>
        </pc:sldMkLst>
        <pc:spChg chg="mod">
          <ac:chgData name="Henry Chilaka (2209282)" userId="S::2209282@student.uwtsd.ac.uk::f26d8aa8-5df5-4e47-ac1d-9ccf76018609" providerId="AD" clId="Web-{CCA13BC3-6F15-1D1A-0724-9E5E0C3FE03B}" dt="2025-06-12T16:02:54.574" v="0" actId="20577"/>
          <ac:spMkLst>
            <pc:docMk/>
            <pc:sldMk cId="97109468" sldId="256"/>
            <ac:spMk id="10" creationId="{26FBEC44-69A6-4B4A-78A3-5A23A89726D5}"/>
          </ac:spMkLst>
        </pc:spChg>
      </pc:sldChg>
    </pc:docChg>
  </pc:docChgLst>
  <pc:docChgLst>
    <pc:chgData name="Henry Chilaka (2209282)" userId="S::2209282@student.uwtsd.ac.uk::f26d8aa8-5df5-4e47-ac1d-9ccf76018609" providerId="AD" clId="Web-{A742DD2C-B37C-138D-EEE1-2F473876CA3C}"/>
    <pc:docChg chg="modSld">
      <pc:chgData name="Henry Chilaka (2209282)" userId="S::2209282@student.uwtsd.ac.uk::f26d8aa8-5df5-4e47-ac1d-9ccf76018609" providerId="AD" clId="Web-{A742DD2C-B37C-138D-EEE1-2F473876CA3C}" dt="2025-06-08T10:32:00.907" v="1" actId="20577"/>
      <pc:docMkLst>
        <pc:docMk/>
      </pc:docMkLst>
      <pc:sldChg chg="modSp">
        <pc:chgData name="Henry Chilaka (2209282)" userId="S::2209282@student.uwtsd.ac.uk::f26d8aa8-5df5-4e47-ac1d-9ccf76018609" providerId="AD" clId="Web-{A742DD2C-B37C-138D-EEE1-2F473876CA3C}" dt="2025-06-08T10:32:00.907" v="1" actId="20577"/>
        <pc:sldMkLst>
          <pc:docMk/>
          <pc:sldMk cId="97109468" sldId="256"/>
        </pc:sldMkLst>
        <pc:spChg chg="mod">
          <ac:chgData name="Henry Chilaka (2209282)" userId="S::2209282@student.uwtsd.ac.uk::f26d8aa8-5df5-4e47-ac1d-9ccf76018609" providerId="AD" clId="Web-{A742DD2C-B37C-138D-EEE1-2F473876CA3C}" dt="2025-06-08T10:32:00.907" v="1" actId="20577"/>
          <ac:spMkLst>
            <pc:docMk/>
            <pc:sldMk cId="97109468" sldId="256"/>
            <ac:spMk id="5" creationId="{119D62EC-80CE-BC8D-C80D-9D6A0609B780}"/>
          </ac:spMkLst>
        </pc:spChg>
      </pc:sldChg>
    </pc:docChg>
  </pc:docChgLst>
  <pc:docChgLst>
    <pc:chgData name="Henry Chilaka (2209282)" userId="S::2209282@student.uwtsd.ac.uk::f26d8aa8-5df5-4e47-ac1d-9ccf76018609" providerId="AD" clId="Web-{663285B8-3BE2-058F-84CE-46B24CFB24F1}"/>
    <pc:docChg chg="modSld">
      <pc:chgData name="Henry Chilaka (2209282)" userId="S::2209282@student.uwtsd.ac.uk::f26d8aa8-5df5-4e47-ac1d-9ccf76018609" providerId="AD" clId="Web-{663285B8-3BE2-058F-84CE-46B24CFB24F1}" dt="2025-06-08T10:40:18.539" v="0" actId="1076"/>
      <pc:docMkLst>
        <pc:docMk/>
      </pc:docMkLst>
      <pc:sldChg chg="modSp">
        <pc:chgData name="Henry Chilaka (2209282)" userId="S::2209282@student.uwtsd.ac.uk::f26d8aa8-5df5-4e47-ac1d-9ccf76018609" providerId="AD" clId="Web-{663285B8-3BE2-058F-84CE-46B24CFB24F1}" dt="2025-06-08T10:40:18.539" v="0" actId="1076"/>
        <pc:sldMkLst>
          <pc:docMk/>
          <pc:sldMk cId="97109468" sldId="256"/>
        </pc:sldMkLst>
        <pc:spChg chg="mod">
          <ac:chgData name="Henry Chilaka (2209282)" userId="S::2209282@student.uwtsd.ac.uk::f26d8aa8-5df5-4e47-ac1d-9ccf76018609" providerId="AD" clId="Web-{663285B8-3BE2-058F-84CE-46B24CFB24F1}" dt="2025-06-08T10:40:18.539" v="0" actId="1076"/>
          <ac:spMkLst>
            <pc:docMk/>
            <pc:sldMk cId="97109468" sldId="256"/>
            <ac:spMk id="12" creationId="{7806DB8F-3006-BE3D-AC01-1AC6FD76BFF9}"/>
          </ac:spMkLst>
        </pc:spChg>
      </pc:sldChg>
    </pc:docChg>
  </pc:docChgLst>
  <pc:docChgLst>
    <pc:chgData name="Henry Chilaka (2209282)" userId="S::2209282@student.uwtsd.ac.uk::f26d8aa8-5df5-4e47-ac1d-9ccf76018609" providerId="AD" clId="Web-{317E3D21-87B6-BA9F-96BA-CC162FB60366}"/>
    <pc:docChg chg="addSld delSld">
      <pc:chgData name="Henry Chilaka (2209282)" userId="S::2209282@student.uwtsd.ac.uk::f26d8aa8-5df5-4e47-ac1d-9ccf76018609" providerId="AD" clId="Web-{317E3D21-87B6-BA9F-96BA-CC162FB60366}" dt="2025-06-03T07:41:52.376" v="3"/>
      <pc:docMkLst>
        <pc:docMk/>
      </pc:docMkLst>
      <pc:sldChg chg="del">
        <pc:chgData name="Henry Chilaka (2209282)" userId="S::2209282@student.uwtsd.ac.uk::f26d8aa8-5df5-4e47-ac1d-9ccf76018609" providerId="AD" clId="Web-{317E3D21-87B6-BA9F-96BA-CC162FB60366}" dt="2025-06-03T07:41:11.250" v="0"/>
        <pc:sldMkLst>
          <pc:docMk/>
          <pc:sldMk cId="109857222" sldId="256"/>
        </pc:sldMkLst>
      </pc:sldChg>
      <pc:sldChg chg="new del">
        <pc:chgData name="Henry Chilaka (2209282)" userId="S::2209282@student.uwtsd.ac.uk::f26d8aa8-5df5-4e47-ac1d-9ccf76018609" providerId="AD" clId="Web-{317E3D21-87B6-BA9F-96BA-CC162FB60366}" dt="2025-06-03T07:41:52.376" v="3"/>
        <pc:sldMkLst>
          <pc:docMk/>
          <pc:sldMk cId="135742280" sldId="256"/>
        </pc:sldMkLst>
      </pc:sldChg>
      <pc:sldChg chg="new">
        <pc:chgData name="Henry Chilaka (2209282)" userId="S::2209282@student.uwtsd.ac.uk::f26d8aa8-5df5-4e47-ac1d-9ccf76018609" providerId="AD" clId="Web-{317E3D21-87B6-BA9F-96BA-CC162FB60366}" dt="2025-06-03T07:41:35.875" v="2"/>
        <pc:sldMkLst>
          <pc:docMk/>
          <pc:sldMk cId="3414534965" sldId="257"/>
        </pc:sldMkLst>
      </pc:sldChg>
    </pc:docChg>
  </pc:docChgLst>
  <pc:docChgLst>
    <pc:chgData name="Henry Chilaka (2209282)" userId="S::2209282@student.uwtsd.ac.uk::f26d8aa8-5df5-4e47-ac1d-9ccf76018609" providerId="AD" clId="Web-{5FEBD3EE-AB3D-B2C3-CFE4-B39499A6FAFB}"/>
    <pc:docChg chg="modSld">
      <pc:chgData name="Henry Chilaka (2209282)" userId="S::2209282@student.uwtsd.ac.uk::f26d8aa8-5df5-4e47-ac1d-9ccf76018609" providerId="AD" clId="Web-{5FEBD3EE-AB3D-B2C3-CFE4-B39499A6FAFB}" dt="2025-06-08T11:37:21.842" v="1" actId="1076"/>
      <pc:docMkLst>
        <pc:docMk/>
      </pc:docMkLst>
      <pc:sldChg chg="modSp">
        <pc:chgData name="Henry Chilaka (2209282)" userId="S::2209282@student.uwtsd.ac.uk::f26d8aa8-5df5-4e47-ac1d-9ccf76018609" providerId="AD" clId="Web-{5FEBD3EE-AB3D-B2C3-CFE4-B39499A6FAFB}" dt="2025-06-08T11:37:21.842" v="1" actId="1076"/>
        <pc:sldMkLst>
          <pc:docMk/>
          <pc:sldMk cId="97109468" sldId="256"/>
        </pc:sldMkLst>
        <pc:spChg chg="mod">
          <ac:chgData name="Henry Chilaka (2209282)" userId="S::2209282@student.uwtsd.ac.uk::f26d8aa8-5df5-4e47-ac1d-9ccf76018609" providerId="AD" clId="Web-{5FEBD3EE-AB3D-B2C3-CFE4-B39499A6FAFB}" dt="2025-06-08T11:25:03.316" v="0" actId="1076"/>
          <ac:spMkLst>
            <pc:docMk/>
            <pc:sldMk cId="97109468" sldId="256"/>
            <ac:spMk id="5" creationId="{119D62EC-80CE-BC8D-C80D-9D6A0609B780}"/>
          </ac:spMkLst>
        </pc:spChg>
        <pc:spChg chg="mod">
          <ac:chgData name="Henry Chilaka (2209282)" userId="S::2209282@student.uwtsd.ac.uk::f26d8aa8-5df5-4e47-ac1d-9ccf76018609" providerId="AD" clId="Web-{5FEBD3EE-AB3D-B2C3-CFE4-B39499A6FAFB}" dt="2025-06-08T11:37:21.842" v="1" actId="1076"/>
          <ac:spMkLst>
            <pc:docMk/>
            <pc:sldMk cId="97109468" sldId="256"/>
            <ac:spMk id="9" creationId="{7A788FF7-7F15-E4D9-823F-F3D59FCD010F}"/>
          </ac:spMkLst>
        </pc:spChg>
      </pc:sldChg>
    </pc:docChg>
  </pc:docChgLst>
  <pc:docChgLst>
    <pc:chgData name="Henry Chilaka (2209282)" userId="S::2209282@student.uwtsd.ac.uk::f26d8aa8-5df5-4e47-ac1d-9ccf76018609" providerId="AD" clId="Web-{956052A5-2688-1BC4-B772-94B161B246C4}"/>
    <pc:docChg chg="modSld">
      <pc:chgData name="Henry Chilaka (2209282)" userId="S::2209282@student.uwtsd.ac.uk::f26d8aa8-5df5-4e47-ac1d-9ccf76018609" providerId="AD" clId="Web-{956052A5-2688-1BC4-B772-94B161B246C4}" dt="2025-06-03T12:06:09.478" v="6" actId="20577"/>
      <pc:docMkLst>
        <pc:docMk/>
      </pc:docMkLst>
      <pc:sldChg chg="modSp">
        <pc:chgData name="Henry Chilaka (2209282)" userId="S::2209282@student.uwtsd.ac.uk::f26d8aa8-5df5-4e47-ac1d-9ccf76018609" providerId="AD" clId="Web-{956052A5-2688-1BC4-B772-94B161B246C4}" dt="2025-06-03T12:06:09.478" v="6" actId="20577"/>
        <pc:sldMkLst>
          <pc:docMk/>
          <pc:sldMk cId="97109468" sldId="256"/>
        </pc:sldMkLst>
        <pc:spChg chg="mod">
          <ac:chgData name="Henry Chilaka (2209282)" userId="S::2209282@student.uwtsd.ac.uk::f26d8aa8-5df5-4e47-ac1d-9ccf76018609" providerId="AD" clId="Web-{956052A5-2688-1BC4-B772-94B161B246C4}" dt="2025-06-03T12:04:30.866" v="2" actId="20577"/>
          <ac:spMkLst>
            <pc:docMk/>
            <pc:sldMk cId="97109468" sldId="256"/>
            <ac:spMk id="11" creationId="{6A0465CF-F4D8-47DD-71C9-C86500ECB839}"/>
          </ac:spMkLst>
        </pc:spChg>
      </pc:sldChg>
    </pc:docChg>
  </pc:docChgLst>
  <pc:docChgLst>
    <pc:chgData name="Henry Chilaka (2209282)" userId="S::2209282@student.uwtsd.ac.uk::f26d8aa8-5df5-4e47-ac1d-9ccf76018609" providerId="AD" clId="Web-{6FC541D8-68E1-174D-98DC-A68B8EF306E8}"/>
    <pc:docChg chg="addSld delSld">
      <pc:chgData name="Henry Chilaka (2209282)" userId="S::2209282@student.uwtsd.ac.uk::f26d8aa8-5df5-4e47-ac1d-9ccf76018609" providerId="AD" clId="Web-{6FC541D8-68E1-174D-98DC-A68B8EF306E8}" dt="2025-06-03T07:52:40.250" v="1"/>
      <pc:docMkLst>
        <pc:docMk/>
      </pc:docMkLst>
      <pc:sldChg chg="new">
        <pc:chgData name="Henry Chilaka (2209282)" userId="S::2209282@student.uwtsd.ac.uk::f26d8aa8-5df5-4e47-ac1d-9ccf76018609" providerId="AD" clId="Web-{6FC541D8-68E1-174D-98DC-A68B8EF306E8}" dt="2025-06-03T07:52:40.250" v="1"/>
        <pc:sldMkLst>
          <pc:docMk/>
          <pc:sldMk cId="97109468" sldId="256"/>
        </pc:sldMkLst>
      </pc:sldChg>
      <pc:sldChg chg="del">
        <pc:chgData name="Henry Chilaka (2209282)" userId="S::2209282@student.uwtsd.ac.uk::f26d8aa8-5df5-4e47-ac1d-9ccf76018609" providerId="AD" clId="Web-{6FC541D8-68E1-174D-98DC-A68B8EF306E8}" dt="2025-06-03T07:51:58.186" v="0"/>
        <pc:sldMkLst>
          <pc:docMk/>
          <pc:sldMk cId="3414534965" sldId="257"/>
        </pc:sldMkLst>
      </pc:sldChg>
    </pc:docChg>
  </pc:docChgLst>
  <pc:docChgLst>
    <pc:chgData name="Henry Chilaka (2209282)" userId="S::2209282@student.uwtsd.ac.uk::f26d8aa8-5df5-4e47-ac1d-9ccf76018609" providerId="AD" clId="Web-{B3BE36F0-2655-AB8D-6A2E-542D5B461F30}"/>
    <pc:docChg chg="modSld">
      <pc:chgData name="Henry Chilaka (2209282)" userId="S::2209282@student.uwtsd.ac.uk::f26d8aa8-5df5-4e47-ac1d-9ccf76018609" providerId="AD" clId="Web-{B3BE36F0-2655-AB8D-6A2E-542D5B461F30}" dt="2025-06-12T17:28:38.210" v="222" actId="20577"/>
      <pc:docMkLst>
        <pc:docMk/>
      </pc:docMkLst>
      <pc:sldChg chg="modSp">
        <pc:chgData name="Henry Chilaka (2209282)" userId="S::2209282@student.uwtsd.ac.uk::f26d8aa8-5df5-4e47-ac1d-9ccf76018609" providerId="AD" clId="Web-{B3BE36F0-2655-AB8D-6A2E-542D5B461F30}" dt="2025-06-12T17:28:38.210" v="222" actId="20577"/>
        <pc:sldMkLst>
          <pc:docMk/>
          <pc:sldMk cId="97109468" sldId="256"/>
        </pc:sldMkLst>
        <pc:spChg chg="mod">
          <ac:chgData name="Henry Chilaka (2209282)" userId="S::2209282@student.uwtsd.ac.uk::f26d8aa8-5df5-4e47-ac1d-9ccf76018609" providerId="AD" clId="Web-{B3BE36F0-2655-AB8D-6A2E-542D5B461F30}" dt="2025-06-12T17:27:23.880" v="189" actId="20577"/>
          <ac:spMkLst>
            <pc:docMk/>
            <pc:sldMk cId="97109468" sldId="256"/>
            <ac:spMk id="3" creationId="{4B0EA103-4726-4A17-B799-0ED5B8FFAB08}"/>
          </ac:spMkLst>
        </pc:spChg>
        <pc:spChg chg="mod">
          <ac:chgData name="Henry Chilaka (2209282)" userId="S::2209282@student.uwtsd.ac.uk::f26d8aa8-5df5-4e47-ac1d-9ccf76018609" providerId="AD" clId="Web-{B3BE36F0-2655-AB8D-6A2E-542D5B461F30}" dt="2025-06-12T17:28:38.210" v="222" actId="20577"/>
          <ac:spMkLst>
            <pc:docMk/>
            <pc:sldMk cId="97109468" sldId="256"/>
            <ac:spMk id="6" creationId="{AFBF96C6-8F77-0050-7764-251720F23150}"/>
          </ac:spMkLst>
        </pc:spChg>
        <pc:spChg chg="mod">
          <ac:chgData name="Henry Chilaka (2209282)" userId="S::2209282@student.uwtsd.ac.uk::f26d8aa8-5df5-4e47-ac1d-9ccf76018609" providerId="AD" clId="Web-{B3BE36F0-2655-AB8D-6A2E-542D5B461F30}" dt="2025-06-12T17:16:05.687" v="17" actId="14100"/>
          <ac:spMkLst>
            <pc:docMk/>
            <pc:sldMk cId="97109468" sldId="256"/>
            <ac:spMk id="10" creationId="{26FBEC44-69A6-4B4A-78A3-5A23A89726D5}"/>
          </ac:spMkLst>
        </pc:spChg>
        <pc:spChg chg="mod">
          <ac:chgData name="Henry Chilaka (2209282)" userId="S::2209282@student.uwtsd.ac.uk::f26d8aa8-5df5-4e47-ac1d-9ccf76018609" providerId="AD" clId="Web-{B3BE36F0-2655-AB8D-6A2E-542D5B461F30}" dt="2025-06-12T17:16:40.313" v="18" actId="1076"/>
          <ac:spMkLst>
            <pc:docMk/>
            <pc:sldMk cId="97109468" sldId="256"/>
            <ac:spMk id="14" creationId="{FA3D3EBD-8569-6D79-BE78-0D856B853C3E}"/>
          </ac:spMkLst>
        </pc:spChg>
        <pc:picChg chg="mod">
          <ac:chgData name="Henry Chilaka (2209282)" userId="S::2209282@student.uwtsd.ac.uk::f26d8aa8-5df5-4e47-ac1d-9ccf76018609" providerId="AD" clId="Web-{B3BE36F0-2655-AB8D-6A2E-542D5B461F30}" dt="2025-06-12T17:22:35.637" v="26" actId="1076"/>
          <ac:picMkLst>
            <pc:docMk/>
            <pc:sldMk cId="97109468" sldId="256"/>
            <ac:picMk id="8" creationId="{7E733BB3-BEF9-9D5A-AB88-F9C0B492EB3F}"/>
          </ac:picMkLst>
        </pc:picChg>
        <pc:picChg chg="mod">
          <ac:chgData name="Henry Chilaka (2209282)" userId="S::2209282@student.uwtsd.ac.uk::f26d8aa8-5df5-4e47-ac1d-9ccf76018609" providerId="AD" clId="Web-{B3BE36F0-2655-AB8D-6A2E-542D5B461F30}" dt="2025-06-12T17:17:24.502" v="22" actId="14100"/>
          <ac:picMkLst>
            <pc:docMk/>
            <pc:sldMk cId="97109468" sldId="256"/>
            <ac:picMk id="13" creationId="{E37C0EC6-BEB7-8AB7-EED8-0532F44A301F}"/>
          </ac:picMkLst>
        </pc:picChg>
      </pc:sldChg>
    </pc:docChg>
  </pc:docChgLst>
  <pc:docChgLst>
    <pc:chgData name="Henry Chilaka (2209282)" userId="S::2209282@student.uwtsd.ac.uk::f26d8aa8-5df5-4e47-ac1d-9ccf76018609" providerId="AD" clId="Web-{E3801C0F-7153-4801-615E-C57BE1CA8A69}"/>
    <pc:docChg chg="modSld">
      <pc:chgData name="Henry Chilaka (2209282)" userId="S::2209282@student.uwtsd.ac.uk::f26d8aa8-5df5-4e47-ac1d-9ccf76018609" providerId="AD" clId="Web-{E3801C0F-7153-4801-615E-C57BE1CA8A69}" dt="2025-06-05T23:40:15.904" v="16" actId="20577"/>
      <pc:docMkLst>
        <pc:docMk/>
      </pc:docMkLst>
      <pc:sldChg chg="modSp">
        <pc:chgData name="Henry Chilaka (2209282)" userId="S::2209282@student.uwtsd.ac.uk::f26d8aa8-5df5-4e47-ac1d-9ccf76018609" providerId="AD" clId="Web-{E3801C0F-7153-4801-615E-C57BE1CA8A69}" dt="2025-06-05T23:40:15.904" v="16" actId="20577"/>
        <pc:sldMkLst>
          <pc:docMk/>
          <pc:sldMk cId="97109468" sldId="256"/>
        </pc:sldMkLst>
        <pc:spChg chg="mod">
          <ac:chgData name="Henry Chilaka (2209282)" userId="S::2209282@student.uwtsd.ac.uk::f26d8aa8-5df5-4e47-ac1d-9ccf76018609" providerId="AD" clId="Web-{E3801C0F-7153-4801-615E-C57BE1CA8A69}" dt="2025-06-05T23:39:45.435" v="11" actId="1076"/>
          <ac:spMkLst>
            <pc:docMk/>
            <pc:sldMk cId="97109468" sldId="256"/>
            <ac:spMk id="3" creationId="{4B0EA103-4726-4A17-B799-0ED5B8FFAB08}"/>
          </ac:spMkLst>
        </pc:spChg>
        <pc:spChg chg="mod">
          <ac:chgData name="Henry Chilaka (2209282)" userId="S::2209282@student.uwtsd.ac.uk::f26d8aa8-5df5-4e47-ac1d-9ccf76018609" providerId="AD" clId="Web-{E3801C0F-7153-4801-615E-C57BE1CA8A69}" dt="2025-06-05T23:38:19.073" v="6" actId="14100"/>
          <ac:spMkLst>
            <pc:docMk/>
            <pc:sldMk cId="97109468" sldId="256"/>
            <ac:spMk id="10" creationId="{26FBEC44-69A6-4B4A-78A3-5A23A89726D5}"/>
          </ac:spMkLst>
        </pc:spChg>
        <pc:spChg chg="mod">
          <ac:chgData name="Henry Chilaka (2209282)" userId="S::2209282@student.uwtsd.ac.uk::f26d8aa8-5df5-4e47-ac1d-9ccf76018609" providerId="AD" clId="Web-{E3801C0F-7153-4801-615E-C57BE1CA8A69}" dt="2025-06-05T23:39:08.402" v="8" actId="1076"/>
          <ac:spMkLst>
            <pc:docMk/>
            <pc:sldMk cId="97109468" sldId="256"/>
            <ac:spMk id="11" creationId="{6A0465CF-F4D8-47DD-71C9-C86500ECB839}"/>
          </ac:spMkLst>
        </pc:spChg>
        <pc:spChg chg="mod">
          <ac:chgData name="Henry Chilaka (2209282)" userId="S::2209282@student.uwtsd.ac.uk::f26d8aa8-5df5-4e47-ac1d-9ccf76018609" providerId="AD" clId="Web-{E3801C0F-7153-4801-615E-C57BE1CA8A69}" dt="2025-06-05T23:39:28.325" v="10" actId="1076"/>
          <ac:spMkLst>
            <pc:docMk/>
            <pc:sldMk cId="97109468" sldId="256"/>
            <ac:spMk id="12" creationId="{7806DB8F-3006-BE3D-AC01-1AC6FD76BFF9}"/>
          </ac:spMkLst>
        </pc:spChg>
      </pc:sldChg>
    </pc:docChg>
  </pc:docChgLst>
  <pc:docChgLst>
    <pc:chgData name="Henry Chilaka (2209282)" userId="S::2209282@student.uwtsd.ac.uk::f26d8aa8-5df5-4e47-ac1d-9ccf76018609" providerId="AD" clId="Web-{B4FA8C61-86B0-0A53-BC1B-1FE52F5833DE}"/>
    <pc:docChg chg="modSld">
      <pc:chgData name="Henry Chilaka (2209282)" userId="S::2209282@student.uwtsd.ac.uk::f26d8aa8-5df5-4e47-ac1d-9ccf76018609" providerId="AD" clId="Web-{B4FA8C61-86B0-0A53-BC1B-1FE52F5833DE}" dt="2025-06-06T12:49:51.408" v="1" actId="1076"/>
      <pc:docMkLst>
        <pc:docMk/>
      </pc:docMkLst>
      <pc:sldChg chg="modSp">
        <pc:chgData name="Henry Chilaka (2209282)" userId="S::2209282@student.uwtsd.ac.uk::f26d8aa8-5df5-4e47-ac1d-9ccf76018609" providerId="AD" clId="Web-{B4FA8C61-86B0-0A53-BC1B-1FE52F5833DE}" dt="2025-06-06T12:49:51.408" v="1" actId="1076"/>
        <pc:sldMkLst>
          <pc:docMk/>
          <pc:sldMk cId="97109468" sldId="256"/>
        </pc:sldMkLst>
        <pc:spChg chg="mod">
          <ac:chgData name="Henry Chilaka (2209282)" userId="S::2209282@student.uwtsd.ac.uk::f26d8aa8-5df5-4e47-ac1d-9ccf76018609" providerId="AD" clId="Web-{B4FA8C61-86B0-0A53-BC1B-1FE52F5833DE}" dt="2025-06-06T12:49:51.408" v="1" actId="1076"/>
          <ac:spMkLst>
            <pc:docMk/>
            <pc:sldMk cId="97109468" sldId="256"/>
            <ac:spMk id="3" creationId="{4B0EA103-4726-4A17-B799-0ED5B8FFAB08}"/>
          </ac:spMkLst>
        </pc:spChg>
        <pc:spChg chg="mod">
          <ac:chgData name="Henry Chilaka (2209282)" userId="S::2209282@student.uwtsd.ac.uk::f26d8aa8-5df5-4e47-ac1d-9ccf76018609" providerId="AD" clId="Web-{B4FA8C61-86B0-0A53-BC1B-1FE52F5833DE}" dt="2025-06-06T12:49:43.189" v="0" actId="1076"/>
          <ac:spMkLst>
            <pc:docMk/>
            <pc:sldMk cId="97109468" sldId="256"/>
            <ac:spMk id="12" creationId="{7806DB8F-3006-BE3D-AC01-1AC6FD76BFF9}"/>
          </ac:spMkLst>
        </pc:spChg>
      </pc:sldChg>
    </pc:docChg>
  </pc:docChgLst>
  <pc:docChgLst>
    <pc:chgData name="Henry Chilaka (2209282)" userId="f26d8aa8-5df5-4e47-ac1d-9ccf76018609" providerId="ADAL" clId="{7CB38D8B-F00A-4083-8825-FC254F1FC257}"/>
    <pc:docChg chg="custSel modSld">
      <pc:chgData name="Henry Chilaka (2209282)" userId="f26d8aa8-5df5-4e47-ac1d-9ccf76018609" providerId="ADAL" clId="{7CB38D8B-F00A-4083-8825-FC254F1FC257}" dt="2025-06-03T11:54:11.654" v="4812" actId="1440"/>
      <pc:docMkLst>
        <pc:docMk/>
      </pc:docMkLst>
      <pc:sldChg chg="addSp delSp modSp mod">
        <pc:chgData name="Henry Chilaka (2209282)" userId="f26d8aa8-5df5-4e47-ac1d-9ccf76018609" providerId="ADAL" clId="{7CB38D8B-F00A-4083-8825-FC254F1FC257}" dt="2025-06-03T11:54:11.654" v="4812" actId="1440"/>
        <pc:sldMkLst>
          <pc:docMk/>
          <pc:sldMk cId="97109468" sldId="256"/>
        </pc:sldMkLst>
        <pc:spChg chg="add mod">
          <ac:chgData name="Henry Chilaka (2209282)" userId="f26d8aa8-5df5-4e47-ac1d-9ccf76018609" providerId="ADAL" clId="{7CB38D8B-F00A-4083-8825-FC254F1FC257}" dt="2025-06-03T11:37:52.962" v="4684" actId="207"/>
          <ac:spMkLst>
            <pc:docMk/>
            <pc:sldMk cId="97109468" sldId="256"/>
            <ac:spMk id="3" creationId="{4B0EA103-4726-4A17-B799-0ED5B8FFAB08}"/>
          </ac:spMkLst>
        </pc:spChg>
        <pc:spChg chg="add mod">
          <ac:chgData name="Henry Chilaka (2209282)" userId="f26d8aa8-5df5-4e47-ac1d-9ccf76018609" providerId="ADAL" clId="{7CB38D8B-F00A-4083-8825-FC254F1FC257}" dt="2025-06-03T11:40:59.714" v="4688" actId="20577"/>
          <ac:spMkLst>
            <pc:docMk/>
            <pc:sldMk cId="97109468" sldId="256"/>
            <ac:spMk id="5" creationId="{119D62EC-80CE-BC8D-C80D-9D6A0609B780}"/>
          </ac:spMkLst>
        </pc:spChg>
        <pc:spChg chg="add mod">
          <ac:chgData name="Henry Chilaka (2209282)" userId="f26d8aa8-5df5-4e47-ac1d-9ccf76018609" providerId="ADAL" clId="{7CB38D8B-F00A-4083-8825-FC254F1FC257}" dt="2025-06-03T11:31:39.735" v="4676" actId="207"/>
          <ac:spMkLst>
            <pc:docMk/>
            <pc:sldMk cId="97109468" sldId="256"/>
            <ac:spMk id="9" creationId="{7A788FF7-7F15-E4D9-823F-F3D59FCD010F}"/>
          </ac:spMkLst>
        </pc:spChg>
        <pc:spChg chg="add mod">
          <ac:chgData name="Henry Chilaka (2209282)" userId="f26d8aa8-5df5-4e47-ac1d-9ccf76018609" providerId="ADAL" clId="{7CB38D8B-F00A-4083-8825-FC254F1FC257}" dt="2025-06-03T11:45:49.317" v="4801" actId="207"/>
          <ac:spMkLst>
            <pc:docMk/>
            <pc:sldMk cId="97109468" sldId="256"/>
            <ac:spMk id="10" creationId="{26FBEC44-69A6-4B4A-78A3-5A23A89726D5}"/>
          </ac:spMkLst>
        </pc:spChg>
        <pc:spChg chg="add mod">
          <ac:chgData name="Henry Chilaka (2209282)" userId="f26d8aa8-5df5-4e47-ac1d-9ccf76018609" providerId="ADAL" clId="{7CB38D8B-F00A-4083-8825-FC254F1FC257}" dt="2025-06-03T11:33:08.237" v="4677" actId="207"/>
          <ac:spMkLst>
            <pc:docMk/>
            <pc:sldMk cId="97109468" sldId="256"/>
            <ac:spMk id="11" creationId="{6A0465CF-F4D8-47DD-71C9-C86500ECB839}"/>
          </ac:spMkLst>
        </pc:spChg>
        <pc:spChg chg="add mod">
          <ac:chgData name="Henry Chilaka (2209282)" userId="f26d8aa8-5df5-4e47-ac1d-9ccf76018609" providerId="ADAL" clId="{7CB38D8B-F00A-4083-8825-FC254F1FC257}" dt="2025-06-03T11:51:03.565" v="4807" actId="255"/>
          <ac:spMkLst>
            <pc:docMk/>
            <pc:sldMk cId="97109468" sldId="256"/>
            <ac:spMk id="12" creationId="{7806DB8F-3006-BE3D-AC01-1AC6FD76BFF9}"/>
          </ac:spMkLst>
        </pc:spChg>
        <pc:picChg chg="add mod">
          <ac:chgData name="Henry Chilaka (2209282)" userId="f26d8aa8-5df5-4e47-ac1d-9ccf76018609" providerId="ADAL" clId="{7CB38D8B-F00A-4083-8825-FC254F1FC257}" dt="2025-06-03T11:53:43.195" v="4811" actId="1440"/>
          <ac:picMkLst>
            <pc:docMk/>
            <pc:sldMk cId="97109468" sldId="256"/>
            <ac:picMk id="8" creationId="{7E733BB3-BEF9-9D5A-AB88-F9C0B492EB3F}"/>
          </ac:picMkLst>
        </pc:picChg>
        <pc:picChg chg="add mod">
          <ac:chgData name="Henry Chilaka (2209282)" userId="f26d8aa8-5df5-4e47-ac1d-9ccf76018609" providerId="ADAL" clId="{7CB38D8B-F00A-4083-8825-FC254F1FC257}" dt="2025-06-03T11:54:11.654" v="4812" actId="1440"/>
          <ac:picMkLst>
            <pc:docMk/>
            <pc:sldMk cId="97109468" sldId="256"/>
            <ac:picMk id="13" creationId="{E37C0EC6-BEB7-8AB7-EED8-0532F44A301F}"/>
          </ac:picMkLst>
        </pc:picChg>
      </pc:sldChg>
      <pc:sldChg chg="modSp mod">
        <pc:chgData name="Henry Chilaka (2209282)" userId="f26d8aa8-5df5-4e47-ac1d-9ccf76018609" providerId="ADAL" clId="{7CB38D8B-F00A-4083-8825-FC254F1FC257}" dt="2025-06-03T07:40:10.241" v="2" actId="14100"/>
        <pc:sldMkLst>
          <pc:docMk/>
          <pc:sldMk cId="109857222" sldId="256"/>
        </pc:sldMkLst>
      </pc:sldChg>
      <pc:sldChg chg="addSp delSp modSp mod modClrScheme chgLayout">
        <pc:chgData name="Henry Chilaka (2209282)" userId="f26d8aa8-5df5-4e47-ac1d-9ccf76018609" providerId="ADAL" clId="{7CB38D8B-F00A-4083-8825-FC254F1FC257}" dt="2025-06-03T07:47:46.263" v="5" actId="14100"/>
        <pc:sldMkLst>
          <pc:docMk/>
          <pc:sldMk cId="3414534965" sldId="257"/>
        </pc:sldMkLst>
      </pc:sldChg>
    </pc:docChg>
  </pc:docChgLst>
  <pc:docChgLst>
    <pc:chgData name="Henry Chilaka (2209282)" userId="S::2209282@student.uwtsd.ac.uk::f26d8aa8-5df5-4e47-ac1d-9ccf76018609" providerId="AD" clId="Web-{42A82B1E-FAFB-0F04-B1A4-D6CDD36B672E}"/>
    <pc:docChg chg="modSld">
      <pc:chgData name="Henry Chilaka (2209282)" userId="S::2209282@student.uwtsd.ac.uk::f26d8aa8-5df5-4e47-ac1d-9ccf76018609" providerId="AD" clId="Web-{42A82B1E-FAFB-0F04-B1A4-D6CDD36B672E}" dt="2025-06-05T17:55:34.068" v="1" actId="20577"/>
      <pc:docMkLst>
        <pc:docMk/>
      </pc:docMkLst>
    </pc:docChg>
  </pc:docChgLst>
  <pc:docChgLst>
    <pc:chgData name="Henry Chilaka (2209282)" userId="S::2209282@student.uwtsd.ac.uk::f26d8aa8-5df5-4e47-ac1d-9ccf76018609" providerId="AD" clId="Web-{C9051A97-1156-E668-5EEE-894C2977CF82}"/>
    <pc:docChg chg="modSld">
      <pc:chgData name="Henry Chilaka (2209282)" userId="S::2209282@student.uwtsd.ac.uk::f26d8aa8-5df5-4e47-ac1d-9ccf76018609" providerId="AD" clId="Web-{C9051A97-1156-E668-5EEE-894C2977CF82}" dt="2025-06-07T10:50:18.145" v="13" actId="1076"/>
      <pc:docMkLst>
        <pc:docMk/>
      </pc:docMkLst>
    </pc:docChg>
  </pc:docChgLst>
  <pc:docChgLst>
    <pc:chgData name="Henry Chilaka (2209282)" userId="f26d8aa8-5df5-4e47-ac1d-9ccf76018609" providerId="ADAL" clId="{40249F9F-DA21-4FD0-8679-E9693ED28FD7}"/>
    <pc:docChg chg="custSel modSld">
      <pc:chgData name="Henry Chilaka (2209282)" userId="f26d8aa8-5df5-4e47-ac1d-9ccf76018609" providerId="ADAL" clId="{40249F9F-DA21-4FD0-8679-E9693ED28FD7}" dt="2025-06-12T17:03:15.243" v="2027" actId="1076"/>
      <pc:docMkLst>
        <pc:docMk/>
      </pc:docMkLst>
      <pc:sldChg chg="modSp mod">
        <pc:chgData name="Henry Chilaka (2209282)" userId="f26d8aa8-5df5-4e47-ac1d-9ccf76018609" providerId="ADAL" clId="{40249F9F-DA21-4FD0-8679-E9693ED28FD7}" dt="2025-06-12T17:03:15.243" v="2027" actId="1076"/>
        <pc:sldMkLst>
          <pc:docMk/>
          <pc:sldMk cId="97109468" sldId="256"/>
        </pc:sldMkLst>
        <pc:spChg chg="mod">
          <ac:chgData name="Henry Chilaka (2209282)" userId="f26d8aa8-5df5-4e47-ac1d-9ccf76018609" providerId="ADAL" clId="{40249F9F-DA21-4FD0-8679-E9693ED28FD7}" dt="2025-06-12T17:03:15.243" v="2027" actId="1076"/>
          <ac:spMkLst>
            <pc:docMk/>
            <pc:sldMk cId="97109468" sldId="256"/>
            <ac:spMk id="7" creationId="{6BEBAA3A-B7FB-0CB6-F7C3-72D1BDF89DDB}"/>
          </ac:spMkLst>
        </pc:spChg>
        <pc:spChg chg="mod">
          <ac:chgData name="Henry Chilaka (2209282)" userId="f26d8aa8-5df5-4e47-ac1d-9ccf76018609" providerId="ADAL" clId="{40249F9F-DA21-4FD0-8679-E9693ED28FD7}" dt="2025-06-12T17:02:51.207" v="2026" actId="1076"/>
          <ac:spMkLst>
            <pc:docMk/>
            <pc:sldMk cId="97109468" sldId="256"/>
            <ac:spMk id="10" creationId="{26FBEC44-69A6-4B4A-78A3-5A23A89726D5}"/>
          </ac:spMkLst>
        </pc:spChg>
        <pc:spChg chg="mod">
          <ac:chgData name="Henry Chilaka (2209282)" userId="f26d8aa8-5df5-4e47-ac1d-9ccf76018609" providerId="ADAL" clId="{40249F9F-DA21-4FD0-8679-E9693ED28FD7}" dt="2025-06-12T17:02:25.045" v="2023" actId="14100"/>
          <ac:spMkLst>
            <pc:docMk/>
            <pc:sldMk cId="97109468" sldId="256"/>
            <ac:spMk id="14" creationId="{FA3D3EBD-8569-6D79-BE78-0D856B853C3E}"/>
          </ac:spMkLst>
        </pc:spChg>
        <pc:picChg chg="mod">
          <ac:chgData name="Henry Chilaka (2209282)" userId="f26d8aa8-5df5-4e47-ac1d-9ccf76018609" providerId="ADAL" clId="{40249F9F-DA21-4FD0-8679-E9693ED28FD7}" dt="2025-06-12T17:02:45.292" v="2025" actId="1076"/>
          <ac:picMkLst>
            <pc:docMk/>
            <pc:sldMk cId="97109468" sldId="256"/>
            <ac:picMk id="8" creationId="{7E733BB3-BEF9-9D5A-AB88-F9C0B492EB3F}"/>
          </ac:picMkLst>
        </pc:picChg>
      </pc:sldChg>
    </pc:docChg>
  </pc:docChgLst>
  <pc:docChgLst>
    <pc:chgData name="Henry Chilaka (2209282)" userId="S::2209282@student.uwtsd.ac.uk::f26d8aa8-5df5-4e47-ac1d-9ccf76018609" providerId="AD" clId="Web-{F17FC48B-BC4C-C7D4-6E71-70FF66BD0ECF}"/>
    <pc:docChg chg="modSld">
      <pc:chgData name="Henry Chilaka (2209282)" userId="S::2209282@student.uwtsd.ac.uk::f26d8aa8-5df5-4e47-ac1d-9ccf76018609" providerId="AD" clId="Web-{F17FC48B-BC4C-C7D4-6E71-70FF66BD0ECF}" dt="2025-06-08T17:15:31.257" v="15" actId="1076"/>
      <pc:docMkLst>
        <pc:docMk/>
      </pc:docMkLst>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022A469-44AA-4902-8714-1A2C138AB497}" type="datetimeFigureOut">
              <a:rPr lang="en-US" smtClean="0"/>
              <a:t>6/12/2025</a:t>
            </a:fld>
            <a:endParaRPr lang="en-US"/>
          </a:p>
        </p:txBody>
      </p:sp>
      <p:sp>
        <p:nvSpPr>
          <p:cNvPr id="4" name="Slide Image Placeholder 3"/>
          <p:cNvSpPr>
            <a:spLocks noGrp="1" noRot="1" noChangeAspect="1"/>
          </p:cNvSpPr>
          <p:nvPr>
            <p:ph type="sldImg" idx="2"/>
          </p:nvPr>
        </p:nvSpPr>
        <p:spPr>
          <a:xfrm>
            <a:off x="2473325" y="1143000"/>
            <a:ext cx="191135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A490AD-FB45-45E6-A227-1D08C1162E6B}" type="slidenum">
              <a:rPr lang="en-US" smtClean="0"/>
              <a:t>‹#›</a:t>
            </a:fld>
            <a:endParaRPr lang="en-US"/>
          </a:p>
        </p:txBody>
      </p:sp>
    </p:spTree>
    <p:extLst>
      <p:ext uri="{BB962C8B-B14F-4D97-AF65-F5344CB8AC3E}">
        <p14:creationId xmlns:p14="http://schemas.microsoft.com/office/powerpoint/2010/main" val="515940147"/>
      </p:ext>
    </p:extLst>
  </p:cSld>
  <p:clrMap bg1="lt1" tx1="dk1" bg2="lt2" tx2="dk2" accent1="accent1" accent2="accent2" accent3="accent3" accent4="accent4" accent5="accent5" accent6="accent6" hlink="hlink" folHlink="folHlink"/>
  <p:notesStyle>
    <a:lvl1pPr marL="0" algn="l" defTabSz="2037063" rtl="0" eaLnBrk="1" latinLnBrk="0" hangingPunct="1">
      <a:defRPr sz="2673" kern="1200">
        <a:solidFill>
          <a:schemeClr val="tx1"/>
        </a:solidFill>
        <a:latin typeface="+mn-lt"/>
        <a:ea typeface="+mn-ea"/>
        <a:cs typeface="+mn-cs"/>
      </a:defRPr>
    </a:lvl1pPr>
    <a:lvl2pPr marL="1018531" algn="l" defTabSz="2037063" rtl="0" eaLnBrk="1" latinLnBrk="0" hangingPunct="1">
      <a:defRPr sz="2673" kern="1200">
        <a:solidFill>
          <a:schemeClr val="tx1"/>
        </a:solidFill>
        <a:latin typeface="+mn-lt"/>
        <a:ea typeface="+mn-ea"/>
        <a:cs typeface="+mn-cs"/>
      </a:defRPr>
    </a:lvl2pPr>
    <a:lvl3pPr marL="2037063" algn="l" defTabSz="2037063" rtl="0" eaLnBrk="1" latinLnBrk="0" hangingPunct="1">
      <a:defRPr sz="2673" kern="1200">
        <a:solidFill>
          <a:schemeClr val="tx1"/>
        </a:solidFill>
        <a:latin typeface="+mn-lt"/>
        <a:ea typeface="+mn-ea"/>
        <a:cs typeface="+mn-cs"/>
      </a:defRPr>
    </a:lvl3pPr>
    <a:lvl4pPr marL="3055592" algn="l" defTabSz="2037063" rtl="0" eaLnBrk="1" latinLnBrk="0" hangingPunct="1">
      <a:defRPr sz="2673" kern="1200">
        <a:solidFill>
          <a:schemeClr val="tx1"/>
        </a:solidFill>
        <a:latin typeface="+mn-lt"/>
        <a:ea typeface="+mn-ea"/>
        <a:cs typeface="+mn-cs"/>
      </a:defRPr>
    </a:lvl4pPr>
    <a:lvl5pPr marL="4074124" algn="l" defTabSz="2037063" rtl="0" eaLnBrk="1" latinLnBrk="0" hangingPunct="1">
      <a:defRPr sz="2673" kern="1200">
        <a:solidFill>
          <a:schemeClr val="tx1"/>
        </a:solidFill>
        <a:latin typeface="+mn-lt"/>
        <a:ea typeface="+mn-ea"/>
        <a:cs typeface="+mn-cs"/>
      </a:defRPr>
    </a:lvl5pPr>
    <a:lvl6pPr marL="5092655" algn="l" defTabSz="2037063" rtl="0" eaLnBrk="1" latinLnBrk="0" hangingPunct="1">
      <a:defRPr sz="2673" kern="1200">
        <a:solidFill>
          <a:schemeClr val="tx1"/>
        </a:solidFill>
        <a:latin typeface="+mn-lt"/>
        <a:ea typeface="+mn-ea"/>
        <a:cs typeface="+mn-cs"/>
      </a:defRPr>
    </a:lvl6pPr>
    <a:lvl7pPr marL="6111187" algn="l" defTabSz="2037063" rtl="0" eaLnBrk="1" latinLnBrk="0" hangingPunct="1">
      <a:defRPr sz="2673" kern="1200">
        <a:solidFill>
          <a:schemeClr val="tx1"/>
        </a:solidFill>
        <a:latin typeface="+mn-lt"/>
        <a:ea typeface="+mn-ea"/>
        <a:cs typeface="+mn-cs"/>
      </a:defRPr>
    </a:lvl7pPr>
    <a:lvl8pPr marL="7129716" algn="l" defTabSz="2037063" rtl="0" eaLnBrk="1" latinLnBrk="0" hangingPunct="1">
      <a:defRPr sz="2673" kern="1200">
        <a:solidFill>
          <a:schemeClr val="tx1"/>
        </a:solidFill>
        <a:latin typeface="+mn-lt"/>
        <a:ea typeface="+mn-ea"/>
        <a:cs typeface="+mn-cs"/>
      </a:defRPr>
    </a:lvl8pPr>
    <a:lvl9pPr marL="8148248" algn="l" defTabSz="2037063" rtl="0" eaLnBrk="1" latinLnBrk="0" hangingPunct="1">
      <a:defRPr sz="2673"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473325" y="1143000"/>
            <a:ext cx="1911350" cy="3086100"/>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EA490AD-FB45-45E6-A227-1D08C1162E6B}" type="slidenum">
              <a:rPr lang="en-US" smtClean="0"/>
              <a:t>1</a:t>
            </a:fld>
            <a:endParaRPr lang="en-US"/>
          </a:p>
        </p:txBody>
      </p:sp>
    </p:spTree>
    <p:extLst>
      <p:ext uri="{BB962C8B-B14F-4D97-AF65-F5344CB8AC3E}">
        <p14:creationId xmlns:p14="http://schemas.microsoft.com/office/powerpoint/2010/main" val="10711675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5966669" y="4300288"/>
            <a:ext cx="13989712" cy="13621953"/>
          </a:xfrm>
        </p:spPr>
        <p:txBody>
          <a:bodyPr bIns="0" anchor="b">
            <a:normAutofit/>
          </a:bodyPr>
          <a:lstStyle>
            <a:lvl1pPr algn="l">
              <a:defRPr sz="13445"/>
            </a:lvl1pPr>
          </a:lstStyle>
          <a:p>
            <a:r>
              <a:rPr lang="en-US"/>
              <a:t>Click to edit Master title style</a:t>
            </a:r>
          </a:p>
        </p:txBody>
      </p:sp>
      <p:sp>
        <p:nvSpPr>
          <p:cNvPr id="3" name="Subtitle 2"/>
          <p:cNvSpPr>
            <a:spLocks noGrp="1"/>
          </p:cNvSpPr>
          <p:nvPr>
            <p:ph type="subTitle" idx="1"/>
          </p:nvPr>
        </p:nvSpPr>
        <p:spPr>
          <a:xfrm>
            <a:off x="5966669" y="18927098"/>
            <a:ext cx="13989712" cy="5240003"/>
          </a:xfrm>
        </p:spPr>
        <p:txBody>
          <a:bodyPr tIns="91440" bIns="91440">
            <a:normAutofit/>
          </a:bodyPr>
          <a:lstStyle>
            <a:lvl1pPr marL="0" indent="0" algn="l">
              <a:buNone/>
              <a:defRPr sz="3984" b="0" cap="all" baseline="0">
                <a:solidFill>
                  <a:schemeClr val="tx1"/>
                </a:solidFill>
              </a:defRPr>
            </a:lvl1pPr>
            <a:lvl2pPr marL="853787" indent="0" algn="ctr">
              <a:buNone/>
              <a:defRPr sz="3735"/>
            </a:lvl2pPr>
            <a:lvl3pPr marL="1707573" indent="0" algn="ctr">
              <a:buNone/>
              <a:defRPr sz="3361"/>
            </a:lvl3pPr>
            <a:lvl4pPr marL="2561360" indent="0" algn="ctr">
              <a:buNone/>
              <a:defRPr sz="2988"/>
            </a:lvl4pPr>
            <a:lvl5pPr marL="3415147" indent="0" algn="ctr">
              <a:buNone/>
              <a:defRPr sz="2988"/>
            </a:lvl5pPr>
            <a:lvl6pPr marL="4268934" indent="0" algn="ctr">
              <a:buNone/>
              <a:defRPr sz="2988"/>
            </a:lvl6pPr>
            <a:lvl7pPr marL="5122720" indent="0" algn="ctr">
              <a:buNone/>
              <a:defRPr sz="2988"/>
            </a:lvl7pPr>
            <a:lvl8pPr marL="5976507" indent="0" algn="ctr">
              <a:buNone/>
              <a:defRPr sz="2988"/>
            </a:lvl8pPr>
            <a:lvl9pPr marL="6830294" indent="0" algn="ctr">
              <a:buNone/>
              <a:defRPr sz="2988"/>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6/12/2025</a:t>
            </a:fld>
            <a:endParaRPr lang="en-US"/>
          </a:p>
        </p:txBody>
      </p:sp>
      <p:sp>
        <p:nvSpPr>
          <p:cNvPr id="5" name="Footer Placeholder 4"/>
          <p:cNvSpPr>
            <a:spLocks noGrp="1"/>
          </p:cNvSpPr>
          <p:nvPr>
            <p:ph type="ftr" sz="quarter" idx="11"/>
          </p:nvPr>
        </p:nvSpPr>
        <p:spPr>
          <a:xfrm>
            <a:off x="5966668" y="1765078"/>
            <a:ext cx="7684653" cy="1657303"/>
          </a:xfrm>
        </p:spPr>
        <p:txBody>
          <a:bodyPr/>
          <a:lstStyle/>
          <a:p>
            <a:endParaRPr lang="en-US"/>
          </a:p>
        </p:txBody>
      </p:sp>
      <p:sp>
        <p:nvSpPr>
          <p:cNvPr id="6" name="Slide Number Placeholder 5"/>
          <p:cNvSpPr>
            <a:spLocks noGrp="1"/>
          </p:cNvSpPr>
          <p:nvPr>
            <p:ph type="sldNum" sz="quarter" idx="12"/>
          </p:nvPr>
        </p:nvSpPr>
        <p:spPr>
          <a:xfrm>
            <a:off x="3572312" y="4282458"/>
            <a:ext cx="1996937" cy="2699155"/>
          </a:xfrm>
        </p:spPr>
        <p:txBody>
          <a:bodyPr/>
          <a:lstStyle/>
          <a:p>
            <a:fld id="{330EA680-D336-4FF7-8B7A-9848BB0A1C32}" type="slidenum">
              <a:rPr lang="en-US" smtClean="0"/>
              <a:t>‹#›</a:t>
            </a:fld>
            <a:endParaRPr lang="en-US"/>
          </a:p>
        </p:txBody>
      </p:sp>
      <p:cxnSp>
        <p:nvCxnSpPr>
          <p:cNvPr id="15" name="Straight Connector 14"/>
          <p:cNvCxnSpPr/>
          <p:nvPr/>
        </p:nvCxnSpPr>
        <p:spPr>
          <a:xfrm>
            <a:off x="5966669" y="18912822"/>
            <a:ext cx="1398971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392610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33" name="Straight Connector 32"/>
          <p:cNvCxnSpPr/>
          <p:nvPr/>
        </p:nvCxnSpPr>
        <p:spPr>
          <a:xfrm>
            <a:off x="3594193" y="9900306"/>
            <a:ext cx="1636218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734009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594192" y="9412775"/>
            <a:ext cx="13985945" cy="10119325"/>
          </a:xfrm>
        </p:spPr>
        <p:txBody>
          <a:bodyPr anchor="b">
            <a:normAutofit/>
          </a:bodyPr>
          <a:lstStyle>
            <a:lvl1pPr algn="l">
              <a:defRPr sz="7968"/>
            </a:lvl1pPr>
          </a:lstStyle>
          <a:p>
            <a:r>
              <a:rPr lang="en-US"/>
              <a:t>Click to edit Master title style</a:t>
            </a:r>
          </a:p>
        </p:txBody>
      </p:sp>
      <p:sp>
        <p:nvSpPr>
          <p:cNvPr id="3" name="Text Placeholder 2"/>
          <p:cNvSpPr>
            <a:spLocks noGrp="1"/>
          </p:cNvSpPr>
          <p:nvPr>
            <p:ph type="body" idx="1"/>
          </p:nvPr>
        </p:nvSpPr>
        <p:spPr>
          <a:xfrm>
            <a:off x="3594195" y="20401037"/>
            <a:ext cx="13985945" cy="5429253"/>
          </a:xfrm>
        </p:spPr>
        <p:txBody>
          <a:bodyPr tIns="91440">
            <a:normAutofit/>
          </a:bodyPr>
          <a:lstStyle>
            <a:lvl1pPr marL="0" indent="0" algn="l">
              <a:buNone/>
              <a:defRPr sz="4482">
                <a:solidFill>
                  <a:schemeClr val="tx1"/>
                </a:solidFill>
              </a:defRPr>
            </a:lvl1pPr>
            <a:lvl2pPr marL="853787" indent="0">
              <a:buNone/>
              <a:defRPr sz="3735">
                <a:solidFill>
                  <a:schemeClr val="tx1">
                    <a:tint val="75000"/>
                  </a:schemeClr>
                </a:solidFill>
              </a:defRPr>
            </a:lvl2pPr>
            <a:lvl3pPr marL="1707573" indent="0">
              <a:buNone/>
              <a:defRPr sz="3361">
                <a:solidFill>
                  <a:schemeClr val="tx1">
                    <a:tint val="75000"/>
                  </a:schemeClr>
                </a:solidFill>
              </a:defRPr>
            </a:lvl3pPr>
            <a:lvl4pPr marL="2561360" indent="0">
              <a:buNone/>
              <a:defRPr sz="2988">
                <a:solidFill>
                  <a:schemeClr val="tx1">
                    <a:tint val="75000"/>
                  </a:schemeClr>
                </a:solidFill>
              </a:defRPr>
            </a:lvl4pPr>
            <a:lvl5pPr marL="3415147" indent="0">
              <a:buNone/>
              <a:defRPr sz="2988">
                <a:solidFill>
                  <a:schemeClr val="tx1">
                    <a:tint val="75000"/>
                  </a:schemeClr>
                </a:solidFill>
              </a:defRPr>
            </a:lvl5pPr>
            <a:lvl6pPr marL="4268934" indent="0">
              <a:buNone/>
              <a:defRPr sz="2988">
                <a:solidFill>
                  <a:schemeClr val="tx1">
                    <a:tint val="75000"/>
                  </a:schemeClr>
                </a:solidFill>
              </a:defRPr>
            </a:lvl6pPr>
            <a:lvl7pPr marL="5122720" indent="0">
              <a:buNone/>
              <a:defRPr sz="2988">
                <a:solidFill>
                  <a:schemeClr val="tx1">
                    <a:tint val="75000"/>
                  </a:schemeClr>
                </a:solidFill>
              </a:defRPr>
            </a:lvl7pPr>
            <a:lvl8pPr marL="5976507" indent="0">
              <a:buNone/>
              <a:defRPr sz="2988">
                <a:solidFill>
                  <a:schemeClr val="tx1">
                    <a:tint val="75000"/>
                  </a:schemeClr>
                </a:solidFill>
              </a:defRPr>
            </a:lvl8pPr>
            <a:lvl9pPr marL="6830294" indent="0">
              <a:buNone/>
              <a:defRPr sz="2988">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15" name="Straight Connector 14"/>
          <p:cNvCxnSpPr/>
          <p:nvPr/>
        </p:nvCxnSpPr>
        <p:spPr>
          <a:xfrm>
            <a:off x="3594192" y="20394544"/>
            <a:ext cx="13985945"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9217672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3594193" y="4314176"/>
            <a:ext cx="16362188" cy="5677826"/>
          </a:xfrm>
        </p:spPr>
        <p:txBody>
          <a:bodyPr/>
          <a:lstStyle/>
          <a:p>
            <a:r>
              <a:rPr lang="en-US"/>
              <a:t>Click to edit Master title style</a:t>
            </a:r>
          </a:p>
        </p:txBody>
      </p:sp>
      <p:sp>
        <p:nvSpPr>
          <p:cNvPr id="3" name="Content Placeholder 2"/>
          <p:cNvSpPr>
            <a:spLocks noGrp="1"/>
          </p:cNvSpPr>
          <p:nvPr>
            <p:ph sz="half" idx="1"/>
          </p:nvPr>
        </p:nvSpPr>
        <p:spPr>
          <a:xfrm>
            <a:off x="3594191" y="10794604"/>
            <a:ext cx="7783202" cy="184251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12173724" y="10794607"/>
            <a:ext cx="7782656" cy="184251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6/12/2025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cxnSp>
        <p:nvCxnSpPr>
          <p:cNvPr id="33" name="Straight Connector 32"/>
          <p:cNvCxnSpPr/>
          <p:nvPr/>
        </p:nvCxnSpPr>
        <p:spPr>
          <a:xfrm>
            <a:off x="3594193" y="9900306"/>
            <a:ext cx="16362188"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493654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cxnSp>
        <p:nvCxnSpPr>
          <p:cNvPr id="36" name="Straight Connector 35"/>
          <p:cNvCxnSpPr/>
          <p:nvPr/>
        </p:nvCxnSpPr>
        <p:spPr>
          <a:xfrm>
            <a:off x="3594193" y="9900306"/>
            <a:ext cx="1636218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a:xfrm>
            <a:off x="3594192" y="4310285"/>
            <a:ext cx="16362190" cy="5661821"/>
          </a:xfrm>
        </p:spPr>
        <p:txBody>
          <a:bodyPr/>
          <a:lstStyle/>
          <a:p>
            <a:r>
              <a:rPr lang="en-US"/>
              <a:t>Click to edit Master title style</a:t>
            </a:r>
          </a:p>
        </p:txBody>
      </p:sp>
      <p:sp>
        <p:nvSpPr>
          <p:cNvPr id="3" name="Text Placeholder 2"/>
          <p:cNvSpPr>
            <a:spLocks noGrp="1"/>
          </p:cNvSpPr>
          <p:nvPr>
            <p:ph type="body" idx="1"/>
          </p:nvPr>
        </p:nvSpPr>
        <p:spPr>
          <a:xfrm>
            <a:off x="3594192" y="10824698"/>
            <a:ext cx="7782940" cy="4298377"/>
          </a:xfrm>
        </p:spPr>
        <p:txBody>
          <a:bodyPr anchor="b">
            <a:normAutofit/>
          </a:bodyPr>
          <a:lstStyle>
            <a:lvl1pPr marL="0" indent="0">
              <a:lnSpc>
                <a:spcPct val="100000"/>
              </a:lnSpc>
              <a:buNone/>
              <a:defRPr sz="5478" b="0" cap="all" baseline="0">
                <a:solidFill>
                  <a:schemeClr val="accent1"/>
                </a:solidFill>
              </a:defRPr>
            </a:lvl1pPr>
            <a:lvl2pPr marL="853787" indent="0">
              <a:buNone/>
              <a:defRPr sz="3735" b="1"/>
            </a:lvl2pPr>
            <a:lvl3pPr marL="1707573" indent="0">
              <a:buNone/>
              <a:defRPr sz="3361" b="1"/>
            </a:lvl3pPr>
            <a:lvl4pPr marL="2561360" indent="0">
              <a:buNone/>
              <a:defRPr sz="2988" b="1"/>
            </a:lvl4pPr>
            <a:lvl5pPr marL="3415147" indent="0">
              <a:buNone/>
              <a:defRPr sz="2988" b="1"/>
            </a:lvl5pPr>
            <a:lvl6pPr marL="4268934" indent="0">
              <a:buNone/>
              <a:defRPr sz="2988" b="1"/>
            </a:lvl6pPr>
            <a:lvl7pPr marL="5122720" indent="0">
              <a:buNone/>
              <a:defRPr sz="2988" b="1"/>
            </a:lvl7pPr>
            <a:lvl8pPr marL="5976507" indent="0">
              <a:buNone/>
              <a:defRPr sz="2988" b="1"/>
            </a:lvl8pPr>
            <a:lvl9pPr marL="6830294" indent="0">
              <a:buNone/>
              <a:defRPr sz="2988" b="1"/>
            </a:lvl9pPr>
          </a:lstStyle>
          <a:p>
            <a:pPr lvl="0"/>
            <a:r>
              <a:rPr lang="en-US"/>
              <a:t>Click to edit Master text styles</a:t>
            </a:r>
          </a:p>
        </p:txBody>
      </p:sp>
      <p:sp>
        <p:nvSpPr>
          <p:cNvPr id="4" name="Content Placeholder 3"/>
          <p:cNvSpPr>
            <a:spLocks noGrp="1"/>
          </p:cNvSpPr>
          <p:nvPr>
            <p:ph sz="half" idx="2"/>
          </p:nvPr>
        </p:nvSpPr>
        <p:spPr>
          <a:xfrm>
            <a:off x="3594192" y="15137959"/>
            <a:ext cx="7782940" cy="1417416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12173724" y="10843211"/>
            <a:ext cx="7782656" cy="4299953"/>
          </a:xfrm>
        </p:spPr>
        <p:txBody>
          <a:bodyPr anchor="b">
            <a:normAutofit/>
          </a:bodyPr>
          <a:lstStyle>
            <a:lvl1pPr marL="0" indent="0">
              <a:lnSpc>
                <a:spcPct val="100000"/>
              </a:lnSpc>
              <a:buNone/>
              <a:defRPr sz="5478" b="0" cap="all" baseline="0">
                <a:solidFill>
                  <a:schemeClr val="accent1"/>
                </a:solidFill>
              </a:defRPr>
            </a:lvl1pPr>
            <a:lvl2pPr marL="853787" indent="0">
              <a:buNone/>
              <a:defRPr sz="3735" b="1"/>
            </a:lvl2pPr>
            <a:lvl3pPr marL="1707573" indent="0">
              <a:buNone/>
              <a:defRPr sz="3361" b="1"/>
            </a:lvl3pPr>
            <a:lvl4pPr marL="2561360" indent="0">
              <a:buNone/>
              <a:defRPr sz="2988" b="1"/>
            </a:lvl4pPr>
            <a:lvl5pPr marL="3415147" indent="0">
              <a:buNone/>
              <a:defRPr sz="2988" b="1"/>
            </a:lvl5pPr>
            <a:lvl6pPr marL="4268934" indent="0">
              <a:buNone/>
              <a:defRPr sz="2988" b="1"/>
            </a:lvl6pPr>
            <a:lvl7pPr marL="5122720" indent="0">
              <a:buNone/>
              <a:defRPr sz="2988" b="1"/>
            </a:lvl7pPr>
            <a:lvl8pPr marL="5976507" indent="0">
              <a:buNone/>
              <a:defRPr sz="2988" b="1"/>
            </a:lvl8pPr>
            <a:lvl9pPr marL="6830294" indent="0">
              <a:buNone/>
              <a:defRPr sz="2988" b="1"/>
            </a:lvl9pPr>
          </a:lstStyle>
          <a:p>
            <a:pPr lvl="0"/>
            <a:r>
              <a:rPr lang="en-US"/>
              <a:t>Click to edit Master text styles</a:t>
            </a:r>
          </a:p>
        </p:txBody>
      </p:sp>
      <p:sp>
        <p:nvSpPr>
          <p:cNvPr id="6" name="Content Placeholder 5"/>
          <p:cNvSpPr>
            <a:spLocks noGrp="1"/>
          </p:cNvSpPr>
          <p:nvPr>
            <p:ph sz="quarter" idx="4"/>
          </p:nvPr>
        </p:nvSpPr>
        <p:spPr>
          <a:xfrm>
            <a:off x="12173724" y="15123064"/>
            <a:ext cx="7782656" cy="14136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6/12/2025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5905313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cxnSp>
        <p:nvCxnSpPr>
          <p:cNvPr id="32" name="Straight Connector 31"/>
          <p:cNvCxnSpPr/>
          <p:nvPr/>
        </p:nvCxnSpPr>
        <p:spPr>
          <a:xfrm>
            <a:off x="3594193" y="9900306"/>
            <a:ext cx="1636218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6/12/2025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57529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61615924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583115" y="4282461"/>
            <a:ext cx="6040447" cy="12044443"/>
          </a:xfrm>
        </p:spPr>
        <p:txBody>
          <a:bodyPr anchor="b">
            <a:normAutofit/>
          </a:bodyPr>
          <a:lstStyle>
            <a:lvl1pPr algn="l">
              <a:defRPr sz="5976"/>
            </a:lvl1pPr>
          </a:lstStyle>
          <a:p>
            <a:r>
              <a:rPr lang="en-US"/>
              <a:t>Click to edit Master title style</a:t>
            </a:r>
          </a:p>
        </p:txBody>
      </p:sp>
      <p:sp>
        <p:nvSpPr>
          <p:cNvPr id="3" name="Content Placeholder 2"/>
          <p:cNvSpPr>
            <a:spLocks noGrp="1"/>
          </p:cNvSpPr>
          <p:nvPr>
            <p:ph idx="1"/>
          </p:nvPr>
        </p:nvSpPr>
        <p:spPr>
          <a:xfrm>
            <a:off x="10424483" y="4282464"/>
            <a:ext cx="9531897" cy="2497109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583116" y="17181292"/>
            <a:ext cx="6043980" cy="12050146"/>
          </a:xfrm>
        </p:spPr>
        <p:txBody>
          <a:bodyPr>
            <a:normAutofit/>
          </a:bodyPr>
          <a:lstStyle>
            <a:lvl1pPr marL="0" indent="0" algn="l">
              <a:buNone/>
              <a:defRPr sz="3984"/>
            </a:lvl1pPr>
            <a:lvl2pPr marL="853787" indent="0">
              <a:buNone/>
              <a:defRPr sz="2614"/>
            </a:lvl2pPr>
            <a:lvl3pPr marL="1707573" indent="0">
              <a:buNone/>
              <a:defRPr sz="2241"/>
            </a:lvl3pPr>
            <a:lvl4pPr marL="2561360" indent="0">
              <a:buNone/>
              <a:defRPr sz="1867"/>
            </a:lvl4pPr>
            <a:lvl5pPr marL="3415147" indent="0">
              <a:buNone/>
              <a:defRPr sz="1867"/>
            </a:lvl5pPr>
            <a:lvl6pPr marL="4268934" indent="0">
              <a:buNone/>
              <a:defRPr sz="1867"/>
            </a:lvl6pPr>
            <a:lvl7pPr marL="5122720" indent="0">
              <a:buNone/>
              <a:defRPr sz="1867"/>
            </a:lvl7pPr>
            <a:lvl8pPr marL="5976507" indent="0">
              <a:buNone/>
              <a:defRPr sz="1867"/>
            </a:lvl8pPr>
            <a:lvl9pPr marL="6830294" indent="0">
              <a:buNone/>
              <a:defRPr sz="1867"/>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cxnSp>
        <p:nvCxnSpPr>
          <p:cNvPr id="17" name="Straight Connector 16"/>
          <p:cNvCxnSpPr/>
          <p:nvPr/>
        </p:nvCxnSpPr>
        <p:spPr>
          <a:xfrm>
            <a:off x="3589852" y="17181284"/>
            <a:ext cx="6033789"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988551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3" name="Group 12"/>
          <p:cNvGrpSpPr/>
          <p:nvPr/>
        </p:nvGrpSpPr>
        <p:grpSpPr>
          <a:xfrm>
            <a:off x="12440942" y="2584417"/>
            <a:ext cx="8743110" cy="27598943"/>
            <a:chOff x="6852919" y="583365"/>
            <a:chExt cx="4681849" cy="5181928"/>
          </a:xfrm>
        </p:grpSpPr>
        <p:sp>
          <p:nvSpPr>
            <p:cNvPr id="14" name="Rectangle 13"/>
            <p:cNvSpPr/>
            <p:nvPr/>
          </p:nvSpPr>
          <p:spPr>
            <a:xfrm>
              <a:off x="6852919" y="583365"/>
              <a:ext cx="4681849"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5" name="Rectangle 14"/>
            <p:cNvSpPr/>
            <p:nvPr/>
          </p:nvSpPr>
          <p:spPr>
            <a:xfrm>
              <a:off x="7273787" y="915806"/>
              <a:ext cx="3844017" cy="4507918"/>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3595829" y="6054137"/>
            <a:ext cx="8079663" cy="9811846"/>
          </a:xfrm>
        </p:spPr>
        <p:txBody>
          <a:bodyPr anchor="b">
            <a:normAutofit/>
          </a:bodyPr>
          <a:lstStyle>
            <a:lvl1pPr>
              <a:defRPr sz="7968"/>
            </a:lvl1pPr>
          </a:lstStyle>
          <a:p>
            <a:r>
              <a:rPr lang="en-US"/>
              <a:t>Click to edit Master title style</a:t>
            </a:r>
          </a:p>
        </p:txBody>
      </p:sp>
      <p:sp>
        <p:nvSpPr>
          <p:cNvPr id="3" name="Picture Placeholder 2"/>
          <p:cNvSpPr>
            <a:spLocks noGrp="1" noChangeAspect="1"/>
          </p:cNvSpPr>
          <p:nvPr>
            <p:ph type="pic" idx="1"/>
          </p:nvPr>
        </p:nvSpPr>
        <p:spPr>
          <a:xfrm>
            <a:off x="14043527" y="6016781"/>
            <a:ext cx="5564990" cy="20723334"/>
          </a:xfrm>
          <a:solidFill>
            <a:schemeClr val="bg1">
              <a:lumMod val="85000"/>
            </a:schemeClr>
          </a:solidFill>
          <a:ln w="9525" cap="sq">
            <a:noFill/>
            <a:miter lim="800000"/>
          </a:ln>
          <a:effectLst/>
        </p:spPr>
        <p:txBody>
          <a:bodyPr anchor="t"/>
          <a:lstStyle>
            <a:lvl1pPr marL="0" indent="0" algn="ctr">
              <a:buNone/>
              <a:defRPr sz="5976"/>
            </a:lvl1pPr>
            <a:lvl2pPr marL="853787" indent="0">
              <a:buNone/>
              <a:defRPr sz="5229"/>
            </a:lvl2pPr>
            <a:lvl3pPr marL="1707573" indent="0">
              <a:buNone/>
              <a:defRPr sz="4482"/>
            </a:lvl3pPr>
            <a:lvl4pPr marL="2561360" indent="0">
              <a:buNone/>
              <a:defRPr sz="3735"/>
            </a:lvl4pPr>
            <a:lvl5pPr marL="3415147" indent="0">
              <a:buNone/>
              <a:defRPr sz="3735"/>
            </a:lvl5pPr>
            <a:lvl6pPr marL="4268934" indent="0">
              <a:buNone/>
              <a:defRPr sz="3735"/>
            </a:lvl6pPr>
            <a:lvl7pPr marL="5122720" indent="0">
              <a:buNone/>
              <a:defRPr sz="3735"/>
            </a:lvl7pPr>
            <a:lvl8pPr marL="5976507" indent="0">
              <a:buNone/>
              <a:defRPr sz="3735"/>
            </a:lvl8pPr>
            <a:lvl9pPr marL="6830294" indent="0">
              <a:buNone/>
              <a:defRPr sz="3735"/>
            </a:lvl9pPr>
          </a:lstStyle>
          <a:p>
            <a:r>
              <a:rPr lang="en-US"/>
              <a:t>Click icon to add picture</a:t>
            </a:r>
          </a:p>
        </p:txBody>
      </p:sp>
      <p:sp>
        <p:nvSpPr>
          <p:cNvPr id="4" name="Text Placeholder 3"/>
          <p:cNvSpPr>
            <a:spLocks noGrp="1"/>
          </p:cNvSpPr>
          <p:nvPr>
            <p:ph type="body" sz="half" idx="2"/>
          </p:nvPr>
        </p:nvSpPr>
        <p:spPr>
          <a:xfrm>
            <a:off x="3594195" y="16862371"/>
            <a:ext cx="8068087" cy="10739965"/>
          </a:xfrm>
        </p:spPr>
        <p:txBody>
          <a:bodyPr>
            <a:normAutofit/>
          </a:bodyPr>
          <a:lstStyle>
            <a:lvl1pPr marL="0" indent="0" algn="l">
              <a:buNone/>
              <a:defRPr sz="4482"/>
            </a:lvl1pPr>
            <a:lvl2pPr marL="853787" indent="0">
              <a:buNone/>
              <a:defRPr sz="2614"/>
            </a:lvl2pPr>
            <a:lvl3pPr marL="1707573" indent="0">
              <a:buNone/>
              <a:defRPr sz="2241"/>
            </a:lvl3pPr>
            <a:lvl4pPr marL="2561360" indent="0">
              <a:buNone/>
              <a:defRPr sz="1867"/>
            </a:lvl4pPr>
            <a:lvl5pPr marL="3415147" indent="0">
              <a:buNone/>
              <a:defRPr sz="1867"/>
            </a:lvl5pPr>
            <a:lvl6pPr marL="4268934" indent="0">
              <a:buNone/>
              <a:defRPr sz="1867"/>
            </a:lvl6pPr>
            <a:lvl7pPr marL="5122720" indent="0">
              <a:buNone/>
              <a:defRPr sz="1867"/>
            </a:lvl7pPr>
            <a:lvl8pPr marL="5976507" indent="0">
              <a:buNone/>
              <a:defRPr sz="1867"/>
            </a:lvl8pPr>
            <a:lvl9pPr marL="6830294" indent="0">
              <a:buNone/>
              <a:defRPr sz="1867"/>
            </a:lvl9pPr>
          </a:lstStyle>
          <a:p>
            <a:pPr lvl="0"/>
            <a:r>
              <a:rPr lang="en-US"/>
              <a:t>Click to edit Master text styles</a:t>
            </a:r>
          </a:p>
        </p:txBody>
      </p:sp>
      <p:sp>
        <p:nvSpPr>
          <p:cNvPr id="5" name="Date Placeholder 4"/>
          <p:cNvSpPr>
            <a:spLocks noGrp="1"/>
          </p:cNvSpPr>
          <p:nvPr>
            <p:ph type="dt" sz="half" idx="10"/>
          </p:nvPr>
        </p:nvSpPr>
        <p:spPr>
          <a:xfrm>
            <a:off x="3577194" y="29318184"/>
            <a:ext cx="8098300" cy="1715844"/>
          </a:xfrm>
        </p:spPr>
        <p:txBody>
          <a:bodyPr/>
          <a:lstStyle>
            <a:lvl1pPr algn="l">
              <a:defRPr/>
            </a:lvl1pPr>
          </a:lstStyle>
          <a:p>
            <a:fld id="{846CE7D5-CF57-46EF-B807-FDD0502418D4}" type="datetimeFigureOut">
              <a:rPr lang="en-US" smtClean="0"/>
              <a:t>6/12/2025</a:t>
            </a:fld>
            <a:endParaRPr lang="en-US"/>
          </a:p>
        </p:txBody>
      </p:sp>
      <p:sp>
        <p:nvSpPr>
          <p:cNvPr id="6" name="Footer Placeholder 5"/>
          <p:cNvSpPr>
            <a:spLocks noGrp="1"/>
          </p:cNvSpPr>
          <p:nvPr>
            <p:ph type="ftr" sz="quarter" idx="11"/>
          </p:nvPr>
        </p:nvSpPr>
        <p:spPr>
          <a:xfrm>
            <a:off x="3579351" y="1707904"/>
            <a:ext cx="8096141" cy="1720175"/>
          </a:xfrm>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cxnSp>
        <p:nvCxnSpPr>
          <p:cNvPr id="31" name="Straight Connector 30"/>
          <p:cNvCxnSpPr/>
          <p:nvPr/>
        </p:nvCxnSpPr>
        <p:spPr>
          <a:xfrm>
            <a:off x="3588689" y="16849577"/>
            <a:ext cx="80723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5952143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cxnSp>
        <p:nvCxnSpPr>
          <p:cNvPr id="33" name="Straight Connector 32"/>
          <p:cNvCxnSpPr/>
          <p:nvPr/>
        </p:nvCxnSpPr>
        <p:spPr>
          <a:xfrm>
            <a:off x="3594193" y="9900306"/>
            <a:ext cx="16362188"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3925571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7225410" y="4282466"/>
            <a:ext cx="2746461" cy="24976790"/>
          </a:xfrm>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3594194" y="4282466"/>
            <a:ext cx="13199358" cy="249767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6/12/2025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cxnSp>
        <p:nvCxnSpPr>
          <p:cNvPr id="15" name="Straight Connector 14"/>
          <p:cNvCxnSpPr/>
          <p:nvPr/>
        </p:nvCxnSpPr>
        <p:spPr>
          <a:xfrm>
            <a:off x="17225409" y="4282466"/>
            <a:ext cx="0" cy="2497679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3803841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10" name="Rectangle 9"/>
          <p:cNvSpPr/>
          <p:nvPr/>
        </p:nvSpPr>
        <p:spPr>
          <a:xfrm>
            <a:off x="0" y="10804241"/>
            <a:ext cx="22767925" cy="21866039"/>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l="12500" t="1538" r="12500" b="-1538"/>
          <a:stretch/>
        </p:blipFill>
        <p:spPr>
          <a:xfrm>
            <a:off x="-1" y="32670277"/>
            <a:ext cx="22767927" cy="4152501"/>
          </a:xfrm>
          <a:prstGeom prst="rect">
            <a:avLst/>
          </a:prstGeom>
        </p:spPr>
      </p:pic>
      <p:cxnSp>
        <p:nvCxnSpPr>
          <p:cNvPr id="13" name="Straight Connector 12"/>
          <p:cNvCxnSpPr/>
          <p:nvPr/>
        </p:nvCxnSpPr>
        <p:spPr>
          <a:xfrm>
            <a:off x="0" y="32701759"/>
            <a:ext cx="22767925"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3594193" y="4312193"/>
            <a:ext cx="16362188" cy="5623851"/>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3594193" y="10804238"/>
            <a:ext cx="16362188" cy="1849512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4059497" y="1770771"/>
            <a:ext cx="5896883" cy="1657303"/>
          </a:xfrm>
          <a:prstGeom prst="rect">
            <a:avLst/>
          </a:prstGeom>
        </p:spPr>
        <p:txBody>
          <a:bodyPr vert="horz" lIns="91440" tIns="45720" rIns="91440" bIns="45720" rtlCol="0" anchor="ctr"/>
          <a:lstStyle>
            <a:lvl1pPr algn="r">
              <a:defRPr sz="2490">
                <a:solidFill>
                  <a:schemeClr val="tx1">
                    <a:tint val="75000"/>
                  </a:schemeClr>
                </a:solidFill>
              </a:defRPr>
            </a:lvl1pPr>
          </a:lstStyle>
          <a:p>
            <a:fld id="{846CE7D5-CF57-46EF-B807-FDD0502418D4}" type="datetimeFigureOut">
              <a:rPr lang="en-US" smtClean="0"/>
              <a:t>6/12/2025</a:t>
            </a:fld>
            <a:endParaRPr lang="en-US"/>
          </a:p>
        </p:txBody>
      </p:sp>
      <p:sp>
        <p:nvSpPr>
          <p:cNvPr id="5" name="Footer Placeholder 4"/>
          <p:cNvSpPr>
            <a:spLocks noGrp="1"/>
          </p:cNvSpPr>
          <p:nvPr>
            <p:ph type="ftr" sz="quarter" idx="3"/>
          </p:nvPr>
        </p:nvSpPr>
        <p:spPr>
          <a:xfrm>
            <a:off x="3594192" y="1765078"/>
            <a:ext cx="10044390" cy="1657303"/>
          </a:xfrm>
          <a:prstGeom prst="rect">
            <a:avLst/>
          </a:prstGeom>
        </p:spPr>
        <p:txBody>
          <a:bodyPr vert="horz" lIns="91440" tIns="45720" rIns="91440" bIns="45720" rtlCol="0" anchor="ctr"/>
          <a:lstStyle>
            <a:lvl1pPr algn="l">
              <a:defRPr sz="249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214402" y="4282458"/>
            <a:ext cx="1981352" cy="2699155"/>
          </a:xfrm>
          <a:prstGeom prst="rect">
            <a:avLst/>
          </a:prstGeom>
        </p:spPr>
        <p:txBody>
          <a:bodyPr vert="horz" lIns="91440" tIns="45720" rIns="91440" bIns="45720" rtlCol="0" anchor="t"/>
          <a:lstStyle>
            <a:lvl1pPr algn="r">
              <a:defRPr sz="6972">
                <a:solidFill>
                  <a:schemeClr val="accent1"/>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1894768843"/>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Lst>
  <p:txStyles>
    <p:titleStyle>
      <a:lvl1pPr algn="l" defTabSz="1707573" rtl="0" eaLnBrk="1" latinLnBrk="0" hangingPunct="1">
        <a:lnSpc>
          <a:spcPct val="90000"/>
        </a:lnSpc>
        <a:spcBef>
          <a:spcPct val="0"/>
        </a:spcBef>
        <a:buNone/>
        <a:defRPr sz="7968" b="0" i="0" kern="1200" cap="all">
          <a:solidFill>
            <a:schemeClr val="tx1"/>
          </a:solidFill>
          <a:effectLst/>
          <a:latin typeface="+mj-lt"/>
          <a:ea typeface="+mj-ea"/>
          <a:cs typeface="+mj-cs"/>
        </a:defRPr>
      </a:lvl1pPr>
    </p:titleStyle>
    <p:bodyStyle>
      <a:lvl1pPr marL="569191" indent="-569191" algn="l" defTabSz="1707573" rtl="0" eaLnBrk="1" latinLnBrk="0" hangingPunct="1">
        <a:lnSpc>
          <a:spcPct val="120000"/>
        </a:lnSpc>
        <a:spcBef>
          <a:spcPts val="2490"/>
        </a:spcBef>
        <a:buClr>
          <a:schemeClr val="accent1"/>
        </a:buClr>
        <a:buSzPct val="100000"/>
        <a:buFont typeface="Arial" panose="020B0604020202020204" pitchFamily="34" charset="0"/>
        <a:buChar char="•"/>
        <a:defRPr sz="4980" kern="1200" cap="none">
          <a:solidFill>
            <a:schemeClr val="tx1"/>
          </a:solidFill>
          <a:effectLst/>
          <a:latin typeface="+mn-lt"/>
          <a:ea typeface="+mn-ea"/>
          <a:cs typeface="+mn-cs"/>
        </a:defRPr>
      </a:lvl1pPr>
      <a:lvl2pPr marL="1707573" indent="-569191" algn="l" defTabSz="1707573" rtl="0" eaLnBrk="1" latinLnBrk="0" hangingPunct="1">
        <a:lnSpc>
          <a:spcPct val="120000"/>
        </a:lnSpc>
        <a:spcBef>
          <a:spcPts val="1245"/>
        </a:spcBef>
        <a:buClr>
          <a:schemeClr val="accent1"/>
        </a:buClr>
        <a:buSzPct val="100000"/>
        <a:buFont typeface="Arial" panose="020B0604020202020204" pitchFamily="34" charset="0"/>
        <a:buChar char="•"/>
        <a:defRPr sz="3984" kern="1200" cap="none" baseline="0">
          <a:solidFill>
            <a:schemeClr val="tx1"/>
          </a:solidFill>
          <a:effectLst/>
          <a:latin typeface="+mn-lt"/>
          <a:ea typeface="+mn-ea"/>
          <a:cs typeface="+mn-cs"/>
        </a:defRPr>
      </a:lvl2pPr>
      <a:lvl3pPr marL="2845956" indent="-569191" algn="l" defTabSz="1707573" rtl="0" eaLnBrk="1" latinLnBrk="0" hangingPunct="1">
        <a:lnSpc>
          <a:spcPct val="120000"/>
        </a:lnSpc>
        <a:spcBef>
          <a:spcPts val="1245"/>
        </a:spcBef>
        <a:buClr>
          <a:schemeClr val="accent1"/>
        </a:buClr>
        <a:buSzPct val="100000"/>
        <a:buFont typeface="Arial" panose="020B0604020202020204" pitchFamily="34" charset="0"/>
        <a:buChar char="•"/>
        <a:defRPr sz="3984" kern="1200" cap="none">
          <a:solidFill>
            <a:schemeClr val="tx1"/>
          </a:solidFill>
          <a:effectLst/>
          <a:latin typeface="+mn-lt"/>
          <a:ea typeface="+mn-ea"/>
          <a:cs typeface="+mn-cs"/>
        </a:defRPr>
      </a:lvl3pPr>
      <a:lvl4pPr marL="3984338" indent="-569191" algn="l" defTabSz="1707573" rtl="0" eaLnBrk="1" latinLnBrk="0" hangingPunct="1">
        <a:lnSpc>
          <a:spcPct val="120000"/>
        </a:lnSpc>
        <a:spcBef>
          <a:spcPts val="1245"/>
        </a:spcBef>
        <a:buClr>
          <a:schemeClr val="accent1"/>
        </a:buClr>
        <a:buSzPct val="100000"/>
        <a:buFont typeface="Arial" panose="020B0604020202020204" pitchFamily="34" charset="0"/>
        <a:buChar char="•"/>
        <a:defRPr sz="3486" kern="1200" cap="none" baseline="0">
          <a:solidFill>
            <a:schemeClr val="tx1"/>
          </a:solidFill>
          <a:effectLst/>
          <a:latin typeface="+mn-lt"/>
          <a:ea typeface="+mn-ea"/>
          <a:cs typeface="+mn-cs"/>
        </a:defRPr>
      </a:lvl4pPr>
      <a:lvl5pPr marL="5122720" indent="-569191" algn="l" defTabSz="1707573" rtl="0" eaLnBrk="1" latinLnBrk="0" hangingPunct="1">
        <a:lnSpc>
          <a:spcPct val="120000"/>
        </a:lnSpc>
        <a:spcBef>
          <a:spcPts val="1245"/>
        </a:spcBef>
        <a:buClr>
          <a:schemeClr val="accent1"/>
        </a:buClr>
        <a:buSzPct val="100000"/>
        <a:buFont typeface="Arial" panose="020B0604020202020204" pitchFamily="34" charset="0"/>
        <a:buChar char="•"/>
        <a:defRPr sz="2988" kern="1200" cap="none">
          <a:solidFill>
            <a:schemeClr val="tx1"/>
          </a:solidFill>
          <a:effectLst/>
          <a:latin typeface="+mn-lt"/>
          <a:ea typeface="+mn-ea"/>
          <a:cs typeface="+mn-cs"/>
        </a:defRPr>
      </a:lvl5pPr>
      <a:lvl6pPr marL="6261103" indent="-569191" algn="l" defTabSz="2276765" rtl="0" eaLnBrk="1" latinLnBrk="0" hangingPunct="1">
        <a:lnSpc>
          <a:spcPct val="120000"/>
        </a:lnSpc>
        <a:spcBef>
          <a:spcPts val="1245"/>
        </a:spcBef>
        <a:buClr>
          <a:schemeClr val="accent1"/>
        </a:buClr>
        <a:buSzPct val="100000"/>
        <a:buFont typeface="Arial" panose="020B0604020202020204" pitchFamily="34" charset="0"/>
        <a:buChar char="•"/>
        <a:defRPr sz="2988" kern="1200">
          <a:solidFill>
            <a:schemeClr val="tx1"/>
          </a:solidFill>
          <a:effectLst/>
          <a:latin typeface="+mn-lt"/>
          <a:ea typeface="+mn-ea"/>
          <a:cs typeface="+mn-cs"/>
        </a:defRPr>
      </a:lvl6pPr>
      <a:lvl7pPr marL="7399485" indent="-569191" algn="l" defTabSz="2276765" rtl="0" eaLnBrk="1" latinLnBrk="0" hangingPunct="1">
        <a:lnSpc>
          <a:spcPct val="120000"/>
        </a:lnSpc>
        <a:spcBef>
          <a:spcPts val="1245"/>
        </a:spcBef>
        <a:buClr>
          <a:schemeClr val="accent1"/>
        </a:buClr>
        <a:buSzPct val="100000"/>
        <a:buFont typeface="Arial" panose="020B0604020202020204" pitchFamily="34" charset="0"/>
        <a:buChar char="•"/>
        <a:defRPr sz="2988" kern="1200">
          <a:solidFill>
            <a:schemeClr val="tx1"/>
          </a:solidFill>
          <a:effectLst/>
          <a:latin typeface="+mn-lt"/>
          <a:ea typeface="+mn-ea"/>
          <a:cs typeface="+mn-cs"/>
        </a:defRPr>
      </a:lvl7pPr>
      <a:lvl8pPr marL="8537867" indent="-569191" algn="l" defTabSz="2276765" rtl="0" eaLnBrk="1" latinLnBrk="0" hangingPunct="1">
        <a:lnSpc>
          <a:spcPct val="120000"/>
        </a:lnSpc>
        <a:spcBef>
          <a:spcPts val="1245"/>
        </a:spcBef>
        <a:buClr>
          <a:schemeClr val="accent1"/>
        </a:buClr>
        <a:buSzPct val="100000"/>
        <a:buFont typeface="Arial" panose="020B0604020202020204" pitchFamily="34" charset="0"/>
        <a:buChar char="•"/>
        <a:defRPr sz="2988" kern="1200" baseline="0">
          <a:solidFill>
            <a:schemeClr val="tx1"/>
          </a:solidFill>
          <a:effectLst/>
          <a:latin typeface="+mn-lt"/>
          <a:ea typeface="+mn-ea"/>
          <a:cs typeface="+mn-cs"/>
        </a:defRPr>
      </a:lvl8pPr>
      <a:lvl9pPr marL="9676249" indent="-569191" algn="l" defTabSz="2276765" rtl="0" eaLnBrk="1" latinLnBrk="0" hangingPunct="1">
        <a:lnSpc>
          <a:spcPct val="120000"/>
        </a:lnSpc>
        <a:spcBef>
          <a:spcPts val="1245"/>
        </a:spcBef>
        <a:buClr>
          <a:schemeClr val="accent1"/>
        </a:buClr>
        <a:buSzPct val="100000"/>
        <a:buFont typeface="Arial" panose="020B0604020202020204" pitchFamily="34" charset="0"/>
        <a:buChar char="•"/>
        <a:defRPr sz="2988" kern="1200" baseline="0">
          <a:solidFill>
            <a:schemeClr val="tx1"/>
          </a:solidFill>
          <a:effectLst/>
          <a:latin typeface="+mn-lt"/>
          <a:ea typeface="+mn-ea"/>
          <a:cs typeface="+mn-cs"/>
        </a:defRPr>
      </a:lvl9pPr>
    </p:bodyStyle>
    <p:otherStyle>
      <a:defPPr>
        <a:defRPr lang="en-US"/>
      </a:defPPr>
      <a:lvl1pPr marL="0" algn="l" defTabSz="1707573" rtl="0" eaLnBrk="1" latinLnBrk="0" hangingPunct="1">
        <a:defRPr sz="3361" kern="1200">
          <a:solidFill>
            <a:schemeClr val="tx1"/>
          </a:solidFill>
          <a:latin typeface="+mn-lt"/>
          <a:ea typeface="+mn-ea"/>
          <a:cs typeface="+mn-cs"/>
        </a:defRPr>
      </a:lvl1pPr>
      <a:lvl2pPr marL="853787" algn="l" defTabSz="1707573" rtl="0" eaLnBrk="1" latinLnBrk="0" hangingPunct="1">
        <a:defRPr sz="3361" kern="1200">
          <a:solidFill>
            <a:schemeClr val="tx1"/>
          </a:solidFill>
          <a:latin typeface="+mn-lt"/>
          <a:ea typeface="+mn-ea"/>
          <a:cs typeface="+mn-cs"/>
        </a:defRPr>
      </a:lvl2pPr>
      <a:lvl3pPr marL="1707573" algn="l" defTabSz="1707573" rtl="0" eaLnBrk="1" latinLnBrk="0" hangingPunct="1">
        <a:defRPr sz="3361" kern="1200">
          <a:solidFill>
            <a:schemeClr val="tx1"/>
          </a:solidFill>
          <a:latin typeface="+mn-lt"/>
          <a:ea typeface="+mn-ea"/>
          <a:cs typeface="+mn-cs"/>
        </a:defRPr>
      </a:lvl3pPr>
      <a:lvl4pPr marL="2561360" algn="l" defTabSz="1707573" rtl="0" eaLnBrk="1" latinLnBrk="0" hangingPunct="1">
        <a:defRPr sz="3361" kern="1200">
          <a:solidFill>
            <a:schemeClr val="tx1"/>
          </a:solidFill>
          <a:latin typeface="+mn-lt"/>
          <a:ea typeface="+mn-ea"/>
          <a:cs typeface="+mn-cs"/>
        </a:defRPr>
      </a:lvl4pPr>
      <a:lvl5pPr marL="3415147" algn="l" defTabSz="1707573" rtl="0" eaLnBrk="1" latinLnBrk="0" hangingPunct="1">
        <a:defRPr sz="3361" kern="1200">
          <a:solidFill>
            <a:schemeClr val="tx1"/>
          </a:solidFill>
          <a:latin typeface="+mn-lt"/>
          <a:ea typeface="+mn-ea"/>
          <a:cs typeface="+mn-cs"/>
        </a:defRPr>
      </a:lvl5pPr>
      <a:lvl6pPr marL="4268934" algn="l" defTabSz="1707573" rtl="0" eaLnBrk="1" latinLnBrk="0" hangingPunct="1">
        <a:defRPr sz="3361" kern="1200">
          <a:solidFill>
            <a:schemeClr val="tx1"/>
          </a:solidFill>
          <a:latin typeface="+mn-lt"/>
          <a:ea typeface="+mn-ea"/>
          <a:cs typeface="+mn-cs"/>
        </a:defRPr>
      </a:lvl6pPr>
      <a:lvl7pPr marL="5122720" algn="l" defTabSz="1707573" rtl="0" eaLnBrk="1" latinLnBrk="0" hangingPunct="1">
        <a:defRPr sz="3361" kern="1200">
          <a:solidFill>
            <a:schemeClr val="tx1"/>
          </a:solidFill>
          <a:latin typeface="+mn-lt"/>
          <a:ea typeface="+mn-ea"/>
          <a:cs typeface="+mn-cs"/>
        </a:defRPr>
      </a:lvl7pPr>
      <a:lvl8pPr marL="5976507" algn="l" defTabSz="1707573" rtl="0" eaLnBrk="1" latinLnBrk="0" hangingPunct="1">
        <a:defRPr sz="3361" kern="1200">
          <a:solidFill>
            <a:schemeClr val="tx1"/>
          </a:solidFill>
          <a:latin typeface="+mn-lt"/>
          <a:ea typeface="+mn-ea"/>
          <a:cs typeface="+mn-cs"/>
        </a:defRPr>
      </a:lvl8pPr>
      <a:lvl9pPr marL="6830294" algn="l" defTabSz="1707573" rtl="0" eaLnBrk="1" latinLnBrk="0" hangingPunct="1">
        <a:defRPr sz="336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hyperlink" Target="https://www.freepik.com/premium-vector/facebook-emoticon-buttons-collection-4-emoji-reactions-social-network_58626483.htm" TargetMode="External"/><Relationship Id="rId5" Type="http://schemas.openxmlformats.org/officeDocument/2006/relationships/image" Target="../media/image3.jpeg"/><Relationship Id="rId4" Type="http://schemas.openxmlformats.org/officeDocument/2006/relationships/hyperlink" Target="https://pixabay.com/es/illustrations/emoji-emoticon-caritas-icono-caras-207415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119D62EC-80CE-BC8D-C80D-9D6A0609B780}"/>
              </a:ext>
            </a:extLst>
          </p:cNvPr>
          <p:cNvSpPr txBox="1"/>
          <p:nvPr/>
        </p:nvSpPr>
        <p:spPr>
          <a:xfrm rot="10800000" flipV="1">
            <a:off x="6193514" y="16699434"/>
            <a:ext cx="8725477" cy="211419"/>
          </a:xfrm>
          <a:prstGeom prst="rect">
            <a:avLst/>
          </a:prstGeom>
          <a:solidFill>
            <a:srgbClr val="00B050"/>
          </a:solidFill>
        </p:spPr>
        <p:txBody>
          <a:bodyPr wrap="square" lIns="26493" tIns="13247" rIns="26493" bIns="13247" rtlCol="0" anchor="t">
            <a:spAutoFit/>
          </a:bodyPr>
          <a:lstStyle/>
          <a:p>
            <a:pPr algn="ctr"/>
            <a:r>
              <a:rPr lang="en-US" sz="1200"/>
              <a:t>Module Title: Emotional Intelligence. Module code BMSW6012</a:t>
            </a:r>
          </a:p>
        </p:txBody>
      </p:sp>
      <p:sp>
        <p:nvSpPr>
          <p:cNvPr id="9" name="TextBox 8">
            <a:extLst>
              <a:ext uri="{FF2B5EF4-FFF2-40B4-BE49-F238E27FC236}">
                <a16:creationId xmlns:a16="http://schemas.microsoft.com/office/drawing/2014/main" id="{7A788FF7-7F15-E4D9-823F-F3D59FCD010F}"/>
              </a:ext>
            </a:extLst>
          </p:cNvPr>
          <p:cNvSpPr txBox="1"/>
          <p:nvPr/>
        </p:nvSpPr>
        <p:spPr>
          <a:xfrm>
            <a:off x="6228060" y="16949578"/>
            <a:ext cx="7371156" cy="211419"/>
          </a:xfrm>
          <a:prstGeom prst="rect">
            <a:avLst/>
          </a:prstGeom>
          <a:solidFill>
            <a:srgbClr val="FF0000"/>
          </a:solidFill>
        </p:spPr>
        <p:txBody>
          <a:bodyPr wrap="square" lIns="26493" tIns="13247" rIns="26493" bIns="13247" rtlCol="0" anchor="t">
            <a:spAutoFit/>
          </a:bodyPr>
          <a:lstStyle/>
          <a:p>
            <a:r>
              <a:rPr lang="en-US" sz="1200"/>
              <a:t>Poster- A reflection of the relevance of emotional intelligence (EI) to my  healthcare worker role (recordkeeping ) -</a:t>
            </a:r>
          </a:p>
        </p:txBody>
      </p:sp>
      <p:sp>
        <p:nvSpPr>
          <p:cNvPr id="11" name="TextBox 10">
            <a:extLst>
              <a:ext uri="{FF2B5EF4-FFF2-40B4-BE49-F238E27FC236}">
                <a16:creationId xmlns:a16="http://schemas.microsoft.com/office/drawing/2014/main" id="{6A0465CF-F4D8-47DD-71C9-C86500ECB839}"/>
              </a:ext>
            </a:extLst>
          </p:cNvPr>
          <p:cNvSpPr txBox="1"/>
          <p:nvPr/>
        </p:nvSpPr>
        <p:spPr>
          <a:xfrm flipH="1">
            <a:off x="6193514" y="17181207"/>
            <a:ext cx="4906285" cy="2036112"/>
          </a:xfrm>
          <a:prstGeom prst="rect">
            <a:avLst/>
          </a:prstGeom>
          <a:solidFill>
            <a:srgbClr val="00B0F0"/>
          </a:solidFill>
        </p:spPr>
        <p:txBody>
          <a:bodyPr wrap="square" lIns="4740" tIns="2370" rIns="4740" bIns="2370" rtlCol="0" anchor="t">
            <a:spAutoFit/>
          </a:bodyPr>
          <a:lstStyle/>
          <a:p>
            <a:r>
              <a:rPr lang="en-US" sz="1200" b="1"/>
              <a:t> 1.Introduction </a:t>
            </a:r>
          </a:p>
          <a:p>
            <a:r>
              <a:rPr lang="en-US" sz="1200"/>
              <a:t>The ability to distinguish and manage one’s own emotion and those of other is a increasingly important capability in healthcare even in administrative jobs (Soriano-Vazquez et al., 2023). Even though we typically think of caretakers, non-clinical employees like healthcare record keepers who are in charge of patient data and make sure that the information they record, store, and report is accurate, comprehensive, and compliant with confidentiality protocols, are the best people to provide emotional intelligence. This poster evaluates emotional intelligence (EI) in relation to standards and resident documentation in literature and healthcare.</a:t>
            </a:r>
          </a:p>
          <a:p>
            <a:r>
              <a:rPr lang="en-US" sz="1200"/>
              <a:t> </a:t>
            </a:r>
          </a:p>
        </p:txBody>
      </p:sp>
      <p:sp>
        <p:nvSpPr>
          <p:cNvPr id="12" name="TextBox 11">
            <a:extLst>
              <a:ext uri="{FF2B5EF4-FFF2-40B4-BE49-F238E27FC236}">
                <a16:creationId xmlns:a16="http://schemas.microsoft.com/office/drawing/2014/main" id="{7806DB8F-3006-BE3D-AC01-1AC6FD76BFF9}"/>
              </a:ext>
            </a:extLst>
          </p:cNvPr>
          <p:cNvSpPr txBox="1"/>
          <p:nvPr/>
        </p:nvSpPr>
        <p:spPr>
          <a:xfrm>
            <a:off x="11121601" y="17234285"/>
            <a:ext cx="3840558" cy="3132258"/>
          </a:xfrm>
          <a:prstGeom prst="rect">
            <a:avLst/>
          </a:prstGeom>
          <a:solidFill>
            <a:schemeClr val="accent6"/>
          </a:solidFill>
        </p:spPr>
        <p:txBody>
          <a:bodyPr wrap="square" lIns="24375" tIns="12187" rIns="24375" bIns="12187" rtlCol="0" anchor="t">
            <a:spAutoFit/>
          </a:bodyPr>
          <a:lstStyle/>
          <a:p>
            <a:r>
              <a:rPr lang="en-US" sz="1200" b="1"/>
              <a:t>2. Definition Emotional Intelligence</a:t>
            </a:r>
          </a:p>
          <a:p>
            <a:r>
              <a:rPr lang="en-US" sz="1200" b="1"/>
              <a:t>. </a:t>
            </a:r>
            <a:r>
              <a:rPr lang="en-US" sz="1200"/>
              <a:t>El is composed of five fundamentals , which are self- awareness, self-regulation, motivation, empathy, and social skills (Goleman, 2005). It allows people to make wise positive choices and to understand others (Schneider et al., 2023).</a:t>
            </a:r>
          </a:p>
          <a:p>
            <a:r>
              <a:rPr lang="en-US" sz="1200" b="1"/>
              <a:t>. In </a:t>
            </a:r>
            <a:r>
              <a:rPr lang="en-US" sz="1200"/>
              <a:t>healthcare settings, teamwork and empathy are of utmost importance, both within the existing team and dealing with sensitive patient data.</a:t>
            </a:r>
          </a:p>
          <a:p>
            <a:r>
              <a:rPr lang="en-US" sz="1200" b="1"/>
              <a:t>. </a:t>
            </a:r>
            <a:r>
              <a:rPr lang="en-US" sz="1200"/>
              <a:t>Latest studies show that EI reduces stress, boosts decision –making, and engages in ethical practice in emotionally charged contexts (Ayed, 2025). However, the recent update of Gole man improves through the framework with twelve competencies and four domains (Gole man, 2023).  </a:t>
            </a:r>
          </a:p>
          <a:p>
            <a:r>
              <a:rPr lang="en-US" sz="1200" b="1"/>
              <a:t>. </a:t>
            </a:r>
            <a:r>
              <a:rPr lang="en-US" sz="1200"/>
              <a:t>This is especially true for non-clinical staff who, despite limited physical contact  with patients, function in emotionally charged ecosystems (Ibrahim &amp; Ibrahim, 2025)</a:t>
            </a:r>
            <a:endParaRPr lang="en-US" sz="1200" b="1"/>
          </a:p>
          <a:p>
            <a:endParaRPr lang="en-US" sz="373" b="1"/>
          </a:p>
          <a:p>
            <a:endParaRPr lang="en-US" sz="207" b="1"/>
          </a:p>
          <a:p>
            <a:r>
              <a:rPr lang="en-US" sz="207" b="1"/>
              <a:t> </a:t>
            </a:r>
          </a:p>
          <a:p>
            <a:endParaRPr lang="en-US" sz="207"/>
          </a:p>
        </p:txBody>
      </p:sp>
      <p:sp>
        <p:nvSpPr>
          <p:cNvPr id="3" name="TextBox 2">
            <a:extLst>
              <a:ext uri="{FF2B5EF4-FFF2-40B4-BE49-F238E27FC236}">
                <a16:creationId xmlns:a16="http://schemas.microsoft.com/office/drawing/2014/main" id="{4B0EA103-4726-4A17-B799-0ED5B8FFAB08}"/>
              </a:ext>
            </a:extLst>
          </p:cNvPr>
          <p:cNvSpPr txBox="1"/>
          <p:nvPr/>
        </p:nvSpPr>
        <p:spPr>
          <a:xfrm>
            <a:off x="11119055" y="20356832"/>
            <a:ext cx="3862360" cy="3717931"/>
          </a:xfrm>
          <a:prstGeom prst="rect">
            <a:avLst/>
          </a:prstGeom>
          <a:solidFill>
            <a:srgbClr val="FFFF00"/>
          </a:solidFill>
        </p:spPr>
        <p:txBody>
          <a:bodyPr wrap="square" lIns="24375" tIns="12187" rIns="24375" bIns="12187" rtlCol="0" anchor="t">
            <a:spAutoFit/>
          </a:bodyPr>
          <a:lstStyle/>
          <a:p>
            <a:r>
              <a:rPr lang="en-US" sz="1200" b="1"/>
              <a:t>4. Relevance of Emotional intelligence to my Role </a:t>
            </a:r>
          </a:p>
          <a:p>
            <a:pPr marL="38100" indent="-38100">
              <a:buAutoNum type="arabicPeriod"/>
            </a:pPr>
            <a:r>
              <a:rPr lang="en-US" sz="1200" b="1"/>
              <a:t>Self-Awareness and self-Regulation:.</a:t>
            </a:r>
          </a:p>
          <a:p>
            <a:r>
              <a:rPr lang="en-US" sz="1200"/>
              <a:t> I must be composed and restrained when dealing with difficult medical records. Being self –aware prevents our emotion from leaking into the documents or interactions (Sun-Hee, 2022)</a:t>
            </a:r>
          </a:p>
          <a:p>
            <a:r>
              <a:rPr lang="en-US" sz="1200" b="1"/>
              <a:t>2</a:t>
            </a:r>
            <a:r>
              <a:rPr lang="en-US" sz="1200"/>
              <a:t>.</a:t>
            </a:r>
            <a:r>
              <a:rPr lang="en-US" sz="1200" b="1"/>
              <a:t> Relationship managemen</a:t>
            </a:r>
            <a:r>
              <a:rPr lang="en-US" sz="1200"/>
              <a:t>t</a:t>
            </a:r>
            <a:r>
              <a:rPr lang="en-US" sz="1200" b="1"/>
              <a:t>:.</a:t>
            </a:r>
          </a:p>
          <a:p>
            <a:r>
              <a:rPr lang="en-US" sz="1200" b="1"/>
              <a:t> </a:t>
            </a:r>
            <a:r>
              <a:rPr lang="en-US" sz="1200"/>
              <a:t>To improve communication with  nursing staff, essential to effectively assess immediacy and respond appropriately. This especially so when discrepancies  or error occur in records (Yang &amp; Wang 2024)</a:t>
            </a:r>
          </a:p>
          <a:p>
            <a:r>
              <a:rPr lang="en-US" sz="1200" b="1"/>
              <a:t>3</a:t>
            </a:r>
            <a:r>
              <a:rPr lang="en-US" sz="1200"/>
              <a:t>. </a:t>
            </a:r>
            <a:r>
              <a:rPr lang="en-US" sz="1200" b="1"/>
              <a:t>Self-management :. </a:t>
            </a:r>
          </a:p>
          <a:p>
            <a:r>
              <a:rPr lang="en-US" sz="1200"/>
              <a:t>EI</a:t>
            </a:r>
            <a:r>
              <a:rPr lang="en-US" sz="1200" b="1"/>
              <a:t> </a:t>
            </a:r>
            <a:r>
              <a:rPr lang="en-US" sz="1200"/>
              <a:t> assists in maintaining patient confidentiality during ethical choices (</a:t>
            </a:r>
            <a:r>
              <a:rPr lang="en-US" sz="1200" err="1"/>
              <a:t>Mehralian</a:t>
            </a:r>
            <a:r>
              <a:rPr lang="en-US" sz="1200"/>
              <a:t> et., 2024). When needing to comply with the demands of the law and others (e.g., family questionings), empathy and self-regulation help comply without conflict. </a:t>
            </a:r>
            <a:endParaRPr lang="en-US" sz="1200" b="1"/>
          </a:p>
          <a:p>
            <a:r>
              <a:rPr lang="en-US" sz="1200"/>
              <a:t>4</a:t>
            </a:r>
            <a:r>
              <a:rPr lang="en-US" sz="1200" b="1"/>
              <a:t>. Social awareness:.</a:t>
            </a:r>
          </a:p>
          <a:p>
            <a:r>
              <a:rPr lang="en-US" sz="1200"/>
              <a:t>Documentation usually detects variances between records and speech. Diplomacy and active listening are examples of important social skills (</a:t>
            </a:r>
            <a:r>
              <a:rPr lang="en-US" sz="1200" err="1"/>
              <a:t>Woime</a:t>
            </a:r>
            <a:r>
              <a:rPr lang="en-US" sz="1200"/>
              <a:t> &amp; Shato, 2025).</a:t>
            </a:r>
          </a:p>
        </p:txBody>
      </p:sp>
      <p:pic>
        <p:nvPicPr>
          <p:cNvPr id="8" name="Picture 7" descr="A group of yellow emojis&#10;&#10;AI-generated content may be incorrect.">
            <a:extLst>
              <a:ext uri="{FF2B5EF4-FFF2-40B4-BE49-F238E27FC236}">
                <a16:creationId xmlns:a16="http://schemas.microsoft.com/office/drawing/2014/main" id="{7E733BB3-BEF9-9D5A-AB88-F9C0B492EB3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rot="10800000" flipV="1">
            <a:off x="8821856" y="23558079"/>
            <a:ext cx="2178697" cy="795094"/>
          </a:xfrm>
          <a:prstGeom prst="rect">
            <a:avLst/>
          </a:prstGeom>
          <a:ln w="127000" cap="rnd">
            <a:solidFill>
              <a:srgbClr val="FFFFFF"/>
            </a:solidFill>
          </a:ln>
          <a:effectLst>
            <a:outerShdw blurRad="76200" dist="95250" dir="10500000" sx="97000" sy="23000" kx="900000" algn="br" rotWithShape="0">
              <a:srgbClr val="000000">
                <a:alpha val="20000"/>
              </a:srgbClr>
            </a:outerShdw>
          </a:effectLst>
          <a:scene3d>
            <a:camera prst="orthographicFront"/>
            <a:lightRig rig="twoPt" dir="t">
              <a:rot lat="0" lon="0" rev="7800000"/>
            </a:lightRig>
          </a:scene3d>
          <a:sp3d contourW="6350">
            <a:bevelT w="50800" h="16510"/>
            <a:contourClr>
              <a:srgbClr val="C0C0C0"/>
            </a:contourClr>
          </a:sp3d>
        </p:spPr>
      </p:pic>
      <p:pic>
        <p:nvPicPr>
          <p:cNvPr id="13" name="Picture 12" descr="A group of yellow emojis&#10;&#10;AI-generated content may be incorrect.">
            <a:extLst>
              <a:ext uri="{FF2B5EF4-FFF2-40B4-BE49-F238E27FC236}">
                <a16:creationId xmlns:a16="http://schemas.microsoft.com/office/drawing/2014/main" id="{E37C0EC6-BEB7-8AB7-EED8-0532F44A301F}"/>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flipH="1">
            <a:off x="13613403" y="16680263"/>
            <a:ext cx="1205336" cy="53874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0" name="TextBox 9">
            <a:extLst>
              <a:ext uri="{FF2B5EF4-FFF2-40B4-BE49-F238E27FC236}">
                <a16:creationId xmlns:a16="http://schemas.microsoft.com/office/drawing/2014/main" id="{26FBEC44-69A6-4B4A-78A3-5A23A89726D5}"/>
              </a:ext>
            </a:extLst>
          </p:cNvPr>
          <p:cNvSpPr txBox="1"/>
          <p:nvPr/>
        </p:nvSpPr>
        <p:spPr>
          <a:xfrm>
            <a:off x="6339592" y="24333394"/>
            <a:ext cx="4779475" cy="397850"/>
          </a:xfrm>
          <a:prstGeom prst="rect">
            <a:avLst/>
          </a:prstGeom>
          <a:solidFill>
            <a:schemeClr val="accent1">
              <a:lumMod val="60000"/>
              <a:lumOff val="40000"/>
            </a:schemeClr>
          </a:solidFill>
        </p:spPr>
        <p:txBody>
          <a:bodyPr wrap="square" lIns="28242" tIns="14121" rIns="28242" bIns="14121" rtlCol="0" anchor="t">
            <a:spAutoFit/>
          </a:bodyPr>
          <a:lstStyle/>
          <a:p>
            <a:r>
              <a:rPr lang="en-US" sz="1200"/>
              <a:t>Henry Chilaka: 2209282</a:t>
            </a:r>
          </a:p>
          <a:p>
            <a:r>
              <a:rPr lang="en-US" sz="1200"/>
              <a:t>Submission date: 12.06.2025                                   Lecturer: Julie Thomas </a:t>
            </a:r>
          </a:p>
        </p:txBody>
      </p:sp>
      <p:sp>
        <p:nvSpPr>
          <p:cNvPr id="6" name="Rectangle 5">
            <a:extLst>
              <a:ext uri="{FF2B5EF4-FFF2-40B4-BE49-F238E27FC236}">
                <a16:creationId xmlns:a16="http://schemas.microsoft.com/office/drawing/2014/main" id="{AFBF96C6-8F77-0050-7764-251720F23150}"/>
              </a:ext>
            </a:extLst>
          </p:cNvPr>
          <p:cNvSpPr/>
          <p:nvPr/>
        </p:nvSpPr>
        <p:spPr>
          <a:xfrm>
            <a:off x="6365051" y="21763615"/>
            <a:ext cx="4709896" cy="1803392"/>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200"/>
              <a:t>5. Conclusion </a:t>
            </a:r>
          </a:p>
          <a:p>
            <a:pPr algn="ctr"/>
            <a:r>
              <a:rPr lang="en-US" sz="1200"/>
              <a:t>Overall</a:t>
            </a:r>
            <a:r>
              <a:rPr lang="en-US" sz="1200" u="sng"/>
              <a:t> </a:t>
            </a:r>
            <a:endParaRPr lang="en-US" sz="1200"/>
          </a:p>
          <a:p>
            <a:pPr algn="ctr"/>
            <a:r>
              <a:rPr lang="en-US" sz="1200"/>
              <a:t>. My healthcare record keeper job requires me to display emotional intelligence competency. It improves my skills in dealing with ethical challenges, assisting with teamwork, and assuring the integrity of patient data information. </a:t>
            </a:r>
          </a:p>
          <a:p>
            <a:pPr algn="ctr"/>
            <a:r>
              <a:rPr lang="en-US" sz="1200"/>
              <a:t>. Although often underestimated, people working in </a:t>
            </a:r>
            <a:r>
              <a:rPr lang="en-US" sz="1200" err="1"/>
              <a:t>organisations</a:t>
            </a:r>
            <a:r>
              <a:rPr lang="en-US" sz="1200"/>
              <a:t> or administrative job in healthcare need EL to work efficiently and bounce back from emotional upheavals.</a:t>
            </a:r>
          </a:p>
        </p:txBody>
      </p:sp>
      <p:sp>
        <p:nvSpPr>
          <p:cNvPr id="7" name="TextBox 6">
            <a:extLst>
              <a:ext uri="{FF2B5EF4-FFF2-40B4-BE49-F238E27FC236}">
                <a16:creationId xmlns:a16="http://schemas.microsoft.com/office/drawing/2014/main" id="{6BEBAA3A-B7FB-0CB6-F7C3-72D1BDF89DDB}"/>
              </a:ext>
            </a:extLst>
          </p:cNvPr>
          <p:cNvSpPr txBox="1"/>
          <p:nvPr/>
        </p:nvSpPr>
        <p:spPr>
          <a:xfrm>
            <a:off x="6269715" y="19552982"/>
            <a:ext cx="4797744" cy="2218749"/>
          </a:xfrm>
          <a:prstGeom prst="rect">
            <a:avLst/>
          </a:prstGeom>
          <a:solidFill>
            <a:srgbClr val="00B050"/>
          </a:solidFill>
        </p:spPr>
        <p:txBody>
          <a:bodyPr wrap="square" rtlCol="0">
            <a:spAutoFit/>
          </a:bodyPr>
          <a:lstStyle/>
          <a:p>
            <a:pPr marL="171450" indent="-171450">
              <a:buFont typeface="Arial" panose="020B0604020202020204" pitchFamily="34" charset="0"/>
              <a:buChar char="•"/>
            </a:pPr>
            <a:r>
              <a:rPr lang="en-US" sz="1200"/>
              <a:t>I work as a healthcare worker in a long-term care facility, specifically within the records department. My key responsibilities are </a:t>
            </a:r>
          </a:p>
          <a:p>
            <a:pPr marL="171450" indent="-171450">
              <a:buFont typeface="Arial" panose="020B0604020202020204" pitchFamily="34" charset="0"/>
              <a:buChar char="•"/>
            </a:pPr>
            <a:r>
              <a:rPr lang="en-US" sz="1200"/>
              <a:t>. accurately updating and maintaining patient records </a:t>
            </a:r>
          </a:p>
          <a:p>
            <a:pPr marL="171450" indent="-171450">
              <a:buFont typeface="Arial" panose="020B0604020202020204" pitchFamily="34" charset="0"/>
              <a:buChar char="•"/>
            </a:pPr>
            <a:r>
              <a:rPr lang="en-US" sz="1200"/>
              <a:t>. Documentation medical interventions, daily care, and treatment outcomes </a:t>
            </a:r>
          </a:p>
          <a:p>
            <a:pPr marL="171450" indent="-171450">
              <a:buFont typeface="Arial" panose="020B0604020202020204" pitchFamily="34" charset="0"/>
              <a:buChar char="•"/>
            </a:pPr>
            <a:r>
              <a:rPr lang="en-US" sz="1200"/>
              <a:t>. Ensuring legal compliance under GDPR and healthcare confidentiality standards </a:t>
            </a:r>
          </a:p>
          <a:p>
            <a:pPr marL="171450" indent="-171450">
              <a:buFont typeface="Arial" panose="020B0604020202020204" pitchFamily="34" charset="0"/>
              <a:buChar char="•"/>
            </a:pPr>
            <a:r>
              <a:rPr lang="en-US" sz="1200"/>
              <a:t>Collaborating with clinical staff to clarify, cross-check, and verify information. These duties demand more than administrative skills. Furthermore, working with clinical colleagues-and especially under pressure-takes tac, empathy and clarity. (Almadani &amp; Alamri, 2024).</a:t>
            </a:r>
          </a:p>
          <a:p>
            <a:pPr marL="171450" indent="-171450">
              <a:buFont typeface="Arial" panose="020B0604020202020204" pitchFamily="34" charset="0"/>
              <a:buChar char="•"/>
            </a:pPr>
            <a:r>
              <a:rPr lang="en-US" sz="618"/>
              <a:t> </a:t>
            </a:r>
          </a:p>
        </p:txBody>
      </p:sp>
      <p:sp>
        <p:nvSpPr>
          <p:cNvPr id="14" name="TextBox 13">
            <a:extLst>
              <a:ext uri="{FF2B5EF4-FFF2-40B4-BE49-F238E27FC236}">
                <a16:creationId xmlns:a16="http://schemas.microsoft.com/office/drawing/2014/main" id="{FA3D3EBD-8569-6D79-BE78-0D856B853C3E}"/>
              </a:ext>
            </a:extLst>
          </p:cNvPr>
          <p:cNvSpPr txBox="1"/>
          <p:nvPr/>
        </p:nvSpPr>
        <p:spPr>
          <a:xfrm>
            <a:off x="6852587" y="19254777"/>
            <a:ext cx="4224990" cy="276999"/>
          </a:xfrm>
          <a:prstGeom prst="rect">
            <a:avLst/>
          </a:prstGeom>
          <a:solidFill>
            <a:srgbClr val="FFC000"/>
          </a:solidFill>
        </p:spPr>
        <p:txBody>
          <a:bodyPr wrap="square" rtlCol="0">
            <a:spAutoFit/>
          </a:bodyPr>
          <a:lstStyle/>
          <a:p>
            <a:r>
              <a:rPr lang="en-US" sz="1200" b="1"/>
              <a:t>3. My Role: Resident Record-Keeping in a </a:t>
            </a:r>
            <a:r>
              <a:rPr lang="en-US" sz="1200" b="1" err="1"/>
              <a:t>HealFacilityth</a:t>
            </a:r>
            <a:endParaRPr lang="en-US" sz="1200" b="1"/>
          </a:p>
        </p:txBody>
      </p:sp>
    </p:spTree>
    <p:extLst>
      <p:ext uri="{BB962C8B-B14F-4D97-AF65-F5344CB8AC3E}">
        <p14:creationId xmlns:p14="http://schemas.microsoft.com/office/powerpoint/2010/main" val="97109468"/>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da3f2772-8f1e-4acb-bd98-3a0ee892f48a"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60EEA2F366178047808FA03462A57F61" ma:contentTypeVersion="16" ma:contentTypeDescription="Create a new document." ma:contentTypeScope="" ma:versionID="a7b387acf0957556b60b73632ccd99d5">
  <xsd:schema xmlns:xsd="http://www.w3.org/2001/XMLSchema" xmlns:xs="http://www.w3.org/2001/XMLSchema" xmlns:p="http://schemas.microsoft.com/office/2006/metadata/properties" xmlns:ns3="da3f2772-8f1e-4acb-bd98-3a0ee892f48a" xmlns:ns4="0cb976d4-72d8-43fd-a100-21d54766e958" targetNamespace="http://schemas.microsoft.com/office/2006/metadata/properties" ma:root="true" ma:fieldsID="5ff503e36a00888ad989d96d5fc8e692" ns3:_="" ns4:_="">
    <xsd:import namespace="da3f2772-8f1e-4acb-bd98-3a0ee892f48a"/>
    <xsd:import namespace="0cb976d4-72d8-43fd-a100-21d54766e958"/>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4:SharedWithUsers" minOccurs="0"/>
                <xsd:element ref="ns4:SharedWithDetails" minOccurs="0"/>
                <xsd:element ref="ns4:SharingHintHash" minOccurs="0"/>
                <xsd:element ref="ns3:_activity"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LengthInSeconds"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a3f2772-8f1e-4acb-bd98-3a0ee892f48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_activity" ma:index="14" nillable="true" ma:displayName="_activity" ma:hidden="true" ma:internalName="_activity">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Location" ma:index="17" nillable="true" ma:displayName="Location" ma:indexed="true" ma:internalName="MediaServiceLocation"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0cb976d4-72d8-43fd-a100-21d54766e958"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SharingHintHash" ma:index="13"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2AB91CF-01BC-41A0-8412-A01F8E783EF7}">
  <ds:schemaRefs>
    <ds:schemaRef ds:uri="0cb976d4-72d8-43fd-a100-21d54766e958"/>
    <ds:schemaRef ds:uri="da3f2772-8f1e-4acb-bd98-3a0ee892f48a"/>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0BFCD76-425A-4728-8D73-AF034DCB7DCF}">
  <ds:schemaRefs>
    <ds:schemaRef ds:uri="http://schemas.microsoft.com/sharepoint/v3/contenttype/forms"/>
  </ds:schemaRefs>
</ds:datastoreItem>
</file>

<file path=customXml/itemProps3.xml><?xml version="1.0" encoding="utf-8"?>
<ds:datastoreItem xmlns:ds="http://schemas.openxmlformats.org/officeDocument/2006/customXml" ds:itemID="{066EFE84-BB09-47B2-B917-A302E98A5E5C}">
  <ds:schemaRefs>
    <ds:schemaRef ds:uri="0cb976d4-72d8-43fd-a100-21d54766e958"/>
    <ds:schemaRef ds:uri="da3f2772-8f1e-4acb-bd98-3a0ee892f48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Gallery</Template>
  <Application>Microsoft Office PowerPoint</Application>
  <PresentationFormat>Custom</PresentationFormat>
  <Slides>1</Slides>
  <Notes>1</Notes>
  <HiddenSlides>0</HiddenSlide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Gallery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Henry Chilaka</dc:creator>
  <cp:revision>1</cp:revision>
  <dcterms:created xsi:type="dcterms:W3CDTF">2025-06-03T07:29:35Z</dcterms:created>
  <dcterms:modified xsi:type="dcterms:W3CDTF">2025-06-12T17:28:48Z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0x01010060EEA2F366178047808FA03462A57F61</vt:lpwstr>
  </property>
</Properties>
</file>