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EE5982-4D56-4BB0-749C-7F59D82B6890}" v="46" dt="2026-05-11T10:59:16.514"/>
    <p1510:client id="{9DD3FF8C-407D-F2B9-1DE8-C26A194AE8A3}" v="580" dt="2026-05-11T10:29:40.0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>
      <p:cViewPr>
        <p:scale>
          <a:sx n="100" d="100"/>
          <a:sy n="100" d="100"/>
        </p:scale>
        <p:origin x="-144" y="-5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BB8E81-5147-5506-5F4B-DBC0E7AF2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852B95-CFB8-EEBE-3973-7363B3611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96332" y="768924"/>
            <a:ext cx="0" cy="48006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1A205B3-F30A-B2B0-2AFF-593443D3277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503863" y="1354138"/>
            <a:ext cx="5322887" cy="448151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831992"/>
            <a:ext cx="5897880" cy="4258956"/>
          </a:xfrm>
          <a:solidFill>
            <a:schemeClr val="bg2"/>
          </a:solidFill>
        </p:spPr>
        <p:txBody>
          <a:bodyPr lIns="182880" rIns="228600" bIns="91440" anchor="b">
            <a:normAutofit/>
          </a:bodyPr>
          <a:lstStyle>
            <a:lvl1pPr algn="r">
              <a:lnSpc>
                <a:spcPct val="80000"/>
              </a:lnSpc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431" y="5372809"/>
            <a:ext cx="2364946" cy="909119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47529" y="612251"/>
            <a:ext cx="2070397" cy="518965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97326" y="5229935"/>
            <a:ext cx="1223795" cy="365125"/>
          </a:xfrm>
          <a:solidFill>
            <a:schemeClr val="bg2"/>
          </a:solidFill>
        </p:spPr>
        <p:txBody>
          <a:bodyPr rIns="182880"/>
          <a:lstStyle/>
          <a:p>
            <a:fld id="{F695BADC-4FD4-44DC-8CD5-A8F9C57A8D9D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01400" y="6029866"/>
            <a:ext cx="461438" cy="365125"/>
          </a:xfrm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622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2986" y="265728"/>
            <a:ext cx="10981137" cy="132556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86" y="1736176"/>
            <a:ext cx="10981137" cy="41988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231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03AEE2D-28E0-27BB-C888-0E680A867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A4559E1C-1A97-34BF-0042-9A52A91DA7B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077200" cy="5486400"/>
          </a:xfrm>
          <a:custGeom>
            <a:avLst/>
            <a:gdLst>
              <a:gd name="connsiteX0" fmla="*/ 0 w 8077200"/>
              <a:gd name="connsiteY0" fmla="*/ 0 h 5486400"/>
              <a:gd name="connsiteX1" fmla="*/ 8077200 w 8077200"/>
              <a:gd name="connsiteY1" fmla="*/ 0 h 5486400"/>
              <a:gd name="connsiteX2" fmla="*/ 8077200 w 8077200"/>
              <a:gd name="connsiteY2" fmla="*/ 3429000 h 5486400"/>
              <a:gd name="connsiteX3" fmla="*/ 4003452 w 8077200"/>
              <a:gd name="connsiteY3" fmla="*/ 3429000 h 5486400"/>
              <a:gd name="connsiteX4" fmla="*/ 4003452 w 8077200"/>
              <a:gd name="connsiteY4" fmla="*/ 5486400 h 5486400"/>
              <a:gd name="connsiteX5" fmla="*/ 0 w 8077200"/>
              <a:gd name="connsiteY5" fmla="*/ 548640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77200" h="5486400">
                <a:moveTo>
                  <a:pt x="0" y="0"/>
                </a:moveTo>
                <a:lnTo>
                  <a:pt x="8077200" y="0"/>
                </a:lnTo>
                <a:lnTo>
                  <a:pt x="8077200" y="3429000"/>
                </a:lnTo>
                <a:lnTo>
                  <a:pt x="4003452" y="3429000"/>
                </a:lnTo>
                <a:lnTo>
                  <a:pt x="4003452" y="5486400"/>
                </a:lnTo>
                <a:lnTo>
                  <a:pt x="0" y="54864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04737" y="3339967"/>
            <a:ext cx="6838935" cy="2657530"/>
          </a:xfrm>
          <a:solidFill>
            <a:schemeClr val="bg2"/>
          </a:solidFill>
        </p:spPr>
        <p:txBody>
          <a:bodyPr vert="horz" lIns="137160" tIns="22860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68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4737" y="5997496"/>
            <a:ext cx="6881278" cy="582705"/>
          </a:xfrm>
        </p:spPr>
        <p:txBody>
          <a:bodyPr vert="horz" lIns="164592" tIns="45720" rIns="91440" bIns="45720" rtlCol="0">
            <a:normAutofit/>
          </a:bodyPr>
          <a:lstStyle>
            <a:lvl1pPr marL="0" indent="0"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65270" y="446266"/>
            <a:ext cx="3156629" cy="582705"/>
          </a:xfrm>
          <a:solidFill>
            <a:schemeClr val="bg2"/>
          </a:solidFill>
        </p:spPr>
        <p:txBody>
          <a:bodyPr anchor="ctr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90996" y="5229935"/>
            <a:ext cx="1223793" cy="365125"/>
          </a:xfrm>
          <a:solidFill>
            <a:schemeClr val="bg2"/>
          </a:solidFill>
        </p:spPr>
        <p:txBody>
          <a:bodyPr rIns="182880"/>
          <a:lstStyle/>
          <a:p>
            <a:fld id="{FA9F19E7-5A41-482B-8FA2-1C0353416DB6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9688" y="6029868"/>
            <a:ext cx="429372" cy="365125"/>
          </a:xfrm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521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90397"/>
            <a:ext cx="0" cy="4396003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D120947-D69A-84F3-7617-0239E8E5C7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791" y="1371600"/>
            <a:ext cx="670639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3850" y="685799"/>
            <a:ext cx="6373670" cy="2743201"/>
          </a:xfrm>
          <a:solidFill>
            <a:schemeClr val="bg2"/>
          </a:solidFill>
        </p:spPr>
        <p:txBody>
          <a:bodyPr vert="horz" lIns="182880" tIns="45720" rIns="91440" bIns="91440" rtlCol="0" anchor="b">
            <a:normAutofit/>
          </a:bodyPr>
          <a:lstStyle>
            <a:lvl1pPr>
              <a:lnSpc>
                <a:spcPct val="80000"/>
              </a:lnSpc>
              <a:defRPr lang="en-US" sz="6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0457" y="5570290"/>
            <a:ext cx="4114799" cy="69951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5FE83-3A40-27CC-D68D-E889297B8CA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45716" y="508084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663" y="508084"/>
            <a:ext cx="1203320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D666FC17-48E9-4EB3-BB0E-C81F4FBF1D65}" type="datetime1">
              <a:rPr lang="en-US" smtClean="0"/>
              <a:t>5/11/2026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03" y="612063"/>
            <a:ext cx="1487296" cy="478334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</p:spTree>
    <p:extLst>
      <p:ext uri="{BB962C8B-B14F-4D97-AF65-F5344CB8AC3E}">
        <p14:creationId xmlns:p14="http://schemas.microsoft.com/office/powerpoint/2010/main" val="2963274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852B95-CFB8-EEBE-3973-7363B3611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7188" y="1339110"/>
            <a:ext cx="0" cy="33528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4A713A6-3149-A53D-DA59-E54D39D68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923544" y="6212428"/>
            <a:ext cx="10326625" cy="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1A205B3-F30A-B2B0-2AFF-593443D32773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4800600" y="1371600"/>
            <a:ext cx="6705599" cy="4191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0213" y="3447288"/>
            <a:ext cx="5852160" cy="3072792"/>
          </a:xfrm>
          <a:solidFill>
            <a:schemeClr val="bg2"/>
          </a:solidFill>
        </p:spPr>
        <p:txBody>
          <a:bodyPr vert="horz" lIns="182880" tIns="45720" rIns="228600" bIns="91440" rtlCol="0" anchor="b">
            <a:normAutofit/>
          </a:bodyPr>
          <a:lstStyle>
            <a:lvl1pPr>
              <a:lnSpc>
                <a:spcPct val="80000"/>
              </a:lnSpc>
              <a:defRPr lang="en-US" sz="72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2362" y="612648"/>
            <a:ext cx="3248116" cy="758952"/>
          </a:xfrm>
          <a:solidFill>
            <a:schemeClr val="bg2"/>
          </a:solidFill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63000" y="620267"/>
            <a:ext cx="2854926" cy="443682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73610" y="6055170"/>
            <a:ext cx="1256738" cy="365125"/>
          </a:xfrm>
          <a:solidFill>
            <a:schemeClr val="bg2"/>
          </a:solidFill>
        </p:spPr>
        <p:txBody>
          <a:bodyPr/>
          <a:lstStyle/>
          <a:p>
            <a:fld id="{4C6CA39F-8041-4925-BD95-F0F6BD0D2137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0348" y="6055170"/>
            <a:ext cx="461440" cy="365125"/>
          </a:xfrm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93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4A713A6-3149-A53D-DA59-E54D39D68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0489" y="1054208"/>
            <a:ext cx="0" cy="478197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753" y="355601"/>
            <a:ext cx="8275505" cy="1693334"/>
          </a:xfrm>
          <a:noFill/>
        </p:spPr>
        <p:txBody>
          <a:bodyPr vert="horz" lIns="91440" tIns="45720" rIns="91440" bIns="137160" rtlCol="0" anchor="b">
            <a:normAutofit/>
          </a:bodyPr>
          <a:lstStyle>
            <a:lvl1pPr>
              <a:lnSpc>
                <a:spcPct val="80000"/>
              </a:lnSpc>
              <a:defRPr lang="en-US" sz="5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752" y="1902527"/>
            <a:ext cx="8275504" cy="49802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400" cap="all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F8C8803-B94B-A385-87A1-A21C9AD88D8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2441123"/>
            <a:ext cx="10495289" cy="4416877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53600" y="613218"/>
            <a:ext cx="1865242" cy="535746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80856" y="5137717"/>
            <a:ext cx="1256738" cy="365125"/>
          </a:xfrm>
          <a:solidFill>
            <a:schemeClr val="bg2"/>
          </a:solidFill>
        </p:spPr>
        <p:txBody>
          <a:bodyPr/>
          <a:lstStyle/>
          <a:p>
            <a:fld id="{A198F7BC-ABFF-4CAB-9ECC-8B1B0BCD965C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86803" y="6029867"/>
            <a:ext cx="461440" cy="365125"/>
          </a:xfrm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916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4A713A6-3149-A53D-DA59-E54D39D68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284" y="760367"/>
            <a:ext cx="0" cy="538734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70" y="4370832"/>
            <a:ext cx="9546250" cy="1668980"/>
          </a:xfrm>
          <a:solidFill>
            <a:schemeClr val="bg2"/>
          </a:solidFill>
        </p:spPr>
        <p:txBody>
          <a:bodyPr vert="horz" lIns="91440" tIns="45720" rIns="91440" bIns="0" rtlCol="0" anchor="b">
            <a:normAutofit/>
          </a:bodyPr>
          <a:lstStyle>
            <a:lvl1pPr>
              <a:lnSpc>
                <a:spcPct val="80000"/>
              </a:lnSpc>
              <a:defRPr lang="en-US" sz="66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70" y="6055054"/>
            <a:ext cx="9546250" cy="47376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00000"/>
              </a:lnSpc>
              <a:buNone/>
              <a:defRPr lang="en-US" sz="1400" cap="all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F8C8803-B94B-A385-87A1-A21C9AD88D8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0820400" cy="41148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667029" y="1260113"/>
            <a:ext cx="1678344" cy="365125"/>
          </a:xfrm>
          <a:solidFill>
            <a:schemeClr val="bg2"/>
          </a:solidFill>
        </p:spPr>
        <p:txBody>
          <a:bodyPr anchor="ctr"/>
          <a:lstStyle>
            <a:lvl1pPr algn="l">
              <a:defRPr sz="900" b="1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961764" y="5297730"/>
            <a:ext cx="1091183" cy="365128"/>
          </a:xfrm>
          <a:solidFill>
            <a:schemeClr val="bg2"/>
          </a:solidFill>
        </p:spPr>
        <p:txBody>
          <a:bodyPr/>
          <a:lstStyle/>
          <a:p>
            <a:fld id="{3939EC85-F003-4305-AB12-223D18998537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5781" y="6029867"/>
            <a:ext cx="422461" cy="365125"/>
          </a:xfrm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560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38427E1-A276-BBD2-B377-380EC166B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9066" y="1014984"/>
            <a:ext cx="0" cy="4471416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90397"/>
            <a:ext cx="0" cy="474347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8"/>
            <a:ext cx="9006837" cy="3776472"/>
          </a:xfrm>
          <a:solidFill>
            <a:schemeClr val="bg2"/>
          </a:solidFill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80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194" y="5496339"/>
            <a:ext cx="3585604" cy="77168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cap="all" spc="100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0" y="487335"/>
            <a:ext cx="2474835" cy="496639"/>
          </a:xfrm>
          <a:noFill/>
        </p:spPr>
        <p:txBody>
          <a:bodyPr/>
          <a:lstStyle>
            <a:lvl1pPr algn="r">
              <a:defRPr sz="1050"/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06866CBB-6F1F-436D-A8C6-FABC4CF2B536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544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33580"/>
            <a:ext cx="0" cy="480029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8"/>
            <a:ext cx="8168640" cy="4462272"/>
          </a:xfrm>
          <a:noFill/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96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0" y="4754729"/>
            <a:ext cx="3084441" cy="1080302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spc="100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0" y="447579"/>
            <a:ext cx="2477899" cy="586001"/>
          </a:xfrm>
          <a:noFill/>
        </p:spPr>
        <p:txBody>
          <a:bodyPr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DFE1FB2C-1600-49CF-ABE3-F2743AC651C3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082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28700"/>
            <a:ext cx="0" cy="480517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9"/>
            <a:ext cx="9197667" cy="4743474"/>
          </a:xfrm>
          <a:noFill/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11500" spc="-100" baseline="0" dirty="0">
                <a:solidFill>
                  <a:schemeClr val="bg2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851" y="5486400"/>
            <a:ext cx="3834743" cy="77168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cap="all" spc="100" baseline="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34826" y="463480"/>
            <a:ext cx="2287073" cy="549316"/>
          </a:xfrm>
          <a:noFill/>
        </p:spPr>
        <p:txBody>
          <a:bodyPr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93C8270A-2846-4BCB-A403-59E7E90A2BA8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332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D3069F5-8FDE-3652-E906-3619BF9A5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B286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3E913D-4F8E-6F1A-DB89-A9E5CB7D2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185"/>
            <a:ext cx="10326757" cy="0"/>
          </a:xfrm>
          <a:prstGeom prst="line">
            <a:avLst/>
          </a:prstGeom>
          <a:ln w="12700">
            <a:solidFill>
              <a:schemeClr val="bg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15478846-46FB-2BEE-98D6-C903223E25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" y="365760"/>
            <a:ext cx="11534790" cy="5525653"/>
          </a:xfrm>
          <a:noFill/>
        </p:spPr>
        <p:txBody>
          <a:bodyPr anchor="t">
            <a:normAutofit/>
          </a:bodyPr>
          <a:lstStyle>
            <a:lvl1pPr>
              <a:defRPr sz="11500" baseline="0">
                <a:ln>
                  <a:solidFill>
                    <a:schemeClr val="bg1"/>
                  </a:solidFill>
                </a:ln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8544F-8D58-BFED-5A2B-2F718BA6F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0139D-4890-4E0D-B3FD-098A02AB4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205D05A-BA39-4B06-B20A-BF32BF994A68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CD1DB-3989-A34F-B5F7-DF66E018C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479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D3069F5-8FDE-3652-E906-3619BF9A5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B286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3E913D-4F8E-6F1A-DB89-A9E5CB7D2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868362"/>
            <a:ext cx="0" cy="5270021"/>
          </a:xfrm>
          <a:prstGeom prst="line">
            <a:avLst/>
          </a:prstGeom>
          <a:ln w="12700">
            <a:solidFill>
              <a:schemeClr val="bg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8907FF6-0445-6CA3-7211-D4B7444D7BC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5877" y="1062360"/>
            <a:ext cx="9948723" cy="5762371"/>
          </a:xfrm>
          <a:noFill/>
        </p:spPr>
        <p:txBody>
          <a:bodyPr bIns="0" anchor="b">
            <a:normAutofit/>
          </a:bodyPr>
          <a:lstStyle>
            <a:lvl1pPr>
              <a:lnSpc>
                <a:spcPct val="80000"/>
              </a:lnSpc>
              <a:defRPr sz="11500" spc="-170" baseline="0">
                <a:ln>
                  <a:noFill/>
                </a:ln>
                <a:solidFill>
                  <a:schemeClr val="accent2">
                    <a:lumMod val="60000"/>
                    <a:lumOff val="40000"/>
                    <a:alpha val="80000"/>
                  </a:schemeClr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8544F-8D58-BFED-5A2B-2F718BA6F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677400" y="618213"/>
            <a:ext cx="1941441" cy="444147"/>
          </a:xfrm>
          <a:solidFill>
            <a:schemeClr val="accent1"/>
          </a:solidFill>
        </p:spPr>
        <p:txBody>
          <a:bodyPr anchor="t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0139D-4890-4E0D-B3FD-098A02AB4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134600" y="5991663"/>
            <a:ext cx="1079954" cy="365125"/>
          </a:xfrm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C4DBFB-5124-40F9-A2E3-2D0FD410E55D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CD1DB-3989-A34F-B5F7-DF66E018C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5991663"/>
            <a:ext cx="429372" cy="365125"/>
          </a:xfrm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321906" y="685800"/>
            <a:ext cx="10184294" cy="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24403" y="2043904"/>
            <a:ext cx="7467597" cy="481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406175" y="2720396"/>
            <a:ext cx="5645423" cy="2494309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137160" rtlCol="0" anchor="t">
            <a:normAutofit/>
          </a:bodyPr>
          <a:lstStyle>
            <a:lvl1pPr>
              <a:defRPr lang="en-US" sz="120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Agenda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6410" y="569843"/>
            <a:ext cx="1470992" cy="541698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algn="l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8" y="2743202"/>
            <a:ext cx="6096001" cy="3467098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413627"/>
            <a:ext cx="1256738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6C2206C6-C6B2-4E06-A7AA-7F308C2F851D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413627"/>
            <a:ext cx="429372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0498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71603" y="3415504"/>
            <a:ext cx="10820397" cy="34424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11506200" y="1113182"/>
            <a:ext cx="0" cy="170401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306" y="182880"/>
            <a:ext cx="7930892" cy="2238587"/>
          </a:xfrm>
          <a:noFill/>
        </p:spPr>
        <p:txBody>
          <a:bodyPr anchor="t">
            <a:normAutofit/>
          </a:bodyPr>
          <a:lstStyle>
            <a:lvl1pPr>
              <a:defRPr sz="12000" spc="-5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4946" y="3840480"/>
            <a:ext cx="6543924" cy="2536466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11" y="612381"/>
            <a:ext cx="1484228" cy="479352"/>
          </a:xfrm>
          <a:noFill/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33512" y="2756699"/>
            <a:ext cx="1256738" cy="423823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algn="r">
              <a:defRPr/>
            </a:lvl1pPr>
          </a:lstStyle>
          <a:p>
            <a:fld id="{D1188C7A-78DB-4967-8643-716598F25D97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2756699"/>
            <a:ext cx="429372" cy="423823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A62460-475C-38E7-135D-916B98438D0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63000" y="3415504"/>
            <a:ext cx="3429000" cy="34424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29803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7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98960" y="3429002"/>
            <a:ext cx="11093040" cy="34289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85800"/>
            <a:ext cx="0" cy="54864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306" y="182881"/>
            <a:ext cx="8320359" cy="2204720"/>
          </a:xfrm>
          <a:noFill/>
        </p:spPr>
        <p:txBody>
          <a:bodyPr anchor="t">
            <a:normAutofit/>
          </a:bodyPr>
          <a:lstStyle>
            <a:lvl1pPr>
              <a:defRPr sz="124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61444" y="612065"/>
            <a:ext cx="2057397" cy="489061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5746446-87C7-9BD2-BA30-C87D25C67AA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98550" y="3429000"/>
            <a:ext cx="3702050" cy="34432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31" y="3904090"/>
            <a:ext cx="5805964" cy="2268110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57816" y="5888658"/>
            <a:ext cx="1256738" cy="545500"/>
          </a:xfrm>
          <a:noFill/>
        </p:spPr>
        <p:txBody>
          <a:bodyPr/>
          <a:lstStyle/>
          <a:p>
            <a:fld id="{CF3028B4-C775-4D6E-9ECF-E9C671E76E75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5888658"/>
            <a:ext cx="429372" cy="545500"/>
          </a:xfrm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532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0915" y="1001865"/>
            <a:ext cx="4683538" cy="1596220"/>
          </a:xfrm>
          <a:noFill/>
        </p:spPr>
        <p:txBody>
          <a:bodyPr anchor="b"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4557" y="3192236"/>
            <a:ext cx="4679897" cy="1694395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A3EC7C9B-995E-4643-8C14-3CF0B0A04E72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4C8F070-E2F8-52B0-F70E-3C62AB5B4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6130458" y="2598084"/>
            <a:ext cx="3642" cy="47907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02285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2" y="1028700"/>
            <a:ext cx="4381494" cy="1526721"/>
          </a:xfrm>
          <a:noFill/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4680" y="2743200"/>
            <a:ext cx="4035776" cy="2202515"/>
          </a:xfrm>
        </p:spPr>
        <p:txBody>
          <a:bodyPr anchor="b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EB6F6598-C52E-418B-8497-C4DAE4F0985A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D4A231-1FAB-F0A7-7593-DC4A555F5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486400" y="2743200"/>
            <a:ext cx="0" cy="2202516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52818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1" y="2057399"/>
            <a:ext cx="3429000" cy="1868557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2057401"/>
            <a:ext cx="4648200" cy="2743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394BC2-7D23-4352-8AF3-6A490B666FB8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9587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1" y="1027622"/>
            <a:ext cx="3429000" cy="1868557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1027623"/>
            <a:ext cx="4648200" cy="44845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E3A63-0174-4F36-AB66-61B83C7C9647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8883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31915"/>
            <a:ext cx="3968496" cy="1494845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020" y="1001865"/>
            <a:ext cx="6416180" cy="46833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7"/>
            <a:ext cx="1179576" cy="365125"/>
          </a:xfrm>
        </p:spPr>
        <p:txBody>
          <a:bodyPr/>
          <a:lstStyle/>
          <a:p>
            <a:fld id="{4758A600-6D87-4303-8A2F-171F72E22375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0727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650915"/>
            <a:ext cx="3054096" cy="1711285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6716" y="650915"/>
            <a:ext cx="7479484" cy="52164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7"/>
            <a:ext cx="1179576" cy="365125"/>
          </a:xfrm>
        </p:spPr>
        <p:txBody>
          <a:bodyPr/>
          <a:lstStyle/>
          <a:p>
            <a:fld id="{E2E51BF4-D56D-4D12-A5A9-E780D160D1C6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4696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1242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8400" y="0"/>
            <a:ext cx="7391400" cy="1207008"/>
          </a:xfrm>
        </p:spPr>
        <p:txBody>
          <a:bodyPr lIns="137160" tIns="137160" bIns="91440" anchor="b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810000" y="6210300"/>
            <a:ext cx="76962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7601" y="6029868"/>
            <a:ext cx="202454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FBFC4637-11C9-448C-8D4C-0CD0AE46C949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2692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553299"/>
            <a:ext cx="8159496" cy="659274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1371601"/>
            <a:ext cx="8157568" cy="4654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A642D680-A112-485C-AB9D-C4786EC59251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448799" y="0"/>
            <a:ext cx="2743201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94600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486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63318" y="0"/>
            <a:ext cx="4385481" cy="1796124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5056" y="1965281"/>
            <a:ext cx="4859992" cy="3732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E3CBC-A2D6-42D3-976A-174CF7E26BA0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6904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99475"/>
            <a:ext cx="3625442" cy="1474692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2124222"/>
            <a:ext cx="3567404" cy="34887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00601" y="0"/>
            <a:ext cx="7391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917E8D86-1037-438D-973A-F8D03A01BF16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1859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FE64AB8-5CDA-105D-40FF-06105F0CA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00600" y="6210300"/>
            <a:ext cx="67056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05651F4-3862-056A-CAA1-54D59C5C0C3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1148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999" y="0"/>
            <a:ext cx="6019801" cy="1593908"/>
          </a:xfrm>
        </p:spPr>
        <p:txBody>
          <a:bodyPr lIns="137160" rIns="274320" bIns="13716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1509" y="1741394"/>
            <a:ext cx="6105157" cy="384336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01508" y="6029868"/>
            <a:ext cx="2020824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876A1-EAF9-4915-94FE-FB92EEABD687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4131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30047"/>
            <a:ext cx="4939005" cy="116627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1746792"/>
            <a:ext cx="5776896" cy="3969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91400" y="0"/>
            <a:ext cx="48006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B0ECE3E5-DEB1-48A2-A1A9-7ABBE9A784F7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2472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7719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24200" y="0"/>
            <a:ext cx="7391400" cy="1207008"/>
          </a:xfrm>
        </p:spPr>
        <p:txBody>
          <a:bodyPr lIns="137160" tIns="137160" bIns="91440" anchor="b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8608" y="1367622"/>
            <a:ext cx="7171976" cy="44775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495800" y="6210300"/>
            <a:ext cx="7010400" cy="213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58608" y="6029868"/>
            <a:ext cx="202454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3D9CFEE7-1948-428C-8A1B-930C420A85C1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17791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8486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0456" y="0"/>
            <a:ext cx="4142830" cy="1978681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2196" y="2112973"/>
            <a:ext cx="3151090" cy="3678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9912" y="6029868"/>
            <a:ext cx="1911096" cy="365125"/>
          </a:xfrm>
          <a:noFill/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51008" y="6029868"/>
            <a:ext cx="890077" cy="365125"/>
          </a:xfrm>
          <a:noFill/>
        </p:spPr>
        <p:txBody>
          <a:bodyPr/>
          <a:lstStyle/>
          <a:p>
            <a:fld id="{2B950759-980B-4783-B58D-96B69BC77CA8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4565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EB1BA68-9980-8CBB-7BAF-A1D760EB21E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2000" cy="6858000"/>
          </a:xfrm>
          <a:custGeom>
            <a:avLst/>
            <a:gdLst>
              <a:gd name="connsiteX0" fmla="*/ 48006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5562599 h 6858000"/>
              <a:gd name="connsiteX5" fmla="*/ 4800600 w 12192000"/>
              <a:gd name="connsiteY5" fmla="*/ 55625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480060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5562599"/>
                </a:lnTo>
                <a:lnTo>
                  <a:pt x="4800600" y="5562599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01376"/>
            <a:ext cx="3601122" cy="1362458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2496848"/>
            <a:ext cx="3601122" cy="230375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504" y="5032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504" y="4800600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75D8CBF3-D33E-488B-BE09-B302C3504935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47641" y="4800600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1273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B15A2BF-1AB9-8F23-A598-95847376491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05599 w 12192000"/>
              <a:gd name="connsiteY1" fmla="*/ 0 h 6858000"/>
              <a:gd name="connsiteX2" fmla="*/ 6705599 w 12192000"/>
              <a:gd name="connsiteY2" fmla="*/ 5524500 h 6858000"/>
              <a:gd name="connsiteX3" fmla="*/ 12192000 w 12192000"/>
              <a:gd name="connsiteY3" fmla="*/ 5524500 h 6858000"/>
              <a:gd name="connsiteX4" fmla="*/ 12192000 w 12192000"/>
              <a:gd name="connsiteY4" fmla="*/ 6858000 h 6858000"/>
              <a:gd name="connsiteX5" fmla="*/ 0 w 121920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05599" y="0"/>
                </a:lnTo>
                <a:lnTo>
                  <a:pt x="6705599" y="5524500"/>
                </a:lnTo>
                <a:lnTo>
                  <a:pt x="12192000" y="552450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80996" y="868363"/>
            <a:ext cx="4301403" cy="105815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0997" y="2059527"/>
            <a:ext cx="4301403" cy="262079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0998" y="5032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80997" y="4680321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8394C7EB-3255-4C04-9D3B-DA51FDFD7E92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9712" y="4680321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77787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67A324D-1E02-47A7-E25C-2977C957FCF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1371600 h 6858000"/>
              <a:gd name="connsiteX3" fmla="*/ 6705600 w 12192000"/>
              <a:gd name="connsiteY3" fmla="*/ 1371600 h 6858000"/>
              <a:gd name="connsiteX4" fmla="*/ 6705600 w 12192000"/>
              <a:gd name="connsiteY4" fmla="*/ 6858000 h 6858000"/>
              <a:gd name="connsiteX5" fmla="*/ 0 w 121920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1371600"/>
                </a:lnTo>
                <a:lnTo>
                  <a:pt x="6705600" y="1371600"/>
                </a:lnTo>
                <a:lnTo>
                  <a:pt x="6705600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280997" y="2201863"/>
            <a:ext cx="4225204" cy="105815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0997" y="3393027"/>
            <a:ext cx="4225203" cy="247437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0998" y="18367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80997" y="6013821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E396167E-13CB-492D-A43B-8BD084C7EA4B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9712" y="6013821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5249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673955"/>
            <a:ext cx="3154680" cy="1287913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1148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4647060"/>
            <a:ext cx="7552114" cy="138280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noFill/>
        </p:spPr>
        <p:txBody>
          <a:bodyPr/>
          <a:lstStyle/>
          <a:p>
            <a:fld id="{49885C97-4180-47D6-BA3E-83C74E1B1903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7542" y="6029868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4938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3429000"/>
            <a:ext cx="3081528" cy="2438400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2895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9" y="3429000"/>
            <a:ext cx="7391401" cy="2438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A3CF85C1-8AE5-42AC-A9E5-BFA1AA4ECE1A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368" y="6029868"/>
            <a:ext cx="429372" cy="365125"/>
          </a:xfrm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1660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641214"/>
            <a:ext cx="3072384" cy="2775858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9" y="618269"/>
            <a:ext cx="7471769" cy="28107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3551884"/>
            <a:ext cx="1907799" cy="365125"/>
          </a:xfrm>
          <a:noFill/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3551884"/>
            <a:ext cx="1179576" cy="365125"/>
          </a:xfrm>
          <a:noFill/>
        </p:spPr>
        <p:txBody>
          <a:bodyPr/>
          <a:lstStyle/>
          <a:p>
            <a:fld id="{F9764A69-0D4A-41EE-B368-4D0114C52684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41368" y="3551884"/>
            <a:ext cx="429372" cy="365125"/>
          </a:xfrm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4114800"/>
            <a:ext cx="12191999" cy="27432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6848161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800" y="1371599"/>
            <a:ext cx="6705602" cy="419100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13943"/>
            <a:ext cx="4939201" cy="1281526"/>
          </a:xfrm>
        </p:spPr>
        <p:txBody>
          <a:bodyPr tIns="91440" bIns="13716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9144" y="1266426"/>
            <a:ext cx="3547056" cy="42961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69251-F212-4557-A92A-BBFE6D38B002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78231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5" y="337062"/>
            <a:ext cx="6787898" cy="845931"/>
          </a:xfrm>
        </p:spPr>
        <p:txBody>
          <a:bodyPr tIns="91440" bIns="9144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05468" y="637706"/>
            <a:ext cx="1907799" cy="365125"/>
          </a:xfrm>
        </p:spPr>
        <p:txBody>
          <a:bodyPr anchor="t"/>
          <a:lstStyle>
            <a:lvl1pPr algn="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371600"/>
            <a:ext cx="739140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6163" y="1266737"/>
            <a:ext cx="2894795" cy="47631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720E7-9D70-4C91-9C55-B922EC8FF4E1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F397562-DA4B-EE6B-8F6C-1CE4F33E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704" y="1028700"/>
            <a:ext cx="0" cy="480060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32253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A8EAE1-78C6-0829-9C7B-07BF40315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114801" cy="411480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086" y="3666528"/>
            <a:ext cx="3282166" cy="1896071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337" y="1136232"/>
            <a:ext cx="5777888" cy="47612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01783" y="640080"/>
            <a:ext cx="1911096" cy="410486"/>
          </a:xfrm>
        </p:spPr>
        <p:txBody>
          <a:bodyPr anchor="t"/>
          <a:lstStyle>
            <a:lvl1pPr algn="r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74790" y="5197321"/>
            <a:ext cx="1289031" cy="365120"/>
          </a:xfrm>
          <a:solidFill>
            <a:schemeClr val="bg1"/>
          </a:solidFill>
        </p:spPr>
        <p:txBody>
          <a:bodyPr rIns="182880"/>
          <a:lstStyle/>
          <a:p>
            <a:fld id="{C26E53DC-2C2B-436E-8F81-6F56D67B2094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8147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0600" cy="482237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085" y="4374100"/>
            <a:ext cx="3897905" cy="1380814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516" y="685800"/>
            <a:ext cx="5430884" cy="52049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  <a:solidFill>
            <a:schemeClr val="bg1"/>
          </a:solidFill>
        </p:spPr>
        <p:txBody>
          <a:bodyPr anchor="ctr"/>
          <a:lstStyle>
            <a:lvl1pPr algn="l">
              <a:defRPr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solidFill>
            <a:schemeClr val="bg1"/>
          </a:solidFill>
        </p:spPr>
        <p:txBody>
          <a:bodyPr/>
          <a:lstStyle/>
          <a:p>
            <a:fld id="{A25B1B0E-4CBA-421A-9FF9-BD907EE313C7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87226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138" y="551542"/>
            <a:ext cx="3737426" cy="1490472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800" y="2057400"/>
            <a:ext cx="3429000" cy="41529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1057" y="595083"/>
            <a:ext cx="6981749" cy="5303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00600" y="6210300"/>
            <a:ext cx="67056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81058" y="6029868"/>
            <a:ext cx="202454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5034" cy="365125"/>
          </a:xfrm>
        </p:spPr>
        <p:txBody>
          <a:bodyPr/>
          <a:lstStyle/>
          <a:p>
            <a:fld id="{1A3891DC-7E15-43B5-BCFB-370696C30398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87196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9" y="5149121"/>
            <a:ext cx="6861107" cy="842527"/>
          </a:xfrm>
          <a:noFill/>
        </p:spPr>
        <p:txBody>
          <a:bodyPr anchor="t"/>
          <a:lstStyle>
            <a:lvl1pPr algn="r">
              <a:defRPr b="0" cap="all" baseline="0">
                <a:solidFill>
                  <a:schemeClr val="accent1"/>
                </a:solidFill>
                <a:effectLst/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6" y="120765"/>
            <a:ext cx="10723000" cy="4260404"/>
          </a:xfrm>
        </p:spPr>
        <p:txBody>
          <a:bodyPr lIns="0" tIns="0" rIns="0" bIns="0" anchor="b">
            <a:normAutofit/>
          </a:bodyPr>
          <a:lstStyle>
            <a:lvl1pPr marL="0" indent="0">
              <a:buNone/>
              <a:defRPr sz="28000" spc="-200" baseline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867"/>
            <a:ext cx="2137769" cy="365125"/>
          </a:xfrm>
          <a:noFill/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5E07D1D-D1D5-479B-A8E5-C908666570C8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8393CD-94B6-EC8A-E14F-A09689A25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3594" y="675861"/>
            <a:ext cx="0" cy="418429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725212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  <a:alpha val="8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0" y="5042130"/>
            <a:ext cx="8232707" cy="949518"/>
          </a:xfrm>
          <a:noFill/>
        </p:spPr>
        <p:txBody>
          <a:bodyPr anchor="t">
            <a:normAutofit/>
          </a:bodyPr>
          <a:lstStyle>
            <a:lvl1pPr algn="r">
              <a:defRPr sz="3200" b="0" cap="none" baseline="0">
                <a:solidFill>
                  <a:schemeClr val="accent5">
                    <a:lumMod val="75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6" y="120765"/>
            <a:ext cx="10723000" cy="4260404"/>
          </a:xfrm>
        </p:spPr>
        <p:txBody>
          <a:bodyPr anchor="b">
            <a:normAutofit/>
          </a:bodyPr>
          <a:lstStyle>
            <a:lvl1pPr marL="0" indent="0">
              <a:buNone/>
              <a:defRPr sz="28000" spc="-20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868"/>
            <a:ext cx="2137769" cy="365125"/>
          </a:xfrm>
          <a:noFill/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860212-EC80-4550-8977-412BA68CEEAD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29594E-9391-9519-E286-4ED9732CC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9025" y="735417"/>
            <a:ext cx="0" cy="4124739"/>
          </a:xfrm>
          <a:prstGeom prst="line">
            <a:avLst/>
          </a:prstGeom>
          <a:ln w="12700">
            <a:solidFill>
              <a:srgbClr val="EFEDE7">
                <a:alpha val="7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218812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799" y="5230607"/>
            <a:ext cx="7634369" cy="761041"/>
          </a:xfrm>
          <a:noFill/>
        </p:spPr>
        <p:txBody>
          <a:bodyPr anchor="t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5" y="120765"/>
            <a:ext cx="10659375" cy="4800600"/>
          </a:xfrm>
        </p:spPr>
        <p:txBody>
          <a:bodyPr lIns="0" tIns="0" rIns="0" bIns="0" anchor="b">
            <a:normAutofit/>
          </a:bodyPr>
          <a:lstStyle>
            <a:lvl1pPr marL="0" indent="0">
              <a:buNone/>
              <a:defRPr sz="31000" spc="-100" baseline="0">
                <a:solidFill>
                  <a:schemeClr val="accent2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32480"/>
            <a:ext cx="2137769" cy="365125"/>
          </a:xfrm>
          <a:noFill/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58B63FC-A13C-4EAB-9220-41BEA3370D02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29594E-9391-9519-E286-4ED9732CC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9025" y="735417"/>
            <a:ext cx="0" cy="4185948"/>
          </a:xfrm>
          <a:prstGeom prst="line">
            <a:avLst/>
          </a:prstGeom>
          <a:ln w="12700">
            <a:solidFill>
              <a:srgbClr val="EFEDE7">
                <a:alpha val="7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29606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0723" y="5230607"/>
            <a:ext cx="7948445" cy="761041"/>
          </a:xfrm>
          <a:noFill/>
        </p:spPr>
        <p:txBody>
          <a:bodyPr anchor="t"/>
          <a:lstStyle>
            <a:lvl1pPr algn="r">
              <a:defRPr b="1" spc="100" baseline="0">
                <a:solidFill>
                  <a:schemeClr val="bg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5" y="-657225"/>
            <a:ext cx="10924355" cy="5887832"/>
          </a:xfrm>
        </p:spPr>
        <p:txBody>
          <a:bodyPr lIns="0" tIns="0" rIns="0" bIns="0" anchor="ctr">
            <a:normAutofit/>
          </a:bodyPr>
          <a:lstStyle>
            <a:lvl1pPr marL="0" indent="0">
              <a:buNone/>
              <a:defRPr sz="31000" spc="-100" baseline="0">
                <a:solidFill>
                  <a:schemeClr val="bg2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32480"/>
            <a:ext cx="2137769" cy="365125"/>
          </a:xfrm>
          <a:noFill/>
        </p:spPr>
        <p:txBody>
          <a:bodyPr/>
          <a:lstStyle>
            <a:lvl1pPr>
              <a:defRPr b="0" spc="0"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D133BBB-C9BA-478D-ACC3-56E69C31B4D0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29594E-9391-9519-E286-4ED9732CC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9025" y="735417"/>
            <a:ext cx="0" cy="4185948"/>
          </a:xfrm>
          <a:prstGeom prst="line">
            <a:avLst/>
          </a:prstGeom>
          <a:ln w="12700">
            <a:solidFill>
              <a:srgbClr val="EFEDE7">
                <a:alpha val="7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33047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0723" y="5122417"/>
            <a:ext cx="7948445" cy="869232"/>
          </a:xfrm>
          <a:noFill/>
        </p:spPr>
        <p:txBody>
          <a:bodyPr anchor="t">
            <a:normAutofit/>
          </a:bodyPr>
          <a:lstStyle>
            <a:lvl1pPr algn="r">
              <a:defRPr sz="2800" b="0" spc="100" baseline="0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5" y="120765"/>
            <a:ext cx="10659375" cy="4800600"/>
          </a:xfrm>
        </p:spPr>
        <p:txBody>
          <a:bodyPr lIns="0" tIns="0" rIns="0" anchor="b">
            <a:normAutofit/>
          </a:bodyPr>
          <a:lstStyle>
            <a:lvl1pPr marL="0" indent="0">
              <a:spcBef>
                <a:spcPts val="0"/>
              </a:spcBef>
              <a:buNone/>
              <a:defRPr sz="31000" spc="-100" baseline="0">
                <a:ln w="15875">
                  <a:solidFill>
                    <a:schemeClr val="bg2"/>
                  </a:solidFill>
                </a:ln>
                <a:noFill/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63391" y="616226"/>
            <a:ext cx="1352320" cy="412474"/>
          </a:xfrm>
          <a:noFill/>
        </p:spPr>
        <p:txBody>
          <a:bodyPr anchor="t"/>
          <a:lstStyle>
            <a:lvl1pPr algn="r">
              <a:defRPr b="0" spc="0"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386BD3A-3427-4776-A455-FF38304F4878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03202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1649896"/>
            <a:ext cx="10169921" cy="4949687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85800"/>
            <a:ext cx="10326757" cy="0"/>
          </a:xfrm>
          <a:prstGeom prst="line">
            <a:avLst/>
          </a:prstGeom>
          <a:ln w="12700">
            <a:solidFill>
              <a:schemeClr val="bg1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501227"/>
            <a:ext cx="1907799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501227"/>
            <a:ext cx="1256738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0907655-BDED-4A88-9727-947E02456645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501227"/>
            <a:ext cx="429372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81354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1649896"/>
            <a:ext cx="9666226" cy="4949687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729532"/>
            <a:ext cx="10326757" cy="0"/>
          </a:xfrm>
          <a:prstGeom prst="line">
            <a:avLst/>
          </a:prstGeom>
          <a:ln w="12700">
            <a:solidFill>
              <a:schemeClr val="bg1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501227"/>
            <a:ext cx="1907799" cy="365125"/>
          </a:xfrm>
          <a:solidFill>
            <a:schemeClr val="accent2"/>
          </a:solidFill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544329"/>
            <a:ext cx="1256738" cy="365125"/>
          </a:xfrm>
          <a:solidFill>
            <a:schemeClr val="accent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0400140-9243-4AE1-A76C-D8BD9EF938F5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5" y="544329"/>
            <a:ext cx="449721" cy="365125"/>
          </a:xfrm>
          <a:solidFill>
            <a:schemeClr val="accent2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32657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441641"/>
            <a:ext cx="9796670" cy="4358960"/>
          </a:xfrm>
        </p:spPr>
        <p:txBody>
          <a:bodyPr anchor="t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200"/>
            <a:ext cx="10326757" cy="0"/>
          </a:xfrm>
          <a:prstGeom prst="line">
            <a:avLst/>
          </a:prstGeom>
          <a:ln w="12700">
            <a:solidFill>
              <a:schemeClr val="tx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270"/>
            <a:ext cx="1907799" cy="365125"/>
          </a:xfrm>
          <a:solidFill>
            <a:schemeClr val="bg2"/>
          </a:solidFill>
        </p:spPr>
        <p:txBody>
          <a:bodyPr/>
          <a:lstStyle>
            <a:lvl1pPr>
              <a:defRPr b="0" spc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134599" y="6029271"/>
            <a:ext cx="1098141" cy="365125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978418A-E4AD-4F4D-B99D-9E40C1234D23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2741" y="6029271"/>
            <a:ext cx="429372" cy="365125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73432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441641"/>
            <a:ext cx="9796670" cy="4358960"/>
          </a:xfrm>
        </p:spPr>
        <p:txBody>
          <a:bodyPr anchor="t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3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200"/>
            <a:ext cx="10326757" cy="0"/>
          </a:xfrm>
          <a:prstGeom prst="line">
            <a:avLst/>
          </a:prstGeom>
          <a:ln w="12700">
            <a:solidFill>
              <a:schemeClr val="tx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270"/>
            <a:ext cx="1907799" cy="365125"/>
          </a:xfrm>
          <a:solidFill>
            <a:schemeClr val="bg2"/>
          </a:solidFill>
        </p:spPr>
        <p:txBody>
          <a:bodyPr/>
          <a:lstStyle>
            <a:lvl1pPr>
              <a:defRPr b="0" spc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134599" y="6029271"/>
            <a:ext cx="1098141" cy="365125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57725C-F3FD-4B16-984B-FC904AD58D64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2741" y="6029271"/>
            <a:ext cx="429372" cy="365125"/>
          </a:xfrm>
          <a:solidFill>
            <a:schemeClr val="bg2"/>
          </a:solidFill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3595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441641"/>
            <a:ext cx="9796670" cy="4358960"/>
          </a:xfrm>
        </p:spPr>
        <p:txBody>
          <a:bodyPr anchor="t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5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200"/>
            <a:ext cx="10326757" cy="0"/>
          </a:xfrm>
          <a:prstGeom prst="line">
            <a:avLst/>
          </a:prstGeom>
          <a:ln w="12700">
            <a:solidFill>
              <a:schemeClr val="tx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270"/>
            <a:ext cx="1907799" cy="365125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>
            <a:lvl1pPr>
              <a:defRPr b="0" spc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134599" y="6029271"/>
            <a:ext cx="1098141" cy="365125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C780C6-F0FD-455F-A2B8-0A9691723AFF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2741" y="6029271"/>
            <a:ext cx="429372" cy="365125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85021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8D5F78-0179-D9C3-74D3-62CE152F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2"/>
            <a:ext cx="8763000" cy="503833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BB386FE-4A21-B72A-BB2B-D4FDFDC3E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accent5">
                <a:alpha val="4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D4813FB1-9165-4DD7-C4C2-EAFC20602D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5410203"/>
            <a:ext cx="7543800" cy="372746"/>
          </a:xfrm>
          <a:noFill/>
        </p:spPr>
        <p:txBody>
          <a:bodyPr tIns="91440" bIns="91440" anchor="ctr">
            <a:normAutofit/>
          </a:bodyPr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725556"/>
            <a:ext cx="8845296" cy="3656168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spcBef>
                <a:spcPts val="0"/>
              </a:spcBef>
              <a:buNone/>
              <a:defRPr sz="5800" b="0" cap="all" spc="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4F49A81-8721-B846-5567-52769C04D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8"/>
            <a:ext cx="1911096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B3E54B7-FFB1-7BFC-0189-A17360728C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02368" y="6029868"/>
            <a:ext cx="1435608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D348C769-7AB4-4647-BD58-CC3E9CA66889}" type="datetime1">
              <a:rPr lang="en-US" smtClean="0"/>
              <a:t>5/11/2026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1DF2706-0EDF-0D3B-C01B-613E7D1BB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99613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4DD8063-0B64-5552-D964-11CA84F7A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082528" y="725556"/>
            <a:ext cx="0" cy="4135136"/>
          </a:xfrm>
          <a:prstGeom prst="line">
            <a:avLst/>
          </a:prstGeom>
          <a:ln w="12700">
            <a:solidFill>
              <a:schemeClr val="tx2">
                <a:alpha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3564" y="5167222"/>
            <a:ext cx="6789870" cy="679510"/>
          </a:xfrm>
          <a:solidFill>
            <a:schemeClr val="bg2"/>
          </a:solidFill>
        </p:spPr>
        <p:txBody>
          <a:bodyPr tIns="91440" bIns="91440" anchor="ctr">
            <a:normAutofit/>
          </a:bodyPr>
          <a:lstStyle>
            <a:lvl1pPr algn="r">
              <a:defRPr sz="2000" b="1" cap="none" baseline="0">
                <a:solidFill>
                  <a:schemeClr val="accent5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725556"/>
            <a:ext cx="8653281" cy="4075044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spcBef>
                <a:spcPts val="0"/>
              </a:spcBef>
              <a:buNone/>
              <a:defRPr sz="5400" b="0" cap="all" spc="0" baseline="0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503" y="6029868"/>
            <a:ext cx="1911096" cy="367060"/>
          </a:xfrm>
          <a:noFill/>
        </p:spPr>
        <p:txBody>
          <a:bodyPr anchor="ctr"/>
          <a:lstStyle>
            <a:lvl1pPr algn="l">
              <a:defRPr b="0" spc="0">
                <a:solidFill>
                  <a:schemeClr val="accent5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01193" y="6029868"/>
            <a:ext cx="1439323" cy="365125"/>
          </a:xfrm>
          <a:noFill/>
        </p:spPr>
        <p:txBody>
          <a:bodyPr/>
          <a:lstStyle>
            <a:lvl1pPr algn="r"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67891EA0-6E5D-4821-92F4-23CFFDAC5E38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3434" y="6029868"/>
            <a:ext cx="429372" cy="365125"/>
          </a:xfrm>
          <a:noFill/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57642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8D5F78-0179-D9C3-74D3-62CE152F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439120" y="1202645"/>
            <a:ext cx="5301113" cy="4452709"/>
          </a:xfrm>
          <a:prstGeom prst="rect">
            <a:avLst/>
          </a:prstGeom>
          <a:solidFill>
            <a:schemeClr val="bg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EDCDC8B-43A9-5AA8-8ACB-3F984DC1B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6096000" y="5402510"/>
            <a:ext cx="0" cy="145549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FE70F6-FCE2-0FC4-2CD2-165DDD747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6096000" y="0"/>
            <a:ext cx="0" cy="145549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63474" y="4659653"/>
            <a:ext cx="4252404" cy="520187"/>
          </a:xfrm>
          <a:noFill/>
        </p:spPr>
        <p:txBody>
          <a:bodyPr anchor="ctr">
            <a:normAutofit/>
          </a:bodyPr>
          <a:lstStyle>
            <a:lvl1pPr algn="ctr">
              <a:defRPr sz="160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B22420FA-FDBE-1BD5-73B2-9577BE200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 b="0">
                <a:solidFill>
                  <a:schemeClr val="accent5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312230" y="1793287"/>
            <a:ext cx="7554892" cy="2494627"/>
          </a:xfrm>
        </p:spPr>
        <p:txBody>
          <a:bodyPr anchor="ctr">
            <a:normAutofit/>
          </a:bodyPr>
          <a:lstStyle>
            <a:lvl1pPr marL="0" indent="0" algn="ctr">
              <a:lnSpc>
                <a:spcPct val="85000"/>
              </a:lnSpc>
              <a:buNone/>
              <a:defRPr sz="4800" b="0" cap="none" spc="0" baseline="0">
                <a:solidFill>
                  <a:schemeClr val="accent5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44359CE5-9894-7A66-486B-F830CCE177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869CC736-6517-4DE3-9A18-5EB6F27EF875}" type="datetime1">
              <a:rPr lang="en-US" smtClean="0"/>
              <a:t>5/11/2026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A2B012E-FACE-13C2-4909-F2AE04FD1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55830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5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FBFD51-0E30-9113-3F4A-D0B885751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alphaModFix amt="28000"/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6447" y="5204117"/>
            <a:ext cx="11019882" cy="715858"/>
          </a:xfrm>
          <a:noFill/>
        </p:spPr>
        <p:txBody>
          <a:bodyPr tIns="91440" bIns="91440" anchor="ctr">
            <a:normAutofit/>
          </a:bodyPr>
          <a:lstStyle>
            <a:lvl1pPr algn="r">
              <a:defRPr sz="180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539646"/>
            <a:ext cx="8406832" cy="3709557"/>
          </a:xfrm>
        </p:spPr>
        <p:txBody>
          <a:bodyPr>
            <a:normAutofit/>
          </a:bodyPr>
          <a:lstStyle>
            <a:lvl1pPr marL="228600" indent="-228600">
              <a:lnSpc>
                <a:spcPct val="100000"/>
              </a:lnSpc>
              <a:spcBef>
                <a:spcPts val="0"/>
              </a:spcBef>
              <a:buNone/>
              <a:defRPr sz="5400" b="0" cap="none" spc="0" baseline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3" y="6028848"/>
            <a:ext cx="1828970" cy="366144"/>
          </a:xfrm>
          <a:noFill/>
        </p:spPr>
        <p:txBody>
          <a:bodyPr/>
          <a:lstStyle>
            <a:lvl1pPr algn="l">
              <a:defRPr b="0" spc="0"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5971960-CC10-477C-A0E8-32CE7F9D38E0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90E99C4-92E7-3B92-2013-C034357E2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5800" y="4804478"/>
            <a:ext cx="1082040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722097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12192000" cy="685800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278D15F-775B-01A1-AD5A-860DC9A2E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9448801" cy="4800599"/>
          </a:xfrm>
          <a:prstGeom prst="rect">
            <a:avLst/>
          </a:prstGeom>
          <a:solidFill>
            <a:schemeClr val="bg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FE70F6-FCE2-0FC4-2CD2-165DDD747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11081989" y="698720"/>
            <a:ext cx="0" cy="4101880"/>
          </a:xfrm>
          <a:prstGeom prst="line">
            <a:avLst/>
          </a:prstGeom>
          <a:ln w="12700">
            <a:solidFill>
              <a:schemeClr val="tx2">
                <a:alpha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4864" y="5257800"/>
            <a:ext cx="10255196" cy="748275"/>
          </a:xfrm>
          <a:noFill/>
        </p:spPr>
        <p:txBody>
          <a:bodyPr anchor="ctr">
            <a:normAutofit/>
          </a:bodyPr>
          <a:lstStyle>
            <a:lvl1pPr algn="r">
              <a:defRPr sz="180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4AEC05F-4937-10A8-1A19-6FA315BE7ADF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87413" y="1033272"/>
            <a:ext cx="9247187" cy="3257550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buNone/>
              <a:defRPr sz="540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7"/>
            <a:ext cx="1911096" cy="365126"/>
          </a:xfrm>
          <a:noFill/>
        </p:spPr>
        <p:txBody>
          <a:bodyPr/>
          <a:lstStyle>
            <a:lvl1pPr algn="l">
              <a:defRPr b="0" spc="0">
                <a:solidFill>
                  <a:schemeClr val="accent5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82686" cy="365125"/>
          </a:xfrm>
          <a:noFill/>
        </p:spPr>
        <p:txBody>
          <a:bodyPr/>
          <a:lstStyle>
            <a:lvl1pPr algn="r">
              <a:defRPr>
                <a:solidFill>
                  <a:schemeClr val="accent5"/>
                </a:solidFill>
              </a:defRPr>
            </a:lvl1pPr>
          </a:lstStyle>
          <a:p>
            <a:fld id="{84D8584C-2125-40A2-8519-09FB9A8C3315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accent5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17351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50773-1259-8F51-3561-DF3A80B26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185"/>
            <a:ext cx="10902696" cy="1070849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966CF-BE4B-28C8-6D17-E087E97C0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1" y="1756230"/>
            <a:ext cx="5181600" cy="4034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559437-5037-4EE7-88FA-80C5AA087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756230"/>
            <a:ext cx="5181600" cy="4034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26746-DF44-9DEF-8471-A5E1F6CCC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850B58-64D5-F359-1AC8-3D57AA87B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0EDEC-0890-4E6D-9DE0-ECAF543851A7}" type="datetime1">
              <a:rPr lang="en-US" smtClean="0"/>
              <a:t>5/11/2026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A22FA-48E7-5BF5-6432-6C7A54D7E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70327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8D87-72DE-A210-5C2D-570A1B01D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206"/>
            <a:ext cx="10899648" cy="1069848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932A9-21A4-5A57-9D72-8C46993E6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631076"/>
            <a:ext cx="5157787" cy="70939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3D4B4-A366-E12D-19BB-C17B714661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5431" y="2372146"/>
            <a:ext cx="5157787" cy="34952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6DAAF-1A05-D83C-70C1-CEADA4EB7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4600" y="1631076"/>
            <a:ext cx="5183188" cy="7093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FE7B13-3453-6313-B416-E9FF9DA2E0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4600" y="2372146"/>
            <a:ext cx="5183188" cy="34952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61BE2D-E1A3-1A5C-AE37-9DC52A971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D5902D-DF04-F2A8-C2F8-EBDD2A897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88318-BA47-4AD0-805B-25EB53D81BBB}" type="datetime1">
              <a:rPr lang="en-US" smtClean="0"/>
              <a:t>5/11/2026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4FDDA8-940A-B407-4EB2-85DC9BED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01433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151FC-CD6F-656F-54A8-59B782BE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265176"/>
            <a:ext cx="11028923" cy="13258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7D307A-FF1F-38A3-7DE5-F11DC31CA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C539B-20CB-8D83-0ECC-5F682BD06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D3F20-2AB6-4A04-8E99-A7FB006776B6}" type="datetime1">
              <a:rPr lang="en-US" smtClean="0"/>
              <a:t>5/11/2026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6EB674-912E-381A-49CE-08E49DFF4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58008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FA0B77-3CB1-4071-30F6-B0766D75C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A81A7-FC7B-1689-D59F-4173A1763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A2087-1351-4A66-BC4B-B8C73F209E6A}" type="datetime1">
              <a:rPr lang="en-US" smtClean="0"/>
              <a:t>5/11/2026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80D98-2C9A-3434-E8A3-DA6CCD2F5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13303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C3A53-0764-6B81-0CF9-98A31577B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932688"/>
            <a:ext cx="4195169" cy="1124712"/>
          </a:xfrm>
          <a:noFill/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E505A-8E22-72EF-7229-3828AF9454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5431" y="2057400"/>
            <a:ext cx="4195169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4E78B-DAF0-5E30-C9F0-EA1D81066D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903515"/>
            <a:ext cx="6019800" cy="495753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FB557B-A6AB-0141-61F5-2C6D1D26D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346670-62CE-41B6-24CD-DB7BF2AEC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67112-4E38-4DE6-886D-C6360575EE2E}" type="datetime1">
              <a:rPr lang="en-US" smtClean="0"/>
              <a:t>5/11/2026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2C964C-100B-6E0E-8C9C-FEDE515F2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00051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52BCA-373C-52F0-00A4-DB648AB6D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2" y="228599"/>
            <a:ext cx="3658560" cy="1742175"/>
          </a:xfrm>
          <a:noFill/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5DCE8E-6071-4972-B85E-E495AB0FF6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2337134"/>
            <a:ext cx="2892392" cy="3331342"/>
          </a:xfrm>
        </p:spPr>
        <p:txBody>
          <a:bodyPr anchor="b"/>
          <a:lstStyle>
            <a:lvl1pPr marL="0" indent="0" algn="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BAE75E-255D-9B56-3A67-14178C54EB59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800600" y="685800"/>
            <a:ext cx="6705600" cy="487680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5E2938-E6DE-EB90-C8DE-0D078BDD0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8928D8-1666-BE45-30C8-65C74E2283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82686" cy="365125"/>
          </a:xfrm>
        </p:spPr>
        <p:txBody>
          <a:bodyPr/>
          <a:lstStyle/>
          <a:p>
            <a:fld id="{8493712A-E27F-4D57-B2CA-5B36D6E8A4B0}" type="datetime1">
              <a:rPr lang="en-US" smtClean="0"/>
              <a:t>5/11/2026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79A9FD-2464-F09D-1603-6DF07EF20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7976" y="6029868"/>
            <a:ext cx="429372" cy="365125"/>
          </a:xfrm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21828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22766A-BE9C-B780-CC66-44ECFC5C0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57400" y="3084659"/>
            <a:ext cx="10133956" cy="377334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6" y="182881"/>
            <a:ext cx="8616684" cy="1874520"/>
          </a:xfrm>
          <a:noFill/>
        </p:spPr>
        <p:txBody>
          <a:bodyPr anchor="t">
            <a:normAutofit/>
          </a:bodyPr>
          <a:lstStyle>
            <a:lvl1pPr>
              <a:defRPr sz="96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53600" y="617923"/>
            <a:ext cx="1866897" cy="461881"/>
          </a:xfrm>
          <a:noFill/>
        </p:spPr>
        <p:txBody>
          <a:bodyPr anchor="t"/>
          <a:lstStyle>
            <a:lvl1pPr algn="r">
              <a:defRPr sz="900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5846" y="3544866"/>
            <a:ext cx="8990722" cy="2446782"/>
          </a:xfrm>
        </p:spPr>
        <p:txBody>
          <a:bodyPr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95846" y="6024816"/>
            <a:ext cx="1809495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A8EB468F-DE53-43FF-8B87-9F03EBF19C21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bg2"/>
          </a:solidFill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13830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2AC4BE-2FD3-AAF4-8A1B-0633F1BEE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436077" cy="2057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652D305-42E1-E86E-632C-9DFD4F747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5800" y="4564627"/>
            <a:ext cx="5068016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25" y="530940"/>
            <a:ext cx="7703576" cy="1308290"/>
          </a:xfrm>
          <a:noFill/>
        </p:spPr>
        <p:txBody>
          <a:bodyPr anchor="t">
            <a:normAutofit/>
          </a:bodyPr>
          <a:lstStyle>
            <a:lvl1pPr>
              <a:defRPr sz="80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005" y="3571531"/>
            <a:ext cx="5009534" cy="1987694"/>
          </a:xfrm>
        </p:spPr>
        <p:txBody>
          <a:bodyPr anchor="ctr"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7"/>
            <a:ext cx="1911096" cy="365126"/>
          </a:xfrm>
          <a:noFill/>
        </p:spPr>
        <p:txBody>
          <a:bodyPr anchor="ctr"/>
          <a:lstStyle>
            <a:lvl1pPr algn="l">
              <a:defRPr sz="900" b="1"/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99320" y="6029867"/>
            <a:ext cx="1441766" cy="365125"/>
          </a:xfrm>
          <a:noFill/>
        </p:spPr>
        <p:txBody>
          <a:bodyPr/>
          <a:lstStyle>
            <a:lvl1pPr algn="r">
              <a:defRPr/>
            </a:lvl1pPr>
          </a:lstStyle>
          <a:p>
            <a:fld id="{77D9A748-B116-46F1-81D5-0BE225FE4EB1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287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BAF5C3-82B6-427E-5D2E-900A2D90A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1AA792-727F-F91C-6564-A882FAF11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51270"/>
            <a:ext cx="10981137" cy="123972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13716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0A246-77A4-EC4C-28B8-90388BB8E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745956"/>
            <a:ext cx="10981137" cy="3983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F6714-5B6F-439F-4173-D518237123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430" y="6029868"/>
            <a:ext cx="191109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l">
              <a:defRPr sz="900" b="1" cap="all" spc="6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842E6-B4ED-431B-B1A0-22352BA620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58400" y="6029868"/>
            <a:ext cx="118268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82B9AEC8-204B-4AD5-8041-BCAF36A74EB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743A1-0EE5-84FA-44EE-3CDDB793AA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3434" y="6029868"/>
            <a:ext cx="429372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27F8DDA4-3B80-4E8A-A8F5-521F73BF91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992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  <p:sldLayoutId id="2147483717" r:id="rId57"/>
    <p:sldLayoutId id="2147483718" r:id="rId58"/>
    <p:sldLayoutId id="2147483719" r:id="rId59"/>
    <p:sldLayoutId id="2147483720" r:id="rId60"/>
    <p:sldLayoutId id="2147483721" r:id="rId61"/>
    <p:sldLayoutId id="2147483722" r:id="rId62"/>
    <p:sldLayoutId id="2147483723" r:id="rId63"/>
  </p:sldLayoutIdLst>
  <p:hf hdr="0"/>
  <p:txStyles>
    <p:titleStyle>
      <a:lvl1pPr marL="0" algn="l" defTabSz="914400" rtl="0" eaLnBrk="1" latinLnBrk="0" hangingPunct="1">
        <a:lnSpc>
          <a:spcPct val="100000"/>
        </a:lnSpc>
        <a:spcBef>
          <a:spcPct val="0"/>
        </a:spcBef>
        <a:spcAft>
          <a:spcPts val="0"/>
        </a:spcAft>
        <a:buNone/>
        <a:defRPr sz="2800" kern="1200" cap="all" baseline="0">
          <a:solidFill>
            <a:schemeClr val="accent5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864">
          <p15:clr>
            <a:srgbClr val="F26B43"/>
          </p15:clr>
        </p15:guide>
        <p15:guide id="3" pos="432">
          <p15:clr>
            <a:srgbClr val="F26B43"/>
          </p15:clr>
        </p15:guide>
        <p15:guide id="4" orient="horz" pos="3912">
          <p15:clr>
            <a:srgbClr val="F26B43"/>
          </p15:clr>
        </p15:guide>
        <p15:guide id="5" orient="horz" pos="3504">
          <p15:clr>
            <a:srgbClr val="F26B43"/>
          </p15:clr>
        </p15:guide>
        <p15:guide id="6" orient="horz" pos="3024">
          <p15:clr>
            <a:srgbClr val="F26B43"/>
          </p15:clr>
        </p15:guide>
        <p15:guide id="7" orient="horz" pos="2592">
          <p15:clr>
            <a:srgbClr val="F26B43"/>
          </p15:clr>
        </p15:guide>
        <p15:guide id="8" orient="horz" pos="1728">
          <p15:clr>
            <a:srgbClr val="F26B43"/>
          </p15:clr>
        </p15:guide>
        <p15:guide id="9" orient="horz" pos="1296">
          <p15:clr>
            <a:srgbClr val="F26B43"/>
          </p15:clr>
        </p15:guide>
        <p15:guide id="10" orient="horz" pos="864">
          <p15:clr>
            <a:srgbClr val="F26B43"/>
          </p15:clr>
        </p15:guide>
        <p15:guide id="11" orient="horz" pos="432">
          <p15:clr>
            <a:srgbClr val="F26B43"/>
          </p15:clr>
        </p15:guide>
        <p15:guide id="12" pos="1296">
          <p15:clr>
            <a:srgbClr val="F26B43"/>
          </p15:clr>
        </p15:guide>
        <p15:guide id="13" pos="1728">
          <p15:clr>
            <a:srgbClr val="F26B43"/>
          </p15:clr>
        </p15:guide>
        <p15:guide id="18" pos="2160">
          <p15:clr>
            <a:srgbClr val="F26B43"/>
          </p15:clr>
        </p15:guide>
        <p15:guide id="20" pos="5520">
          <p15:clr>
            <a:srgbClr val="F26B43"/>
          </p15:clr>
        </p15:guide>
        <p15:guide id="21" pos="5952">
          <p15:clr>
            <a:srgbClr val="F26B43"/>
          </p15:clr>
        </p15:guide>
        <p15:guide id="22" pos="6384">
          <p15:clr>
            <a:srgbClr val="F26B43"/>
          </p15:clr>
        </p15:guide>
        <p15:guide id="24" pos="6816">
          <p15:clr>
            <a:srgbClr val="F26B43"/>
          </p15:clr>
        </p15:guide>
        <p15:guide id="25" pos="7248">
          <p15:clr>
            <a:srgbClr val="F26B43"/>
          </p15:clr>
        </p15:guide>
        <p15:guide id="26" pos="5088">
          <p15:clr>
            <a:srgbClr val="F26B43"/>
          </p15:clr>
        </p15:guide>
        <p15:guide id="27" pos="4656">
          <p15:clr>
            <a:srgbClr val="F26B43"/>
          </p15:clr>
        </p15:guide>
        <p15:guide id="28" pos="4224">
          <p15:clr>
            <a:srgbClr val="F26B43"/>
          </p15:clr>
        </p15:guide>
        <p15:guide id="29" pos="2592">
          <p15:clr>
            <a:srgbClr val="F26B43"/>
          </p15:clr>
        </p15:guide>
        <p15:guide id="30" pos="3024">
          <p15:clr>
            <a:srgbClr val="F26B43"/>
          </p15:clr>
        </p15:guide>
        <p15:guide id="31" pos="3456">
          <p15:clr>
            <a:srgbClr val="F26B43"/>
          </p15:clr>
        </p15:guide>
        <p15:guide id="32" orient="horz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lab.research.google.com/drive/1cVtsv_C8fBSRlOgnXhQUQtqDdKxG8AEi?usp=sharin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F5667ED-0CA4-A43E-8AED-C963F78FC6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2646" y="870092"/>
            <a:ext cx="5578206" cy="2257793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1">
                    <a:lumMod val="76000"/>
                  </a:schemeClr>
                </a:solidFill>
                <a:highlight>
                  <a:srgbClr val="22262B"/>
                </a:highlight>
                <a:ea typeface="+mj-lt"/>
                <a:cs typeface="+mj-lt"/>
              </a:rPr>
              <a:t>Spatial-Temporal Crop Yield Prediction and Climate Resilience </a:t>
            </a:r>
            <a:r>
              <a:rPr lang="en-US" sz="4000" b="1">
                <a:solidFill>
                  <a:schemeClr val="accent1">
                    <a:lumMod val="76000"/>
                  </a:schemeClr>
                </a:solidFill>
                <a:highlight>
                  <a:srgbClr val="22262B"/>
                </a:highlight>
                <a:ea typeface="+mj-lt"/>
                <a:cs typeface="+mj-lt"/>
              </a:rPr>
              <a:t>Planning</a:t>
            </a:r>
            <a:endParaRPr lang="en-US" sz="4000" b="1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2FDEAA-C76C-21E2-FF9D-2C21556615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2913" y="3113557"/>
            <a:ext cx="5335573" cy="277549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sz="1100" b="1">
                <a:solidFill>
                  <a:srgbClr val="00B050"/>
                </a:solidFill>
                <a:highlight>
                  <a:srgbClr val="FFFFFF"/>
                </a:highlight>
                <a:latin typeface="+mj-lt"/>
                <a:ea typeface="+mj-lt"/>
                <a:cs typeface="+mj-lt"/>
              </a:rPr>
              <a:t>Subtitle:</a:t>
            </a:r>
            <a:r>
              <a:rPr lang="en-US" sz="1100">
                <a:solidFill>
                  <a:srgbClr val="00B050"/>
                </a:solidFill>
                <a:highlight>
                  <a:srgbClr val="FFFFFF"/>
                </a:highlight>
                <a:latin typeface="+mj-lt"/>
                <a:ea typeface="+mj-lt"/>
                <a:cs typeface="+mj-lt"/>
              </a:rPr>
              <a:t> Integrating Multi-Source Data via </a:t>
            </a:r>
            <a:r>
              <a:rPr lang="en-US" sz="1100">
                <a:solidFill>
                  <a:srgbClr val="00B050"/>
                </a:solidFill>
                <a:highlight>
                  <a:srgbClr val="FFFFFF"/>
                </a:highlight>
                <a:ea typeface="+mj-lt"/>
                <a:cs typeface="+mj-lt"/>
              </a:rPr>
              <a:t>Brain-Inspired Registration</a:t>
            </a:r>
            <a:r>
              <a:rPr lang="en-US" sz="1100">
                <a:solidFill>
                  <a:srgbClr val="00B050"/>
                </a:solidFill>
                <a:highlight>
                  <a:srgbClr val="FFFFFF"/>
                </a:highlight>
                <a:latin typeface="+mj-lt"/>
                <a:ea typeface="+mj-lt"/>
                <a:cs typeface="+mj-lt"/>
              </a:rPr>
              <a:t> Techniques</a:t>
            </a:r>
            <a:endParaRPr lang="en-US" cap="none">
              <a:solidFill>
                <a:srgbClr val="00B050"/>
              </a:solidFill>
            </a:endParaRPr>
          </a:p>
          <a:p>
            <a:endParaRPr lang="en-US" sz="1100" dirty="0">
              <a:solidFill>
                <a:srgbClr val="00B050"/>
              </a:solidFill>
              <a:highlight>
                <a:srgbClr val="FFFFFF"/>
              </a:highlight>
              <a:ea typeface="+mj-lt"/>
              <a:cs typeface="+mj-lt"/>
            </a:endParaRPr>
          </a:p>
          <a:p>
            <a:endParaRPr lang="en-US" sz="1100" dirty="0">
              <a:solidFill>
                <a:srgbClr val="303030"/>
              </a:solidFill>
              <a:highlight>
                <a:srgbClr val="FFFFFF"/>
              </a:highlight>
              <a:ea typeface="+mj-lt"/>
              <a:cs typeface="+mj-lt"/>
            </a:endParaRPr>
          </a:p>
          <a:p>
            <a:r>
              <a:rPr lang="en-US" sz="1100" b="1" cap="none">
                <a:solidFill>
                  <a:srgbClr val="303030"/>
                </a:solidFill>
                <a:highlight>
                  <a:srgbClr val="FFFFFF"/>
                </a:highlight>
                <a:latin typeface="+mj-lt"/>
                <a:ea typeface="+mj-lt"/>
                <a:cs typeface="+mj-lt"/>
              </a:rPr>
              <a:t>Presenter:</a:t>
            </a:r>
            <a:r>
              <a:rPr lang="en-US" sz="1100" cap="none">
                <a:solidFill>
                  <a:srgbClr val="303030"/>
                </a:solidFill>
                <a:highlight>
                  <a:srgbClr val="FFFFFF"/>
                </a:highlight>
                <a:latin typeface="+mj-lt"/>
                <a:ea typeface="+mj-lt"/>
                <a:cs typeface="+mj-lt"/>
              </a:rPr>
              <a:t> Tasin Islam (ID: 2435184).</a:t>
            </a:r>
            <a:endParaRPr lang="en-US" cap="none">
              <a:solidFill>
                <a:srgbClr val="797C6D"/>
              </a:solidFill>
              <a:ea typeface="+mj-lt"/>
              <a:cs typeface="+mj-lt"/>
            </a:endParaRPr>
          </a:p>
          <a:p>
            <a:r>
              <a:rPr lang="en-US" sz="1100" b="1" dirty="0">
                <a:solidFill>
                  <a:srgbClr val="303030"/>
                </a:solidFill>
                <a:highlight>
                  <a:srgbClr val="FFFFFF"/>
                </a:highlight>
                <a:latin typeface="+mj-lt"/>
                <a:ea typeface="+mj-lt"/>
                <a:cs typeface="+mj-lt"/>
              </a:rPr>
              <a:t>Supervisor:</a:t>
            </a:r>
            <a:r>
              <a:rPr lang="en-US" sz="1100" dirty="0">
                <a:solidFill>
                  <a:srgbClr val="303030"/>
                </a:solidFill>
                <a:highlight>
                  <a:srgbClr val="FFFFFF"/>
                </a:highlight>
                <a:latin typeface="+mj-lt"/>
                <a:ea typeface="+mj-lt"/>
                <a:cs typeface="+mj-lt"/>
              </a:rPr>
              <a:t> Nouh </a:t>
            </a:r>
            <a:r>
              <a:rPr lang="en-US" sz="1100" err="1">
                <a:solidFill>
                  <a:srgbClr val="303030"/>
                </a:solidFill>
                <a:highlight>
                  <a:srgbClr val="FFFFFF"/>
                </a:highlight>
                <a:latin typeface="+mj-lt"/>
                <a:ea typeface="+mj-lt"/>
                <a:cs typeface="+mj-lt"/>
              </a:rPr>
              <a:t>Elmitwally</a:t>
            </a:r>
            <a:r>
              <a:rPr lang="en-US" sz="1100" dirty="0">
                <a:solidFill>
                  <a:srgbClr val="303030"/>
                </a:solidFill>
                <a:highlight>
                  <a:srgbClr val="FFFFFF"/>
                </a:highlight>
                <a:latin typeface="+mj-lt"/>
                <a:ea typeface="+mj-lt"/>
                <a:cs typeface="+mj-lt"/>
              </a:rPr>
              <a:t>.</a:t>
            </a:r>
            <a:endParaRPr lang="en-US" cap="none">
              <a:solidFill>
                <a:srgbClr val="797C6D"/>
              </a:solidFill>
              <a:ea typeface="+mj-lt"/>
              <a:cs typeface="+mj-lt"/>
            </a:endParaRPr>
          </a:p>
          <a:p>
            <a:r>
              <a:rPr lang="en-US" sz="1100" b="1">
                <a:solidFill>
                  <a:srgbClr val="303030"/>
                </a:solidFill>
                <a:highlight>
                  <a:srgbClr val="FFFFFF"/>
                </a:highlight>
                <a:latin typeface="+mj-lt"/>
                <a:ea typeface="+mj-lt"/>
                <a:cs typeface="+mj-lt"/>
              </a:rPr>
              <a:t>University:</a:t>
            </a:r>
            <a:r>
              <a:rPr lang="en-US" sz="1100" dirty="0">
                <a:solidFill>
                  <a:srgbClr val="303030"/>
                </a:solidFill>
                <a:highlight>
                  <a:srgbClr val="FFFFFF"/>
                </a:highlight>
                <a:latin typeface="+mj-lt"/>
                <a:ea typeface="+mj-lt"/>
                <a:cs typeface="+mj-lt"/>
              </a:rPr>
              <a:t> University of Wales Trinity Saint David (UWTSD).</a:t>
            </a:r>
            <a:endParaRPr lang="en-US" cap="none"/>
          </a:p>
          <a:p>
            <a:br>
              <a:rPr lang="en-US" dirty="0"/>
            </a:b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D1956C4-0342-2A0D-720A-98A9363AB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5BADC-4FD4-44DC-8CD5-A8F9C57A8D9D}" type="datetime1">
              <a:rPr lang="en-US" smtClean="0"/>
              <a:t>5/11/2026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9B09B9-6B7D-A656-501B-789AD6E57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1</a:t>
            </a:fld>
            <a:endParaRPr lang="en-US"/>
          </a:p>
        </p:txBody>
      </p:sp>
      <p:pic>
        <p:nvPicPr>
          <p:cNvPr id="2" name="Picture 1" descr="A computer with a screen on&#10;&#10;AI-generated content may be incorrect.">
            <a:extLst>
              <a:ext uri="{FF2B5EF4-FFF2-40B4-BE49-F238E27FC236}">
                <a16:creationId xmlns:a16="http://schemas.microsoft.com/office/drawing/2014/main" id="{29846556-0B1F-E184-6A60-B0F2406E7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940000">
            <a:off x="4522022" y="2812076"/>
            <a:ext cx="4279726" cy="41531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Picture Placeholder 8" descr="Oranges growing on a tree">
            <a:extLst>
              <a:ext uri="{FF2B5EF4-FFF2-40B4-BE49-F238E27FC236}">
                <a16:creationId xmlns:a16="http://schemas.microsoft.com/office/drawing/2014/main" id="{D2D32C81-4C77-1ECF-AFB9-CA3321F8FA8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70" b="5770"/>
          <a:stretch>
            <a:fillRect/>
          </a:stretch>
        </p:blipFill>
        <p:spPr>
          <a:xfrm>
            <a:off x="6443314" y="863538"/>
            <a:ext cx="4988858" cy="4512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76719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86FB8-CCB8-2C3D-EF42-D779688FB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86" y="265728"/>
            <a:ext cx="10981137" cy="1095920"/>
          </a:xfrm>
        </p:spPr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 b="1">
                <a:solidFill>
                  <a:srgbClr val="303030"/>
                </a:solidFill>
                <a:highlight>
                  <a:srgbClr val="FFFFFF"/>
                </a:highlight>
                <a:ea typeface="+mj-lt"/>
                <a:cs typeface="+mj-lt"/>
              </a:rPr>
              <a:t>A Daily Life Problem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487B3-3BFF-74AF-2C0B-873797F2E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0861" y="4955234"/>
            <a:ext cx="6894912" cy="10750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b="1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latin typeface="Oswald SemiBold"/>
                <a:ea typeface="+mn-lt"/>
                <a:cs typeface="+mn-lt"/>
              </a:rPr>
              <a:t>Why is my grocery bill rising?</a:t>
            </a:r>
            <a:endParaRPr lang="en-GB" sz="4400" b="1">
              <a:solidFill>
                <a:schemeClr val="accent1">
                  <a:lumMod val="76000"/>
                </a:schemeClr>
              </a:solidFill>
              <a:latin typeface="Oswald SemiBold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2EA8DF-021A-3C19-5DFF-E5F4236DE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2C8B4D-DD93-B737-229C-8DE165936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2</a:t>
            </a:fld>
            <a:endParaRPr lang="en-US"/>
          </a:p>
        </p:txBody>
      </p:sp>
      <p:pic>
        <p:nvPicPr>
          <p:cNvPr id="7" name="Picture 6" descr="A person and a child shopping in a store&#10;&#10;AI-generated content may be incorrect.">
            <a:extLst>
              <a:ext uri="{FF2B5EF4-FFF2-40B4-BE49-F238E27FC236}">
                <a16:creationId xmlns:a16="http://schemas.microsoft.com/office/drawing/2014/main" id="{67978B51-20A6-9902-CF93-B243953373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8089" y="1273479"/>
            <a:ext cx="7896617" cy="368474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283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DD444-F641-17A5-F4E5-9BE74D0BD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 b="1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ea typeface="+mj-lt"/>
                <a:cs typeface="+mj-lt"/>
              </a:rPr>
              <a:t>The Solution</a:t>
            </a:r>
            <a:endParaRPr lang="en-US" sz="4000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26F58-9076-28F2-403C-A14E05443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586" y="1717126"/>
            <a:ext cx="10371537" cy="421791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800" b="1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From Plate to Field: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How AI can stabilize global food security.</a:t>
            </a:r>
            <a:endParaRPr lang="en-GB" sz="2800"/>
          </a:p>
          <a:p>
            <a:endParaRPr lang="en-GB" sz="28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Research Motivation: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Transitioning from reactive farming to proactive climate resilience.</a:t>
            </a:r>
            <a:endParaRPr lang="en-GB" sz="28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9244C1-63EE-22D6-B4E2-6C6425CDA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75A975-3D80-2319-4643-F1FFECF9D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9749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F8621-9CC4-ACE4-377C-E1987E4F5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>
                <a:solidFill>
                  <a:srgbClr val="303030"/>
                </a:solidFill>
                <a:highlight>
                  <a:srgbClr val="FFFFFF"/>
                </a:highlight>
                <a:ea typeface="+mj-lt"/>
                <a:cs typeface="+mj-lt"/>
              </a:rPr>
              <a:t>Why This Topic?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0B89F-F67F-DA5F-EE40-B8E1F6801B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686" y="1298026"/>
            <a:ext cx="8921780" cy="4564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GB" sz="24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ea typeface="+mn-lt"/>
                <a:cs typeface="+mn-lt"/>
              </a:rPr>
              <a:t>Data Heterogeneity</a:t>
            </a:r>
            <a:r>
              <a:rPr lang="en-GB" sz="24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 Drones see pixels, Satellites see regions.</a:t>
            </a:r>
            <a:endParaRPr lang="en-GB" sz="2400"/>
          </a:p>
          <a:p>
            <a:pPr algn="ctr"/>
            <a:endParaRPr lang="en-GB" sz="24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algn="ctr"/>
            <a:endParaRPr lang="en-GB" sz="24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algn="ctr"/>
            <a:endParaRPr lang="en-GB" sz="24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algn="ctr"/>
            <a:endParaRPr lang="en-GB" sz="24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algn="ctr"/>
            <a:endParaRPr lang="en-GB" sz="24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algn="ctr"/>
            <a:endParaRPr lang="en-GB" sz="24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ea typeface="+mn-lt"/>
                <a:cs typeface="+mn-lt"/>
              </a:rPr>
              <a:t>The Problem</a:t>
            </a:r>
            <a:r>
              <a:rPr lang="en-GB" sz="2400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 High-res drone images don't "talk" to low-res weather maps.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4E182B-46D9-8518-53BC-0C7E97A3D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DA83C-B177-1591-7842-72C86DBCA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4</a:t>
            </a:fld>
            <a:endParaRPr lang="en-US"/>
          </a:p>
        </p:txBody>
      </p:sp>
      <p:pic>
        <p:nvPicPr>
          <p:cNvPr id="7" name="Picture 6" descr="A comparison of a satellite image&#10;&#10;AI-generated content may be incorrect.">
            <a:extLst>
              <a:ext uri="{FF2B5EF4-FFF2-40B4-BE49-F238E27FC236}">
                <a16:creationId xmlns:a16="http://schemas.microsoft.com/office/drawing/2014/main" id="{CD86542F-84DD-2F1E-DF86-23B1F2733D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4275" y="2009775"/>
            <a:ext cx="4743450" cy="3133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077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2E9A5-179D-E45E-C398-37225F9EF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ea typeface="+mj-lt"/>
                <a:cs typeface="+mj-lt"/>
              </a:rPr>
              <a:t>The Three Pillars of My Research</a:t>
            </a:r>
            <a:endParaRPr lang="en-US" sz="4000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E1A3F-EA74-5797-7003-A4447F314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181" y="1383099"/>
            <a:ext cx="10593613" cy="40974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sz="32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Pillar 1:</a:t>
            </a:r>
            <a:r>
              <a:rPr lang="en-GB" sz="32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Multi-Source Data Fusion (Drone + Weather + FAOSTAT)</a:t>
            </a:r>
            <a:endParaRPr lang="en-GB" sz="3200">
              <a:solidFill>
                <a:srgbClr val="444742"/>
              </a:solidFill>
              <a:ea typeface="+mn-lt"/>
              <a:cs typeface="+mn-lt"/>
            </a:endParaRPr>
          </a:p>
          <a:p>
            <a:pPr marL="457200" indent="-457200"/>
            <a:endParaRPr lang="en-GB" sz="32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457200" indent="-457200"/>
            <a:r>
              <a:rPr lang="en-GB" sz="32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Pillar 2:</a:t>
            </a:r>
            <a:r>
              <a:rPr lang="en-GB" sz="32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Brain-Inspired Registration (Medical MI technique in Agriculture).</a:t>
            </a:r>
            <a:endParaRPr lang="en-GB" sz="3200">
              <a:solidFill>
                <a:srgbClr val="444742"/>
              </a:solidFill>
              <a:ea typeface="+mn-lt"/>
              <a:cs typeface="+mn-lt"/>
            </a:endParaRPr>
          </a:p>
          <a:p>
            <a:pPr marL="457200" indent="-457200"/>
            <a:endParaRPr lang="en-GB" sz="3200" b="1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457200" indent="-457200"/>
            <a:r>
              <a:rPr lang="en-GB" sz="32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Pillar 3:</a:t>
            </a:r>
            <a:r>
              <a:rPr lang="en-GB" sz="32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Hybrid Spatiotemporal AI (CNN-LSTM Architecture).</a:t>
            </a:r>
            <a:endParaRPr lang="en-GB" sz="32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F6B904-AE62-2A10-DF01-E07DB4461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E7D42-CA6B-17FE-7F2D-CDF7086D5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202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EDBD5-EACC-4A2B-2BD1-4177866D4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 b="1">
                <a:solidFill>
                  <a:srgbClr val="303030"/>
                </a:solidFill>
                <a:highlight>
                  <a:srgbClr val="FFFFFF"/>
                </a:highlight>
                <a:ea typeface="+mj-lt"/>
                <a:cs typeface="+mj-lt"/>
              </a:rPr>
              <a:t>Literature Foundations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09C75-F573-4160-C29B-2AB587A75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8036" y="1717126"/>
            <a:ext cx="4866087" cy="421791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2800" b="1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ea typeface="+mn-lt"/>
                <a:cs typeface="+mn-lt"/>
              </a:rPr>
              <a:t>Academic Journey</a:t>
            </a:r>
            <a:r>
              <a:rPr lang="en-GB" sz="2800" b="1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</a:t>
            </a:r>
            <a:r>
              <a:rPr lang="en-GB" sz="2800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GB" sz="2800" err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Analyzed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10 high-impact papers from All the References</a:t>
            </a:r>
            <a:r>
              <a:rPr lang="en-GB" sz="2800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GB" sz="2800" dirty="0"/>
          </a:p>
          <a:p>
            <a:endParaRPr lang="en-GB" sz="28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 dirty="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ea typeface="+mn-lt"/>
                <a:cs typeface="+mn-lt"/>
              </a:rPr>
              <a:t>Key Findings</a:t>
            </a:r>
            <a:r>
              <a:rPr lang="en-GB" sz="2800" b="1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</a:t>
            </a:r>
            <a:r>
              <a:rPr lang="en-GB" sz="2800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GB" sz="2800" err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Spatio</a:t>
            </a:r>
            <a:r>
              <a:rPr lang="en-GB" sz="2800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-temporal </a:t>
            </a:r>
            <a:r>
              <a:rPr lang="en-GB" sz="2800" err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modeling</a:t>
            </a:r>
            <a:r>
              <a:rPr lang="en-GB" sz="2800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is the future (</a:t>
            </a:r>
            <a:r>
              <a:rPr lang="en-GB" sz="2800" err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Nevavuori</a:t>
            </a:r>
            <a:r>
              <a:rPr lang="en-GB" sz="2800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et al.), but registration is the missing link.</a:t>
            </a:r>
            <a:endParaRPr lang="en-GB" sz="28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7D1251-2DB3-F9D0-9C48-1B4935352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62777-22E0-9AB1-BEB4-D6E3794D6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6</a:t>
            </a:fld>
            <a:endParaRPr lang="en-US"/>
          </a:p>
        </p:txBody>
      </p:sp>
      <p:pic>
        <p:nvPicPr>
          <p:cNvPr id="7" name="Picture 6" descr="A close-up of a document&#10;&#10;AI-generated content may be incorrect.">
            <a:extLst>
              <a:ext uri="{FF2B5EF4-FFF2-40B4-BE49-F238E27FC236}">
                <a16:creationId xmlns:a16="http://schemas.microsoft.com/office/drawing/2014/main" id="{5CFDBAD8-BF39-0F0E-0830-6D48040573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00" t="8232" r="10583" b="10366"/>
          <a:stretch>
            <a:fillRect/>
          </a:stretch>
        </p:blipFill>
        <p:spPr>
          <a:xfrm>
            <a:off x="598497" y="1590675"/>
            <a:ext cx="6128755" cy="43434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76289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7D058-55A8-C6E4-E541-83F82AF11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>
                <a:solidFill>
                  <a:schemeClr val="accent1">
                    <a:lumMod val="76000"/>
                  </a:schemeClr>
                </a:solidFill>
                <a:highlight>
                  <a:srgbClr val="FFFFFF"/>
                </a:highlight>
                <a:ea typeface="+mj-lt"/>
                <a:cs typeface="+mj-lt"/>
              </a:rPr>
              <a:t>Data Acquisition &amp; Sources</a:t>
            </a:r>
            <a:endParaRPr lang="en-US" sz="4000">
              <a:solidFill>
                <a:schemeClr val="accent1">
                  <a:lumMod val="76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FBC4E-A692-B1C8-1A00-8D394C48B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86" y="1226524"/>
            <a:ext cx="5568066" cy="463727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GB" sz="2800" dirty="0"/>
          </a:p>
          <a:p>
            <a:pPr lvl="1"/>
            <a:r>
              <a:rPr lang="en-GB" sz="2800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Spatial: EPFL/ETH </a:t>
            </a:r>
            <a:r>
              <a:rPr lang="en-GB" sz="2800" dirty="0" err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Sugarbeet</a:t>
            </a:r>
            <a:r>
              <a:rPr lang="en-GB" sz="2800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Multimodal Dataset.</a:t>
            </a:r>
            <a:endParaRPr lang="en-GB" sz="2800" dirty="0"/>
          </a:p>
          <a:p>
            <a:pPr lvl="1"/>
            <a:endParaRPr lang="en-GB" sz="28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lvl="1"/>
            <a:r>
              <a:rPr lang="en-GB" sz="2800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Environmental: Google Earth Engine (Rainfall/Temp </a:t>
            </a:r>
            <a:r>
              <a:rPr lang="en-GB" sz="2800" dirty="0" err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GeoTIFFs</a:t>
            </a:r>
            <a:r>
              <a:rPr lang="en-GB" sz="2800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).</a:t>
            </a:r>
            <a:endParaRPr lang="en-GB" sz="2800" dirty="0"/>
          </a:p>
          <a:p>
            <a:pPr lvl="1"/>
            <a:endParaRPr lang="en-GB" sz="28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lvl="1"/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Ground Truth: FAOSTAT Historical Yield Data.</a:t>
            </a:r>
            <a:endParaRPr lang="en-GB" sz="28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5B81ED-2CB2-07C2-C794-0950E5DC5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05527F-FBE1-7611-D603-73295575D2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7</a:t>
            </a:fld>
            <a:endParaRPr lang="en-US"/>
          </a:p>
        </p:txBody>
      </p:sp>
      <p:pic>
        <p:nvPicPr>
          <p:cNvPr id="7" name="Picture 6" descr="A diagram of a graph&#10;&#10;AI-generated content may be incorrect.">
            <a:extLst>
              <a:ext uri="{FF2B5EF4-FFF2-40B4-BE49-F238E27FC236}">
                <a16:creationId xmlns:a16="http://schemas.microsoft.com/office/drawing/2014/main" id="{378B1DF2-4C66-7FDF-2B98-F719955E2B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788" y="1377863"/>
            <a:ext cx="5871575" cy="4488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870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86D2D-1B3E-ABBE-DF2B-A3E9B5977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86" y="1246803"/>
            <a:ext cx="10981137" cy="344488"/>
          </a:xfrm>
        </p:spPr>
        <p:txBody>
          <a:bodyPr vert="horz" lIns="91440" tIns="45720" rIns="91440" bIns="137160" rtlCol="0" anchor="ctr">
            <a:normAutofit fontScale="90000"/>
          </a:bodyPr>
          <a:lstStyle/>
          <a:p>
            <a:pPr algn="ctr"/>
            <a:r>
              <a:rPr lang="en-GB" sz="4000">
                <a:solidFill>
                  <a:srgbClr val="00B050"/>
                </a:solidFill>
                <a:highlight>
                  <a:srgbClr val="FFFFFF"/>
                </a:highlight>
                <a:ea typeface="+mj-lt"/>
                <a:cs typeface="+mj-lt"/>
              </a:rPr>
              <a:t>Technical Innovation: Brain-Inspired Registration</a:t>
            </a:r>
            <a:endParaRPr lang="en-US" sz="4000">
              <a:solidFill>
                <a:srgbClr val="00B050"/>
              </a:solidFill>
            </a:endParaRPr>
          </a:p>
          <a:p>
            <a:pPr algn="ctr"/>
            <a:br>
              <a:rPr lang="en-US" dirty="0"/>
            </a:br>
            <a:endParaRPr lang="en-US" sz="400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48B75-1E10-0B49-91C7-527B97C30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3164" y="1717126"/>
            <a:ext cx="5380959" cy="421791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800" b="1">
                <a:solidFill>
                  <a:srgbClr val="FF0000"/>
                </a:solidFill>
                <a:highlight>
                  <a:srgbClr val="FFFFFF"/>
                </a:highlight>
                <a:ea typeface="+mn-lt"/>
                <a:cs typeface="+mn-lt"/>
              </a:rPr>
              <a:t>Method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 Mutual Information (MI) + ORB + RANSAC.</a:t>
            </a:r>
            <a:endParaRPr lang="en-GB" sz="2800"/>
          </a:p>
          <a:p>
            <a:endParaRPr lang="en-GB" sz="28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>
                <a:solidFill>
                  <a:srgbClr val="FF0000"/>
                </a:solidFill>
                <a:highlight>
                  <a:srgbClr val="FFFFFF"/>
                </a:highlight>
                <a:ea typeface="+mn-lt"/>
                <a:cs typeface="+mn-lt"/>
              </a:rPr>
              <a:t>Evidence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 Achieved MI Score of 0.1536.</a:t>
            </a:r>
            <a:endParaRPr lang="en-GB" sz="2800"/>
          </a:p>
          <a:p>
            <a:endParaRPr lang="en-GB" sz="28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>
                <a:solidFill>
                  <a:srgbClr val="FF0000"/>
                </a:solidFill>
                <a:highlight>
                  <a:srgbClr val="FFFFFF"/>
                </a:highlight>
                <a:ea typeface="+mn-lt"/>
                <a:cs typeface="+mn-lt"/>
              </a:rPr>
              <a:t>Outcome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 Pixel-level synchronization of drones and weather.</a:t>
            </a:r>
            <a:endParaRPr lang="en-GB" sz="28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A30020-CF62-BE58-5294-FE60B1F62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B97D0-6FBE-8D12-4048-5FA7A5B6D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8</a:t>
            </a:fld>
            <a:endParaRPr lang="en-US"/>
          </a:p>
        </p:txBody>
      </p:sp>
      <p:pic>
        <p:nvPicPr>
          <p:cNvPr id="7" name="Picture 6" descr="A diagram of a medical procedure&#10;&#10;AI-generated content may be incorrect.">
            <a:extLst>
              <a:ext uri="{FF2B5EF4-FFF2-40B4-BE49-F238E27FC236}">
                <a16:creationId xmlns:a16="http://schemas.microsoft.com/office/drawing/2014/main" id="{65C33240-D534-9296-DF80-2AAF012387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829" y="1419616"/>
            <a:ext cx="5808946" cy="4613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022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C87CE-F2FB-325A-DBF8-8DAFBED3D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 b="1">
                <a:solidFill>
                  <a:srgbClr val="303030"/>
                </a:solidFill>
                <a:highlight>
                  <a:srgbClr val="FFFFFF"/>
                </a:highlight>
                <a:ea typeface="+mj-lt"/>
                <a:cs typeface="+mj-lt"/>
              </a:rPr>
              <a:t>The Hybrid AI Architecture (</a:t>
            </a:r>
            <a:r>
              <a:rPr lang="en-GB" sz="4000" b="1">
                <a:solidFill>
                  <a:srgbClr val="FF0000"/>
                </a:solidFill>
                <a:highlight>
                  <a:srgbClr val="FFFFFF"/>
                </a:highlight>
                <a:ea typeface="+mj-lt"/>
                <a:cs typeface="+mj-lt"/>
              </a:rPr>
              <a:t>CNN-LSTM</a:t>
            </a:r>
            <a:r>
              <a:rPr lang="en-GB" sz="4000" b="1">
                <a:solidFill>
                  <a:srgbClr val="303030"/>
                </a:solidFill>
                <a:highlight>
                  <a:srgbClr val="FFFFFF"/>
                </a:highlight>
                <a:ea typeface="+mj-lt"/>
                <a:cs typeface="+mj-lt"/>
              </a:rPr>
              <a:t>)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9D1D5-2E9B-F90C-3B85-D653505FA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>
                <a:solidFill>
                  <a:srgbClr val="FF0000"/>
                </a:solidFill>
                <a:highlight>
                  <a:srgbClr val="FFFFFF"/>
                </a:highlight>
                <a:ea typeface="+mn-lt"/>
                <a:cs typeface="+mn-lt"/>
              </a:rPr>
              <a:t>Visual Branch</a:t>
            </a:r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VGG16 (Transfer Learning) for leaf patterns.</a:t>
            </a:r>
            <a:endParaRPr lang="en-GB" sz="2800">
              <a:solidFill>
                <a:srgbClr val="303030"/>
              </a:solidFill>
            </a:endParaRPr>
          </a:p>
          <a:p>
            <a:endParaRPr lang="en-GB" sz="28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>
                <a:solidFill>
                  <a:srgbClr val="FF0000"/>
                </a:solidFill>
                <a:highlight>
                  <a:srgbClr val="FFFFFF"/>
                </a:highlight>
                <a:ea typeface="+mn-lt"/>
                <a:cs typeface="+mn-lt"/>
              </a:rPr>
              <a:t>Temporal Branch</a:t>
            </a:r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LSTM for climate trends.</a:t>
            </a:r>
            <a:endParaRPr lang="en-GB" sz="2800">
              <a:solidFill>
                <a:srgbClr val="303030"/>
              </a:solidFill>
            </a:endParaRPr>
          </a:p>
          <a:p>
            <a:endParaRPr lang="en-GB" sz="28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>
                <a:solidFill>
                  <a:srgbClr val="FF0000"/>
                </a:solidFill>
                <a:highlight>
                  <a:srgbClr val="FFFFFF"/>
                </a:highlight>
                <a:ea typeface="+mn-lt"/>
                <a:cs typeface="+mn-lt"/>
              </a:rPr>
              <a:t>Fusion Layer</a:t>
            </a:r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Concatenating visual and environmental features.</a:t>
            </a:r>
            <a:endParaRPr lang="en-GB" sz="2800">
              <a:solidFill>
                <a:srgbClr val="303030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77F6A1-3A42-06C4-51D2-99213455F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18008-1098-A283-2269-01D2D3A35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639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B6834-B640-1179-CDD4-6C98731AC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 b="1">
                <a:solidFill>
                  <a:srgbClr val="FF0000"/>
                </a:solidFill>
                <a:highlight>
                  <a:srgbClr val="FFFFFF"/>
                </a:highlight>
                <a:ea typeface="+mj-lt"/>
                <a:cs typeface="+mj-lt"/>
              </a:rPr>
              <a:t>The "Kernel Died" Saga !!!!</a:t>
            </a:r>
            <a:endParaRPr lang="en-US" sz="400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968CF-ACD7-FBEC-9747-85ADD5233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8811" y="1717126"/>
            <a:ext cx="6285312" cy="417981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800" dirty="0"/>
              <a:t> </a:t>
            </a:r>
            <a:r>
              <a:rPr lang="en-GB" sz="2800" dirty="0">
                <a:solidFill>
                  <a:srgbClr val="FF0000"/>
                </a:solidFill>
              </a:rPr>
              <a:t>Problem</a:t>
            </a:r>
            <a:r>
              <a:rPr lang="en-GB" sz="2800" dirty="0"/>
              <a:t>: RAM Exhaustion with 108,592 patches.​ </a:t>
            </a:r>
            <a:endParaRPr lang="en-US" sz="2800"/>
          </a:p>
          <a:p>
            <a:endParaRPr lang="en-GB" sz="2800" dirty="0"/>
          </a:p>
          <a:p>
            <a:r>
              <a:rPr lang="en-GB" sz="2800" dirty="0">
                <a:solidFill>
                  <a:srgbClr val="00B050"/>
                </a:solidFill>
              </a:rPr>
              <a:t>Errors</a:t>
            </a:r>
            <a:r>
              <a:rPr lang="en-GB" sz="2800" dirty="0"/>
              <a:t>: "Kernel Died" and "Virtual Memory Collapse".​ </a:t>
            </a:r>
          </a:p>
          <a:p>
            <a:endParaRPr lang="en-GB" sz="2800" dirty="0"/>
          </a:p>
          <a:p>
            <a:r>
              <a:rPr lang="en-GB" sz="2800" dirty="0">
                <a:solidFill>
                  <a:srgbClr val="00B0F0"/>
                </a:solidFill>
              </a:rPr>
              <a:t>Solution</a:t>
            </a:r>
            <a:r>
              <a:rPr lang="en-GB" sz="2800" dirty="0"/>
              <a:t>: Migration to Google </a:t>
            </a:r>
            <a:r>
              <a:rPr lang="en-GB" sz="2800" dirty="0" err="1"/>
              <a:t>Colab</a:t>
            </a:r>
            <a:r>
              <a:rPr lang="en-GB" sz="2800" dirty="0"/>
              <a:t> HPC &amp; Custom Data Generators.​</a:t>
            </a:r>
            <a:endParaRPr lang="en-GB" sz="28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32A3AF-B61B-1677-1828-ECF0D7C56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92CC8D-1C93-118D-F5A3-2A12D097D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10</a:t>
            </a:fld>
            <a:endParaRPr lang="en-US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B8CBB93-4437-B021-FCFA-AFB7B8BFB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160" y="1722328"/>
            <a:ext cx="4930145" cy="3862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445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13D18-D2DA-4C9E-2F91-CDB1C7BA8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 b="1">
                <a:solidFill>
                  <a:srgbClr val="303030"/>
                </a:solidFill>
                <a:highlight>
                  <a:srgbClr val="FFFFFF"/>
                </a:highlight>
                <a:ea typeface="+mj-lt"/>
                <a:cs typeface="+mj-lt"/>
              </a:rPr>
              <a:t>Code Demonstration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EF9F5-A7E8-7137-15C2-678E50E730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466" y="1946770"/>
            <a:ext cx="5399487" cy="31858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>
                <a:solidFill>
                  <a:srgbClr val="00B050"/>
                </a:solidFill>
                <a:highlight>
                  <a:srgbClr val="FFFFFF"/>
                </a:highlight>
                <a:ea typeface="+mn-lt"/>
                <a:cs typeface="+mn-lt"/>
              </a:rPr>
              <a:t>LIVE DEMO</a:t>
            </a:r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Data Streaming &amp; Model Training.</a:t>
            </a:r>
            <a:endParaRPr lang="en-GB" sz="2800"/>
          </a:p>
          <a:p>
            <a:endParaRPr lang="en-GB" sz="28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>
                <a:solidFill>
                  <a:srgbClr val="00B050"/>
                </a:solidFill>
                <a:highlight>
                  <a:srgbClr val="FFFFFF"/>
                </a:highlight>
                <a:ea typeface="+mn-lt"/>
                <a:cs typeface="+mn-lt"/>
              </a:rPr>
              <a:t>Features</a:t>
            </a:r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Hardware-agnostic pipeline, On-the-fly normalization</a:t>
            </a:r>
            <a:endParaRPr lang="en-GB" sz="28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303B70-BE3B-A92A-DFF3-18D803ABF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CA710D-2D25-E096-A91F-DA1DD77FF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11</a:t>
            </a:fld>
            <a:endParaRPr lang="en-US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D52A0D5-7EB9-EB5C-414B-9EFE5DD6A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6217" y="1482246"/>
            <a:ext cx="6183125" cy="3653426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524F47D0-99FE-B2D0-37A0-B477F0884AAA}"/>
              </a:ext>
            </a:extLst>
          </p:cNvPr>
          <p:cNvSpPr>
            <a:spLocks noGrp="1"/>
          </p:cNvSpPr>
          <p:nvPr/>
        </p:nvSpPr>
        <p:spPr>
          <a:xfrm>
            <a:off x="7672198" y="5236553"/>
            <a:ext cx="2161617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b="1" kern="1200" cap="all" spc="6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dirty="0">
                <a:hlinkClick r:id="rId3"/>
              </a:rPr>
              <a:t>CODE DEMONSTRATION </a:t>
            </a:r>
            <a:r>
              <a:rPr lang="en-US" sz="1200" dirty="0" err="1">
                <a:hlinkClick r:id="rId3"/>
              </a:rPr>
              <a:t>lINK</a:t>
            </a:r>
            <a:endParaRPr lang="en-US" sz="1200" dirty="0" err="1"/>
          </a:p>
        </p:txBody>
      </p:sp>
    </p:spTree>
    <p:extLst>
      <p:ext uri="{BB962C8B-B14F-4D97-AF65-F5344CB8AC3E}">
        <p14:creationId xmlns:p14="http://schemas.microsoft.com/office/powerpoint/2010/main" val="16405277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173E6-A345-29DD-D5DE-5F1191311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 b="1">
                <a:solidFill>
                  <a:srgbClr val="FF0000"/>
                </a:solidFill>
                <a:highlight>
                  <a:srgbClr val="FFFFFF"/>
                </a:highlight>
                <a:ea typeface="+mj-lt"/>
                <a:cs typeface="+mj-lt"/>
              </a:rPr>
              <a:t>Quantitative Results</a:t>
            </a:r>
            <a:endParaRPr lang="en-US" sz="400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B1E2A-33B9-E522-2169-3733F6413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3561" y="1717126"/>
            <a:ext cx="6380562" cy="415124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Error Metrics: MAE = </a:t>
            </a:r>
            <a:r>
              <a:rPr lang="en-GB" sz="2800" b="1">
                <a:solidFill>
                  <a:srgbClr val="FF0000"/>
                </a:solidFill>
                <a:highlight>
                  <a:srgbClr val="FFFFFF"/>
                </a:highlight>
                <a:ea typeface="+mn-lt"/>
                <a:cs typeface="+mn-lt"/>
              </a:rPr>
              <a:t>0.5000</a:t>
            </a:r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, RMSE = </a:t>
            </a:r>
            <a:r>
              <a:rPr lang="en-GB" sz="2800" b="1">
                <a:solidFill>
                  <a:srgbClr val="FF0000"/>
                </a:solidFill>
                <a:highlight>
                  <a:srgbClr val="FFFFFF"/>
                </a:highlight>
                <a:ea typeface="+mn-lt"/>
                <a:cs typeface="+mn-lt"/>
              </a:rPr>
              <a:t>0.8367</a:t>
            </a:r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GB" sz="2800" b="1"/>
          </a:p>
          <a:p>
            <a:endParaRPr lang="en-GB" sz="2800" b="1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Classification: Global Accuracy of </a:t>
            </a:r>
            <a:r>
              <a:rPr lang="en-GB" sz="2800" b="1">
                <a:solidFill>
                  <a:srgbClr val="FF0000"/>
                </a:solidFill>
                <a:highlight>
                  <a:srgbClr val="FFFFFF"/>
                </a:highlight>
                <a:ea typeface="+mn-lt"/>
                <a:cs typeface="+mn-lt"/>
              </a:rPr>
              <a:t>60%</a:t>
            </a:r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GB" sz="2800" b="1"/>
          </a:p>
          <a:p>
            <a:endParaRPr lang="en-GB" sz="2800" b="1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The Victory:</a:t>
            </a:r>
            <a:r>
              <a:rPr lang="en-GB" sz="2800" b="1" dirty="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GB" sz="2800" b="1">
                <a:solidFill>
                  <a:srgbClr val="FF0000"/>
                </a:solidFill>
                <a:highlight>
                  <a:srgbClr val="FFFFFF"/>
                </a:highlight>
                <a:ea typeface="+mn-lt"/>
                <a:cs typeface="+mn-lt"/>
              </a:rPr>
              <a:t>1.00</a:t>
            </a:r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Recall for Low-Yield plots</a:t>
            </a:r>
            <a:endParaRPr lang="en-GB" sz="2800" b="1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00FD2C-3CC8-261D-BCB6-7AC6411E0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8B7195-5FCF-1054-D086-CD4B5025E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12</a:t>
            </a:fld>
            <a:endParaRPr lang="en-US"/>
          </a:p>
        </p:txBody>
      </p:sp>
      <p:pic>
        <p:nvPicPr>
          <p:cNvPr id="4" name="Picture 3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843B2C3F-0F63-BB27-C4D6-DE27074AE7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513" y="2533650"/>
            <a:ext cx="453390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8909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2928C-584B-2D73-0E1E-7051C1C08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>
                <a:solidFill>
                  <a:srgbClr val="303030"/>
                </a:solidFill>
                <a:highlight>
                  <a:srgbClr val="FFFFFF"/>
                </a:highlight>
                <a:ea typeface="+mj-lt"/>
                <a:cs typeface="+mj-lt"/>
              </a:rPr>
              <a:t>Visualizing the Findings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D5F3F-6DEC-F453-C0E2-144F09B0A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86" y="1717126"/>
            <a:ext cx="4008837" cy="41036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>
                <a:solidFill>
                  <a:srgbClr val="FF0000"/>
                </a:solidFill>
                <a:highlight>
                  <a:srgbClr val="FFFFFF"/>
                </a:highlight>
                <a:ea typeface="+mn-lt"/>
                <a:cs typeface="+mn-lt"/>
              </a:rPr>
              <a:t>Graphics</a:t>
            </a:r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Confusion Matrix &amp; Learning Curves (Loss/Accuracy).</a:t>
            </a:r>
            <a:endParaRPr lang="en-GB" sz="2800"/>
          </a:p>
          <a:p>
            <a:endParaRPr lang="en-GB" sz="28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>
                <a:solidFill>
                  <a:srgbClr val="FF0000"/>
                </a:solidFill>
                <a:highlight>
                  <a:srgbClr val="FFFFFF"/>
                </a:highlight>
                <a:ea typeface="+mn-lt"/>
                <a:cs typeface="+mn-lt"/>
              </a:rPr>
              <a:t>Insights</a:t>
            </a:r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: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Model stability over 100 epochs.</a:t>
            </a:r>
            <a:endParaRPr lang="en-GB" sz="28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38C217-9C6C-F594-9669-9A8915583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C56C5-BF3B-1ADB-CA54-5CF8DAEC2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13</a:t>
            </a:fld>
            <a:endParaRPr lang="en-US"/>
          </a:p>
        </p:txBody>
      </p:sp>
      <p:pic>
        <p:nvPicPr>
          <p:cNvPr id="7" name="Picture 6" descr="A graph of a graph of a graph of a graph of a graph of a graph of a graph of a graph of a graph of a graph of a graph of a graph of a graph of&#10;&#10;AI-generated content may be incorrect.">
            <a:extLst>
              <a:ext uri="{FF2B5EF4-FFF2-40B4-BE49-F238E27FC236}">
                <a16:creationId xmlns:a16="http://schemas.microsoft.com/office/drawing/2014/main" id="{1BEA1EF0-6FF0-DBFE-7F9A-8540816148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2513" y="1228725"/>
            <a:ext cx="6800850" cy="2200275"/>
          </a:xfrm>
          <a:prstGeom prst="rect">
            <a:avLst/>
          </a:prstGeom>
        </p:spPr>
      </p:pic>
      <p:pic>
        <p:nvPicPr>
          <p:cNvPr id="8" name="Picture 7" descr="A chart of different colors&#10;&#10;AI-generated content may be incorrect.">
            <a:extLst>
              <a:ext uri="{FF2B5EF4-FFF2-40B4-BE49-F238E27FC236}">
                <a16:creationId xmlns:a16="http://schemas.microsoft.com/office/drawing/2014/main" id="{6D85BDB9-6D9F-FDD5-C251-6BB04B2FB7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4188" y="3767138"/>
            <a:ext cx="28575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5176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12526-922F-19C9-CA31-71D05CD7B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 b="1">
                <a:solidFill>
                  <a:srgbClr val="FF0000"/>
                </a:solidFill>
                <a:highlight>
                  <a:srgbClr val="FFFFFF"/>
                </a:highlight>
                <a:ea typeface="+mj-lt"/>
                <a:cs typeface="+mj-lt"/>
              </a:rPr>
              <a:t>Future Horizons</a:t>
            </a:r>
            <a:endParaRPr lang="en-US" sz="4000" b="1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8A7FE-B953-E65D-E799-3AED9EBF4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4086" y="1717126"/>
            <a:ext cx="5856687" cy="406551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Scalability: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Expanding to different crops (Corn, Wheat).</a:t>
            </a:r>
          </a:p>
          <a:p>
            <a:endParaRPr lang="en-GB" sz="28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Long-term: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Longitudinal studies over decades.</a:t>
            </a:r>
          </a:p>
          <a:p>
            <a:endParaRPr lang="en-GB" sz="2800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28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Hyper-local:</a:t>
            </a:r>
            <a:r>
              <a:rPr lang="en-GB" sz="2800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 Integrating soil sensors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C45888-D09E-F5FF-04C8-B9631BCCE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A9165-7283-BFBC-026D-87F07A64C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14</a:t>
            </a:fld>
            <a:endParaRPr lang="en-US"/>
          </a:p>
        </p:txBody>
      </p:sp>
      <p:pic>
        <p:nvPicPr>
          <p:cNvPr id="8" name="Picture 7" descr="A diagram of a brain and a tree&#10;&#10;AI-generated content may be incorrect.">
            <a:extLst>
              <a:ext uri="{FF2B5EF4-FFF2-40B4-BE49-F238E27FC236}">
                <a16:creationId xmlns:a16="http://schemas.microsoft.com/office/drawing/2014/main" id="{EB1029E1-954C-9671-F388-9AFF7B50A3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875" y="2104159"/>
            <a:ext cx="4981575" cy="2906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0687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1B0B5-87CD-C54C-FD4D-F084B0AF3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 b="1">
                <a:solidFill>
                  <a:srgbClr val="00B050"/>
                </a:solidFill>
                <a:highlight>
                  <a:srgbClr val="FFFFFF"/>
                </a:highlight>
                <a:ea typeface="+mj-lt"/>
                <a:cs typeface="+mj-lt"/>
              </a:rPr>
              <a:t>Conclusion &amp; Interaction</a:t>
            </a:r>
            <a:endParaRPr lang="en-US" sz="400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69FF6-925B-9B74-BC63-B813841AF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GB" sz="32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Bridging Neuro-imaging and Agriculture for a resilient future.</a:t>
            </a:r>
            <a:endParaRPr lang="en-GB" sz="3200" b="1"/>
          </a:p>
          <a:p>
            <a:pPr marL="0" indent="0" algn="ctr">
              <a:buNone/>
            </a:pPr>
            <a:endParaRPr lang="en-GB" sz="3200" b="1" dirty="0">
              <a:solidFill>
                <a:srgbClr val="303030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3200" b="1">
                <a:solidFill>
                  <a:srgbClr val="303030"/>
                </a:solidFill>
                <a:highlight>
                  <a:srgbClr val="FFFFFF"/>
                </a:highlight>
                <a:ea typeface="+mn-lt"/>
                <a:cs typeface="+mn-lt"/>
              </a:rPr>
              <a:t>Better data registration means a more secure breakfast table.</a:t>
            </a:r>
            <a:endParaRPr lang="en-GB" sz="3200" b="1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714C3-0033-2D54-6048-B4FFFC993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4CAC1-587E-3143-5C21-F0C5BED2E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4133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B56E1-0765-8896-98AE-14A38143E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137160" rtlCol="0" anchor="ctr">
            <a:norm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highlight>
                  <a:srgbClr val="FFFFFF"/>
                </a:highlight>
                <a:latin typeface="Univers Condensed Light"/>
              </a:rPr>
              <a:t>Q&amp;A</a:t>
            </a:r>
            <a:r>
              <a:rPr lang="en-GB" sz="4000" b="1">
                <a:solidFill>
                  <a:srgbClr val="FF0000"/>
                </a:solidFill>
                <a:highlight>
                  <a:srgbClr val="FFFFFF"/>
                </a:highlight>
                <a:latin typeface="Univers Condensed Light"/>
              </a:rPr>
              <a:t>:</a:t>
            </a:r>
            <a:r>
              <a:rPr lang="en-GB" sz="4000">
                <a:solidFill>
                  <a:srgbClr val="FF0000"/>
                </a:solidFill>
                <a:highlight>
                  <a:srgbClr val="FFFFFF"/>
                </a:highlight>
                <a:latin typeface="Univers Condensed Light"/>
              </a:rPr>
              <a:t> Open floor for discussion.</a:t>
            </a:r>
            <a:endParaRPr lang="en-GB" sz="4000">
              <a:solidFill>
                <a:srgbClr val="FF0000"/>
              </a:solidFill>
              <a:latin typeface="Univers Condensed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13614-76ED-C009-2ECD-94B883AED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GB" sz="7200" b="1">
                <a:solidFill>
                  <a:srgbClr val="00B050"/>
                </a:solidFill>
              </a:rPr>
              <a:t>THANK  YOU</a:t>
            </a:r>
            <a:endParaRPr lang="en-US" sz="72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F1A190-2760-25E3-A524-4AF9F0793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9E410-BE9E-427B-BCB5-604E33C4348E}" type="datetime1">
              <a:rPr lang="en-US" smtClean="0"/>
              <a:t>5/11/2026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5C27AC-6FF5-B7F1-833E-512FB71B9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8DDA4-3B80-4E8A-A8F5-521F73BF912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660298"/>
      </p:ext>
    </p:extLst>
  </p:cSld>
  <p:clrMapOvr>
    <a:masterClrMapping/>
  </p:clrMapOvr>
</p:sld>
</file>

<file path=ppt/theme/theme1.xml><?xml version="1.0" encoding="utf-8"?>
<a:theme xmlns:a="http://schemas.openxmlformats.org/drawingml/2006/main" name="Orange experience">
  <a:themeElements>
    <a:clrScheme name="Orange Experience">
      <a:dk1>
        <a:srgbClr val="131313"/>
      </a:dk1>
      <a:lt1>
        <a:sysClr val="window" lastClr="FFFFFF"/>
      </a:lt1>
      <a:dk2>
        <a:srgbClr val="444742"/>
      </a:dk2>
      <a:lt2>
        <a:srgbClr val="EDECE9"/>
      </a:lt2>
      <a:accent1>
        <a:srgbClr val="ED6845"/>
      </a:accent1>
      <a:accent2>
        <a:srgbClr val="F48A56"/>
      </a:accent2>
      <a:accent3>
        <a:srgbClr val="9FA295"/>
      </a:accent3>
      <a:accent4>
        <a:srgbClr val="5B6E74"/>
      </a:accent4>
      <a:accent5>
        <a:srgbClr val="6E7868"/>
      </a:accent5>
      <a:accent6>
        <a:srgbClr val="A1AAAA"/>
      </a:accent6>
      <a:hlink>
        <a:srgbClr val="F05814"/>
      </a:hlink>
      <a:folHlink>
        <a:srgbClr val="E99401"/>
      </a:folHlink>
    </a:clrScheme>
    <a:fontScheme name="Custom 40">
      <a:majorFont>
        <a:latin typeface="Oswald SemiBold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rangeExperience" id="{F3C6FDEA-AE41-472D-8E81-2DA7CC66D099}" vid="{5D82712B-855B-4627-96FB-F7C927B9DD9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566138A-5333-4F8F-852B-472D6D0F0B7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E7D331F-9E03-42FF-A5D8-8CA51554CE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FBC0E98-53B2-45AC-A2D3-5CB4F53EE9F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</Words>
  <Application>Microsoft Office PowerPoint</Application>
  <PresentationFormat>Widescreen</PresentationFormat>
  <Paragraphs>5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Orange experience</vt:lpstr>
      <vt:lpstr>Spatial-Temporal Crop Yield Prediction and Climate Resilience Planning</vt:lpstr>
      <vt:lpstr>A Daily Life Problem</vt:lpstr>
      <vt:lpstr>The Solution</vt:lpstr>
      <vt:lpstr>Why This Topic?</vt:lpstr>
      <vt:lpstr>The Three Pillars of My Research</vt:lpstr>
      <vt:lpstr>Literature Foundations</vt:lpstr>
      <vt:lpstr>Data Acquisition &amp; Sources</vt:lpstr>
      <vt:lpstr>Technical Innovation: Brain-Inspired Registration  </vt:lpstr>
      <vt:lpstr>The Hybrid AI Architecture (CNN-LSTM)</vt:lpstr>
      <vt:lpstr>The "Kernel Died" Saga !!!!</vt:lpstr>
      <vt:lpstr>Code Demonstration</vt:lpstr>
      <vt:lpstr>Quantitative Results</vt:lpstr>
      <vt:lpstr>Visualizing the Findings</vt:lpstr>
      <vt:lpstr>Future Horizons</vt:lpstr>
      <vt:lpstr>Conclusion &amp; Interaction</vt:lpstr>
      <vt:lpstr>Q&amp;A: Open floor for discussion.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545</cp:revision>
  <dcterms:created xsi:type="dcterms:W3CDTF">2026-05-09T07:00:52Z</dcterms:created>
  <dcterms:modified xsi:type="dcterms:W3CDTF">2026-05-11T11:00:00Z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