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2" y="2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794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967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617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0952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0853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0587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6651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7943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894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72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539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2220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commons.wikimedia.org/wiki/File:Flying-birds.jpg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35A92A98-187D-1D81-86FD-8D40CC69B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C18AAC-F4A4-9934-B24F-5A4886D8A6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2940" y="473829"/>
            <a:ext cx="11294162" cy="1170252"/>
          </a:xfrm>
        </p:spPr>
        <p:txBody>
          <a:bodyPr>
            <a:normAutofit/>
          </a:bodyPr>
          <a:lstStyle/>
          <a:p>
            <a:pPr algn="l"/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116480-CFB6-8BF6-7FE2-C48F2165AD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6314" y="5753707"/>
            <a:ext cx="11294163" cy="489151"/>
          </a:xfrm>
        </p:spPr>
        <p:txBody>
          <a:bodyPr anchor="t">
            <a:normAutofit/>
          </a:bodyPr>
          <a:lstStyle/>
          <a:p>
            <a:pPr algn="r"/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8942AF-7899-3F1C-122C-53878C2750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06" b="23194"/>
          <a:stretch>
            <a:fillRect/>
          </a:stretch>
        </p:blipFill>
        <p:spPr>
          <a:xfrm>
            <a:off x="492940" y="2011317"/>
            <a:ext cx="5559552" cy="3127248"/>
          </a:xfrm>
          <a:prstGeom prst="rect">
            <a:avLst/>
          </a:prstGeom>
        </p:spPr>
      </p:pic>
      <p:pic>
        <p:nvPicPr>
          <p:cNvPr id="6" name="Picture 5" descr="A flock of birds flying in the sky&#10;&#10;AI-generated content may be incorrect.">
            <a:extLst>
              <a:ext uri="{FF2B5EF4-FFF2-40B4-BE49-F238E27FC236}">
                <a16:creationId xmlns:a16="http://schemas.microsoft.com/office/drawing/2014/main" id="{B6546FF8-DA66-3422-A0B7-FDD28D2A49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346447" y="1508760"/>
            <a:ext cx="5120640" cy="38404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84FD3E1-A1CF-E965-682C-F32B88916FCF}"/>
              </a:ext>
            </a:extLst>
          </p:cNvPr>
          <p:cNvSpPr txBox="1"/>
          <p:nvPr/>
        </p:nvSpPr>
        <p:spPr>
          <a:xfrm>
            <a:off x="8671863" y="5419079"/>
            <a:ext cx="265970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commons.wikimedia.org/wiki/File:Flying-birds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75854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0470D-1F1C-67AE-6C09-B28A410426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791276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35897</TotalTime>
  <Words>10</Words>
  <Application>Microsoft Office PowerPoint</Application>
  <PresentationFormat>Widescreen</PresentationFormat>
  <Paragraphs>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Neue Haas Grotesk Text Pro</vt:lpstr>
      <vt:lpstr>VanillaVTI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Ruby Tadol Salip (2523951)</dc:creator>
  <cp:lastModifiedBy>Ruby Tadol Salip (2523951)</cp:lastModifiedBy>
  <cp:revision>2</cp:revision>
  <dcterms:created xsi:type="dcterms:W3CDTF">2026-03-01T14:53:14Z</dcterms:created>
  <dcterms:modified xsi:type="dcterms:W3CDTF">2026-03-26T13:33:39Z</dcterms:modified>
</cp:coreProperties>
</file>