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39"/>
  </p:notesMasterIdLst>
  <p:sldIdLst>
    <p:sldId id="258" r:id="rId6"/>
    <p:sldId id="264" r:id="rId7"/>
    <p:sldId id="640" r:id="rId8"/>
    <p:sldId id="642" r:id="rId9"/>
    <p:sldId id="267" r:id="rId10"/>
    <p:sldId id="641" r:id="rId11"/>
    <p:sldId id="265" r:id="rId12"/>
    <p:sldId id="292" r:id="rId13"/>
    <p:sldId id="293" r:id="rId14"/>
    <p:sldId id="295" r:id="rId15"/>
    <p:sldId id="269" r:id="rId16"/>
    <p:sldId id="272" r:id="rId17"/>
    <p:sldId id="644" r:id="rId18"/>
    <p:sldId id="633" r:id="rId19"/>
    <p:sldId id="268" r:id="rId20"/>
    <p:sldId id="279" r:id="rId21"/>
    <p:sldId id="280" r:id="rId22"/>
    <p:sldId id="635" r:id="rId23"/>
    <p:sldId id="281" r:id="rId24"/>
    <p:sldId id="282" r:id="rId25"/>
    <p:sldId id="283" r:id="rId26"/>
    <p:sldId id="284" r:id="rId27"/>
    <p:sldId id="277" r:id="rId28"/>
    <p:sldId id="647" r:id="rId29"/>
    <p:sldId id="297" r:id="rId30"/>
    <p:sldId id="299" r:id="rId31"/>
    <p:sldId id="300" r:id="rId32"/>
    <p:sldId id="301" r:id="rId33"/>
    <p:sldId id="278" r:id="rId34"/>
    <p:sldId id="286" r:id="rId35"/>
    <p:sldId id="296" r:id="rId36"/>
    <p:sldId id="646" r:id="rId37"/>
    <p:sldId id="28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177DEC-32C8-4D08-8B63-45A7C608D293}" v="6" dt="2025-03-18T12:49:10.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99" autoAdjust="0"/>
    <p:restoredTop sz="83314" autoAdjust="0"/>
  </p:normalViewPr>
  <p:slideViewPr>
    <p:cSldViewPr snapToGrid="0" snapToObjects="1">
      <p:cViewPr varScale="1">
        <p:scale>
          <a:sx n="111" d="100"/>
          <a:sy n="111" d="100"/>
        </p:scale>
        <p:origin x="780"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notesMaster" Target="notesMasters/notesMaster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20" Type="http://schemas.openxmlformats.org/officeDocument/2006/relationships/slide" Target="slides/slide15.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F5F2ADB7-DA1C-4EF9-A671-9018E8DF9E8C}"/>
    <pc:docChg chg="modSld">
      <pc:chgData name="Mohamed Asim" userId="463e8671-0eec-4074-8616-21d10d9d1eab" providerId="ADAL" clId="{F5F2ADB7-DA1C-4EF9-A671-9018E8DF9E8C}" dt="2023-11-01T08:41:27.293" v="40" actId="20577"/>
      <pc:docMkLst>
        <pc:docMk/>
      </pc:docMkLst>
      <pc:sldChg chg="modSp mod">
        <pc:chgData name="Mohamed Asim" userId="463e8671-0eec-4074-8616-21d10d9d1eab" providerId="ADAL" clId="{F5F2ADB7-DA1C-4EF9-A671-9018E8DF9E8C}" dt="2023-11-01T08:41:27.293" v="40" actId="20577"/>
        <pc:sldMkLst>
          <pc:docMk/>
          <pc:sldMk cId="1720888879" sldId="258"/>
        </pc:sldMkLst>
      </pc:sldChg>
    </pc:docChg>
  </pc:docChgLst>
  <pc:docChgLst>
    <pc:chgData name="Mohamed Asim" userId="463e8671-0eec-4074-8616-21d10d9d1eab" providerId="ADAL" clId="{F4177DEC-32C8-4D08-8B63-45A7C608D293}"/>
    <pc:docChg chg="undo custSel addSld delSld modSld sldOrd delMainMaster">
      <pc:chgData name="Mohamed Asim" userId="463e8671-0eec-4074-8616-21d10d9d1eab" providerId="ADAL" clId="{F4177DEC-32C8-4D08-8B63-45A7C608D293}" dt="2025-03-18T12:57:47.032" v="1998" actId="20577"/>
      <pc:docMkLst>
        <pc:docMk/>
      </pc:docMkLst>
      <pc:sldChg chg="modSp mod">
        <pc:chgData name="Mohamed Asim" userId="463e8671-0eec-4074-8616-21d10d9d1eab" providerId="ADAL" clId="{F4177DEC-32C8-4D08-8B63-45A7C608D293}" dt="2025-03-18T12:57:47.032" v="1998" actId="20577"/>
        <pc:sldMkLst>
          <pc:docMk/>
          <pc:sldMk cId="1720888879" sldId="258"/>
        </pc:sldMkLst>
        <pc:spChg chg="mod">
          <ac:chgData name="Mohamed Asim" userId="463e8671-0eec-4074-8616-21d10d9d1eab" providerId="ADAL" clId="{F4177DEC-32C8-4D08-8B63-45A7C608D293}" dt="2025-03-18T12:57:47.032" v="1998" actId="20577"/>
          <ac:spMkLst>
            <pc:docMk/>
            <pc:sldMk cId="1720888879" sldId="258"/>
            <ac:spMk id="3" creationId="{74D9E2CC-1AE0-9F1D-FAB0-0A1AD94712BA}"/>
          </ac:spMkLst>
        </pc:spChg>
      </pc:sldChg>
      <pc:sldChg chg="modSp mod ord">
        <pc:chgData name="Mohamed Asim" userId="463e8671-0eec-4074-8616-21d10d9d1eab" providerId="ADAL" clId="{F4177DEC-32C8-4D08-8B63-45A7C608D293}" dt="2025-03-10T09:26:29.344" v="1071" actId="5793"/>
        <pc:sldMkLst>
          <pc:docMk/>
          <pc:sldMk cId="3461769883" sldId="267"/>
        </pc:sldMkLst>
        <pc:spChg chg="mod">
          <ac:chgData name="Mohamed Asim" userId="463e8671-0eec-4074-8616-21d10d9d1eab" providerId="ADAL" clId="{F4177DEC-32C8-4D08-8B63-45A7C608D293}" dt="2025-03-10T09:26:29.344" v="1071" actId="5793"/>
          <ac:spMkLst>
            <pc:docMk/>
            <pc:sldMk cId="3461769883" sldId="267"/>
            <ac:spMk id="3" creationId="{E5F8D5CC-BE6A-594A-89F7-4F488EA17A20}"/>
          </ac:spMkLst>
        </pc:spChg>
      </pc:sldChg>
      <pc:sldChg chg="del">
        <pc:chgData name="Mohamed Asim" userId="463e8671-0eec-4074-8616-21d10d9d1eab" providerId="ADAL" clId="{F4177DEC-32C8-4D08-8B63-45A7C608D293}" dt="2025-03-17T10:14:12.322" v="1684" actId="2696"/>
        <pc:sldMkLst>
          <pc:docMk/>
          <pc:sldMk cId="2112509415" sldId="271"/>
        </pc:sldMkLst>
      </pc:sldChg>
      <pc:sldChg chg="modSp mod ord">
        <pc:chgData name="Mohamed Asim" userId="463e8671-0eec-4074-8616-21d10d9d1eab" providerId="ADAL" clId="{F4177DEC-32C8-4D08-8B63-45A7C608D293}" dt="2025-03-10T09:33:32.536" v="1507"/>
        <pc:sldMkLst>
          <pc:docMk/>
          <pc:sldMk cId="2225975747" sldId="272"/>
        </pc:sldMkLst>
        <pc:spChg chg="mod">
          <ac:chgData name="Mohamed Asim" userId="463e8671-0eec-4074-8616-21d10d9d1eab" providerId="ADAL" clId="{F4177DEC-32C8-4D08-8B63-45A7C608D293}" dt="2025-03-10T09:32:17.505" v="1457" actId="20577"/>
          <ac:spMkLst>
            <pc:docMk/>
            <pc:sldMk cId="2225975747" sldId="272"/>
            <ac:spMk id="2" creationId="{F618CAF7-0A0D-277B-602C-F4839EBD0156}"/>
          </ac:spMkLst>
        </pc:spChg>
        <pc:spChg chg="mod">
          <ac:chgData name="Mohamed Asim" userId="463e8671-0eec-4074-8616-21d10d9d1eab" providerId="ADAL" clId="{F4177DEC-32C8-4D08-8B63-45A7C608D293}" dt="2025-03-10T09:33:06.620" v="1505" actId="20577"/>
          <ac:spMkLst>
            <pc:docMk/>
            <pc:sldMk cId="2225975747" sldId="272"/>
            <ac:spMk id="3" creationId="{F4B7CECF-0722-6BBF-DFE3-188158DE067E}"/>
          </ac:spMkLst>
        </pc:spChg>
      </pc:sldChg>
      <pc:sldChg chg="modSp mod ord">
        <pc:chgData name="Mohamed Asim" userId="463e8671-0eec-4074-8616-21d10d9d1eab" providerId="ADAL" clId="{F4177DEC-32C8-4D08-8B63-45A7C608D293}" dt="2025-03-17T11:09:48.132" v="1801"/>
        <pc:sldMkLst>
          <pc:docMk/>
          <pc:sldMk cId="1597344782" sldId="277"/>
        </pc:sldMkLst>
        <pc:spChg chg="mod">
          <ac:chgData name="Mohamed Asim" userId="463e8671-0eec-4074-8616-21d10d9d1eab" providerId="ADAL" clId="{F4177DEC-32C8-4D08-8B63-45A7C608D293}" dt="2025-03-17T10:16:52.711" v="1795" actId="5793"/>
          <ac:spMkLst>
            <pc:docMk/>
            <pc:sldMk cId="1597344782" sldId="277"/>
            <ac:spMk id="3" creationId="{EB5A0067-AE5B-6B36-6B73-D36C88B41327}"/>
          </ac:spMkLst>
        </pc:spChg>
      </pc:sldChg>
      <pc:sldChg chg="modSp mod ord">
        <pc:chgData name="Mohamed Asim" userId="463e8671-0eec-4074-8616-21d10d9d1eab" providerId="ADAL" clId="{F4177DEC-32C8-4D08-8B63-45A7C608D293}" dt="2025-03-18T12:54:35.220" v="1993" actId="13926"/>
        <pc:sldMkLst>
          <pc:docMk/>
          <pc:sldMk cId="86729773" sldId="278"/>
        </pc:sldMkLst>
        <pc:spChg chg="mod">
          <ac:chgData name="Mohamed Asim" userId="463e8671-0eec-4074-8616-21d10d9d1eab" providerId="ADAL" clId="{F4177DEC-32C8-4D08-8B63-45A7C608D293}" dt="2025-03-18T12:53:02.221" v="1992" actId="20577"/>
          <ac:spMkLst>
            <pc:docMk/>
            <pc:sldMk cId="86729773" sldId="278"/>
            <ac:spMk id="2" creationId="{EC944325-EA7C-74FF-7671-9C6728CD7C10}"/>
          </ac:spMkLst>
        </pc:spChg>
        <pc:spChg chg="mod">
          <ac:chgData name="Mohamed Asim" userId="463e8671-0eec-4074-8616-21d10d9d1eab" providerId="ADAL" clId="{F4177DEC-32C8-4D08-8B63-45A7C608D293}" dt="2025-03-18T12:54:35.220" v="1993" actId="13926"/>
          <ac:spMkLst>
            <pc:docMk/>
            <pc:sldMk cId="86729773" sldId="278"/>
            <ac:spMk id="3" creationId="{400B9210-6CDA-0609-C191-A4219BAC8E68}"/>
          </ac:spMkLst>
        </pc:spChg>
        <pc:spChg chg="mod">
          <ac:chgData name="Mohamed Asim" userId="463e8671-0eec-4074-8616-21d10d9d1eab" providerId="ADAL" clId="{F4177DEC-32C8-4D08-8B63-45A7C608D293}" dt="2025-03-18T12:52:44.632" v="1984" actId="6549"/>
          <ac:spMkLst>
            <pc:docMk/>
            <pc:sldMk cId="86729773" sldId="278"/>
            <ac:spMk id="4" creationId="{E4CD48DB-7A5A-D281-AF9A-99A2983AACA4}"/>
          </ac:spMkLst>
        </pc:spChg>
      </pc:sldChg>
      <pc:sldChg chg="modSp mod">
        <pc:chgData name="Mohamed Asim" userId="463e8671-0eec-4074-8616-21d10d9d1eab" providerId="ADAL" clId="{F4177DEC-32C8-4D08-8B63-45A7C608D293}" dt="2025-03-17T10:16:23.246" v="1788" actId="13926"/>
        <pc:sldMkLst>
          <pc:docMk/>
          <pc:sldMk cId="710976818" sldId="279"/>
        </pc:sldMkLst>
        <pc:spChg chg="mod">
          <ac:chgData name="Mohamed Asim" userId="463e8671-0eec-4074-8616-21d10d9d1eab" providerId="ADAL" clId="{F4177DEC-32C8-4D08-8B63-45A7C608D293}" dt="2025-03-17T10:15:11.115" v="1712" actId="20577"/>
          <ac:spMkLst>
            <pc:docMk/>
            <pc:sldMk cId="710976818" sldId="279"/>
            <ac:spMk id="2" creationId="{88930FAC-7A02-7117-A68F-2908DAED1411}"/>
          </ac:spMkLst>
        </pc:spChg>
        <pc:spChg chg="mod">
          <ac:chgData name="Mohamed Asim" userId="463e8671-0eec-4074-8616-21d10d9d1eab" providerId="ADAL" clId="{F4177DEC-32C8-4D08-8B63-45A7C608D293}" dt="2025-03-17T10:16:23.246" v="1788" actId="13926"/>
          <ac:spMkLst>
            <pc:docMk/>
            <pc:sldMk cId="710976818" sldId="279"/>
            <ac:spMk id="3" creationId="{28D35255-2CA2-77D8-B132-4C8566DB2A9A}"/>
          </ac:spMkLst>
        </pc:spChg>
      </pc:sldChg>
      <pc:sldChg chg="modSp mod">
        <pc:chgData name="Mohamed Asim" userId="463e8671-0eec-4074-8616-21d10d9d1eab" providerId="ADAL" clId="{F4177DEC-32C8-4D08-8B63-45A7C608D293}" dt="2025-03-17T11:09:16.631" v="1798" actId="6549"/>
        <pc:sldMkLst>
          <pc:docMk/>
          <pc:sldMk cId="2053908491" sldId="281"/>
        </pc:sldMkLst>
        <pc:spChg chg="mod">
          <ac:chgData name="Mohamed Asim" userId="463e8671-0eec-4074-8616-21d10d9d1eab" providerId="ADAL" clId="{F4177DEC-32C8-4D08-8B63-45A7C608D293}" dt="2025-03-17T11:09:16.631" v="1798" actId="6549"/>
          <ac:spMkLst>
            <pc:docMk/>
            <pc:sldMk cId="2053908491" sldId="281"/>
            <ac:spMk id="3" creationId="{7958E274-C1D6-4DB6-5E10-12A44C1F4487}"/>
          </ac:spMkLst>
        </pc:spChg>
      </pc:sldChg>
      <pc:sldChg chg="ord">
        <pc:chgData name="Mohamed Asim" userId="463e8671-0eec-4074-8616-21d10d9d1eab" providerId="ADAL" clId="{F4177DEC-32C8-4D08-8B63-45A7C608D293}" dt="2025-03-18T12:49:51.956" v="1981"/>
        <pc:sldMkLst>
          <pc:docMk/>
          <pc:sldMk cId="1610015034" sldId="286"/>
        </pc:sldMkLst>
      </pc:sldChg>
      <pc:sldChg chg="del">
        <pc:chgData name="Mohamed Asim" userId="463e8671-0eec-4074-8616-21d10d9d1eab" providerId="ADAL" clId="{F4177DEC-32C8-4D08-8B63-45A7C608D293}" dt="2025-03-04T10:59:22.386" v="780" actId="2696"/>
        <pc:sldMkLst>
          <pc:docMk/>
          <pc:sldMk cId="3993947022" sldId="288"/>
        </pc:sldMkLst>
      </pc:sldChg>
      <pc:sldChg chg="modSp mod">
        <pc:chgData name="Mohamed Asim" userId="463e8671-0eec-4074-8616-21d10d9d1eab" providerId="ADAL" clId="{F4177DEC-32C8-4D08-8B63-45A7C608D293}" dt="2025-03-10T09:25:00.820" v="1064" actId="27636"/>
        <pc:sldMkLst>
          <pc:docMk/>
          <pc:sldMk cId="2958176816" sldId="292"/>
        </pc:sldMkLst>
        <pc:spChg chg="mod">
          <ac:chgData name="Mohamed Asim" userId="463e8671-0eec-4074-8616-21d10d9d1eab" providerId="ADAL" clId="{F4177DEC-32C8-4D08-8B63-45A7C608D293}" dt="2025-03-10T09:25:00.820" v="1064" actId="27636"/>
          <ac:spMkLst>
            <pc:docMk/>
            <pc:sldMk cId="2958176816" sldId="292"/>
            <ac:spMk id="3" creationId="{DACAB82E-A9C3-31B3-DD6C-A77587DFDF54}"/>
          </ac:spMkLst>
        </pc:spChg>
      </pc:sldChg>
      <pc:sldChg chg="modSp mod">
        <pc:chgData name="Mohamed Asim" userId="463e8671-0eec-4074-8616-21d10d9d1eab" providerId="ADAL" clId="{F4177DEC-32C8-4D08-8B63-45A7C608D293}" dt="2025-03-10T09:25:10.940" v="1067" actId="27636"/>
        <pc:sldMkLst>
          <pc:docMk/>
          <pc:sldMk cId="3492363486" sldId="293"/>
        </pc:sldMkLst>
        <pc:spChg chg="mod">
          <ac:chgData name="Mohamed Asim" userId="463e8671-0eec-4074-8616-21d10d9d1eab" providerId="ADAL" clId="{F4177DEC-32C8-4D08-8B63-45A7C608D293}" dt="2025-03-10T09:25:10.940" v="1067" actId="27636"/>
          <ac:spMkLst>
            <pc:docMk/>
            <pc:sldMk cId="3492363486" sldId="293"/>
            <ac:spMk id="3" creationId="{6EFDDB35-D388-4BB2-C4ED-F5601995BCB8}"/>
          </ac:spMkLst>
        </pc:spChg>
      </pc:sldChg>
      <pc:sldChg chg="modSp mod">
        <pc:chgData name="Mohamed Asim" userId="463e8671-0eec-4074-8616-21d10d9d1eab" providerId="ADAL" clId="{F4177DEC-32C8-4D08-8B63-45A7C608D293}" dt="2025-03-04T10:43:50.199" v="28" actId="13926"/>
        <pc:sldMkLst>
          <pc:docMk/>
          <pc:sldMk cId="3200593562" sldId="295"/>
        </pc:sldMkLst>
        <pc:spChg chg="mod">
          <ac:chgData name="Mohamed Asim" userId="463e8671-0eec-4074-8616-21d10d9d1eab" providerId="ADAL" clId="{F4177DEC-32C8-4D08-8B63-45A7C608D293}" dt="2025-03-04T10:43:50.199" v="28" actId="13926"/>
          <ac:spMkLst>
            <pc:docMk/>
            <pc:sldMk cId="3200593562" sldId="295"/>
            <ac:spMk id="3" creationId="{F0D00460-65BB-A2A0-C94A-104D163AA529}"/>
          </ac:spMkLst>
        </pc:spChg>
      </pc:sldChg>
      <pc:sldChg chg="ord">
        <pc:chgData name="Mohamed Asim" userId="463e8671-0eec-4074-8616-21d10d9d1eab" providerId="ADAL" clId="{F4177DEC-32C8-4D08-8B63-45A7C608D293}" dt="2025-03-18T12:49:53.508" v="1983"/>
        <pc:sldMkLst>
          <pc:docMk/>
          <pc:sldMk cId="256972455" sldId="296"/>
        </pc:sldMkLst>
      </pc:sldChg>
      <pc:sldChg chg="modSp mod">
        <pc:chgData name="Mohamed Asim" userId="463e8671-0eec-4074-8616-21d10d9d1eab" providerId="ADAL" clId="{F4177DEC-32C8-4D08-8B63-45A7C608D293}" dt="2025-03-18T12:55:39.956" v="1994" actId="207"/>
        <pc:sldMkLst>
          <pc:docMk/>
          <pc:sldMk cId="1934116407" sldId="301"/>
        </pc:sldMkLst>
        <pc:spChg chg="mod">
          <ac:chgData name="Mohamed Asim" userId="463e8671-0eec-4074-8616-21d10d9d1eab" providerId="ADAL" clId="{F4177DEC-32C8-4D08-8B63-45A7C608D293}" dt="2025-03-18T12:55:39.956" v="1994" actId="207"/>
          <ac:spMkLst>
            <pc:docMk/>
            <pc:sldMk cId="1934116407" sldId="301"/>
            <ac:spMk id="3" creationId="{DC8F3664-BC6D-3866-FA16-F905FFA60141}"/>
          </ac:spMkLst>
        </pc:spChg>
      </pc:sldChg>
      <pc:sldChg chg="del">
        <pc:chgData name="Mohamed Asim" userId="463e8671-0eec-4074-8616-21d10d9d1eab" providerId="ADAL" clId="{F4177DEC-32C8-4D08-8B63-45A7C608D293}" dt="2025-03-17T11:09:38.518" v="1799" actId="2696"/>
        <pc:sldMkLst>
          <pc:docMk/>
          <pc:sldMk cId="1986099100" sldId="636"/>
        </pc:sldMkLst>
      </pc:sldChg>
      <pc:sldChg chg="del">
        <pc:chgData name="Mohamed Asim" userId="463e8671-0eec-4074-8616-21d10d9d1eab" providerId="ADAL" clId="{F4177DEC-32C8-4D08-8B63-45A7C608D293}" dt="2025-03-17T11:10:15.818" v="1802" actId="2696"/>
        <pc:sldMkLst>
          <pc:docMk/>
          <pc:sldMk cId="3109591024" sldId="639"/>
        </pc:sldMkLst>
      </pc:sldChg>
      <pc:sldChg chg="modSp mod">
        <pc:chgData name="Mohamed Asim" userId="463e8671-0eec-4074-8616-21d10d9d1eab" providerId="ADAL" clId="{F4177DEC-32C8-4D08-8B63-45A7C608D293}" dt="2025-03-17T11:12:21.545" v="1804" actId="1036"/>
        <pc:sldMkLst>
          <pc:docMk/>
          <pc:sldMk cId="2374592919" sldId="640"/>
        </pc:sldMkLst>
        <pc:spChg chg="mod">
          <ac:chgData name="Mohamed Asim" userId="463e8671-0eec-4074-8616-21d10d9d1eab" providerId="ADAL" clId="{F4177DEC-32C8-4D08-8B63-45A7C608D293}" dt="2025-03-10T10:09:38.463" v="1683" actId="27636"/>
          <ac:spMkLst>
            <pc:docMk/>
            <pc:sldMk cId="2374592919" sldId="640"/>
            <ac:spMk id="3" creationId="{36E4907D-20FF-A2CE-5F06-9127381D5E6C}"/>
          </ac:spMkLst>
        </pc:spChg>
        <pc:graphicFrameChg chg="mod">
          <ac:chgData name="Mohamed Asim" userId="463e8671-0eec-4074-8616-21d10d9d1eab" providerId="ADAL" clId="{F4177DEC-32C8-4D08-8B63-45A7C608D293}" dt="2025-03-17T11:12:21.545" v="1804" actId="1036"/>
          <ac:graphicFrameMkLst>
            <pc:docMk/>
            <pc:sldMk cId="2374592919" sldId="640"/>
            <ac:graphicFrameMk id="4" creationId="{5F13F1CD-DF8A-FBC8-7A2A-26A3B7539D5A}"/>
          </ac:graphicFrameMkLst>
        </pc:graphicFrameChg>
      </pc:sldChg>
      <pc:sldChg chg="modSp new mod">
        <pc:chgData name="Mohamed Asim" userId="463e8671-0eec-4074-8616-21d10d9d1eab" providerId="ADAL" clId="{F4177DEC-32C8-4D08-8B63-45A7C608D293}" dt="2025-03-10T09:24:11.320" v="1060" actId="13926"/>
        <pc:sldMkLst>
          <pc:docMk/>
          <pc:sldMk cId="1618602668" sldId="641"/>
        </pc:sldMkLst>
        <pc:spChg chg="mod">
          <ac:chgData name="Mohamed Asim" userId="463e8671-0eec-4074-8616-21d10d9d1eab" providerId="ADAL" clId="{F4177DEC-32C8-4D08-8B63-45A7C608D293}" dt="2025-03-04T14:30:12.205" v="819" actId="20577"/>
          <ac:spMkLst>
            <pc:docMk/>
            <pc:sldMk cId="1618602668" sldId="641"/>
            <ac:spMk id="2" creationId="{5FD228A6-9734-1450-6507-EA61A539E1B7}"/>
          </ac:spMkLst>
        </pc:spChg>
        <pc:spChg chg="mod">
          <ac:chgData name="Mohamed Asim" userId="463e8671-0eec-4074-8616-21d10d9d1eab" providerId="ADAL" clId="{F4177DEC-32C8-4D08-8B63-45A7C608D293}" dt="2025-03-10T09:24:11.320" v="1060" actId="13926"/>
          <ac:spMkLst>
            <pc:docMk/>
            <pc:sldMk cId="1618602668" sldId="641"/>
            <ac:spMk id="3" creationId="{30BFBD17-80F6-32F7-7E31-FE82CC11CD1F}"/>
          </ac:spMkLst>
        </pc:spChg>
      </pc:sldChg>
      <pc:sldChg chg="new del">
        <pc:chgData name="Mohamed Asim" userId="463e8671-0eec-4074-8616-21d10d9d1eab" providerId="ADAL" clId="{F4177DEC-32C8-4D08-8B63-45A7C608D293}" dt="2025-03-04T10:55:21.957" v="663" actId="680"/>
        <pc:sldMkLst>
          <pc:docMk/>
          <pc:sldMk cId="3673614000" sldId="641"/>
        </pc:sldMkLst>
      </pc:sldChg>
      <pc:sldChg chg="addSp modSp new mod ord">
        <pc:chgData name="Mohamed Asim" userId="463e8671-0eec-4074-8616-21d10d9d1eab" providerId="ADAL" clId="{F4177DEC-32C8-4D08-8B63-45A7C608D293}" dt="2025-03-10T09:19:16.260" v="958" actId="13926"/>
        <pc:sldMkLst>
          <pc:docMk/>
          <pc:sldMk cId="156299453" sldId="642"/>
        </pc:sldMkLst>
        <pc:spChg chg="add mod">
          <ac:chgData name="Mohamed Asim" userId="463e8671-0eec-4074-8616-21d10d9d1eab" providerId="ADAL" clId="{F4177DEC-32C8-4D08-8B63-45A7C608D293}" dt="2025-03-10T09:19:16.260" v="958" actId="13926"/>
          <ac:spMkLst>
            <pc:docMk/>
            <pc:sldMk cId="156299453" sldId="642"/>
            <ac:spMk id="3" creationId="{B34FBC75-8116-41BB-E59A-CD792EF55549}"/>
          </ac:spMkLst>
        </pc:spChg>
      </pc:sldChg>
      <pc:sldChg chg="new del">
        <pc:chgData name="Mohamed Asim" userId="463e8671-0eec-4074-8616-21d10d9d1eab" providerId="ADAL" clId="{F4177DEC-32C8-4D08-8B63-45A7C608D293}" dt="2025-03-10T09:32:01.593" v="1431" actId="2696"/>
        <pc:sldMkLst>
          <pc:docMk/>
          <pc:sldMk cId="1795237249" sldId="643"/>
        </pc:sldMkLst>
      </pc:sldChg>
      <pc:sldChg chg="modSp new mod ord">
        <pc:chgData name="Mohamed Asim" userId="463e8671-0eec-4074-8616-21d10d9d1eab" providerId="ADAL" clId="{F4177DEC-32C8-4D08-8B63-45A7C608D293}" dt="2025-03-10T09:33:34.568" v="1509"/>
        <pc:sldMkLst>
          <pc:docMk/>
          <pc:sldMk cId="1653404976" sldId="644"/>
        </pc:sldMkLst>
        <pc:spChg chg="mod">
          <ac:chgData name="Mohamed Asim" userId="463e8671-0eec-4074-8616-21d10d9d1eab" providerId="ADAL" clId="{F4177DEC-32C8-4D08-8B63-45A7C608D293}" dt="2025-03-10T09:31:48.283" v="1427" actId="13926"/>
          <ac:spMkLst>
            <pc:docMk/>
            <pc:sldMk cId="1653404976" sldId="644"/>
            <ac:spMk id="2" creationId="{53175875-A199-420C-C42F-751C6649E9E4}"/>
          </ac:spMkLst>
        </pc:spChg>
        <pc:spChg chg="mod">
          <ac:chgData name="Mohamed Asim" userId="463e8671-0eec-4074-8616-21d10d9d1eab" providerId="ADAL" clId="{F4177DEC-32C8-4D08-8B63-45A7C608D293}" dt="2025-03-10T09:31:53.072" v="1430" actId="20577"/>
          <ac:spMkLst>
            <pc:docMk/>
            <pc:sldMk cId="1653404976" sldId="644"/>
            <ac:spMk id="3" creationId="{BDA7475B-64EF-2AB0-90CA-BAC0B147A972}"/>
          </ac:spMkLst>
        </pc:spChg>
      </pc:sldChg>
      <pc:sldChg chg="new del">
        <pc:chgData name="Mohamed Asim" userId="463e8671-0eec-4074-8616-21d10d9d1eab" providerId="ADAL" clId="{F4177DEC-32C8-4D08-8B63-45A7C608D293}" dt="2025-03-17T11:14:25.713" v="1979" actId="2696"/>
        <pc:sldMkLst>
          <pc:docMk/>
          <pc:sldMk cId="3967134830" sldId="645"/>
        </pc:sldMkLst>
      </pc:sldChg>
      <pc:sldChg chg="addSp delSp modSp new mod">
        <pc:chgData name="Mohamed Asim" userId="463e8671-0eec-4074-8616-21d10d9d1eab" providerId="ADAL" clId="{F4177DEC-32C8-4D08-8B63-45A7C608D293}" dt="2025-03-17T11:13:22.424" v="1891" actId="20577"/>
        <pc:sldMkLst>
          <pc:docMk/>
          <pc:sldMk cId="1187781844" sldId="646"/>
        </pc:sldMkLst>
        <pc:spChg chg="mod">
          <ac:chgData name="Mohamed Asim" userId="463e8671-0eec-4074-8616-21d10d9d1eab" providerId="ADAL" clId="{F4177DEC-32C8-4D08-8B63-45A7C608D293}" dt="2025-03-17T11:13:22.424" v="1891" actId="20577"/>
          <ac:spMkLst>
            <pc:docMk/>
            <pc:sldMk cId="1187781844" sldId="646"/>
            <ac:spMk id="2" creationId="{0B8FA7F5-C0D2-653E-3F5B-87E0FE0F3C96}"/>
          </ac:spMkLst>
        </pc:spChg>
        <pc:spChg chg="del">
          <ac:chgData name="Mohamed Asim" userId="463e8671-0eec-4074-8616-21d10d9d1eab" providerId="ADAL" clId="{F4177DEC-32C8-4D08-8B63-45A7C608D293}" dt="2025-03-17T11:12:42.816" v="1807"/>
          <ac:spMkLst>
            <pc:docMk/>
            <pc:sldMk cId="1187781844" sldId="646"/>
            <ac:spMk id="3" creationId="{AA10E6C0-A9BD-F49A-30CC-97BB5ED66430}"/>
          </ac:spMkLst>
        </pc:spChg>
        <pc:graphicFrameChg chg="add mod">
          <ac:chgData name="Mohamed Asim" userId="463e8671-0eec-4074-8616-21d10d9d1eab" providerId="ADAL" clId="{F4177DEC-32C8-4D08-8B63-45A7C608D293}" dt="2025-03-17T11:12:42.816" v="1807"/>
          <ac:graphicFrameMkLst>
            <pc:docMk/>
            <pc:sldMk cId="1187781844" sldId="646"/>
            <ac:graphicFrameMk id="4" creationId="{059ACEFE-CBF5-265C-6A58-93A3F0220AFF}"/>
          </ac:graphicFrameMkLst>
        </pc:graphicFrameChg>
      </pc:sldChg>
      <pc:sldMasterChg chg="del delSldLayout">
        <pc:chgData name="Mohamed Asim" userId="463e8671-0eec-4074-8616-21d10d9d1eab" providerId="ADAL" clId="{F4177DEC-32C8-4D08-8B63-45A7C608D293}" dt="2025-03-04T10:40:13.700" v="5"/>
        <pc:sldMasterMkLst>
          <pc:docMk/>
          <pc:sldMasterMk cId="3994187330" sldId="2147483650"/>
        </pc:sldMasterMkLst>
        <pc:sldLayoutChg chg="del">
          <pc:chgData name="Mohamed Asim" userId="463e8671-0eec-4074-8616-21d10d9d1eab" providerId="ADAL" clId="{F4177DEC-32C8-4D08-8B63-45A7C608D293}" dt="2025-03-04T10:40:13.700" v="5"/>
          <pc:sldLayoutMkLst>
            <pc:docMk/>
            <pc:sldMasterMk cId="3994187330" sldId="2147483650"/>
            <pc:sldLayoutMk cId="4175462874" sldId="2147483675"/>
          </pc:sldLayoutMkLst>
        </pc:sldLayoutChg>
      </pc:sldMasterChg>
      <pc:sldMasterChg chg="del delSldLayout">
        <pc:chgData name="Mohamed Asim" userId="463e8671-0eec-4074-8616-21d10d9d1eab" providerId="ADAL" clId="{F4177DEC-32C8-4D08-8B63-45A7C608D293}" dt="2025-03-04T10:40:13.700" v="6"/>
        <pc:sldMasterMkLst>
          <pc:docMk/>
          <pc:sldMasterMk cId="99430989" sldId="2147483652"/>
        </pc:sldMasterMkLst>
        <pc:sldLayoutChg chg="del">
          <pc:chgData name="Mohamed Asim" userId="463e8671-0eec-4074-8616-21d10d9d1eab" providerId="ADAL" clId="{F4177DEC-32C8-4D08-8B63-45A7C608D293}" dt="2025-03-04T10:40:13.700" v="6"/>
          <pc:sldLayoutMkLst>
            <pc:docMk/>
            <pc:sldMasterMk cId="99430989" sldId="2147483652"/>
            <pc:sldLayoutMk cId="114797263" sldId="2147483676"/>
          </pc:sldLayoutMkLst>
        </pc:sldLayoutChg>
      </pc:sldMasterChg>
      <pc:sldMasterChg chg="del delSldLayout">
        <pc:chgData name="Mohamed Asim" userId="463e8671-0eec-4074-8616-21d10d9d1eab" providerId="ADAL" clId="{F4177DEC-32C8-4D08-8B63-45A7C608D293}" dt="2025-03-04T10:40:13.700" v="7"/>
        <pc:sldMasterMkLst>
          <pc:docMk/>
          <pc:sldMasterMk cId="503966888" sldId="2147483653"/>
        </pc:sldMasterMkLst>
        <pc:sldLayoutChg chg="del">
          <pc:chgData name="Mohamed Asim" userId="463e8671-0eec-4074-8616-21d10d9d1eab" providerId="ADAL" clId="{F4177DEC-32C8-4D08-8B63-45A7C608D293}" dt="2025-03-04T10:40:13.700" v="7"/>
          <pc:sldLayoutMkLst>
            <pc:docMk/>
            <pc:sldMasterMk cId="503966888" sldId="2147483653"/>
            <pc:sldLayoutMk cId="4216905086" sldId="2147483677"/>
          </pc:sldLayoutMkLst>
        </pc:sldLayoutChg>
      </pc:sldMasterChg>
      <pc:sldMasterChg chg="del delSldLayout">
        <pc:chgData name="Mohamed Asim" userId="463e8671-0eec-4074-8616-21d10d9d1eab" providerId="ADAL" clId="{F4177DEC-32C8-4D08-8B63-45A7C608D293}" dt="2025-03-04T10:40:13.700" v="8"/>
        <pc:sldMasterMkLst>
          <pc:docMk/>
          <pc:sldMasterMk cId="19418140" sldId="2147483654"/>
        </pc:sldMasterMkLst>
        <pc:sldLayoutChg chg="del">
          <pc:chgData name="Mohamed Asim" userId="463e8671-0eec-4074-8616-21d10d9d1eab" providerId="ADAL" clId="{F4177DEC-32C8-4D08-8B63-45A7C608D293}" dt="2025-03-04T10:40:13.700" v="8"/>
          <pc:sldLayoutMkLst>
            <pc:docMk/>
            <pc:sldMasterMk cId="19418140" sldId="2147483654"/>
            <pc:sldLayoutMk cId="94923803" sldId="2147483678"/>
          </pc:sldLayoutMkLst>
        </pc:sldLayoutChg>
      </pc:sldMasterChg>
      <pc:sldMasterChg chg="del delSldLayout">
        <pc:chgData name="Mohamed Asim" userId="463e8671-0eec-4074-8616-21d10d9d1eab" providerId="ADAL" clId="{F4177DEC-32C8-4D08-8B63-45A7C608D293}" dt="2025-03-04T10:40:13.700" v="9"/>
        <pc:sldMasterMkLst>
          <pc:docMk/>
          <pc:sldMasterMk cId="537362470" sldId="2147483656"/>
        </pc:sldMasterMkLst>
        <pc:sldLayoutChg chg="del">
          <pc:chgData name="Mohamed Asim" userId="463e8671-0eec-4074-8616-21d10d9d1eab" providerId="ADAL" clId="{F4177DEC-32C8-4D08-8B63-45A7C608D293}" dt="2025-03-04T10:40:13.700" v="9"/>
          <pc:sldLayoutMkLst>
            <pc:docMk/>
            <pc:sldMasterMk cId="537362470" sldId="2147483656"/>
            <pc:sldLayoutMk cId="3130719715" sldId="2147483680"/>
          </pc:sldLayoutMkLst>
        </pc:sldLayoutChg>
      </pc:sldMasterChg>
      <pc:sldMasterChg chg="del delSldLayout">
        <pc:chgData name="Mohamed Asim" userId="463e8671-0eec-4074-8616-21d10d9d1eab" providerId="ADAL" clId="{F4177DEC-32C8-4D08-8B63-45A7C608D293}" dt="2025-03-04T10:40:13.700" v="19"/>
        <pc:sldMasterMkLst>
          <pc:docMk/>
          <pc:sldMasterMk cId="1800093731" sldId="2147483659"/>
        </pc:sldMasterMkLst>
        <pc:sldLayoutChg chg="del">
          <pc:chgData name="Mohamed Asim" userId="463e8671-0eec-4074-8616-21d10d9d1eab" providerId="ADAL" clId="{F4177DEC-32C8-4D08-8B63-45A7C608D293}" dt="2025-03-04T10:40:13.700" v="19"/>
          <pc:sldLayoutMkLst>
            <pc:docMk/>
            <pc:sldMasterMk cId="1800093731" sldId="2147483659"/>
            <pc:sldLayoutMk cId="1597148504" sldId="2147483684"/>
          </pc:sldLayoutMkLst>
        </pc:sldLayoutChg>
      </pc:sldMasterChg>
      <pc:sldMasterChg chg="del delSldLayout">
        <pc:chgData name="Mohamed Asim" userId="463e8671-0eec-4074-8616-21d10d9d1eab" providerId="ADAL" clId="{F4177DEC-32C8-4D08-8B63-45A7C608D293}" dt="2025-03-04T10:40:13.700" v="20"/>
        <pc:sldMasterMkLst>
          <pc:docMk/>
          <pc:sldMasterMk cId="2581267852" sldId="2147483662"/>
        </pc:sldMasterMkLst>
        <pc:sldLayoutChg chg="del">
          <pc:chgData name="Mohamed Asim" userId="463e8671-0eec-4074-8616-21d10d9d1eab" providerId="ADAL" clId="{F4177DEC-32C8-4D08-8B63-45A7C608D293}" dt="2025-03-04T10:40:13.700" v="20"/>
          <pc:sldLayoutMkLst>
            <pc:docMk/>
            <pc:sldMasterMk cId="2581267852" sldId="2147483662"/>
            <pc:sldLayoutMk cId="196634507" sldId="2147483686"/>
          </pc:sldLayoutMkLst>
        </pc:sldLayoutChg>
      </pc:sldMasterChg>
      <pc:sldMasterChg chg="del delSldLayout">
        <pc:chgData name="Mohamed Asim" userId="463e8671-0eec-4074-8616-21d10d9d1eab" providerId="ADAL" clId="{F4177DEC-32C8-4D08-8B63-45A7C608D293}" dt="2025-03-04T10:40:13.700" v="21"/>
        <pc:sldMasterMkLst>
          <pc:docMk/>
          <pc:sldMasterMk cId="754378712" sldId="2147483666"/>
        </pc:sldMasterMkLst>
        <pc:sldLayoutChg chg="del">
          <pc:chgData name="Mohamed Asim" userId="463e8671-0eec-4074-8616-21d10d9d1eab" providerId="ADAL" clId="{F4177DEC-32C8-4D08-8B63-45A7C608D293}" dt="2025-03-04T10:40:13.700" v="21"/>
          <pc:sldLayoutMkLst>
            <pc:docMk/>
            <pc:sldMasterMk cId="754378712" sldId="2147483666"/>
            <pc:sldLayoutMk cId="3132846485" sldId="2147483690"/>
          </pc:sldLayoutMkLst>
        </pc:sldLayoutChg>
        <pc:sldLayoutChg chg="del">
          <pc:chgData name="Mohamed Asim" userId="463e8671-0eec-4074-8616-21d10d9d1eab" providerId="ADAL" clId="{F4177DEC-32C8-4D08-8B63-45A7C608D293}" dt="2025-03-04T10:40:13.700" v="21"/>
          <pc:sldLayoutMkLst>
            <pc:docMk/>
            <pc:sldMasterMk cId="754378712" sldId="2147483666"/>
            <pc:sldLayoutMk cId="1638318787" sldId="2147483698"/>
          </pc:sldLayoutMkLst>
        </pc:sldLayoutChg>
        <pc:sldLayoutChg chg="del">
          <pc:chgData name="Mohamed Asim" userId="463e8671-0eec-4074-8616-21d10d9d1eab" providerId="ADAL" clId="{F4177DEC-32C8-4D08-8B63-45A7C608D293}" dt="2025-03-04T10:40:13.700" v="21"/>
          <pc:sldLayoutMkLst>
            <pc:docMk/>
            <pc:sldMasterMk cId="754378712" sldId="2147483666"/>
            <pc:sldLayoutMk cId="1988994691" sldId="2147483699"/>
          </pc:sldLayoutMkLst>
        </pc:sldLayoutChg>
        <pc:sldLayoutChg chg="del">
          <pc:chgData name="Mohamed Asim" userId="463e8671-0eec-4074-8616-21d10d9d1eab" providerId="ADAL" clId="{F4177DEC-32C8-4D08-8B63-45A7C608D293}" dt="2025-03-04T10:40:13.700" v="21"/>
          <pc:sldLayoutMkLst>
            <pc:docMk/>
            <pc:sldMasterMk cId="754378712" sldId="2147483666"/>
            <pc:sldLayoutMk cId="1668414652" sldId="2147483700"/>
          </pc:sldLayoutMkLst>
        </pc:sldLayoutChg>
        <pc:sldLayoutChg chg="del">
          <pc:chgData name="Mohamed Asim" userId="463e8671-0eec-4074-8616-21d10d9d1eab" providerId="ADAL" clId="{F4177DEC-32C8-4D08-8B63-45A7C608D293}" dt="2025-03-04T10:40:13.700" v="21"/>
          <pc:sldLayoutMkLst>
            <pc:docMk/>
            <pc:sldMasterMk cId="754378712" sldId="2147483666"/>
            <pc:sldLayoutMk cId="3376813219" sldId="2147483701"/>
          </pc:sldLayoutMkLst>
        </pc:sldLayoutChg>
        <pc:sldLayoutChg chg="del">
          <pc:chgData name="Mohamed Asim" userId="463e8671-0eec-4074-8616-21d10d9d1eab" providerId="ADAL" clId="{F4177DEC-32C8-4D08-8B63-45A7C608D293}" dt="2025-03-04T10:40:13.700" v="21"/>
          <pc:sldLayoutMkLst>
            <pc:docMk/>
            <pc:sldMasterMk cId="754378712" sldId="2147483666"/>
            <pc:sldLayoutMk cId="1322761775" sldId="2147483703"/>
          </pc:sldLayoutMkLst>
        </pc:sldLayoutChg>
        <pc:sldLayoutChg chg="del">
          <pc:chgData name="Mohamed Asim" userId="463e8671-0eec-4074-8616-21d10d9d1eab" providerId="ADAL" clId="{F4177DEC-32C8-4D08-8B63-45A7C608D293}" dt="2025-03-04T10:40:13.700" v="21"/>
          <pc:sldLayoutMkLst>
            <pc:docMk/>
            <pc:sldMasterMk cId="754378712" sldId="2147483666"/>
            <pc:sldLayoutMk cId="1402491513" sldId="2147483704"/>
          </pc:sldLayoutMkLst>
        </pc:sldLayoutChg>
        <pc:sldLayoutChg chg="del">
          <pc:chgData name="Mohamed Asim" userId="463e8671-0eec-4074-8616-21d10d9d1eab" providerId="ADAL" clId="{F4177DEC-32C8-4D08-8B63-45A7C608D293}" dt="2025-03-04T10:40:13.700" v="21"/>
          <pc:sldLayoutMkLst>
            <pc:docMk/>
            <pc:sldMasterMk cId="754378712" sldId="2147483666"/>
            <pc:sldLayoutMk cId="2661865558" sldId="2147483705"/>
          </pc:sldLayoutMkLst>
        </pc:sldLayoutChg>
      </pc:sldMasterChg>
      <pc:sldMasterChg chg="del delSldLayout">
        <pc:chgData name="Mohamed Asim" userId="463e8671-0eec-4074-8616-21d10d9d1eab" providerId="ADAL" clId="{F4177DEC-32C8-4D08-8B63-45A7C608D293}" dt="2025-03-04T10:40:13.700" v="10"/>
        <pc:sldMasterMkLst>
          <pc:docMk/>
          <pc:sldMasterMk cId="1466483333" sldId="2147483706"/>
        </pc:sldMasterMkLst>
        <pc:sldLayoutChg chg="del">
          <pc:chgData name="Mohamed Asim" userId="463e8671-0eec-4074-8616-21d10d9d1eab" providerId="ADAL" clId="{F4177DEC-32C8-4D08-8B63-45A7C608D293}" dt="2025-03-04T10:40:13.700" v="10"/>
          <pc:sldLayoutMkLst>
            <pc:docMk/>
            <pc:sldMasterMk cId="1466483333" sldId="2147483706"/>
            <pc:sldLayoutMk cId="1423767212" sldId="2147483707"/>
          </pc:sldLayoutMkLst>
        </pc:sldLayoutChg>
      </pc:sldMasterChg>
      <pc:sldMasterChg chg="del delSldLayout">
        <pc:chgData name="Mohamed Asim" userId="463e8671-0eec-4074-8616-21d10d9d1eab" providerId="ADAL" clId="{F4177DEC-32C8-4D08-8B63-45A7C608D293}" dt="2025-03-04T10:40:13.700" v="11"/>
        <pc:sldMasterMkLst>
          <pc:docMk/>
          <pc:sldMasterMk cId="897765364" sldId="2147483708"/>
        </pc:sldMasterMkLst>
        <pc:sldLayoutChg chg="del">
          <pc:chgData name="Mohamed Asim" userId="463e8671-0eec-4074-8616-21d10d9d1eab" providerId="ADAL" clId="{F4177DEC-32C8-4D08-8B63-45A7C608D293}" dt="2025-03-04T10:40:13.700" v="11"/>
          <pc:sldLayoutMkLst>
            <pc:docMk/>
            <pc:sldMasterMk cId="897765364" sldId="2147483708"/>
            <pc:sldLayoutMk cId="3262394580" sldId="2147483709"/>
          </pc:sldLayoutMkLst>
        </pc:sldLayoutChg>
      </pc:sldMasterChg>
      <pc:sldMasterChg chg="del delSldLayout">
        <pc:chgData name="Mohamed Asim" userId="463e8671-0eec-4074-8616-21d10d9d1eab" providerId="ADAL" clId="{F4177DEC-32C8-4D08-8B63-45A7C608D293}" dt="2025-03-04T10:40:13.700" v="12"/>
        <pc:sldMasterMkLst>
          <pc:docMk/>
          <pc:sldMasterMk cId="677080840" sldId="2147483710"/>
        </pc:sldMasterMkLst>
        <pc:sldLayoutChg chg="del">
          <pc:chgData name="Mohamed Asim" userId="463e8671-0eec-4074-8616-21d10d9d1eab" providerId="ADAL" clId="{F4177DEC-32C8-4D08-8B63-45A7C608D293}" dt="2025-03-04T10:40:13.700" v="12"/>
          <pc:sldLayoutMkLst>
            <pc:docMk/>
            <pc:sldMasterMk cId="677080840" sldId="2147483710"/>
            <pc:sldLayoutMk cId="3996945441" sldId="2147483711"/>
          </pc:sldLayoutMkLst>
        </pc:sldLayoutChg>
      </pc:sldMasterChg>
      <pc:sldMasterChg chg="del delSldLayout">
        <pc:chgData name="Mohamed Asim" userId="463e8671-0eec-4074-8616-21d10d9d1eab" providerId="ADAL" clId="{F4177DEC-32C8-4D08-8B63-45A7C608D293}" dt="2025-03-04T10:40:13.700" v="13"/>
        <pc:sldMasterMkLst>
          <pc:docMk/>
          <pc:sldMasterMk cId="298413319" sldId="2147483712"/>
        </pc:sldMasterMkLst>
        <pc:sldLayoutChg chg="del">
          <pc:chgData name="Mohamed Asim" userId="463e8671-0eec-4074-8616-21d10d9d1eab" providerId="ADAL" clId="{F4177DEC-32C8-4D08-8B63-45A7C608D293}" dt="2025-03-04T10:40:13.700" v="13"/>
          <pc:sldLayoutMkLst>
            <pc:docMk/>
            <pc:sldMasterMk cId="298413319" sldId="2147483712"/>
            <pc:sldLayoutMk cId="816941431" sldId="2147483713"/>
          </pc:sldLayoutMkLst>
        </pc:sldLayoutChg>
        <pc:sldLayoutChg chg="del">
          <pc:chgData name="Mohamed Asim" userId="463e8671-0eec-4074-8616-21d10d9d1eab" providerId="ADAL" clId="{F4177DEC-32C8-4D08-8B63-45A7C608D293}" dt="2025-03-04T10:40:13.700" v="13"/>
          <pc:sldLayoutMkLst>
            <pc:docMk/>
            <pc:sldMasterMk cId="298413319" sldId="2147483712"/>
            <pc:sldLayoutMk cId="3565923465" sldId="2147483726"/>
          </pc:sldLayoutMkLst>
        </pc:sldLayoutChg>
      </pc:sldMasterChg>
      <pc:sldMasterChg chg="del delSldLayout">
        <pc:chgData name="Mohamed Asim" userId="463e8671-0eec-4074-8616-21d10d9d1eab" providerId="ADAL" clId="{F4177DEC-32C8-4D08-8B63-45A7C608D293}" dt="2025-03-04T10:40:13.700" v="14"/>
        <pc:sldMasterMkLst>
          <pc:docMk/>
          <pc:sldMasterMk cId="3785228503" sldId="2147483714"/>
        </pc:sldMasterMkLst>
        <pc:sldLayoutChg chg="del">
          <pc:chgData name="Mohamed Asim" userId="463e8671-0eec-4074-8616-21d10d9d1eab" providerId="ADAL" clId="{F4177DEC-32C8-4D08-8B63-45A7C608D293}" dt="2025-03-04T10:40:13.700" v="14"/>
          <pc:sldLayoutMkLst>
            <pc:docMk/>
            <pc:sldMasterMk cId="3785228503" sldId="2147483714"/>
            <pc:sldLayoutMk cId="198213857" sldId="2147483715"/>
          </pc:sldLayoutMkLst>
        </pc:sldLayoutChg>
        <pc:sldLayoutChg chg="del">
          <pc:chgData name="Mohamed Asim" userId="463e8671-0eec-4074-8616-21d10d9d1eab" providerId="ADAL" clId="{F4177DEC-32C8-4D08-8B63-45A7C608D293}" dt="2025-03-04T10:40:13.700" v="14"/>
          <pc:sldLayoutMkLst>
            <pc:docMk/>
            <pc:sldMasterMk cId="3785228503" sldId="2147483714"/>
            <pc:sldLayoutMk cId="1872040849" sldId="2147483727"/>
          </pc:sldLayoutMkLst>
        </pc:sldLayoutChg>
      </pc:sldMasterChg>
      <pc:sldMasterChg chg="del delSldLayout">
        <pc:chgData name="Mohamed Asim" userId="463e8671-0eec-4074-8616-21d10d9d1eab" providerId="ADAL" clId="{F4177DEC-32C8-4D08-8B63-45A7C608D293}" dt="2025-03-04T10:40:13.700" v="15"/>
        <pc:sldMasterMkLst>
          <pc:docMk/>
          <pc:sldMasterMk cId="1861407090" sldId="2147483716"/>
        </pc:sldMasterMkLst>
        <pc:sldLayoutChg chg="del">
          <pc:chgData name="Mohamed Asim" userId="463e8671-0eec-4074-8616-21d10d9d1eab" providerId="ADAL" clId="{F4177DEC-32C8-4D08-8B63-45A7C608D293}" dt="2025-03-04T10:40:13.700" v="15"/>
          <pc:sldLayoutMkLst>
            <pc:docMk/>
            <pc:sldMasterMk cId="1861407090" sldId="2147483716"/>
            <pc:sldLayoutMk cId="3638965304" sldId="2147483717"/>
          </pc:sldLayoutMkLst>
        </pc:sldLayoutChg>
        <pc:sldLayoutChg chg="del">
          <pc:chgData name="Mohamed Asim" userId="463e8671-0eec-4074-8616-21d10d9d1eab" providerId="ADAL" clId="{F4177DEC-32C8-4D08-8B63-45A7C608D293}" dt="2025-03-04T10:40:13.700" v="15"/>
          <pc:sldLayoutMkLst>
            <pc:docMk/>
            <pc:sldMasterMk cId="1861407090" sldId="2147483716"/>
            <pc:sldLayoutMk cId="3495813088" sldId="2147483728"/>
          </pc:sldLayoutMkLst>
        </pc:sldLayoutChg>
      </pc:sldMasterChg>
      <pc:sldMasterChg chg="del delSldLayout">
        <pc:chgData name="Mohamed Asim" userId="463e8671-0eec-4074-8616-21d10d9d1eab" providerId="ADAL" clId="{F4177DEC-32C8-4D08-8B63-45A7C608D293}" dt="2025-03-04T10:40:13.700" v="16"/>
        <pc:sldMasterMkLst>
          <pc:docMk/>
          <pc:sldMasterMk cId="42203895" sldId="2147483718"/>
        </pc:sldMasterMkLst>
        <pc:sldLayoutChg chg="del">
          <pc:chgData name="Mohamed Asim" userId="463e8671-0eec-4074-8616-21d10d9d1eab" providerId="ADAL" clId="{F4177DEC-32C8-4D08-8B63-45A7C608D293}" dt="2025-03-04T10:40:13.700" v="16"/>
          <pc:sldLayoutMkLst>
            <pc:docMk/>
            <pc:sldMasterMk cId="42203895" sldId="2147483718"/>
            <pc:sldLayoutMk cId="1582093728" sldId="2147483719"/>
          </pc:sldLayoutMkLst>
        </pc:sldLayoutChg>
        <pc:sldLayoutChg chg="del">
          <pc:chgData name="Mohamed Asim" userId="463e8671-0eec-4074-8616-21d10d9d1eab" providerId="ADAL" clId="{F4177DEC-32C8-4D08-8B63-45A7C608D293}" dt="2025-03-04T10:40:13.700" v="16"/>
          <pc:sldLayoutMkLst>
            <pc:docMk/>
            <pc:sldMasterMk cId="42203895" sldId="2147483718"/>
            <pc:sldLayoutMk cId="2673616822" sldId="2147483729"/>
          </pc:sldLayoutMkLst>
        </pc:sldLayoutChg>
      </pc:sldMasterChg>
      <pc:sldMasterChg chg="del delSldLayout">
        <pc:chgData name="Mohamed Asim" userId="463e8671-0eec-4074-8616-21d10d9d1eab" providerId="ADAL" clId="{F4177DEC-32C8-4D08-8B63-45A7C608D293}" dt="2025-03-04T10:40:13.700" v="17"/>
        <pc:sldMasterMkLst>
          <pc:docMk/>
          <pc:sldMasterMk cId="3921216059" sldId="2147483720"/>
        </pc:sldMasterMkLst>
        <pc:sldLayoutChg chg="del">
          <pc:chgData name="Mohamed Asim" userId="463e8671-0eec-4074-8616-21d10d9d1eab" providerId="ADAL" clId="{F4177DEC-32C8-4D08-8B63-45A7C608D293}" dt="2025-03-04T10:40:13.700" v="17"/>
          <pc:sldLayoutMkLst>
            <pc:docMk/>
            <pc:sldMasterMk cId="3921216059" sldId="2147483720"/>
            <pc:sldLayoutMk cId="3706359216" sldId="2147483721"/>
          </pc:sldLayoutMkLst>
        </pc:sldLayoutChg>
        <pc:sldLayoutChg chg="del">
          <pc:chgData name="Mohamed Asim" userId="463e8671-0eec-4074-8616-21d10d9d1eab" providerId="ADAL" clId="{F4177DEC-32C8-4D08-8B63-45A7C608D293}" dt="2025-03-04T10:40:13.700" v="17"/>
          <pc:sldLayoutMkLst>
            <pc:docMk/>
            <pc:sldMasterMk cId="3921216059" sldId="2147483720"/>
            <pc:sldLayoutMk cId="585397008" sldId="2147483724"/>
          </pc:sldLayoutMkLst>
        </pc:sldLayoutChg>
      </pc:sldMasterChg>
      <pc:sldMasterChg chg="del delSldLayout">
        <pc:chgData name="Mohamed Asim" userId="463e8671-0eec-4074-8616-21d10d9d1eab" providerId="ADAL" clId="{F4177DEC-32C8-4D08-8B63-45A7C608D293}" dt="2025-03-04T10:40:13.700" v="18"/>
        <pc:sldMasterMkLst>
          <pc:docMk/>
          <pc:sldMasterMk cId="2412027871" sldId="2147483722"/>
        </pc:sldMasterMkLst>
        <pc:sldLayoutChg chg="del">
          <pc:chgData name="Mohamed Asim" userId="463e8671-0eec-4074-8616-21d10d9d1eab" providerId="ADAL" clId="{F4177DEC-32C8-4D08-8B63-45A7C608D293}" dt="2025-03-04T10:40:13.700" v="18"/>
          <pc:sldLayoutMkLst>
            <pc:docMk/>
            <pc:sldMasterMk cId="2412027871" sldId="2147483722"/>
            <pc:sldLayoutMk cId="3226134424" sldId="2147483723"/>
          </pc:sldLayoutMkLst>
        </pc:sldLayoutChg>
        <pc:sldLayoutChg chg="del">
          <pc:chgData name="Mohamed Asim" userId="463e8671-0eec-4074-8616-21d10d9d1eab" providerId="ADAL" clId="{F4177DEC-32C8-4D08-8B63-45A7C608D293}" dt="2025-03-04T10:40:13.700" v="18"/>
          <pc:sldLayoutMkLst>
            <pc:docMk/>
            <pc:sldMasterMk cId="2412027871" sldId="2147483722"/>
            <pc:sldLayoutMk cId="3399310089" sldId="2147483725"/>
          </pc:sldLayoutMkLst>
        </pc:sldLayoutChg>
      </pc:sldMasterChg>
    </pc:docChg>
  </pc:docChgLst>
  <pc:docChgLst>
    <pc:chgData name="Mohamed Asim" userId="463e8671-0eec-4074-8616-21d10d9d1eab" providerId="ADAL" clId="{DA367749-8C80-40CB-AF8D-C2D23A84643C}"/>
    <pc:docChg chg="undo custSel addSld delSld modSld sldOrd">
      <pc:chgData name="Mohamed Asim" userId="463e8671-0eec-4074-8616-21d10d9d1eab" providerId="ADAL" clId="{DA367749-8C80-40CB-AF8D-C2D23A84643C}" dt="2023-11-07T15:53:22.358" v="5704" actId="2696"/>
      <pc:docMkLst>
        <pc:docMk/>
      </pc:docMkLst>
      <pc:sldChg chg="modSp mod">
        <pc:chgData name="Mohamed Asim" userId="463e8671-0eec-4074-8616-21d10d9d1eab" providerId="ADAL" clId="{DA367749-8C80-40CB-AF8D-C2D23A84643C}" dt="2023-10-31T14:22:42.462" v="3667" actId="20577"/>
        <pc:sldMkLst>
          <pc:docMk/>
          <pc:sldMk cId="675937917" sldId="263"/>
        </pc:sldMkLst>
      </pc:sldChg>
      <pc:sldChg chg="addSp delSp modSp mod ord setBg">
        <pc:chgData name="Mohamed Asim" userId="463e8671-0eec-4074-8616-21d10d9d1eab" providerId="ADAL" clId="{DA367749-8C80-40CB-AF8D-C2D23A84643C}" dt="2023-10-26T12:00:50.956" v="255" actId="1076"/>
        <pc:sldMkLst>
          <pc:docMk/>
          <pc:sldMk cId="1116631375" sldId="264"/>
        </pc:sldMkLst>
      </pc:sldChg>
      <pc:sldChg chg="addSp delSp modSp new mod setBg">
        <pc:chgData name="Mohamed Asim" userId="463e8671-0eec-4074-8616-21d10d9d1eab" providerId="ADAL" clId="{DA367749-8C80-40CB-AF8D-C2D23A84643C}" dt="2023-10-26T11:59:21.192" v="251" actId="20577"/>
        <pc:sldMkLst>
          <pc:docMk/>
          <pc:sldMk cId="4139315499" sldId="265"/>
        </pc:sldMkLst>
      </pc:sldChg>
      <pc:sldChg chg="addSp delSp modSp new del mod setBg">
        <pc:chgData name="Mohamed Asim" userId="463e8671-0eec-4074-8616-21d10d9d1eab" providerId="ADAL" clId="{DA367749-8C80-40CB-AF8D-C2D23A84643C}" dt="2023-10-26T12:22:42.479" v="388" actId="2696"/>
        <pc:sldMkLst>
          <pc:docMk/>
          <pc:sldMk cId="3050548601" sldId="266"/>
        </pc:sldMkLst>
      </pc:sldChg>
      <pc:sldChg chg="modSp new mod">
        <pc:chgData name="Mohamed Asim" userId="463e8671-0eec-4074-8616-21d10d9d1eab" providerId="ADAL" clId="{DA367749-8C80-40CB-AF8D-C2D23A84643C}" dt="2023-10-26T12:31:10.564" v="700" actId="20577"/>
        <pc:sldMkLst>
          <pc:docMk/>
          <pc:sldMk cId="3461769883" sldId="267"/>
        </pc:sldMkLst>
      </pc:sldChg>
      <pc:sldChg chg="addSp delSp modSp new mod ord setBg">
        <pc:chgData name="Mohamed Asim" userId="463e8671-0eec-4074-8616-21d10d9d1eab" providerId="ADAL" clId="{DA367749-8C80-40CB-AF8D-C2D23A84643C}" dt="2023-10-31T15:19:05.892" v="4274"/>
        <pc:sldMkLst>
          <pc:docMk/>
          <pc:sldMk cId="2358251962" sldId="268"/>
        </pc:sldMkLst>
      </pc:sldChg>
      <pc:sldChg chg="modSp new mod">
        <pc:chgData name="Mohamed Asim" userId="463e8671-0eec-4074-8616-21d10d9d1eab" providerId="ADAL" clId="{DA367749-8C80-40CB-AF8D-C2D23A84643C}" dt="2023-10-26T12:34:28.448" v="774" actId="207"/>
        <pc:sldMkLst>
          <pc:docMk/>
          <pc:sldMk cId="1210106234" sldId="269"/>
        </pc:sldMkLst>
      </pc:sldChg>
      <pc:sldChg chg="addSp delSp modSp new del mod">
        <pc:chgData name="Mohamed Asim" userId="463e8671-0eec-4074-8616-21d10d9d1eab" providerId="ADAL" clId="{DA367749-8C80-40CB-AF8D-C2D23A84643C}" dt="2023-10-26T12:38:36.460" v="924" actId="2696"/>
        <pc:sldMkLst>
          <pc:docMk/>
          <pc:sldMk cId="3154910769" sldId="270"/>
        </pc:sldMkLst>
      </pc:sldChg>
      <pc:sldChg chg="addSp delSp modSp new mod setBg">
        <pc:chgData name="Mohamed Asim" userId="463e8671-0eec-4074-8616-21d10d9d1eab" providerId="ADAL" clId="{DA367749-8C80-40CB-AF8D-C2D23A84643C}" dt="2023-10-26T12:38:30.350" v="923" actId="1076"/>
        <pc:sldMkLst>
          <pc:docMk/>
          <pc:sldMk cId="2112509415" sldId="271"/>
        </pc:sldMkLst>
      </pc:sldChg>
      <pc:sldChg chg="modSp new mod ord">
        <pc:chgData name="Mohamed Asim" userId="463e8671-0eec-4074-8616-21d10d9d1eab" providerId="ADAL" clId="{DA367749-8C80-40CB-AF8D-C2D23A84643C}" dt="2023-11-07T15:52:06.566" v="5661" actId="27636"/>
        <pc:sldMkLst>
          <pc:docMk/>
          <pc:sldMk cId="2225975747" sldId="272"/>
        </pc:sldMkLst>
      </pc:sldChg>
      <pc:sldChg chg="modSp new del mod ord">
        <pc:chgData name="Mohamed Asim" userId="463e8671-0eec-4074-8616-21d10d9d1eab" providerId="ADAL" clId="{DA367749-8C80-40CB-AF8D-C2D23A84643C}" dt="2023-11-05T11:15:07.175" v="4786" actId="2696"/>
        <pc:sldMkLst>
          <pc:docMk/>
          <pc:sldMk cId="2454603355" sldId="273"/>
        </pc:sldMkLst>
      </pc:sldChg>
      <pc:sldChg chg="addSp delSp modSp new del mod setBg">
        <pc:chgData name="Mohamed Asim" userId="463e8671-0eec-4074-8616-21d10d9d1eab" providerId="ADAL" clId="{DA367749-8C80-40CB-AF8D-C2D23A84643C}" dt="2023-11-05T11:15:32.914" v="4787" actId="2696"/>
        <pc:sldMkLst>
          <pc:docMk/>
          <pc:sldMk cId="2296024015" sldId="274"/>
        </pc:sldMkLst>
      </pc:sldChg>
      <pc:sldChg chg="addSp delSp modSp new del mod setBg">
        <pc:chgData name="Mohamed Asim" userId="463e8671-0eec-4074-8616-21d10d9d1eab" providerId="ADAL" clId="{DA367749-8C80-40CB-AF8D-C2D23A84643C}" dt="2023-11-05T11:15:34.492" v="4788" actId="2696"/>
        <pc:sldMkLst>
          <pc:docMk/>
          <pc:sldMk cId="1890212647" sldId="275"/>
        </pc:sldMkLst>
      </pc:sldChg>
      <pc:sldChg chg="addSp delSp modSp new del mod setBg">
        <pc:chgData name="Mohamed Asim" userId="463e8671-0eec-4074-8616-21d10d9d1eab" providerId="ADAL" clId="{DA367749-8C80-40CB-AF8D-C2D23A84643C}" dt="2023-10-31T15:23:24.227" v="4545" actId="2696"/>
        <pc:sldMkLst>
          <pc:docMk/>
          <pc:sldMk cId="1869701821" sldId="276"/>
        </pc:sldMkLst>
      </pc:sldChg>
      <pc:sldChg chg="modSp new mod">
        <pc:chgData name="Mohamed Asim" userId="463e8671-0eec-4074-8616-21d10d9d1eab" providerId="ADAL" clId="{DA367749-8C80-40CB-AF8D-C2D23A84643C}" dt="2023-11-05T11:15:56.335" v="4790" actId="27636"/>
        <pc:sldMkLst>
          <pc:docMk/>
          <pc:sldMk cId="1597344782" sldId="277"/>
        </pc:sldMkLst>
      </pc:sldChg>
      <pc:sldChg chg="addSp modSp new mod">
        <pc:chgData name="Mohamed Asim" userId="463e8671-0eec-4074-8616-21d10d9d1eab" providerId="ADAL" clId="{DA367749-8C80-40CB-AF8D-C2D23A84643C}" dt="2023-11-07T15:48:39.806" v="5648" actId="20577"/>
        <pc:sldMkLst>
          <pc:docMk/>
          <pc:sldMk cId="86729773" sldId="278"/>
        </pc:sldMkLst>
      </pc:sldChg>
      <pc:sldChg chg="del">
        <pc:chgData name="Mohamed Asim" userId="463e8671-0eec-4074-8616-21d10d9d1eab" providerId="ADAL" clId="{DA367749-8C80-40CB-AF8D-C2D23A84643C}" dt="2023-10-25T14:21:52.377" v="202" actId="2696"/>
        <pc:sldMkLst>
          <pc:docMk/>
          <pc:sldMk cId="3242883234" sldId="278"/>
        </pc:sldMkLst>
      </pc:sldChg>
      <pc:sldChg chg="modSp new mod">
        <pc:chgData name="Mohamed Asim" userId="463e8671-0eec-4074-8616-21d10d9d1eab" providerId="ADAL" clId="{DA367749-8C80-40CB-AF8D-C2D23A84643C}" dt="2023-10-26T14:54:27" v="2194" actId="5793"/>
        <pc:sldMkLst>
          <pc:docMk/>
          <pc:sldMk cId="710976818" sldId="279"/>
        </pc:sldMkLst>
      </pc:sldChg>
      <pc:sldChg chg="del">
        <pc:chgData name="Mohamed Asim" userId="463e8671-0eec-4074-8616-21d10d9d1eab" providerId="ADAL" clId="{DA367749-8C80-40CB-AF8D-C2D23A84643C}" dt="2023-10-25T14:21:43.603" v="200" actId="47"/>
        <pc:sldMkLst>
          <pc:docMk/>
          <pc:sldMk cId="3319114243" sldId="279"/>
        </pc:sldMkLst>
      </pc:sldChg>
      <pc:sldChg chg="modSp new mod ord">
        <pc:chgData name="Mohamed Asim" userId="463e8671-0eec-4074-8616-21d10d9d1eab" providerId="ADAL" clId="{DA367749-8C80-40CB-AF8D-C2D23A84643C}" dt="2023-10-31T15:24:32.172" v="4549"/>
        <pc:sldMkLst>
          <pc:docMk/>
          <pc:sldMk cId="1990704171" sldId="280"/>
        </pc:sldMkLst>
      </pc:sldChg>
      <pc:sldChg chg="del">
        <pc:chgData name="Mohamed Asim" userId="463e8671-0eec-4074-8616-21d10d9d1eab" providerId="ADAL" clId="{DA367749-8C80-40CB-AF8D-C2D23A84643C}" dt="2023-10-25T14:22:04.939" v="220" actId="2696"/>
        <pc:sldMkLst>
          <pc:docMk/>
          <pc:sldMk cId="3661668686" sldId="280"/>
        </pc:sldMkLst>
      </pc:sldChg>
      <pc:sldChg chg="modSp new mod">
        <pc:chgData name="Mohamed Asim" userId="463e8671-0eec-4074-8616-21d10d9d1eab" providerId="ADAL" clId="{DA367749-8C80-40CB-AF8D-C2D23A84643C}" dt="2023-10-26T15:05:34.802" v="2660" actId="20577"/>
        <pc:sldMkLst>
          <pc:docMk/>
          <pc:sldMk cId="2053908491" sldId="281"/>
        </pc:sldMkLst>
      </pc:sldChg>
      <pc:sldChg chg="del">
        <pc:chgData name="Mohamed Asim" userId="463e8671-0eec-4074-8616-21d10d9d1eab" providerId="ADAL" clId="{DA367749-8C80-40CB-AF8D-C2D23A84643C}" dt="2023-10-25T14:22:04.187" v="219" actId="2696"/>
        <pc:sldMkLst>
          <pc:docMk/>
          <pc:sldMk cId="3484789313" sldId="281"/>
        </pc:sldMkLst>
      </pc:sldChg>
      <pc:sldChg chg="modSp new mod">
        <pc:chgData name="Mohamed Asim" userId="463e8671-0eec-4074-8616-21d10d9d1eab" providerId="ADAL" clId="{DA367749-8C80-40CB-AF8D-C2D23A84643C}" dt="2023-10-26T15:07:45.209" v="2687" actId="27636"/>
        <pc:sldMkLst>
          <pc:docMk/>
          <pc:sldMk cId="166689391" sldId="282"/>
        </pc:sldMkLst>
      </pc:sldChg>
      <pc:sldChg chg="del">
        <pc:chgData name="Mohamed Asim" userId="463e8671-0eec-4074-8616-21d10d9d1eab" providerId="ADAL" clId="{DA367749-8C80-40CB-AF8D-C2D23A84643C}" dt="2023-10-25T14:22:03.476" v="218" actId="2696"/>
        <pc:sldMkLst>
          <pc:docMk/>
          <pc:sldMk cId="3769560418" sldId="282"/>
        </pc:sldMkLst>
      </pc:sldChg>
      <pc:sldChg chg="del">
        <pc:chgData name="Mohamed Asim" userId="463e8671-0eec-4074-8616-21d10d9d1eab" providerId="ADAL" clId="{DA367749-8C80-40CB-AF8D-C2D23A84643C}" dt="2023-10-25T14:21:57.268" v="209" actId="2696"/>
        <pc:sldMkLst>
          <pc:docMk/>
          <pc:sldMk cId="303724706" sldId="283"/>
        </pc:sldMkLst>
      </pc:sldChg>
      <pc:sldChg chg="modSp new mod">
        <pc:chgData name="Mohamed Asim" userId="463e8671-0eec-4074-8616-21d10d9d1eab" providerId="ADAL" clId="{DA367749-8C80-40CB-AF8D-C2D23A84643C}" dt="2023-10-26T15:08:56.959" v="2714" actId="27636"/>
        <pc:sldMkLst>
          <pc:docMk/>
          <pc:sldMk cId="2532689174" sldId="283"/>
        </pc:sldMkLst>
      </pc:sldChg>
      <pc:sldChg chg="modSp new mod">
        <pc:chgData name="Mohamed Asim" userId="463e8671-0eec-4074-8616-21d10d9d1eab" providerId="ADAL" clId="{DA367749-8C80-40CB-AF8D-C2D23A84643C}" dt="2023-10-26T15:13:42.878" v="3059" actId="20577"/>
        <pc:sldMkLst>
          <pc:docMk/>
          <pc:sldMk cId="1909698908" sldId="284"/>
        </pc:sldMkLst>
      </pc:sldChg>
      <pc:sldChg chg="del">
        <pc:chgData name="Mohamed Asim" userId="463e8671-0eec-4074-8616-21d10d9d1eab" providerId="ADAL" clId="{DA367749-8C80-40CB-AF8D-C2D23A84643C}" dt="2023-10-25T14:21:56.576" v="208" actId="2696"/>
        <pc:sldMkLst>
          <pc:docMk/>
          <pc:sldMk cId="96227227" sldId="285"/>
        </pc:sldMkLst>
      </pc:sldChg>
      <pc:sldChg chg="modSp new del mod ord">
        <pc:chgData name="Mohamed Asim" userId="463e8671-0eec-4074-8616-21d10d9d1eab" providerId="ADAL" clId="{DA367749-8C80-40CB-AF8D-C2D23A84643C}" dt="2023-11-07T15:32:54.674" v="5094" actId="2696"/>
        <pc:sldMkLst>
          <pc:docMk/>
          <pc:sldMk cId="1992150160" sldId="285"/>
        </pc:sldMkLst>
      </pc:sldChg>
      <pc:sldChg chg="addSp delSp modSp new mod setBg">
        <pc:chgData name="Mohamed Asim" userId="463e8671-0eec-4074-8616-21d10d9d1eab" providerId="ADAL" clId="{DA367749-8C80-40CB-AF8D-C2D23A84643C}" dt="2023-10-26T15:29:46.149" v="3515" actId="14100"/>
        <pc:sldMkLst>
          <pc:docMk/>
          <pc:sldMk cId="1610015034" sldId="286"/>
        </pc:sldMkLst>
      </pc:sldChg>
      <pc:sldChg chg="del">
        <pc:chgData name="Mohamed Asim" userId="463e8671-0eec-4074-8616-21d10d9d1eab" providerId="ADAL" clId="{DA367749-8C80-40CB-AF8D-C2D23A84643C}" dt="2023-10-25T14:22:02.789" v="217" actId="2696"/>
        <pc:sldMkLst>
          <pc:docMk/>
          <pc:sldMk cId="600456277" sldId="287"/>
        </pc:sldMkLst>
      </pc:sldChg>
      <pc:sldChg chg="addSp delSp modSp new mod ord setBg">
        <pc:chgData name="Mohamed Asim" userId="463e8671-0eec-4074-8616-21d10d9d1eab" providerId="ADAL" clId="{DA367749-8C80-40CB-AF8D-C2D23A84643C}" dt="2023-11-02T13:36:57.340" v="4644" actId="20577"/>
        <pc:sldMkLst>
          <pc:docMk/>
          <pc:sldMk cId="4180619513" sldId="287"/>
        </pc:sldMkLst>
      </pc:sldChg>
      <pc:sldChg chg="del">
        <pc:chgData name="Mohamed Asim" userId="463e8671-0eec-4074-8616-21d10d9d1eab" providerId="ADAL" clId="{DA367749-8C80-40CB-AF8D-C2D23A84643C}" dt="2023-10-25T14:22:02.117" v="216" actId="2696"/>
        <pc:sldMkLst>
          <pc:docMk/>
          <pc:sldMk cId="1110255777" sldId="288"/>
        </pc:sldMkLst>
      </pc:sldChg>
      <pc:sldChg chg="addSp delSp modSp new mod ord setBg">
        <pc:chgData name="Mohamed Asim" userId="463e8671-0eec-4074-8616-21d10d9d1eab" providerId="ADAL" clId="{DA367749-8C80-40CB-AF8D-C2D23A84643C}" dt="2023-11-02T13:38:38.278" v="4680" actId="14100"/>
        <pc:sldMkLst>
          <pc:docMk/>
          <pc:sldMk cId="3993947022" sldId="288"/>
        </pc:sldMkLst>
      </pc:sldChg>
      <pc:sldChg chg="del">
        <pc:chgData name="Mohamed Asim" userId="463e8671-0eec-4074-8616-21d10d9d1eab" providerId="ADAL" clId="{DA367749-8C80-40CB-AF8D-C2D23A84643C}" dt="2023-10-25T14:22:00.083" v="213" actId="2696"/>
        <pc:sldMkLst>
          <pc:docMk/>
          <pc:sldMk cId="1445477721" sldId="289"/>
        </pc:sldMkLst>
      </pc:sldChg>
      <pc:sldChg chg="addSp delSp modSp new mod setBg">
        <pc:chgData name="Mohamed Asim" userId="463e8671-0eec-4074-8616-21d10d9d1eab" providerId="ADAL" clId="{DA367749-8C80-40CB-AF8D-C2D23A84643C}" dt="2023-10-26T15:48:06.564" v="3626" actId="20577"/>
        <pc:sldMkLst>
          <pc:docMk/>
          <pc:sldMk cId="1849766615" sldId="289"/>
        </pc:sldMkLst>
      </pc:sldChg>
      <pc:sldChg chg="modSp new del mod">
        <pc:chgData name="Mohamed Asim" userId="463e8671-0eec-4074-8616-21d10d9d1eab" providerId="ADAL" clId="{DA367749-8C80-40CB-AF8D-C2D23A84643C}" dt="2023-10-31T15:19:29.780" v="4275" actId="2696"/>
        <pc:sldMkLst>
          <pc:docMk/>
          <pc:sldMk cId="1634849028" sldId="290"/>
        </pc:sldMkLst>
      </pc:sldChg>
      <pc:sldChg chg="modSp new del mod ord">
        <pc:chgData name="Mohamed Asim" userId="463e8671-0eec-4074-8616-21d10d9d1eab" providerId="ADAL" clId="{DA367749-8C80-40CB-AF8D-C2D23A84643C}" dt="2023-10-31T15:19:32.026" v="4276" actId="2696"/>
        <pc:sldMkLst>
          <pc:docMk/>
          <pc:sldMk cId="3370154307" sldId="291"/>
        </pc:sldMkLst>
      </pc:sldChg>
      <pc:sldChg chg="del">
        <pc:chgData name="Mohamed Asim" userId="463e8671-0eec-4074-8616-21d10d9d1eab" providerId="ADAL" clId="{DA367749-8C80-40CB-AF8D-C2D23A84643C}" dt="2023-10-25T14:22:00.744" v="214" actId="2696"/>
        <pc:sldMkLst>
          <pc:docMk/>
          <pc:sldMk cId="3937430134" sldId="291"/>
        </pc:sldMkLst>
      </pc:sldChg>
      <pc:sldChg chg="modSp new mod ord">
        <pc:chgData name="Mohamed Asim" userId="463e8671-0eec-4074-8616-21d10d9d1eab" providerId="ADAL" clId="{DA367749-8C80-40CB-AF8D-C2D23A84643C}" dt="2023-10-31T15:10:36.599" v="3923" actId="20577"/>
        <pc:sldMkLst>
          <pc:docMk/>
          <pc:sldMk cId="2958176816" sldId="292"/>
        </pc:sldMkLst>
      </pc:sldChg>
      <pc:sldChg chg="del">
        <pc:chgData name="Mohamed Asim" userId="463e8671-0eec-4074-8616-21d10d9d1eab" providerId="ADAL" clId="{DA367749-8C80-40CB-AF8D-C2D23A84643C}" dt="2023-10-25T14:22:01.452" v="215" actId="2696"/>
        <pc:sldMkLst>
          <pc:docMk/>
          <pc:sldMk cId="3601307371" sldId="292"/>
        </pc:sldMkLst>
      </pc:sldChg>
      <pc:sldChg chg="del">
        <pc:chgData name="Mohamed Asim" userId="463e8671-0eec-4074-8616-21d10d9d1eab" providerId="ADAL" clId="{DA367749-8C80-40CB-AF8D-C2D23A84643C}" dt="2023-10-25T14:21:59.322" v="212" actId="2696"/>
        <pc:sldMkLst>
          <pc:docMk/>
          <pc:sldMk cId="2130032157" sldId="293"/>
        </pc:sldMkLst>
      </pc:sldChg>
      <pc:sldChg chg="modSp new mod">
        <pc:chgData name="Mohamed Asim" userId="463e8671-0eec-4074-8616-21d10d9d1eab" providerId="ADAL" clId="{DA367749-8C80-40CB-AF8D-C2D23A84643C}" dt="2023-10-31T15:12:57.352" v="4139" actId="14100"/>
        <pc:sldMkLst>
          <pc:docMk/>
          <pc:sldMk cId="3492363486" sldId="293"/>
        </pc:sldMkLst>
      </pc:sldChg>
      <pc:sldChg chg="del">
        <pc:chgData name="Mohamed Asim" userId="463e8671-0eec-4074-8616-21d10d9d1eab" providerId="ADAL" clId="{DA367749-8C80-40CB-AF8D-C2D23A84643C}" dt="2023-10-25T14:21:58.601" v="211" actId="2696"/>
        <pc:sldMkLst>
          <pc:docMk/>
          <pc:sldMk cId="1821435638" sldId="294"/>
        </pc:sldMkLst>
      </pc:sldChg>
      <pc:sldChg chg="new del">
        <pc:chgData name="Mohamed Asim" userId="463e8671-0eec-4074-8616-21d10d9d1eab" providerId="ADAL" clId="{DA367749-8C80-40CB-AF8D-C2D23A84643C}" dt="2023-10-31T15:15:53.674" v="4250" actId="2696"/>
        <pc:sldMkLst>
          <pc:docMk/>
          <pc:sldMk cId="3617696435" sldId="294"/>
        </pc:sldMkLst>
      </pc:sldChg>
      <pc:sldChg chg="del">
        <pc:chgData name="Mohamed Asim" userId="463e8671-0eec-4074-8616-21d10d9d1eab" providerId="ADAL" clId="{DA367749-8C80-40CB-AF8D-C2D23A84643C}" dt="2023-10-25T14:21:57.914" v="210" actId="2696"/>
        <pc:sldMkLst>
          <pc:docMk/>
          <pc:sldMk cId="1305654538" sldId="295"/>
        </pc:sldMkLst>
      </pc:sldChg>
      <pc:sldChg chg="modSp new mod ord">
        <pc:chgData name="Mohamed Asim" userId="463e8671-0eec-4074-8616-21d10d9d1eab" providerId="ADAL" clId="{DA367749-8C80-40CB-AF8D-C2D23A84643C}" dt="2023-10-31T15:14:52.882" v="4245"/>
        <pc:sldMkLst>
          <pc:docMk/>
          <pc:sldMk cId="3200593562" sldId="295"/>
        </pc:sldMkLst>
      </pc:sldChg>
      <pc:sldChg chg="addSp delSp modSp new mod setBg">
        <pc:chgData name="Mohamed Asim" userId="463e8671-0eec-4074-8616-21d10d9d1eab" providerId="ADAL" clId="{DA367749-8C80-40CB-AF8D-C2D23A84643C}" dt="2023-10-31T15:39:20.922" v="4627" actId="1076"/>
        <pc:sldMkLst>
          <pc:docMk/>
          <pc:sldMk cId="256972455" sldId="296"/>
        </pc:sldMkLst>
      </pc:sldChg>
      <pc:sldChg chg="del">
        <pc:chgData name="Mohamed Asim" userId="463e8671-0eec-4074-8616-21d10d9d1eab" providerId="ADAL" clId="{DA367749-8C80-40CB-AF8D-C2D23A84643C}" dt="2023-10-25T14:21:55.877" v="207" actId="2696"/>
        <pc:sldMkLst>
          <pc:docMk/>
          <pc:sldMk cId="2304329611" sldId="296"/>
        </pc:sldMkLst>
      </pc:sldChg>
      <pc:sldChg chg="del">
        <pc:chgData name="Mohamed Asim" userId="463e8671-0eec-4074-8616-21d10d9d1eab" providerId="ADAL" clId="{DA367749-8C80-40CB-AF8D-C2D23A84643C}" dt="2023-10-25T14:21:55.215" v="206" actId="2696"/>
        <pc:sldMkLst>
          <pc:docMk/>
          <pc:sldMk cId="3650815464" sldId="297"/>
        </pc:sldMkLst>
      </pc:sldChg>
      <pc:sldChg chg="del">
        <pc:chgData name="Mohamed Asim" userId="463e8671-0eec-4074-8616-21d10d9d1eab" providerId="ADAL" clId="{DA367749-8C80-40CB-AF8D-C2D23A84643C}" dt="2023-10-25T14:21:54.520" v="205" actId="2696"/>
        <pc:sldMkLst>
          <pc:docMk/>
          <pc:sldMk cId="1729699865" sldId="298"/>
        </pc:sldMkLst>
      </pc:sldChg>
      <pc:sldChg chg="del">
        <pc:chgData name="Mohamed Asim" userId="463e8671-0eec-4074-8616-21d10d9d1eab" providerId="ADAL" clId="{DA367749-8C80-40CB-AF8D-C2D23A84643C}" dt="2023-10-25T14:21:53.831" v="204" actId="2696"/>
        <pc:sldMkLst>
          <pc:docMk/>
          <pc:sldMk cId="2882750919" sldId="299"/>
        </pc:sldMkLst>
      </pc:sldChg>
      <pc:sldChg chg="del">
        <pc:chgData name="Mohamed Asim" userId="463e8671-0eec-4074-8616-21d10d9d1eab" providerId="ADAL" clId="{DA367749-8C80-40CB-AF8D-C2D23A84643C}" dt="2023-10-25T14:21:53.098" v="203" actId="2696"/>
        <pc:sldMkLst>
          <pc:docMk/>
          <pc:sldMk cId="3583542057" sldId="300"/>
        </pc:sldMkLst>
      </pc:sldChg>
      <pc:sldChg chg="del">
        <pc:chgData name="Mohamed Asim" userId="463e8671-0eec-4074-8616-21d10d9d1eab" providerId="ADAL" clId="{DA367749-8C80-40CB-AF8D-C2D23A84643C}" dt="2023-10-25T14:21:51.651" v="201" actId="2696"/>
        <pc:sldMkLst>
          <pc:docMk/>
          <pc:sldMk cId="2374509011" sldId="301"/>
        </pc:sldMkLst>
      </pc:sldChg>
      <pc:sldChg chg="del delDesignElem">
        <pc:chgData name="Mohamed Asim" userId="463e8671-0eec-4074-8616-21d10d9d1eab" providerId="ADAL" clId="{DA367749-8C80-40CB-AF8D-C2D23A84643C}" dt="2023-11-02T13:34:06.841" v="4630" actId="2696"/>
        <pc:sldMkLst>
          <pc:docMk/>
          <pc:sldMk cId="598780189" sldId="632"/>
        </pc:sldMkLst>
      </pc:sldChg>
      <pc:sldChg chg="delDesignElem">
        <pc:chgData name="Mohamed Asim" userId="463e8671-0eec-4074-8616-21d10d9d1eab" providerId="ADAL" clId="{DA367749-8C80-40CB-AF8D-C2D23A84643C}" dt="2023-11-02T13:33:24.647" v="4629"/>
        <pc:sldMkLst>
          <pc:docMk/>
          <pc:sldMk cId="367084250" sldId="633"/>
        </pc:sldMkLst>
      </pc:sldChg>
      <pc:sldChg chg="addSp modSp new mod">
        <pc:chgData name="Mohamed Asim" userId="463e8671-0eec-4074-8616-21d10d9d1eab" providerId="ADAL" clId="{DA367749-8C80-40CB-AF8D-C2D23A84643C}" dt="2023-11-07T15:37:13.160" v="5197" actId="20577"/>
        <pc:sldMkLst>
          <pc:docMk/>
          <pc:sldMk cId="3389761768" sldId="634"/>
        </pc:sldMkLst>
      </pc:sldChg>
      <pc:sldChg chg="delSp add setBg delDesignElem">
        <pc:chgData name="Mohamed Asim" userId="463e8671-0eec-4074-8616-21d10d9d1eab" providerId="ADAL" clId="{DA367749-8C80-40CB-AF8D-C2D23A84643C}" dt="2023-11-07T15:33:41.414" v="5096"/>
        <pc:sldMkLst>
          <pc:docMk/>
          <pc:sldMk cId="263107744" sldId="635"/>
        </pc:sldMkLst>
      </pc:sldChg>
      <pc:sldChg chg="delSp add setBg delDesignElem">
        <pc:chgData name="Mohamed Asim" userId="463e8671-0eec-4074-8616-21d10d9d1eab" providerId="ADAL" clId="{DA367749-8C80-40CB-AF8D-C2D23A84643C}" dt="2023-11-07T15:34:59.527" v="5098"/>
        <pc:sldMkLst>
          <pc:docMk/>
          <pc:sldMk cId="1986099100" sldId="636"/>
        </pc:sldMkLst>
      </pc:sldChg>
      <pc:sldChg chg="new del">
        <pc:chgData name="Mohamed Asim" userId="463e8671-0eec-4074-8616-21d10d9d1eab" providerId="ADAL" clId="{DA367749-8C80-40CB-AF8D-C2D23A84643C}" dt="2023-11-07T15:39:16.760" v="5202" actId="2696"/>
        <pc:sldMkLst>
          <pc:docMk/>
          <pc:sldMk cId="2415677352" sldId="637"/>
        </pc:sldMkLst>
      </pc:sldChg>
      <pc:sldChg chg="new del">
        <pc:chgData name="Mohamed Asim" userId="463e8671-0eec-4074-8616-21d10d9d1eab" providerId="ADAL" clId="{DA367749-8C80-40CB-AF8D-C2D23A84643C}" dt="2023-11-07T15:39:10.739" v="5201" actId="2696"/>
        <pc:sldMkLst>
          <pc:docMk/>
          <pc:sldMk cId="799489683" sldId="638"/>
        </pc:sldMkLst>
      </pc:sldChg>
      <pc:sldChg chg="modSp new mod">
        <pc:chgData name="Mohamed Asim" userId="463e8671-0eec-4074-8616-21d10d9d1eab" providerId="ADAL" clId="{DA367749-8C80-40CB-AF8D-C2D23A84643C}" dt="2023-11-07T15:40:39.060" v="5339" actId="5793"/>
        <pc:sldMkLst>
          <pc:docMk/>
          <pc:sldMk cId="3109591024" sldId="639"/>
        </pc:sldMkLst>
      </pc:sldChg>
      <pc:sldChg chg="modSp new del mod">
        <pc:chgData name="Mohamed Asim" userId="463e8671-0eec-4074-8616-21d10d9d1eab" providerId="ADAL" clId="{DA367749-8C80-40CB-AF8D-C2D23A84643C}" dt="2023-11-07T15:53:22.358" v="5704" actId="2696"/>
        <pc:sldMkLst>
          <pc:docMk/>
          <pc:sldMk cId="755548057" sldId="640"/>
        </pc:sldMkLst>
      </pc:sldChg>
    </pc:docChg>
  </pc:docChgLst>
  <pc:docChgLst>
    <pc:chgData name="Mohamed Asim" userId="463e8671-0eec-4074-8616-21d10d9d1eab" providerId="ADAL" clId="{388D702C-9B48-48CF-AD0D-66684569E719}"/>
    <pc:docChg chg="undo redo custSel addSld delSld modSld sldOrd">
      <pc:chgData name="Mohamed Asim" userId="463e8671-0eec-4074-8616-21d10d9d1eab" providerId="ADAL" clId="{388D702C-9B48-48CF-AD0D-66684569E719}" dt="2023-10-24T14:56:04.305" v="2566" actId="2696"/>
      <pc:docMkLst>
        <pc:docMk/>
      </pc:docMkLst>
      <pc:sldChg chg="modSp mod">
        <pc:chgData name="Mohamed Asim" userId="463e8671-0eec-4074-8616-21d10d9d1eab" providerId="ADAL" clId="{388D702C-9B48-48CF-AD0D-66684569E719}" dt="2023-10-24T13:41:06.355" v="551" actId="20577"/>
        <pc:sldMkLst>
          <pc:docMk/>
          <pc:sldMk cId="675937917" sldId="263"/>
        </pc:sldMkLst>
      </pc:sldChg>
      <pc:sldChg chg="modSp mod">
        <pc:chgData name="Mohamed Asim" userId="463e8671-0eec-4074-8616-21d10d9d1eab" providerId="ADAL" clId="{388D702C-9B48-48CF-AD0D-66684569E719}" dt="2023-10-24T14:55:51.104" v="2565" actId="1076"/>
        <pc:sldMkLst>
          <pc:docMk/>
          <pc:sldMk cId="1116631375" sldId="264"/>
        </pc:sldMkLst>
      </pc:sldChg>
      <pc:sldChg chg="modSp mod">
        <pc:chgData name="Mohamed Asim" userId="463e8671-0eec-4074-8616-21d10d9d1eab" providerId="ADAL" clId="{388D702C-9B48-48CF-AD0D-66684569E719}" dt="2023-10-24T10:39:54.265" v="265"/>
        <pc:sldMkLst>
          <pc:docMk/>
          <pc:sldMk cId="3242883234" sldId="278"/>
        </pc:sldMkLst>
      </pc:sldChg>
      <pc:sldChg chg="modSp mod">
        <pc:chgData name="Mohamed Asim" userId="463e8671-0eec-4074-8616-21d10d9d1eab" providerId="ADAL" clId="{388D702C-9B48-48CF-AD0D-66684569E719}" dt="2023-10-24T13:41:50.742" v="557" actId="20577"/>
        <pc:sldMkLst>
          <pc:docMk/>
          <pc:sldMk cId="3319114243" sldId="279"/>
        </pc:sldMkLst>
      </pc:sldChg>
      <pc:sldChg chg="modSp">
        <pc:chgData name="Mohamed Asim" userId="463e8671-0eec-4074-8616-21d10d9d1eab" providerId="ADAL" clId="{388D702C-9B48-48CF-AD0D-66684569E719}" dt="2023-10-24T10:39:54.265" v="265"/>
        <pc:sldMkLst>
          <pc:docMk/>
          <pc:sldMk cId="3661668686" sldId="280"/>
        </pc:sldMkLst>
      </pc:sldChg>
      <pc:sldChg chg="modSp">
        <pc:chgData name="Mohamed Asim" userId="463e8671-0eec-4074-8616-21d10d9d1eab" providerId="ADAL" clId="{388D702C-9B48-48CF-AD0D-66684569E719}" dt="2023-10-24T10:39:54.265" v="265"/>
        <pc:sldMkLst>
          <pc:docMk/>
          <pc:sldMk cId="3484789313" sldId="281"/>
        </pc:sldMkLst>
      </pc:sldChg>
      <pc:sldChg chg="modSp mod">
        <pc:chgData name="Mohamed Asim" userId="463e8671-0eec-4074-8616-21d10d9d1eab" providerId="ADAL" clId="{388D702C-9B48-48CF-AD0D-66684569E719}" dt="2023-10-24T10:39:54.265" v="265"/>
        <pc:sldMkLst>
          <pc:docMk/>
          <pc:sldMk cId="3769560418" sldId="282"/>
        </pc:sldMkLst>
      </pc:sldChg>
      <pc:sldChg chg="modSp mod ord">
        <pc:chgData name="Mohamed Asim" userId="463e8671-0eec-4074-8616-21d10d9d1eab" providerId="ADAL" clId="{388D702C-9B48-48CF-AD0D-66684569E719}" dt="2023-10-24T14:22:58.699" v="1243"/>
        <pc:sldMkLst>
          <pc:docMk/>
          <pc:sldMk cId="303724706" sldId="283"/>
        </pc:sldMkLst>
      </pc:sldChg>
      <pc:sldChg chg="modSp mod ord">
        <pc:chgData name="Mohamed Asim" userId="463e8671-0eec-4074-8616-21d10d9d1eab" providerId="ADAL" clId="{388D702C-9B48-48CF-AD0D-66684569E719}" dt="2023-10-24T14:23:24.396" v="1245"/>
        <pc:sldMkLst>
          <pc:docMk/>
          <pc:sldMk cId="96227227" sldId="285"/>
        </pc:sldMkLst>
      </pc:sldChg>
      <pc:sldChg chg="addSp delSp modSp del mod setBg">
        <pc:chgData name="Mohamed Asim" userId="463e8671-0eec-4074-8616-21d10d9d1eab" providerId="ADAL" clId="{388D702C-9B48-48CF-AD0D-66684569E719}" dt="2023-10-24T14:56:04.305" v="2566" actId="2696"/>
        <pc:sldMkLst>
          <pc:docMk/>
          <pc:sldMk cId="1539772313" sldId="286"/>
        </pc:sldMkLst>
      </pc:sldChg>
      <pc:sldChg chg="delSp modSp mod delDesignElem">
        <pc:chgData name="Mohamed Asim" userId="463e8671-0eec-4074-8616-21d10d9d1eab" providerId="ADAL" clId="{388D702C-9B48-48CF-AD0D-66684569E719}" dt="2023-10-24T13:48:52.265" v="685" actId="1076"/>
        <pc:sldMkLst>
          <pc:docMk/>
          <pc:sldMk cId="600456277" sldId="287"/>
        </pc:sldMkLst>
      </pc:sldChg>
      <pc:sldChg chg="delSp modSp mod delDesignElem">
        <pc:chgData name="Mohamed Asim" userId="463e8671-0eec-4074-8616-21d10d9d1eab" providerId="ADAL" clId="{388D702C-9B48-48CF-AD0D-66684569E719}" dt="2023-10-24T13:49:37.578" v="686" actId="1076"/>
        <pc:sldMkLst>
          <pc:docMk/>
          <pc:sldMk cId="1110255777" sldId="288"/>
        </pc:sldMkLst>
      </pc:sldChg>
      <pc:sldChg chg="delSp ord delDesignElem">
        <pc:chgData name="Mohamed Asim" userId="463e8671-0eec-4074-8616-21d10d9d1eab" providerId="ADAL" clId="{388D702C-9B48-48CF-AD0D-66684569E719}" dt="2023-10-24T13:50:55.212" v="788"/>
        <pc:sldMkLst>
          <pc:docMk/>
          <pc:sldMk cId="1445477721" sldId="289"/>
        </pc:sldMkLst>
      </pc:sldChg>
      <pc:sldChg chg="delSp modSp del mod delDesignElem">
        <pc:chgData name="Mohamed Asim" userId="463e8671-0eec-4074-8616-21d10d9d1eab" providerId="ADAL" clId="{388D702C-9B48-48CF-AD0D-66684569E719}" dt="2023-10-24T14:18:18.764" v="1189" actId="2696"/>
        <pc:sldMkLst>
          <pc:docMk/>
          <pc:sldMk cId="3846683233" sldId="290"/>
        </pc:sldMkLst>
      </pc:sldChg>
      <pc:sldChg chg="addSp delSp modSp mod setBg">
        <pc:chgData name="Mohamed Asim" userId="463e8671-0eec-4074-8616-21d10d9d1eab" providerId="ADAL" clId="{388D702C-9B48-48CF-AD0D-66684569E719}" dt="2023-10-24T13:51:08.656" v="789" actId="20577"/>
        <pc:sldMkLst>
          <pc:docMk/>
          <pc:sldMk cId="3937430134" sldId="291"/>
        </pc:sldMkLst>
      </pc:sldChg>
      <pc:sldChg chg="modSp mod">
        <pc:chgData name="Mohamed Asim" userId="463e8671-0eec-4074-8616-21d10d9d1eab" providerId="ADAL" clId="{388D702C-9B48-48CF-AD0D-66684569E719}" dt="2023-10-24T13:50:10.848" v="786" actId="20577"/>
        <pc:sldMkLst>
          <pc:docMk/>
          <pc:sldMk cId="3601307371" sldId="292"/>
        </pc:sldMkLst>
      </pc:sldChg>
      <pc:sldChg chg="addSp delSp modSp mod setBg">
        <pc:chgData name="Mohamed Asim" userId="463e8671-0eec-4074-8616-21d10d9d1eab" providerId="ADAL" clId="{388D702C-9B48-48CF-AD0D-66684569E719}" dt="2023-10-24T13:58:04.479" v="897" actId="1076"/>
        <pc:sldMkLst>
          <pc:docMk/>
          <pc:sldMk cId="2130032157" sldId="293"/>
        </pc:sldMkLst>
      </pc:sldChg>
      <pc:sldChg chg="addSp delSp modSp new mod setBg">
        <pc:chgData name="Mohamed Asim" userId="463e8671-0eec-4074-8616-21d10d9d1eab" providerId="ADAL" clId="{388D702C-9B48-48CF-AD0D-66684569E719}" dt="2023-10-24T14:18:12.263" v="1188" actId="14100"/>
        <pc:sldMkLst>
          <pc:docMk/>
          <pc:sldMk cId="1821435638" sldId="294"/>
        </pc:sldMkLst>
      </pc:sldChg>
      <pc:sldChg chg="modSp new mod">
        <pc:chgData name="Mohamed Asim" userId="463e8671-0eec-4074-8616-21d10d9d1eab" providerId="ADAL" clId="{388D702C-9B48-48CF-AD0D-66684569E719}" dt="2023-10-24T14:25:15.171" v="1361" actId="5793"/>
        <pc:sldMkLst>
          <pc:docMk/>
          <pc:sldMk cId="1305654538" sldId="295"/>
        </pc:sldMkLst>
      </pc:sldChg>
      <pc:sldChg chg="modSp new mod">
        <pc:chgData name="Mohamed Asim" userId="463e8671-0eec-4074-8616-21d10d9d1eab" providerId="ADAL" clId="{388D702C-9B48-48CF-AD0D-66684569E719}" dt="2023-10-24T14:32:24.756" v="1818" actId="20577"/>
        <pc:sldMkLst>
          <pc:docMk/>
          <pc:sldMk cId="2304329611" sldId="296"/>
        </pc:sldMkLst>
      </pc:sldChg>
      <pc:sldChg chg="addSp delSp modSp new mod setBg">
        <pc:chgData name="Mohamed Asim" userId="463e8671-0eec-4074-8616-21d10d9d1eab" providerId="ADAL" clId="{388D702C-9B48-48CF-AD0D-66684569E719}" dt="2023-10-24T14:34:51.449" v="1878" actId="1076"/>
        <pc:sldMkLst>
          <pc:docMk/>
          <pc:sldMk cId="3650815464" sldId="297"/>
        </pc:sldMkLst>
      </pc:sldChg>
      <pc:sldChg chg="modSp new mod">
        <pc:chgData name="Mohamed Asim" userId="463e8671-0eec-4074-8616-21d10d9d1eab" providerId="ADAL" clId="{388D702C-9B48-48CF-AD0D-66684569E719}" dt="2023-10-24T14:42:47.318" v="2120" actId="1076"/>
        <pc:sldMkLst>
          <pc:docMk/>
          <pc:sldMk cId="1729699865" sldId="298"/>
        </pc:sldMkLst>
      </pc:sldChg>
      <pc:sldChg chg="addSp delSp modSp new mod setBg">
        <pc:chgData name="Mohamed Asim" userId="463e8671-0eec-4074-8616-21d10d9d1eab" providerId="ADAL" clId="{388D702C-9B48-48CF-AD0D-66684569E719}" dt="2023-10-24T14:44:06.748" v="2123" actId="26606"/>
        <pc:sldMkLst>
          <pc:docMk/>
          <pc:sldMk cId="2882750919" sldId="299"/>
        </pc:sldMkLst>
      </pc:sldChg>
      <pc:sldChg chg="addSp delSp modSp new mod setBg">
        <pc:chgData name="Mohamed Asim" userId="463e8671-0eec-4074-8616-21d10d9d1eab" providerId="ADAL" clId="{388D702C-9B48-48CF-AD0D-66684569E719}" dt="2023-10-24T14:47:07.062" v="2128" actId="14100"/>
        <pc:sldMkLst>
          <pc:docMk/>
          <pc:sldMk cId="3583542057" sldId="300"/>
        </pc:sldMkLst>
      </pc:sldChg>
      <pc:sldChg chg="modSp new mod">
        <pc:chgData name="Mohamed Asim" userId="463e8671-0eec-4074-8616-21d10d9d1eab" providerId="ADAL" clId="{388D702C-9B48-48CF-AD0D-66684569E719}" dt="2023-10-24T14:54:43.340" v="2524" actId="20577"/>
        <pc:sldMkLst>
          <pc:docMk/>
          <pc:sldMk cId="2374509011" sldId="301"/>
        </pc:sldMkLst>
      </pc:sldChg>
    </pc:docChg>
  </pc:docChgLst>
  <pc:docChgLst>
    <pc:chgData name="Mohamed Asim" userId="463e8671-0eec-4074-8616-21d10d9d1eab" providerId="ADAL" clId="{3464AAEF-EB56-4CC3-90D0-2546EDA98A55}"/>
    <pc:docChg chg="undo custSel addSld delSld modSld">
      <pc:chgData name="Mohamed Asim" userId="463e8671-0eec-4074-8616-21d10d9d1eab" providerId="ADAL" clId="{3464AAEF-EB56-4CC3-90D0-2546EDA98A55}" dt="2024-07-09T14:17:15.932" v="485" actId="1076"/>
      <pc:docMkLst>
        <pc:docMk/>
      </pc:docMkLst>
      <pc:sldChg chg="modSp mod">
        <pc:chgData name="Mohamed Asim" userId="463e8671-0eec-4074-8616-21d10d9d1eab" providerId="ADAL" clId="{3464AAEF-EB56-4CC3-90D0-2546EDA98A55}" dt="2024-07-09T14:08:41.756" v="2" actId="20577"/>
        <pc:sldMkLst>
          <pc:docMk/>
          <pc:sldMk cId="1720888879" sldId="258"/>
        </pc:sldMkLst>
      </pc:sldChg>
      <pc:sldChg chg="del">
        <pc:chgData name="Mohamed Asim" userId="463e8671-0eec-4074-8616-21d10d9d1eab" providerId="ADAL" clId="{3464AAEF-EB56-4CC3-90D0-2546EDA98A55}" dt="2024-07-09T14:07:58.930" v="0" actId="2696"/>
        <pc:sldMkLst>
          <pc:docMk/>
          <pc:sldMk cId="675937917" sldId="263"/>
        </pc:sldMkLst>
      </pc:sldChg>
      <pc:sldChg chg="modSp mod">
        <pc:chgData name="Mohamed Asim" userId="463e8671-0eec-4074-8616-21d10d9d1eab" providerId="ADAL" clId="{3464AAEF-EB56-4CC3-90D0-2546EDA98A55}" dt="2024-07-09T14:15:01.471" v="382" actId="13926"/>
        <pc:sldMkLst>
          <pc:docMk/>
          <pc:sldMk cId="86729773" sldId="278"/>
        </pc:sldMkLst>
      </pc:sldChg>
      <pc:sldChg chg="del">
        <pc:chgData name="Mohamed Asim" userId="463e8671-0eec-4074-8616-21d10d9d1eab" providerId="ADAL" clId="{3464AAEF-EB56-4CC3-90D0-2546EDA98A55}" dt="2024-07-09T14:15:50.150" v="386" actId="2696"/>
        <pc:sldMkLst>
          <pc:docMk/>
          <pc:sldMk cId="4180619513" sldId="287"/>
        </pc:sldMkLst>
      </pc:sldChg>
      <pc:sldChg chg="delSp mod">
        <pc:chgData name="Mohamed Asim" userId="463e8671-0eec-4074-8616-21d10d9d1eab" providerId="ADAL" clId="{3464AAEF-EB56-4CC3-90D0-2546EDA98A55}" dt="2024-07-09T14:15:41.930" v="385" actId="21"/>
        <pc:sldMkLst>
          <pc:docMk/>
          <pc:sldMk cId="3993947022" sldId="288"/>
        </pc:sldMkLst>
      </pc:sldChg>
      <pc:sldChg chg="del">
        <pc:chgData name="Mohamed Asim" userId="463e8671-0eec-4074-8616-21d10d9d1eab" providerId="ADAL" clId="{3464AAEF-EB56-4CC3-90D0-2546EDA98A55}" dt="2024-07-09T14:15:56.349" v="387" actId="2696"/>
        <pc:sldMkLst>
          <pc:docMk/>
          <pc:sldMk cId="3389761768" sldId="634"/>
        </pc:sldMkLst>
      </pc:sldChg>
      <pc:sldChg chg="addSp modSp mod">
        <pc:chgData name="Mohamed Asim" userId="463e8671-0eec-4074-8616-21d10d9d1eab" providerId="ADAL" clId="{3464AAEF-EB56-4CC3-90D0-2546EDA98A55}" dt="2024-07-09T14:17:15.932" v="485" actId="1076"/>
        <pc:sldMkLst>
          <pc:docMk/>
          <pc:sldMk cId="3109591024" sldId="639"/>
        </pc:sldMkLst>
      </pc:sldChg>
      <pc:sldChg chg="addSp modSp new mod">
        <pc:chgData name="Mohamed Asim" userId="463e8671-0eec-4074-8616-21d10d9d1eab" providerId="ADAL" clId="{3464AAEF-EB56-4CC3-90D0-2546EDA98A55}" dt="2024-07-09T14:13:37.080" v="271" actId="1076"/>
        <pc:sldMkLst>
          <pc:docMk/>
          <pc:sldMk cId="2374592919" sldId="640"/>
        </pc:sldMkLst>
      </pc:sldChg>
      <pc:sldChg chg="new del">
        <pc:chgData name="Mohamed Asim" userId="463e8671-0eec-4074-8616-21d10d9d1eab" providerId="ADAL" clId="{3464AAEF-EB56-4CC3-90D0-2546EDA98A55}" dt="2024-07-09T14:15:30.860" v="384" actId="680"/>
        <pc:sldMkLst>
          <pc:docMk/>
          <pc:sldMk cId="2461777370" sldId="64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18/03/2025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839EE2-CD2A-4AA8-981C-D1DCAC7DE1B0}"/>
              </a:ext>
            </a:extLst>
          </p:cNvPr>
          <p:cNvSpPr>
            <a:spLocks noGrp="1"/>
          </p:cNvSpPr>
          <p:nvPr>
            <p:ph type="dt" sz="half" idx="10"/>
          </p:nvPr>
        </p:nvSpPr>
        <p:spPr/>
        <p:txBody>
          <a:bodyPr/>
          <a:lstStyle/>
          <a:p>
            <a:fld id="{8541C9B0-E771-4E1D-AC8C-3158F75C52A4}" type="datetimeFigureOut">
              <a:rPr lang="en-GB" smtClean="0"/>
              <a:t>18/03/2025</a:t>
            </a:fld>
            <a:endParaRPr lang="en-GB"/>
          </a:p>
        </p:txBody>
      </p:sp>
      <p:sp>
        <p:nvSpPr>
          <p:cNvPr id="3" name="Footer Placeholder 2">
            <a:extLst>
              <a:ext uri="{FF2B5EF4-FFF2-40B4-BE49-F238E27FC236}">
                <a16:creationId xmlns:a16="http://schemas.microsoft.com/office/drawing/2014/main" id="{39C00BA9-865A-454C-BD8E-3C1D80BA75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6E303A-FD75-44B4-9C0E-FD35B3E775A6}"/>
              </a:ext>
            </a:extLst>
          </p:cNvPr>
          <p:cNvSpPr>
            <a:spLocks noGrp="1"/>
          </p:cNvSpPr>
          <p:nvPr>
            <p:ph type="sldNum" sz="quarter" idx="12"/>
          </p:nvPr>
        </p:nvSpPr>
        <p:spPr/>
        <p:txBody>
          <a:bodyPr/>
          <a:lstStyle/>
          <a:p>
            <a:fld id="{221FBBEF-0E87-4A95-A23D-58C956986A60}" type="slidenum">
              <a:rPr lang="en-GB" smtClean="0"/>
              <a:t>‹#›</a:t>
            </a:fld>
            <a:endParaRPr lang="en-GB"/>
          </a:p>
        </p:txBody>
      </p:sp>
    </p:spTree>
    <p:extLst>
      <p:ext uri="{BB962C8B-B14F-4D97-AF65-F5344CB8AC3E}">
        <p14:creationId xmlns:p14="http://schemas.microsoft.com/office/powerpoint/2010/main" val="41790478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3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5.emf"/><Relationship Id="rId4" Type="http://schemas.openxmlformats.org/officeDocument/2006/relationships/oleObject" Target="../embeddings/oleObject2.bin"/></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lgn="ctr">
              <a:buNone/>
            </a:pPr>
            <a:endParaRPr lang="en-GB" sz="4000" dirty="0"/>
          </a:p>
          <a:p>
            <a:pPr marL="0" indent="0">
              <a:buNone/>
            </a:pPr>
            <a:r>
              <a:rPr lang="en-GB" sz="4000" dirty="0"/>
              <a:t>      </a:t>
            </a:r>
            <a:r>
              <a:rPr lang="en-GB" sz="4800" dirty="0"/>
              <a:t>Research Principles and Philosophy </a:t>
            </a:r>
          </a:p>
          <a:p>
            <a:pPr marL="0" indent="0">
              <a:buNone/>
            </a:pPr>
            <a:r>
              <a:rPr lang="en-GB" sz="4800" dirty="0"/>
              <a:t>     LCDB 7077</a:t>
            </a:r>
          </a:p>
          <a:p>
            <a:pPr marL="0" indent="0" algn="ctr">
              <a:buNone/>
            </a:pPr>
            <a:endParaRPr lang="en-GB" sz="4000" dirty="0"/>
          </a:p>
          <a:p>
            <a:pPr marL="0" indent="0">
              <a:buNone/>
            </a:pPr>
            <a:r>
              <a:rPr lang="en-GB" sz="4000" dirty="0"/>
              <a:t>	</a:t>
            </a:r>
            <a:r>
              <a:rPr lang="en-GB" sz="4000"/>
              <a:t>Week 4&amp;5&amp;6</a:t>
            </a:r>
            <a:endParaRPr lang="en-GB" sz="4000" dirty="0"/>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B84F25-25C6-9BD5-742A-A50B606A0606}"/>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Session objectives/plan</a:t>
            </a:r>
          </a:p>
        </p:txBody>
      </p:sp>
      <p:pic>
        <p:nvPicPr>
          <p:cNvPr id="5" name="Content Placeholder 4">
            <a:extLst>
              <a:ext uri="{FF2B5EF4-FFF2-40B4-BE49-F238E27FC236}">
                <a16:creationId xmlns:a16="http://schemas.microsoft.com/office/drawing/2014/main" id="{95B4AEE8-3459-4410-9E25-DB2E523218AB}"/>
              </a:ext>
            </a:extLst>
          </p:cNvPr>
          <p:cNvPicPr>
            <a:picLocks noGrp="1" noChangeAspect="1"/>
          </p:cNvPicPr>
          <p:nvPr>
            <p:ph idx="1"/>
          </p:nvPr>
        </p:nvPicPr>
        <p:blipFill>
          <a:blip r:embed="rId2"/>
          <a:stretch>
            <a:fillRect/>
          </a:stretch>
        </p:blipFill>
        <p:spPr>
          <a:xfrm>
            <a:off x="998221" y="1822348"/>
            <a:ext cx="9852659" cy="4183385"/>
          </a:xfrm>
          <a:prstGeom prst="rect">
            <a:avLst/>
          </a:prstGeom>
        </p:spPr>
      </p:pic>
    </p:spTree>
    <p:extLst>
      <p:ext uri="{BB962C8B-B14F-4D97-AF65-F5344CB8AC3E}">
        <p14:creationId xmlns:p14="http://schemas.microsoft.com/office/powerpoint/2010/main" val="1116631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B8DA-5ACC-A1D9-E82C-87C290FA3AF0}"/>
              </a:ext>
            </a:extLst>
          </p:cNvPr>
          <p:cNvSpPr>
            <a:spLocks noGrp="1"/>
          </p:cNvSpPr>
          <p:nvPr>
            <p:ph type="title"/>
          </p:nvPr>
        </p:nvSpPr>
        <p:spPr/>
        <p:txBody>
          <a:bodyPr/>
          <a:lstStyle/>
          <a:p>
            <a:r>
              <a:rPr lang="en-GB" dirty="0"/>
              <a:t>Next two weeks - session outline</a:t>
            </a:r>
          </a:p>
        </p:txBody>
      </p:sp>
      <p:sp>
        <p:nvSpPr>
          <p:cNvPr id="3" name="Content Placeholder 2">
            <a:extLst>
              <a:ext uri="{FF2B5EF4-FFF2-40B4-BE49-F238E27FC236}">
                <a16:creationId xmlns:a16="http://schemas.microsoft.com/office/drawing/2014/main" id="{36E4907D-20FF-A2CE-5F06-9127381D5E6C}"/>
              </a:ext>
            </a:extLst>
          </p:cNvPr>
          <p:cNvSpPr>
            <a:spLocks noGrp="1"/>
          </p:cNvSpPr>
          <p:nvPr>
            <p:ph idx="1"/>
          </p:nvPr>
        </p:nvSpPr>
        <p:spPr/>
        <p:txBody>
          <a:bodyPr>
            <a:normAutofit/>
          </a:bodyPr>
          <a:lstStyle/>
          <a:p>
            <a:r>
              <a:rPr lang="en-GB" dirty="0"/>
              <a:t>Introduction to research philosophies </a:t>
            </a:r>
          </a:p>
          <a:p>
            <a:r>
              <a:rPr lang="en-GB" dirty="0"/>
              <a:t>Two activities (one on Case Readings uploaded) and one related to your Assessment</a:t>
            </a:r>
          </a:p>
          <a:p>
            <a:pPr marL="0" indent="0">
              <a:buNone/>
            </a:pPr>
            <a:endParaRPr lang="en-GB" dirty="0"/>
          </a:p>
          <a:p>
            <a:r>
              <a:rPr lang="en-GB" dirty="0"/>
              <a:t>Key Resource:</a:t>
            </a:r>
          </a:p>
          <a:p>
            <a:pPr lvl="1"/>
            <a:r>
              <a:rPr lang="en-GB" sz="2400" b="0" i="0" dirty="0">
                <a:solidFill>
                  <a:srgbClr val="555555"/>
                </a:solidFill>
                <a:effectLst/>
                <a:latin typeface="robotoregular"/>
              </a:rPr>
              <a:t>Saunders, Mark, et al. </a:t>
            </a:r>
            <a:r>
              <a:rPr lang="en-GB" sz="2400" b="0" i="1" dirty="0">
                <a:solidFill>
                  <a:srgbClr val="555555"/>
                </a:solidFill>
                <a:effectLst/>
                <a:latin typeface="robotoregular"/>
              </a:rPr>
              <a:t>Research Methods for Business Students</a:t>
            </a:r>
            <a:r>
              <a:rPr lang="en-GB" sz="2400" b="0" i="0" dirty="0">
                <a:solidFill>
                  <a:srgbClr val="555555"/>
                </a:solidFill>
                <a:effectLst/>
                <a:latin typeface="robotoregular"/>
              </a:rPr>
              <a:t>, Pearson Education, Limited, 2019.</a:t>
            </a:r>
            <a:r>
              <a:rPr lang="en-GB" sz="2400" b="0" i="1" dirty="0">
                <a:solidFill>
                  <a:srgbClr val="555555"/>
                </a:solidFill>
                <a:effectLst/>
                <a:latin typeface="robotoregular"/>
              </a:rPr>
              <a:t> ProQuest </a:t>
            </a:r>
            <a:r>
              <a:rPr lang="en-GB" sz="2400" b="0" i="1" dirty="0" err="1">
                <a:solidFill>
                  <a:srgbClr val="555555"/>
                </a:solidFill>
                <a:effectLst/>
                <a:latin typeface="robotoregular"/>
              </a:rPr>
              <a:t>Ebook</a:t>
            </a:r>
            <a:r>
              <a:rPr lang="en-GB" sz="2400" b="0" i="1" dirty="0">
                <a:solidFill>
                  <a:srgbClr val="555555"/>
                </a:solidFill>
                <a:effectLst/>
                <a:latin typeface="robotoregular"/>
              </a:rPr>
              <a:t> Central</a:t>
            </a:r>
            <a:r>
              <a:rPr lang="en-GB" sz="2400" b="0" i="0" dirty="0">
                <a:solidFill>
                  <a:srgbClr val="555555"/>
                </a:solidFill>
                <a:effectLst/>
                <a:latin typeface="robotoregular"/>
              </a:rPr>
              <a:t>,</a:t>
            </a:r>
            <a:endParaRPr lang="en-GB" dirty="0"/>
          </a:p>
          <a:p>
            <a:pPr lvl="1"/>
            <a:endParaRPr lang="en-GB" dirty="0"/>
          </a:p>
          <a:p>
            <a:pPr marL="0" indent="0">
              <a:buNone/>
            </a:pPr>
            <a:endParaRPr lang="en-GB" dirty="0"/>
          </a:p>
        </p:txBody>
      </p:sp>
      <p:graphicFrame>
        <p:nvGraphicFramePr>
          <p:cNvPr id="4" name="Object 3">
            <a:extLst>
              <a:ext uri="{FF2B5EF4-FFF2-40B4-BE49-F238E27FC236}">
                <a16:creationId xmlns:a16="http://schemas.microsoft.com/office/drawing/2014/main" id="{5F13F1CD-DF8A-FBC8-7A2A-26A3B7539D5A}"/>
              </a:ext>
            </a:extLst>
          </p:cNvPr>
          <p:cNvGraphicFramePr>
            <a:graphicFrameLocks noChangeAspect="1"/>
          </p:cNvGraphicFramePr>
          <p:nvPr>
            <p:extLst>
              <p:ext uri="{D42A27DB-BD31-4B8C-83A1-F6EECF244321}">
                <p14:modId xmlns:p14="http://schemas.microsoft.com/office/powerpoint/2010/main" val="3178273951"/>
              </p:ext>
            </p:extLst>
          </p:nvPr>
        </p:nvGraphicFramePr>
        <p:xfrm>
          <a:off x="1230762" y="4745239"/>
          <a:ext cx="2486025" cy="514350"/>
        </p:xfrm>
        <a:graphic>
          <a:graphicData uri="http://schemas.openxmlformats.org/presentationml/2006/ole">
            <mc:AlternateContent xmlns:mc="http://schemas.openxmlformats.org/markup-compatibility/2006">
              <mc:Choice xmlns:v="urn:schemas-microsoft-com:vml" Requires="v">
                <p:oleObj name="Packager Shell Object" showAsIcon="1" r:id="rId2" imgW="2486058" imgH="514350" progId="Package">
                  <p:embed/>
                </p:oleObj>
              </mc:Choice>
              <mc:Fallback>
                <p:oleObj name="Packager Shell Object" showAsIcon="1" r:id="rId2" imgW="2486058" imgH="514350" progId="Package">
                  <p:embed/>
                  <p:pic>
                    <p:nvPicPr>
                      <p:cNvPr id="4" name="Object 3">
                        <a:extLst>
                          <a:ext uri="{FF2B5EF4-FFF2-40B4-BE49-F238E27FC236}">
                            <a16:creationId xmlns:a16="http://schemas.microsoft.com/office/drawing/2014/main" id="{5F13F1CD-DF8A-FBC8-7A2A-26A3B7539D5A}"/>
                          </a:ext>
                        </a:extLst>
                      </p:cNvPr>
                      <p:cNvPicPr/>
                      <p:nvPr/>
                    </p:nvPicPr>
                    <p:blipFill>
                      <a:blip r:embed="rId3"/>
                      <a:stretch>
                        <a:fillRect/>
                      </a:stretch>
                    </p:blipFill>
                    <p:spPr>
                      <a:xfrm>
                        <a:off x="1230762" y="4745239"/>
                        <a:ext cx="2486025" cy="514350"/>
                      </a:xfrm>
                      <a:prstGeom prst="rect">
                        <a:avLst/>
                      </a:prstGeom>
                    </p:spPr>
                  </p:pic>
                </p:oleObj>
              </mc:Fallback>
            </mc:AlternateContent>
          </a:graphicData>
        </a:graphic>
      </p:graphicFrame>
      <p:graphicFrame>
        <p:nvGraphicFramePr>
          <p:cNvPr id="5" name="Object 4">
            <a:extLst>
              <a:ext uri="{FF2B5EF4-FFF2-40B4-BE49-F238E27FC236}">
                <a16:creationId xmlns:a16="http://schemas.microsoft.com/office/drawing/2014/main" id="{38AF6EEA-4547-E402-E3F3-826B30AB117E}"/>
              </a:ext>
            </a:extLst>
          </p:cNvPr>
          <p:cNvGraphicFramePr>
            <a:graphicFrameLocks noChangeAspect="1"/>
          </p:cNvGraphicFramePr>
          <p:nvPr>
            <p:extLst>
              <p:ext uri="{D42A27DB-BD31-4B8C-83A1-F6EECF244321}">
                <p14:modId xmlns:p14="http://schemas.microsoft.com/office/powerpoint/2010/main" val="2487225796"/>
              </p:ext>
            </p:extLst>
          </p:nvPr>
        </p:nvGraphicFramePr>
        <p:xfrm>
          <a:off x="3844834" y="4727987"/>
          <a:ext cx="8867775" cy="514350"/>
        </p:xfrm>
        <a:graphic>
          <a:graphicData uri="http://schemas.openxmlformats.org/presentationml/2006/ole">
            <mc:AlternateContent xmlns:mc="http://schemas.openxmlformats.org/markup-compatibility/2006">
              <mc:Choice xmlns:v="urn:schemas-microsoft-com:vml" Requires="v">
                <p:oleObj name="Packager Shell Object" showAsIcon="1" r:id="rId4" imgW="8867771" imgH="514350" progId="Package">
                  <p:embed/>
                </p:oleObj>
              </mc:Choice>
              <mc:Fallback>
                <p:oleObj name="Packager Shell Object" showAsIcon="1" r:id="rId4" imgW="8867771" imgH="514350" progId="Package">
                  <p:embed/>
                  <p:pic>
                    <p:nvPicPr>
                      <p:cNvPr id="5" name="Object 4">
                        <a:extLst>
                          <a:ext uri="{FF2B5EF4-FFF2-40B4-BE49-F238E27FC236}">
                            <a16:creationId xmlns:a16="http://schemas.microsoft.com/office/drawing/2014/main" id="{38AF6EEA-4547-E402-E3F3-826B30AB117E}"/>
                          </a:ext>
                        </a:extLst>
                      </p:cNvPr>
                      <p:cNvPicPr/>
                      <p:nvPr/>
                    </p:nvPicPr>
                    <p:blipFill>
                      <a:blip r:embed="rId5"/>
                      <a:stretch>
                        <a:fillRect/>
                      </a:stretch>
                    </p:blipFill>
                    <p:spPr>
                      <a:xfrm>
                        <a:off x="3844834" y="4727987"/>
                        <a:ext cx="8867775" cy="514350"/>
                      </a:xfrm>
                      <a:prstGeom prst="rect">
                        <a:avLst/>
                      </a:prstGeom>
                    </p:spPr>
                  </p:pic>
                </p:oleObj>
              </mc:Fallback>
            </mc:AlternateContent>
          </a:graphicData>
        </a:graphic>
      </p:graphicFrame>
    </p:spTree>
    <p:extLst>
      <p:ext uri="{BB962C8B-B14F-4D97-AF65-F5344CB8AC3E}">
        <p14:creationId xmlns:p14="http://schemas.microsoft.com/office/powerpoint/2010/main" val="2374592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4FBC75-8116-41BB-E59A-CD792EF55549}"/>
              </a:ext>
            </a:extLst>
          </p:cNvPr>
          <p:cNvSpPr txBox="1"/>
          <p:nvPr/>
        </p:nvSpPr>
        <p:spPr>
          <a:xfrm>
            <a:off x="1440611" y="526211"/>
            <a:ext cx="9920378" cy="4832092"/>
          </a:xfrm>
          <a:prstGeom prst="rect">
            <a:avLst/>
          </a:prstGeom>
          <a:noFill/>
        </p:spPr>
        <p:txBody>
          <a:bodyPr wrap="square">
            <a:spAutoFit/>
          </a:bodyPr>
          <a:lstStyle/>
          <a:p>
            <a:r>
              <a:rPr lang="en-GB" sz="2800" b="1" dirty="0">
                <a:highlight>
                  <a:srgbClr val="FFFF00"/>
                </a:highlight>
              </a:rPr>
              <a:t>The term research philosophy refers to a system of beliefs and assumptions about the development of knowledge. </a:t>
            </a:r>
          </a:p>
          <a:p>
            <a:endParaRPr lang="en-GB" sz="2800" dirty="0"/>
          </a:p>
          <a:p>
            <a:r>
              <a:rPr lang="en-GB" sz="2800" dirty="0"/>
              <a:t>Although this sounds rather profound, it is precisely what you are doing when embarking on research: developing knowledge in a particular field. </a:t>
            </a:r>
          </a:p>
          <a:p>
            <a:endParaRPr lang="en-GB" sz="2800" dirty="0"/>
          </a:p>
          <a:p>
            <a:r>
              <a:rPr lang="en-GB" sz="2800" dirty="0"/>
              <a:t>The knowledge development you are embarking upon may not be as dramatic as a new theory of human motivation, but even addressing a specific problem in a particular organisation you are, nonetheless, developing new knowledge  (Saunders 2019)</a:t>
            </a:r>
          </a:p>
        </p:txBody>
      </p:sp>
    </p:spTree>
    <p:extLst>
      <p:ext uri="{BB962C8B-B14F-4D97-AF65-F5344CB8AC3E}">
        <p14:creationId xmlns:p14="http://schemas.microsoft.com/office/powerpoint/2010/main" val="156299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71760-DD08-CE48-5997-5111B567202E}"/>
              </a:ext>
            </a:extLst>
          </p:cNvPr>
          <p:cNvSpPr>
            <a:spLocks noGrp="1"/>
          </p:cNvSpPr>
          <p:nvPr>
            <p:ph type="title"/>
          </p:nvPr>
        </p:nvSpPr>
        <p:spPr/>
        <p:txBody>
          <a:bodyPr/>
          <a:lstStyle/>
          <a:p>
            <a:r>
              <a:rPr lang="en-GB" dirty="0"/>
              <a:t>Philosophical underpinnings of business research</a:t>
            </a:r>
          </a:p>
        </p:txBody>
      </p:sp>
      <p:sp>
        <p:nvSpPr>
          <p:cNvPr id="3" name="Content Placeholder 2">
            <a:extLst>
              <a:ext uri="{FF2B5EF4-FFF2-40B4-BE49-F238E27FC236}">
                <a16:creationId xmlns:a16="http://schemas.microsoft.com/office/drawing/2014/main" id="{E5F8D5CC-BE6A-594A-89F7-4F488EA17A20}"/>
              </a:ext>
            </a:extLst>
          </p:cNvPr>
          <p:cNvSpPr>
            <a:spLocks noGrp="1"/>
          </p:cNvSpPr>
          <p:nvPr>
            <p:ph idx="1"/>
          </p:nvPr>
        </p:nvSpPr>
        <p:spPr/>
        <p:txBody>
          <a:bodyPr/>
          <a:lstStyle/>
          <a:p>
            <a:pPr marL="0" indent="0">
              <a:buNone/>
            </a:pPr>
            <a:endParaRPr lang="en-GB" dirty="0"/>
          </a:p>
          <a:p>
            <a:pPr lvl="1"/>
            <a:r>
              <a:rPr lang="en-GB" dirty="0"/>
              <a:t>A system of beliefs and assumption about the development of knowledge!</a:t>
            </a:r>
          </a:p>
          <a:p>
            <a:pPr lvl="1"/>
            <a:endParaRPr lang="en-GB" dirty="0"/>
          </a:p>
          <a:p>
            <a:pPr lvl="1"/>
            <a:r>
              <a:rPr lang="en-GB" dirty="0"/>
              <a:t>In every research – you are developing knowledge in a particular field</a:t>
            </a:r>
          </a:p>
          <a:p>
            <a:pPr lvl="1"/>
            <a:endParaRPr lang="en-GB" dirty="0"/>
          </a:p>
          <a:p>
            <a:pPr lvl="1"/>
            <a:r>
              <a:rPr lang="en-GB" dirty="0"/>
              <a:t>Consciously or not – you will make a number of types of assumption (Burrell and Morgan 2016)</a:t>
            </a:r>
          </a:p>
        </p:txBody>
      </p:sp>
    </p:spTree>
    <p:extLst>
      <p:ext uri="{BB962C8B-B14F-4D97-AF65-F5344CB8AC3E}">
        <p14:creationId xmlns:p14="http://schemas.microsoft.com/office/powerpoint/2010/main" val="3461769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228A6-9734-1450-6507-EA61A539E1B7}"/>
              </a:ext>
            </a:extLst>
          </p:cNvPr>
          <p:cNvSpPr>
            <a:spLocks noGrp="1"/>
          </p:cNvSpPr>
          <p:nvPr>
            <p:ph type="title"/>
          </p:nvPr>
        </p:nvSpPr>
        <p:spPr/>
        <p:txBody>
          <a:bodyPr/>
          <a:lstStyle/>
          <a:p>
            <a:r>
              <a:rPr lang="en-GB" dirty="0"/>
              <a:t>Assumptions and beliefs</a:t>
            </a:r>
          </a:p>
        </p:txBody>
      </p:sp>
      <p:sp>
        <p:nvSpPr>
          <p:cNvPr id="3" name="Content Placeholder 2">
            <a:extLst>
              <a:ext uri="{FF2B5EF4-FFF2-40B4-BE49-F238E27FC236}">
                <a16:creationId xmlns:a16="http://schemas.microsoft.com/office/drawing/2014/main" id="{30BFBD17-80F6-32F7-7E31-FE82CC11CD1F}"/>
              </a:ext>
            </a:extLst>
          </p:cNvPr>
          <p:cNvSpPr>
            <a:spLocks noGrp="1"/>
          </p:cNvSpPr>
          <p:nvPr>
            <p:ph idx="1"/>
          </p:nvPr>
        </p:nvSpPr>
        <p:spPr/>
        <p:txBody>
          <a:bodyPr/>
          <a:lstStyle/>
          <a:p>
            <a:pPr marL="0" indent="0">
              <a:buNone/>
            </a:pPr>
            <a:r>
              <a:rPr lang="en-GB" dirty="0"/>
              <a:t>Nature of reality</a:t>
            </a:r>
          </a:p>
          <a:p>
            <a:pPr marL="0" indent="0">
              <a:buNone/>
            </a:pPr>
            <a:endParaRPr lang="en-GB" dirty="0"/>
          </a:p>
          <a:p>
            <a:pPr marL="0" indent="0">
              <a:buNone/>
            </a:pPr>
            <a:r>
              <a:rPr lang="en-GB" dirty="0"/>
              <a:t>Assumptions on reality – perceptions</a:t>
            </a:r>
          </a:p>
          <a:p>
            <a:pPr marL="0" indent="0">
              <a:buNone/>
            </a:pPr>
            <a:endParaRPr lang="en-GB" dirty="0"/>
          </a:p>
          <a:p>
            <a:pPr marL="0" indent="0">
              <a:buNone/>
            </a:pPr>
            <a:r>
              <a:rPr lang="en-GB" dirty="0"/>
              <a:t>Role and value of ethics ( beliefs ?)</a:t>
            </a:r>
          </a:p>
          <a:p>
            <a:pPr marL="0" indent="0">
              <a:buNone/>
            </a:pPr>
            <a:endParaRPr lang="en-GB" dirty="0"/>
          </a:p>
          <a:p>
            <a:pPr marL="0" indent="0">
              <a:buNone/>
            </a:pPr>
            <a:r>
              <a:rPr lang="en-GB" dirty="0"/>
              <a:t>Introducing key terms :</a:t>
            </a:r>
            <a:r>
              <a:rPr lang="en-GB" dirty="0">
                <a:highlight>
                  <a:srgbClr val="FFFF00"/>
                </a:highlight>
              </a:rPr>
              <a:t> ONTOLOGY, EPISTEMOLOGY AND AXIOLOGY </a:t>
            </a:r>
          </a:p>
          <a:p>
            <a:pPr marL="0" indent="0">
              <a:buNone/>
            </a:pPr>
            <a:endParaRPr lang="en-GB" dirty="0">
              <a:highlight>
                <a:srgbClr val="FFFF00"/>
              </a:highlight>
            </a:endParaRPr>
          </a:p>
          <a:p>
            <a:pPr marL="0" indent="0">
              <a:buNone/>
            </a:pPr>
            <a:endParaRPr lang="en-GB" dirty="0">
              <a:highlight>
                <a:srgbClr val="FFFF00"/>
              </a:highlight>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18602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362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itle 1">
            <a:extLst>
              <a:ext uri="{FF2B5EF4-FFF2-40B4-BE49-F238E27FC236}">
                <a16:creationId xmlns:a16="http://schemas.microsoft.com/office/drawing/2014/main" id="{FBF48497-CEC6-2C72-1642-AE4B6F86474A}"/>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Brexit </a:t>
            </a:r>
          </a:p>
        </p:txBody>
      </p:sp>
      <p:pic>
        <p:nvPicPr>
          <p:cNvPr id="5" name="Content Placeholder 4" descr="A newspaper article with a group of people holding flags&#10;&#10;Description automatically generated">
            <a:extLst>
              <a:ext uri="{FF2B5EF4-FFF2-40B4-BE49-F238E27FC236}">
                <a16:creationId xmlns:a16="http://schemas.microsoft.com/office/drawing/2014/main" id="{AAE2C7CC-4A1F-2447-0535-0A7709C75241}"/>
              </a:ext>
            </a:extLst>
          </p:cNvPr>
          <p:cNvPicPr>
            <a:picLocks noGrp="1" noChangeAspect="1"/>
          </p:cNvPicPr>
          <p:nvPr>
            <p:ph idx="1"/>
          </p:nvPr>
        </p:nvPicPr>
        <p:blipFill>
          <a:blip r:embed="rId2"/>
          <a:stretch>
            <a:fillRect/>
          </a:stretch>
        </p:blipFill>
        <p:spPr>
          <a:xfrm>
            <a:off x="4032514" y="132080"/>
            <a:ext cx="6655805" cy="6522720"/>
          </a:xfrm>
          <a:prstGeom prst="rect">
            <a:avLst/>
          </a:prstGeom>
        </p:spPr>
      </p:pic>
    </p:spTree>
    <p:extLst>
      <p:ext uri="{BB962C8B-B14F-4D97-AF65-F5344CB8AC3E}">
        <p14:creationId xmlns:p14="http://schemas.microsoft.com/office/powerpoint/2010/main" val="4139315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3CE8D-FB42-E200-0A59-BB37C2B49EC2}"/>
              </a:ext>
            </a:extLst>
          </p:cNvPr>
          <p:cNvSpPr>
            <a:spLocks noGrp="1"/>
          </p:cNvSpPr>
          <p:nvPr>
            <p:ph type="title"/>
          </p:nvPr>
        </p:nvSpPr>
        <p:spPr/>
        <p:txBody>
          <a:bodyPr/>
          <a:lstStyle/>
          <a:p>
            <a:r>
              <a:rPr lang="en-GB" dirty="0"/>
              <a:t>ontology</a:t>
            </a:r>
          </a:p>
        </p:txBody>
      </p:sp>
      <p:sp>
        <p:nvSpPr>
          <p:cNvPr id="3" name="Content Placeholder 2">
            <a:extLst>
              <a:ext uri="{FF2B5EF4-FFF2-40B4-BE49-F238E27FC236}">
                <a16:creationId xmlns:a16="http://schemas.microsoft.com/office/drawing/2014/main" id="{DACAB82E-A9C3-31B3-DD6C-A77587DFDF54}"/>
              </a:ext>
            </a:extLst>
          </p:cNvPr>
          <p:cNvSpPr>
            <a:spLocks noGrp="1"/>
          </p:cNvSpPr>
          <p:nvPr>
            <p:ph idx="1"/>
          </p:nvPr>
        </p:nvSpPr>
        <p:spPr/>
        <p:txBody>
          <a:bodyPr>
            <a:normAutofit lnSpcReduction="10000"/>
          </a:bodyPr>
          <a:lstStyle/>
          <a:p>
            <a:r>
              <a:rPr lang="en-GB" b="0" i="0" dirty="0">
                <a:solidFill>
                  <a:srgbClr val="555555"/>
                </a:solidFill>
                <a:effectLst/>
                <a:latin typeface="robotoregular"/>
              </a:rPr>
              <a:t>Refers to the assumption on the </a:t>
            </a:r>
            <a:r>
              <a:rPr lang="en-GB" b="0" i="0" dirty="0">
                <a:solidFill>
                  <a:srgbClr val="555555"/>
                </a:solidFill>
                <a:effectLst/>
                <a:highlight>
                  <a:srgbClr val="FFFF00"/>
                </a:highlight>
                <a:latin typeface="robotoregular"/>
              </a:rPr>
              <a:t>nature of reality</a:t>
            </a:r>
          </a:p>
          <a:p>
            <a:r>
              <a:rPr lang="en-GB" b="0" i="0" dirty="0">
                <a:solidFill>
                  <a:srgbClr val="555555"/>
                </a:solidFill>
                <a:effectLst/>
                <a:latin typeface="robotoregular"/>
              </a:rPr>
              <a:t>how voters made different </a:t>
            </a:r>
            <a:r>
              <a:rPr lang="en-GB" b="1" i="0" dirty="0">
                <a:solidFill>
                  <a:srgbClr val="FF0000"/>
                </a:solidFill>
                <a:effectLst/>
                <a:latin typeface="robotoregular"/>
              </a:rPr>
              <a:t>assumptions</a:t>
            </a:r>
            <a:r>
              <a:rPr lang="en-GB" b="1" i="0" dirty="0">
                <a:solidFill>
                  <a:srgbClr val="555555"/>
                </a:solidFill>
                <a:effectLst/>
                <a:latin typeface="robotoregular"/>
              </a:rPr>
              <a:t> </a:t>
            </a:r>
            <a:r>
              <a:rPr lang="en-GB" b="0" i="0" dirty="0">
                <a:solidFill>
                  <a:srgbClr val="555555"/>
                </a:solidFill>
                <a:effectLst/>
                <a:latin typeface="robotoregular"/>
              </a:rPr>
              <a:t>regarding the realities of the UK’s European Union membership, some perceiving it as over-bureaucratic whilst others saw it as providing legal protections for workplace rights and the environment.</a:t>
            </a:r>
          </a:p>
          <a:p>
            <a:pPr marL="0" indent="0">
              <a:buNone/>
            </a:pPr>
            <a:endParaRPr lang="en-GB" dirty="0"/>
          </a:p>
          <a:p>
            <a:pPr marL="0" indent="0">
              <a:buNone/>
            </a:pPr>
            <a:br>
              <a:rPr lang="en-GB" dirty="0"/>
            </a:br>
            <a:r>
              <a:rPr lang="en-GB" sz="1400" b="0" i="0" dirty="0">
                <a:solidFill>
                  <a:srgbClr val="555555"/>
                </a:solidFill>
                <a:effectLst/>
                <a:latin typeface="robotoregular"/>
              </a:rPr>
              <a:t>Saunders, Mark, et al. </a:t>
            </a:r>
            <a:r>
              <a:rPr lang="en-GB" sz="1400" b="0" i="1" dirty="0">
                <a:solidFill>
                  <a:srgbClr val="555555"/>
                </a:solidFill>
                <a:effectLst/>
                <a:latin typeface="robotoregular"/>
              </a:rPr>
              <a:t>Research Methods for Business Students</a:t>
            </a:r>
            <a:r>
              <a:rPr lang="en-GB" sz="1400" b="0" i="0" dirty="0">
                <a:solidFill>
                  <a:srgbClr val="555555"/>
                </a:solidFill>
                <a:effectLst/>
                <a:latin typeface="robotoregular"/>
              </a:rPr>
              <a:t>, Pearson Education, Limited, 2019.</a:t>
            </a:r>
            <a:r>
              <a:rPr lang="en-GB" sz="1400" b="0" i="1" dirty="0">
                <a:solidFill>
                  <a:srgbClr val="555555"/>
                </a:solidFill>
                <a:effectLst/>
                <a:latin typeface="robotoregular"/>
              </a:rPr>
              <a:t> ProQuest </a:t>
            </a:r>
            <a:r>
              <a:rPr lang="en-GB" sz="1400" b="0" i="1" dirty="0" err="1">
                <a:solidFill>
                  <a:srgbClr val="555555"/>
                </a:solidFill>
                <a:effectLst/>
                <a:latin typeface="robotoregular"/>
              </a:rPr>
              <a:t>Ebook</a:t>
            </a:r>
            <a:r>
              <a:rPr lang="en-GB" sz="1400" b="0" i="1" dirty="0">
                <a:solidFill>
                  <a:srgbClr val="555555"/>
                </a:solidFill>
                <a:effectLst/>
                <a:latin typeface="robotoregular"/>
              </a:rPr>
              <a:t> Central</a:t>
            </a:r>
            <a:r>
              <a:rPr lang="en-GB" sz="1400" b="0" i="0" dirty="0">
                <a:solidFill>
                  <a:srgbClr val="555555"/>
                </a:solidFill>
                <a:effectLst/>
                <a:latin typeface="robotoregular"/>
              </a:rPr>
              <a:t>, http://ebookcentral.proquest.com/lib/trinity/detail.action?docID=5774742.</a:t>
            </a:r>
            <a:br>
              <a:rPr lang="en-GB" sz="1400" dirty="0"/>
            </a:br>
            <a:r>
              <a:rPr lang="en-GB" sz="1400" b="0" i="0" dirty="0">
                <a:solidFill>
                  <a:srgbClr val="555555"/>
                </a:solidFill>
                <a:effectLst/>
                <a:latin typeface="robotoregular"/>
              </a:rPr>
              <a:t>Created from trinity on 2023-10-31 15:08:52.</a:t>
            </a:r>
            <a:endParaRPr lang="en-GB" sz="1400" dirty="0"/>
          </a:p>
        </p:txBody>
      </p:sp>
    </p:spTree>
    <p:extLst>
      <p:ext uri="{BB962C8B-B14F-4D97-AF65-F5344CB8AC3E}">
        <p14:creationId xmlns:p14="http://schemas.microsoft.com/office/powerpoint/2010/main" val="2958176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5BF80-69E7-76E0-DC25-28C76E4EED22}"/>
              </a:ext>
            </a:extLst>
          </p:cNvPr>
          <p:cNvSpPr>
            <a:spLocks noGrp="1"/>
          </p:cNvSpPr>
          <p:nvPr>
            <p:ph type="title"/>
          </p:nvPr>
        </p:nvSpPr>
        <p:spPr/>
        <p:txBody>
          <a:bodyPr/>
          <a:lstStyle/>
          <a:p>
            <a:r>
              <a:rPr lang="en-GB" dirty="0"/>
              <a:t>epistemology</a:t>
            </a:r>
          </a:p>
        </p:txBody>
      </p:sp>
      <p:sp>
        <p:nvSpPr>
          <p:cNvPr id="3" name="Content Placeholder 2">
            <a:extLst>
              <a:ext uri="{FF2B5EF4-FFF2-40B4-BE49-F238E27FC236}">
                <a16:creationId xmlns:a16="http://schemas.microsoft.com/office/drawing/2014/main" id="{6EFDDB35-D388-4BB2-C4ED-F5601995BCB8}"/>
              </a:ext>
            </a:extLst>
          </p:cNvPr>
          <p:cNvSpPr>
            <a:spLocks noGrp="1"/>
          </p:cNvSpPr>
          <p:nvPr>
            <p:ph idx="1"/>
          </p:nvPr>
        </p:nvSpPr>
        <p:spPr>
          <a:xfrm>
            <a:off x="522121" y="1534160"/>
            <a:ext cx="11481847" cy="3867399"/>
          </a:xfrm>
        </p:spPr>
        <p:txBody>
          <a:bodyPr>
            <a:normAutofit lnSpcReduction="10000"/>
          </a:bodyPr>
          <a:lstStyle/>
          <a:p>
            <a:r>
              <a:rPr lang="en-GB" dirty="0"/>
              <a:t>Refers to the </a:t>
            </a:r>
            <a:r>
              <a:rPr lang="en-GB" dirty="0">
                <a:highlight>
                  <a:srgbClr val="FFFF00"/>
                </a:highlight>
              </a:rPr>
              <a:t>assumption on knowledge</a:t>
            </a:r>
            <a:r>
              <a:rPr lang="en-GB" dirty="0"/>
              <a:t>, what constitutes acceptable, valid and legitimate knowledge. And how we communicate knowledge to others</a:t>
            </a:r>
          </a:p>
          <a:p>
            <a:r>
              <a:rPr lang="en-GB" b="0" i="0" dirty="0">
                <a:solidFill>
                  <a:srgbClr val="555555"/>
                </a:solidFill>
                <a:effectLst/>
                <a:latin typeface="robotoregular"/>
              </a:rPr>
              <a:t>voters made assumptions about the acceptability and legitimacy of </a:t>
            </a:r>
            <a:r>
              <a:rPr lang="en-GB" b="1" i="0" dirty="0">
                <a:solidFill>
                  <a:srgbClr val="FF0000"/>
                </a:solidFill>
                <a:effectLst/>
                <a:latin typeface="robotoregular"/>
              </a:rPr>
              <a:t>data</a:t>
            </a:r>
            <a:r>
              <a:rPr lang="en-GB" b="1" i="0" dirty="0">
                <a:solidFill>
                  <a:srgbClr val="555555"/>
                </a:solidFill>
                <a:effectLst/>
                <a:latin typeface="robotoregular"/>
              </a:rPr>
              <a:t> </a:t>
            </a:r>
            <a:r>
              <a:rPr lang="en-GB" b="0" i="0" dirty="0">
                <a:solidFill>
                  <a:srgbClr val="555555"/>
                </a:solidFill>
                <a:effectLst/>
                <a:latin typeface="robotoregular"/>
              </a:rPr>
              <a:t>presented by both the campaign for the UK to leave and the campaign for the UK to remain in the European Union.</a:t>
            </a:r>
          </a:p>
          <a:p>
            <a:pPr marL="0" indent="0">
              <a:buNone/>
            </a:pPr>
            <a:endParaRPr lang="en-GB" dirty="0"/>
          </a:p>
          <a:p>
            <a:pPr marL="0" indent="0">
              <a:buNone/>
            </a:pPr>
            <a:br>
              <a:rPr lang="en-GB" dirty="0"/>
            </a:br>
            <a:r>
              <a:rPr lang="en-GB" sz="1900" b="0" i="0" dirty="0">
                <a:solidFill>
                  <a:srgbClr val="555555"/>
                </a:solidFill>
                <a:effectLst/>
                <a:latin typeface="robotoregular"/>
              </a:rPr>
              <a:t>Saunders, Mark, et al. </a:t>
            </a:r>
            <a:r>
              <a:rPr lang="en-GB" sz="1900" b="0" i="1" dirty="0">
                <a:solidFill>
                  <a:srgbClr val="555555"/>
                </a:solidFill>
                <a:effectLst/>
                <a:latin typeface="robotoregular"/>
              </a:rPr>
              <a:t>Research Methods for Business Students</a:t>
            </a:r>
            <a:r>
              <a:rPr lang="en-GB" sz="1900" b="0" i="0" dirty="0">
                <a:solidFill>
                  <a:srgbClr val="555555"/>
                </a:solidFill>
                <a:effectLst/>
                <a:latin typeface="robotoregular"/>
              </a:rPr>
              <a:t>, Pearson Education, Limited, 2019.</a:t>
            </a:r>
            <a:r>
              <a:rPr lang="en-GB" sz="1900" b="0" i="1" dirty="0">
                <a:solidFill>
                  <a:srgbClr val="555555"/>
                </a:solidFill>
                <a:effectLst/>
                <a:latin typeface="robotoregular"/>
              </a:rPr>
              <a:t> ProQuest </a:t>
            </a:r>
            <a:r>
              <a:rPr lang="en-GB" sz="1900" b="0" i="1" dirty="0" err="1">
                <a:solidFill>
                  <a:srgbClr val="555555"/>
                </a:solidFill>
                <a:effectLst/>
                <a:latin typeface="robotoregular"/>
              </a:rPr>
              <a:t>Ebook</a:t>
            </a:r>
            <a:r>
              <a:rPr lang="en-GB" sz="1900" b="0" i="1" dirty="0">
                <a:solidFill>
                  <a:srgbClr val="555555"/>
                </a:solidFill>
                <a:effectLst/>
                <a:latin typeface="robotoregular"/>
              </a:rPr>
              <a:t> Central</a:t>
            </a:r>
            <a:r>
              <a:rPr lang="en-GB" sz="1900" b="0" i="0" dirty="0">
                <a:solidFill>
                  <a:srgbClr val="555555"/>
                </a:solidFill>
                <a:effectLst/>
                <a:latin typeface="robotoregular"/>
              </a:rPr>
              <a:t>, http://ebookcentral.proquest.com/lib/trinity/detail.action?docID=5774742.</a:t>
            </a:r>
            <a:br>
              <a:rPr lang="en-GB" sz="1900" dirty="0"/>
            </a:br>
            <a:r>
              <a:rPr lang="en-GB" sz="1900" b="0" i="0" dirty="0">
                <a:solidFill>
                  <a:srgbClr val="555555"/>
                </a:solidFill>
                <a:effectLst/>
                <a:latin typeface="robotoregular"/>
              </a:rPr>
              <a:t>Created from trinity on 2023-10-31 15:12:25.</a:t>
            </a:r>
            <a:endParaRPr lang="en-GB" sz="1900" dirty="0"/>
          </a:p>
        </p:txBody>
      </p:sp>
    </p:spTree>
    <p:extLst>
      <p:ext uri="{BB962C8B-B14F-4D97-AF65-F5344CB8AC3E}">
        <p14:creationId xmlns:p14="http://schemas.microsoft.com/office/powerpoint/2010/main" val="3492363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0169-0080-9D8E-2834-EE306FA28877}"/>
              </a:ext>
            </a:extLst>
          </p:cNvPr>
          <p:cNvSpPr>
            <a:spLocks noGrp="1"/>
          </p:cNvSpPr>
          <p:nvPr>
            <p:ph type="title"/>
          </p:nvPr>
        </p:nvSpPr>
        <p:spPr/>
        <p:txBody>
          <a:bodyPr/>
          <a:lstStyle/>
          <a:p>
            <a:r>
              <a:rPr lang="en-GB" dirty="0"/>
              <a:t>axiology</a:t>
            </a:r>
          </a:p>
        </p:txBody>
      </p:sp>
      <p:sp>
        <p:nvSpPr>
          <p:cNvPr id="3" name="Content Placeholder 2">
            <a:extLst>
              <a:ext uri="{FF2B5EF4-FFF2-40B4-BE49-F238E27FC236}">
                <a16:creationId xmlns:a16="http://schemas.microsoft.com/office/drawing/2014/main" id="{F0D00460-65BB-A2A0-C94A-104D163AA529}"/>
              </a:ext>
            </a:extLst>
          </p:cNvPr>
          <p:cNvSpPr>
            <a:spLocks noGrp="1"/>
          </p:cNvSpPr>
          <p:nvPr>
            <p:ph idx="1"/>
          </p:nvPr>
        </p:nvSpPr>
        <p:spPr>
          <a:xfrm>
            <a:off x="358219" y="1690688"/>
            <a:ext cx="11481847" cy="3710871"/>
          </a:xfrm>
        </p:spPr>
        <p:txBody>
          <a:bodyPr>
            <a:normAutofit lnSpcReduction="10000"/>
          </a:bodyPr>
          <a:lstStyle/>
          <a:p>
            <a:r>
              <a:rPr lang="en-GB" dirty="0"/>
              <a:t>Refers to the </a:t>
            </a:r>
            <a:r>
              <a:rPr lang="en-GB" dirty="0">
                <a:highlight>
                  <a:srgbClr val="FFFF00"/>
                </a:highlight>
              </a:rPr>
              <a:t>role and value of ethics</a:t>
            </a:r>
          </a:p>
          <a:p>
            <a:r>
              <a:rPr lang="en-GB" b="0" i="0" dirty="0">
                <a:solidFill>
                  <a:srgbClr val="555555"/>
                </a:solidFill>
                <a:effectLst/>
                <a:latin typeface="robotoregular"/>
              </a:rPr>
              <a:t>parts of the electorate felt their values have been ignored by mainstream politicians. </a:t>
            </a:r>
          </a:p>
          <a:p>
            <a:r>
              <a:rPr lang="en-GB" b="0" i="0" dirty="0">
                <a:solidFill>
                  <a:srgbClr val="555555"/>
                </a:solidFill>
                <a:effectLst/>
                <a:latin typeface="robotoregular"/>
              </a:rPr>
              <a:t>One of the key axiological choices that you will face as a researcher is the extent to which you wish to view the impact of your own values and beliefs on your research as a positive thing.</a:t>
            </a:r>
          </a:p>
          <a:p>
            <a:pPr marL="0" indent="0">
              <a:buNone/>
            </a:pPr>
            <a:br>
              <a:rPr lang="en-GB" dirty="0"/>
            </a:br>
            <a:r>
              <a:rPr lang="en-GB" sz="1900" b="0" i="0" dirty="0">
                <a:solidFill>
                  <a:srgbClr val="555555"/>
                </a:solidFill>
                <a:effectLst/>
                <a:latin typeface="robotoregular"/>
              </a:rPr>
              <a:t>Saunders, Mark, et al. </a:t>
            </a:r>
            <a:r>
              <a:rPr lang="en-GB" sz="1900" b="0" i="1" dirty="0">
                <a:solidFill>
                  <a:srgbClr val="555555"/>
                </a:solidFill>
                <a:effectLst/>
                <a:latin typeface="robotoregular"/>
              </a:rPr>
              <a:t>Research Methods for Business Students</a:t>
            </a:r>
            <a:r>
              <a:rPr lang="en-GB" sz="1900" b="0" i="0" dirty="0">
                <a:solidFill>
                  <a:srgbClr val="555555"/>
                </a:solidFill>
                <a:effectLst/>
                <a:latin typeface="robotoregular"/>
              </a:rPr>
              <a:t>, Pearson Education, Limited, 2019.</a:t>
            </a:r>
            <a:r>
              <a:rPr lang="en-GB" sz="1900" b="0" i="1" dirty="0">
                <a:solidFill>
                  <a:srgbClr val="555555"/>
                </a:solidFill>
                <a:effectLst/>
                <a:latin typeface="robotoregular"/>
              </a:rPr>
              <a:t> ProQuest </a:t>
            </a:r>
            <a:r>
              <a:rPr lang="en-GB" sz="1900" b="0" i="1" dirty="0" err="1">
                <a:solidFill>
                  <a:srgbClr val="555555"/>
                </a:solidFill>
                <a:effectLst/>
                <a:latin typeface="robotoregular"/>
              </a:rPr>
              <a:t>Ebook</a:t>
            </a:r>
            <a:r>
              <a:rPr lang="en-GB" sz="1900" b="0" i="1" dirty="0">
                <a:solidFill>
                  <a:srgbClr val="555555"/>
                </a:solidFill>
                <a:effectLst/>
                <a:latin typeface="robotoregular"/>
              </a:rPr>
              <a:t> Central</a:t>
            </a:r>
            <a:r>
              <a:rPr lang="en-GB" sz="1900" b="0" i="0" dirty="0">
                <a:solidFill>
                  <a:srgbClr val="555555"/>
                </a:solidFill>
                <a:effectLst/>
                <a:latin typeface="robotoregular"/>
              </a:rPr>
              <a:t>, http://ebookcentral.proquest.com/lib/trinity/detail.action?docID=5774742.</a:t>
            </a:r>
            <a:br>
              <a:rPr lang="en-GB" sz="1900" dirty="0"/>
            </a:br>
            <a:r>
              <a:rPr lang="en-GB" sz="1900" b="0" i="0" dirty="0">
                <a:solidFill>
                  <a:srgbClr val="555555"/>
                </a:solidFill>
                <a:effectLst/>
                <a:latin typeface="robotoregular"/>
              </a:rPr>
              <a:t>Created from trinity on 2023-10-31 15:14:10.</a:t>
            </a:r>
            <a:endParaRPr lang="en-GB" sz="1900" dirty="0"/>
          </a:p>
          <a:p>
            <a:endParaRPr lang="en-GB" dirty="0"/>
          </a:p>
        </p:txBody>
      </p:sp>
    </p:spTree>
    <p:extLst>
      <p:ext uri="{BB962C8B-B14F-4D97-AF65-F5344CB8AC3E}">
        <p14:creationId xmlns:p14="http://schemas.microsoft.com/office/powerpoint/2010/main" val="32005935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250B9-4DDF-66DF-F5F0-F664C0512849}"/>
              </a:ext>
            </a:extLst>
          </p:cNvPr>
          <p:cNvSpPr>
            <a:spLocks noGrp="1"/>
          </p:cNvSpPr>
          <p:nvPr>
            <p:ph type="title"/>
          </p:nvPr>
        </p:nvSpPr>
        <p:spPr>
          <a:xfrm>
            <a:off x="358219" y="365125"/>
            <a:ext cx="11481847" cy="739775"/>
          </a:xfrm>
        </p:spPr>
        <p:txBody>
          <a:bodyPr/>
          <a:lstStyle/>
          <a:p>
            <a:r>
              <a:rPr lang="en-GB" dirty="0"/>
              <a:t>Ontology, epistemology and axiology</a:t>
            </a:r>
          </a:p>
        </p:txBody>
      </p:sp>
      <p:sp>
        <p:nvSpPr>
          <p:cNvPr id="3" name="Content Placeholder 2">
            <a:extLst>
              <a:ext uri="{FF2B5EF4-FFF2-40B4-BE49-F238E27FC236}">
                <a16:creationId xmlns:a16="http://schemas.microsoft.com/office/drawing/2014/main" id="{D1763BAE-87F7-6345-05BE-7AF94E966A57}"/>
              </a:ext>
            </a:extLst>
          </p:cNvPr>
          <p:cNvSpPr>
            <a:spLocks noGrp="1"/>
          </p:cNvSpPr>
          <p:nvPr>
            <p:ph idx="1"/>
          </p:nvPr>
        </p:nvSpPr>
        <p:spPr>
          <a:xfrm>
            <a:off x="358219" y="1308100"/>
            <a:ext cx="11481847" cy="4093459"/>
          </a:xfrm>
        </p:spPr>
        <p:txBody>
          <a:bodyPr>
            <a:normAutofit fontScale="92500" lnSpcReduction="10000"/>
          </a:bodyPr>
          <a:lstStyle/>
          <a:p>
            <a:r>
              <a:rPr lang="en-GB" b="0" i="0" dirty="0">
                <a:solidFill>
                  <a:srgbClr val="555555"/>
                </a:solidFill>
                <a:effectLst/>
              </a:rPr>
              <a:t>These include (but are not limited to) assumptions about the </a:t>
            </a:r>
          </a:p>
          <a:p>
            <a:pPr lvl="1"/>
            <a:r>
              <a:rPr lang="en-GB" b="0" i="0" dirty="0">
                <a:solidFill>
                  <a:srgbClr val="555555"/>
                </a:solidFill>
                <a:effectLst/>
              </a:rPr>
              <a:t>realities you encounter in your research (</a:t>
            </a:r>
            <a:r>
              <a:rPr lang="en-GB" b="0" i="0" dirty="0">
                <a:solidFill>
                  <a:srgbClr val="FF0000"/>
                </a:solidFill>
                <a:effectLst/>
              </a:rPr>
              <a:t>ontological assumptions</a:t>
            </a:r>
            <a:r>
              <a:rPr lang="en-GB" b="0" i="0" dirty="0">
                <a:solidFill>
                  <a:srgbClr val="555555"/>
                </a:solidFill>
                <a:effectLst/>
              </a:rPr>
              <a:t>), </a:t>
            </a:r>
          </a:p>
          <a:p>
            <a:pPr lvl="1"/>
            <a:r>
              <a:rPr lang="en-GB" b="0" i="0" dirty="0">
                <a:solidFill>
                  <a:srgbClr val="555555"/>
                </a:solidFill>
                <a:effectLst/>
              </a:rPr>
              <a:t>about human knowledge (</a:t>
            </a:r>
            <a:r>
              <a:rPr lang="en-GB" b="0" i="0" dirty="0">
                <a:solidFill>
                  <a:srgbClr val="FF0000"/>
                </a:solidFill>
                <a:effectLst/>
              </a:rPr>
              <a:t>epistemological assumptions</a:t>
            </a:r>
            <a:r>
              <a:rPr lang="en-GB" b="0" i="0" dirty="0">
                <a:solidFill>
                  <a:srgbClr val="555555"/>
                </a:solidFill>
                <a:effectLst/>
              </a:rPr>
              <a:t>), and </a:t>
            </a:r>
          </a:p>
          <a:p>
            <a:pPr lvl="1"/>
            <a:r>
              <a:rPr lang="en-GB" b="0" i="0" dirty="0">
                <a:solidFill>
                  <a:srgbClr val="555555"/>
                </a:solidFill>
                <a:effectLst/>
              </a:rPr>
              <a:t>about the extent and ways your own values influence your research process (</a:t>
            </a:r>
            <a:r>
              <a:rPr lang="en-GB" b="0" i="0" dirty="0">
                <a:solidFill>
                  <a:srgbClr val="FF0000"/>
                </a:solidFill>
                <a:effectLst/>
              </a:rPr>
              <a:t>axiological assumptions</a:t>
            </a:r>
            <a:r>
              <a:rPr lang="en-GB" b="0" i="0" dirty="0">
                <a:solidFill>
                  <a:srgbClr val="555555"/>
                </a:solidFill>
                <a:effectLst/>
              </a:rPr>
              <a:t>).</a:t>
            </a:r>
          </a:p>
          <a:p>
            <a:r>
              <a:rPr lang="en-GB" b="0" i="0" dirty="0">
                <a:solidFill>
                  <a:srgbClr val="555555"/>
                </a:solidFill>
                <a:effectLst/>
              </a:rPr>
              <a:t> These assumptions inevitably shape how you understand your research questions, the methods you use and how you interpret your findings (Crotty 1998).</a:t>
            </a:r>
          </a:p>
          <a:p>
            <a:endParaRPr lang="en-GB" dirty="0"/>
          </a:p>
          <a:p>
            <a:pPr marL="0" indent="0">
              <a:buNone/>
            </a:pPr>
            <a:br>
              <a:rPr lang="en-GB" dirty="0"/>
            </a:br>
            <a:r>
              <a:rPr lang="en-GB" sz="1900" b="0" i="0" dirty="0">
                <a:solidFill>
                  <a:srgbClr val="555555"/>
                </a:solidFill>
                <a:effectLst/>
                <a:latin typeface="robotoregular"/>
              </a:rPr>
              <a:t>Saunders, Mark, et al. </a:t>
            </a:r>
            <a:r>
              <a:rPr lang="en-GB" sz="1900" b="0" i="1" dirty="0">
                <a:solidFill>
                  <a:srgbClr val="555555"/>
                </a:solidFill>
                <a:effectLst/>
                <a:latin typeface="robotoregular"/>
              </a:rPr>
              <a:t>Research Methods for Business Students</a:t>
            </a:r>
            <a:r>
              <a:rPr lang="en-GB" sz="1900" b="0" i="0" dirty="0">
                <a:solidFill>
                  <a:srgbClr val="555555"/>
                </a:solidFill>
                <a:effectLst/>
                <a:latin typeface="robotoregular"/>
              </a:rPr>
              <a:t>, Pearson Education, Limited, 2019.</a:t>
            </a:r>
            <a:r>
              <a:rPr lang="en-GB" sz="1900" b="0" i="1" dirty="0">
                <a:solidFill>
                  <a:srgbClr val="555555"/>
                </a:solidFill>
                <a:effectLst/>
                <a:latin typeface="robotoregular"/>
              </a:rPr>
              <a:t> ProQuest </a:t>
            </a:r>
            <a:r>
              <a:rPr lang="en-GB" sz="1900" b="0" i="1" dirty="0" err="1">
                <a:solidFill>
                  <a:srgbClr val="555555"/>
                </a:solidFill>
                <a:effectLst/>
                <a:latin typeface="robotoregular"/>
              </a:rPr>
              <a:t>Ebook</a:t>
            </a:r>
            <a:r>
              <a:rPr lang="en-GB" sz="1900" b="0" i="1" dirty="0">
                <a:solidFill>
                  <a:srgbClr val="555555"/>
                </a:solidFill>
                <a:effectLst/>
                <a:latin typeface="robotoregular"/>
              </a:rPr>
              <a:t> Central</a:t>
            </a:r>
            <a:r>
              <a:rPr lang="en-GB" sz="1900" b="0" i="0" dirty="0">
                <a:solidFill>
                  <a:srgbClr val="555555"/>
                </a:solidFill>
                <a:effectLst/>
                <a:latin typeface="robotoregular"/>
              </a:rPr>
              <a:t>, http://ebookcentral.proquest.com/lib/trinity/detail.action?docID=5774742.</a:t>
            </a:r>
            <a:br>
              <a:rPr lang="en-GB" sz="1900" dirty="0"/>
            </a:br>
            <a:r>
              <a:rPr lang="en-GB" sz="1900" b="0" i="0" dirty="0">
                <a:solidFill>
                  <a:srgbClr val="555555"/>
                </a:solidFill>
                <a:effectLst/>
                <a:latin typeface="robotoregular"/>
              </a:rPr>
              <a:t>Created from trinity on 2023-10-26 12:31:34.</a:t>
            </a:r>
            <a:endParaRPr lang="en-GB" sz="1900" dirty="0"/>
          </a:p>
        </p:txBody>
      </p:sp>
    </p:spTree>
    <p:extLst>
      <p:ext uri="{BB962C8B-B14F-4D97-AF65-F5344CB8AC3E}">
        <p14:creationId xmlns:p14="http://schemas.microsoft.com/office/powerpoint/2010/main" val="1210106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8CAF7-0A0D-277B-602C-F4839EBD0156}"/>
              </a:ext>
            </a:extLst>
          </p:cNvPr>
          <p:cNvSpPr>
            <a:spLocks noGrp="1"/>
          </p:cNvSpPr>
          <p:nvPr>
            <p:ph type="title"/>
          </p:nvPr>
        </p:nvSpPr>
        <p:spPr/>
        <p:txBody>
          <a:bodyPr>
            <a:normAutofit fontScale="90000"/>
          </a:bodyPr>
          <a:lstStyle/>
          <a:p>
            <a:r>
              <a:rPr lang="en-GB" dirty="0"/>
              <a:t>Activities to further understand research philosophies </a:t>
            </a:r>
            <a:br>
              <a:rPr lang="en-GB" dirty="0"/>
            </a:br>
            <a:r>
              <a:rPr lang="en-GB" dirty="0"/>
              <a:t>ACTIVITY 1</a:t>
            </a:r>
          </a:p>
        </p:txBody>
      </p:sp>
      <p:sp>
        <p:nvSpPr>
          <p:cNvPr id="3" name="Content Placeholder 2">
            <a:extLst>
              <a:ext uri="{FF2B5EF4-FFF2-40B4-BE49-F238E27FC236}">
                <a16:creationId xmlns:a16="http://schemas.microsoft.com/office/drawing/2014/main" id="{F4B7CECF-0722-6BBF-DFE3-188158DE067E}"/>
              </a:ext>
            </a:extLst>
          </p:cNvPr>
          <p:cNvSpPr>
            <a:spLocks noGrp="1"/>
          </p:cNvSpPr>
          <p:nvPr>
            <p:ph idx="1"/>
          </p:nvPr>
        </p:nvSpPr>
        <p:spPr>
          <a:xfrm>
            <a:off x="358219" y="1268082"/>
            <a:ext cx="11481847" cy="4502989"/>
          </a:xfrm>
        </p:spPr>
        <p:txBody>
          <a:bodyPr>
            <a:normAutofit/>
          </a:bodyPr>
          <a:lstStyle/>
          <a:p>
            <a:pPr marL="0" indent="0">
              <a:buNone/>
            </a:pPr>
            <a:r>
              <a:rPr lang="en-GB" dirty="0">
                <a:highlight>
                  <a:srgbClr val="00FFFF"/>
                </a:highlight>
              </a:rPr>
              <a:t> </a:t>
            </a:r>
          </a:p>
          <a:p>
            <a:pPr marL="0" indent="0">
              <a:buNone/>
            </a:pPr>
            <a:r>
              <a:rPr lang="en-GB" dirty="0">
                <a:highlight>
                  <a:srgbClr val="00FFFF"/>
                </a:highlight>
              </a:rPr>
              <a:t>Work in groups: Discuss the case reading given – collect more information through further research </a:t>
            </a:r>
          </a:p>
          <a:p>
            <a:pPr marL="0" indent="0">
              <a:buNone/>
            </a:pPr>
            <a:endParaRPr lang="en-GB" sz="1900" dirty="0"/>
          </a:p>
          <a:p>
            <a:pPr marL="0" indent="0">
              <a:buNone/>
            </a:pPr>
            <a:r>
              <a:rPr lang="en-GB" dirty="0"/>
              <a:t>Discuss and note down the ontological, epistemological and axiological assumptions/perspectives on this case</a:t>
            </a:r>
          </a:p>
          <a:p>
            <a:pPr marL="0" indent="0">
              <a:buNone/>
            </a:pPr>
            <a:endParaRPr lang="en-GB" dirty="0">
              <a:highlight>
                <a:srgbClr val="FFFF00"/>
              </a:highlight>
            </a:endParaRPr>
          </a:p>
        </p:txBody>
      </p:sp>
    </p:spTree>
    <p:extLst>
      <p:ext uri="{BB962C8B-B14F-4D97-AF65-F5344CB8AC3E}">
        <p14:creationId xmlns:p14="http://schemas.microsoft.com/office/powerpoint/2010/main" val="2225975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5875-A199-420C-C42F-751C6649E9E4}"/>
              </a:ext>
            </a:extLst>
          </p:cNvPr>
          <p:cNvSpPr>
            <a:spLocks noGrp="1"/>
          </p:cNvSpPr>
          <p:nvPr>
            <p:ph type="title"/>
          </p:nvPr>
        </p:nvSpPr>
        <p:spPr/>
        <p:txBody>
          <a:bodyPr/>
          <a:lstStyle/>
          <a:p>
            <a:r>
              <a:rPr lang="cy-GB" dirty="0" err="1">
                <a:highlight>
                  <a:srgbClr val="00FFFF"/>
                </a:highlight>
              </a:rPr>
              <a:t>Activity</a:t>
            </a:r>
            <a:r>
              <a:rPr lang="cy-GB" dirty="0">
                <a:highlight>
                  <a:srgbClr val="00FFFF"/>
                </a:highlight>
              </a:rPr>
              <a:t> 2</a:t>
            </a:r>
            <a:endParaRPr lang="en-GB" dirty="0">
              <a:highlight>
                <a:srgbClr val="00FFFF"/>
              </a:highlight>
            </a:endParaRPr>
          </a:p>
        </p:txBody>
      </p:sp>
      <p:sp>
        <p:nvSpPr>
          <p:cNvPr id="3" name="Content Placeholder 2">
            <a:extLst>
              <a:ext uri="{FF2B5EF4-FFF2-40B4-BE49-F238E27FC236}">
                <a16:creationId xmlns:a16="http://schemas.microsoft.com/office/drawing/2014/main" id="{BDA7475B-64EF-2AB0-90CA-BAC0B147A972}"/>
              </a:ext>
            </a:extLst>
          </p:cNvPr>
          <p:cNvSpPr>
            <a:spLocks noGrp="1"/>
          </p:cNvSpPr>
          <p:nvPr>
            <p:ph idx="1"/>
          </p:nvPr>
        </p:nvSpPr>
        <p:spPr/>
        <p:txBody>
          <a:bodyPr/>
          <a:lstStyle/>
          <a:p>
            <a:pPr marL="0" indent="0">
              <a:buNone/>
            </a:pPr>
            <a:endParaRPr lang="en-GB" dirty="0"/>
          </a:p>
          <a:p>
            <a:pPr marL="0" indent="0">
              <a:buNone/>
            </a:pPr>
            <a:r>
              <a:rPr lang="en-GB" dirty="0"/>
              <a:t>From the articles you have selected in the literature review for your Assessment, chose ONE article and reflect on the ontological, epistemological and axiological perspectives)</a:t>
            </a:r>
          </a:p>
          <a:p>
            <a:pPr marL="0" indent="0">
              <a:buNone/>
            </a:pPr>
            <a:endParaRPr lang="en-GB" dirty="0"/>
          </a:p>
          <a:p>
            <a:endParaRPr lang="en-GB" dirty="0"/>
          </a:p>
        </p:txBody>
      </p:sp>
    </p:spTree>
    <p:extLst>
      <p:ext uri="{BB962C8B-B14F-4D97-AF65-F5344CB8AC3E}">
        <p14:creationId xmlns:p14="http://schemas.microsoft.com/office/powerpoint/2010/main" val="1653404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kern="1200" spc="-50">
                <a:solidFill>
                  <a:schemeClr val="bg1"/>
                </a:solidFill>
                <a:latin typeface="+mj-lt"/>
                <a:ea typeface="+mj-ea"/>
                <a:cs typeface="+mj-cs"/>
              </a:rPr>
              <a:t>Adapted from Hay (2002) p.64 and Crotty (1998)</a:t>
            </a: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43467" y="2795450"/>
            <a:ext cx="10905066" cy="2153752"/>
          </a:xfrm>
          <a:prstGeom prst="rect">
            <a:avLst/>
          </a:prstGeom>
        </p:spPr>
      </p:pic>
    </p:spTree>
    <p:extLst>
      <p:ext uri="{BB962C8B-B14F-4D97-AF65-F5344CB8AC3E}">
        <p14:creationId xmlns:p14="http://schemas.microsoft.com/office/powerpoint/2010/main" val="367084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18">
            <a:extLst>
              <a:ext uri="{FF2B5EF4-FFF2-40B4-BE49-F238E27FC236}">
                <a16:creationId xmlns:a16="http://schemas.microsoft.com/office/drawing/2014/main" id="{C84668A7-C1AF-0EFA-E45B-374CCD693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9050" cap="flat" cmpd="sng" algn="ctr">
            <a:noFill/>
            <a:prstDash val="solid"/>
            <a:miter lim="800000"/>
          </a:ln>
          <a:effectLst/>
          <a:extLst>
            <a:ext uri="{91240B29-F687-4F45-9708-019B960494DF}">
              <a14:hiddenLine xmlns:a14="http://schemas.microsoft.com/office/drawing/2010/main" w="1905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Shape 20">
            <a:extLst>
              <a:ext uri="{FF2B5EF4-FFF2-40B4-BE49-F238E27FC236}">
                <a16:creationId xmlns:a16="http://schemas.microsoft.com/office/drawing/2014/main" id="{ADD86487-95D6-F07B-D710-E6CA159D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11551488" y="1553578"/>
            <a:ext cx="381416" cy="393181"/>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044" h="4964273">
                <a:moveTo>
                  <a:pt x="2649000" y="326"/>
                </a:moveTo>
                <a:cubicBezTo>
                  <a:pt x="3190766" y="-12684"/>
                  <a:pt x="3631137" y="366356"/>
                  <a:pt x="3964140" y="591130"/>
                </a:cubicBezTo>
                <a:cubicBezTo>
                  <a:pt x="4381335" y="1033016"/>
                  <a:pt x="4495620" y="1155441"/>
                  <a:pt x="4735908" y="1906232"/>
                </a:cubicBezTo>
                <a:cubicBezTo>
                  <a:pt x="4821021" y="2488865"/>
                  <a:pt x="4670370" y="3319588"/>
                  <a:pt x="4451030" y="3809413"/>
                </a:cubicBezTo>
                <a:cubicBezTo>
                  <a:pt x="4231690" y="4299238"/>
                  <a:pt x="3732691" y="4730212"/>
                  <a:pt x="3419865" y="4845181"/>
                </a:cubicBezTo>
                <a:cubicBezTo>
                  <a:pt x="2709019" y="5066246"/>
                  <a:pt x="1638953" y="4965760"/>
                  <a:pt x="1074535" y="4657562"/>
                </a:cubicBezTo>
                <a:cubicBezTo>
                  <a:pt x="510117" y="4349364"/>
                  <a:pt x="145196" y="3625226"/>
                  <a:pt x="33359" y="2995991"/>
                </a:cubicBezTo>
                <a:cubicBezTo>
                  <a:pt x="-94426" y="2318909"/>
                  <a:pt x="156197" y="1305459"/>
                  <a:pt x="592137" y="806182"/>
                </a:cubicBezTo>
                <a:cubicBezTo>
                  <a:pt x="1028077" y="306905"/>
                  <a:pt x="1996327" y="31074"/>
                  <a:pt x="2649000" y="32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0" name="Freeform: Shape 22">
            <a:extLst>
              <a:ext uri="{FF2B5EF4-FFF2-40B4-BE49-F238E27FC236}">
                <a16:creationId xmlns:a16="http://schemas.microsoft.com/office/drawing/2014/main" id="{F0715E74-E09B-FEE8-2361-93B1D6897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024533">
            <a:off x="601441" y="6064350"/>
            <a:ext cx="1531574" cy="583997"/>
          </a:xfrm>
          <a:custGeom>
            <a:avLst/>
            <a:gdLst>
              <a:gd name="connsiteX0" fmla="*/ 136 w 1688483"/>
              <a:gd name="connsiteY0" fmla="*/ 370971 h 643827"/>
              <a:gd name="connsiteX1" fmla="*/ 29796 w 1688483"/>
              <a:gd name="connsiteY1" fmla="*/ 321031 h 643827"/>
              <a:gd name="connsiteX2" fmla="*/ 193494 w 1688483"/>
              <a:gd name="connsiteY2" fmla="*/ 0 h 643827"/>
              <a:gd name="connsiteX3" fmla="*/ 342419 w 1688483"/>
              <a:gd name="connsiteY3" fmla="*/ 41231 h 643827"/>
              <a:gd name="connsiteX4" fmla="*/ 1514785 w 1688483"/>
              <a:gd name="connsiteY4" fmla="*/ 356991 h 643827"/>
              <a:gd name="connsiteX5" fmla="*/ 1546388 w 1688483"/>
              <a:gd name="connsiteY5" fmla="*/ 365855 h 643827"/>
              <a:gd name="connsiteX6" fmla="*/ 1688483 w 1688483"/>
              <a:gd name="connsiteY6" fmla="*/ 643827 h 643827"/>
              <a:gd name="connsiteX7" fmla="*/ 1676562 w 1688483"/>
              <a:gd name="connsiteY7" fmla="*/ 642998 h 643827"/>
              <a:gd name="connsiteX8" fmla="*/ 647542 w 1688483"/>
              <a:gd name="connsiteY8" fmla="*/ 494202 h 643827"/>
              <a:gd name="connsiteX9" fmla="*/ 18901 w 1688483"/>
              <a:gd name="connsiteY9" fmla="*/ 385890 h 643827"/>
              <a:gd name="connsiteX10" fmla="*/ 136 w 1688483"/>
              <a:gd name="connsiteY10" fmla="*/ 370971 h 643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88483" h="643827">
                <a:moveTo>
                  <a:pt x="136" y="370971"/>
                </a:moveTo>
                <a:cubicBezTo>
                  <a:pt x="-1089" y="364364"/>
                  <a:pt x="5757" y="351920"/>
                  <a:pt x="29796" y="321031"/>
                </a:cubicBezTo>
                <a:lnTo>
                  <a:pt x="193494" y="0"/>
                </a:lnTo>
                <a:lnTo>
                  <a:pt x="342419" y="41231"/>
                </a:lnTo>
                <a:cubicBezTo>
                  <a:pt x="669643" y="131506"/>
                  <a:pt x="1200274" y="269712"/>
                  <a:pt x="1514785" y="356991"/>
                </a:cubicBezTo>
                <a:lnTo>
                  <a:pt x="1546388" y="365855"/>
                </a:lnTo>
                <a:lnTo>
                  <a:pt x="1688483" y="643827"/>
                </a:lnTo>
                <a:lnTo>
                  <a:pt x="1676562" y="642998"/>
                </a:lnTo>
                <a:cubicBezTo>
                  <a:pt x="1492444" y="628757"/>
                  <a:pt x="846083" y="561989"/>
                  <a:pt x="647542" y="494202"/>
                </a:cubicBezTo>
                <a:cubicBezTo>
                  <a:pt x="388059" y="448142"/>
                  <a:pt x="164605" y="426337"/>
                  <a:pt x="18901" y="385890"/>
                </a:cubicBezTo>
                <a:cubicBezTo>
                  <a:pt x="10657" y="378348"/>
                  <a:pt x="1361" y="377578"/>
                  <a:pt x="136" y="370971"/>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A diagram of a diagram&#10;&#10;Description automatically generated">
            <a:extLst>
              <a:ext uri="{FF2B5EF4-FFF2-40B4-BE49-F238E27FC236}">
                <a16:creationId xmlns:a16="http://schemas.microsoft.com/office/drawing/2014/main" id="{F0F5E42F-154E-76BD-C869-F92803A5927A}"/>
              </a:ext>
            </a:extLst>
          </p:cNvPr>
          <p:cNvPicPr>
            <a:picLocks noGrp="1" noChangeAspect="1"/>
          </p:cNvPicPr>
          <p:nvPr>
            <p:ph idx="1"/>
          </p:nvPr>
        </p:nvPicPr>
        <p:blipFill rotWithShape="1">
          <a:blip r:embed="rId2"/>
          <a:srcRect r="-1" b="4514"/>
          <a:stretch/>
        </p:blipFill>
        <p:spPr>
          <a:xfrm>
            <a:off x="1871076" y="10"/>
            <a:ext cx="8758851" cy="6857990"/>
          </a:xfrm>
          <a:custGeom>
            <a:avLst/>
            <a:gdLst/>
            <a:ahLst/>
            <a:cxnLst/>
            <a:rect l="l" t="t" r="r" b="b"/>
            <a:pathLst>
              <a:path w="8758851" h="6858000">
                <a:moveTo>
                  <a:pt x="1569440" y="0"/>
                </a:moveTo>
                <a:lnTo>
                  <a:pt x="7269410" y="0"/>
                </a:lnTo>
                <a:lnTo>
                  <a:pt x="7397000" y="122279"/>
                </a:lnTo>
                <a:cubicBezTo>
                  <a:pt x="7684956" y="409657"/>
                  <a:pt x="7989393" y="775792"/>
                  <a:pt x="8103084" y="923266"/>
                </a:cubicBezTo>
                <a:cubicBezTo>
                  <a:pt x="8447482" y="1232109"/>
                  <a:pt x="8851628" y="3075694"/>
                  <a:pt x="8739895" y="4050265"/>
                </a:cubicBezTo>
                <a:cubicBezTo>
                  <a:pt x="8628162" y="5024835"/>
                  <a:pt x="8133000" y="6212939"/>
                  <a:pt x="7432686" y="6770689"/>
                </a:cubicBezTo>
                <a:cubicBezTo>
                  <a:pt x="7424855" y="6776635"/>
                  <a:pt x="7394377" y="6798437"/>
                  <a:pt x="7349745" y="6830147"/>
                </a:cubicBezTo>
                <a:lnTo>
                  <a:pt x="7310490" y="6858000"/>
                </a:lnTo>
                <a:lnTo>
                  <a:pt x="1443025" y="6858000"/>
                </a:lnTo>
                <a:lnTo>
                  <a:pt x="1157316" y="6707473"/>
                </a:lnTo>
                <a:cubicBezTo>
                  <a:pt x="503653" y="6004374"/>
                  <a:pt x="273812" y="4974051"/>
                  <a:pt x="0" y="4039924"/>
                </a:cubicBezTo>
                <a:cubicBezTo>
                  <a:pt x="37464" y="2728801"/>
                  <a:pt x="467988" y="1030256"/>
                  <a:pt x="848551" y="619481"/>
                </a:cubicBezTo>
                <a:cubicBezTo>
                  <a:pt x="996479" y="463520"/>
                  <a:pt x="1221009" y="261562"/>
                  <a:pt x="1494925" y="53664"/>
                </a:cubicBezTo>
                <a:close/>
              </a:path>
            </a:pathLst>
          </a:custGeom>
        </p:spPr>
      </p:pic>
      <p:sp>
        <p:nvSpPr>
          <p:cNvPr id="71" name="Freeform: Shape 24">
            <a:extLst>
              <a:ext uri="{FF2B5EF4-FFF2-40B4-BE49-F238E27FC236}">
                <a16:creationId xmlns:a16="http://schemas.microsoft.com/office/drawing/2014/main" id="{D5165BFA-E66E-63B6-EB60-90C08779F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691342" flipH="1">
            <a:off x="10377328" y="-226640"/>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2" name="Freeform: Shape 26">
            <a:extLst>
              <a:ext uri="{FF2B5EF4-FFF2-40B4-BE49-F238E27FC236}">
                <a16:creationId xmlns:a16="http://schemas.microsoft.com/office/drawing/2014/main" id="{DCA958C4-3098-E1EC-8CB0-92606B597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11551484" y="1559793"/>
            <a:ext cx="381416" cy="393181"/>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0044" h="4964273">
                <a:moveTo>
                  <a:pt x="2649000" y="326"/>
                </a:moveTo>
                <a:cubicBezTo>
                  <a:pt x="3190766" y="-12684"/>
                  <a:pt x="3631137" y="366356"/>
                  <a:pt x="3964140" y="591130"/>
                </a:cubicBezTo>
                <a:cubicBezTo>
                  <a:pt x="4381335" y="1033016"/>
                  <a:pt x="4495620" y="1155441"/>
                  <a:pt x="4735908" y="1906232"/>
                </a:cubicBezTo>
                <a:cubicBezTo>
                  <a:pt x="4821021" y="2488865"/>
                  <a:pt x="4670370" y="3319588"/>
                  <a:pt x="4451030" y="3809413"/>
                </a:cubicBezTo>
                <a:cubicBezTo>
                  <a:pt x="4231690" y="4299238"/>
                  <a:pt x="3732691" y="4730212"/>
                  <a:pt x="3419865" y="4845181"/>
                </a:cubicBezTo>
                <a:cubicBezTo>
                  <a:pt x="2709019" y="5066246"/>
                  <a:pt x="1638953" y="4965760"/>
                  <a:pt x="1074535" y="4657562"/>
                </a:cubicBezTo>
                <a:cubicBezTo>
                  <a:pt x="510117" y="4349364"/>
                  <a:pt x="145196" y="3625226"/>
                  <a:pt x="33359" y="2995991"/>
                </a:cubicBezTo>
                <a:cubicBezTo>
                  <a:pt x="-94426" y="2318909"/>
                  <a:pt x="156197" y="1305459"/>
                  <a:pt x="592137" y="806182"/>
                </a:cubicBezTo>
                <a:cubicBezTo>
                  <a:pt x="1028077" y="306905"/>
                  <a:pt x="1996327" y="31074"/>
                  <a:pt x="2649000" y="326"/>
                </a:cubicBezTo>
                <a:close/>
              </a:path>
            </a:pathLst>
          </a:custGeom>
          <a:solidFill>
            <a:schemeClr val="accent3">
              <a:lumMod val="20000"/>
              <a:lumOff val="80000"/>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Freeform: Shape 28">
            <a:extLst>
              <a:ext uri="{FF2B5EF4-FFF2-40B4-BE49-F238E27FC236}">
                <a16:creationId xmlns:a16="http://schemas.microsoft.com/office/drawing/2014/main" id="{8397E5D6-4D7F-0F66-888F-1883E7505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78977">
            <a:off x="775645" y="4073460"/>
            <a:ext cx="435910" cy="426568"/>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854502"/>
              <a:gd name="connsiteY0" fmla="*/ 326 h 4679289"/>
              <a:gd name="connsiteX1" fmla="*/ 3964140 w 4854502"/>
              <a:gd name="connsiteY1" fmla="*/ 591130 h 4679289"/>
              <a:gd name="connsiteX2" fmla="*/ 4735908 w 4854502"/>
              <a:gd name="connsiteY2" fmla="*/ 1906232 h 4679289"/>
              <a:gd name="connsiteX3" fmla="*/ 4451030 w 4854502"/>
              <a:gd name="connsiteY3" fmla="*/ 3809413 h 4679289"/>
              <a:gd name="connsiteX4" fmla="*/ 1074535 w 4854502"/>
              <a:gd name="connsiteY4" fmla="*/ 4657562 h 4679289"/>
              <a:gd name="connsiteX5" fmla="*/ 33359 w 4854502"/>
              <a:gd name="connsiteY5" fmla="*/ 2995991 h 4679289"/>
              <a:gd name="connsiteX6" fmla="*/ 592137 w 4854502"/>
              <a:gd name="connsiteY6" fmla="*/ 806182 h 4679289"/>
              <a:gd name="connsiteX7" fmla="*/ 2649000 w 4854502"/>
              <a:gd name="connsiteY7" fmla="*/ 326 h 4679289"/>
              <a:gd name="connsiteX0" fmla="*/ 2615635 w 4821137"/>
              <a:gd name="connsiteY0" fmla="*/ 326 h 4679289"/>
              <a:gd name="connsiteX1" fmla="*/ 3930775 w 4821137"/>
              <a:gd name="connsiteY1" fmla="*/ 591130 h 4679289"/>
              <a:gd name="connsiteX2" fmla="*/ 4702543 w 4821137"/>
              <a:gd name="connsiteY2" fmla="*/ 1906232 h 4679289"/>
              <a:gd name="connsiteX3" fmla="*/ 4417665 w 4821137"/>
              <a:gd name="connsiteY3" fmla="*/ 3809413 h 4679289"/>
              <a:gd name="connsiteX4" fmla="*/ 1041170 w 4821137"/>
              <a:gd name="connsiteY4" fmla="*/ 4657562 h 4679289"/>
              <a:gd name="connsiteX5" fmla="*/ -6 w 4821137"/>
              <a:gd name="connsiteY5" fmla="*/ 2995991 h 4679289"/>
              <a:gd name="connsiteX6" fmla="*/ 2615635 w 4821137"/>
              <a:gd name="connsiteY6" fmla="*/ 326 h 4679289"/>
              <a:gd name="connsiteX0" fmla="*/ 1273592 w 4821137"/>
              <a:gd name="connsiteY0" fmla="*/ 509 h 4538208"/>
              <a:gd name="connsiteX1" fmla="*/ 3930775 w 4821137"/>
              <a:gd name="connsiteY1" fmla="*/ 450049 h 4538208"/>
              <a:gd name="connsiteX2" fmla="*/ 4702543 w 4821137"/>
              <a:gd name="connsiteY2" fmla="*/ 1765151 h 4538208"/>
              <a:gd name="connsiteX3" fmla="*/ 4417665 w 4821137"/>
              <a:gd name="connsiteY3" fmla="*/ 3668332 h 4538208"/>
              <a:gd name="connsiteX4" fmla="*/ 1041170 w 4821137"/>
              <a:gd name="connsiteY4" fmla="*/ 4516481 h 4538208"/>
              <a:gd name="connsiteX5" fmla="*/ -6 w 4821137"/>
              <a:gd name="connsiteY5" fmla="*/ 2854910 h 4538208"/>
              <a:gd name="connsiteX6" fmla="*/ 1273592 w 4821137"/>
              <a:gd name="connsiteY6" fmla="*/ 509 h 4538208"/>
              <a:gd name="connsiteX0" fmla="*/ 1273592 w 4748056"/>
              <a:gd name="connsiteY0" fmla="*/ 509 h 4616908"/>
              <a:gd name="connsiteX1" fmla="*/ 3930775 w 4748056"/>
              <a:gd name="connsiteY1" fmla="*/ 450049 h 4616908"/>
              <a:gd name="connsiteX2" fmla="*/ 4702543 w 4748056"/>
              <a:gd name="connsiteY2" fmla="*/ 1765151 h 4616908"/>
              <a:gd name="connsiteX3" fmla="*/ 4205529 w 4748056"/>
              <a:gd name="connsiteY3" fmla="*/ 4141576 h 4616908"/>
              <a:gd name="connsiteX4" fmla="*/ 1041170 w 4748056"/>
              <a:gd name="connsiteY4" fmla="*/ 4516481 h 4616908"/>
              <a:gd name="connsiteX5" fmla="*/ -6 w 4748056"/>
              <a:gd name="connsiteY5" fmla="*/ 2854910 h 4616908"/>
              <a:gd name="connsiteX6" fmla="*/ 1273592 w 4748056"/>
              <a:gd name="connsiteY6" fmla="*/ 509 h 4616908"/>
              <a:gd name="connsiteX0" fmla="*/ 1273592 w 4733640"/>
              <a:gd name="connsiteY0" fmla="*/ 509 h 4686390"/>
              <a:gd name="connsiteX1" fmla="*/ 3930775 w 4733640"/>
              <a:gd name="connsiteY1" fmla="*/ 450049 h 4686390"/>
              <a:gd name="connsiteX2" fmla="*/ 4702543 w 4733640"/>
              <a:gd name="connsiteY2" fmla="*/ 1765151 h 4686390"/>
              <a:gd name="connsiteX3" fmla="*/ 4205529 w 4733640"/>
              <a:gd name="connsiteY3" fmla="*/ 4141576 h 4686390"/>
              <a:gd name="connsiteX4" fmla="*/ 1606488 w 4733640"/>
              <a:gd name="connsiteY4" fmla="*/ 4600718 h 4686390"/>
              <a:gd name="connsiteX5" fmla="*/ -6 w 4733640"/>
              <a:gd name="connsiteY5" fmla="*/ 2854910 h 4686390"/>
              <a:gd name="connsiteX6" fmla="*/ 1273592 w 4733640"/>
              <a:gd name="connsiteY6" fmla="*/ 509 h 468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33640" h="4686390">
                <a:moveTo>
                  <a:pt x="1273592" y="509"/>
                </a:moveTo>
                <a:cubicBezTo>
                  <a:pt x="1815358" y="-12501"/>
                  <a:pt x="3597772" y="225275"/>
                  <a:pt x="3930775" y="450049"/>
                </a:cubicBezTo>
                <a:cubicBezTo>
                  <a:pt x="4347970" y="891935"/>
                  <a:pt x="4462255" y="1014360"/>
                  <a:pt x="4702543" y="1765151"/>
                </a:cubicBezTo>
                <a:cubicBezTo>
                  <a:pt x="4787656" y="2347784"/>
                  <a:pt x="4721538" y="3668982"/>
                  <a:pt x="4205529" y="4141576"/>
                </a:cubicBezTo>
                <a:cubicBezTo>
                  <a:pt x="3689520" y="4614170"/>
                  <a:pt x="2307410" y="4815162"/>
                  <a:pt x="1606488" y="4600718"/>
                </a:cubicBezTo>
                <a:cubicBezTo>
                  <a:pt x="905566" y="4386274"/>
                  <a:pt x="111831" y="3484145"/>
                  <a:pt x="-6" y="2854910"/>
                </a:cubicBezTo>
                <a:cubicBezTo>
                  <a:pt x="262405" y="2078704"/>
                  <a:pt x="618462" y="401319"/>
                  <a:pt x="1273592" y="509"/>
                </a:cubicBezTo>
                <a:close/>
              </a:path>
            </a:pathLst>
          </a:cu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74" name="Group 30">
            <a:extLst>
              <a:ext uri="{FF2B5EF4-FFF2-40B4-BE49-F238E27FC236}">
                <a16:creationId xmlns:a16="http://schemas.microsoft.com/office/drawing/2014/main" id="{B6554DE5-4EB6-37B0-5592-8BC98C2F4E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81" y="4807207"/>
            <a:ext cx="918368" cy="1207049"/>
            <a:chOff x="-78390" y="3121814"/>
            <a:chExt cx="1118491" cy="1470079"/>
          </a:xfrm>
        </p:grpSpPr>
        <p:sp>
          <p:nvSpPr>
            <p:cNvPr id="75" name="Freeform: Shape 31">
              <a:extLst>
                <a:ext uri="{FF2B5EF4-FFF2-40B4-BE49-F238E27FC236}">
                  <a16:creationId xmlns:a16="http://schemas.microsoft.com/office/drawing/2014/main" id="{4107B540-B9C5-D9E2-A821-31C426CF0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04018" flipH="1" flipV="1">
              <a:off x="-78390" y="3123108"/>
              <a:ext cx="1116483" cy="1468785"/>
            </a:xfrm>
            <a:custGeom>
              <a:avLst/>
              <a:gdLst>
                <a:gd name="connsiteX0" fmla="*/ 956391 w 1116483"/>
                <a:gd name="connsiteY0" fmla="*/ 153 h 1468785"/>
                <a:gd name="connsiteX1" fmla="*/ 1079077 w 1116483"/>
                <a:gd name="connsiteY1" fmla="*/ 602009 h 1468785"/>
                <a:gd name="connsiteX2" fmla="*/ 1116462 w 1116483"/>
                <a:gd name="connsiteY2" fmla="*/ 914073 h 1468785"/>
                <a:gd name="connsiteX3" fmla="*/ 980622 w 1116483"/>
                <a:gd name="connsiteY3" fmla="*/ 1295771 h 1468785"/>
                <a:gd name="connsiteX4" fmla="*/ 687235 w 1116483"/>
                <a:gd name="connsiteY4" fmla="*/ 1454403 h 1468785"/>
                <a:gd name="connsiteX5" fmla="*/ 230877 w 1116483"/>
                <a:gd name="connsiteY5" fmla="*/ 1407013 h 1468785"/>
                <a:gd name="connsiteX6" fmla="*/ 10870 w 1116483"/>
                <a:gd name="connsiteY6" fmla="*/ 974245 h 1468785"/>
                <a:gd name="connsiteX7" fmla="*/ 0 w 1116483"/>
                <a:gd name="connsiteY7" fmla="*/ 928504 h 1468785"/>
                <a:gd name="connsiteX8" fmla="*/ 152769 w 1116483"/>
                <a:gd name="connsiteY8" fmla="*/ 416039 h 1468785"/>
                <a:gd name="connsiteX9" fmla="*/ 283884 w 1116483"/>
                <a:gd name="connsiteY9" fmla="*/ 567386 h 1468785"/>
                <a:gd name="connsiteX10" fmla="*/ 580542 w 1116483"/>
                <a:gd name="connsiteY10" fmla="*/ 965435 h 1468785"/>
                <a:gd name="connsiteX11" fmla="*/ 956391 w 1116483"/>
                <a:gd name="connsiteY11" fmla="*/ 153 h 1468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6483" h="1468785">
                  <a:moveTo>
                    <a:pt x="956391" y="153"/>
                  </a:moveTo>
                  <a:cubicBezTo>
                    <a:pt x="980866" y="41805"/>
                    <a:pt x="1054729" y="367188"/>
                    <a:pt x="1079077" y="602009"/>
                  </a:cubicBezTo>
                  <a:lnTo>
                    <a:pt x="1116462" y="914073"/>
                  </a:lnTo>
                  <a:cubicBezTo>
                    <a:pt x="1117404" y="1121914"/>
                    <a:pt x="1088329" y="1174644"/>
                    <a:pt x="980622" y="1295771"/>
                  </a:cubicBezTo>
                  <a:cubicBezTo>
                    <a:pt x="915272" y="1377907"/>
                    <a:pt x="812193" y="1435863"/>
                    <a:pt x="687235" y="1454403"/>
                  </a:cubicBezTo>
                  <a:cubicBezTo>
                    <a:pt x="562278" y="1472943"/>
                    <a:pt x="343604" y="1487039"/>
                    <a:pt x="230877" y="1407013"/>
                  </a:cubicBezTo>
                  <a:cubicBezTo>
                    <a:pt x="118149" y="1326987"/>
                    <a:pt x="31964" y="1073797"/>
                    <a:pt x="10870" y="974245"/>
                  </a:cubicBezTo>
                  <a:lnTo>
                    <a:pt x="0" y="928504"/>
                  </a:lnTo>
                  <a:lnTo>
                    <a:pt x="152769" y="416039"/>
                  </a:lnTo>
                  <a:lnTo>
                    <a:pt x="283884" y="567386"/>
                  </a:lnTo>
                  <a:cubicBezTo>
                    <a:pt x="413735" y="726703"/>
                    <a:pt x="469476" y="829713"/>
                    <a:pt x="580542" y="965435"/>
                  </a:cubicBezTo>
                  <a:cubicBezTo>
                    <a:pt x="683140" y="636911"/>
                    <a:pt x="935120" y="-11453"/>
                    <a:pt x="956391" y="153"/>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B68D77E2-FC6B-1120-A088-078257E7D9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804018" flipH="1" flipV="1">
              <a:off x="-76382" y="3121814"/>
              <a:ext cx="1116483" cy="1468785"/>
            </a:xfrm>
            <a:custGeom>
              <a:avLst/>
              <a:gdLst>
                <a:gd name="connsiteX0" fmla="*/ 956391 w 1116483"/>
                <a:gd name="connsiteY0" fmla="*/ 153 h 1468785"/>
                <a:gd name="connsiteX1" fmla="*/ 1079077 w 1116483"/>
                <a:gd name="connsiteY1" fmla="*/ 602009 h 1468785"/>
                <a:gd name="connsiteX2" fmla="*/ 1116462 w 1116483"/>
                <a:gd name="connsiteY2" fmla="*/ 914073 h 1468785"/>
                <a:gd name="connsiteX3" fmla="*/ 980622 w 1116483"/>
                <a:gd name="connsiteY3" fmla="*/ 1295771 h 1468785"/>
                <a:gd name="connsiteX4" fmla="*/ 687235 w 1116483"/>
                <a:gd name="connsiteY4" fmla="*/ 1454403 h 1468785"/>
                <a:gd name="connsiteX5" fmla="*/ 230877 w 1116483"/>
                <a:gd name="connsiteY5" fmla="*/ 1407013 h 1468785"/>
                <a:gd name="connsiteX6" fmla="*/ 10870 w 1116483"/>
                <a:gd name="connsiteY6" fmla="*/ 974245 h 1468785"/>
                <a:gd name="connsiteX7" fmla="*/ 0 w 1116483"/>
                <a:gd name="connsiteY7" fmla="*/ 928504 h 1468785"/>
                <a:gd name="connsiteX8" fmla="*/ 152769 w 1116483"/>
                <a:gd name="connsiteY8" fmla="*/ 416039 h 1468785"/>
                <a:gd name="connsiteX9" fmla="*/ 283884 w 1116483"/>
                <a:gd name="connsiteY9" fmla="*/ 567386 h 1468785"/>
                <a:gd name="connsiteX10" fmla="*/ 580542 w 1116483"/>
                <a:gd name="connsiteY10" fmla="*/ 965435 h 1468785"/>
                <a:gd name="connsiteX11" fmla="*/ 956391 w 1116483"/>
                <a:gd name="connsiteY11" fmla="*/ 153 h 1468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6483" h="1468785">
                  <a:moveTo>
                    <a:pt x="956391" y="153"/>
                  </a:moveTo>
                  <a:cubicBezTo>
                    <a:pt x="980866" y="41805"/>
                    <a:pt x="1054729" y="367188"/>
                    <a:pt x="1079077" y="602009"/>
                  </a:cubicBezTo>
                  <a:lnTo>
                    <a:pt x="1116462" y="914073"/>
                  </a:lnTo>
                  <a:cubicBezTo>
                    <a:pt x="1117404" y="1121914"/>
                    <a:pt x="1088329" y="1174644"/>
                    <a:pt x="980622" y="1295771"/>
                  </a:cubicBezTo>
                  <a:cubicBezTo>
                    <a:pt x="915272" y="1377907"/>
                    <a:pt x="812193" y="1435863"/>
                    <a:pt x="687235" y="1454403"/>
                  </a:cubicBezTo>
                  <a:cubicBezTo>
                    <a:pt x="562278" y="1472943"/>
                    <a:pt x="343604" y="1487039"/>
                    <a:pt x="230877" y="1407013"/>
                  </a:cubicBezTo>
                  <a:cubicBezTo>
                    <a:pt x="118149" y="1326987"/>
                    <a:pt x="31964" y="1073797"/>
                    <a:pt x="10870" y="974245"/>
                  </a:cubicBezTo>
                  <a:lnTo>
                    <a:pt x="0" y="928504"/>
                  </a:lnTo>
                  <a:lnTo>
                    <a:pt x="152769" y="416039"/>
                  </a:lnTo>
                  <a:lnTo>
                    <a:pt x="283884" y="567386"/>
                  </a:lnTo>
                  <a:cubicBezTo>
                    <a:pt x="413735" y="726703"/>
                    <a:pt x="469476" y="829713"/>
                    <a:pt x="580542" y="965435"/>
                  </a:cubicBezTo>
                  <a:cubicBezTo>
                    <a:pt x="683140" y="636911"/>
                    <a:pt x="935120" y="-11453"/>
                    <a:pt x="956391" y="153"/>
                  </a:cubicBezTo>
                  <a:close/>
                </a:path>
              </a:pathLst>
            </a:custGeom>
            <a:solidFill>
              <a:schemeClr val="accent4">
                <a:lumMod val="40000"/>
                <a:lumOff val="6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76" name="Freeform: Shape 34">
            <a:extLst>
              <a:ext uri="{FF2B5EF4-FFF2-40B4-BE49-F238E27FC236}">
                <a16:creationId xmlns:a16="http://schemas.microsoft.com/office/drawing/2014/main" id="{CA434C8A-1FE7-78C7-2287-A4551C31C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7024533">
            <a:off x="601441" y="6064350"/>
            <a:ext cx="1531574" cy="583997"/>
          </a:xfrm>
          <a:custGeom>
            <a:avLst/>
            <a:gdLst>
              <a:gd name="connsiteX0" fmla="*/ 136 w 1688483"/>
              <a:gd name="connsiteY0" fmla="*/ 370971 h 643827"/>
              <a:gd name="connsiteX1" fmla="*/ 29796 w 1688483"/>
              <a:gd name="connsiteY1" fmla="*/ 321031 h 643827"/>
              <a:gd name="connsiteX2" fmla="*/ 193494 w 1688483"/>
              <a:gd name="connsiteY2" fmla="*/ 0 h 643827"/>
              <a:gd name="connsiteX3" fmla="*/ 342419 w 1688483"/>
              <a:gd name="connsiteY3" fmla="*/ 41231 h 643827"/>
              <a:gd name="connsiteX4" fmla="*/ 1514785 w 1688483"/>
              <a:gd name="connsiteY4" fmla="*/ 356991 h 643827"/>
              <a:gd name="connsiteX5" fmla="*/ 1546388 w 1688483"/>
              <a:gd name="connsiteY5" fmla="*/ 365855 h 643827"/>
              <a:gd name="connsiteX6" fmla="*/ 1688483 w 1688483"/>
              <a:gd name="connsiteY6" fmla="*/ 643827 h 643827"/>
              <a:gd name="connsiteX7" fmla="*/ 1676562 w 1688483"/>
              <a:gd name="connsiteY7" fmla="*/ 642998 h 643827"/>
              <a:gd name="connsiteX8" fmla="*/ 647542 w 1688483"/>
              <a:gd name="connsiteY8" fmla="*/ 494202 h 643827"/>
              <a:gd name="connsiteX9" fmla="*/ 18901 w 1688483"/>
              <a:gd name="connsiteY9" fmla="*/ 385890 h 643827"/>
              <a:gd name="connsiteX10" fmla="*/ 136 w 1688483"/>
              <a:gd name="connsiteY10" fmla="*/ 370971 h 643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88483" h="643827">
                <a:moveTo>
                  <a:pt x="136" y="370971"/>
                </a:moveTo>
                <a:cubicBezTo>
                  <a:pt x="-1089" y="364364"/>
                  <a:pt x="5757" y="351920"/>
                  <a:pt x="29796" y="321031"/>
                </a:cubicBezTo>
                <a:lnTo>
                  <a:pt x="193494" y="0"/>
                </a:lnTo>
                <a:lnTo>
                  <a:pt x="342419" y="41231"/>
                </a:lnTo>
                <a:cubicBezTo>
                  <a:pt x="669643" y="131506"/>
                  <a:pt x="1200274" y="269712"/>
                  <a:pt x="1514785" y="356991"/>
                </a:cubicBezTo>
                <a:lnTo>
                  <a:pt x="1546388" y="365855"/>
                </a:lnTo>
                <a:lnTo>
                  <a:pt x="1688483" y="643827"/>
                </a:lnTo>
                <a:lnTo>
                  <a:pt x="1676562" y="642998"/>
                </a:lnTo>
                <a:cubicBezTo>
                  <a:pt x="1492444" y="628757"/>
                  <a:pt x="846083" y="561989"/>
                  <a:pt x="647542" y="494202"/>
                </a:cubicBezTo>
                <a:cubicBezTo>
                  <a:pt x="388059" y="448142"/>
                  <a:pt x="164605" y="426337"/>
                  <a:pt x="18901" y="385890"/>
                </a:cubicBezTo>
                <a:cubicBezTo>
                  <a:pt x="10657" y="378348"/>
                  <a:pt x="1361" y="377578"/>
                  <a:pt x="136" y="370971"/>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582519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30FAC-7A02-7117-A68F-2908DAED1411}"/>
              </a:ext>
            </a:extLst>
          </p:cNvPr>
          <p:cNvSpPr>
            <a:spLocks noGrp="1"/>
          </p:cNvSpPr>
          <p:nvPr>
            <p:ph type="title"/>
          </p:nvPr>
        </p:nvSpPr>
        <p:spPr/>
        <p:txBody>
          <a:bodyPr/>
          <a:lstStyle/>
          <a:p>
            <a:r>
              <a:rPr lang="en-GB" dirty="0"/>
              <a:t>Theory and Paradigms</a:t>
            </a:r>
          </a:p>
        </p:txBody>
      </p:sp>
      <p:sp>
        <p:nvSpPr>
          <p:cNvPr id="3" name="Content Placeholder 2">
            <a:extLst>
              <a:ext uri="{FF2B5EF4-FFF2-40B4-BE49-F238E27FC236}">
                <a16:creationId xmlns:a16="http://schemas.microsoft.com/office/drawing/2014/main" id="{28D35255-2CA2-77D8-B132-4C8566DB2A9A}"/>
              </a:ext>
            </a:extLst>
          </p:cNvPr>
          <p:cNvSpPr>
            <a:spLocks noGrp="1"/>
          </p:cNvSpPr>
          <p:nvPr>
            <p:ph idx="1"/>
          </p:nvPr>
        </p:nvSpPr>
        <p:spPr>
          <a:xfrm>
            <a:off x="358219" y="1574801"/>
            <a:ext cx="11481847" cy="3826758"/>
          </a:xfrm>
        </p:spPr>
        <p:txBody>
          <a:bodyPr>
            <a:normAutofit fontScale="77500" lnSpcReduction="20000"/>
          </a:bodyPr>
          <a:lstStyle/>
          <a:p>
            <a:pPr marL="0" indent="0">
              <a:buNone/>
            </a:pPr>
            <a:r>
              <a:rPr lang="en-GB" b="0" i="0" dirty="0">
                <a:solidFill>
                  <a:srgbClr val="555555"/>
                </a:solidFill>
                <a:effectLst/>
                <a:highlight>
                  <a:srgbClr val="FFFF00"/>
                </a:highlight>
              </a:rPr>
              <a:t>What is theory ?</a:t>
            </a:r>
          </a:p>
          <a:p>
            <a:pPr marL="0" indent="0">
              <a:buNone/>
            </a:pPr>
            <a:endParaRPr lang="en-GB" dirty="0">
              <a:solidFill>
                <a:srgbClr val="555555"/>
              </a:solidFill>
              <a:highlight>
                <a:srgbClr val="FFFF00"/>
              </a:highlight>
            </a:endParaRPr>
          </a:p>
          <a:p>
            <a:pPr marL="0" indent="0">
              <a:buNone/>
            </a:pPr>
            <a:r>
              <a:rPr lang="en-GB" dirty="0">
                <a:solidFill>
                  <a:srgbClr val="555555"/>
                </a:solidFill>
              </a:rPr>
              <a:t>A set of scientific observations?</a:t>
            </a:r>
          </a:p>
          <a:p>
            <a:pPr marL="0" indent="0">
              <a:buNone/>
            </a:pPr>
            <a:endParaRPr lang="en-GB" b="0" i="0" dirty="0">
              <a:solidFill>
                <a:srgbClr val="555555"/>
              </a:solidFill>
              <a:effectLst/>
              <a:highlight>
                <a:srgbClr val="FFFF00"/>
              </a:highlight>
            </a:endParaRPr>
          </a:p>
          <a:p>
            <a:pPr marL="0" indent="0">
              <a:buNone/>
            </a:pPr>
            <a:r>
              <a:rPr lang="en-GB" b="0" i="0" dirty="0">
                <a:solidFill>
                  <a:srgbClr val="555555"/>
                </a:solidFill>
                <a:effectLst/>
                <a:highlight>
                  <a:srgbClr val="FFFF00"/>
                </a:highlight>
              </a:rPr>
              <a:t>What is a paradigm?</a:t>
            </a:r>
          </a:p>
          <a:p>
            <a:pPr marL="0" indent="0">
              <a:buNone/>
            </a:pPr>
            <a:endParaRPr lang="en-GB" dirty="0">
              <a:solidFill>
                <a:srgbClr val="555555"/>
              </a:solidFill>
              <a:highlight>
                <a:srgbClr val="FFFF00"/>
              </a:highlight>
            </a:endParaRPr>
          </a:p>
          <a:p>
            <a:pPr marL="0" indent="0">
              <a:buNone/>
            </a:pPr>
            <a:r>
              <a:rPr lang="en-GB" b="0" i="0" dirty="0">
                <a:solidFill>
                  <a:srgbClr val="555555"/>
                </a:solidFill>
                <a:effectLst/>
              </a:rPr>
              <a:t>is a set of basic and taken-for-granted assumptions which underwrite the frame of reference, mode of theorising and ways of working in which a group operates.</a:t>
            </a:r>
          </a:p>
          <a:p>
            <a:pPr marL="0" indent="0">
              <a:buNone/>
            </a:pPr>
            <a:endParaRPr lang="en-GB" dirty="0">
              <a:solidFill>
                <a:srgbClr val="555555"/>
              </a:solidFill>
            </a:endParaRPr>
          </a:p>
          <a:p>
            <a:br>
              <a:rPr lang="en-GB" dirty="0"/>
            </a:br>
            <a:r>
              <a:rPr lang="en-GB" sz="1200" b="0" i="0" dirty="0">
                <a:solidFill>
                  <a:srgbClr val="555555"/>
                </a:solidFill>
                <a:effectLst/>
                <a:latin typeface="robotoregular"/>
              </a:rPr>
              <a:t>Saunders, Mark, et al. </a:t>
            </a:r>
            <a:r>
              <a:rPr lang="en-GB" sz="1200" b="0" i="1" dirty="0">
                <a:solidFill>
                  <a:srgbClr val="555555"/>
                </a:solidFill>
                <a:effectLst/>
                <a:latin typeface="robotoregular"/>
              </a:rPr>
              <a:t>Research Methods for Business Students</a:t>
            </a:r>
            <a:r>
              <a:rPr lang="en-GB" sz="1200" b="0" i="0" dirty="0">
                <a:solidFill>
                  <a:srgbClr val="555555"/>
                </a:solidFill>
                <a:effectLst/>
                <a:latin typeface="robotoregular"/>
              </a:rPr>
              <a:t>, Pearson Education, Limited, 2019.</a:t>
            </a:r>
            <a:r>
              <a:rPr lang="en-GB" sz="1200" b="0" i="1" dirty="0">
                <a:solidFill>
                  <a:srgbClr val="555555"/>
                </a:solidFill>
                <a:effectLst/>
                <a:latin typeface="robotoregular"/>
              </a:rPr>
              <a:t> ProQuest </a:t>
            </a:r>
            <a:r>
              <a:rPr lang="en-GB" sz="1200" b="0" i="1" dirty="0" err="1">
                <a:solidFill>
                  <a:srgbClr val="555555"/>
                </a:solidFill>
                <a:effectLst/>
                <a:latin typeface="robotoregular"/>
              </a:rPr>
              <a:t>Ebook</a:t>
            </a:r>
            <a:r>
              <a:rPr lang="en-GB" sz="1200" b="0" i="1" dirty="0">
                <a:solidFill>
                  <a:srgbClr val="555555"/>
                </a:solidFill>
                <a:effectLst/>
                <a:latin typeface="robotoregular"/>
              </a:rPr>
              <a:t> Central</a:t>
            </a:r>
            <a:r>
              <a:rPr lang="en-GB" sz="1200" b="0" i="0" dirty="0">
                <a:solidFill>
                  <a:srgbClr val="555555"/>
                </a:solidFill>
                <a:effectLst/>
                <a:latin typeface="robotoregular"/>
              </a:rPr>
              <a:t>, http://ebookcentral.proquest.com/lib/trinity/detail.action?docID=5774742.</a:t>
            </a:r>
            <a:br>
              <a:rPr lang="en-GB" sz="1200" dirty="0"/>
            </a:br>
            <a:r>
              <a:rPr lang="en-GB" sz="1200" b="0" i="0" dirty="0">
                <a:solidFill>
                  <a:srgbClr val="555555"/>
                </a:solidFill>
                <a:effectLst/>
                <a:latin typeface="robotoregular"/>
              </a:rPr>
              <a:t>Created from trinity on 2023-10-26 14:51:52</a:t>
            </a:r>
            <a:r>
              <a:rPr lang="en-GB" b="0" i="0" dirty="0">
                <a:solidFill>
                  <a:srgbClr val="555555"/>
                </a:solidFill>
                <a:effectLst/>
                <a:latin typeface="robotoregular"/>
              </a:rPr>
              <a:t>.</a:t>
            </a:r>
            <a:endParaRPr lang="en-GB" dirty="0"/>
          </a:p>
        </p:txBody>
      </p:sp>
    </p:spTree>
    <p:extLst>
      <p:ext uri="{BB962C8B-B14F-4D97-AF65-F5344CB8AC3E}">
        <p14:creationId xmlns:p14="http://schemas.microsoft.com/office/powerpoint/2010/main" val="7109768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02D9E-3BA4-5EA3-5F3C-7F0FD55A8108}"/>
              </a:ext>
            </a:extLst>
          </p:cNvPr>
          <p:cNvSpPr>
            <a:spLocks noGrp="1"/>
          </p:cNvSpPr>
          <p:nvPr>
            <p:ph type="title"/>
          </p:nvPr>
        </p:nvSpPr>
        <p:spPr/>
        <p:txBody>
          <a:bodyPr/>
          <a:lstStyle/>
          <a:p>
            <a:r>
              <a:rPr lang="en-GB" dirty="0"/>
              <a:t>Objectivism and subjectivism!</a:t>
            </a:r>
          </a:p>
        </p:txBody>
      </p:sp>
      <p:sp>
        <p:nvSpPr>
          <p:cNvPr id="3" name="Content Placeholder 2">
            <a:extLst>
              <a:ext uri="{FF2B5EF4-FFF2-40B4-BE49-F238E27FC236}">
                <a16:creationId xmlns:a16="http://schemas.microsoft.com/office/drawing/2014/main" id="{29D98C37-C485-856F-7859-22466F37D127}"/>
              </a:ext>
            </a:extLst>
          </p:cNvPr>
          <p:cNvSpPr>
            <a:spLocks noGrp="1"/>
          </p:cNvSpPr>
          <p:nvPr>
            <p:ph idx="1"/>
          </p:nvPr>
        </p:nvSpPr>
        <p:spPr/>
        <p:txBody>
          <a:bodyPr>
            <a:normAutofit/>
          </a:bodyPr>
          <a:lstStyle/>
          <a:p>
            <a:r>
              <a:rPr lang="en-GB" b="0" i="0" dirty="0">
                <a:solidFill>
                  <a:srgbClr val="555555"/>
                </a:solidFill>
                <a:effectLst/>
                <a:latin typeface="robotoregular"/>
              </a:rPr>
              <a:t>From an objectivist viewpoint, social and physical phenomena exist independently of individuals’ views of them and tend to be universal and enduring in character.</a:t>
            </a:r>
          </a:p>
          <a:p>
            <a:r>
              <a:rPr lang="en-GB" b="0" i="0" dirty="0">
                <a:solidFill>
                  <a:srgbClr val="555555"/>
                </a:solidFill>
                <a:effectLst/>
                <a:latin typeface="robotoregular"/>
              </a:rPr>
              <a:t>asserting that social reality is made from the perceptions and consequent actions of social actors (people).</a:t>
            </a:r>
            <a:endParaRPr lang="en-GB" dirty="0"/>
          </a:p>
          <a:p>
            <a:br>
              <a:rPr lang="en-GB" dirty="0"/>
            </a:br>
            <a:r>
              <a:rPr lang="en-GB" sz="1500" b="0" i="0" dirty="0">
                <a:solidFill>
                  <a:srgbClr val="555555"/>
                </a:solidFill>
                <a:effectLst/>
                <a:latin typeface="robotoregular"/>
              </a:rPr>
              <a:t>Saunders, Mark, et al. </a:t>
            </a:r>
            <a:r>
              <a:rPr lang="en-GB" sz="1500" b="0" i="1" dirty="0">
                <a:solidFill>
                  <a:srgbClr val="555555"/>
                </a:solidFill>
                <a:effectLst/>
                <a:latin typeface="robotoregular"/>
              </a:rPr>
              <a:t>Research Methods for Business Students</a:t>
            </a:r>
            <a:r>
              <a:rPr lang="en-GB" sz="1500" b="0" i="0" dirty="0">
                <a:solidFill>
                  <a:srgbClr val="555555"/>
                </a:solidFill>
                <a:effectLst/>
                <a:latin typeface="robotoregular"/>
              </a:rPr>
              <a:t>, Pearson Education, Limited, 2019.</a:t>
            </a:r>
            <a:r>
              <a:rPr lang="en-GB" sz="1500" b="0" i="1" dirty="0">
                <a:solidFill>
                  <a:srgbClr val="555555"/>
                </a:solidFill>
                <a:effectLst/>
                <a:latin typeface="robotoregular"/>
              </a:rPr>
              <a:t> ProQuest </a:t>
            </a:r>
            <a:r>
              <a:rPr lang="en-GB" sz="1500" b="0" i="1" dirty="0" err="1">
                <a:solidFill>
                  <a:srgbClr val="555555"/>
                </a:solidFill>
                <a:effectLst/>
                <a:latin typeface="robotoregular"/>
              </a:rPr>
              <a:t>Ebook</a:t>
            </a:r>
            <a:r>
              <a:rPr lang="en-GB" sz="1500" b="0" i="1" dirty="0">
                <a:solidFill>
                  <a:srgbClr val="555555"/>
                </a:solidFill>
                <a:effectLst/>
                <a:latin typeface="robotoregular"/>
              </a:rPr>
              <a:t> Central</a:t>
            </a:r>
            <a:r>
              <a:rPr lang="en-GB" sz="1500" b="0" i="0" dirty="0">
                <a:solidFill>
                  <a:srgbClr val="555555"/>
                </a:solidFill>
                <a:effectLst/>
                <a:latin typeface="robotoregular"/>
              </a:rPr>
              <a:t>, http://ebookcentral.proquest.com/lib/trinity/detail.action?docID=5774742.</a:t>
            </a:r>
            <a:br>
              <a:rPr lang="en-GB" sz="1500" dirty="0"/>
            </a:br>
            <a:r>
              <a:rPr lang="en-GB" sz="1500" b="0" i="0" dirty="0">
                <a:solidFill>
                  <a:srgbClr val="555555"/>
                </a:solidFill>
                <a:effectLst/>
                <a:latin typeface="robotoregular"/>
              </a:rPr>
              <a:t>Created from trinity on 2023-10-31 15:16:47</a:t>
            </a:r>
            <a:r>
              <a:rPr lang="en-GB" b="0" i="0" dirty="0">
                <a:solidFill>
                  <a:srgbClr val="555555"/>
                </a:solidFill>
                <a:effectLst/>
                <a:latin typeface="robotoregular"/>
              </a:rPr>
              <a:t>.</a:t>
            </a:r>
            <a:endParaRPr lang="en-GB" dirty="0"/>
          </a:p>
        </p:txBody>
      </p:sp>
    </p:spTree>
    <p:extLst>
      <p:ext uri="{BB962C8B-B14F-4D97-AF65-F5344CB8AC3E}">
        <p14:creationId xmlns:p14="http://schemas.microsoft.com/office/powerpoint/2010/main" val="1990704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diagram of a diagram&#10;&#10;Description automatically generated">
            <a:extLst>
              <a:ext uri="{FF2B5EF4-FFF2-40B4-BE49-F238E27FC236}">
                <a16:creationId xmlns:a16="http://schemas.microsoft.com/office/drawing/2014/main" id="{F0F5E42F-154E-76BD-C869-F92803A5927A}"/>
              </a:ext>
            </a:extLst>
          </p:cNvPr>
          <p:cNvPicPr>
            <a:picLocks noGrp="1" noChangeAspect="1"/>
          </p:cNvPicPr>
          <p:nvPr>
            <p:ph idx="1"/>
          </p:nvPr>
        </p:nvPicPr>
        <p:blipFill rotWithShape="1">
          <a:blip r:embed="rId2"/>
          <a:srcRect r="-1" b="4514"/>
          <a:stretch/>
        </p:blipFill>
        <p:spPr>
          <a:xfrm>
            <a:off x="1871076" y="10"/>
            <a:ext cx="8758851" cy="6857990"/>
          </a:xfrm>
          <a:custGeom>
            <a:avLst/>
            <a:gdLst/>
            <a:ahLst/>
            <a:cxnLst/>
            <a:rect l="l" t="t" r="r" b="b"/>
            <a:pathLst>
              <a:path w="8758851" h="6858000">
                <a:moveTo>
                  <a:pt x="1569440" y="0"/>
                </a:moveTo>
                <a:lnTo>
                  <a:pt x="7269410" y="0"/>
                </a:lnTo>
                <a:lnTo>
                  <a:pt x="7397000" y="122279"/>
                </a:lnTo>
                <a:cubicBezTo>
                  <a:pt x="7684956" y="409657"/>
                  <a:pt x="7989393" y="775792"/>
                  <a:pt x="8103084" y="923266"/>
                </a:cubicBezTo>
                <a:cubicBezTo>
                  <a:pt x="8447482" y="1232109"/>
                  <a:pt x="8851628" y="3075694"/>
                  <a:pt x="8739895" y="4050265"/>
                </a:cubicBezTo>
                <a:cubicBezTo>
                  <a:pt x="8628162" y="5024835"/>
                  <a:pt x="8133000" y="6212939"/>
                  <a:pt x="7432686" y="6770689"/>
                </a:cubicBezTo>
                <a:cubicBezTo>
                  <a:pt x="7424855" y="6776635"/>
                  <a:pt x="7394377" y="6798437"/>
                  <a:pt x="7349745" y="6830147"/>
                </a:cubicBezTo>
                <a:lnTo>
                  <a:pt x="7310490" y="6858000"/>
                </a:lnTo>
                <a:lnTo>
                  <a:pt x="1443025" y="6858000"/>
                </a:lnTo>
                <a:lnTo>
                  <a:pt x="1157316" y="6707473"/>
                </a:lnTo>
                <a:cubicBezTo>
                  <a:pt x="503653" y="6004374"/>
                  <a:pt x="273812" y="4974051"/>
                  <a:pt x="0" y="4039924"/>
                </a:cubicBezTo>
                <a:cubicBezTo>
                  <a:pt x="37464" y="2728801"/>
                  <a:pt x="467988" y="1030256"/>
                  <a:pt x="848551" y="619481"/>
                </a:cubicBezTo>
                <a:cubicBezTo>
                  <a:pt x="996479" y="463520"/>
                  <a:pt x="1221009" y="261562"/>
                  <a:pt x="1494925" y="53664"/>
                </a:cubicBezTo>
                <a:close/>
              </a:path>
            </a:pathLst>
          </a:custGeom>
        </p:spPr>
      </p:pic>
    </p:spTree>
    <p:extLst>
      <p:ext uri="{BB962C8B-B14F-4D97-AF65-F5344CB8AC3E}">
        <p14:creationId xmlns:p14="http://schemas.microsoft.com/office/powerpoint/2010/main" val="2631077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F8D5-1630-EDB0-5E4E-AFB265C4E5C1}"/>
              </a:ext>
            </a:extLst>
          </p:cNvPr>
          <p:cNvSpPr>
            <a:spLocks noGrp="1"/>
          </p:cNvSpPr>
          <p:nvPr>
            <p:ph type="title"/>
          </p:nvPr>
        </p:nvSpPr>
        <p:spPr/>
        <p:txBody>
          <a:bodyPr/>
          <a:lstStyle/>
          <a:p>
            <a:r>
              <a:rPr lang="en-GB" dirty="0"/>
              <a:t>Approaches to theory development</a:t>
            </a:r>
          </a:p>
        </p:txBody>
      </p:sp>
      <p:sp>
        <p:nvSpPr>
          <p:cNvPr id="3" name="Content Placeholder 2">
            <a:extLst>
              <a:ext uri="{FF2B5EF4-FFF2-40B4-BE49-F238E27FC236}">
                <a16:creationId xmlns:a16="http://schemas.microsoft.com/office/drawing/2014/main" id="{7958E274-C1D6-4DB6-5E10-12A44C1F4487}"/>
              </a:ext>
            </a:extLst>
          </p:cNvPr>
          <p:cNvSpPr>
            <a:spLocks noGrp="1"/>
          </p:cNvSpPr>
          <p:nvPr>
            <p:ph idx="1"/>
          </p:nvPr>
        </p:nvSpPr>
        <p:spPr/>
        <p:txBody>
          <a:bodyPr/>
          <a:lstStyle/>
          <a:p>
            <a:r>
              <a:rPr lang="en-GB" dirty="0"/>
              <a:t>Nature of your research might be based on theory-testing or theory-building </a:t>
            </a:r>
          </a:p>
          <a:p>
            <a:r>
              <a:rPr lang="en-GB" dirty="0"/>
              <a:t>This is often based on contrasting approaches</a:t>
            </a:r>
          </a:p>
          <a:p>
            <a:pPr lvl="1"/>
            <a:r>
              <a:rPr lang="en-GB" dirty="0"/>
              <a:t>Deductive reasoning</a:t>
            </a:r>
          </a:p>
          <a:p>
            <a:pPr lvl="1"/>
            <a:r>
              <a:rPr lang="en-GB" dirty="0"/>
              <a:t>Inductive reasoning</a:t>
            </a:r>
          </a:p>
          <a:p>
            <a:endParaRPr lang="en-GB" dirty="0"/>
          </a:p>
          <a:p>
            <a:endParaRPr lang="en-GB" dirty="0"/>
          </a:p>
        </p:txBody>
      </p:sp>
    </p:spTree>
    <p:extLst>
      <p:ext uri="{BB962C8B-B14F-4D97-AF65-F5344CB8AC3E}">
        <p14:creationId xmlns:p14="http://schemas.microsoft.com/office/powerpoint/2010/main" val="20539084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9D593-9166-7F2F-7420-E55A0A3AF67F}"/>
              </a:ext>
            </a:extLst>
          </p:cNvPr>
          <p:cNvSpPr>
            <a:spLocks noGrp="1"/>
          </p:cNvSpPr>
          <p:nvPr>
            <p:ph type="title"/>
          </p:nvPr>
        </p:nvSpPr>
        <p:spPr/>
        <p:txBody>
          <a:bodyPr/>
          <a:lstStyle/>
          <a:p>
            <a:r>
              <a:rPr lang="en-GB" dirty="0"/>
              <a:t>Deductive reasoning</a:t>
            </a:r>
          </a:p>
        </p:txBody>
      </p:sp>
      <p:sp>
        <p:nvSpPr>
          <p:cNvPr id="3" name="Content Placeholder 2">
            <a:extLst>
              <a:ext uri="{FF2B5EF4-FFF2-40B4-BE49-F238E27FC236}">
                <a16:creationId xmlns:a16="http://schemas.microsoft.com/office/drawing/2014/main" id="{E7ADC88D-38F8-B8E7-BAFE-933A13FC0DD4}"/>
              </a:ext>
            </a:extLst>
          </p:cNvPr>
          <p:cNvSpPr>
            <a:spLocks noGrp="1"/>
          </p:cNvSpPr>
          <p:nvPr>
            <p:ph idx="1"/>
          </p:nvPr>
        </p:nvSpPr>
        <p:spPr/>
        <p:txBody>
          <a:bodyPr>
            <a:normAutofit/>
          </a:bodyPr>
          <a:lstStyle/>
          <a:p>
            <a:r>
              <a:rPr lang="en-GB" b="0" i="0" dirty="0">
                <a:solidFill>
                  <a:srgbClr val="555555"/>
                </a:solidFill>
                <a:effectLst/>
                <a:latin typeface="robotoregular"/>
              </a:rPr>
              <a:t>Deductive reasoning occurs when the conclusion is derived logically from a set of theory-derived premises, the conclusion being true when all the premises are true (</a:t>
            </a:r>
            <a:r>
              <a:rPr lang="en-GB" b="0" i="0" dirty="0" err="1">
                <a:solidFill>
                  <a:srgbClr val="555555"/>
                </a:solidFill>
                <a:effectLst/>
                <a:latin typeface="robotoregular"/>
              </a:rPr>
              <a:t>Ketokivi</a:t>
            </a:r>
            <a:r>
              <a:rPr lang="en-GB" b="0" i="0" dirty="0">
                <a:solidFill>
                  <a:srgbClr val="555555"/>
                </a:solidFill>
                <a:effectLst/>
                <a:latin typeface="robotoregular"/>
              </a:rPr>
              <a:t> and </a:t>
            </a:r>
            <a:r>
              <a:rPr lang="en-GB" b="0" i="0" dirty="0" err="1">
                <a:solidFill>
                  <a:srgbClr val="555555"/>
                </a:solidFill>
                <a:effectLst/>
                <a:latin typeface="robotoregular"/>
              </a:rPr>
              <a:t>Mantere</a:t>
            </a:r>
            <a:r>
              <a:rPr lang="en-GB" b="0" i="0" dirty="0">
                <a:solidFill>
                  <a:srgbClr val="555555"/>
                </a:solidFill>
                <a:effectLst/>
                <a:latin typeface="robotoregular"/>
              </a:rPr>
              <a:t> 2010).</a:t>
            </a:r>
          </a:p>
          <a:p>
            <a:pPr marL="0" indent="0">
              <a:buNone/>
            </a:pPr>
            <a:br>
              <a:rPr lang="en-GB" dirty="0"/>
            </a:br>
            <a:r>
              <a:rPr lang="en-GB" sz="1800" b="0" i="0" dirty="0">
                <a:solidFill>
                  <a:srgbClr val="555555"/>
                </a:solidFill>
                <a:effectLst/>
                <a:latin typeface="robotoregular"/>
              </a:rPr>
              <a:t>Saunders, Mark, et al. </a:t>
            </a:r>
            <a:r>
              <a:rPr lang="en-GB" sz="1800" b="0" i="1" dirty="0">
                <a:solidFill>
                  <a:srgbClr val="555555"/>
                </a:solidFill>
                <a:effectLst/>
                <a:latin typeface="robotoregular"/>
              </a:rPr>
              <a:t>Research Methods for Business Students</a:t>
            </a:r>
            <a:r>
              <a:rPr lang="en-GB" sz="1800" b="0" i="0" dirty="0">
                <a:solidFill>
                  <a:srgbClr val="555555"/>
                </a:solidFill>
                <a:effectLst/>
                <a:latin typeface="robotoregular"/>
              </a:rPr>
              <a:t>, Pearson Education, Limited, 2019.</a:t>
            </a:r>
            <a:r>
              <a:rPr lang="en-GB" sz="1800" b="0" i="1" dirty="0">
                <a:solidFill>
                  <a:srgbClr val="555555"/>
                </a:solidFill>
                <a:effectLst/>
                <a:latin typeface="robotoregular"/>
              </a:rPr>
              <a:t> ProQuest </a:t>
            </a:r>
            <a:r>
              <a:rPr lang="en-GB" sz="1800" b="0" i="1" dirty="0" err="1">
                <a:solidFill>
                  <a:srgbClr val="555555"/>
                </a:solidFill>
                <a:effectLst/>
                <a:latin typeface="robotoregular"/>
              </a:rPr>
              <a:t>Ebook</a:t>
            </a:r>
            <a:r>
              <a:rPr lang="en-GB" sz="1800" b="0" i="1" dirty="0">
                <a:solidFill>
                  <a:srgbClr val="555555"/>
                </a:solidFill>
                <a:effectLst/>
                <a:latin typeface="robotoregular"/>
              </a:rPr>
              <a:t> Central</a:t>
            </a:r>
            <a:r>
              <a:rPr lang="en-GB" sz="1800" b="0" i="0" dirty="0">
                <a:solidFill>
                  <a:srgbClr val="555555"/>
                </a:solidFill>
                <a:effectLst/>
                <a:latin typeface="robotoregular"/>
              </a:rPr>
              <a:t>, http://ebookcentral.proquest.com/lib/trinity/detail.action?docID=5774742.</a:t>
            </a:r>
            <a:br>
              <a:rPr lang="en-GB" sz="1800" dirty="0"/>
            </a:br>
            <a:r>
              <a:rPr lang="en-GB" sz="1800" b="0" i="0" dirty="0">
                <a:solidFill>
                  <a:srgbClr val="555555"/>
                </a:solidFill>
                <a:effectLst/>
                <a:latin typeface="robotoregular"/>
              </a:rPr>
              <a:t>Created from trinity on 2023-10-26 15:07:04</a:t>
            </a:r>
            <a:r>
              <a:rPr lang="en-GB" b="0" i="0" dirty="0">
                <a:solidFill>
                  <a:srgbClr val="555555"/>
                </a:solidFill>
                <a:effectLst/>
                <a:latin typeface="robotoregular"/>
              </a:rPr>
              <a:t>.</a:t>
            </a:r>
            <a:endParaRPr lang="en-GB" dirty="0"/>
          </a:p>
        </p:txBody>
      </p:sp>
    </p:spTree>
    <p:extLst>
      <p:ext uri="{BB962C8B-B14F-4D97-AF65-F5344CB8AC3E}">
        <p14:creationId xmlns:p14="http://schemas.microsoft.com/office/powerpoint/2010/main" val="1666893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87FD-2C4C-A246-2F6B-6E4892BF1C91}"/>
              </a:ext>
            </a:extLst>
          </p:cNvPr>
          <p:cNvSpPr>
            <a:spLocks noGrp="1"/>
          </p:cNvSpPr>
          <p:nvPr>
            <p:ph type="title"/>
          </p:nvPr>
        </p:nvSpPr>
        <p:spPr/>
        <p:txBody>
          <a:bodyPr/>
          <a:lstStyle/>
          <a:p>
            <a:r>
              <a:rPr lang="en-GB" dirty="0"/>
              <a:t>Inductive reasoning</a:t>
            </a:r>
          </a:p>
        </p:txBody>
      </p:sp>
      <p:sp>
        <p:nvSpPr>
          <p:cNvPr id="3" name="Content Placeholder 2">
            <a:extLst>
              <a:ext uri="{FF2B5EF4-FFF2-40B4-BE49-F238E27FC236}">
                <a16:creationId xmlns:a16="http://schemas.microsoft.com/office/drawing/2014/main" id="{1A4F48E4-4032-FCA7-E8F0-7934D4D6D6D0}"/>
              </a:ext>
            </a:extLst>
          </p:cNvPr>
          <p:cNvSpPr>
            <a:spLocks noGrp="1"/>
          </p:cNvSpPr>
          <p:nvPr>
            <p:ph idx="1"/>
          </p:nvPr>
        </p:nvSpPr>
        <p:spPr/>
        <p:txBody>
          <a:bodyPr>
            <a:normAutofit/>
          </a:bodyPr>
          <a:lstStyle/>
          <a:p>
            <a:r>
              <a:rPr lang="en-GB" b="0" i="0" dirty="0">
                <a:solidFill>
                  <a:srgbClr val="555555"/>
                </a:solidFill>
                <a:effectLst/>
                <a:latin typeface="robotoregular"/>
              </a:rPr>
              <a:t>in inductive reasoning there is a gap in the logic argument between the conclusion and the premises observed, the conclusion being ‘judged’ to be supported by the observations made (</a:t>
            </a:r>
            <a:r>
              <a:rPr lang="en-GB" b="0" i="0" dirty="0" err="1">
                <a:solidFill>
                  <a:srgbClr val="555555"/>
                </a:solidFill>
                <a:effectLst/>
                <a:latin typeface="robotoregular"/>
              </a:rPr>
              <a:t>Ketokivi</a:t>
            </a:r>
            <a:r>
              <a:rPr lang="en-GB" b="0" i="0" dirty="0">
                <a:solidFill>
                  <a:srgbClr val="555555"/>
                </a:solidFill>
                <a:effectLst/>
                <a:latin typeface="robotoregular"/>
              </a:rPr>
              <a:t> and </a:t>
            </a:r>
            <a:r>
              <a:rPr lang="en-GB" b="0" i="0" dirty="0" err="1">
                <a:solidFill>
                  <a:srgbClr val="555555"/>
                </a:solidFill>
                <a:effectLst/>
                <a:latin typeface="robotoregular"/>
              </a:rPr>
              <a:t>Mantere</a:t>
            </a:r>
            <a:r>
              <a:rPr lang="en-GB" b="0" i="0" dirty="0">
                <a:solidFill>
                  <a:srgbClr val="555555"/>
                </a:solidFill>
                <a:effectLst/>
                <a:latin typeface="robotoregular"/>
              </a:rPr>
              <a:t> 2010).</a:t>
            </a:r>
          </a:p>
          <a:p>
            <a:pPr marL="0" indent="0">
              <a:buNone/>
            </a:pPr>
            <a:br>
              <a:rPr lang="en-GB" dirty="0"/>
            </a:br>
            <a:r>
              <a:rPr lang="en-GB" sz="1900" b="0" i="0" dirty="0">
                <a:solidFill>
                  <a:srgbClr val="555555"/>
                </a:solidFill>
                <a:effectLst/>
                <a:latin typeface="robotoregular"/>
              </a:rPr>
              <a:t>Saunders, Mark, et al. </a:t>
            </a:r>
            <a:r>
              <a:rPr lang="en-GB" sz="1900" b="0" i="1" dirty="0">
                <a:solidFill>
                  <a:srgbClr val="555555"/>
                </a:solidFill>
                <a:effectLst/>
                <a:latin typeface="robotoregular"/>
              </a:rPr>
              <a:t>Research Methods for Business Students</a:t>
            </a:r>
            <a:r>
              <a:rPr lang="en-GB" sz="1900" b="0" i="0" dirty="0">
                <a:solidFill>
                  <a:srgbClr val="555555"/>
                </a:solidFill>
                <a:effectLst/>
                <a:latin typeface="robotoregular"/>
              </a:rPr>
              <a:t>, Pearson Education, Limited, 2019.</a:t>
            </a:r>
            <a:r>
              <a:rPr lang="en-GB" sz="1900" b="0" i="1" dirty="0">
                <a:solidFill>
                  <a:srgbClr val="555555"/>
                </a:solidFill>
                <a:effectLst/>
                <a:latin typeface="robotoregular"/>
              </a:rPr>
              <a:t> ProQuest </a:t>
            </a:r>
            <a:r>
              <a:rPr lang="en-GB" sz="1900" b="0" i="1" dirty="0" err="1">
                <a:solidFill>
                  <a:srgbClr val="555555"/>
                </a:solidFill>
                <a:effectLst/>
                <a:latin typeface="robotoregular"/>
              </a:rPr>
              <a:t>Ebook</a:t>
            </a:r>
            <a:r>
              <a:rPr lang="en-GB" sz="1900" b="0" i="1" dirty="0">
                <a:solidFill>
                  <a:srgbClr val="555555"/>
                </a:solidFill>
                <a:effectLst/>
                <a:latin typeface="robotoregular"/>
              </a:rPr>
              <a:t> Central</a:t>
            </a:r>
            <a:r>
              <a:rPr lang="en-GB" sz="1900" b="0" i="0" dirty="0">
                <a:solidFill>
                  <a:srgbClr val="555555"/>
                </a:solidFill>
                <a:effectLst/>
                <a:latin typeface="robotoregular"/>
              </a:rPr>
              <a:t>, http://ebookcentral.proquest.com/lib/trinity/detail.action?docID=5774742.</a:t>
            </a:r>
            <a:br>
              <a:rPr lang="en-GB" sz="1900" dirty="0"/>
            </a:br>
            <a:r>
              <a:rPr lang="en-GB" sz="1900" b="0" i="0" dirty="0">
                <a:solidFill>
                  <a:srgbClr val="555555"/>
                </a:solidFill>
                <a:effectLst/>
                <a:latin typeface="robotoregular"/>
              </a:rPr>
              <a:t>Created from trinity on 2023-10-26 15:08:23</a:t>
            </a:r>
            <a:r>
              <a:rPr lang="en-GB" b="0" i="0" dirty="0">
                <a:solidFill>
                  <a:srgbClr val="555555"/>
                </a:solidFill>
                <a:effectLst/>
                <a:latin typeface="robotoregular"/>
              </a:rPr>
              <a:t>.</a:t>
            </a:r>
            <a:endParaRPr lang="en-GB" dirty="0"/>
          </a:p>
        </p:txBody>
      </p:sp>
    </p:spTree>
    <p:extLst>
      <p:ext uri="{BB962C8B-B14F-4D97-AF65-F5344CB8AC3E}">
        <p14:creationId xmlns:p14="http://schemas.microsoft.com/office/powerpoint/2010/main" val="2532689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A8844-481E-69F7-A961-42AABD7F3AFA}"/>
              </a:ext>
            </a:extLst>
          </p:cNvPr>
          <p:cNvSpPr>
            <a:spLocks noGrp="1"/>
          </p:cNvSpPr>
          <p:nvPr>
            <p:ph type="title"/>
          </p:nvPr>
        </p:nvSpPr>
        <p:spPr/>
        <p:txBody>
          <a:bodyPr/>
          <a:lstStyle/>
          <a:p>
            <a:r>
              <a:rPr lang="en-GB" dirty="0"/>
              <a:t>Induction </a:t>
            </a:r>
          </a:p>
        </p:txBody>
      </p:sp>
      <p:sp>
        <p:nvSpPr>
          <p:cNvPr id="3" name="Content Placeholder 2">
            <a:extLst>
              <a:ext uri="{FF2B5EF4-FFF2-40B4-BE49-F238E27FC236}">
                <a16:creationId xmlns:a16="http://schemas.microsoft.com/office/drawing/2014/main" id="{467A48C3-4765-E6D3-6ABF-D4C6AE7D37F4}"/>
              </a:ext>
            </a:extLst>
          </p:cNvPr>
          <p:cNvSpPr>
            <a:spLocks noGrp="1"/>
          </p:cNvSpPr>
          <p:nvPr>
            <p:ph idx="1"/>
          </p:nvPr>
        </p:nvSpPr>
        <p:spPr/>
        <p:txBody>
          <a:bodyPr/>
          <a:lstStyle/>
          <a:p>
            <a:r>
              <a:rPr lang="en-GB" dirty="0" err="1"/>
              <a:t>Eg</a:t>
            </a:r>
            <a:r>
              <a:rPr lang="en-GB" dirty="0"/>
              <a:t> of a retail staff with high turnover</a:t>
            </a:r>
          </a:p>
          <a:p>
            <a:endParaRPr lang="en-GB" dirty="0"/>
          </a:p>
          <a:p>
            <a:pPr marL="0" indent="0">
              <a:buNone/>
            </a:pPr>
            <a:r>
              <a:rPr lang="en-GB" dirty="0"/>
              <a:t>Induction – collect data and arrive at the decision (induce from the data the outcome – conclusion judged by the outcome of data)</a:t>
            </a:r>
          </a:p>
          <a:p>
            <a:pPr marL="0" indent="0">
              <a:buNone/>
            </a:pPr>
            <a:endParaRPr lang="en-GB" dirty="0"/>
          </a:p>
          <a:p>
            <a:pPr marL="0" indent="0">
              <a:buNone/>
            </a:pPr>
            <a:r>
              <a:rPr lang="en-GB" dirty="0"/>
              <a:t>Deduction – identify past theories and prove if it is true in your specific scenario </a:t>
            </a:r>
          </a:p>
        </p:txBody>
      </p:sp>
    </p:spTree>
    <p:extLst>
      <p:ext uri="{BB962C8B-B14F-4D97-AF65-F5344CB8AC3E}">
        <p14:creationId xmlns:p14="http://schemas.microsoft.com/office/powerpoint/2010/main" val="1909698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3B963-90A8-F744-4183-16DCBC95C236}"/>
              </a:ext>
            </a:extLst>
          </p:cNvPr>
          <p:cNvSpPr>
            <a:spLocks noGrp="1"/>
          </p:cNvSpPr>
          <p:nvPr>
            <p:ph type="title"/>
          </p:nvPr>
        </p:nvSpPr>
        <p:spPr/>
        <p:txBody>
          <a:bodyPr/>
          <a:lstStyle/>
          <a:p>
            <a:r>
              <a:rPr lang="en-GB" dirty="0"/>
              <a:t>Research paradigms</a:t>
            </a:r>
          </a:p>
        </p:txBody>
      </p:sp>
      <p:sp>
        <p:nvSpPr>
          <p:cNvPr id="3" name="Content Placeholder 2">
            <a:extLst>
              <a:ext uri="{FF2B5EF4-FFF2-40B4-BE49-F238E27FC236}">
                <a16:creationId xmlns:a16="http://schemas.microsoft.com/office/drawing/2014/main" id="{EB5A0067-AE5B-6B36-6B73-D36C88B41327}"/>
              </a:ext>
            </a:extLst>
          </p:cNvPr>
          <p:cNvSpPr>
            <a:spLocks noGrp="1"/>
          </p:cNvSpPr>
          <p:nvPr>
            <p:ph idx="1"/>
          </p:nvPr>
        </p:nvSpPr>
        <p:spPr/>
        <p:txBody>
          <a:bodyPr>
            <a:normAutofit fontScale="77500" lnSpcReduction="20000"/>
          </a:bodyPr>
          <a:lstStyle/>
          <a:p>
            <a:r>
              <a:rPr lang="en-GB" b="0" i="0" dirty="0">
                <a:solidFill>
                  <a:srgbClr val="555555"/>
                </a:solidFill>
                <a:effectLst/>
              </a:rPr>
              <a:t>Another dimension that can help you to differentiate between research philosophies relates to the </a:t>
            </a:r>
            <a:r>
              <a:rPr lang="en-GB" b="0" i="0" dirty="0">
                <a:solidFill>
                  <a:srgbClr val="FF0000"/>
                </a:solidFill>
                <a:effectLst/>
              </a:rPr>
              <a:t>political or ideological orientation </a:t>
            </a:r>
            <a:r>
              <a:rPr lang="en-GB" b="0" i="0" dirty="0">
                <a:solidFill>
                  <a:srgbClr val="555555"/>
                </a:solidFill>
                <a:effectLst/>
              </a:rPr>
              <a:t>of researchers towards the social world they investigate. </a:t>
            </a:r>
          </a:p>
          <a:p>
            <a:pPr marL="0" indent="0">
              <a:buNone/>
            </a:pPr>
            <a:endParaRPr lang="en-GB" b="0" i="0" dirty="0">
              <a:solidFill>
                <a:srgbClr val="555555"/>
              </a:solidFill>
              <a:effectLst/>
            </a:endParaRPr>
          </a:p>
          <a:p>
            <a:r>
              <a:rPr lang="en-GB" b="0" i="0" dirty="0">
                <a:solidFill>
                  <a:srgbClr val="555555"/>
                </a:solidFill>
                <a:effectLst/>
              </a:rPr>
              <a:t>Like the </a:t>
            </a:r>
            <a:r>
              <a:rPr lang="en-GB" b="0" i="0" dirty="0">
                <a:solidFill>
                  <a:srgbClr val="555555"/>
                </a:solidFill>
                <a:effectLst/>
                <a:highlight>
                  <a:srgbClr val="FFFF00"/>
                </a:highlight>
              </a:rPr>
              <a:t>objectivism– subjectivism </a:t>
            </a:r>
            <a:r>
              <a:rPr lang="en-GB" b="0" i="0" dirty="0">
                <a:solidFill>
                  <a:srgbClr val="555555"/>
                </a:solidFill>
                <a:effectLst/>
              </a:rPr>
              <a:t>dimension, this ideological dimension has two opposing poles or extremes. </a:t>
            </a:r>
          </a:p>
          <a:p>
            <a:pPr marL="0" indent="0">
              <a:buNone/>
            </a:pPr>
            <a:endParaRPr lang="en-GB" b="0" i="0" dirty="0">
              <a:solidFill>
                <a:srgbClr val="555555"/>
              </a:solidFill>
              <a:effectLst/>
            </a:endParaRPr>
          </a:p>
          <a:p>
            <a:r>
              <a:rPr lang="en-GB" b="0" i="0" dirty="0">
                <a:solidFill>
                  <a:srgbClr val="555555"/>
                </a:solidFill>
                <a:effectLst/>
              </a:rPr>
              <a:t>Burrell and Morgan (2016) call these extremes ‘sociology of regulation’ (for short, regulation) and ‘sociology of radical change’ (simply, radical change).</a:t>
            </a:r>
          </a:p>
          <a:p>
            <a:pPr marL="0" indent="0">
              <a:buNone/>
            </a:pPr>
            <a:br>
              <a:rPr lang="en-GB" dirty="0"/>
            </a:br>
            <a:r>
              <a:rPr lang="en-GB" sz="1800" b="0" i="0" dirty="0">
                <a:solidFill>
                  <a:srgbClr val="555555"/>
                </a:solidFill>
                <a:effectLst/>
                <a:latin typeface="robotoregular"/>
              </a:rPr>
              <a:t>Saunders, Mark, et al. </a:t>
            </a:r>
            <a:r>
              <a:rPr lang="en-GB" sz="1800" b="0" i="1" dirty="0">
                <a:solidFill>
                  <a:srgbClr val="555555"/>
                </a:solidFill>
                <a:effectLst/>
                <a:latin typeface="robotoregular"/>
              </a:rPr>
              <a:t>Research Methods for Business Students</a:t>
            </a:r>
            <a:r>
              <a:rPr lang="en-GB" sz="1800" b="0" i="0" dirty="0">
                <a:solidFill>
                  <a:srgbClr val="555555"/>
                </a:solidFill>
                <a:effectLst/>
                <a:latin typeface="robotoregular"/>
              </a:rPr>
              <a:t>, Pearson Education, Limited, 2019.</a:t>
            </a:r>
            <a:r>
              <a:rPr lang="en-GB" sz="1800" b="0" i="1" dirty="0">
                <a:solidFill>
                  <a:srgbClr val="555555"/>
                </a:solidFill>
                <a:effectLst/>
                <a:latin typeface="robotoregular"/>
              </a:rPr>
              <a:t> ProQuest </a:t>
            </a:r>
            <a:r>
              <a:rPr lang="en-GB" sz="1800" b="0" i="1" dirty="0" err="1">
                <a:solidFill>
                  <a:srgbClr val="555555"/>
                </a:solidFill>
                <a:effectLst/>
                <a:latin typeface="robotoregular"/>
              </a:rPr>
              <a:t>Ebook</a:t>
            </a:r>
            <a:r>
              <a:rPr lang="en-GB" sz="1800" b="0" i="1" dirty="0">
                <a:solidFill>
                  <a:srgbClr val="555555"/>
                </a:solidFill>
                <a:effectLst/>
                <a:latin typeface="robotoregular"/>
              </a:rPr>
              <a:t> Central</a:t>
            </a:r>
            <a:r>
              <a:rPr lang="en-GB" sz="1800" b="0" i="0" dirty="0">
                <a:solidFill>
                  <a:srgbClr val="555555"/>
                </a:solidFill>
                <a:effectLst/>
                <a:latin typeface="robotoregular"/>
              </a:rPr>
              <a:t>, http://ebookcentral.proquest.com/lib/trinity/detail.action?docID=5774742.</a:t>
            </a:r>
            <a:br>
              <a:rPr lang="en-GB" sz="1800" dirty="0"/>
            </a:br>
            <a:r>
              <a:rPr lang="en-GB" sz="1800" b="0" i="0" dirty="0">
                <a:solidFill>
                  <a:srgbClr val="555555"/>
                </a:solidFill>
                <a:effectLst/>
                <a:latin typeface="robotoregular"/>
              </a:rPr>
              <a:t>Created from trinity on 2023-10-26 14:49:49.</a:t>
            </a:r>
            <a:endParaRPr lang="en-GB" sz="1800" dirty="0"/>
          </a:p>
        </p:txBody>
      </p:sp>
    </p:spTree>
    <p:extLst>
      <p:ext uri="{BB962C8B-B14F-4D97-AF65-F5344CB8AC3E}">
        <p14:creationId xmlns:p14="http://schemas.microsoft.com/office/powerpoint/2010/main" val="1597344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3C81D7-3211-3F06-1BBF-264F3E207605}"/>
              </a:ext>
            </a:extLst>
          </p:cNvPr>
          <p:cNvSpPr>
            <a:spLocks noGrp="1"/>
          </p:cNvSpPr>
          <p:nvPr>
            <p:ph type="title"/>
          </p:nvPr>
        </p:nvSpPr>
        <p:spPr/>
        <p:txBody>
          <a:bodyPr/>
          <a:lstStyle/>
          <a:p>
            <a:r>
              <a:rPr lang="en-GB" dirty="0"/>
              <a:t>Essential elements of a research paradigm</a:t>
            </a:r>
          </a:p>
        </p:txBody>
      </p:sp>
      <p:sp>
        <p:nvSpPr>
          <p:cNvPr id="3" name="Content Placeholder 2">
            <a:extLst>
              <a:ext uri="{FF2B5EF4-FFF2-40B4-BE49-F238E27FC236}">
                <a16:creationId xmlns:a16="http://schemas.microsoft.com/office/drawing/2014/main" id="{F9C4C499-FACE-D669-CB91-1EF6265CEF5D}"/>
              </a:ext>
            </a:extLst>
          </p:cNvPr>
          <p:cNvSpPr>
            <a:spLocks noGrp="1"/>
          </p:cNvSpPr>
          <p:nvPr>
            <p:ph idx="1"/>
          </p:nvPr>
        </p:nvSpPr>
        <p:spPr/>
        <p:txBody>
          <a:bodyPr/>
          <a:lstStyle/>
          <a:p>
            <a:r>
              <a:rPr lang="en-GB" dirty="0"/>
              <a:t>According to Lincoln and Guba (1985), a paradigm comprises four elements, namely, epistemology, ontology, methodology and axiology. </a:t>
            </a:r>
          </a:p>
          <a:p>
            <a:r>
              <a:rPr lang="en-GB" dirty="0"/>
              <a:t>the understanding is that your research will uphold, and be guided by the assumptions, beliefs, norms and values of the chosen paradigm. </a:t>
            </a:r>
          </a:p>
        </p:txBody>
      </p:sp>
    </p:spTree>
    <p:extLst>
      <p:ext uri="{BB962C8B-B14F-4D97-AF65-F5344CB8AC3E}">
        <p14:creationId xmlns:p14="http://schemas.microsoft.com/office/powerpoint/2010/main" val="1440472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07B74-216E-00BB-C8E0-563282645AA5}"/>
              </a:ext>
            </a:extLst>
          </p:cNvPr>
          <p:cNvSpPr>
            <a:spLocks noGrp="1"/>
          </p:cNvSpPr>
          <p:nvPr>
            <p:ph type="title"/>
          </p:nvPr>
        </p:nvSpPr>
        <p:spPr/>
        <p:txBody>
          <a:bodyPr/>
          <a:lstStyle/>
          <a:p>
            <a:r>
              <a:rPr lang="en-GB" dirty="0"/>
              <a:t>Dominant research paradigms</a:t>
            </a:r>
          </a:p>
        </p:txBody>
      </p:sp>
      <p:sp>
        <p:nvSpPr>
          <p:cNvPr id="3" name="Content Placeholder 2">
            <a:extLst>
              <a:ext uri="{FF2B5EF4-FFF2-40B4-BE49-F238E27FC236}">
                <a16:creationId xmlns:a16="http://schemas.microsoft.com/office/drawing/2014/main" id="{73333310-A5C7-5B4E-766C-84918BD64EBB}"/>
              </a:ext>
            </a:extLst>
          </p:cNvPr>
          <p:cNvSpPr>
            <a:spLocks noGrp="1"/>
          </p:cNvSpPr>
          <p:nvPr>
            <p:ph idx="1"/>
          </p:nvPr>
        </p:nvSpPr>
        <p:spPr/>
        <p:txBody>
          <a:bodyPr>
            <a:normAutofit/>
          </a:bodyPr>
          <a:lstStyle/>
          <a:p>
            <a:r>
              <a:rPr lang="en-GB" dirty="0"/>
              <a:t>Positivistic paradigm</a:t>
            </a:r>
          </a:p>
          <a:p>
            <a:pPr marL="0" indent="0">
              <a:buNone/>
            </a:pPr>
            <a:r>
              <a:rPr lang="en-GB" dirty="0"/>
              <a:t>First proposed by a French philosopher, Auguste Comte (1798 – 1857), the Positivist paradigm defines a worldview to research, which is grounded in what is known in research methods as the scientific method of investigation. Comte (1856) postulated that experimentation, observation and reason based on experience ought to be the basis for understanding human behaviour, and therefore, the only legitimate means of extending knowledge and human understanding</a:t>
            </a:r>
          </a:p>
        </p:txBody>
      </p:sp>
    </p:spTree>
    <p:extLst>
      <p:ext uri="{BB962C8B-B14F-4D97-AF65-F5344CB8AC3E}">
        <p14:creationId xmlns:p14="http://schemas.microsoft.com/office/powerpoint/2010/main" val="7385335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D06FE-43E8-87AF-E570-B60E53F24D1D}"/>
              </a:ext>
            </a:extLst>
          </p:cNvPr>
          <p:cNvSpPr>
            <a:spLocks noGrp="1"/>
          </p:cNvSpPr>
          <p:nvPr>
            <p:ph type="title"/>
          </p:nvPr>
        </p:nvSpPr>
        <p:spPr/>
        <p:txBody>
          <a:bodyPr/>
          <a:lstStyle/>
          <a:p>
            <a:r>
              <a:rPr lang="en-GB" dirty="0"/>
              <a:t>Interpretivist paradigm/Constructivist paradigm</a:t>
            </a:r>
          </a:p>
        </p:txBody>
      </p:sp>
      <p:sp>
        <p:nvSpPr>
          <p:cNvPr id="3" name="Content Placeholder 2">
            <a:extLst>
              <a:ext uri="{FF2B5EF4-FFF2-40B4-BE49-F238E27FC236}">
                <a16:creationId xmlns:a16="http://schemas.microsoft.com/office/drawing/2014/main" id="{9FEA23FF-2540-8ED1-4969-5BD80C24C3FB}"/>
              </a:ext>
            </a:extLst>
          </p:cNvPr>
          <p:cNvSpPr>
            <a:spLocks noGrp="1"/>
          </p:cNvSpPr>
          <p:nvPr>
            <p:ph idx="1"/>
          </p:nvPr>
        </p:nvSpPr>
        <p:spPr/>
        <p:txBody>
          <a:bodyPr/>
          <a:lstStyle/>
          <a:p>
            <a:r>
              <a:rPr lang="en-GB" dirty="0"/>
              <a:t>The central endeavour of the Interpretivist paradigm is to understand the subjective world of human experience (Guba &amp; Lincoln, 1989). </a:t>
            </a:r>
          </a:p>
          <a:p>
            <a:r>
              <a:rPr lang="en-GB" dirty="0"/>
              <a:t>Emphasis is placed on understanding the individual and their interpretation of the world around them. Hence, the key tenet of the Interpretivist paradigm is that reality is socially constructed (Bogdan &amp; Biklen, 1998). This is why sometimes this paradigm has been called the Constructivist paradigm. </a:t>
            </a:r>
          </a:p>
          <a:p>
            <a:endParaRPr lang="en-GB" dirty="0"/>
          </a:p>
        </p:txBody>
      </p:sp>
    </p:spTree>
    <p:extLst>
      <p:ext uri="{BB962C8B-B14F-4D97-AF65-F5344CB8AC3E}">
        <p14:creationId xmlns:p14="http://schemas.microsoft.com/office/powerpoint/2010/main" val="5317019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4ADC0-CC4B-BE54-4219-1A09525FEA1B}"/>
              </a:ext>
            </a:extLst>
          </p:cNvPr>
          <p:cNvSpPr>
            <a:spLocks noGrp="1"/>
          </p:cNvSpPr>
          <p:nvPr>
            <p:ph type="title"/>
          </p:nvPr>
        </p:nvSpPr>
        <p:spPr>
          <a:xfrm>
            <a:off x="358219" y="227102"/>
            <a:ext cx="11481847" cy="1325563"/>
          </a:xfrm>
        </p:spPr>
        <p:txBody>
          <a:bodyPr/>
          <a:lstStyle/>
          <a:p>
            <a:r>
              <a:rPr lang="en-GB" dirty="0"/>
              <a:t>The Critical Paradigm/Transformative Paradigm</a:t>
            </a:r>
          </a:p>
        </p:txBody>
      </p:sp>
      <p:sp>
        <p:nvSpPr>
          <p:cNvPr id="3" name="Content Placeholder 2">
            <a:extLst>
              <a:ext uri="{FF2B5EF4-FFF2-40B4-BE49-F238E27FC236}">
                <a16:creationId xmlns:a16="http://schemas.microsoft.com/office/drawing/2014/main" id="{22F08232-5CB4-5FB8-2BF7-5AA2DE6551E4}"/>
              </a:ext>
            </a:extLst>
          </p:cNvPr>
          <p:cNvSpPr>
            <a:spLocks noGrp="1"/>
          </p:cNvSpPr>
          <p:nvPr>
            <p:ph idx="1"/>
          </p:nvPr>
        </p:nvSpPr>
        <p:spPr/>
        <p:txBody>
          <a:bodyPr>
            <a:normAutofit lnSpcReduction="10000"/>
          </a:bodyPr>
          <a:lstStyle/>
          <a:p>
            <a:r>
              <a:rPr lang="en-GB" dirty="0"/>
              <a:t>The Critical paradigm situates its research in social justice issues and seeks to address the political, social and economic issues, which lead to social oppression, conflict, struggle, and power structures at whatever levels these might occur</a:t>
            </a:r>
          </a:p>
          <a:p>
            <a:r>
              <a:rPr lang="en-GB" dirty="0"/>
              <a:t>Because it seeks to change the politics so as to confront social oppression and improve the social justice in the situation, it is sometimes called the Transformative paradigm</a:t>
            </a:r>
          </a:p>
          <a:p>
            <a:r>
              <a:rPr lang="en-GB" dirty="0"/>
              <a:t>This paradigm assumes a transactional epistemology, (in which the researcher interacts with the participants)</a:t>
            </a:r>
          </a:p>
        </p:txBody>
      </p:sp>
    </p:spTree>
    <p:extLst>
      <p:ext uri="{BB962C8B-B14F-4D97-AF65-F5344CB8AC3E}">
        <p14:creationId xmlns:p14="http://schemas.microsoft.com/office/powerpoint/2010/main" val="19311701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30F1D-265F-145F-307F-9DBA5455C38B}"/>
              </a:ext>
            </a:extLst>
          </p:cNvPr>
          <p:cNvSpPr>
            <a:spLocks noGrp="1"/>
          </p:cNvSpPr>
          <p:nvPr>
            <p:ph type="title"/>
          </p:nvPr>
        </p:nvSpPr>
        <p:spPr>
          <a:xfrm>
            <a:off x="355076" y="37321"/>
            <a:ext cx="11481847" cy="1325563"/>
          </a:xfrm>
        </p:spPr>
        <p:txBody>
          <a:bodyPr/>
          <a:lstStyle/>
          <a:p>
            <a:r>
              <a:rPr lang="en-GB" dirty="0"/>
              <a:t>The Pragmatic Paradigm</a:t>
            </a:r>
          </a:p>
        </p:txBody>
      </p:sp>
      <p:sp>
        <p:nvSpPr>
          <p:cNvPr id="3" name="Content Placeholder 2">
            <a:extLst>
              <a:ext uri="{FF2B5EF4-FFF2-40B4-BE49-F238E27FC236}">
                <a16:creationId xmlns:a16="http://schemas.microsoft.com/office/drawing/2014/main" id="{DC8F3664-BC6D-3866-FA16-F905FFA60141}"/>
              </a:ext>
            </a:extLst>
          </p:cNvPr>
          <p:cNvSpPr>
            <a:spLocks noGrp="1"/>
          </p:cNvSpPr>
          <p:nvPr>
            <p:ph idx="1"/>
          </p:nvPr>
        </p:nvSpPr>
        <p:spPr>
          <a:xfrm>
            <a:off x="358219" y="1466491"/>
            <a:ext cx="11481847" cy="3935068"/>
          </a:xfrm>
        </p:spPr>
        <p:txBody>
          <a:bodyPr>
            <a:normAutofit fontScale="77500" lnSpcReduction="20000"/>
          </a:bodyPr>
          <a:lstStyle/>
          <a:p>
            <a:r>
              <a:rPr lang="en-GB" dirty="0"/>
              <a:t>Paradigm arose among philosophers who argued that it was not possible to access the ‘truth’ about the real world solely by virtue of a single scientific method as advocated by the Positivist paradigm, nor was it possible to determine social reality as constructed under the Interpretivist paradigm</a:t>
            </a:r>
          </a:p>
          <a:p>
            <a:r>
              <a:rPr lang="en-GB" dirty="0"/>
              <a:t>Alise &amp; Teddlie, 2010; Biesta, 2010; </a:t>
            </a:r>
            <a:r>
              <a:rPr lang="en-GB" dirty="0" err="1"/>
              <a:t>Tashakkori</a:t>
            </a:r>
            <a:r>
              <a:rPr lang="en-GB" dirty="0"/>
              <a:t> and Teddlie, 2003a, and 2003b; Patton, 1990) argued that what was needed was a worldview which would provide methods of research that are seen to be most appropriate for studying the phenomenon at hand. </a:t>
            </a:r>
          </a:p>
          <a:p>
            <a:r>
              <a:rPr lang="en-GB" dirty="0"/>
              <a:t>So, these theorists looked for approaches to research that could be </a:t>
            </a:r>
            <a:r>
              <a:rPr lang="en-GB" dirty="0">
                <a:solidFill>
                  <a:srgbClr val="FF0000"/>
                </a:solidFill>
              </a:rPr>
              <a:t>more practical </a:t>
            </a:r>
            <a:r>
              <a:rPr lang="en-GB" dirty="0"/>
              <a:t>and pluralistic approaches that could allow a combination of methods that in conjunction could shed light on the actual behaviour of participants, the beliefs that stand behind those behaviours and the consequences that are likely to follow from different behaviours. </a:t>
            </a:r>
          </a:p>
          <a:p>
            <a:r>
              <a:rPr lang="en-GB" dirty="0"/>
              <a:t>This gave rise to a paradigm that advocates the use of mixed methods as a pragmatic way to understand human behaviour –</a:t>
            </a:r>
          </a:p>
        </p:txBody>
      </p:sp>
    </p:spTree>
    <p:extLst>
      <p:ext uri="{BB962C8B-B14F-4D97-AF65-F5344CB8AC3E}">
        <p14:creationId xmlns:p14="http://schemas.microsoft.com/office/powerpoint/2010/main" val="19341164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44325-EA7C-74FF-7671-9C6728CD7C10}"/>
              </a:ext>
            </a:extLst>
          </p:cNvPr>
          <p:cNvSpPr>
            <a:spLocks noGrp="1"/>
          </p:cNvSpPr>
          <p:nvPr>
            <p:ph type="title"/>
          </p:nvPr>
        </p:nvSpPr>
        <p:spPr>
          <a:xfrm>
            <a:off x="538855" y="0"/>
            <a:ext cx="11481847" cy="1325563"/>
          </a:xfrm>
        </p:spPr>
        <p:txBody>
          <a:bodyPr/>
          <a:lstStyle/>
          <a:p>
            <a:r>
              <a:rPr lang="en-GB" dirty="0"/>
              <a:t>Activity on key Management Philosophies</a:t>
            </a:r>
          </a:p>
        </p:txBody>
      </p:sp>
      <p:sp>
        <p:nvSpPr>
          <p:cNvPr id="3" name="Content Placeholder 2">
            <a:extLst>
              <a:ext uri="{FF2B5EF4-FFF2-40B4-BE49-F238E27FC236}">
                <a16:creationId xmlns:a16="http://schemas.microsoft.com/office/drawing/2014/main" id="{400B9210-6CDA-0609-C191-A4219BAC8E68}"/>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highlight>
                  <a:srgbClr val="C0C0C0"/>
                </a:highlight>
              </a:rPr>
              <a:t>Reflect with regard to the ONE article chosen for your Assessment</a:t>
            </a:r>
          </a:p>
          <a:p>
            <a:pPr marL="0" indent="0">
              <a:buNone/>
            </a:pPr>
            <a:endParaRPr lang="en-GB" dirty="0"/>
          </a:p>
        </p:txBody>
      </p:sp>
      <p:sp>
        <p:nvSpPr>
          <p:cNvPr id="4" name="TextBox 3">
            <a:extLst>
              <a:ext uri="{FF2B5EF4-FFF2-40B4-BE49-F238E27FC236}">
                <a16:creationId xmlns:a16="http://schemas.microsoft.com/office/drawing/2014/main" id="{E4CD48DB-7A5A-D281-AF9A-99A2983AACA4}"/>
              </a:ext>
            </a:extLst>
          </p:cNvPr>
          <p:cNvSpPr txBox="1"/>
          <p:nvPr/>
        </p:nvSpPr>
        <p:spPr>
          <a:xfrm>
            <a:off x="3296240" y="1354002"/>
            <a:ext cx="5599520" cy="2092881"/>
          </a:xfrm>
          <a:prstGeom prst="rect">
            <a:avLst/>
          </a:prstGeom>
          <a:solidFill>
            <a:schemeClr val="accent1">
              <a:lumMod val="60000"/>
              <a:lumOff val="4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pPr marL="800100" lvl="1" indent="-342900">
              <a:buAutoNum type="arabicPeriod"/>
            </a:pPr>
            <a:r>
              <a:rPr lang="en-GB" sz="2800" dirty="0">
                <a:solidFill>
                  <a:schemeClr val="bg1"/>
                </a:solidFill>
              </a:rPr>
              <a:t>Positivism</a:t>
            </a:r>
          </a:p>
          <a:p>
            <a:pPr marL="800100" lvl="1" indent="-342900">
              <a:buAutoNum type="arabicPeriod"/>
            </a:pPr>
            <a:r>
              <a:rPr lang="en-GB" sz="2800" dirty="0">
                <a:solidFill>
                  <a:schemeClr val="bg1"/>
                </a:solidFill>
              </a:rPr>
              <a:t>Critical Realism</a:t>
            </a:r>
          </a:p>
          <a:p>
            <a:pPr marL="800100" lvl="1" indent="-342900">
              <a:buAutoNum type="arabicPeriod"/>
            </a:pPr>
            <a:r>
              <a:rPr lang="en-GB" sz="2800" dirty="0">
                <a:solidFill>
                  <a:schemeClr val="bg1"/>
                </a:solidFill>
              </a:rPr>
              <a:t>Interpretivism</a:t>
            </a:r>
          </a:p>
          <a:p>
            <a:pPr marL="800100" lvl="1" indent="-342900">
              <a:buAutoNum type="arabicPeriod"/>
            </a:pPr>
            <a:r>
              <a:rPr lang="en-GB" sz="2800" dirty="0">
                <a:solidFill>
                  <a:schemeClr val="bg1"/>
                </a:solidFill>
              </a:rPr>
              <a:t>Pragmatism</a:t>
            </a:r>
          </a:p>
          <a:p>
            <a:pPr marL="342900" indent="-342900">
              <a:buAutoNum type="arabicPeriod"/>
            </a:pPr>
            <a:endParaRPr lang="en-GB" dirty="0"/>
          </a:p>
        </p:txBody>
      </p:sp>
    </p:spTree>
    <p:extLst>
      <p:ext uri="{BB962C8B-B14F-4D97-AF65-F5344CB8AC3E}">
        <p14:creationId xmlns:p14="http://schemas.microsoft.com/office/powerpoint/2010/main" val="867297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1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E68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itle 1">
            <a:extLst>
              <a:ext uri="{FF2B5EF4-FFF2-40B4-BE49-F238E27FC236}">
                <a16:creationId xmlns:a16="http://schemas.microsoft.com/office/drawing/2014/main" id="{8CE1CC9F-230C-5EE7-3C0A-48DC02569C53}"/>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endParaRPr lang="en-US" sz="2600" kern="1200">
              <a:solidFill>
                <a:srgbClr val="FFFFFF"/>
              </a:solidFill>
              <a:latin typeface="+mj-lt"/>
              <a:ea typeface="+mj-ea"/>
              <a:cs typeface="+mj-cs"/>
            </a:endParaRPr>
          </a:p>
        </p:txBody>
      </p:sp>
      <p:pic>
        <p:nvPicPr>
          <p:cNvPr id="7" name="Content Placeholder 6" descr="A page of a research paper&#10;&#10;Description automatically generated">
            <a:extLst>
              <a:ext uri="{FF2B5EF4-FFF2-40B4-BE49-F238E27FC236}">
                <a16:creationId xmlns:a16="http://schemas.microsoft.com/office/drawing/2014/main" id="{A9B1D571-2066-883A-A9F0-11E4607A2479}"/>
              </a:ext>
            </a:extLst>
          </p:cNvPr>
          <p:cNvPicPr>
            <a:picLocks noGrp="1" noChangeAspect="1"/>
          </p:cNvPicPr>
          <p:nvPr>
            <p:ph idx="1"/>
          </p:nvPr>
        </p:nvPicPr>
        <p:blipFill>
          <a:blip r:embed="rId2"/>
          <a:stretch>
            <a:fillRect/>
          </a:stretch>
        </p:blipFill>
        <p:spPr>
          <a:xfrm>
            <a:off x="3392434" y="44980"/>
            <a:ext cx="8570965" cy="6858000"/>
          </a:xfrm>
          <a:prstGeom prst="rect">
            <a:avLst/>
          </a:prstGeom>
        </p:spPr>
      </p:pic>
    </p:spTree>
    <p:extLst>
      <p:ext uri="{BB962C8B-B14F-4D97-AF65-F5344CB8AC3E}">
        <p14:creationId xmlns:p14="http://schemas.microsoft.com/office/powerpoint/2010/main" val="1610015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45F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E38B27-A741-E8EA-843B-FFD2F0A4EF83}"/>
              </a:ext>
            </a:extLst>
          </p:cNvPr>
          <p:cNvSpPr>
            <a:spLocks noGrp="1"/>
          </p:cNvSpPr>
          <p:nvPr>
            <p:ph type="title"/>
          </p:nvPr>
        </p:nvSpPr>
        <p:spPr>
          <a:xfrm>
            <a:off x="91440" y="365932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Use e of Hypotheses</a:t>
            </a:r>
          </a:p>
        </p:txBody>
      </p:sp>
      <p:pic>
        <p:nvPicPr>
          <p:cNvPr id="5" name="Content Placeholder 4">
            <a:extLst>
              <a:ext uri="{FF2B5EF4-FFF2-40B4-BE49-F238E27FC236}">
                <a16:creationId xmlns:a16="http://schemas.microsoft.com/office/drawing/2014/main" id="{08B6586C-62EC-C7DB-1DE3-87F61F0DBD56}"/>
              </a:ext>
            </a:extLst>
          </p:cNvPr>
          <p:cNvPicPr>
            <a:picLocks noGrp="1" noChangeAspect="1"/>
          </p:cNvPicPr>
          <p:nvPr>
            <p:ph idx="1"/>
          </p:nvPr>
        </p:nvPicPr>
        <p:blipFill>
          <a:blip r:embed="rId2"/>
          <a:stretch>
            <a:fillRect/>
          </a:stretch>
        </p:blipFill>
        <p:spPr>
          <a:xfrm>
            <a:off x="2377440" y="798700"/>
            <a:ext cx="9723120" cy="5260600"/>
          </a:xfrm>
          <a:prstGeom prst="rect">
            <a:avLst/>
          </a:prstGeom>
        </p:spPr>
      </p:pic>
    </p:spTree>
    <p:extLst>
      <p:ext uri="{BB962C8B-B14F-4D97-AF65-F5344CB8AC3E}">
        <p14:creationId xmlns:p14="http://schemas.microsoft.com/office/powerpoint/2010/main" val="256972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FA7F5-C0D2-653E-3F5B-87E0FE0F3C96}"/>
              </a:ext>
            </a:extLst>
          </p:cNvPr>
          <p:cNvSpPr>
            <a:spLocks noGrp="1"/>
          </p:cNvSpPr>
          <p:nvPr>
            <p:ph type="title"/>
          </p:nvPr>
        </p:nvSpPr>
        <p:spPr/>
        <p:txBody>
          <a:bodyPr/>
          <a:lstStyle/>
          <a:p>
            <a:r>
              <a:rPr lang="en-GB" dirty="0"/>
              <a:t>NEXT WEEK – Exercise on Identifying your approach and philosophy</a:t>
            </a:r>
          </a:p>
        </p:txBody>
      </p:sp>
      <p:graphicFrame>
        <p:nvGraphicFramePr>
          <p:cNvPr id="4" name="Content Placeholder 3">
            <a:extLst>
              <a:ext uri="{FF2B5EF4-FFF2-40B4-BE49-F238E27FC236}">
                <a16:creationId xmlns:a16="http://schemas.microsoft.com/office/drawing/2014/main" id="{059ACEFE-CBF5-265C-6A58-93A3F0220AFF}"/>
              </a:ext>
            </a:extLst>
          </p:cNvPr>
          <p:cNvGraphicFramePr>
            <a:graphicFrameLocks noGrp="1" noChangeAspect="1"/>
          </p:cNvGraphicFramePr>
          <p:nvPr>
            <p:ph idx="1"/>
            <p:extLst>
              <p:ext uri="{D42A27DB-BD31-4B8C-83A1-F6EECF244321}">
                <p14:modId xmlns:p14="http://schemas.microsoft.com/office/powerpoint/2010/main" val="2365228894"/>
              </p:ext>
            </p:extLst>
          </p:nvPr>
        </p:nvGraphicFramePr>
        <p:xfrm>
          <a:off x="1665287" y="3356769"/>
          <a:ext cx="8867775" cy="514350"/>
        </p:xfrm>
        <a:graphic>
          <a:graphicData uri="http://schemas.openxmlformats.org/presentationml/2006/ole">
            <mc:AlternateContent xmlns:mc="http://schemas.openxmlformats.org/markup-compatibility/2006">
              <mc:Choice xmlns:v="urn:schemas-microsoft-com:vml" Requires="v">
                <p:oleObj name="Packager Shell Object" showAsIcon="1" r:id="rId2" imgW="8867771" imgH="514350" progId="Package">
                  <p:embed/>
                </p:oleObj>
              </mc:Choice>
              <mc:Fallback>
                <p:oleObj name="Packager Shell Object" showAsIcon="1" r:id="rId2" imgW="8867771" imgH="514350" progId="Package">
                  <p:embed/>
                  <p:pic>
                    <p:nvPicPr>
                      <p:cNvPr id="4" name="Content Placeholder 3">
                        <a:extLst>
                          <a:ext uri="{FF2B5EF4-FFF2-40B4-BE49-F238E27FC236}">
                            <a16:creationId xmlns:a16="http://schemas.microsoft.com/office/drawing/2014/main" id="{059ACEFE-CBF5-265C-6A58-93A3F0220AFF}"/>
                          </a:ext>
                        </a:extLst>
                      </p:cNvPr>
                      <p:cNvPicPr/>
                      <p:nvPr/>
                    </p:nvPicPr>
                    <p:blipFill>
                      <a:blip r:embed="rId3"/>
                      <a:stretch>
                        <a:fillRect/>
                      </a:stretch>
                    </p:blipFill>
                    <p:spPr>
                      <a:xfrm>
                        <a:off x="1665287" y="3356769"/>
                        <a:ext cx="8867775" cy="514350"/>
                      </a:xfrm>
                      <a:prstGeom prst="rect">
                        <a:avLst/>
                      </a:prstGeom>
                    </p:spPr>
                  </p:pic>
                </p:oleObj>
              </mc:Fallback>
            </mc:AlternateContent>
          </a:graphicData>
        </a:graphic>
      </p:graphicFrame>
    </p:spTree>
    <p:extLst>
      <p:ext uri="{BB962C8B-B14F-4D97-AF65-F5344CB8AC3E}">
        <p14:creationId xmlns:p14="http://schemas.microsoft.com/office/powerpoint/2010/main" val="11877818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E592D-F15C-0105-4225-63FEA507CAD9}"/>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a:solidFill>
                  <a:schemeClr val="bg1"/>
                </a:solidFill>
                <a:latin typeface="+mj-lt"/>
                <a:ea typeface="+mj-ea"/>
                <a:cs typeface="+mj-cs"/>
              </a:rPr>
              <a:t>Draw your HARP</a:t>
            </a:r>
          </a:p>
        </p:txBody>
      </p:sp>
      <p:pic>
        <p:nvPicPr>
          <p:cNvPr id="5" name="Content Placeholder 4">
            <a:extLst>
              <a:ext uri="{FF2B5EF4-FFF2-40B4-BE49-F238E27FC236}">
                <a16:creationId xmlns:a16="http://schemas.microsoft.com/office/drawing/2014/main" id="{E71C057A-9350-8FA2-228D-E451BB2CCFD9}"/>
              </a:ext>
            </a:extLst>
          </p:cNvPr>
          <p:cNvPicPr>
            <a:picLocks noGrp="1" noChangeAspect="1"/>
          </p:cNvPicPr>
          <p:nvPr>
            <p:ph idx="1"/>
          </p:nvPr>
        </p:nvPicPr>
        <p:blipFill>
          <a:blip r:embed="rId2"/>
          <a:stretch>
            <a:fillRect/>
          </a:stretch>
        </p:blipFill>
        <p:spPr>
          <a:xfrm>
            <a:off x="4241801" y="-23992"/>
            <a:ext cx="5813246" cy="5789792"/>
          </a:xfrm>
          <a:prstGeom prst="rect">
            <a:avLst/>
          </a:prstGeom>
        </p:spPr>
      </p:pic>
    </p:spTree>
    <p:extLst>
      <p:ext uri="{BB962C8B-B14F-4D97-AF65-F5344CB8AC3E}">
        <p14:creationId xmlns:p14="http://schemas.microsoft.com/office/powerpoint/2010/main" val="1849766615"/>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AC00B7-894A-4FF9-8954-5C11DD8B84A2}">
  <ds:schemaRefs>
    <ds:schemaRef ds:uri="1084fe36-8241-4751-a893-1fa9f44ff207"/>
    <ds:schemaRef ds:uri="http://purl.org/dc/dcmitype/"/>
    <ds:schemaRef ds:uri="http://www.w3.org/XML/1998/namespac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58fca413-3b36-4298-af2b-d24aa1f4750f"/>
    <ds:schemaRef ds:uri="http://purl.org/dc/elements/1.1/"/>
  </ds:schemaRefs>
</ds:datastoreItem>
</file>

<file path=customXml/itemProps3.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Induction Slides DBA Oct 23 intake</Template>
  <TotalTime>0</TotalTime>
  <Words>1897</Words>
  <Application>Microsoft Office PowerPoint</Application>
  <PresentationFormat>Widescreen</PresentationFormat>
  <Paragraphs>140</Paragraphs>
  <Slides>33</Slides>
  <Notes>1</Notes>
  <HiddenSlides>0</HiddenSlides>
  <MMClips>0</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33</vt:i4>
      </vt:variant>
    </vt:vector>
  </HeadingPairs>
  <TitlesOfParts>
    <vt:vector size="40" baseType="lpstr">
      <vt:lpstr>robotoregular</vt:lpstr>
      <vt:lpstr>Arial</vt:lpstr>
      <vt:lpstr>Calibri</vt:lpstr>
      <vt:lpstr>Calibri Light</vt:lpstr>
      <vt:lpstr>UWTSD 200_Title Page</vt:lpstr>
      <vt:lpstr>UWTSD 200_Text 1</vt:lpstr>
      <vt:lpstr>Packager Shell Object</vt:lpstr>
      <vt:lpstr>PowerPoint Presentation</vt:lpstr>
      <vt:lpstr>Session objectives/plan</vt:lpstr>
      <vt:lpstr>Next two weeks - session outline</vt:lpstr>
      <vt:lpstr>PowerPoint Presentation</vt:lpstr>
      <vt:lpstr>Philosophical underpinnings of business research</vt:lpstr>
      <vt:lpstr>Assumptions and beliefs</vt:lpstr>
      <vt:lpstr>Brexit </vt:lpstr>
      <vt:lpstr>ontology</vt:lpstr>
      <vt:lpstr>epistemology</vt:lpstr>
      <vt:lpstr>axiology</vt:lpstr>
      <vt:lpstr>Ontology, epistemology and axiology</vt:lpstr>
      <vt:lpstr>Activities to further understand research philosophies  ACTIVITY 1</vt:lpstr>
      <vt:lpstr>Activity 2</vt:lpstr>
      <vt:lpstr>PowerPoint Presentation</vt:lpstr>
      <vt:lpstr>PowerPoint Presentation</vt:lpstr>
      <vt:lpstr>Theory and Paradigms</vt:lpstr>
      <vt:lpstr>Objectivism and subjectivism!</vt:lpstr>
      <vt:lpstr>PowerPoint Presentation</vt:lpstr>
      <vt:lpstr>Approaches to theory development</vt:lpstr>
      <vt:lpstr>Deductive reasoning</vt:lpstr>
      <vt:lpstr>Inductive reasoning</vt:lpstr>
      <vt:lpstr>Induction </vt:lpstr>
      <vt:lpstr>Research paradigms</vt:lpstr>
      <vt:lpstr>Essential elements of a research paradigm</vt:lpstr>
      <vt:lpstr>Dominant research paradigms</vt:lpstr>
      <vt:lpstr>Interpretivist paradigm/Constructivist paradigm</vt:lpstr>
      <vt:lpstr>The Critical Paradigm/Transformative Paradigm</vt:lpstr>
      <vt:lpstr>The Pragmatic Paradigm</vt:lpstr>
      <vt:lpstr>Activity on key Management Philosophies</vt:lpstr>
      <vt:lpstr>PowerPoint Presentation</vt:lpstr>
      <vt:lpstr>Use e of Hypotheses</vt:lpstr>
      <vt:lpstr>NEXT WEEK – Exercise on Identifying your approach and philosophy</vt:lpstr>
      <vt:lpstr>Draw your HARP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Mohamed Asim</cp:lastModifiedBy>
  <cp:revision>3</cp:revision>
  <dcterms:created xsi:type="dcterms:W3CDTF">2023-10-08T18:11:10Z</dcterms:created>
  <dcterms:modified xsi:type="dcterms:W3CDTF">2025-03-18T12:57:51Z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