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65A2F-7811-B5BB-B646-75362A441B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CD4CF9-9EFC-7F1E-7DFF-BDB94DB6C1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03286-AB87-C226-C745-38516D3EE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6A05C-BF8D-D965-FE97-3B40CC622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6EACD-81EF-48B7-45D7-EB9E0DD1D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29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7157D-D369-AAC3-FC25-0A382B5A3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81BB7-80D9-EAD6-267D-F0F7B0786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5534E1-82F6-D14A-DC77-40B8538E4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7B455-2FC6-A7DD-E4D2-25E5CC969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880BC-8991-6D6E-5E4F-F8DDCE1F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92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05C4B-8910-EE36-04E0-2DBDD9E15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67E4E8-C92B-676D-399F-A536FF52C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8861C-C34B-BA90-8C03-AFC65E4D4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A3179-63BC-59AD-6CC2-1302ECF4B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9DB30-2A49-FEB3-82FC-2303C4287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983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44631-D3C7-7F45-FDEC-09A0292F7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54127-8A08-2E6D-80EC-9E7B2D287C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ACD763-91BD-4509-3EDB-7D8300E90A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FD02C4-0F75-1C06-823D-6E451CCAD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A192A6-54CC-F1DA-7189-76434F853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D4DCC0-4496-EF6D-6366-ADC356B93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8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BA634-9DA3-5310-A765-737614C5C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C5B7BB-709B-7101-752F-FC90050130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7F40E-C0A1-F109-CF84-A3371286E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7F01A4-AC7C-9B30-F203-984B810117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843CAA-66A4-2A7A-107B-35B7885761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251ECC-D777-94CF-2F7E-0FAB65897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57CFD-8F30-E1E5-A464-EBB33DB8B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3607F-BB80-175C-A531-2D449DF18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806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27B69-BCAA-3F95-4382-8CEFF1349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8DE65F-BB63-38D9-241A-E84354918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266FB8-4CBD-EDD9-A106-1A8E7C2E4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C13AC6-4C62-E6B4-9E7C-09E9EADC8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343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7F526B-E923-B295-2F7F-32980DEB2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1AA0B-DCF9-61A8-6906-E61D22ADD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855B6D-E4B2-F7F6-04D6-DA0ABB662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3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273B7-A3C4-13C6-42B0-FEC5985AD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652DC-48B0-7051-E83D-633BCE462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84952E-BC81-0F1C-D6CA-176CB0977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C9A415-2724-ABCF-A586-A00FE796C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72D4D0-157C-5E43-B294-43C6A65DB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C8264D-761D-BFAA-A8BE-9BD2E5D1C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195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62468-1EE6-6879-B16B-F29813544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64E39C-BC9E-7DEE-8CC4-F2FD148DB2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C06733-0F69-9E5F-5E05-259B52B26D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B4DD7-BBBB-4F64-F828-1F50D0E3B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96A15A-F963-364E-5BF4-DB06A26D4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81D8F4-F7B0-2529-23A2-D74E0E213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394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E7FB3-DC12-73AD-5B0D-1B40AA051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63A8FA-437D-B410-6BA5-1E029AF70D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4D462-574C-FA52-F3EC-F1B28A7E8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F1FEEF-2836-AB01-B6C8-75B250D8C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5192D0-AC23-F8B7-EB31-30D4261B5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364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75D111-B795-D43C-3969-3AC788BFCC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26373E-1AAF-75EE-A16E-6B7861D491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F86F3-E839-B037-E638-6FED7EE78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4021A-8E75-DFD8-FE95-27AFD88E4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581650-12C8-E0B6-80FA-9164023CD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8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BAD31D-8211-B40E-B5F4-DD119B291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ACA31-388F-6926-09FD-DD5ADA3A9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794A1F-ABF4-26BE-A78B-A4EBE8444C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524B48-EDDF-8942-9CCD-737F9784FE25}" type="datetimeFigureOut">
              <a:rPr lang="en-US" smtClean="0"/>
              <a:t>11/7/25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1D610-2D4D-21B0-5341-42E6A096FB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46A7C-E44B-790C-ADB1-441F732272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2FC233-BB6C-0D47-B465-B1F44DD64F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06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5F2F8-23CC-360B-886E-7522A0F103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Task 1: Exploration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AE7852-485F-7AF2-0284-E0356167B5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Subtitle: Private Clinical Psychologist</a:t>
            </a:r>
          </a:p>
        </p:txBody>
      </p:sp>
    </p:spTree>
    <p:extLst>
      <p:ext uri="{BB962C8B-B14F-4D97-AF65-F5344CB8AC3E}">
        <p14:creationId xmlns:p14="http://schemas.microsoft.com/office/powerpoint/2010/main" val="720130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D0ACD7E-3A41-8A32-53E2-CE0509BB09C4}"/>
              </a:ext>
            </a:extLst>
          </p:cNvPr>
          <p:cNvSpPr txBox="1"/>
          <p:nvPr/>
        </p:nvSpPr>
        <p:spPr>
          <a:xfrm>
            <a:off x="2455826" y="1556824"/>
            <a:ext cx="723161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Job Role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A private clinical psychologist, who frequently works independently in private practice, supports people in overcoming mental health problems through therapy and assessment.</a:t>
            </a:r>
          </a:p>
        </p:txBody>
      </p:sp>
    </p:spTree>
    <p:extLst>
      <p:ext uri="{BB962C8B-B14F-4D97-AF65-F5344CB8AC3E}">
        <p14:creationId xmlns:p14="http://schemas.microsoft.com/office/powerpoint/2010/main" val="3268067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1CE0B8C-18D3-ADA5-7EAF-287C585875D6}"/>
              </a:ext>
            </a:extLst>
          </p:cNvPr>
          <p:cNvSpPr txBox="1"/>
          <p:nvPr/>
        </p:nvSpPr>
        <p:spPr>
          <a:xfrm>
            <a:off x="3046524" y="2413337"/>
            <a:ext cx="60989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Why Chosen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I selected this role because I enjoy helping people, I’m interested in the subject of mental wellness, and I like the idea of combining empathy and scientific knowledge with flexibility and independence.</a:t>
            </a:r>
          </a:p>
        </p:txBody>
      </p:sp>
    </p:spTree>
    <p:extLst>
      <p:ext uri="{BB962C8B-B14F-4D97-AF65-F5344CB8AC3E}">
        <p14:creationId xmlns:p14="http://schemas.microsoft.com/office/powerpoint/2010/main" val="1839232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747A1A-C449-C7F9-68E9-9DEECB075820}"/>
              </a:ext>
            </a:extLst>
          </p:cNvPr>
          <p:cNvSpPr txBox="1"/>
          <p:nvPr/>
        </p:nvSpPr>
        <p:spPr>
          <a:xfrm>
            <a:off x="3046524" y="1859339"/>
            <a:ext cx="609895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Research Process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Using the databases of Google Scholar and NHS Careers, I started investigating by looking up terms like “clinical psychologist duties,” “private practice psychology UK,” and “training pathway for psychologists.”</a:t>
            </a:r>
          </a:p>
          <a:p>
            <a:pPr>
              <a:buNone/>
            </a:pPr>
            <a:r>
              <a:rPr lang="en-GB" dirty="0"/>
              <a:t>I learned that becoming a clinical psychologist requires an advanced degree in Clinical Psychology (</a:t>
            </a:r>
            <a:r>
              <a:rPr lang="en-GB" dirty="0" err="1"/>
              <a:t>DClinPsy</a:t>
            </a:r>
            <a:r>
              <a:rPr lang="en-GB" dirty="0"/>
              <a:t>) and registration with the HCPC (Health and Care Professions Council).</a:t>
            </a:r>
          </a:p>
        </p:txBody>
      </p:sp>
    </p:spTree>
    <p:extLst>
      <p:ext uri="{BB962C8B-B14F-4D97-AF65-F5344CB8AC3E}">
        <p14:creationId xmlns:p14="http://schemas.microsoft.com/office/powerpoint/2010/main" val="717255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6F438E-9045-B7A4-81E6-1FEDA75CF4C9}"/>
              </a:ext>
            </a:extLst>
          </p:cNvPr>
          <p:cNvSpPr txBox="1"/>
          <p:nvPr/>
        </p:nvSpPr>
        <p:spPr>
          <a:xfrm>
            <a:off x="3046524" y="1720840"/>
            <a:ext cx="60989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Source Evaluation (CRAAP Test)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Source: NHS Careers – Clinical Psychologist page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Currency: Regularly updated and current.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Relevance: Directly relevant to my topic and UK context.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Authority: Published by the NHS, a trusted organisation.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Accuracy: Provides factual, verified information.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Purpose: Designed to inform, not promote or sell.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✅ This is a credible and reliable source.</a:t>
            </a:r>
          </a:p>
        </p:txBody>
      </p:sp>
    </p:spTree>
    <p:extLst>
      <p:ext uri="{BB962C8B-B14F-4D97-AF65-F5344CB8AC3E}">
        <p14:creationId xmlns:p14="http://schemas.microsoft.com/office/powerpoint/2010/main" val="2799836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06FCA7-5151-FC6E-A5AA-6E5D7326A103}"/>
              </a:ext>
            </a:extLst>
          </p:cNvPr>
          <p:cNvSpPr txBox="1"/>
          <p:nvPr/>
        </p:nvSpPr>
        <p:spPr>
          <a:xfrm>
            <a:off x="3046524" y="2274838"/>
            <a:ext cx="609895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Challenges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I found it challenging to locate specific details about private practice roles since most information focused on NHS positions.</a:t>
            </a:r>
          </a:p>
          <a:p>
            <a:pPr>
              <a:buNone/>
            </a:pPr>
            <a:r>
              <a:rPr lang="en-GB" dirty="0"/>
              <a:t>I also had to ensure that all sources were UK-based, because qualifications and laws vary by country.</a:t>
            </a:r>
          </a:p>
        </p:txBody>
      </p:sp>
    </p:spTree>
    <p:extLst>
      <p:ext uri="{BB962C8B-B14F-4D97-AF65-F5344CB8AC3E}">
        <p14:creationId xmlns:p14="http://schemas.microsoft.com/office/powerpoint/2010/main" val="1808824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97C608-CB88-D30C-A33C-82E8FAD0EE92}"/>
              </a:ext>
            </a:extLst>
          </p:cNvPr>
          <p:cNvSpPr txBox="1"/>
          <p:nvPr/>
        </p:nvSpPr>
        <p:spPr>
          <a:xfrm>
            <a:off x="3046524" y="1997839"/>
            <a:ext cx="60989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Next Steps</a:t>
            </a:r>
          </a:p>
          <a:p>
            <a:pPr>
              <a:buNone/>
            </a:pPr>
            <a:br>
              <a:rPr lang="en-GB" dirty="0"/>
            </a:br>
            <a:endParaRPr lang="en-GB" dirty="0"/>
          </a:p>
          <a:p>
            <a:pPr>
              <a:buNone/>
            </a:pPr>
            <a:r>
              <a:rPr lang="en-GB" dirty="0"/>
              <a:t>Next, I plan to: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Research how to set up a private psychology practice.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Explore first-hand experiences from private psychologists.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Learn about legal and ethical responsibilities such as confidentiality and data protection.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new keywords like “private psychology business UK” and “clinical supervision requirements.”</a:t>
            </a:r>
          </a:p>
        </p:txBody>
      </p:sp>
    </p:spTree>
    <p:extLst>
      <p:ext uri="{BB962C8B-B14F-4D97-AF65-F5344CB8AC3E}">
        <p14:creationId xmlns:p14="http://schemas.microsoft.com/office/powerpoint/2010/main" val="2870355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Task 1: Exploration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1: Exploration</dc:title>
  <dc:creator>Daphney Azetia (2308813)</dc:creator>
  <cp:lastModifiedBy>Daphney Azetia (2308813)</cp:lastModifiedBy>
  <cp:revision>1</cp:revision>
  <dcterms:created xsi:type="dcterms:W3CDTF">2025-11-07T02:09:34Z</dcterms:created>
  <dcterms:modified xsi:type="dcterms:W3CDTF">2025-11-07T02:16:51Z</dcterms:modified>
</cp:coreProperties>
</file>