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08" r:id="rId1"/>
  </p:sldMasterIdLst>
  <p:notesMasterIdLst>
    <p:notesMasterId r:id="rId3"/>
  </p:notesMasterIdLst>
  <p:sldIdLst>
    <p:sldId id="261" r:id="rId2"/>
  </p:sldIdLst>
  <p:sldSz cx="7772400" cy="100584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68" userDrawn="1">
          <p15:clr>
            <a:srgbClr val="A4A3A4"/>
          </p15:clr>
        </p15:guide>
        <p15:guide id="2" pos="2448" userDrawn="1">
          <p15:clr>
            <a:srgbClr val="A4A3A4"/>
          </p15:clr>
        </p15:guide>
        <p15:guide id="3" pos="288" userDrawn="1">
          <p15:clr>
            <a:srgbClr val="A4A3A4"/>
          </p15:clr>
        </p15:guide>
        <p15:guide id="4" orient="horz" pos="6126"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15D99"/>
    <a:srgbClr val="D24726"/>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B00D61-CF63-4EA0-B051-D646CA8EE428}" v="5" dt="2019-11-18T21:34:36.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72"/>
  </p:normalViewPr>
  <p:slideViewPr>
    <p:cSldViewPr snapToGrid="0" snapToObjects="1">
      <p:cViewPr varScale="1">
        <p:scale>
          <a:sx n="78" d="100"/>
          <a:sy n="78" d="100"/>
        </p:scale>
        <p:origin x="2886" y="114"/>
      </p:cViewPr>
      <p:guideLst>
        <p:guide orient="horz" pos="3168"/>
        <p:guide pos="2448"/>
        <p:guide pos="288"/>
        <p:guide orient="horz" pos="612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 Id="rId9" Type="http://schemas.microsoft.com/office/2015/10/relationships/revisionInfo" Target="revisionInfo.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0-04-28T21:35:58.175" idx="1">
    <p:pos x="5393" y="-35"/>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311793-2880-AE42-B507-E6BCE7B82E70}" type="datetimeFigureOut">
              <a:rPr lang="it-IT" smtClean="0"/>
              <a:t>28/04/2020</a:t>
            </a:fld>
            <a:endParaRPr lang="it-IT"/>
          </a:p>
        </p:txBody>
      </p:sp>
      <p:sp>
        <p:nvSpPr>
          <p:cNvPr id="4" name="Segnaposto immagine diapositiva 3"/>
          <p:cNvSpPr>
            <a:spLocks noGrp="1" noRot="1" noChangeAspect="1"/>
          </p:cNvSpPr>
          <p:nvPr>
            <p:ph type="sldImg" idx="2"/>
          </p:nvPr>
        </p:nvSpPr>
        <p:spPr>
          <a:xfrm>
            <a:off x="2236788" y="1143000"/>
            <a:ext cx="2384425"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472638-3D52-C545-AF2D-5724607F2B65}" type="slidenum">
              <a:rPr lang="it-IT" smtClean="0"/>
              <a:t>‹#›</a:t>
            </a:fld>
            <a:endParaRPr lang="it-IT"/>
          </a:p>
        </p:txBody>
      </p:sp>
    </p:spTree>
    <p:extLst>
      <p:ext uri="{BB962C8B-B14F-4D97-AF65-F5344CB8AC3E}">
        <p14:creationId xmlns:p14="http://schemas.microsoft.com/office/powerpoint/2010/main" val="98152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472638-3D52-C545-AF2D-5724607F2B65}" type="slidenum">
              <a:rPr lang="it-IT" smtClean="0"/>
              <a:t>1</a:t>
            </a:fld>
            <a:endParaRPr lang="it-IT"/>
          </a:p>
        </p:txBody>
      </p:sp>
    </p:spTree>
    <p:extLst>
      <p:ext uri="{BB962C8B-B14F-4D97-AF65-F5344CB8AC3E}">
        <p14:creationId xmlns:p14="http://schemas.microsoft.com/office/powerpoint/2010/main" val="838320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le 1"/>
          <p:cNvSpPr>
            <a:spLocks noGrp="1"/>
          </p:cNvSpPr>
          <p:nvPr>
            <p:ph type="ctrTitle"/>
          </p:nvPr>
        </p:nvSpPr>
        <p:spPr>
          <a:xfrm>
            <a:off x="582930" y="1646133"/>
            <a:ext cx="6606540" cy="3501813"/>
          </a:xfrm>
        </p:spPr>
        <p:txBody>
          <a:bodyPr anchor="b"/>
          <a:lstStyle>
            <a:lvl1pPr algn="ctr">
              <a:defRPr sz="5100"/>
            </a:lvl1pPr>
          </a:lstStyle>
          <a:p>
            <a:r>
              <a:rPr lang="en-US"/>
              <a:t>Click to edit Master title style</a:t>
            </a:r>
            <a:endParaRPr lang="en-US" dirty="0"/>
          </a:p>
        </p:txBody>
      </p:sp>
      <p:sp>
        <p:nvSpPr>
          <p:cNvPr id="3" name="Subtitle 2"/>
          <p:cNvSpPr>
            <a:spLocks noGrp="1"/>
          </p:cNvSpPr>
          <p:nvPr>
            <p:ph type="subTitle" idx="1"/>
          </p:nvPr>
        </p:nvSpPr>
        <p:spPr>
          <a:xfrm>
            <a:off x="971550" y="5282989"/>
            <a:ext cx="5829300" cy="2428451"/>
          </a:xfrm>
        </p:spPr>
        <p:txBody>
          <a:bodyPr/>
          <a:lstStyle>
            <a:lvl1pPr marL="0" indent="0" algn="ctr">
              <a:buNone/>
              <a:defRPr sz="2040"/>
            </a:lvl1pPr>
            <a:lvl2pPr marL="388620" indent="0" algn="ctr">
              <a:buNone/>
              <a:defRPr sz="1700"/>
            </a:lvl2pPr>
            <a:lvl3pPr marL="777240" indent="0" algn="ctr">
              <a:buNone/>
              <a:defRPr sz="1530"/>
            </a:lvl3pPr>
            <a:lvl4pPr marL="1165860" indent="0" algn="ctr">
              <a:buNone/>
              <a:defRPr sz="1360"/>
            </a:lvl4pPr>
            <a:lvl5pPr marL="1554480" indent="0" algn="ctr">
              <a:buNone/>
              <a:defRPr sz="1360"/>
            </a:lvl5pPr>
            <a:lvl6pPr marL="1943100" indent="0" algn="ctr">
              <a:buNone/>
              <a:defRPr sz="1360"/>
            </a:lvl6pPr>
            <a:lvl7pPr marL="2331720" indent="0" algn="ctr">
              <a:buNone/>
              <a:defRPr sz="1360"/>
            </a:lvl7pPr>
            <a:lvl8pPr marL="2720340" indent="0" algn="ctr">
              <a:buNone/>
              <a:defRPr sz="1360"/>
            </a:lvl8pPr>
            <a:lvl9pPr marL="3108960" indent="0" algn="ctr">
              <a:buNone/>
              <a:defRPr sz="13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249FB1-8DC7-2548-AC7C-8290DC7C7EBB}" type="datetimeFigureOut">
              <a:rPr lang="it-IT" smtClean="0"/>
              <a:t>28/04/2020</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249FB1-8DC7-2548-AC7C-8290DC7C7EBB}" type="datetimeFigureOut">
              <a:rPr lang="it-IT" smtClean="0"/>
              <a:t>28/04/2020</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530305" y="2507618"/>
            <a:ext cx="6703695" cy="4184014"/>
          </a:xfrm>
        </p:spPr>
        <p:txBody>
          <a:bodyPr anchor="b"/>
          <a:lstStyle>
            <a:lvl1pPr>
              <a:defRPr sz="5100"/>
            </a:lvl1pPr>
          </a:lstStyle>
          <a:p>
            <a:r>
              <a:rPr lang="en-US"/>
              <a:t>Click to edit Master title style</a:t>
            </a:r>
            <a:endParaRPr lang="en-US" dirty="0"/>
          </a:p>
        </p:txBody>
      </p:sp>
      <p:sp>
        <p:nvSpPr>
          <p:cNvPr id="3" name="Text Placeholder 2"/>
          <p:cNvSpPr>
            <a:spLocks noGrp="1"/>
          </p:cNvSpPr>
          <p:nvPr>
            <p:ph type="body" idx="1"/>
          </p:nvPr>
        </p:nvSpPr>
        <p:spPr>
          <a:xfrm>
            <a:off x="530305" y="6731215"/>
            <a:ext cx="6703695" cy="2200274"/>
          </a:xfrm>
        </p:spPr>
        <p:txBody>
          <a:bodyPr/>
          <a:lstStyle>
            <a:lvl1pPr marL="0" indent="0">
              <a:buNone/>
              <a:defRPr sz="2040">
                <a:solidFill>
                  <a:schemeClr val="tx1"/>
                </a:solidFill>
              </a:defRPr>
            </a:lvl1pPr>
            <a:lvl2pPr marL="388620" indent="0">
              <a:buNone/>
              <a:defRPr sz="1700">
                <a:solidFill>
                  <a:schemeClr val="tx1">
                    <a:tint val="75000"/>
                  </a:schemeClr>
                </a:solidFill>
              </a:defRPr>
            </a:lvl2pPr>
            <a:lvl3pPr marL="777240" indent="0">
              <a:buNone/>
              <a:defRPr sz="1530">
                <a:solidFill>
                  <a:schemeClr val="tx1">
                    <a:tint val="75000"/>
                  </a:schemeClr>
                </a:solidFill>
              </a:defRPr>
            </a:lvl3pPr>
            <a:lvl4pPr marL="1165860" indent="0">
              <a:buNone/>
              <a:defRPr sz="1360">
                <a:solidFill>
                  <a:schemeClr val="tx1">
                    <a:tint val="75000"/>
                  </a:schemeClr>
                </a:solidFill>
              </a:defRPr>
            </a:lvl4pPr>
            <a:lvl5pPr marL="1554480" indent="0">
              <a:buNone/>
              <a:defRPr sz="1360">
                <a:solidFill>
                  <a:schemeClr val="tx1">
                    <a:tint val="75000"/>
                  </a:schemeClr>
                </a:solidFill>
              </a:defRPr>
            </a:lvl5pPr>
            <a:lvl6pPr marL="1943100" indent="0">
              <a:buNone/>
              <a:defRPr sz="1360">
                <a:solidFill>
                  <a:schemeClr val="tx1">
                    <a:tint val="75000"/>
                  </a:schemeClr>
                </a:solidFill>
              </a:defRPr>
            </a:lvl6pPr>
            <a:lvl7pPr marL="2331720" indent="0">
              <a:buNone/>
              <a:defRPr sz="1360">
                <a:solidFill>
                  <a:schemeClr val="tx1">
                    <a:tint val="75000"/>
                  </a:schemeClr>
                </a:solidFill>
              </a:defRPr>
            </a:lvl7pPr>
            <a:lvl8pPr marL="2720340" indent="0">
              <a:buNone/>
              <a:defRPr sz="1360">
                <a:solidFill>
                  <a:schemeClr val="tx1">
                    <a:tint val="75000"/>
                  </a:schemeClr>
                </a:solidFill>
              </a:defRPr>
            </a:lvl8pPr>
            <a:lvl9pPr marL="3108960" indent="0">
              <a:buNone/>
              <a:defRPr sz="13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249FB1-8DC7-2548-AC7C-8290DC7C7EBB}" type="datetimeFigureOut">
              <a:rPr lang="it-IT" smtClean="0"/>
              <a:t>28/04/2020</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34353" y="2677584"/>
            <a:ext cx="3303270" cy="6381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934778" y="2677584"/>
            <a:ext cx="3303270" cy="6381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249FB1-8DC7-2548-AC7C-8290DC7C7EBB}" type="datetimeFigureOut">
              <a:rPr lang="it-IT" smtClean="0"/>
              <a:t>28/04/2020</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le 1"/>
          <p:cNvSpPr>
            <a:spLocks noGrp="1"/>
          </p:cNvSpPr>
          <p:nvPr>
            <p:ph type="title"/>
          </p:nvPr>
        </p:nvSpPr>
        <p:spPr>
          <a:xfrm>
            <a:off x="535365" y="535519"/>
            <a:ext cx="6703695" cy="1944159"/>
          </a:xfrm>
        </p:spPr>
        <p:txBody>
          <a:bodyPr/>
          <a:lstStyle/>
          <a:p>
            <a:r>
              <a:rPr lang="en-US"/>
              <a:t>Click to edit Master title style</a:t>
            </a:r>
            <a:endParaRPr lang="en-US" dirty="0"/>
          </a:p>
        </p:txBody>
      </p:sp>
      <p:sp>
        <p:nvSpPr>
          <p:cNvPr id="3" name="Text Placeholder 2"/>
          <p:cNvSpPr>
            <a:spLocks noGrp="1"/>
          </p:cNvSpPr>
          <p:nvPr>
            <p:ph type="body" idx="1"/>
          </p:nvPr>
        </p:nvSpPr>
        <p:spPr>
          <a:xfrm>
            <a:off x="535366" y="2465706"/>
            <a:ext cx="3288089" cy="1208404"/>
          </a:xfrm>
        </p:spPr>
        <p:txBody>
          <a:bodyPr anchor="b"/>
          <a:lstStyle>
            <a:lvl1pPr marL="0" indent="0">
              <a:buNone/>
              <a:defRPr sz="2040" b="1"/>
            </a:lvl1pPr>
            <a:lvl2pPr marL="388620" indent="0">
              <a:buNone/>
              <a:defRPr sz="1700" b="1"/>
            </a:lvl2pPr>
            <a:lvl3pPr marL="777240" indent="0">
              <a:buNone/>
              <a:defRPr sz="1530" b="1"/>
            </a:lvl3pPr>
            <a:lvl4pPr marL="1165860" indent="0">
              <a:buNone/>
              <a:defRPr sz="1360" b="1"/>
            </a:lvl4pPr>
            <a:lvl5pPr marL="1554480" indent="0">
              <a:buNone/>
              <a:defRPr sz="1360" b="1"/>
            </a:lvl5pPr>
            <a:lvl6pPr marL="1943100" indent="0">
              <a:buNone/>
              <a:defRPr sz="1360" b="1"/>
            </a:lvl6pPr>
            <a:lvl7pPr marL="2331720" indent="0">
              <a:buNone/>
              <a:defRPr sz="1360" b="1"/>
            </a:lvl7pPr>
            <a:lvl8pPr marL="2720340" indent="0">
              <a:buNone/>
              <a:defRPr sz="1360" b="1"/>
            </a:lvl8pPr>
            <a:lvl9pPr marL="3108960" indent="0">
              <a:buNone/>
              <a:defRPr sz="1360" b="1"/>
            </a:lvl9pPr>
          </a:lstStyle>
          <a:p>
            <a:pPr lvl="0"/>
            <a:r>
              <a:rPr lang="en-US"/>
              <a:t>Click to edit Master text styles</a:t>
            </a:r>
          </a:p>
        </p:txBody>
      </p:sp>
      <p:sp>
        <p:nvSpPr>
          <p:cNvPr id="4" name="Content Placeholder 3"/>
          <p:cNvSpPr>
            <a:spLocks noGrp="1"/>
          </p:cNvSpPr>
          <p:nvPr>
            <p:ph sz="half" idx="2"/>
          </p:nvPr>
        </p:nvSpPr>
        <p:spPr>
          <a:xfrm>
            <a:off x="535366" y="3674110"/>
            <a:ext cx="3288089" cy="5404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934778" y="2465706"/>
            <a:ext cx="3304282" cy="1208404"/>
          </a:xfrm>
        </p:spPr>
        <p:txBody>
          <a:bodyPr anchor="b"/>
          <a:lstStyle>
            <a:lvl1pPr marL="0" indent="0">
              <a:buNone/>
              <a:defRPr sz="2040" b="1"/>
            </a:lvl1pPr>
            <a:lvl2pPr marL="388620" indent="0">
              <a:buNone/>
              <a:defRPr sz="1700" b="1"/>
            </a:lvl2pPr>
            <a:lvl3pPr marL="777240" indent="0">
              <a:buNone/>
              <a:defRPr sz="1530" b="1"/>
            </a:lvl3pPr>
            <a:lvl4pPr marL="1165860" indent="0">
              <a:buNone/>
              <a:defRPr sz="1360" b="1"/>
            </a:lvl4pPr>
            <a:lvl5pPr marL="1554480" indent="0">
              <a:buNone/>
              <a:defRPr sz="1360" b="1"/>
            </a:lvl5pPr>
            <a:lvl6pPr marL="1943100" indent="0">
              <a:buNone/>
              <a:defRPr sz="1360" b="1"/>
            </a:lvl6pPr>
            <a:lvl7pPr marL="2331720" indent="0">
              <a:buNone/>
              <a:defRPr sz="1360" b="1"/>
            </a:lvl7pPr>
            <a:lvl8pPr marL="2720340" indent="0">
              <a:buNone/>
              <a:defRPr sz="1360" b="1"/>
            </a:lvl8pPr>
            <a:lvl9pPr marL="3108960" indent="0">
              <a:buNone/>
              <a:defRPr sz="1360" b="1"/>
            </a:lvl9pPr>
          </a:lstStyle>
          <a:p>
            <a:pPr lvl="0"/>
            <a:r>
              <a:rPr lang="en-US"/>
              <a:t>Click to edit Master text styles</a:t>
            </a:r>
          </a:p>
        </p:txBody>
      </p:sp>
      <p:sp>
        <p:nvSpPr>
          <p:cNvPr id="6" name="Content Placeholder 5"/>
          <p:cNvSpPr>
            <a:spLocks noGrp="1"/>
          </p:cNvSpPr>
          <p:nvPr>
            <p:ph sz="quarter" idx="4"/>
          </p:nvPr>
        </p:nvSpPr>
        <p:spPr>
          <a:xfrm>
            <a:off x="3934778" y="3674110"/>
            <a:ext cx="3304282" cy="5404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249FB1-8DC7-2548-AC7C-8290DC7C7EBB}" type="datetimeFigureOut">
              <a:rPr lang="it-IT" smtClean="0"/>
              <a:t>28/04/2020</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249FB1-8DC7-2548-AC7C-8290DC7C7EBB}" type="datetimeFigureOut">
              <a:rPr lang="it-IT" smtClean="0"/>
              <a:t>28/04/2020</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249FB1-8DC7-2548-AC7C-8290DC7C7EBB}" type="datetimeFigureOut">
              <a:rPr lang="it-IT" smtClean="0"/>
              <a:t>28/04/2020</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535365" y="670560"/>
            <a:ext cx="2506801" cy="2346960"/>
          </a:xfrm>
        </p:spPr>
        <p:txBody>
          <a:bodyPr anchor="b"/>
          <a:lstStyle>
            <a:lvl1pPr>
              <a:defRPr sz="2720"/>
            </a:lvl1pPr>
          </a:lstStyle>
          <a:p>
            <a:r>
              <a:rPr lang="en-US"/>
              <a:t>Click to edit Master title style</a:t>
            </a:r>
            <a:endParaRPr lang="en-US" dirty="0"/>
          </a:p>
        </p:txBody>
      </p:sp>
      <p:sp>
        <p:nvSpPr>
          <p:cNvPr id="3" name="Content Placeholder 2"/>
          <p:cNvSpPr>
            <a:spLocks noGrp="1"/>
          </p:cNvSpPr>
          <p:nvPr>
            <p:ph idx="1"/>
          </p:nvPr>
        </p:nvSpPr>
        <p:spPr>
          <a:xfrm>
            <a:off x="3304282" y="1448226"/>
            <a:ext cx="3934778" cy="7147983"/>
          </a:xfrm>
        </p:spPr>
        <p:txBody>
          <a:bodyPr/>
          <a:lstStyle>
            <a:lvl1pPr>
              <a:defRPr sz="2720"/>
            </a:lvl1pPr>
            <a:lvl2pPr>
              <a:defRPr sz="2380"/>
            </a:lvl2pPr>
            <a:lvl3pPr>
              <a:defRPr sz="2040"/>
            </a:lvl3pPr>
            <a:lvl4pPr>
              <a:defRPr sz="1700"/>
            </a:lvl4pPr>
            <a:lvl5pPr>
              <a:defRPr sz="1700"/>
            </a:lvl5pPr>
            <a:lvl6pPr>
              <a:defRPr sz="1700"/>
            </a:lvl6pPr>
            <a:lvl7pPr>
              <a:defRPr sz="1700"/>
            </a:lvl7pPr>
            <a:lvl8pPr>
              <a:defRPr sz="1700"/>
            </a:lvl8pPr>
            <a:lvl9pPr>
              <a:defRPr sz="1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5365" y="3017520"/>
            <a:ext cx="2506801" cy="5590329"/>
          </a:xfrm>
        </p:spPr>
        <p:txBody>
          <a:bodyPr/>
          <a:lstStyle>
            <a:lvl1pPr marL="0" indent="0">
              <a:buNone/>
              <a:defRPr sz="1360"/>
            </a:lvl1pPr>
            <a:lvl2pPr marL="388620" indent="0">
              <a:buNone/>
              <a:defRPr sz="1190"/>
            </a:lvl2pPr>
            <a:lvl3pPr marL="777240" indent="0">
              <a:buNone/>
              <a:defRPr sz="1020"/>
            </a:lvl3pPr>
            <a:lvl4pPr marL="1165860" indent="0">
              <a:buNone/>
              <a:defRPr sz="850"/>
            </a:lvl4pPr>
            <a:lvl5pPr marL="1554480" indent="0">
              <a:buNone/>
              <a:defRPr sz="850"/>
            </a:lvl5pPr>
            <a:lvl6pPr marL="1943100" indent="0">
              <a:buNone/>
              <a:defRPr sz="850"/>
            </a:lvl6pPr>
            <a:lvl7pPr marL="2331720" indent="0">
              <a:buNone/>
              <a:defRPr sz="850"/>
            </a:lvl7pPr>
            <a:lvl8pPr marL="2720340" indent="0">
              <a:buNone/>
              <a:defRPr sz="850"/>
            </a:lvl8pPr>
            <a:lvl9pPr marL="3108960" indent="0">
              <a:buNone/>
              <a:defRPr sz="850"/>
            </a:lvl9pPr>
          </a:lstStyle>
          <a:p>
            <a:pPr lvl="0"/>
            <a:r>
              <a:rPr lang="en-US"/>
              <a:t>Click to edit Master text styles</a:t>
            </a:r>
          </a:p>
        </p:txBody>
      </p:sp>
      <p:sp>
        <p:nvSpPr>
          <p:cNvPr id="5" name="Date Placeholder 4"/>
          <p:cNvSpPr>
            <a:spLocks noGrp="1"/>
          </p:cNvSpPr>
          <p:nvPr>
            <p:ph type="dt" sz="half" idx="10"/>
          </p:nvPr>
        </p:nvSpPr>
        <p:spPr/>
        <p:txBody>
          <a:bodyPr/>
          <a:lstStyle/>
          <a:p>
            <a:fld id="{36249FB1-8DC7-2548-AC7C-8290DC7C7EBB}" type="datetimeFigureOut">
              <a:rPr lang="it-IT" smtClean="0"/>
              <a:t>28/04/2020</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535365" y="670560"/>
            <a:ext cx="2506801" cy="2346960"/>
          </a:xfrm>
        </p:spPr>
        <p:txBody>
          <a:bodyPr anchor="b"/>
          <a:lstStyle>
            <a:lvl1pPr>
              <a:defRPr sz="2720"/>
            </a:lvl1pPr>
          </a:lstStyle>
          <a:p>
            <a:r>
              <a:rPr lang="en-US"/>
              <a:t>Click to edit Master title style</a:t>
            </a:r>
            <a:endParaRPr lang="en-US" dirty="0"/>
          </a:p>
        </p:txBody>
      </p:sp>
      <p:sp>
        <p:nvSpPr>
          <p:cNvPr id="3" name="Picture Placeholder 2"/>
          <p:cNvSpPr>
            <a:spLocks noGrp="1" noChangeAspect="1"/>
          </p:cNvSpPr>
          <p:nvPr>
            <p:ph type="pic" idx="1"/>
          </p:nvPr>
        </p:nvSpPr>
        <p:spPr>
          <a:xfrm>
            <a:off x="3304282" y="1448226"/>
            <a:ext cx="3934778" cy="7147983"/>
          </a:xfrm>
        </p:spPr>
        <p:txBody>
          <a:bodyPr anchor="t"/>
          <a:lstStyle>
            <a:lvl1pPr marL="0" indent="0">
              <a:buNone/>
              <a:defRPr sz="2720"/>
            </a:lvl1pPr>
            <a:lvl2pPr marL="388620" indent="0">
              <a:buNone/>
              <a:defRPr sz="2380"/>
            </a:lvl2pPr>
            <a:lvl3pPr marL="777240" indent="0">
              <a:buNone/>
              <a:defRPr sz="2040"/>
            </a:lvl3pPr>
            <a:lvl4pPr marL="1165860" indent="0">
              <a:buNone/>
              <a:defRPr sz="1700"/>
            </a:lvl4pPr>
            <a:lvl5pPr marL="1554480" indent="0">
              <a:buNone/>
              <a:defRPr sz="1700"/>
            </a:lvl5pPr>
            <a:lvl6pPr marL="1943100" indent="0">
              <a:buNone/>
              <a:defRPr sz="1700"/>
            </a:lvl6pPr>
            <a:lvl7pPr marL="2331720" indent="0">
              <a:buNone/>
              <a:defRPr sz="1700"/>
            </a:lvl7pPr>
            <a:lvl8pPr marL="2720340" indent="0">
              <a:buNone/>
              <a:defRPr sz="1700"/>
            </a:lvl8pPr>
            <a:lvl9pPr marL="3108960" indent="0">
              <a:buNone/>
              <a:defRPr sz="1700"/>
            </a:lvl9pPr>
          </a:lstStyle>
          <a:p>
            <a:r>
              <a:rPr lang="en-US"/>
              <a:t>Click icon to add picture</a:t>
            </a:r>
            <a:endParaRPr lang="en-US" dirty="0"/>
          </a:p>
        </p:txBody>
      </p:sp>
      <p:sp>
        <p:nvSpPr>
          <p:cNvPr id="4" name="Text Placeholder 3"/>
          <p:cNvSpPr>
            <a:spLocks noGrp="1"/>
          </p:cNvSpPr>
          <p:nvPr>
            <p:ph type="body" sz="half" idx="2"/>
          </p:nvPr>
        </p:nvSpPr>
        <p:spPr>
          <a:xfrm>
            <a:off x="535365" y="3017520"/>
            <a:ext cx="2506801" cy="5590329"/>
          </a:xfrm>
        </p:spPr>
        <p:txBody>
          <a:bodyPr/>
          <a:lstStyle>
            <a:lvl1pPr marL="0" indent="0">
              <a:buNone/>
              <a:defRPr sz="1360"/>
            </a:lvl1pPr>
            <a:lvl2pPr marL="388620" indent="0">
              <a:buNone/>
              <a:defRPr sz="1190"/>
            </a:lvl2pPr>
            <a:lvl3pPr marL="777240" indent="0">
              <a:buNone/>
              <a:defRPr sz="1020"/>
            </a:lvl3pPr>
            <a:lvl4pPr marL="1165860" indent="0">
              <a:buNone/>
              <a:defRPr sz="850"/>
            </a:lvl4pPr>
            <a:lvl5pPr marL="1554480" indent="0">
              <a:buNone/>
              <a:defRPr sz="850"/>
            </a:lvl5pPr>
            <a:lvl6pPr marL="1943100" indent="0">
              <a:buNone/>
              <a:defRPr sz="850"/>
            </a:lvl6pPr>
            <a:lvl7pPr marL="2331720" indent="0">
              <a:buNone/>
              <a:defRPr sz="850"/>
            </a:lvl7pPr>
            <a:lvl8pPr marL="2720340" indent="0">
              <a:buNone/>
              <a:defRPr sz="850"/>
            </a:lvl8pPr>
            <a:lvl9pPr marL="3108960" indent="0">
              <a:buNone/>
              <a:defRPr sz="850"/>
            </a:lvl9pPr>
          </a:lstStyle>
          <a:p>
            <a:pPr lvl="0"/>
            <a:r>
              <a:rPr lang="en-US"/>
              <a:t>Click to edit Master text styles</a:t>
            </a:r>
          </a:p>
        </p:txBody>
      </p:sp>
      <p:sp>
        <p:nvSpPr>
          <p:cNvPr id="5" name="Date Placeholder 4"/>
          <p:cNvSpPr>
            <a:spLocks noGrp="1"/>
          </p:cNvSpPr>
          <p:nvPr>
            <p:ph type="dt" sz="half" idx="10"/>
          </p:nvPr>
        </p:nvSpPr>
        <p:spPr/>
        <p:txBody>
          <a:bodyPr/>
          <a:lstStyle/>
          <a:p>
            <a:fld id="{36249FB1-8DC7-2548-AC7C-8290DC7C7EBB}" type="datetimeFigureOut">
              <a:rPr lang="it-IT" smtClean="0"/>
              <a:t>28/04/2020</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249FB1-8DC7-2548-AC7C-8290DC7C7EBB}" type="datetimeFigureOut">
              <a:rPr lang="it-IT" smtClean="0"/>
              <a:t>28/04/2020</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olo e testo verticali">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562124" y="535517"/>
            <a:ext cx="1675924" cy="852402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34353" y="535517"/>
            <a:ext cx="4930616" cy="852402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249FB1-8DC7-2548-AC7C-8290DC7C7EBB}" type="datetimeFigureOut">
              <a:rPr lang="it-IT" smtClean="0"/>
              <a:t>28/04/2020</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20420942-0C1D-C342-8146-AAA4F3CAD529}" type="slidenum">
              <a:rPr lang="it-IT" smtClean="0"/>
              <a:t>‹#›</a:t>
            </a:fld>
            <a:endParaRPr lang="it-IT"/>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34353" y="535519"/>
            <a:ext cx="6703695" cy="1944159"/>
          </a:xfrm>
          <a:prstGeom prst="rect">
            <a:avLst/>
          </a:prstGeom>
        </p:spPr>
        <p:txBody>
          <a:bodyPr vert="horz" lIns="91440" tIns="45720" rIns="91440" bIns="45720" rtlCol="0" anchor="ctr">
            <a:normAutofit/>
          </a:bodyPr>
          <a:lstStyle/>
          <a:p>
            <a:r>
              <a:rPr lang="it-IT"/>
              <a:t>Fare clic per modificare stile</a:t>
            </a:r>
            <a:endParaRPr lang="en-US" dirty="0"/>
          </a:p>
        </p:txBody>
      </p:sp>
      <p:sp>
        <p:nvSpPr>
          <p:cNvPr id="3" name="Text Placeholder 2"/>
          <p:cNvSpPr>
            <a:spLocks noGrp="1"/>
          </p:cNvSpPr>
          <p:nvPr>
            <p:ph type="body" idx="1"/>
          </p:nvPr>
        </p:nvSpPr>
        <p:spPr>
          <a:xfrm>
            <a:off x="534353" y="2677584"/>
            <a:ext cx="6703695" cy="6381962"/>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534353" y="9322649"/>
            <a:ext cx="1748790" cy="535517"/>
          </a:xfrm>
          <a:prstGeom prst="rect">
            <a:avLst/>
          </a:prstGeom>
        </p:spPr>
        <p:txBody>
          <a:bodyPr vert="horz" lIns="91440" tIns="45720" rIns="91440" bIns="45720" rtlCol="0" anchor="ctr"/>
          <a:lstStyle>
            <a:lvl1pPr algn="l">
              <a:defRPr sz="1020">
                <a:solidFill>
                  <a:schemeClr val="tx1">
                    <a:tint val="75000"/>
                  </a:schemeClr>
                </a:solidFill>
              </a:defRPr>
            </a:lvl1pPr>
          </a:lstStyle>
          <a:p>
            <a:fld id="{36249FB1-8DC7-2548-AC7C-8290DC7C7EBB}" type="datetimeFigureOut">
              <a:rPr lang="it-IT" smtClean="0"/>
              <a:t>28/04/2020</a:t>
            </a:fld>
            <a:endParaRPr lang="it-IT"/>
          </a:p>
        </p:txBody>
      </p:sp>
      <p:sp>
        <p:nvSpPr>
          <p:cNvPr id="5" name="Footer Placeholder 4"/>
          <p:cNvSpPr>
            <a:spLocks noGrp="1"/>
          </p:cNvSpPr>
          <p:nvPr>
            <p:ph type="ftr" sz="quarter" idx="3"/>
          </p:nvPr>
        </p:nvSpPr>
        <p:spPr>
          <a:xfrm>
            <a:off x="2574608" y="9322649"/>
            <a:ext cx="2623185" cy="535517"/>
          </a:xfrm>
          <a:prstGeom prst="rect">
            <a:avLst/>
          </a:prstGeom>
        </p:spPr>
        <p:txBody>
          <a:bodyPr vert="horz" lIns="91440" tIns="45720" rIns="91440" bIns="45720" rtlCol="0" anchor="ctr"/>
          <a:lstStyle>
            <a:lvl1pPr algn="ctr">
              <a:defRPr sz="1020">
                <a:solidFill>
                  <a:schemeClr val="tx1">
                    <a:tint val="75000"/>
                  </a:schemeClr>
                </a:solidFill>
              </a:defRPr>
            </a:lvl1pPr>
          </a:lstStyle>
          <a:p>
            <a:endParaRPr lang="it-IT"/>
          </a:p>
        </p:txBody>
      </p:sp>
      <p:sp>
        <p:nvSpPr>
          <p:cNvPr id="6" name="Slide Number Placeholder 5"/>
          <p:cNvSpPr>
            <a:spLocks noGrp="1"/>
          </p:cNvSpPr>
          <p:nvPr>
            <p:ph type="sldNum" sz="quarter" idx="4"/>
          </p:nvPr>
        </p:nvSpPr>
        <p:spPr>
          <a:xfrm>
            <a:off x="5489258" y="9322649"/>
            <a:ext cx="1748790" cy="535517"/>
          </a:xfrm>
          <a:prstGeom prst="rect">
            <a:avLst/>
          </a:prstGeom>
        </p:spPr>
        <p:txBody>
          <a:bodyPr vert="horz" lIns="91440" tIns="45720" rIns="91440" bIns="45720" rtlCol="0" anchor="ctr"/>
          <a:lstStyle>
            <a:lvl1pPr algn="r">
              <a:defRPr sz="1020">
                <a:solidFill>
                  <a:schemeClr val="tx1">
                    <a:tint val="75000"/>
                  </a:schemeClr>
                </a:solidFill>
              </a:defRPr>
            </a:lvl1pPr>
          </a:lstStyle>
          <a:p>
            <a:fld id="{20420942-0C1D-C342-8146-AAA4F3CAD529}" type="slidenum">
              <a:rPr lang="it-IT" smtClean="0"/>
              <a:t>‹#›</a:t>
            </a:fld>
            <a:endParaRPr lang="it-IT"/>
          </a:p>
        </p:txBody>
      </p:sp>
    </p:spTree>
    <p:extLst>
      <p:ext uri="{BB962C8B-B14F-4D97-AF65-F5344CB8AC3E}">
        <p14:creationId xmlns:p14="http://schemas.microsoft.com/office/powerpoint/2010/main" val="73853314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777240" rtl="0" eaLnBrk="1" latinLnBrk="0" hangingPunct="1">
        <a:lnSpc>
          <a:spcPct val="90000"/>
        </a:lnSpc>
        <a:spcBef>
          <a:spcPct val="0"/>
        </a:spcBef>
        <a:buNone/>
        <a:defRPr sz="3740" kern="1200">
          <a:solidFill>
            <a:schemeClr val="tx1"/>
          </a:solidFill>
          <a:latin typeface="+mj-lt"/>
          <a:ea typeface="+mj-ea"/>
          <a:cs typeface="+mj-cs"/>
        </a:defRPr>
      </a:lvl1pPr>
    </p:titleStyle>
    <p:bodyStyle>
      <a:lvl1pPr marL="194310" indent="-194310" algn="l" defTabSz="777240" rtl="0" eaLnBrk="1" latinLnBrk="0" hangingPunct="1">
        <a:lnSpc>
          <a:spcPct val="90000"/>
        </a:lnSpc>
        <a:spcBef>
          <a:spcPts val="850"/>
        </a:spcBef>
        <a:buFont typeface="Arial" panose="020B0604020202020204" pitchFamily="34" charset="0"/>
        <a:buChar char="•"/>
        <a:defRPr sz="2380" kern="1200">
          <a:solidFill>
            <a:schemeClr val="tx1"/>
          </a:solidFill>
          <a:latin typeface="+mn-lt"/>
          <a:ea typeface="+mn-ea"/>
          <a:cs typeface="+mn-cs"/>
        </a:defRPr>
      </a:lvl1pPr>
      <a:lvl2pPr marL="582930" indent="-194310" algn="l" defTabSz="777240" rtl="0" eaLnBrk="1" latinLnBrk="0" hangingPunct="1">
        <a:lnSpc>
          <a:spcPct val="90000"/>
        </a:lnSpc>
        <a:spcBef>
          <a:spcPts val="425"/>
        </a:spcBef>
        <a:buFont typeface="Arial" panose="020B0604020202020204" pitchFamily="34" charset="0"/>
        <a:buChar char="•"/>
        <a:defRPr sz="2040" kern="1200">
          <a:solidFill>
            <a:schemeClr val="tx1"/>
          </a:solidFill>
          <a:latin typeface="+mn-lt"/>
          <a:ea typeface="+mn-ea"/>
          <a:cs typeface="+mn-cs"/>
        </a:defRPr>
      </a:lvl2pPr>
      <a:lvl3pPr marL="971550" indent="-194310" algn="l" defTabSz="777240" rtl="0" eaLnBrk="1" latinLnBrk="0" hangingPunct="1">
        <a:lnSpc>
          <a:spcPct val="90000"/>
        </a:lnSpc>
        <a:spcBef>
          <a:spcPts val="425"/>
        </a:spcBef>
        <a:buFont typeface="Arial" panose="020B0604020202020204" pitchFamily="34" charset="0"/>
        <a:buChar char="•"/>
        <a:defRPr sz="1700" kern="1200">
          <a:solidFill>
            <a:schemeClr val="tx1"/>
          </a:solidFill>
          <a:latin typeface="+mn-lt"/>
          <a:ea typeface="+mn-ea"/>
          <a:cs typeface="+mn-cs"/>
        </a:defRPr>
      </a:lvl3pPr>
      <a:lvl4pPr marL="136017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4pPr>
      <a:lvl5pPr marL="174879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5pPr>
      <a:lvl6pPr marL="213741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6pPr>
      <a:lvl7pPr marL="252603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7pPr>
      <a:lvl8pPr marL="291465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8pPr>
      <a:lvl9pPr marL="330327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9pPr>
    </p:bodyStyle>
    <p:otherStyle>
      <a:defPPr>
        <a:defRPr lang="en-US"/>
      </a:defPPr>
      <a:lvl1pPr marL="0" algn="l" defTabSz="777240" rtl="0" eaLnBrk="1" latinLnBrk="0" hangingPunct="1">
        <a:defRPr sz="1530" kern="1200">
          <a:solidFill>
            <a:schemeClr val="tx1"/>
          </a:solidFill>
          <a:latin typeface="+mn-lt"/>
          <a:ea typeface="+mn-ea"/>
          <a:cs typeface="+mn-cs"/>
        </a:defRPr>
      </a:lvl1pPr>
      <a:lvl2pPr marL="388620" algn="l" defTabSz="777240" rtl="0" eaLnBrk="1" latinLnBrk="0" hangingPunct="1">
        <a:defRPr sz="1530" kern="1200">
          <a:solidFill>
            <a:schemeClr val="tx1"/>
          </a:solidFill>
          <a:latin typeface="+mn-lt"/>
          <a:ea typeface="+mn-ea"/>
          <a:cs typeface="+mn-cs"/>
        </a:defRPr>
      </a:lvl2pPr>
      <a:lvl3pPr marL="777240" algn="l" defTabSz="777240" rtl="0" eaLnBrk="1" latinLnBrk="0" hangingPunct="1">
        <a:defRPr sz="1530" kern="1200">
          <a:solidFill>
            <a:schemeClr val="tx1"/>
          </a:solidFill>
          <a:latin typeface="+mn-lt"/>
          <a:ea typeface="+mn-ea"/>
          <a:cs typeface="+mn-cs"/>
        </a:defRPr>
      </a:lvl3pPr>
      <a:lvl4pPr marL="1165860" algn="l" defTabSz="777240" rtl="0" eaLnBrk="1" latinLnBrk="0" hangingPunct="1">
        <a:defRPr sz="1530" kern="1200">
          <a:solidFill>
            <a:schemeClr val="tx1"/>
          </a:solidFill>
          <a:latin typeface="+mn-lt"/>
          <a:ea typeface="+mn-ea"/>
          <a:cs typeface="+mn-cs"/>
        </a:defRPr>
      </a:lvl4pPr>
      <a:lvl5pPr marL="1554480" algn="l" defTabSz="777240" rtl="0" eaLnBrk="1" latinLnBrk="0" hangingPunct="1">
        <a:defRPr sz="1530" kern="1200">
          <a:solidFill>
            <a:schemeClr val="tx1"/>
          </a:solidFill>
          <a:latin typeface="+mn-lt"/>
          <a:ea typeface="+mn-ea"/>
          <a:cs typeface="+mn-cs"/>
        </a:defRPr>
      </a:lvl5pPr>
      <a:lvl6pPr marL="1943100" algn="l" defTabSz="777240" rtl="0" eaLnBrk="1" latinLnBrk="0" hangingPunct="1">
        <a:defRPr sz="1530" kern="1200">
          <a:solidFill>
            <a:schemeClr val="tx1"/>
          </a:solidFill>
          <a:latin typeface="+mn-lt"/>
          <a:ea typeface="+mn-ea"/>
          <a:cs typeface="+mn-cs"/>
        </a:defRPr>
      </a:lvl6pPr>
      <a:lvl7pPr marL="2331720" algn="l" defTabSz="777240" rtl="0" eaLnBrk="1" latinLnBrk="0" hangingPunct="1">
        <a:defRPr sz="1530" kern="1200">
          <a:solidFill>
            <a:schemeClr val="tx1"/>
          </a:solidFill>
          <a:latin typeface="+mn-lt"/>
          <a:ea typeface="+mn-ea"/>
          <a:cs typeface="+mn-cs"/>
        </a:defRPr>
      </a:lvl7pPr>
      <a:lvl8pPr marL="2720340" algn="l" defTabSz="777240" rtl="0" eaLnBrk="1" latinLnBrk="0" hangingPunct="1">
        <a:defRPr sz="1530" kern="1200">
          <a:solidFill>
            <a:schemeClr val="tx1"/>
          </a:solidFill>
          <a:latin typeface="+mn-lt"/>
          <a:ea typeface="+mn-ea"/>
          <a:cs typeface="+mn-cs"/>
        </a:defRPr>
      </a:lvl8pPr>
      <a:lvl9pPr marL="3108960" algn="l" defTabSz="777240" rtl="0" eaLnBrk="1" latinLnBrk="0" hangingPunct="1">
        <a:defRPr sz="153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openxmlformats.org/officeDocument/2006/relationships/image" Target="../media/image11.svg"/><Relationship Id="rId18" Type="http://schemas.openxmlformats.org/officeDocument/2006/relationships/image" Target="../media/image16.png"/><Relationship Id="rId26" Type="http://schemas.openxmlformats.org/officeDocument/2006/relationships/image" Target="../media/image24.png"/><Relationship Id="rId39" Type="http://schemas.openxmlformats.org/officeDocument/2006/relationships/image" Target="../media/image37.svg"/><Relationship Id="rId21" Type="http://schemas.openxmlformats.org/officeDocument/2006/relationships/image" Target="../media/image19.svg"/><Relationship Id="rId34" Type="http://schemas.openxmlformats.org/officeDocument/2006/relationships/image" Target="../media/image32.png"/><Relationship Id="rId42" Type="http://schemas.openxmlformats.org/officeDocument/2006/relationships/image" Target="../media/image40.png"/><Relationship Id="rId7" Type="http://schemas.openxmlformats.org/officeDocument/2006/relationships/image" Target="../media/image5.svg"/><Relationship Id="rId2" Type="http://schemas.openxmlformats.org/officeDocument/2006/relationships/notesSlide" Target="../notesSlides/notesSlide1.xml"/><Relationship Id="rId16" Type="http://schemas.openxmlformats.org/officeDocument/2006/relationships/image" Target="../media/image14.png"/><Relationship Id="rId29" Type="http://schemas.openxmlformats.org/officeDocument/2006/relationships/image" Target="../media/image27.svg"/><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svg"/><Relationship Id="rId24" Type="http://schemas.openxmlformats.org/officeDocument/2006/relationships/image" Target="../media/image22.png"/><Relationship Id="rId32" Type="http://schemas.openxmlformats.org/officeDocument/2006/relationships/image" Target="../media/image30.png"/><Relationship Id="rId37" Type="http://schemas.openxmlformats.org/officeDocument/2006/relationships/image" Target="../media/image35.svg"/><Relationship Id="rId40" Type="http://schemas.openxmlformats.org/officeDocument/2006/relationships/image" Target="../media/image38.png"/><Relationship Id="rId45" Type="http://schemas.openxmlformats.org/officeDocument/2006/relationships/image" Target="../media/image43.svg"/><Relationship Id="rId5" Type="http://schemas.openxmlformats.org/officeDocument/2006/relationships/image" Target="../media/image3.svg"/><Relationship Id="rId15" Type="http://schemas.openxmlformats.org/officeDocument/2006/relationships/image" Target="../media/image13.svg"/><Relationship Id="rId23" Type="http://schemas.openxmlformats.org/officeDocument/2006/relationships/image" Target="../media/image21.svg"/><Relationship Id="rId28" Type="http://schemas.openxmlformats.org/officeDocument/2006/relationships/image" Target="../media/image26.png"/><Relationship Id="rId36" Type="http://schemas.openxmlformats.org/officeDocument/2006/relationships/image" Target="../media/image34.png"/><Relationship Id="rId10" Type="http://schemas.openxmlformats.org/officeDocument/2006/relationships/image" Target="../media/image8.png"/><Relationship Id="rId19" Type="http://schemas.openxmlformats.org/officeDocument/2006/relationships/image" Target="../media/image17.svg"/><Relationship Id="rId31" Type="http://schemas.openxmlformats.org/officeDocument/2006/relationships/image" Target="../media/image29.svg"/><Relationship Id="rId44" Type="http://schemas.openxmlformats.org/officeDocument/2006/relationships/image" Target="../media/image42.png"/><Relationship Id="rId4" Type="http://schemas.openxmlformats.org/officeDocument/2006/relationships/image" Target="../media/image2.png"/><Relationship Id="rId9" Type="http://schemas.openxmlformats.org/officeDocument/2006/relationships/image" Target="../media/image7.svg"/><Relationship Id="rId14" Type="http://schemas.openxmlformats.org/officeDocument/2006/relationships/image" Target="../media/image12.png"/><Relationship Id="rId22" Type="http://schemas.openxmlformats.org/officeDocument/2006/relationships/image" Target="../media/image20.png"/><Relationship Id="rId27" Type="http://schemas.openxmlformats.org/officeDocument/2006/relationships/image" Target="../media/image25.svg"/><Relationship Id="rId30" Type="http://schemas.openxmlformats.org/officeDocument/2006/relationships/image" Target="../media/image28.png"/><Relationship Id="rId35" Type="http://schemas.openxmlformats.org/officeDocument/2006/relationships/image" Target="../media/image33.svg"/><Relationship Id="rId43" Type="http://schemas.openxmlformats.org/officeDocument/2006/relationships/image" Target="../media/image41.svg"/><Relationship Id="rId8" Type="http://schemas.openxmlformats.org/officeDocument/2006/relationships/image" Target="../media/image6.png"/><Relationship Id="rId3" Type="http://schemas.openxmlformats.org/officeDocument/2006/relationships/image" Target="../media/image1.png"/><Relationship Id="rId12" Type="http://schemas.openxmlformats.org/officeDocument/2006/relationships/image" Target="../media/image10.png"/><Relationship Id="rId17" Type="http://schemas.openxmlformats.org/officeDocument/2006/relationships/image" Target="../media/image15.svg"/><Relationship Id="rId25" Type="http://schemas.openxmlformats.org/officeDocument/2006/relationships/image" Target="../media/image23.svg"/><Relationship Id="rId33" Type="http://schemas.openxmlformats.org/officeDocument/2006/relationships/image" Target="../media/image31.svg"/><Relationship Id="rId38" Type="http://schemas.openxmlformats.org/officeDocument/2006/relationships/image" Target="../media/image36.png"/><Relationship Id="rId46" Type="http://schemas.openxmlformats.org/officeDocument/2006/relationships/comments" Target="../comments/comment1.xml"/><Relationship Id="rId20" Type="http://schemas.openxmlformats.org/officeDocument/2006/relationships/image" Target="../media/image18.png"/><Relationship Id="rId41" Type="http://schemas.openxmlformats.org/officeDocument/2006/relationships/image" Target="../media/image3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tangolo 3"/>
          <p:cNvSpPr/>
          <p:nvPr/>
        </p:nvSpPr>
        <p:spPr>
          <a:xfrm>
            <a:off x="0" y="0"/>
            <a:ext cx="7772400" cy="10058400"/>
          </a:xfrm>
          <a:prstGeom prst="rect">
            <a:avLst/>
          </a:prstGeom>
          <a:solidFill>
            <a:srgbClr val="315D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ttangolo 7"/>
          <p:cNvSpPr/>
          <p:nvPr/>
        </p:nvSpPr>
        <p:spPr>
          <a:xfrm>
            <a:off x="0" y="4102445"/>
            <a:ext cx="7772400" cy="5955955"/>
          </a:xfrm>
          <a:prstGeom prst="rect">
            <a:avLst/>
          </a:prstGeom>
          <a:solidFill>
            <a:srgbClr val="E6E6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ttangolo 8"/>
          <p:cNvSpPr/>
          <p:nvPr/>
        </p:nvSpPr>
        <p:spPr>
          <a:xfrm>
            <a:off x="326134" y="4179511"/>
            <a:ext cx="6015519" cy="615553"/>
          </a:xfrm>
          <a:prstGeom prst="rect">
            <a:avLst/>
          </a:prstGeom>
          <a:solidFill>
            <a:srgbClr val="E6E6E6"/>
          </a:solidFill>
        </p:spPr>
        <p:txBody>
          <a:bodyPr wrap="square">
            <a:spAutoFit/>
          </a:bodyPr>
          <a:lstStyle/>
          <a:p>
            <a:r>
              <a:rPr lang="en-US" sz="1700" b="1" dirty="0">
                <a:solidFill>
                  <a:srgbClr val="315D99"/>
                </a:solidFill>
                <a:latin typeface="Segoe Pro Display" charset="0"/>
                <a:ea typeface="Segoe Pro Display" charset="0"/>
                <a:cs typeface="Segoe Pro Display" charset="0"/>
              </a:rPr>
              <a:t>What the Eye Can See, and What The Eye Doesn’t Know It Can See.</a:t>
            </a:r>
          </a:p>
        </p:txBody>
      </p:sp>
      <p:sp>
        <p:nvSpPr>
          <p:cNvPr id="13" name="Rettangolo 12"/>
          <p:cNvSpPr/>
          <p:nvPr/>
        </p:nvSpPr>
        <p:spPr>
          <a:xfrm>
            <a:off x="4223712" y="6433549"/>
            <a:ext cx="2940979" cy="1138773"/>
          </a:xfrm>
          <a:prstGeom prst="rect">
            <a:avLst/>
          </a:prstGeom>
        </p:spPr>
        <p:txBody>
          <a:bodyPr wrap="square">
            <a:spAutoFit/>
          </a:bodyPr>
          <a:lstStyle/>
          <a:p>
            <a:r>
              <a:rPr lang="en-US" sz="1300" b="1" dirty="0">
                <a:solidFill>
                  <a:srgbClr val="315D99"/>
                </a:solidFill>
                <a:latin typeface="Segoe Pro Display" charset="0"/>
                <a:ea typeface="Segoe Pro Display" charset="0"/>
                <a:cs typeface="Segoe Pro Display" charset="0"/>
              </a:rPr>
              <a:t>Sight</a:t>
            </a:r>
            <a:endParaRPr lang="en-US" sz="1100" dirty="0">
              <a:latin typeface="Segoe Pro Display" charset="0"/>
              <a:ea typeface="Segoe Pro Display" charset="0"/>
              <a:cs typeface="Segoe Pro Display" charset="0"/>
            </a:endParaRPr>
          </a:p>
          <a:p>
            <a:r>
              <a:rPr lang="en-US" sz="1100" dirty="0">
                <a:latin typeface="Segoe Pro Display" charset="0"/>
                <a:ea typeface="Segoe Pro Display" charset="0"/>
                <a:cs typeface="Segoe Pro Display" charset="0"/>
              </a:rPr>
              <a:t>When advertising is manipulated to enable you to see advertisements in places you wouldn’t usually</a:t>
            </a:r>
          </a:p>
          <a:p>
            <a:r>
              <a:rPr lang="en-US" sz="1100" dirty="0">
                <a:latin typeface="Segoe Pro Display" charset="0"/>
                <a:ea typeface="Segoe Pro Display" charset="0"/>
                <a:cs typeface="Segoe Pro Display" charset="0"/>
              </a:rPr>
              <a:t>Example – Ferrari putting a barcode of a cigarette company on the car.</a:t>
            </a:r>
            <a:endParaRPr lang="en-US" sz="1000" dirty="0">
              <a:latin typeface="Segoe Pro Display" charset="0"/>
              <a:ea typeface="Segoe Pro Display" charset="0"/>
              <a:cs typeface="Segoe Pro Display" charset="0"/>
            </a:endParaRPr>
          </a:p>
        </p:txBody>
      </p:sp>
      <p:sp>
        <p:nvSpPr>
          <p:cNvPr id="14" name="Rettangolo 13"/>
          <p:cNvSpPr/>
          <p:nvPr/>
        </p:nvSpPr>
        <p:spPr>
          <a:xfrm>
            <a:off x="5497049" y="7580780"/>
            <a:ext cx="2214865" cy="1423467"/>
          </a:xfrm>
          <a:prstGeom prst="rect">
            <a:avLst/>
          </a:prstGeom>
        </p:spPr>
        <p:txBody>
          <a:bodyPr wrap="square">
            <a:spAutoFit/>
          </a:bodyPr>
          <a:lstStyle/>
          <a:p>
            <a:r>
              <a:rPr lang="en-US" sz="1300" b="1" dirty="0">
                <a:solidFill>
                  <a:srgbClr val="315D99"/>
                </a:solidFill>
                <a:latin typeface="Segoe Pro Display" charset="0"/>
                <a:ea typeface="Segoe Pro Display" charset="0"/>
                <a:cs typeface="Segoe Pro Display" charset="0"/>
              </a:rPr>
              <a:t>Sound</a:t>
            </a:r>
          </a:p>
          <a:p>
            <a:r>
              <a:rPr lang="en-US" sz="1050" dirty="0">
                <a:latin typeface="Segoe Pro Display" charset="0"/>
                <a:ea typeface="Segoe Pro Display" charset="0"/>
                <a:cs typeface="Segoe Pro Display" charset="0"/>
              </a:rPr>
              <a:t>Advertising a specific item using sound to subconsciously draw you to it.</a:t>
            </a:r>
          </a:p>
          <a:p>
            <a:r>
              <a:rPr lang="en-US" sz="1050" dirty="0">
                <a:latin typeface="Segoe Pro Display" charset="0"/>
                <a:ea typeface="Segoe Pro Display" charset="0"/>
                <a:cs typeface="Segoe Pro Display" charset="0"/>
              </a:rPr>
              <a:t>Example – North et al (1999) using Italian music to see an increase in Italian wine being bought, vice versa with German wine.</a:t>
            </a:r>
          </a:p>
        </p:txBody>
      </p:sp>
      <p:sp>
        <p:nvSpPr>
          <p:cNvPr id="15" name="Rettangolo 14"/>
          <p:cNvSpPr/>
          <p:nvPr/>
        </p:nvSpPr>
        <p:spPr>
          <a:xfrm>
            <a:off x="378542" y="7732776"/>
            <a:ext cx="1811262" cy="1846659"/>
          </a:xfrm>
          <a:prstGeom prst="rect">
            <a:avLst/>
          </a:prstGeom>
        </p:spPr>
        <p:txBody>
          <a:bodyPr wrap="square">
            <a:spAutoFit/>
          </a:bodyPr>
          <a:lstStyle/>
          <a:p>
            <a:pPr algn="r"/>
            <a:r>
              <a:rPr lang="en-US" sz="1300" b="1" dirty="0">
                <a:solidFill>
                  <a:srgbClr val="315D99"/>
                </a:solidFill>
                <a:latin typeface="Segoe Pro Display" charset="0"/>
                <a:ea typeface="Segoe Pro Display" charset="0"/>
                <a:cs typeface="Segoe Pro Display" charset="0"/>
              </a:rPr>
              <a:t>Understanding?</a:t>
            </a:r>
            <a:r>
              <a:rPr lang="en-US" sz="1100" dirty="0">
                <a:latin typeface="Segoe Pro Display" charset="0"/>
                <a:ea typeface="Segoe Pro Display" charset="0"/>
                <a:cs typeface="Segoe Pro Display" charset="0"/>
              </a:rPr>
              <a:t> </a:t>
            </a:r>
          </a:p>
          <a:p>
            <a:pPr algn="r"/>
            <a:r>
              <a:rPr lang="en-US" sz="1100" dirty="0">
                <a:latin typeface="Segoe Pro Display" charset="0"/>
                <a:ea typeface="Segoe Pro Display" charset="0"/>
                <a:cs typeface="Segoe Pro Display" charset="0"/>
              </a:rPr>
              <a:t>Key in recognizing how both types of messaging work is by being able to recognize what they are and how they function. To the right are some examples of different types of this style of messaging</a:t>
            </a:r>
            <a:r>
              <a:rPr lang="en-US" sz="1300" b="1" dirty="0">
                <a:latin typeface="Segoe Pro Display" charset="0"/>
                <a:ea typeface="Segoe Pro Display" charset="0"/>
                <a:cs typeface="Segoe Pro Display" charset="0"/>
              </a:rPr>
              <a:t>.</a:t>
            </a:r>
            <a:endParaRPr lang="en-US" sz="1100" dirty="0">
              <a:latin typeface="Segoe Pro Display" charset="0"/>
              <a:ea typeface="Segoe Pro Display" charset="0"/>
              <a:cs typeface="Segoe Pro Display" charset="0"/>
            </a:endParaRPr>
          </a:p>
        </p:txBody>
      </p:sp>
      <p:sp>
        <p:nvSpPr>
          <p:cNvPr id="17" name="Rettangolo 16"/>
          <p:cNvSpPr/>
          <p:nvPr/>
        </p:nvSpPr>
        <p:spPr>
          <a:xfrm>
            <a:off x="4307535" y="8808090"/>
            <a:ext cx="3112980" cy="1261884"/>
          </a:xfrm>
          <a:prstGeom prst="rect">
            <a:avLst/>
          </a:prstGeom>
        </p:spPr>
        <p:txBody>
          <a:bodyPr wrap="square">
            <a:spAutoFit/>
          </a:bodyPr>
          <a:lstStyle/>
          <a:p>
            <a:r>
              <a:rPr lang="en-US" sz="1300" b="1" dirty="0">
                <a:solidFill>
                  <a:srgbClr val="315D99"/>
                </a:solidFill>
                <a:latin typeface="Segoe Pro Display" charset="0"/>
                <a:ea typeface="Segoe Pro Display" charset="0"/>
                <a:cs typeface="Segoe Pro Display" charset="0"/>
              </a:rPr>
              <a:t>Scent</a:t>
            </a:r>
            <a:endParaRPr lang="en-US" sz="1050" b="1" dirty="0">
              <a:solidFill>
                <a:srgbClr val="315D99"/>
              </a:solidFill>
              <a:latin typeface="Segoe Pro Display" charset="0"/>
              <a:ea typeface="Segoe Pro Display" charset="0"/>
              <a:cs typeface="Segoe Pro Display" charset="0"/>
            </a:endParaRPr>
          </a:p>
          <a:p>
            <a:r>
              <a:rPr lang="en-US" sz="900" dirty="0">
                <a:latin typeface="Segoe Pro Display" charset="0"/>
                <a:ea typeface="Segoe Pro Display" charset="0"/>
                <a:cs typeface="Segoe Pro Display" charset="0"/>
              </a:rPr>
              <a:t>When going somewhere you might smell something pleasant, which leaves you wanting what produces that smell</a:t>
            </a:r>
          </a:p>
          <a:p>
            <a:r>
              <a:rPr lang="en-US" sz="900" dirty="0">
                <a:latin typeface="Segoe Pro Display" charset="0"/>
                <a:ea typeface="Segoe Pro Display" charset="0"/>
                <a:cs typeface="Segoe Pro Display" charset="0"/>
              </a:rPr>
              <a:t>Example – bakery or coffee shop. Some department stores are well-known for using certain aromas associated with products they sell to encourage adults to make additional purchases.</a:t>
            </a:r>
          </a:p>
        </p:txBody>
      </p:sp>
      <p:cxnSp>
        <p:nvCxnSpPr>
          <p:cNvPr id="20" name="Connettore 1 19"/>
          <p:cNvCxnSpPr/>
          <p:nvPr/>
        </p:nvCxnSpPr>
        <p:spPr>
          <a:xfrm>
            <a:off x="0" y="10066858"/>
            <a:ext cx="7772400" cy="0"/>
          </a:xfrm>
          <a:prstGeom prst="line">
            <a:avLst/>
          </a:prstGeom>
          <a:ln>
            <a:solidFill>
              <a:srgbClr val="315D99"/>
            </a:solidFill>
          </a:ln>
        </p:spPr>
        <p:style>
          <a:lnRef idx="1">
            <a:schemeClr val="accent1"/>
          </a:lnRef>
          <a:fillRef idx="0">
            <a:schemeClr val="accent1"/>
          </a:fillRef>
          <a:effectRef idx="0">
            <a:schemeClr val="accent1"/>
          </a:effectRef>
          <a:fontRef idx="minor">
            <a:schemeClr val="tx1"/>
          </a:fontRef>
        </p:style>
      </p:cxnSp>
      <p:sp>
        <p:nvSpPr>
          <p:cNvPr id="21" name="Rettangolo 20"/>
          <p:cNvSpPr/>
          <p:nvPr/>
        </p:nvSpPr>
        <p:spPr>
          <a:xfrm>
            <a:off x="326134" y="4730851"/>
            <a:ext cx="7227870" cy="1015663"/>
          </a:xfrm>
          <a:prstGeom prst="rect">
            <a:avLst/>
          </a:prstGeom>
          <a:noFill/>
        </p:spPr>
        <p:txBody>
          <a:bodyPr wrap="square">
            <a:spAutoFit/>
          </a:bodyPr>
          <a:lstStyle/>
          <a:p>
            <a:r>
              <a:rPr lang="en-US" sz="1200" b="1" dirty="0">
                <a:latin typeface="Segoe Pro Display" charset="0"/>
                <a:ea typeface="Segoe Pro Display" charset="0"/>
                <a:cs typeface="Segoe Pro Display" charset="0"/>
              </a:rPr>
              <a:t>Supraliminal messaging unlike subliminal messaging is what is seen and visible. Whereas, subliminal messaging is thought to be seen and processed by the brain but not fully recognized by the individual processing it. A Van goes past you with a burger ad and you want a burger = supraliminal.  You see an Ad on the TV and for a millisecond the words ‘eat burgers’ flashes. You, John doe, do not consciously recognize this, but your subconscious does = subliminal and hungry.</a:t>
            </a:r>
          </a:p>
        </p:txBody>
      </p:sp>
      <p:grpSp>
        <p:nvGrpSpPr>
          <p:cNvPr id="24" name="Group 23">
            <a:extLst>
              <a:ext uri="{FF2B5EF4-FFF2-40B4-BE49-F238E27FC236}">
                <a16:creationId xmlns:a16="http://schemas.microsoft.com/office/drawing/2014/main" id="{F8139325-46DB-48C6-B18F-ED3B6DCE34C7}"/>
              </a:ext>
            </a:extLst>
          </p:cNvPr>
          <p:cNvGrpSpPr/>
          <p:nvPr/>
        </p:nvGrpSpPr>
        <p:grpSpPr>
          <a:xfrm>
            <a:off x="2355296" y="6511369"/>
            <a:ext cx="3100726" cy="3165517"/>
            <a:chOff x="2335837" y="6534519"/>
            <a:chExt cx="3100726" cy="3165517"/>
          </a:xfrm>
        </p:grpSpPr>
        <p:grpSp>
          <p:nvGrpSpPr>
            <p:cNvPr id="6" name="Group 5">
              <a:extLst>
                <a:ext uri="{FF2B5EF4-FFF2-40B4-BE49-F238E27FC236}">
                  <a16:creationId xmlns:a16="http://schemas.microsoft.com/office/drawing/2014/main" id="{3CF33E5A-A81A-4FD4-856A-2D2B25439BCF}"/>
                </a:ext>
              </a:extLst>
            </p:cNvPr>
            <p:cNvGrpSpPr/>
            <p:nvPr/>
          </p:nvGrpSpPr>
          <p:grpSpPr>
            <a:xfrm>
              <a:off x="2335837" y="6534519"/>
              <a:ext cx="3100726" cy="3165517"/>
              <a:chOff x="2335837" y="6534519"/>
              <a:chExt cx="3100726" cy="3165517"/>
            </a:xfrm>
          </p:grpSpPr>
          <p:pic>
            <p:nvPicPr>
              <p:cNvPr id="16" name="Immagine 15"/>
              <p:cNvPicPr>
                <a:picLocks noChangeAspect="1"/>
              </p:cNvPicPr>
              <p:nvPr/>
            </p:nvPicPr>
            <p:blipFill>
              <a:blip r:embed="rId3"/>
              <a:stretch>
                <a:fillRect/>
              </a:stretch>
            </p:blipFill>
            <p:spPr>
              <a:xfrm>
                <a:off x="2335837" y="6534519"/>
                <a:ext cx="3100726" cy="3165517"/>
              </a:xfrm>
              <a:prstGeom prst="rect">
                <a:avLst/>
              </a:prstGeom>
            </p:spPr>
          </p:pic>
          <p:sp>
            <p:nvSpPr>
              <p:cNvPr id="2" name="Rectangle 1">
                <a:extLst>
                  <a:ext uri="{FF2B5EF4-FFF2-40B4-BE49-F238E27FC236}">
                    <a16:creationId xmlns:a16="http://schemas.microsoft.com/office/drawing/2014/main" id="{B56C9064-8328-463D-92B7-9E2277DE5B3D}"/>
                  </a:ext>
                </a:extLst>
              </p:cNvPr>
              <p:cNvSpPr/>
              <p:nvPr/>
            </p:nvSpPr>
            <p:spPr>
              <a:xfrm>
                <a:off x="3666392" y="7717169"/>
                <a:ext cx="360485" cy="4157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3" name="Graphic 22">
              <a:extLst>
                <a:ext uri="{FF2B5EF4-FFF2-40B4-BE49-F238E27FC236}">
                  <a16:creationId xmlns:a16="http://schemas.microsoft.com/office/drawing/2014/main" id="{7F79F89A-A960-45E4-9CE4-EA919903A80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710681" y="7801653"/>
              <a:ext cx="304800" cy="304800"/>
            </a:xfrm>
            <a:prstGeom prst="rect">
              <a:avLst/>
            </a:prstGeom>
          </p:spPr>
        </p:pic>
      </p:grpSp>
      <p:sp>
        <p:nvSpPr>
          <p:cNvPr id="25" name="TextBox 24">
            <a:extLst>
              <a:ext uri="{FF2B5EF4-FFF2-40B4-BE49-F238E27FC236}">
                <a16:creationId xmlns:a16="http://schemas.microsoft.com/office/drawing/2014/main" id="{36126C39-A14E-4214-825E-0C67B7A7B9C7}"/>
              </a:ext>
            </a:extLst>
          </p:cNvPr>
          <p:cNvSpPr txBox="1"/>
          <p:nvPr/>
        </p:nvSpPr>
        <p:spPr>
          <a:xfrm>
            <a:off x="4292778" y="1566710"/>
            <a:ext cx="2607275" cy="1477328"/>
          </a:xfrm>
          <a:prstGeom prst="rect">
            <a:avLst/>
          </a:prstGeom>
          <a:noFill/>
        </p:spPr>
        <p:txBody>
          <a:bodyPr wrap="square" rtlCol="0">
            <a:spAutoFit/>
          </a:bodyPr>
          <a:lstStyle/>
          <a:p>
            <a:r>
              <a:rPr lang="en-GB" sz="3200" dirty="0">
                <a:solidFill>
                  <a:srgbClr val="FF0000"/>
                </a:solidFill>
                <a:latin typeface="Comic Sans MS" panose="030F0702030302020204" pitchFamily="66" charset="0"/>
              </a:rPr>
              <a:t>Subliminal Messaging</a:t>
            </a:r>
          </a:p>
          <a:p>
            <a:endParaRPr lang="en-GB" sz="800" dirty="0">
              <a:solidFill>
                <a:srgbClr val="FF0000"/>
              </a:solidFill>
              <a:latin typeface="Comic Sans MS" panose="030F0702030302020204" pitchFamily="66" charset="0"/>
            </a:endParaRPr>
          </a:p>
          <a:p>
            <a:r>
              <a:rPr lang="en-GB" dirty="0">
                <a:solidFill>
                  <a:srgbClr val="FF0000"/>
                </a:solidFill>
                <a:latin typeface="Comic Sans MS" panose="030F0702030302020204" pitchFamily="66" charset="0"/>
              </a:rPr>
              <a:t>And how to spot it</a:t>
            </a:r>
          </a:p>
        </p:txBody>
      </p:sp>
      <p:sp>
        <p:nvSpPr>
          <p:cNvPr id="28" name="Oval 27">
            <a:extLst>
              <a:ext uri="{FF2B5EF4-FFF2-40B4-BE49-F238E27FC236}">
                <a16:creationId xmlns:a16="http://schemas.microsoft.com/office/drawing/2014/main" id="{2812675C-F4AC-4BC2-8596-769E3894BED7}"/>
              </a:ext>
            </a:extLst>
          </p:cNvPr>
          <p:cNvSpPr/>
          <p:nvPr/>
        </p:nvSpPr>
        <p:spPr>
          <a:xfrm>
            <a:off x="3616003" y="6498142"/>
            <a:ext cx="579312" cy="55399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97155090-3B2E-488E-A5C7-98FAF8666F20}"/>
              </a:ext>
            </a:extLst>
          </p:cNvPr>
          <p:cNvSpPr/>
          <p:nvPr/>
        </p:nvSpPr>
        <p:spPr>
          <a:xfrm>
            <a:off x="4901540" y="7855886"/>
            <a:ext cx="579312" cy="55399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2FC4F920-5FF5-4111-963F-E46BBDD56CD7}"/>
              </a:ext>
            </a:extLst>
          </p:cNvPr>
          <p:cNvSpPr/>
          <p:nvPr/>
        </p:nvSpPr>
        <p:spPr>
          <a:xfrm>
            <a:off x="3644400" y="9174861"/>
            <a:ext cx="579312" cy="55399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4BA4308D-D314-4172-A141-7611D84EFD72}"/>
              </a:ext>
            </a:extLst>
          </p:cNvPr>
          <p:cNvSpPr/>
          <p:nvPr/>
        </p:nvSpPr>
        <p:spPr>
          <a:xfrm>
            <a:off x="2304596" y="7845061"/>
            <a:ext cx="579312" cy="55399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Graphic 26" descr="Target Audience">
            <a:extLst>
              <a:ext uri="{FF2B5EF4-FFF2-40B4-BE49-F238E27FC236}">
                <a16:creationId xmlns:a16="http://schemas.microsoft.com/office/drawing/2014/main" id="{E5D2D3A3-2068-4C23-A543-403666DC451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48459" y="6352037"/>
            <a:ext cx="914400" cy="914400"/>
          </a:xfrm>
          <a:prstGeom prst="rect">
            <a:avLst/>
          </a:prstGeom>
        </p:spPr>
      </p:pic>
      <p:pic>
        <p:nvPicPr>
          <p:cNvPr id="36" name="Graphic 35" descr="Volume">
            <a:extLst>
              <a:ext uri="{FF2B5EF4-FFF2-40B4-BE49-F238E27FC236}">
                <a16:creationId xmlns:a16="http://schemas.microsoft.com/office/drawing/2014/main" id="{6CE925B1-20EA-459A-932A-B64685B49C6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921671" y="7831154"/>
            <a:ext cx="611970" cy="611970"/>
          </a:xfrm>
          <a:prstGeom prst="rect">
            <a:avLst/>
          </a:prstGeom>
        </p:spPr>
      </p:pic>
      <p:pic>
        <p:nvPicPr>
          <p:cNvPr id="38" name="Graphic 37" descr="Nose">
            <a:extLst>
              <a:ext uri="{FF2B5EF4-FFF2-40B4-BE49-F238E27FC236}">
                <a16:creationId xmlns:a16="http://schemas.microsoft.com/office/drawing/2014/main" id="{5D08B033-A5F1-44E5-B6DD-F69CFD6DD30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90120" y="9130473"/>
            <a:ext cx="605940" cy="605940"/>
          </a:xfrm>
          <a:prstGeom prst="rect">
            <a:avLst/>
          </a:prstGeom>
        </p:spPr>
      </p:pic>
      <p:sp>
        <p:nvSpPr>
          <p:cNvPr id="39" name="Oval 38">
            <a:extLst>
              <a:ext uri="{FF2B5EF4-FFF2-40B4-BE49-F238E27FC236}">
                <a16:creationId xmlns:a16="http://schemas.microsoft.com/office/drawing/2014/main" id="{9B29AD70-2E42-43DA-938D-13C7E3CDD91A}"/>
              </a:ext>
            </a:extLst>
          </p:cNvPr>
          <p:cNvSpPr/>
          <p:nvPr/>
        </p:nvSpPr>
        <p:spPr>
          <a:xfrm>
            <a:off x="3113775" y="7393840"/>
            <a:ext cx="1613346" cy="15785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1" name="Graphic 40" descr="Badge Question Mark">
            <a:extLst>
              <a:ext uri="{FF2B5EF4-FFF2-40B4-BE49-F238E27FC236}">
                <a16:creationId xmlns:a16="http://schemas.microsoft.com/office/drawing/2014/main" id="{3DA84F78-4A27-4D6F-B925-F5E32BBCED87}"/>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3058327" y="7304529"/>
            <a:ext cx="1742143" cy="1742143"/>
          </a:xfrm>
          <a:prstGeom prst="rect">
            <a:avLst/>
          </a:prstGeom>
        </p:spPr>
      </p:pic>
      <p:pic>
        <p:nvPicPr>
          <p:cNvPr id="43" name="Graphic 42" descr="Thought">
            <a:extLst>
              <a:ext uri="{FF2B5EF4-FFF2-40B4-BE49-F238E27FC236}">
                <a16:creationId xmlns:a16="http://schemas.microsoft.com/office/drawing/2014/main" id="{5E8B5006-1EA6-4183-ACED-BECEF6672D77}"/>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45925" y="36180"/>
            <a:ext cx="2406924" cy="2406924"/>
          </a:xfrm>
          <a:prstGeom prst="rect">
            <a:avLst/>
          </a:prstGeom>
        </p:spPr>
      </p:pic>
      <p:pic>
        <p:nvPicPr>
          <p:cNvPr id="45" name="Graphic 44" descr="Questions">
            <a:extLst>
              <a:ext uri="{FF2B5EF4-FFF2-40B4-BE49-F238E27FC236}">
                <a16:creationId xmlns:a16="http://schemas.microsoft.com/office/drawing/2014/main" id="{8034C621-8FBC-49ED-A3F2-02FA7F414934}"/>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2258827" y="7818088"/>
            <a:ext cx="579312" cy="579312"/>
          </a:xfrm>
          <a:prstGeom prst="rect">
            <a:avLst/>
          </a:prstGeom>
        </p:spPr>
      </p:pic>
      <p:pic>
        <p:nvPicPr>
          <p:cNvPr id="47" name="Graphic 46" descr="Speech">
            <a:extLst>
              <a:ext uri="{FF2B5EF4-FFF2-40B4-BE49-F238E27FC236}">
                <a16:creationId xmlns:a16="http://schemas.microsoft.com/office/drawing/2014/main" id="{11D2F3A6-361E-445A-A026-19D17ACF9107}"/>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087664" y="1649699"/>
            <a:ext cx="2337510" cy="2337510"/>
          </a:xfrm>
          <a:prstGeom prst="rect">
            <a:avLst/>
          </a:prstGeom>
        </p:spPr>
      </p:pic>
      <p:sp>
        <p:nvSpPr>
          <p:cNvPr id="48" name="TextBox 47">
            <a:extLst>
              <a:ext uri="{FF2B5EF4-FFF2-40B4-BE49-F238E27FC236}">
                <a16:creationId xmlns:a16="http://schemas.microsoft.com/office/drawing/2014/main" id="{535EF019-AE67-4B6F-B4D6-3395DC5D7FC2}"/>
              </a:ext>
            </a:extLst>
          </p:cNvPr>
          <p:cNvSpPr txBox="1"/>
          <p:nvPr/>
        </p:nvSpPr>
        <p:spPr>
          <a:xfrm>
            <a:off x="1008453" y="545770"/>
            <a:ext cx="1875455" cy="369332"/>
          </a:xfrm>
          <a:prstGeom prst="rect">
            <a:avLst/>
          </a:prstGeom>
          <a:noFill/>
        </p:spPr>
        <p:txBody>
          <a:bodyPr wrap="square" rtlCol="0">
            <a:spAutoFit/>
          </a:bodyPr>
          <a:lstStyle/>
          <a:p>
            <a:r>
              <a:rPr lang="en-GB" b="1" dirty="0">
                <a:solidFill>
                  <a:schemeClr val="bg1"/>
                </a:solidFill>
              </a:rPr>
              <a:t>SUBLIMINAL</a:t>
            </a:r>
          </a:p>
        </p:txBody>
      </p:sp>
      <p:sp>
        <p:nvSpPr>
          <p:cNvPr id="49" name="TextBox 48">
            <a:extLst>
              <a:ext uri="{FF2B5EF4-FFF2-40B4-BE49-F238E27FC236}">
                <a16:creationId xmlns:a16="http://schemas.microsoft.com/office/drawing/2014/main" id="{F6738E5B-906B-4654-A3D6-BEB1A314AFF0}"/>
              </a:ext>
            </a:extLst>
          </p:cNvPr>
          <p:cNvSpPr txBox="1"/>
          <p:nvPr/>
        </p:nvSpPr>
        <p:spPr>
          <a:xfrm>
            <a:off x="2189804" y="1368984"/>
            <a:ext cx="879594" cy="369332"/>
          </a:xfrm>
          <a:prstGeom prst="rect">
            <a:avLst/>
          </a:prstGeom>
          <a:noFill/>
        </p:spPr>
        <p:txBody>
          <a:bodyPr wrap="square" rtlCol="0">
            <a:spAutoFit/>
          </a:bodyPr>
          <a:lstStyle/>
          <a:p>
            <a:r>
              <a:rPr lang="en-GB" dirty="0"/>
              <a:t>Vs.</a:t>
            </a:r>
          </a:p>
        </p:txBody>
      </p:sp>
      <p:sp>
        <p:nvSpPr>
          <p:cNvPr id="50" name="TextBox 49">
            <a:extLst>
              <a:ext uri="{FF2B5EF4-FFF2-40B4-BE49-F238E27FC236}">
                <a16:creationId xmlns:a16="http://schemas.microsoft.com/office/drawing/2014/main" id="{8DA29FAE-A402-4E8D-A339-5377ABCE955F}"/>
              </a:ext>
            </a:extLst>
          </p:cNvPr>
          <p:cNvSpPr txBox="1"/>
          <p:nvPr/>
        </p:nvSpPr>
        <p:spPr>
          <a:xfrm>
            <a:off x="1527725" y="2454413"/>
            <a:ext cx="1553742" cy="338554"/>
          </a:xfrm>
          <a:prstGeom prst="rect">
            <a:avLst/>
          </a:prstGeom>
          <a:noFill/>
        </p:spPr>
        <p:txBody>
          <a:bodyPr wrap="square" rtlCol="0">
            <a:spAutoFit/>
          </a:bodyPr>
          <a:lstStyle/>
          <a:p>
            <a:r>
              <a:rPr lang="en-GB" sz="1600" b="1" dirty="0"/>
              <a:t>SUPRALIMINAL </a:t>
            </a:r>
          </a:p>
        </p:txBody>
      </p:sp>
      <p:pic>
        <p:nvPicPr>
          <p:cNvPr id="52" name="Graphic 51" descr="Television">
            <a:extLst>
              <a:ext uri="{FF2B5EF4-FFF2-40B4-BE49-F238E27FC236}">
                <a16:creationId xmlns:a16="http://schemas.microsoft.com/office/drawing/2014/main" id="{22A79F7D-B61F-4C6D-AB22-D95167489006}"/>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3737915" y="793619"/>
            <a:ext cx="3437637" cy="3437637"/>
          </a:xfrm>
          <a:prstGeom prst="rect">
            <a:avLst/>
          </a:prstGeom>
        </p:spPr>
      </p:pic>
      <p:pic>
        <p:nvPicPr>
          <p:cNvPr id="54" name="Graphic 53" descr="Remote control">
            <a:extLst>
              <a:ext uri="{FF2B5EF4-FFF2-40B4-BE49-F238E27FC236}">
                <a16:creationId xmlns:a16="http://schemas.microsoft.com/office/drawing/2014/main" id="{A7F32F3F-1585-4D72-B947-4322AA7551D3}"/>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rot="21166352">
            <a:off x="6977861" y="2843837"/>
            <a:ext cx="914400" cy="1000970"/>
          </a:xfrm>
          <a:prstGeom prst="rect">
            <a:avLst/>
          </a:prstGeom>
        </p:spPr>
      </p:pic>
      <p:pic>
        <p:nvPicPr>
          <p:cNvPr id="56" name="Graphic 55" descr="User">
            <a:extLst>
              <a:ext uri="{FF2B5EF4-FFF2-40B4-BE49-F238E27FC236}">
                <a16:creationId xmlns:a16="http://schemas.microsoft.com/office/drawing/2014/main" id="{5A737C9F-DBE1-4C50-8698-2749FF4E4591}"/>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2680318" y="3262712"/>
            <a:ext cx="914400" cy="914400"/>
          </a:xfrm>
          <a:prstGeom prst="rect">
            <a:avLst/>
          </a:prstGeom>
        </p:spPr>
      </p:pic>
      <p:pic>
        <p:nvPicPr>
          <p:cNvPr id="58" name="Graphic 57" descr="Nose">
            <a:extLst>
              <a:ext uri="{FF2B5EF4-FFF2-40B4-BE49-F238E27FC236}">
                <a16:creationId xmlns:a16="http://schemas.microsoft.com/office/drawing/2014/main" id="{6C063E50-6B3B-498C-A8AD-843403CE136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flipH="1">
            <a:off x="2174020" y="6393557"/>
            <a:ext cx="457434" cy="457434"/>
          </a:xfrm>
          <a:prstGeom prst="rect">
            <a:avLst/>
          </a:prstGeom>
        </p:spPr>
      </p:pic>
      <p:pic>
        <p:nvPicPr>
          <p:cNvPr id="60" name="Graphic 59" descr="Pizza">
            <a:extLst>
              <a:ext uri="{FF2B5EF4-FFF2-40B4-BE49-F238E27FC236}">
                <a16:creationId xmlns:a16="http://schemas.microsoft.com/office/drawing/2014/main" id="{691AFAEC-24B6-4B5D-BFD2-654C52ACE6D5}"/>
              </a:ext>
            </a:extLst>
          </p:cNvPr>
          <p:cNvPicPr>
            <a:picLocks noChangeAspect="1"/>
          </p:cNvPicPr>
          <p:nvPr/>
        </p:nvPicPr>
        <p:blipFill>
          <a:blip r:embed="rId26">
            <a:extLst>
              <a:ext uri="{96DAC541-7B7A-43D3-8B79-37D633B846F1}">
                <asvg:svgBlip xmlns:asvg="http://schemas.microsoft.com/office/drawing/2016/SVG/main" r:embed="rId27"/>
              </a:ext>
            </a:extLst>
          </a:blip>
          <a:stretch>
            <a:fillRect/>
          </a:stretch>
        </p:blipFill>
        <p:spPr>
          <a:xfrm>
            <a:off x="860446" y="6187407"/>
            <a:ext cx="914400" cy="914400"/>
          </a:xfrm>
          <a:prstGeom prst="rect">
            <a:avLst/>
          </a:prstGeom>
        </p:spPr>
      </p:pic>
      <p:pic>
        <p:nvPicPr>
          <p:cNvPr id="62" name="Graphic 61" descr="Advertising">
            <a:extLst>
              <a:ext uri="{FF2B5EF4-FFF2-40B4-BE49-F238E27FC236}">
                <a16:creationId xmlns:a16="http://schemas.microsoft.com/office/drawing/2014/main" id="{914CEDFD-15C5-4DDE-8A6D-281AF985A151}"/>
              </a:ext>
            </a:extLst>
          </p:cNvPr>
          <p:cNvPicPr>
            <a:picLocks noChangeAspect="1"/>
          </p:cNvPicPr>
          <p:nvPr/>
        </p:nvPicPr>
        <p:blipFill>
          <a:blip r:embed="rId28">
            <a:extLst>
              <a:ext uri="{96DAC541-7B7A-43D3-8B79-37D633B846F1}">
                <asvg:svgBlip xmlns:asvg="http://schemas.microsoft.com/office/drawing/2016/SVG/main" r:embed="rId29"/>
              </a:ext>
            </a:extLst>
          </a:blip>
          <a:stretch>
            <a:fillRect/>
          </a:stretch>
        </p:blipFill>
        <p:spPr>
          <a:xfrm>
            <a:off x="263852" y="5804992"/>
            <a:ext cx="2107588" cy="2107588"/>
          </a:xfrm>
          <a:prstGeom prst="rect">
            <a:avLst/>
          </a:prstGeom>
        </p:spPr>
      </p:pic>
      <p:pic>
        <p:nvPicPr>
          <p:cNvPr id="1024" name="Graphic 1023" descr="Shopping cart">
            <a:extLst>
              <a:ext uri="{FF2B5EF4-FFF2-40B4-BE49-F238E27FC236}">
                <a16:creationId xmlns:a16="http://schemas.microsoft.com/office/drawing/2014/main" id="{D8AB4921-7CFC-4609-B30E-5235794A099A}"/>
              </a:ext>
            </a:extLst>
          </p:cNvPr>
          <p:cNvPicPr>
            <a:picLocks noChangeAspect="1"/>
          </p:cNvPicPr>
          <p:nvPr/>
        </p:nvPicPr>
        <p:blipFill>
          <a:blip r:embed="rId30">
            <a:extLst>
              <a:ext uri="{96DAC541-7B7A-43D3-8B79-37D633B846F1}">
                <asvg:svgBlip xmlns:asvg="http://schemas.microsoft.com/office/drawing/2016/SVG/main" r:embed="rId31"/>
              </a:ext>
            </a:extLst>
          </a:blip>
          <a:stretch>
            <a:fillRect/>
          </a:stretch>
        </p:blipFill>
        <p:spPr>
          <a:xfrm rot="1600144">
            <a:off x="4295756" y="502877"/>
            <a:ext cx="567135" cy="567135"/>
          </a:xfrm>
          <a:prstGeom prst="rect">
            <a:avLst/>
          </a:prstGeom>
        </p:spPr>
      </p:pic>
      <p:pic>
        <p:nvPicPr>
          <p:cNvPr id="1027" name="Graphic 1026" descr="Ecommerce">
            <a:extLst>
              <a:ext uri="{FF2B5EF4-FFF2-40B4-BE49-F238E27FC236}">
                <a16:creationId xmlns:a16="http://schemas.microsoft.com/office/drawing/2014/main" id="{1471EE32-FE31-4235-9FE2-77805D7D8553}"/>
              </a:ext>
            </a:extLst>
          </p:cNvPr>
          <p:cNvPicPr>
            <a:picLocks noChangeAspect="1"/>
          </p:cNvPicPr>
          <p:nvPr/>
        </p:nvPicPr>
        <p:blipFill>
          <a:blip r:embed="rId32">
            <a:extLst>
              <a:ext uri="{96DAC541-7B7A-43D3-8B79-37D633B846F1}">
                <asvg:svgBlip xmlns:asvg="http://schemas.microsoft.com/office/drawing/2016/SVG/main" r:embed="rId33"/>
              </a:ext>
            </a:extLst>
          </a:blip>
          <a:stretch>
            <a:fillRect/>
          </a:stretch>
        </p:blipFill>
        <p:spPr>
          <a:xfrm>
            <a:off x="3851175" y="164100"/>
            <a:ext cx="512395" cy="512395"/>
          </a:xfrm>
          <a:prstGeom prst="rect">
            <a:avLst/>
          </a:prstGeom>
        </p:spPr>
      </p:pic>
      <p:pic>
        <p:nvPicPr>
          <p:cNvPr id="1030" name="Graphic 1029" descr="Shopping bag">
            <a:extLst>
              <a:ext uri="{FF2B5EF4-FFF2-40B4-BE49-F238E27FC236}">
                <a16:creationId xmlns:a16="http://schemas.microsoft.com/office/drawing/2014/main" id="{69CB4D27-0A59-4495-8426-3F37E50F5B41}"/>
              </a:ext>
            </a:extLst>
          </p:cNvPr>
          <p:cNvPicPr>
            <a:picLocks noChangeAspect="1"/>
          </p:cNvPicPr>
          <p:nvPr/>
        </p:nvPicPr>
        <p:blipFill>
          <a:blip r:embed="rId34">
            <a:extLst>
              <a:ext uri="{96DAC541-7B7A-43D3-8B79-37D633B846F1}">
                <asvg:svgBlip xmlns:asvg="http://schemas.microsoft.com/office/drawing/2016/SVG/main" r:embed="rId35"/>
              </a:ext>
            </a:extLst>
          </a:blip>
          <a:stretch>
            <a:fillRect/>
          </a:stretch>
        </p:blipFill>
        <p:spPr>
          <a:xfrm>
            <a:off x="5916787" y="572866"/>
            <a:ext cx="573977" cy="573977"/>
          </a:xfrm>
          <a:prstGeom prst="rect">
            <a:avLst/>
          </a:prstGeom>
        </p:spPr>
      </p:pic>
      <p:pic>
        <p:nvPicPr>
          <p:cNvPr id="1032" name="Graphic 1031" descr="Shopping cart">
            <a:extLst>
              <a:ext uri="{FF2B5EF4-FFF2-40B4-BE49-F238E27FC236}">
                <a16:creationId xmlns:a16="http://schemas.microsoft.com/office/drawing/2014/main" id="{FD64B4A1-7AC5-45DF-8D07-C5838EA1C877}"/>
              </a:ext>
            </a:extLst>
          </p:cNvPr>
          <p:cNvPicPr>
            <a:picLocks noChangeAspect="1"/>
          </p:cNvPicPr>
          <p:nvPr/>
        </p:nvPicPr>
        <p:blipFill>
          <a:blip r:embed="rId36">
            <a:extLst>
              <a:ext uri="{96DAC541-7B7A-43D3-8B79-37D633B846F1}">
                <asvg:svgBlip xmlns:asvg="http://schemas.microsoft.com/office/drawing/2016/SVG/main" r:embed="rId37"/>
              </a:ext>
            </a:extLst>
          </a:blip>
          <a:stretch>
            <a:fillRect/>
          </a:stretch>
        </p:blipFill>
        <p:spPr>
          <a:xfrm rot="19407213">
            <a:off x="6832263" y="517902"/>
            <a:ext cx="601739" cy="601739"/>
          </a:xfrm>
          <a:prstGeom prst="rect">
            <a:avLst/>
          </a:prstGeom>
        </p:spPr>
      </p:pic>
      <p:pic>
        <p:nvPicPr>
          <p:cNvPr id="1034" name="Graphic 1033" descr="Store">
            <a:extLst>
              <a:ext uri="{FF2B5EF4-FFF2-40B4-BE49-F238E27FC236}">
                <a16:creationId xmlns:a16="http://schemas.microsoft.com/office/drawing/2014/main" id="{25DE2638-F0DF-498E-8734-B1E0E74369A6}"/>
              </a:ext>
            </a:extLst>
          </p:cNvPr>
          <p:cNvPicPr>
            <a:picLocks noChangeAspect="1"/>
          </p:cNvPicPr>
          <p:nvPr/>
        </p:nvPicPr>
        <p:blipFill>
          <a:blip r:embed="rId38">
            <a:extLst>
              <a:ext uri="{96DAC541-7B7A-43D3-8B79-37D633B846F1}">
                <asvg:svgBlip xmlns:asvg="http://schemas.microsoft.com/office/drawing/2016/SVG/main" r:embed="rId39"/>
              </a:ext>
            </a:extLst>
          </a:blip>
          <a:stretch>
            <a:fillRect/>
          </a:stretch>
        </p:blipFill>
        <p:spPr>
          <a:xfrm rot="1929255">
            <a:off x="5272785" y="343859"/>
            <a:ext cx="633194" cy="633194"/>
          </a:xfrm>
          <a:prstGeom prst="rect">
            <a:avLst/>
          </a:prstGeom>
        </p:spPr>
      </p:pic>
      <p:pic>
        <p:nvPicPr>
          <p:cNvPr id="1036" name="Graphic 1035" descr="Kiosk">
            <a:extLst>
              <a:ext uri="{FF2B5EF4-FFF2-40B4-BE49-F238E27FC236}">
                <a16:creationId xmlns:a16="http://schemas.microsoft.com/office/drawing/2014/main" id="{2F6521F4-3AF8-4F34-AD23-3C051ED08FBB}"/>
              </a:ext>
            </a:extLst>
          </p:cNvPr>
          <p:cNvPicPr>
            <a:picLocks noChangeAspect="1"/>
          </p:cNvPicPr>
          <p:nvPr/>
        </p:nvPicPr>
        <p:blipFill>
          <a:blip r:embed="rId40">
            <a:extLst>
              <a:ext uri="{96DAC541-7B7A-43D3-8B79-37D633B846F1}">
                <asvg:svgBlip xmlns:asvg="http://schemas.microsoft.com/office/drawing/2016/SVG/main" r:embed="rId41"/>
              </a:ext>
            </a:extLst>
          </a:blip>
          <a:stretch>
            <a:fillRect/>
          </a:stretch>
        </p:blipFill>
        <p:spPr>
          <a:xfrm rot="20209725">
            <a:off x="3143397" y="528397"/>
            <a:ext cx="743523" cy="743523"/>
          </a:xfrm>
          <a:prstGeom prst="rect">
            <a:avLst/>
          </a:prstGeom>
        </p:spPr>
      </p:pic>
      <p:pic>
        <p:nvPicPr>
          <p:cNvPr id="1038" name="Graphic 1037" descr="Devil face outline">
            <a:extLst>
              <a:ext uri="{FF2B5EF4-FFF2-40B4-BE49-F238E27FC236}">
                <a16:creationId xmlns:a16="http://schemas.microsoft.com/office/drawing/2014/main" id="{D123348E-97EC-40E8-BD83-F53E41535A08}"/>
              </a:ext>
            </a:extLst>
          </p:cNvPr>
          <p:cNvPicPr>
            <a:picLocks noChangeAspect="1"/>
          </p:cNvPicPr>
          <p:nvPr/>
        </p:nvPicPr>
        <p:blipFill>
          <a:blip r:embed="rId42">
            <a:extLst>
              <a:ext uri="{96DAC541-7B7A-43D3-8B79-37D633B846F1}">
                <asvg:svgBlip xmlns:asvg="http://schemas.microsoft.com/office/drawing/2016/SVG/main" r:embed="rId43"/>
              </a:ext>
            </a:extLst>
          </a:blip>
          <a:stretch>
            <a:fillRect/>
          </a:stretch>
        </p:blipFill>
        <p:spPr>
          <a:xfrm rot="1230270" flipH="1">
            <a:off x="6327513" y="1626509"/>
            <a:ext cx="475521" cy="475521"/>
          </a:xfrm>
          <a:prstGeom prst="rect">
            <a:avLst/>
          </a:prstGeom>
        </p:spPr>
      </p:pic>
      <p:pic>
        <p:nvPicPr>
          <p:cNvPr id="1040" name="Graphic 1039" descr="Angry face outline">
            <a:extLst>
              <a:ext uri="{FF2B5EF4-FFF2-40B4-BE49-F238E27FC236}">
                <a16:creationId xmlns:a16="http://schemas.microsoft.com/office/drawing/2014/main" id="{B78D02AF-B107-43B9-BE02-7C0B230FD0F4}"/>
              </a:ext>
            </a:extLst>
          </p:cNvPr>
          <p:cNvPicPr>
            <a:picLocks noChangeAspect="1"/>
          </p:cNvPicPr>
          <p:nvPr/>
        </p:nvPicPr>
        <p:blipFill>
          <a:blip r:embed="rId44">
            <a:extLst>
              <a:ext uri="{96DAC541-7B7A-43D3-8B79-37D633B846F1}">
                <asvg:svgBlip xmlns:asvg="http://schemas.microsoft.com/office/drawing/2016/SVG/main" r:embed="rId45"/>
              </a:ext>
            </a:extLst>
          </a:blip>
          <a:stretch>
            <a:fillRect/>
          </a:stretch>
        </p:blipFill>
        <p:spPr>
          <a:xfrm>
            <a:off x="6071830" y="4056328"/>
            <a:ext cx="758043" cy="758043"/>
          </a:xfrm>
          <a:prstGeom prst="rect">
            <a:avLst/>
          </a:prstGeom>
        </p:spPr>
      </p:pic>
      <p:pic>
        <p:nvPicPr>
          <p:cNvPr id="1042" name="Graphic 1041" descr="Devil face outline">
            <a:extLst>
              <a:ext uri="{FF2B5EF4-FFF2-40B4-BE49-F238E27FC236}">
                <a16:creationId xmlns:a16="http://schemas.microsoft.com/office/drawing/2014/main" id="{EC8ED126-4848-4D36-913A-397E65F3BB28}"/>
              </a:ext>
            </a:extLst>
          </p:cNvPr>
          <p:cNvPicPr>
            <a:picLocks noChangeAspect="1"/>
          </p:cNvPicPr>
          <p:nvPr/>
        </p:nvPicPr>
        <p:blipFill>
          <a:blip r:embed="rId42">
            <a:extLst>
              <a:ext uri="{96DAC541-7B7A-43D3-8B79-37D633B846F1}">
                <asvg:svgBlip xmlns:asvg="http://schemas.microsoft.com/office/drawing/2016/SVG/main" r:embed="rId43"/>
              </a:ext>
            </a:extLst>
          </a:blip>
          <a:stretch>
            <a:fillRect/>
          </a:stretch>
        </p:blipFill>
        <p:spPr>
          <a:xfrm rot="19369493">
            <a:off x="4002854" y="2477739"/>
            <a:ext cx="454624" cy="454624"/>
          </a:xfrm>
          <a:prstGeom prst="rect">
            <a:avLst/>
          </a:prstGeom>
        </p:spPr>
      </p:pic>
    </p:spTree>
    <p:extLst>
      <p:ext uri="{BB962C8B-B14F-4D97-AF65-F5344CB8AC3E}">
        <p14:creationId xmlns:p14="http://schemas.microsoft.com/office/powerpoint/2010/main" val="763596055"/>
      </p:ext>
    </p:extLst>
  </p:cSld>
  <p:clrMapOvr>
    <a:masterClrMapping/>
  </p:clrMapOvr>
</p:sld>
</file>

<file path=ppt/theme/theme1.xml><?xml version="1.0" encoding="utf-8"?>
<a:theme xmlns:a="http://schemas.openxmlformats.org/drawingml/2006/main" name="Tema di Office">
  <a:themeElements>
    <a:clrScheme name="Tema di 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ema di 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i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5 new ways to work in Word" id="{B9AB607E-3D50-49D0-93DE-C3BCC1552C8C}" vid="{100FE41C-BEC2-4718-8621-43D95CC97597}"/>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 new ways to work in Word</Template>
  <TotalTime>0</TotalTime>
  <Words>278</Words>
  <Application>Microsoft Office PowerPoint</Application>
  <PresentationFormat>Custom</PresentationFormat>
  <Paragraphs>20</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Comic Sans MS</vt:lpstr>
      <vt:lpstr>Segoe Pro Display</vt:lpstr>
      <vt:lpstr>Tema di Office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2020-04-28T19:23:30Z</dcterms:created>
  <dcterms:modified xsi:type="dcterms:W3CDTF">2020-04-28T21:04:16Z</dcterms:modified>
</cp:coreProperties>
</file>