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ink/ink1.xml" ContentType="application/inkml+xml"/>
  <Override PartName="/ppt/ink/ink2.xml" ContentType="application/inkml+xml"/>
  <Override PartName="/ppt/tags/tag2.xml" ContentType="application/vnd.openxmlformats-officedocument.presentationml.tags+xml"/>
  <Override PartName="/ppt/tags/tag3.xml" ContentType="application/vnd.openxmlformats-officedocument.presentationml.tags+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tags/tag4.xml" ContentType="application/vnd.openxmlformats-officedocument.presentationml.tags+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ink/ink80.xml" ContentType="application/inkml+xml"/>
  <Override PartName="/ppt/ink/ink81.xml" ContentType="application/inkml+xml"/>
  <Override PartName="/ppt/ink/ink82.xml" ContentType="application/inkml+xml"/>
  <Override PartName="/ppt/ink/ink83.xml" ContentType="application/inkml+xml"/>
  <Override PartName="/ppt/ink/ink84.xml" ContentType="application/inkml+xml"/>
  <Override PartName="/ppt/ink/ink85.xml" ContentType="application/inkml+xml"/>
  <Override PartName="/ppt/ink/ink86.xml" ContentType="application/inkml+xml"/>
  <Override PartName="/ppt/ink/ink87.xml" ContentType="application/inkml+xml"/>
  <Override PartName="/ppt/ink/ink88.xml" ContentType="application/inkml+xml"/>
  <Override PartName="/ppt/ink/ink89.xml" ContentType="application/inkml+xml"/>
  <Override PartName="/ppt/ink/ink90.xml" ContentType="application/inkml+xml"/>
  <Override PartName="/ppt/ink/ink91.xml" ContentType="application/inkml+xml"/>
  <Override PartName="/ppt/ink/ink92.xml" ContentType="application/inkml+xml"/>
  <Override PartName="/ppt/ink/ink93.xml" ContentType="application/inkml+xml"/>
  <Override PartName="/ppt/ink/ink94.xml" ContentType="application/inkml+xml"/>
  <Override PartName="/ppt/ink/ink95.xml" ContentType="application/inkml+xml"/>
  <Override PartName="/ppt/ink/ink96.xml" ContentType="application/inkml+xml"/>
  <Override PartName="/ppt/ink/ink97.xml" ContentType="application/inkml+xml"/>
  <Override PartName="/ppt/ink/ink98.xml" ContentType="application/inkml+xml"/>
  <Override PartName="/ppt/ink/ink99.xml" ContentType="application/inkml+xml"/>
  <Override PartName="/ppt/ink/ink100.xml" ContentType="application/inkml+xml"/>
  <Override PartName="/ppt/ink/ink101.xml" ContentType="application/inkml+xml"/>
  <Override PartName="/ppt/ink/ink102.xml" ContentType="application/inkml+xml"/>
  <Override PartName="/ppt/ink/ink103.xml" ContentType="application/inkml+xml"/>
  <Override PartName="/ppt/ink/ink104.xml" ContentType="application/inkml+xml"/>
  <Override PartName="/ppt/ink/ink105.xml" ContentType="application/inkml+xml"/>
  <Override PartName="/ppt/ink/ink106.xml" ContentType="application/inkml+xml"/>
  <Override PartName="/ppt/ink/ink107.xml" ContentType="application/inkml+xml"/>
  <Override PartName="/ppt/ink/ink108.xml" ContentType="application/inkml+xml"/>
  <Override PartName="/ppt/ink/ink109.xml" ContentType="application/inkml+xml"/>
  <Override PartName="/ppt/ink/ink110.xml" ContentType="application/inkml+xml"/>
  <Override PartName="/ppt/ink/ink111.xml" ContentType="application/inkml+xml"/>
  <Override PartName="/ppt/ink/ink112.xml" ContentType="application/inkml+xml"/>
  <Override PartName="/ppt/ink/ink113.xml" ContentType="application/inkml+xml"/>
  <Override PartName="/ppt/tags/tag5.xml" ContentType="application/vnd.openxmlformats-officedocument.presentationml.tags+xml"/>
  <Override PartName="/ppt/ink/ink114.xml" ContentType="application/inkml+xml"/>
  <Override PartName="/ppt/ink/ink115.xml" ContentType="application/inkml+xml"/>
  <Override PartName="/ppt/ink/ink116.xml" ContentType="application/inkml+xml"/>
  <Override PartName="/ppt/ink/ink117.xml" ContentType="application/inkml+xml"/>
  <Override PartName="/ppt/ink/ink118.xml" ContentType="application/inkml+xml"/>
  <Override PartName="/ppt/ink/ink119.xml" ContentType="application/inkml+xml"/>
  <Override PartName="/ppt/ink/ink120.xml" ContentType="application/inkml+xml"/>
  <Override PartName="/ppt/ink/ink121.xml" ContentType="application/inkml+xml"/>
  <Override PartName="/ppt/ink/ink122.xml" ContentType="application/inkml+xml"/>
  <Override PartName="/ppt/ink/ink123.xml" ContentType="application/inkml+xml"/>
  <Override PartName="/ppt/ink/ink124.xml" ContentType="application/inkml+xml"/>
  <Override PartName="/ppt/ink/ink125.xml" ContentType="application/inkml+xml"/>
  <Override PartName="/ppt/ink/ink126.xml" ContentType="application/inkml+xml"/>
  <Override PartName="/ppt/ink/ink127.xml" ContentType="application/inkml+xml"/>
  <Override PartName="/ppt/ink/ink128.xml" ContentType="application/inkml+xml"/>
  <Override PartName="/ppt/ink/ink129.xml" ContentType="application/inkml+xml"/>
  <Override PartName="/ppt/ink/ink130.xml" ContentType="application/inkml+xml"/>
  <Override PartName="/ppt/ink/ink131.xml" ContentType="application/inkml+xml"/>
  <Override PartName="/ppt/ink/ink132.xml" ContentType="application/inkml+xml"/>
  <Override PartName="/ppt/ink/ink133.xml" ContentType="application/inkml+xml"/>
  <Override PartName="/ppt/ink/ink134.xml" ContentType="application/inkml+xml"/>
  <Override PartName="/ppt/ink/ink135.xml" ContentType="application/inkml+xml"/>
  <Override PartName="/ppt/ink/ink136.xml" ContentType="application/inkml+xml"/>
  <Override PartName="/ppt/ink/ink137.xml" ContentType="application/inkml+xml"/>
  <Override PartName="/ppt/ink/ink138.xml" ContentType="application/inkml+xml"/>
  <Override PartName="/ppt/ink/ink139.xml" ContentType="application/inkml+xml"/>
  <Override PartName="/ppt/ink/ink140.xml" ContentType="application/inkml+xml"/>
  <Override PartName="/ppt/ink/ink141.xml" ContentType="application/inkml+xml"/>
  <Override PartName="/ppt/ink/ink142.xml" ContentType="application/inkml+xml"/>
  <Override PartName="/ppt/ink/ink143.xml" ContentType="application/inkml+xml"/>
  <Override PartName="/ppt/ink/ink144.xml" ContentType="application/inkml+xml"/>
  <Override PartName="/ppt/ink/ink145.xml" ContentType="application/inkml+xml"/>
  <Override PartName="/ppt/ink/ink146.xml" ContentType="application/inkml+xml"/>
  <Override PartName="/ppt/ink/ink147.xml" ContentType="application/inkml+xml"/>
  <Override PartName="/ppt/ink/ink148.xml" ContentType="application/inkml+xml"/>
  <Override PartName="/ppt/ink/ink149.xml" ContentType="application/inkml+xml"/>
  <Override PartName="/ppt/ink/ink150.xml" ContentType="application/inkml+xml"/>
  <Override PartName="/ppt/ink/ink151.xml" ContentType="application/inkml+xml"/>
  <Override PartName="/ppt/ink/ink152.xml" ContentType="application/inkml+xml"/>
  <Override PartName="/ppt/ink/ink153.xml" ContentType="application/inkml+xml"/>
  <Override PartName="/ppt/ink/ink154.xml" ContentType="application/inkml+xml"/>
  <Override PartName="/ppt/ink/ink155.xml" ContentType="application/inkml+xml"/>
  <Override PartName="/ppt/ink/ink156.xml" ContentType="application/inkml+xml"/>
  <Override PartName="/ppt/ink/ink157.xml" ContentType="application/inkml+xml"/>
  <Override PartName="/ppt/ink/ink158.xml" ContentType="application/inkml+xml"/>
  <Override PartName="/ppt/ink/ink159.xml" ContentType="application/inkml+xml"/>
  <Override PartName="/ppt/ink/ink160.xml" ContentType="application/inkml+xml"/>
  <Override PartName="/ppt/ink/ink161.xml" ContentType="application/inkml+xml"/>
  <Override PartName="/ppt/ink/ink162.xml" ContentType="application/inkml+xml"/>
  <Override PartName="/ppt/ink/ink163.xml" ContentType="application/inkml+xml"/>
  <Override PartName="/ppt/ink/ink164.xml" ContentType="application/inkml+xml"/>
  <Override PartName="/ppt/ink/ink165.xml" ContentType="application/inkml+xml"/>
  <Override PartName="/ppt/ink/ink166.xml" ContentType="application/inkml+xml"/>
  <Override PartName="/ppt/ink/ink167.xml" ContentType="application/inkml+xml"/>
  <Override PartName="/ppt/ink/ink168.xml" ContentType="application/inkml+xml"/>
  <Override PartName="/ppt/ink/ink169.xml" ContentType="application/inkml+xml"/>
  <Override PartName="/ppt/ink/ink170.xml" ContentType="application/inkml+xml"/>
  <Override PartName="/ppt/ink/ink171.xml" ContentType="application/inkml+xml"/>
  <Override PartName="/ppt/ink/ink172.xml" ContentType="application/inkml+xml"/>
  <Override PartName="/ppt/ink/ink173.xml" ContentType="application/inkml+xml"/>
  <Override PartName="/ppt/tags/tag6.xml" ContentType="application/vnd.openxmlformats-officedocument.presentationml.tags+xml"/>
  <Override PartName="/ppt/ink/ink174.xml" ContentType="application/inkml+xml"/>
  <Override PartName="/ppt/ink/ink175.xml" ContentType="application/inkml+xml"/>
  <Override PartName="/ppt/ink/ink176.xml" ContentType="application/inkml+xml"/>
  <Override PartName="/ppt/ink/ink177.xml" ContentType="application/inkml+xml"/>
  <Override PartName="/ppt/ink/ink178.xml" ContentType="application/inkml+xml"/>
  <Override PartName="/ppt/ink/ink179.xml" ContentType="application/inkml+xml"/>
  <Override PartName="/ppt/ink/ink180.xml" ContentType="application/inkml+xml"/>
  <Override PartName="/ppt/ink/ink181.xml" ContentType="application/inkml+xml"/>
  <Override PartName="/ppt/ink/ink182.xml" ContentType="application/inkml+xml"/>
  <Override PartName="/ppt/ink/ink183.xml" ContentType="application/inkml+xml"/>
  <Override PartName="/ppt/ink/ink184.xml" ContentType="application/inkml+xml"/>
  <Override PartName="/ppt/ink/ink185.xml" ContentType="application/inkml+xml"/>
  <Override PartName="/ppt/ink/ink186.xml" ContentType="application/inkml+xml"/>
  <Override PartName="/ppt/ink/ink187.xml" ContentType="application/inkml+xml"/>
  <Override PartName="/ppt/ink/ink188.xml" ContentType="application/inkml+xml"/>
  <Override PartName="/ppt/ink/ink189.xml" ContentType="application/inkml+xml"/>
  <Override PartName="/ppt/ink/ink190.xml" ContentType="application/inkml+xml"/>
  <Override PartName="/ppt/ink/ink191.xml" ContentType="application/inkml+xml"/>
  <Override PartName="/ppt/ink/ink192.xml" ContentType="application/inkml+xml"/>
  <Override PartName="/ppt/ink/ink193.xml" ContentType="application/inkml+xml"/>
  <Override PartName="/ppt/ink/ink194.xml" ContentType="application/inkml+xml"/>
  <Override PartName="/ppt/ink/ink195.xml" ContentType="application/inkml+xml"/>
  <Override PartName="/ppt/ink/ink196.xml" ContentType="application/inkml+xml"/>
  <Override PartName="/ppt/ink/ink197.xml" ContentType="application/inkml+xml"/>
  <Override PartName="/ppt/ink/ink198.xml" ContentType="application/inkml+xml"/>
  <Override PartName="/ppt/ink/ink199.xml" ContentType="application/inkml+xml"/>
  <Override PartName="/ppt/ink/ink200.xml" ContentType="application/inkml+xml"/>
  <Override PartName="/ppt/ink/ink201.xml" ContentType="application/inkml+xml"/>
  <Override PartName="/ppt/ink/ink202.xml" ContentType="application/inkml+xml"/>
  <Override PartName="/ppt/ink/ink203.xml" ContentType="application/inkml+xml"/>
  <Override PartName="/ppt/ink/ink204.xml" ContentType="application/inkml+xml"/>
  <Override PartName="/ppt/ink/ink205.xml" ContentType="application/inkml+xml"/>
  <Override PartName="/ppt/ink/ink206.xml" ContentType="application/inkml+xml"/>
  <Override PartName="/ppt/ink/ink207.xml" ContentType="application/inkml+xml"/>
  <Override PartName="/ppt/ink/ink208.xml" ContentType="application/inkml+xml"/>
  <Override PartName="/ppt/ink/ink209.xml" ContentType="application/inkml+xml"/>
  <Override PartName="/ppt/ink/ink210.xml" ContentType="application/inkml+xml"/>
  <Override PartName="/ppt/ink/ink211.xml" ContentType="application/inkml+xml"/>
  <Override PartName="/ppt/ink/ink212.xml" ContentType="application/inkml+xml"/>
  <Override PartName="/ppt/ink/ink213.xml" ContentType="application/inkml+xml"/>
  <Override PartName="/ppt/ink/ink214.xml" ContentType="application/inkml+xml"/>
  <Override PartName="/ppt/ink/ink215.xml" ContentType="application/inkml+xml"/>
  <Override PartName="/ppt/ink/ink216.xml" ContentType="application/inkml+xml"/>
  <Override PartName="/ppt/ink/ink217.xml" ContentType="application/inkml+xml"/>
  <Override PartName="/ppt/ink/ink218.xml" ContentType="application/inkml+xml"/>
  <Override PartName="/ppt/ink/ink219.xml" ContentType="application/inkml+xml"/>
  <Override PartName="/ppt/ink/ink220.xml" ContentType="application/inkml+xml"/>
  <Override PartName="/ppt/ink/ink221.xml" ContentType="application/inkml+xml"/>
  <Override PartName="/ppt/ink/ink222.xml" ContentType="application/inkml+xml"/>
  <Override PartName="/ppt/ink/ink223.xml" ContentType="application/inkml+xml"/>
  <Override PartName="/ppt/ink/ink224.xml" ContentType="application/inkml+xml"/>
  <Override PartName="/ppt/ink/ink225.xml" ContentType="application/inkml+xml"/>
  <Override PartName="/ppt/ink/ink226.xml" ContentType="application/inkml+xml"/>
  <Override PartName="/ppt/ink/ink227.xml" ContentType="application/inkml+xml"/>
  <Override PartName="/ppt/ink/ink228.xml" ContentType="application/inkml+xml"/>
  <Override PartName="/ppt/ink/ink229.xml" ContentType="application/inkml+xml"/>
  <Override PartName="/ppt/ink/ink230.xml" ContentType="application/inkml+xml"/>
  <Override PartName="/ppt/ink/ink231.xml" ContentType="application/inkml+xml"/>
  <Override PartName="/ppt/ink/ink232.xml" ContentType="application/inkml+xml"/>
  <Override PartName="/ppt/ink/ink233.xml" ContentType="application/inkml+xml"/>
  <Override PartName="/ppt/ink/ink234.xml" ContentType="application/inkml+xml"/>
  <Override PartName="/ppt/ink/ink235.xml" ContentType="application/inkml+xml"/>
  <Override PartName="/ppt/ink/ink236.xml" ContentType="application/inkml+xml"/>
  <Override PartName="/ppt/ink/ink237.xml" ContentType="application/inkml+xml"/>
  <Override PartName="/ppt/ink/ink238.xml" ContentType="application/inkml+xml"/>
  <Override PartName="/ppt/ink/ink239.xml" ContentType="application/inkml+xml"/>
  <Override PartName="/ppt/ink/ink240.xml" ContentType="application/inkml+xml"/>
  <Override PartName="/ppt/ink/ink241.xml" ContentType="application/inkml+xml"/>
  <Override PartName="/ppt/ink/ink242.xml" ContentType="application/inkml+xml"/>
  <Override PartName="/ppt/ink/ink243.xml" ContentType="application/inkml+xml"/>
  <Override PartName="/ppt/ink/ink244.xml" ContentType="application/inkml+xml"/>
  <Override PartName="/ppt/ink/ink245.xml" ContentType="application/inkml+xml"/>
  <Override PartName="/ppt/ink/ink246.xml" ContentType="application/inkml+xml"/>
  <Override PartName="/ppt/ink/ink247.xml" ContentType="application/inkml+xml"/>
  <Override PartName="/ppt/ink/ink248.xml" ContentType="application/inkml+xml"/>
  <Override PartName="/ppt/ink/ink249.xml" ContentType="application/inkml+xml"/>
  <Override PartName="/ppt/tags/tag7.xml" ContentType="application/vnd.openxmlformats-officedocument.presentationml.tags+xml"/>
  <Override PartName="/ppt/ink/ink250.xml" ContentType="application/inkml+xml"/>
  <Override PartName="/ppt/ink/ink251.xml" ContentType="application/inkml+xml"/>
  <Override PartName="/ppt/ink/ink252.xml" ContentType="application/inkml+xml"/>
  <Override PartName="/ppt/ink/ink253.xml" ContentType="application/inkml+xml"/>
  <Override PartName="/ppt/ink/ink254.xml" ContentType="application/inkml+xml"/>
  <Override PartName="/ppt/ink/ink255.xml" ContentType="application/inkml+xml"/>
  <Override PartName="/ppt/ink/ink256.xml" ContentType="application/inkml+xml"/>
  <Override PartName="/ppt/ink/ink257.xml" ContentType="application/inkml+xml"/>
  <Override PartName="/ppt/ink/ink258.xml" ContentType="application/inkml+xml"/>
  <Override PartName="/ppt/ink/ink259.xml" ContentType="application/inkml+xml"/>
  <Override PartName="/ppt/ink/ink260.xml" ContentType="application/inkml+xml"/>
  <Override PartName="/ppt/ink/ink261.xml" ContentType="application/inkml+xml"/>
  <Override PartName="/ppt/ink/ink262.xml" ContentType="application/inkml+xml"/>
  <Override PartName="/ppt/ink/ink263.xml" ContentType="application/inkml+xml"/>
  <Override PartName="/ppt/ink/ink264.xml" ContentType="application/inkml+xml"/>
  <Override PartName="/ppt/ink/ink265.xml" ContentType="application/inkml+xml"/>
  <Override PartName="/ppt/ink/ink266.xml" ContentType="application/inkml+xml"/>
  <Override PartName="/ppt/ink/ink267.xml" ContentType="application/inkml+xml"/>
  <Override PartName="/ppt/ink/ink268.xml" ContentType="application/inkml+xml"/>
  <Override PartName="/ppt/ink/ink269.xml" ContentType="application/inkml+xml"/>
  <Override PartName="/ppt/ink/ink270.xml" ContentType="application/inkml+xml"/>
  <Override PartName="/ppt/ink/ink271.xml" ContentType="application/inkml+xml"/>
  <Override PartName="/ppt/ink/ink272.xml" ContentType="application/inkml+xml"/>
  <Override PartName="/ppt/ink/ink273.xml" ContentType="application/inkml+xml"/>
  <Override PartName="/ppt/ink/ink274.xml" ContentType="application/inkml+xml"/>
  <Override PartName="/ppt/ink/ink275.xml" ContentType="application/inkml+xml"/>
  <Override PartName="/ppt/ink/ink276.xml" ContentType="application/inkml+xml"/>
  <Override PartName="/ppt/ink/ink277.xml" ContentType="application/inkml+xml"/>
  <Override PartName="/ppt/ink/ink278.xml" ContentType="application/inkml+xml"/>
  <Override PartName="/ppt/ink/ink279.xml" ContentType="application/inkml+xml"/>
  <Override PartName="/ppt/ink/ink280.xml" ContentType="application/inkml+xml"/>
  <Override PartName="/ppt/ink/ink281.xml" ContentType="application/inkml+xml"/>
  <Override PartName="/ppt/ink/ink282.xml" ContentType="application/inkml+xml"/>
  <Override PartName="/ppt/ink/ink283.xml" ContentType="application/inkml+xml"/>
  <Override PartName="/ppt/ink/ink284.xml" ContentType="application/inkml+xml"/>
  <Override PartName="/ppt/ink/ink285.xml" ContentType="application/inkml+xml"/>
  <Override PartName="/ppt/ink/ink286.xml" ContentType="application/inkml+xml"/>
  <Override PartName="/ppt/ink/ink287.xml" ContentType="application/inkml+xml"/>
  <Override PartName="/ppt/ink/ink288.xml" ContentType="application/inkml+xml"/>
  <Override PartName="/ppt/ink/ink289.xml" ContentType="application/inkml+xml"/>
  <Override PartName="/ppt/ink/ink290.xml" ContentType="application/inkml+xml"/>
  <Override PartName="/ppt/ink/ink291.xml" ContentType="application/inkml+xml"/>
  <Override PartName="/ppt/ink/ink292.xml" ContentType="application/inkml+xml"/>
  <Override PartName="/ppt/ink/ink293.xml" ContentType="application/inkml+xml"/>
  <Override PartName="/ppt/ink/ink294.xml" ContentType="application/inkml+xml"/>
  <Override PartName="/ppt/ink/ink295.xml" ContentType="application/inkml+xml"/>
  <Override PartName="/ppt/ink/ink296.xml" ContentType="application/inkml+xml"/>
  <Override PartName="/ppt/ink/ink297.xml" ContentType="application/inkml+xml"/>
  <Override PartName="/ppt/ink/ink298.xml" ContentType="application/inkml+xml"/>
  <Override PartName="/ppt/ink/ink299.xml" ContentType="application/inkml+xml"/>
  <Override PartName="/ppt/ink/ink300.xml" ContentType="application/inkml+xml"/>
  <Override PartName="/ppt/ink/ink301.xml" ContentType="application/inkml+xml"/>
  <Override PartName="/ppt/ink/ink302.xml" ContentType="application/inkml+xml"/>
  <Override PartName="/ppt/ink/ink303.xml" ContentType="application/inkml+xml"/>
  <Override PartName="/ppt/ink/ink304.xml" ContentType="application/inkml+xml"/>
  <Override PartName="/ppt/ink/ink305.xml" ContentType="application/inkml+xml"/>
  <Override PartName="/ppt/ink/ink306.xml" ContentType="application/inkml+xml"/>
  <Override PartName="/ppt/ink/ink307.xml" ContentType="application/inkml+xml"/>
  <Override PartName="/ppt/ink/ink308.xml" ContentType="application/inkml+xml"/>
  <Override PartName="/ppt/ink/ink309.xml" ContentType="application/inkml+xml"/>
  <Override PartName="/ppt/ink/ink310.xml" ContentType="application/inkml+xml"/>
  <Override PartName="/ppt/ink/ink311.xml" ContentType="application/inkml+xml"/>
  <Override PartName="/ppt/ink/ink312.xml" ContentType="application/inkml+xml"/>
  <Override PartName="/ppt/ink/ink313.xml" ContentType="application/inkml+xml"/>
  <Override PartName="/ppt/ink/ink314.xml" ContentType="application/inkml+xml"/>
  <Override PartName="/ppt/ink/ink315.xml" ContentType="application/inkml+xml"/>
  <Override PartName="/ppt/ink/ink316.xml" ContentType="application/inkml+xml"/>
  <Override PartName="/ppt/ink/ink317.xml" ContentType="application/inkml+xml"/>
  <Override PartName="/ppt/ink/ink318.xml" ContentType="application/inkml+xml"/>
  <Override PartName="/ppt/ink/ink319.xml" ContentType="application/inkml+xml"/>
  <Override PartName="/ppt/ink/ink320.xml" ContentType="application/inkml+xml"/>
  <Override PartName="/ppt/ink/ink321.xml" ContentType="application/inkml+xml"/>
  <Override PartName="/ppt/ink/ink322.xml" ContentType="application/inkml+xml"/>
  <Override PartName="/ppt/ink/ink323.xml" ContentType="application/inkml+xml"/>
  <Override PartName="/ppt/ink/ink324.xml" ContentType="application/inkml+xml"/>
  <Override PartName="/ppt/ink/ink325.xml" ContentType="application/inkml+xml"/>
  <Override PartName="/ppt/ink/ink326.xml" ContentType="application/inkml+xml"/>
  <Override PartName="/ppt/ink/ink327.xml" ContentType="application/inkml+xml"/>
  <Override PartName="/ppt/ink/ink328.xml" ContentType="application/inkml+xml"/>
  <Override PartName="/ppt/ink/ink329.xml" ContentType="application/inkml+xml"/>
  <Override PartName="/ppt/ink/ink330.xml" ContentType="application/inkml+xml"/>
  <Override PartName="/ppt/ink/ink331.xml" ContentType="application/inkml+xml"/>
  <Override PartName="/ppt/ink/ink332.xml" ContentType="application/inkml+xml"/>
  <Override PartName="/ppt/ink/ink333.xml" ContentType="application/inkml+xml"/>
  <Override PartName="/ppt/ink/ink334.xml" ContentType="application/inkml+xml"/>
  <Override PartName="/ppt/ink/ink335.xml" ContentType="application/inkml+xml"/>
  <Override PartName="/ppt/ink/ink336.xml" ContentType="application/inkml+xml"/>
  <Override PartName="/ppt/ink/ink337.xml" ContentType="application/inkml+xml"/>
  <Override PartName="/ppt/ink/ink338.xml" ContentType="application/inkml+xml"/>
  <Override PartName="/ppt/ink/ink339.xml" ContentType="application/inkml+xml"/>
  <Override PartName="/ppt/ink/ink340.xml" ContentType="application/inkml+xml"/>
  <Override PartName="/ppt/ink/ink341.xml" ContentType="application/inkml+xml"/>
  <Override PartName="/ppt/ink/ink342.xml" ContentType="application/inkml+xml"/>
  <Override PartName="/ppt/ink/ink343.xml" ContentType="application/inkml+xml"/>
  <Override PartName="/ppt/ink/ink344.xml" ContentType="application/inkml+xml"/>
  <Override PartName="/ppt/ink/ink345.xml" ContentType="application/inkml+xml"/>
  <Override PartName="/ppt/ink/ink346.xml" ContentType="application/inkml+xml"/>
  <Override PartName="/ppt/ink/ink347.xml" ContentType="application/inkml+xml"/>
  <Override PartName="/ppt/ink/ink348.xml" ContentType="application/inkml+xml"/>
  <Override PartName="/ppt/ink/ink349.xml" ContentType="application/inkml+xml"/>
  <Override PartName="/ppt/ink/ink350.xml" ContentType="application/inkml+xml"/>
  <Override PartName="/ppt/ink/ink351.xml" ContentType="application/inkml+xml"/>
  <Override PartName="/ppt/ink/ink352.xml" ContentType="application/inkml+xml"/>
  <Override PartName="/ppt/ink/ink353.xml" ContentType="application/inkml+xml"/>
  <Override PartName="/ppt/ink/ink354.xml" ContentType="application/inkml+xml"/>
  <Override PartName="/ppt/ink/ink355.xml" ContentType="application/inkml+xml"/>
  <Override PartName="/ppt/ink/ink356.xml" ContentType="application/inkml+xml"/>
  <Override PartName="/ppt/ink/ink357.xml" ContentType="application/inkml+xml"/>
  <Override PartName="/ppt/ink/ink358.xml" ContentType="application/inkml+xml"/>
  <Override PartName="/ppt/ink/ink359.xml" ContentType="application/inkml+xml"/>
  <Override PartName="/ppt/ink/ink360.xml" ContentType="application/inkml+xml"/>
  <Override PartName="/ppt/ink/ink361.xml" ContentType="application/inkml+xml"/>
  <Override PartName="/ppt/tags/tag8.xml" ContentType="application/vnd.openxmlformats-officedocument.presentationml.tags+xml"/>
  <Override PartName="/ppt/ink/ink362.xml" ContentType="application/inkml+xml"/>
  <Override PartName="/ppt/ink/ink363.xml" ContentType="application/inkml+xml"/>
  <Override PartName="/ppt/ink/ink364.xml" ContentType="application/inkml+xml"/>
  <Override PartName="/ppt/ink/ink365.xml" ContentType="application/inkml+xml"/>
  <Override PartName="/ppt/ink/ink366.xml" ContentType="application/inkml+xml"/>
  <Override PartName="/ppt/ink/ink367.xml" ContentType="application/inkml+xml"/>
  <Override PartName="/ppt/ink/ink368.xml" ContentType="application/inkml+xml"/>
  <Override PartName="/ppt/ink/ink369.xml" ContentType="application/inkml+xml"/>
  <Override PartName="/ppt/ink/ink370.xml" ContentType="application/inkml+xml"/>
  <Override PartName="/ppt/ink/ink371.xml" ContentType="application/inkml+xml"/>
  <Override PartName="/ppt/ink/ink372.xml" ContentType="application/inkml+xml"/>
  <Override PartName="/ppt/ink/ink373.xml" ContentType="application/inkml+xml"/>
  <Override PartName="/ppt/ink/ink374.xml" ContentType="application/inkml+xml"/>
  <Override PartName="/ppt/ink/ink375.xml" ContentType="application/inkml+xml"/>
  <Override PartName="/ppt/ink/ink376.xml" ContentType="application/inkml+xml"/>
  <Override PartName="/ppt/ink/ink377.xml" ContentType="application/inkml+xml"/>
  <Override PartName="/ppt/ink/ink378.xml" ContentType="application/inkml+xml"/>
  <Override PartName="/ppt/ink/ink379.xml" ContentType="application/inkml+xml"/>
  <Override PartName="/ppt/ink/ink380.xml" ContentType="application/inkml+xml"/>
  <Override PartName="/ppt/ink/ink381.xml" ContentType="application/inkml+xml"/>
  <Override PartName="/ppt/ink/ink382.xml" ContentType="application/inkml+xml"/>
  <Override PartName="/ppt/ink/ink383.xml" ContentType="application/inkml+xml"/>
  <Override PartName="/ppt/ink/ink384.xml" ContentType="application/inkml+xml"/>
  <Override PartName="/ppt/ink/ink385.xml" ContentType="application/inkml+xml"/>
  <Override PartName="/ppt/ink/ink386.xml" ContentType="application/inkml+xml"/>
  <Override PartName="/ppt/ink/ink387.xml" ContentType="application/inkml+xml"/>
  <Override PartName="/ppt/ink/ink388.xml" ContentType="application/inkml+xml"/>
  <Override PartName="/ppt/ink/ink389.xml" ContentType="application/inkml+xml"/>
  <Override PartName="/ppt/ink/ink390.xml" ContentType="application/inkml+xml"/>
  <Override PartName="/ppt/ink/ink391.xml" ContentType="application/inkml+xml"/>
  <Override PartName="/ppt/ink/ink392.xml" ContentType="application/inkml+xml"/>
  <Override PartName="/ppt/ink/ink393.xml" ContentType="application/inkml+xml"/>
  <Override PartName="/ppt/ink/ink394.xml" ContentType="application/inkml+xml"/>
  <Override PartName="/ppt/ink/ink395.xml" ContentType="application/inkml+xml"/>
  <Override PartName="/ppt/ink/ink396.xml" ContentType="application/inkml+xml"/>
  <Override PartName="/ppt/ink/ink397.xml" ContentType="application/inkml+xml"/>
  <Override PartName="/ppt/ink/ink398.xml" ContentType="application/inkml+xml"/>
  <Override PartName="/ppt/ink/ink399.xml" ContentType="application/inkml+xml"/>
  <Override PartName="/ppt/ink/ink400.xml" ContentType="application/inkml+xml"/>
  <Override PartName="/ppt/ink/ink401.xml" ContentType="application/inkml+xml"/>
  <Override PartName="/ppt/ink/ink402.xml" ContentType="application/inkml+xml"/>
  <Override PartName="/ppt/ink/ink403.xml" ContentType="application/inkml+xml"/>
  <Override PartName="/ppt/ink/ink404.xml" ContentType="application/inkml+xml"/>
  <Override PartName="/ppt/ink/ink405.xml" ContentType="application/inkml+xml"/>
  <Override PartName="/ppt/ink/ink406.xml" ContentType="application/inkml+xml"/>
  <Override PartName="/ppt/ink/ink407.xml" ContentType="application/inkml+xml"/>
  <Override PartName="/ppt/ink/ink408.xml" ContentType="application/inkml+xml"/>
  <Override PartName="/ppt/ink/ink409.xml" ContentType="application/inkml+xml"/>
  <Override PartName="/ppt/ink/ink410.xml" ContentType="application/inkml+xml"/>
  <Override PartName="/ppt/ink/ink411.xml" ContentType="application/inkml+xml"/>
  <Override PartName="/ppt/ink/ink412.xml" ContentType="application/inkml+xml"/>
  <Override PartName="/ppt/ink/ink413.xml" ContentType="application/inkml+xml"/>
  <Override PartName="/ppt/ink/ink414.xml" ContentType="application/inkml+xml"/>
  <Override PartName="/ppt/ink/ink415.xml" ContentType="application/inkml+xml"/>
  <Override PartName="/ppt/ink/ink416.xml" ContentType="application/inkml+xml"/>
  <Override PartName="/ppt/ink/ink417.xml" ContentType="application/inkml+xml"/>
  <Override PartName="/ppt/ink/ink418.xml" ContentType="application/inkml+xml"/>
  <Override PartName="/ppt/ink/ink419.xml" ContentType="application/inkml+xml"/>
  <Override PartName="/ppt/ink/ink420.xml" ContentType="application/inkml+xml"/>
  <Override PartName="/ppt/ink/ink421.xml" ContentType="application/inkml+xml"/>
  <Override PartName="/ppt/ink/ink422.xml" ContentType="application/inkml+xml"/>
  <Override PartName="/ppt/ink/ink423.xml" ContentType="application/inkml+xml"/>
  <Override PartName="/ppt/ink/ink424.xml" ContentType="application/inkml+xml"/>
  <Override PartName="/ppt/ink/ink425.xml" ContentType="application/inkml+xml"/>
  <Override PartName="/ppt/ink/ink426.xml" ContentType="application/inkml+xml"/>
  <Override PartName="/ppt/ink/ink427.xml" ContentType="application/inkml+xml"/>
  <Override PartName="/ppt/ink/ink428.xml" ContentType="application/inkml+xml"/>
  <Override PartName="/ppt/ink/ink429.xml" ContentType="application/inkml+xml"/>
  <Override PartName="/ppt/ink/ink430.xml" ContentType="application/inkml+xml"/>
  <Override PartName="/ppt/ink/ink431.xml" ContentType="application/inkml+xml"/>
  <Override PartName="/ppt/ink/ink432.xml" ContentType="application/inkml+xml"/>
  <Override PartName="/ppt/ink/ink433.xml" ContentType="application/inkml+xml"/>
  <Override PartName="/ppt/ink/ink434.xml" ContentType="application/inkml+xml"/>
  <Override PartName="/ppt/tags/tag9.xml" ContentType="application/vnd.openxmlformats-officedocument.presentationml.tags+xml"/>
  <Override PartName="/ppt/ink/ink435.xml" ContentType="application/inkml+xml"/>
  <Override PartName="/ppt/ink/ink436.xml" ContentType="application/inkml+xml"/>
  <Override PartName="/ppt/ink/ink437.xml" ContentType="application/inkml+xml"/>
  <Override PartName="/ppt/ink/ink438.xml" ContentType="application/inkml+xml"/>
  <Override PartName="/ppt/ink/ink439.xml" ContentType="application/inkml+xml"/>
  <Override PartName="/ppt/ink/ink440.xml" ContentType="application/inkml+xml"/>
  <Override PartName="/ppt/ink/ink441.xml" ContentType="application/inkml+xml"/>
  <Override PartName="/ppt/ink/ink442.xml" ContentType="application/inkml+xml"/>
  <Override PartName="/ppt/ink/ink443.xml" ContentType="application/inkml+xml"/>
  <Override PartName="/ppt/ink/ink444.xml" ContentType="application/inkml+xml"/>
  <Override PartName="/ppt/ink/ink445.xml" ContentType="application/inkml+xml"/>
  <Override PartName="/ppt/ink/ink446.xml" ContentType="application/inkml+xml"/>
  <Override PartName="/ppt/ink/ink447.xml" ContentType="application/inkml+xml"/>
  <Override PartName="/ppt/ink/ink448.xml" ContentType="application/inkml+xml"/>
  <Override PartName="/ppt/ink/ink449.xml" ContentType="application/inkml+xml"/>
  <Override PartName="/ppt/ink/ink450.xml" ContentType="application/inkml+xml"/>
  <Override PartName="/ppt/ink/ink451.xml" ContentType="application/inkml+xml"/>
  <Override PartName="/ppt/ink/ink452.xml" ContentType="application/inkml+xml"/>
  <Override PartName="/ppt/ink/ink453.xml" ContentType="application/inkml+xml"/>
  <Override PartName="/ppt/ink/ink454.xml" ContentType="application/inkml+xml"/>
  <Override PartName="/ppt/ink/ink455.xml" ContentType="application/inkml+xml"/>
  <Override PartName="/ppt/ink/ink456.xml" ContentType="application/inkml+xml"/>
  <Override PartName="/ppt/ink/ink457.xml" ContentType="application/inkml+xml"/>
  <Override PartName="/ppt/ink/ink458.xml" ContentType="application/inkml+xml"/>
  <Override PartName="/ppt/ink/ink459.xml" ContentType="application/inkml+xml"/>
  <Override PartName="/ppt/ink/ink460.xml" ContentType="application/inkml+xml"/>
  <Override PartName="/ppt/ink/ink461.xml" ContentType="application/inkml+xml"/>
  <Override PartName="/ppt/ink/ink462.xml" ContentType="application/inkml+xml"/>
  <Override PartName="/ppt/ink/ink463.xml" ContentType="application/inkml+xml"/>
  <Override PartName="/ppt/ink/ink464.xml" ContentType="application/inkml+xml"/>
  <Override PartName="/ppt/ink/ink465.xml" ContentType="application/inkml+xml"/>
  <Override PartName="/ppt/ink/ink466.xml" ContentType="application/inkml+xml"/>
  <Override PartName="/ppt/ink/ink467.xml" ContentType="application/inkml+xml"/>
  <Override PartName="/ppt/ink/ink468.xml" ContentType="application/inkml+xml"/>
  <Override PartName="/ppt/ink/ink469.xml" ContentType="application/inkml+xml"/>
  <Override PartName="/ppt/ink/ink470.xml" ContentType="application/inkml+xml"/>
  <Override PartName="/ppt/ink/ink471.xml" ContentType="application/inkml+xml"/>
  <Override PartName="/ppt/ink/ink472.xml" ContentType="application/inkml+xml"/>
  <Override PartName="/ppt/ink/ink473.xml" ContentType="application/inkml+xml"/>
  <Override PartName="/ppt/ink/ink474.xml" ContentType="application/inkml+xml"/>
  <Override PartName="/ppt/ink/ink475.xml" ContentType="application/inkml+xml"/>
  <Override PartName="/ppt/ink/ink476.xml" ContentType="application/inkml+xml"/>
  <Override PartName="/ppt/ink/ink477.xml" ContentType="application/inkml+xml"/>
  <Override PartName="/ppt/ink/ink478.xml" ContentType="application/inkml+xml"/>
  <Override PartName="/ppt/ink/ink479.xml" ContentType="application/inkml+xml"/>
  <Override PartName="/ppt/ink/ink480.xml" ContentType="application/inkml+xml"/>
  <Override PartName="/ppt/ink/ink481.xml" ContentType="application/inkml+xml"/>
  <Override PartName="/ppt/ink/ink482.xml" ContentType="application/inkml+xml"/>
  <Override PartName="/ppt/ink/ink483.xml" ContentType="application/inkml+xml"/>
  <Override PartName="/ppt/ink/ink484.xml" ContentType="application/inkml+xml"/>
  <Override PartName="/ppt/ink/ink485.xml" ContentType="application/inkml+xml"/>
  <Override PartName="/ppt/ink/ink486.xml" ContentType="application/inkml+xml"/>
  <Override PartName="/ppt/tags/tag10.xml" ContentType="application/vnd.openxmlformats-officedocument.presentationml.tags+xml"/>
  <Override PartName="/ppt/ink/ink487.xml" ContentType="application/inkml+xml"/>
  <Override PartName="/ppt/ink/ink488.xml" ContentType="application/inkml+xml"/>
  <Override PartName="/ppt/ink/ink489.xml" ContentType="application/inkml+xml"/>
  <Override PartName="/ppt/ink/ink490.xml" ContentType="application/inkml+xml"/>
  <Override PartName="/ppt/ink/ink491.xml" ContentType="application/inkml+xml"/>
  <Override PartName="/ppt/ink/ink492.xml" ContentType="application/inkml+xml"/>
  <Override PartName="/ppt/ink/ink493.xml" ContentType="application/inkml+xml"/>
  <Override PartName="/ppt/ink/ink494.xml" ContentType="application/inkml+xml"/>
  <Override PartName="/ppt/ink/ink495.xml" ContentType="application/inkml+xml"/>
  <Override PartName="/ppt/ink/ink496.xml" ContentType="application/inkml+xml"/>
  <Override PartName="/ppt/ink/ink497.xml" ContentType="application/inkml+xml"/>
  <Override PartName="/ppt/ink/ink498.xml" ContentType="application/inkml+xml"/>
  <Override PartName="/ppt/ink/ink499.xml" ContentType="application/inkml+xml"/>
  <Override PartName="/ppt/ink/ink500.xml" ContentType="application/inkml+xml"/>
  <Override PartName="/ppt/ink/ink501.xml" ContentType="application/inkml+xml"/>
  <Override PartName="/ppt/ink/ink502.xml" ContentType="application/inkml+xml"/>
  <Override PartName="/ppt/ink/ink503.xml" ContentType="application/inkml+xml"/>
  <Override PartName="/ppt/ink/ink504.xml" ContentType="application/inkml+xml"/>
  <Override PartName="/ppt/ink/ink505.xml" ContentType="application/inkml+xml"/>
  <Override PartName="/ppt/ink/ink506.xml" ContentType="application/inkml+xml"/>
  <Override PartName="/ppt/ink/ink507.xml" ContentType="application/inkml+xml"/>
  <Override PartName="/ppt/ink/ink508.xml" ContentType="application/inkml+xml"/>
  <Override PartName="/ppt/ink/ink509.xml" ContentType="application/inkml+xml"/>
  <Override PartName="/ppt/ink/ink510.xml" ContentType="application/inkml+xml"/>
  <Override PartName="/ppt/ink/ink511.xml" ContentType="application/inkml+xml"/>
  <Override PartName="/ppt/ink/ink512.xml" ContentType="application/inkml+xml"/>
  <Override PartName="/ppt/ink/ink513.xml" ContentType="application/inkml+xml"/>
  <Override PartName="/ppt/ink/ink514.xml" ContentType="application/inkml+xml"/>
  <Override PartName="/ppt/ink/ink515.xml" ContentType="application/inkml+xml"/>
  <Override PartName="/ppt/ink/ink516.xml" ContentType="application/inkml+xml"/>
  <Override PartName="/ppt/ink/ink517.xml" ContentType="application/inkml+xml"/>
  <Override PartName="/ppt/ink/ink518.xml" ContentType="application/inkml+xml"/>
  <Override PartName="/ppt/ink/ink519.xml" ContentType="application/inkml+xml"/>
  <Override PartName="/ppt/ink/ink520.xml" ContentType="application/inkml+xml"/>
  <Override PartName="/ppt/ink/ink521.xml" ContentType="application/inkml+xml"/>
  <Override PartName="/ppt/ink/ink522.xml" ContentType="application/inkml+xml"/>
  <Override PartName="/ppt/ink/ink523.xml" ContentType="application/inkml+xml"/>
  <Override PartName="/ppt/ink/ink524.xml" ContentType="application/inkml+xml"/>
  <Override PartName="/ppt/ink/ink525.xml" ContentType="application/inkml+xml"/>
  <Override PartName="/ppt/ink/ink526.xml" ContentType="application/inkml+xml"/>
  <Override PartName="/ppt/ink/ink527.xml" ContentType="application/inkml+xml"/>
  <Override PartName="/ppt/ink/ink528.xml" ContentType="application/inkml+xml"/>
  <Override PartName="/ppt/ink/ink529.xml" ContentType="application/inkml+xml"/>
  <Override PartName="/ppt/ink/ink530.xml" ContentType="application/inkml+xml"/>
  <Override PartName="/ppt/ink/ink531.xml" ContentType="application/inkml+xml"/>
  <Override PartName="/ppt/ink/ink532.xml" ContentType="application/inkml+xml"/>
  <Override PartName="/ppt/ink/ink533.xml" ContentType="application/inkml+xml"/>
  <Override PartName="/ppt/ink/ink534.xml" ContentType="application/inkml+xml"/>
  <Override PartName="/ppt/ink/ink535.xml" ContentType="application/inkml+xml"/>
  <Override PartName="/ppt/ink/ink536.xml" ContentType="application/inkml+xml"/>
  <Override PartName="/ppt/ink/ink537.xml" ContentType="application/inkml+xml"/>
  <Override PartName="/ppt/ink/ink538.xml" ContentType="application/inkml+xml"/>
  <Override PartName="/ppt/ink/ink539.xml" ContentType="application/inkml+xml"/>
  <Override PartName="/ppt/ink/ink540.xml" ContentType="application/inkml+xml"/>
  <Override PartName="/ppt/ink/ink541.xml" ContentType="application/inkml+xml"/>
  <Override PartName="/ppt/ink/ink542.xml" ContentType="application/inkml+xml"/>
  <Override PartName="/ppt/ink/ink543.xml" ContentType="application/inkml+xml"/>
  <Override PartName="/ppt/ink/ink544.xml" ContentType="application/inkml+xml"/>
  <Override PartName="/ppt/ink/ink545.xml" ContentType="application/inkml+xml"/>
  <Override PartName="/ppt/ink/ink546.xml" ContentType="application/inkml+xml"/>
  <Override PartName="/ppt/ink/ink547.xml" ContentType="application/inkml+xml"/>
  <Override PartName="/ppt/ink/ink548.xml" ContentType="application/inkml+xml"/>
  <Override PartName="/ppt/ink/ink549.xml" ContentType="application/inkml+xml"/>
  <Override PartName="/ppt/ink/ink550.xml" ContentType="application/inkml+xml"/>
  <Override PartName="/ppt/ink/ink551.xml" ContentType="application/inkml+xml"/>
  <Override PartName="/ppt/ink/ink552.xml" ContentType="application/inkml+xml"/>
  <Override PartName="/ppt/ink/ink553.xml" ContentType="application/inkml+xml"/>
  <Override PartName="/ppt/ink/ink554.xml" ContentType="application/inkml+xml"/>
  <Override PartName="/ppt/ink/ink555.xml" ContentType="application/inkml+xml"/>
  <Override PartName="/ppt/ink/ink556.xml" ContentType="application/inkml+xml"/>
  <Override PartName="/ppt/ink/ink557.xml" ContentType="application/inkml+xml"/>
  <Override PartName="/ppt/ink/ink558.xml" ContentType="application/inkml+xml"/>
  <Override PartName="/ppt/ink/ink559.xml" ContentType="application/inkml+xml"/>
  <Override PartName="/ppt/ink/ink560.xml" ContentType="application/inkml+xml"/>
  <Override PartName="/ppt/ink/ink561.xml" ContentType="application/inkml+xml"/>
  <Override PartName="/ppt/ink/ink562.xml" ContentType="application/inkml+xml"/>
  <Override PartName="/ppt/ink/ink563.xml" ContentType="application/inkml+xml"/>
  <Override PartName="/ppt/ink/ink564.xml" ContentType="application/inkml+xml"/>
  <Override PartName="/ppt/ink/ink565.xml" ContentType="application/inkml+xml"/>
  <Override PartName="/ppt/ink/ink566.xml" ContentType="application/inkml+xml"/>
  <Override PartName="/ppt/ink/ink567.xml" ContentType="application/inkml+xml"/>
  <Override PartName="/ppt/ink/ink568.xml" ContentType="application/inkml+xml"/>
  <Override PartName="/ppt/ink/ink569.xml" ContentType="application/inkml+xml"/>
  <Override PartName="/ppt/ink/ink570.xml" ContentType="application/inkml+xml"/>
  <Override PartName="/ppt/ink/ink571.xml" ContentType="application/inkml+xml"/>
  <Override PartName="/ppt/ink/ink572.xml" ContentType="application/inkml+xml"/>
  <Override PartName="/ppt/ink/ink573.xml" ContentType="application/inkml+xml"/>
  <Override PartName="/ppt/ink/ink574.xml" ContentType="application/inkml+xml"/>
  <Override PartName="/ppt/ink/ink575.xml" ContentType="application/inkml+xml"/>
  <Override PartName="/ppt/ink/ink576.xml" ContentType="application/inkml+xml"/>
  <Override PartName="/ppt/ink/ink577.xml" ContentType="application/inkml+xml"/>
  <Override PartName="/ppt/ink/ink578.xml" ContentType="application/inkml+xml"/>
  <Override PartName="/ppt/ink/ink579.xml" ContentType="application/inkml+xml"/>
  <Override PartName="/ppt/ink/ink580.xml" ContentType="application/inkml+xml"/>
  <Override PartName="/ppt/ink/ink581.xml" ContentType="application/inkml+xml"/>
  <Override PartName="/ppt/ink/ink582.xml" ContentType="application/inkml+xml"/>
  <Override PartName="/ppt/ink/ink583.xml" ContentType="application/inkml+xml"/>
  <Override PartName="/ppt/ink/ink584.xml" ContentType="application/inkml+xml"/>
  <Override PartName="/ppt/ink/ink585.xml" ContentType="application/inkml+xml"/>
  <Override PartName="/ppt/ink/ink586.xml" ContentType="application/inkml+xml"/>
  <Override PartName="/ppt/ink/ink587.xml" ContentType="application/inkml+xml"/>
  <Override PartName="/ppt/ink/ink588.xml" ContentType="application/inkml+xml"/>
  <Override PartName="/ppt/ink/ink589.xml" ContentType="application/inkml+xml"/>
  <Override PartName="/ppt/ink/ink590.xml" ContentType="application/inkml+xml"/>
  <Override PartName="/ppt/ink/ink591.xml" ContentType="application/inkml+xml"/>
  <Override PartName="/ppt/ink/ink592.xml" ContentType="application/inkml+xml"/>
  <Override PartName="/ppt/tags/tag11.xml" ContentType="application/vnd.openxmlformats-officedocument.presentationml.tags+xml"/>
  <Override PartName="/ppt/ink/ink593.xml" ContentType="application/inkml+xml"/>
  <Override PartName="/ppt/ink/ink594.xml" ContentType="application/inkml+xml"/>
  <Override PartName="/ppt/ink/ink595.xml" ContentType="application/inkml+xml"/>
  <Override PartName="/ppt/ink/ink596.xml" ContentType="application/inkml+xml"/>
  <Override PartName="/ppt/ink/ink597.xml" ContentType="application/inkml+xml"/>
  <Override PartName="/ppt/ink/ink598.xml" ContentType="application/inkml+xml"/>
  <Override PartName="/ppt/ink/ink599.xml" ContentType="application/inkml+xml"/>
  <Override PartName="/ppt/ink/ink600.xml" ContentType="application/inkml+xml"/>
  <Override PartName="/ppt/ink/ink601.xml" ContentType="application/inkml+xml"/>
  <Override PartName="/ppt/ink/ink602.xml" ContentType="application/inkml+xml"/>
  <Override PartName="/ppt/ink/ink603.xml" ContentType="application/inkml+xml"/>
  <Override PartName="/ppt/ink/ink604.xml" ContentType="application/inkml+xml"/>
  <Override PartName="/ppt/ink/ink605.xml" ContentType="application/inkml+xml"/>
  <Override PartName="/ppt/ink/ink606.xml" ContentType="application/inkml+xml"/>
  <Override PartName="/ppt/ink/ink607.xml" ContentType="application/inkml+xml"/>
  <Override PartName="/ppt/ink/ink608.xml" ContentType="application/inkml+xml"/>
  <Override PartName="/ppt/ink/ink609.xml" ContentType="application/inkml+xml"/>
  <Override PartName="/ppt/ink/ink610.xml" ContentType="application/inkml+xml"/>
  <Override PartName="/ppt/ink/ink611.xml" ContentType="application/inkml+xml"/>
  <Override PartName="/ppt/ink/ink612.xml" ContentType="application/inkml+xml"/>
  <Override PartName="/ppt/ink/ink613.xml" ContentType="application/inkml+xml"/>
  <Override PartName="/ppt/ink/ink614.xml" ContentType="application/inkml+xml"/>
  <Override PartName="/ppt/ink/ink615.xml" ContentType="application/inkml+xml"/>
  <Override PartName="/ppt/ink/ink616.xml" ContentType="application/inkml+xml"/>
  <Override PartName="/ppt/ink/ink617.xml" ContentType="application/inkml+xml"/>
  <Override PartName="/ppt/ink/ink618.xml" ContentType="application/inkml+xml"/>
  <Override PartName="/ppt/ink/ink619.xml" ContentType="application/inkml+xml"/>
  <Override PartName="/ppt/ink/ink620.xml" ContentType="application/inkml+xml"/>
  <Override PartName="/ppt/ink/ink621.xml" ContentType="application/inkml+xml"/>
  <Override PartName="/ppt/ink/ink622.xml" ContentType="application/inkml+xml"/>
  <Override PartName="/ppt/ink/ink623.xml" ContentType="application/inkml+xml"/>
  <Override PartName="/ppt/ink/ink624.xml" ContentType="application/inkml+xml"/>
  <Override PartName="/ppt/ink/ink625.xml" ContentType="application/inkml+xml"/>
  <Override PartName="/ppt/ink/ink626.xml" ContentType="application/inkml+xml"/>
  <Override PartName="/ppt/ink/ink627.xml" ContentType="application/inkml+xml"/>
  <Override PartName="/ppt/ink/ink628.xml" ContentType="application/inkml+xml"/>
  <Override PartName="/ppt/ink/ink629.xml" ContentType="application/inkml+xml"/>
  <Override PartName="/ppt/ink/ink630.xml" ContentType="application/inkml+xml"/>
  <Override PartName="/ppt/ink/ink631.xml" ContentType="application/inkml+xml"/>
  <Override PartName="/ppt/ink/ink632.xml" ContentType="application/inkml+xml"/>
  <Override PartName="/ppt/ink/ink633.xml" ContentType="application/inkml+xml"/>
  <Override PartName="/ppt/ink/ink634.xml" ContentType="application/inkml+xml"/>
  <Override PartName="/ppt/ink/ink635.xml" ContentType="application/inkml+xml"/>
  <Override PartName="/ppt/ink/ink636.xml" ContentType="application/inkml+xml"/>
  <Override PartName="/ppt/ink/ink637.xml" ContentType="application/inkml+xml"/>
  <Override PartName="/ppt/ink/ink638.xml" ContentType="application/inkml+xml"/>
  <Override PartName="/ppt/ink/ink639.xml" ContentType="application/inkml+xml"/>
  <Override PartName="/ppt/ink/ink640.xml" ContentType="application/inkml+xml"/>
  <Override PartName="/ppt/ink/ink641.xml" ContentType="application/inkml+xml"/>
  <Override PartName="/ppt/ink/ink642.xml" ContentType="application/inkml+xml"/>
  <Override PartName="/ppt/ink/ink643.xml" ContentType="application/inkml+xml"/>
  <Override PartName="/ppt/ink/ink644.xml" ContentType="application/inkml+xml"/>
  <Override PartName="/ppt/ink/ink645.xml" ContentType="application/inkml+xml"/>
  <Override PartName="/ppt/ink/ink646.xml" ContentType="application/inkml+xml"/>
  <Override PartName="/ppt/ink/ink647.xml" ContentType="application/inkml+xml"/>
  <Override PartName="/ppt/ink/ink648.xml" ContentType="application/inkml+xml"/>
  <Override PartName="/ppt/ink/ink649.xml" ContentType="application/inkml+xml"/>
  <Override PartName="/ppt/ink/ink650.xml" ContentType="application/inkml+xml"/>
  <Override PartName="/ppt/ink/ink651.xml" ContentType="application/inkml+xml"/>
  <Override PartName="/ppt/ink/ink652.xml" ContentType="application/inkml+xml"/>
  <Override PartName="/ppt/ink/ink653.xml" ContentType="application/inkml+xml"/>
  <Override PartName="/ppt/ink/ink654.xml" ContentType="application/inkml+xml"/>
  <Override PartName="/ppt/ink/ink655.xml" ContentType="application/inkml+xml"/>
  <Override PartName="/ppt/ink/ink656.xml" ContentType="application/inkml+xml"/>
  <Override PartName="/ppt/ink/ink657.xml" ContentType="application/inkml+xml"/>
  <Override PartName="/ppt/ink/ink658.xml" ContentType="application/inkml+xml"/>
  <Override PartName="/ppt/ink/ink659.xml" ContentType="application/inkml+xml"/>
  <Override PartName="/ppt/ink/ink660.xml" ContentType="application/inkml+xml"/>
  <Override PartName="/ppt/ink/ink661.xml" ContentType="application/inkml+xml"/>
  <Override PartName="/ppt/ink/ink662.xml" ContentType="application/inkml+xml"/>
  <Override PartName="/ppt/ink/ink663.xml" ContentType="application/inkml+xml"/>
  <Override PartName="/ppt/ink/ink664.xml" ContentType="application/inkml+xml"/>
  <Override PartName="/ppt/ink/ink665.xml" ContentType="application/inkml+xml"/>
  <Override PartName="/ppt/ink/ink666.xml" ContentType="application/inkml+xml"/>
  <Override PartName="/ppt/ink/ink667.xml" ContentType="application/inkml+xml"/>
  <Override PartName="/ppt/ink/ink668.xml" ContentType="application/inkml+xml"/>
  <Override PartName="/ppt/ink/ink669.xml" ContentType="application/inkml+xml"/>
  <Override PartName="/ppt/ink/ink670.xml" ContentType="application/inkml+xml"/>
  <Override PartName="/ppt/ink/ink671.xml" ContentType="application/inkml+xml"/>
  <Override PartName="/ppt/ink/ink672.xml" ContentType="application/inkml+xml"/>
  <Override PartName="/ppt/ink/ink673.xml" ContentType="application/inkml+xml"/>
  <Override PartName="/ppt/ink/ink674.xml" ContentType="application/inkml+xml"/>
  <Override PartName="/ppt/ink/ink675.xml" ContentType="application/inkml+xml"/>
  <Override PartName="/ppt/ink/ink676.xml" ContentType="application/inkml+xml"/>
  <Override PartName="/ppt/ink/ink677.xml" ContentType="application/inkml+xml"/>
  <Override PartName="/ppt/ink/ink678.xml" ContentType="application/inkml+xml"/>
  <Override PartName="/ppt/ink/ink679.xml" ContentType="application/inkml+xml"/>
  <Override PartName="/ppt/ink/ink680.xml" ContentType="application/inkml+xml"/>
  <Override PartName="/ppt/ink/ink681.xml" ContentType="application/inkml+xml"/>
  <Override PartName="/ppt/tags/tag12.xml" ContentType="application/vnd.openxmlformats-officedocument.presentationml.tags+xml"/>
  <Override PartName="/ppt/ink/ink682.xml" ContentType="application/inkml+xml"/>
  <Override PartName="/ppt/ink/ink683.xml" ContentType="application/inkml+xml"/>
  <Override PartName="/ppt/ink/ink684.xml" ContentType="application/inkml+xml"/>
  <Override PartName="/ppt/ink/ink685.xml" ContentType="application/inkml+xml"/>
  <Override PartName="/ppt/ink/ink686.xml" ContentType="application/inkml+xml"/>
  <Override PartName="/ppt/ink/ink687.xml" ContentType="application/inkml+xml"/>
  <Override PartName="/ppt/ink/ink688.xml" ContentType="application/inkml+xml"/>
  <Override PartName="/ppt/ink/ink689.xml" ContentType="application/inkml+xml"/>
  <Override PartName="/ppt/ink/ink690.xml" ContentType="application/inkml+xml"/>
  <Override PartName="/ppt/ink/ink691.xml" ContentType="application/inkml+xml"/>
  <Override PartName="/ppt/ink/ink692.xml" ContentType="application/inkml+xml"/>
  <Override PartName="/ppt/ink/ink693.xml" ContentType="application/inkml+xml"/>
  <Override PartName="/ppt/ink/ink694.xml" ContentType="application/inkml+xml"/>
  <Override PartName="/ppt/ink/ink695.xml" ContentType="application/inkml+xml"/>
  <Override PartName="/ppt/ink/ink696.xml" ContentType="application/inkml+xml"/>
  <Override PartName="/ppt/ink/ink697.xml" ContentType="application/inkml+xml"/>
  <Override PartName="/ppt/ink/ink698.xml" ContentType="application/inkml+xml"/>
  <Override PartName="/ppt/ink/ink699.xml" ContentType="application/inkml+xml"/>
  <Override PartName="/ppt/ink/ink700.xml" ContentType="application/inkml+xml"/>
  <Override PartName="/ppt/ink/ink701.xml" ContentType="application/inkml+xml"/>
  <Override PartName="/ppt/ink/ink702.xml" ContentType="application/inkml+xml"/>
  <Override PartName="/ppt/ink/ink703.xml" ContentType="application/inkml+xml"/>
  <Override PartName="/ppt/ink/ink704.xml" ContentType="application/inkml+xml"/>
  <Override PartName="/ppt/ink/ink705.xml" ContentType="application/inkml+xml"/>
  <Override PartName="/ppt/ink/ink706.xml" ContentType="application/inkml+xml"/>
  <Override PartName="/ppt/ink/ink707.xml" ContentType="application/inkml+xml"/>
  <Override PartName="/ppt/ink/ink708.xml" ContentType="application/inkml+xml"/>
  <Override PartName="/ppt/ink/ink709.xml" ContentType="application/inkml+xml"/>
  <Override PartName="/ppt/ink/ink710.xml" ContentType="application/inkml+xml"/>
  <Override PartName="/ppt/ink/ink711.xml" ContentType="application/inkml+xml"/>
  <Override PartName="/ppt/ink/ink712.xml" ContentType="application/inkml+xml"/>
  <Override PartName="/ppt/ink/ink713.xml" ContentType="application/inkml+xml"/>
  <Override PartName="/ppt/ink/ink714.xml" ContentType="application/inkml+xml"/>
  <Override PartName="/ppt/ink/ink715.xml" ContentType="application/inkml+xml"/>
  <Override PartName="/ppt/ink/ink716.xml" ContentType="application/inkml+xml"/>
  <Override PartName="/ppt/ink/ink717.xml" ContentType="application/inkml+xml"/>
  <Override PartName="/ppt/ink/ink718.xml" ContentType="application/inkml+xml"/>
  <Override PartName="/ppt/ink/ink719.xml" ContentType="application/inkml+xml"/>
  <Override PartName="/ppt/ink/ink720.xml" ContentType="application/inkml+xml"/>
  <Override PartName="/ppt/ink/ink721.xml" ContentType="application/inkml+xml"/>
  <Override PartName="/ppt/ink/ink722.xml" ContentType="application/inkml+xml"/>
  <Override PartName="/ppt/ink/ink723.xml" ContentType="application/inkml+xml"/>
  <Override PartName="/ppt/ink/ink724.xml" ContentType="application/inkml+xml"/>
  <Override PartName="/ppt/ink/ink725.xml" ContentType="application/inkml+xml"/>
  <Override PartName="/ppt/ink/ink726.xml" ContentType="application/inkml+xml"/>
  <Override PartName="/ppt/ink/ink727.xml" ContentType="application/inkml+xml"/>
  <Override PartName="/ppt/ink/ink728.xml" ContentType="application/inkml+xml"/>
  <Override PartName="/ppt/ink/ink729.xml" ContentType="application/inkml+xml"/>
  <Override PartName="/ppt/ink/ink730.xml" ContentType="application/inkml+xml"/>
  <Override PartName="/ppt/ink/ink731.xml" ContentType="application/inkml+xml"/>
  <Override PartName="/ppt/ink/ink732.xml" ContentType="application/inkml+xml"/>
  <Override PartName="/ppt/ink/ink733.xml" ContentType="application/inkml+xml"/>
  <Override PartName="/ppt/ink/ink734.xml" ContentType="application/inkml+xml"/>
  <Override PartName="/ppt/ink/ink735.xml" ContentType="application/inkml+xml"/>
  <Override PartName="/ppt/ink/ink736.xml" ContentType="application/inkml+xml"/>
  <Override PartName="/ppt/ink/ink737.xml" ContentType="application/inkml+xml"/>
  <Override PartName="/ppt/ink/ink738.xml" ContentType="application/inkml+xml"/>
  <Override PartName="/ppt/ink/ink739.xml" ContentType="application/inkml+xml"/>
  <Override PartName="/ppt/ink/ink740.xml" ContentType="application/inkml+xml"/>
  <Override PartName="/ppt/ink/ink741.xml" ContentType="application/inkml+xml"/>
  <Override PartName="/ppt/ink/ink742.xml" ContentType="application/inkml+xml"/>
  <Override PartName="/ppt/ink/ink743.xml" ContentType="application/inkml+xml"/>
  <Override PartName="/ppt/ink/ink744.xml" ContentType="application/inkml+xml"/>
  <Override PartName="/ppt/ink/ink745.xml" ContentType="application/inkml+xml"/>
  <Override PartName="/ppt/ink/ink746.xml" ContentType="application/inkml+xml"/>
  <Override PartName="/ppt/ink/ink747.xml" ContentType="application/inkml+xml"/>
  <Override PartName="/ppt/ink/ink748.xml" ContentType="application/inkml+xml"/>
  <Override PartName="/ppt/ink/ink749.xml" ContentType="application/inkml+xml"/>
  <Override PartName="/ppt/ink/ink750.xml" ContentType="application/inkml+xml"/>
  <Override PartName="/ppt/ink/ink751.xml" ContentType="application/inkml+xml"/>
  <Override PartName="/ppt/ink/ink752.xml" ContentType="application/inkml+xml"/>
  <Override PartName="/ppt/ink/ink753.xml" ContentType="application/inkml+xml"/>
  <Override PartName="/ppt/ink/ink754.xml" ContentType="application/inkml+xml"/>
  <Override PartName="/ppt/ink/ink755.xml" ContentType="application/inkml+xml"/>
  <Override PartName="/ppt/ink/ink756.xml" ContentType="application/inkml+xml"/>
  <Override PartName="/ppt/ink/ink757.xml" ContentType="application/inkml+xml"/>
  <Override PartName="/ppt/ink/ink758.xml" ContentType="application/inkml+xml"/>
  <Override PartName="/ppt/ink/ink759.xml" ContentType="application/inkml+xml"/>
  <Override PartName="/ppt/ink/ink760.xml" ContentType="application/inkml+xml"/>
  <Override PartName="/ppt/ink/ink761.xml" ContentType="application/inkml+xml"/>
  <Override PartName="/ppt/tags/tag13.xml" ContentType="application/vnd.openxmlformats-officedocument.presentationml.tags+xml"/>
  <Override PartName="/ppt/ink/ink762.xml" ContentType="application/inkml+xml"/>
  <Override PartName="/ppt/ink/ink763.xml" ContentType="application/inkml+xml"/>
  <Override PartName="/ppt/ink/ink764.xml" ContentType="application/inkml+xml"/>
  <Override PartName="/ppt/ink/ink765.xml" ContentType="application/inkml+xml"/>
  <Override PartName="/ppt/ink/ink766.xml" ContentType="application/inkml+xml"/>
  <Override PartName="/ppt/ink/ink767.xml" ContentType="application/inkml+xml"/>
  <Override PartName="/ppt/ink/ink768.xml" ContentType="application/inkml+xml"/>
  <Override PartName="/ppt/ink/ink769.xml" ContentType="application/inkml+xml"/>
  <Override PartName="/ppt/ink/ink770.xml" ContentType="application/inkml+xml"/>
  <Override PartName="/ppt/ink/ink771.xml" ContentType="application/inkml+xml"/>
  <Override PartName="/ppt/ink/ink772.xml" ContentType="application/inkml+xml"/>
  <Override PartName="/ppt/ink/ink773.xml" ContentType="application/inkml+xml"/>
  <Override PartName="/ppt/ink/ink774.xml" ContentType="application/inkml+xml"/>
  <Override PartName="/ppt/ink/ink775.xml" ContentType="application/inkml+xml"/>
  <Override PartName="/ppt/ink/ink776.xml" ContentType="application/inkml+xml"/>
  <Override PartName="/ppt/ink/ink777.xml" ContentType="application/inkml+xml"/>
  <Override PartName="/ppt/ink/ink778.xml" ContentType="application/inkml+xml"/>
  <Override PartName="/ppt/ink/ink779.xml" ContentType="application/inkml+xml"/>
  <Override PartName="/ppt/ink/ink780.xml" ContentType="application/inkml+xml"/>
  <Override PartName="/ppt/ink/ink781.xml" ContentType="application/inkml+xml"/>
  <Override PartName="/ppt/ink/ink782.xml" ContentType="application/inkml+xml"/>
  <Override PartName="/ppt/ink/ink783.xml" ContentType="application/inkml+xml"/>
  <Override PartName="/ppt/ink/ink784.xml" ContentType="application/inkml+xml"/>
  <Override PartName="/ppt/ink/ink785.xml" ContentType="application/inkml+xml"/>
  <Override PartName="/ppt/ink/ink786.xml" ContentType="application/inkml+xml"/>
  <Override PartName="/ppt/ink/ink787.xml" ContentType="application/inkml+xml"/>
  <Override PartName="/ppt/ink/ink788.xml" ContentType="application/inkml+xml"/>
  <Override PartName="/ppt/ink/ink789.xml" ContentType="application/inkml+xml"/>
  <Override PartName="/ppt/ink/ink790.xml" ContentType="application/inkml+xml"/>
  <Override PartName="/ppt/ink/ink791.xml" ContentType="application/inkml+xml"/>
  <Override PartName="/ppt/ink/ink792.xml" ContentType="application/inkml+xml"/>
  <Override PartName="/ppt/ink/ink793.xml" ContentType="application/inkml+xml"/>
  <Override PartName="/ppt/ink/ink794.xml" ContentType="application/inkml+xml"/>
  <Override PartName="/ppt/ink/ink795.xml" ContentType="application/inkml+xml"/>
  <Override PartName="/ppt/ink/ink796.xml" ContentType="application/inkml+xml"/>
  <Override PartName="/ppt/ink/ink797.xml" ContentType="application/inkml+xml"/>
  <Override PartName="/ppt/ink/ink798.xml" ContentType="application/inkml+xml"/>
  <Override PartName="/ppt/ink/ink799.xml" ContentType="application/inkml+xml"/>
  <Override PartName="/ppt/ink/ink800.xml" ContentType="application/inkml+xml"/>
  <Override PartName="/ppt/ink/ink801.xml" ContentType="application/inkml+xml"/>
  <Override PartName="/ppt/ink/ink802.xml" ContentType="application/inkml+xml"/>
  <Override PartName="/ppt/ink/ink803.xml" ContentType="application/inkml+xml"/>
  <Override PartName="/ppt/ink/ink804.xml" ContentType="application/inkml+xml"/>
  <Override PartName="/ppt/ink/ink805.xml" ContentType="application/inkml+xml"/>
  <Override PartName="/ppt/ink/ink806.xml" ContentType="application/inkml+xml"/>
  <Override PartName="/ppt/ink/ink807.xml" ContentType="application/inkml+xml"/>
  <Override PartName="/ppt/ink/ink808.xml" ContentType="application/inkml+xml"/>
  <Override PartName="/ppt/ink/ink809.xml" ContentType="application/inkml+xml"/>
  <Override PartName="/ppt/ink/ink810.xml" ContentType="application/inkml+xml"/>
  <Override PartName="/ppt/ink/ink811.xml" ContentType="application/inkml+xml"/>
  <Override PartName="/ppt/ink/ink812.xml" ContentType="application/inkml+xml"/>
  <Override PartName="/ppt/ink/ink813.xml" ContentType="application/inkml+xml"/>
  <Override PartName="/ppt/ink/ink814.xml" ContentType="application/inkml+xml"/>
  <Override PartName="/ppt/ink/ink815.xml" ContentType="application/inkml+xml"/>
  <Override PartName="/ppt/ink/ink816.xml" ContentType="application/inkml+xml"/>
  <Override PartName="/ppt/ink/ink817.xml" ContentType="application/inkml+xml"/>
  <Override PartName="/ppt/ink/ink818.xml" ContentType="application/inkml+xml"/>
  <Override PartName="/ppt/ink/ink819.xml" ContentType="application/inkml+xml"/>
  <Override PartName="/ppt/ink/ink820.xml" ContentType="application/inkml+xml"/>
  <Override PartName="/ppt/ink/ink821.xml" ContentType="application/inkml+xml"/>
  <Override PartName="/ppt/ink/ink822.xml" ContentType="application/inkml+xml"/>
  <Override PartName="/ppt/ink/ink823.xml" ContentType="application/inkml+xml"/>
  <Override PartName="/ppt/ink/ink824.xml" ContentType="application/inkml+xml"/>
  <Override PartName="/ppt/ink/ink825.xml" ContentType="application/inkml+xml"/>
  <Override PartName="/ppt/ink/ink826.xml" ContentType="application/inkml+xml"/>
  <Override PartName="/ppt/ink/ink827.xml" ContentType="application/inkml+xml"/>
  <Override PartName="/ppt/ink/ink828.xml" ContentType="application/inkml+xml"/>
  <Override PartName="/ppt/ink/ink829.xml" ContentType="application/inkml+xml"/>
  <Override PartName="/ppt/ink/ink830.xml" ContentType="application/inkml+xml"/>
  <Override PartName="/ppt/ink/ink831.xml" ContentType="application/inkml+xml"/>
  <Override PartName="/ppt/ink/ink832.xml" ContentType="application/inkml+xml"/>
  <Override PartName="/ppt/ink/ink833.xml" ContentType="application/inkml+xml"/>
  <Override PartName="/ppt/ink/ink834.xml" ContentType="application/inkml+xml"/>
  <Override PartName="/ppt/ink/ink835.xml" ContentType="application/inkml+xml"/>
  <Override PartName="/ppt/ink/ink836.xml" ContentType="application/inkml+xml"/>
  <Override PartName="/ppt/ink/ink837.xml" ContentType="application/inkml+xml"/>
  <Override PartName="/ppt/ink/ink838.xml" ContentType="application/inkml+xml"/>
  <Override PartName="/ppt/ink/ink839.xml" ContentType="application/inkml+xml"/>
  <Override PartName="/ppt/ink/ink840.xml" ContentType="application/inkml+xml"/>
  <Override PartName="/ppt/ink/ink841.xml" ContentType="application/inkml+xml"/>
  <Override PartName="/ppt/ink/ink842.xml" ContentType="application/inkml+xml"/>
  <Override PartName="/ppt/ink/ink843.xml" ContentType="application/inkml+xml"/>
  <Override PartName="/ppt/ink/ink844.xml" ContentType="application/inkml+xml"/>
  <Override PartName="/ppt/ink/ink845.xml" ContentType="application/inkml+xml"/>
  <Override PartName="/ppt/ink/ink846.xml" ContentType="application/inkml+xml"/>
  <Override PartName="/ppt/ink/ink847.xml" ContentType="application/inkml+xml"/>
  <Override PartName="/ppt/ink/ink848.xml" ContentType="application/inkml+xml"/>
  <Override PartName="/ppt/ink/ink849.xml" ContentType="application/inkml+xml"/>
  <Override PartName="/ppt/ink/ink850.xml" ContentType="application/inkml+xml"/>
  <Override PartName="/ppt/ink/ink851.xml" ContentType="application/inkml+xml"/>
  <Override PartName="/ppt/ink/ink852.xml" ContentType="application/inkml+xml"/>
  <Override PartName="/ppt/ink/ink853.xml" ContentType="application/inkml+xml"/>
  <Override PartName="/ppt/ink/ink854.xml" ContentType="application/inkml+xml"/>
  <Override PartName="/ppt/ink/ink855.xml" ContentType="application/inkml+xml"/>
  <Override PartName="/ppt/ink/ink856.xml" ContentType="application/inkml+xml"/>
  <Override PartName="/ppt/ink/ink857.xml" ContentType="application/inkml+xml"/>
  <Override PartName="/ppt/ink/ink858.xml" ContentType="application/inkml+xml"/>
  <Override PartName="/ppt/ink/ink859.xml" ContentType="application/inkml+xml"/>
  <Override PartName="/ppt/ink/ink860.xml" ContentType="application/inkml+xml"/>
  <Override PartName="/ppt/ink/ink861.xml" ContentType="application/inkml+xml"/>
  <Override PartName="/ppt/ink/ink862.xml" ContentType="application/inkml+xml"/>
  <Override PartName="/ppt/ink/ink863.xml" ContentType="application/inkml+xml"/>
  <Override PartName="/ppt/ink/ink864.xml" ContentType="application/inkml+xml"/>
  <Override PartName="/ppt/ink/ink865.xml" ContentType="application/inkml+xml"/>
  <Override PartName="/ppt/ink/ink866.xml" ContentType="application/inkml+xml"/>
  <Override PartName="/ppt/ink/ink867.xml" ContentType="application/inkml+xml"/>
  <Override PartName="/ppt/ink/ink868.xml" ContentType="application/inkml+xml"/>
  <Override PartName="/ppt/ink/ink869.xml" ContentType="application/inkml+xml"/>
  <Override PartName="/ppt/ink/ink870.xml" ContentType="application/inkml+xml"/>
  <Override PartName="/ppt/ink/ink871.xml" ContentType="application/inkml+xml"/>
  <Override PartName="/ppt/ink/ink872.xml" ContentType="application/inkml+xml"/>
  <Override PartName="/ppt/ink/ink873.xml" ContentType="application/inkml+xml"/>
  <Override PartName="/ppt/ink/ink874.xml" ContentType="application/inkml+xml"/>
  <Override PartName="/ppt/ink/ink875.xml" ContentType="application/inkml+xml"/>
  <Override PartName="/ppt/ink/ink876.xml" ContentType="application/inkml+xml"/>
  <Override PartName="/ppt/ink/ink877.xml" ContentType="application/inkml+xml"/>
  <Override PartName="/ppt/ink/ink878.xml" ContentType="application/inkml+xml"/>
  <Override PartName="/ppt/ink/ink879.xml" ContentType="application/inkml+xml"/>
  <Override PartName="/ppt/ink/ink880.xml" ContentType="application/inkml+xml"/>
  <Override PartName="/ppt/ink/ink881.xml" ContentType="application/inkml+xml"/>
  <Override PartName="/ppt/ink/ink882.xml" ContentType="application/inkml+xml"/>
  <Override PartName="/ppt/ink/ink883.xml" ContentType="application/inkml+xml"/>
  <Override PartName="/ppt/ink/ink884.xml" ContentType="application/inkml+xml"/>
  <Override PartName="/ppt/ink/ink885.xml" ContentType="application/inkml+xml"/>
  <Override PartName="/ppt/ink/ink886.xml" ContentType="application/inkml+xml"/>
  <Override PartName="/ppt/ink/ink887.xml" ContentType="application/inkml+xml"/>
  <Override PartName="/ppt/ink/ink888.xml" ContentType="application/inkml+xml"/>
  <Override PartName="/ppt/ink/ink889.xml" ContentType="application/inkml+xml"/>
  <Override PartName="/ppt/ink/ink890.xml" ContentType="application/inkml+xml"/>
  <Override PartName="/ppt/ink/ink891.xml" ContentType="application/inkml+xml"/>
  <Override PartName="/ppt/ink/ink892.xml" ContentType="application/inkml+xml"/>
  <Override PartName="/ppt/ink/ink893.xml" ContentType="application/inkml+xml"/>
  <Override PartName="/ppt/ink/ink894.xml" ContentType="application/inkml+xml"/>
  <Override PartName="/ppt/ink/ink895.xml" ContentType="application/inkml+xml"/>
  <Override PartName="/ppt/ink/ink896.xml" ContentType="application/inkml+xml"/>
  <Override PartName="/ppt/ink/ink897.xml" ContentType="application/inkml+xml"/>
  <Override PartName="/ppt/ink/ink898.xml" ContentType="application/inkml+xml"/>
  <Override PartName="/ppt/ink/ink899.xml" ContentType="application/inkml+xml"/>
  <Override PartName="/ppt/ink/ink900.xml" ContentType="application/inkml+xml"/>
  <Override PartName="/ppt/ink/ink901.xml" ContentType="application/inkml+xml"/>
  <Override PartName="/ppt/ink/ink902.xml" ContentType="application/inkml+xml"/>
  <Override PartName="/ppt/ink/ink903.xml" ContentType="application/inkml+xml"/>
  <Override PartName="/ppt/ink/ink904.xml" ContentType="application/inkml+xml"/>
  <Override PartName="/ppt/ink/ink905.xml" ContentType="application/inkml+xml"/>
  <Override PartName="/ppt/ink/ink906.xml" ContentType="application/inkml+xml"/>
  <Override PartName="/ppt/ink/ink907.xml" ContentType="application/inkml+xml"/>
  <Override PartName="/ppt/ink/ink908.xml" ContentType="application/inkml+xml"/>
  <Override PartName="/ppt/tags/tag14.xml" ContentType="application/vnd.openxmlformats-officedocument.presentationml.tags+xml"/>
  <Override PartName="/ppt/ink/ink909.xml" ContentType="application/inkml+xml"/>
  <Override PartName="/ppt/ink/ink910.xml" ContentType="application/inkml+xml"/>
  <Override PartName="/ppt/ink/ink911.xml" ContentType="application/inkml+xml"/>
  <Override PartName="/ppt/ink/ink912.xml" ContentType="application/inkml+xml"/>
  <Override PartName="/ppt/ink/ink913.xml" ContentType="application/inkml+xml"/>
  <Override PartName="/ppt/ink/ink914.xml" ContentType="application/inkml+xml"/>
  <Override PartName="/ppt/ink/ink915.xml" ContentType="application/inkml+xml"/>
  <Override PartName="/ppt/ink/ink916.xml" ContentType="application/inkml+xml"/>
  <Override PartName="/ppt/ink/ink917.xml" ContentType="application/inkml+xml"/>
  <Override PartName="/ppt/ink/ink918.xml" ContentType="application/inkml+xml"/>
  <Override PartName="/ppt/ink/ink919.xml" ContentType="application/inkml+xml"/>
  <Override PartName="/ppt/ink/ink920.xml" ContentType="application/inkml+xml"/>
  <Override PartName="/ppt/ink/ink921.xml" ContentType="application/inkml+xml"/>
  <Override PartName="/ppt/ink/ink922.xml" ContentType="application/inkml+xml"/>
  <Override PartName="/ppt/ink/ink923.xml" ContentType="application/inkml+xml"/>
  <Override PartName="/ppt/ink/ink924.xml" ContentType="application/inkml+xml"/>
  <Override PartName="/ppt/ink/ink925.xml" ContentType="application/inkml+xml"/>
  <Override PartName="/ppt/ink/ink926.xml" ContentType="application/inkml+xml"/>
  <Override PartName="/ppt/ink/ink927.xml" ContentType="application/inkml+xml"/>
  <Override PartName="/ppt/ink/ink928.xml" ContentType="application/inkml+xml"/>
  <Override PartName="/ppt/ink/ink929.xml" ContentType="application/inkml+xml"/>
  <Override PartName="/ppt/ink/ink930.xml" ContentType="application/inkml+xml"/>
  <Override PartName="/ppt/ink/ink931.xml" ContentType="application/inkml+xml"/>
  <Override PartName="/ppt/ink/ink932.xml" ContentType="application/inkml+xml"/>
  <Override PartName="/ppt/ink/ink933.xml" ContentType="application/inkml+xml"/>
  <Override PartName="/ppt/ink/ink934.xml" ContentType="application/inkml+xml"/>
  <Override PartName="/ppt/ink/ink935.xml" ContentType="application/inkml+xml"/>
  <Override PartName="/ppt/ink/ink936.xml" ContentType="application/inkml+xml"/>
  <Override PartName="/ppt/ink/ink937.xml" ContentType="application/inkml+xml"/>
  <Override PartName="/ppt/ink/ink938.xml" ContentType="application/inkml+xml"/>
  <Override PartName="/ppt/ink/ink939.xml" ContentType="application/inkml+xml"/>
  <Override PartName="/ppt/ink/ink940.xml" ContentType="application/inkml+xml"/>
  <Override PartName="/ppt/ink/ink941.xml" ContentType="application/inkml+xml"/>
  <Override PartName="/ppt/ink/ink942.xml" ContentType="application/inkml+xml"/>
  <Override PartName="/ppt/ink/ink943.xml" ContentType="application/inkml+xml"/>
  <Override PartName="/ppt/ink/ink944.xml" ContentType="application/inkml+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8"/>
  </p:notesMasterIdLst>
  <p:sldIdLst>
    <p:sldId id="256" r:id="rId2"/>
    <p:sldId id="385" r:id="rId3"/>
    <p:sldId id="387" r:id="rId4"/>
    <p:sldId id="263" r:id="rId5"/>
    <p:sldId id="264" r:id="rId6"/>
    <p:sldId id="265" r:id="rId7"/>
    <p:sldId id="386" r:id="rId8"/>
    <p:sldId id="393" r:id="rId9"/>
    <p:sldId id="266" r:id="rId10"/>
    <p:sldId id="267" r:id="rId11"/>
    <p:sldId id="268" r:id="rId12"/>
    <p:sldId id="269" r:id="rId13"/>
    <p:sldId id="270" r:id="rId14"/>
    <p:sldId id="271" r:id="rId15"/>
    <p:sldId id="416" r:id="rId16"/>
    <p:sldId id="287" r:id="rId17"/>
    <p:sldId id="288" r:id="rId18"/>
    <p:sldId id="289" r:id="rId19"/>
    <p:sldId id="273" r:id="rId20"/>
    <p:sldId id="274" r:id="rId21"/>
    <p:sldId id="275" r:id="rId22"/>
    <p:sldId id="272" r:id="rId23"/>
    <p:sldId id="276" r:id="rId24"/>
    <p:sldId id="277" r:id="rId25"/>
    <p:sldId id="278" r:id="rId26"/>
    <p:sldId id="280" r:id="rId27"/>
    <p:sldId id="281" r:id="rId28"/>
    <p:sldId id="282" r:id="rId29"/>
    <p:sldId id="283" r:id="rId30"/>
    <p:sldId id="284" r:id="rId31"/>
    <p:sldId id="285" r:id="rId32"/>
    <p:sldId id="286" r:id="rId33"/>
    <p:sldId id="388" r:id="rId34"/>
    <p:sldId id="389" r:id="rId35"/>
    <p:sldId id="390" r:id="rId36"/>
    <p:sldId id="391" r:id="rId37"/>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929" autoAdjust="0"/>
    <p:restoredTop sz="94664" autoAdjust="0"/>
  </p:normalViewPr>
  <p:slideViewPr>
    <p:cSldViewPr>
      <p:cViewPr varScale="1">
        <p:scale>
          <a:sx n="95" d="100"/>
          <a:sy n="95" d="100"/>
        </p:scale>
        <p:origin x="2508"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commentAuthors" Target="commentAuthor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9:49.900"/>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23T18:59:39.785"/>
    </inkml:context>
    <inkml:brush xml:id="br0">
      <inkml:brushProperty name="width" value="0.1" units="cm"/>
      <inkml:brushProperty name="height" value="0.1" units="cm"/>
      <inkml:brushProperty name="color" value="#66CC00"/>
      <inkml:brushProperty name="ignorePressure" value="1"/>
    </inkml:brush>
  </inkml:definitions>
  <inkml:trace contextRef="#ctx0" brushRef="#br0">1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23T18:59:43.174"/>
    </inkml:context>
    <inkml:brush xml:id="br0">
      <inkml:brushProperty name="width" value="0.1" units="cm"/>
      <inkml:brushProperty name="height" value="0.1" units="cm"/>
      <inkml:brushProperty name="color" value="#66CC00"/>
      <inkml:brushProperty name="ignorePressure" value="1"/>
    </inkml:brush>
  </inkml:definitions>
  <inkml:trace contextRef="#ctx0" brushRef="#br0">1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29.360"/>
    </inkml:context>
    <inkml:brush xml:id="br0">
      <inkml:brushProperty name="width" value="0.05" units="cm"/>
      <inkml:brushProperty name="height" value="0.05" units="cm"/>
    </inkml:brush>
  </inkml:definitions>
  <inkml:trace contextRef="#ctx0" brushRef="#br0">44 1 5225 0 0,'0'0'6060'0'0,"-6"35"-5424"0"0,-29 167 1282 0 0,34-97 6696 0 0,1-104-8520 0 0,0 8 448 0 0,-1-8-452 0 0,1 0 0 0 0,0 1 0 0 0,-1-1 0 0 0,1 1 0 0 0,0-1 0 0 0,0 1 0 0 0,0-1 0 0 0,0 0 0 0 0,1 1 0 0 0,-1-1 0 0 0,0 1 0 0 0,0-1 0 0 0,1 0 0 0 0,-1 1 0 0 0,1-1 0 0 0,-1 0 0 0 0,1 1 0 0 0,1 0 0 0 0,29-4 197 0 0,1-2 0 0 0,-1-2 0 0 0,0-1 0 0 0,0-1 0 0 0,48-20 1 0 0,33-9-106 0 0,-65 26-174 0 0,1 2-1 0 0,0 1 0 0 0,92-1 1 0 0,-134 10-19 0 0,-1 0 0 0 0,0 0-1 0 0,1 0 1 0 0,-1 1 0 0 0,0 0 0 0 0,0 0 0 0 0,6 2 0 0 0,-6-1-276 0 0,0-1-1 0 0,1 0 1 0 0,-1 0 0 0 0,1 0-1 0 0,0-1 1 0 0,7 2 0 0 0,-11-3-94 0 0,0 0 0 0 0,0 0 0 0 0,0-1 0 0 0,0 1 1 0 0,-1 0-1 0 0,1-1 0 0 0,0 1 0 0 0,0-1 0 0 0,0 1 1 0 0,0-1-1 0 0,-1 0 0 0 0,1 0 0 0 0,0 0 0 0 0,1-1 0 0 0,6-4-5132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29.735"/>
    </inkml:context>
    <inkml:brush xml:id="br0">
      <inkml:brushProperty name="width" value="0.05" units="cm"/>
      <inkml:brushProperty name="height" value="0.05" units="cm"/>
    </inkml:brush>
  </inkml:definitions>
  <inkml:trace contextRef="#ctx0" brushRef="#br0">72 0 12427 0 0,'0'0'7852'0'0,"-11"30"-7493"0"0,-31 96-35 0 0,37-113-238 0 0,1 1 1 0 0,1 0-1 0 0,1 1 0 0 0,0-1 1 0 0,0 0-1 0 0,2 1 0 0 0,1 23 1 0 0,0 4 65 0 0,-2-12-75 0 0,-1 22-60 0 0,10 99 1 0 0,-8-149-55 0 0,0 1 0 0 0,1-1 1 0 0,-1 0-1 0 0,1 1 1 0 0,0-1-1 0 0,-1 0 0 0 0,1 1 1 0 0,0-1-1 0 0,0 0 0 0 0,0 0 1 0 0,1 0-1 0 0,-1 0 0 0 0,1 0 1 0 0,-1 0-1 0 0,1 0 1 0 0,-1 0-1 0 0,4 2 0 0 0,9 2-2396 0 0,3-4-3307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0.126"/>
    </inkml:context>
    <inkml:brush xml:id="br0">
      <inkml:brushProperty name="width" value="0.05" units="cm"/>
      <inkml:brushProperty name="height" value="0.05" units="cm"/>
    </inkml:brush>
  </inkml:definitions>
  <inkml:trace contextRef="#ctx0" brushRef="#br0">4 1 14539 0 0,'0'0'9946'0'0,"0"8"-9767"0"0,-1 0-210 0 0,0 0-23 0 0,0 0 1 0 0,1 0-1 0 0,0 0 0 0 0,0 0 0 0 0,3 14 1 0 0,-2-21-119 0 0,0-1 0 0 0,-1 1 1 0 0,1-1-1 0 0,0 1 1 0 0,0-1-1 0 0,0 0 1 0 0,0 1-1 0 0,0-1 1 0 0,0 0-1 0 0,0 0 1 0 0,0 0-1 0 0,0 0 0 0 0,-1 0 1 0 0,1 0-1 0 0,0 0 1 0 0,0 0-1 0 0,0 0 1 0 0,0 0-1 0 0,0 0 1 0 0,0 0-1 0 0,0-1 1 0 0,0 1-1 0 0,1-1 1 0 0,12-4-7380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0.488"/>
    </inkml:context>
    <inkml:brush xml:id="br0">
      <inkml:brushProperty name="width" value="0.05" units="cm"/>
      <inkml:brushProperty name="height" value="0.05" units="cm"/>
    </inkml:brush>
  </inkml:definitions>
  <inkml:trace contextRef="#ctx0" brushRef="#br0">77 0 10946 0 0,'0'0'6270'0'0,"-13"11"-6044"0"0,-41 33 102 0 0,53-44-292 0 0,1 1-1 0 0,-1-1 0 0 0,0 1 0 0 0,1 0 0 0 0,-1 0 0 0 0,0-1 0 0 0,1 1 0 0 0,-1 0 0 0 0,1 0 0 0 0,-1 0 1 0 0,1-1-1 0 0,-1 1 0 0 0,1 0 0 0 0,0 0 0 0 0,-1 0 0 0 0,1 0 0 0 0,0 0 0 0 0,0 0 0 0 0,0 0 0 0 0,-1 0 1 0 0,1 0-1 0 0,0 0 0 0 0,0 0 0 0 0,1 0 0 0 0,-1 0 0 0 0,0 0 0 0 0,0 0 0 0 0,0 0 0 0 0,1 0 0 0 0,-1 0 1 0 0,0-1-1 0 0,1 1 0 0 0,-1 0 0 0 0,1 0 0 0 0,-1 0 0 0 0,2 1 0 0 0,22 18 873 0 0,-21-18-774 0 0,4 3 164 0 0,37 25 1253 0 0,63 56-1 0 0,-97-76-1505 0 0,0 1 1 0 0,0-1-1 0 0,-1 1 0 0 0,0 1 0 0 0,0 0 1 0 0,-2 0-1 0 0,1 1 0 0 0,-2 0 0 0 0,0 0 1 0 0,9 26-1 0 0,-14-35-58 0 0,0 1 0 0 0,0-1 0 0 0,0 1 0 0 0,-1-1 1 0 0,0 1-1 0 0,1-1 0 0 0,-2 7 0 0 0,1-10-90 0 0,0-1 0 0 0,-1 1 0 0 0,1 0 1 0 0,-1 0-1 0 0,1 0 0 0 0,-1-1 0 0 0,1 1 0 0 0,-1 0 0 0 0,1-1 0 0 0,-1 1 1 0 0,1 0-1 0 0,-1-1 0 0 0,0 1 0 0 0,1 0 0 0 0,-1-1 0 0 0,0 1 0 0 0,0-1 0 0 0,1 0 1 0 0,-1 1-1 0 0,0-1 0 0 0,0 0 0 0 0,0 1 0 0 0,0-1 0 0 0,0 0 0 0 0,1 0 1 0 0,-1 0-1 0 0,0 0 0 0 0,0 1 0 0 0,0-1 0 0 0,0 0 0 0 0,0-1 0 0 0,0 1 0 0 0,0 0 1 0 0,1 0-1 0 0,-1 0 0 0 0,0-1 0 0 0,0 1 0 0 0,0 0 0 0 0,0-1 0 0 0,1 1 1 0 0,-1 0-1 0 0,0-1 0 0 0,0 1 0 0 0,0-2 0 0 0,-20-10-11059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0.894"/>
    </inkml:context>
    <inkml:brush xml:id="br0">
      <inkml:brushProperty name="width" value="0.05" units="cm"/>
      <inkml:brushProperty name="height" value="0.05" units="cm"/>
    </inkml:brush>
  </inkml:definitions>
  <inkml:trace contextRef="#ctx0" brushRef="#br0">0 287 10386 0 0,'0'0'5801'0'0,"205"-164"-5769"0"0,-171 141-160 0 0,-1 0-152 0 0,-6 2-112 0 0,0 4-136 0 0,-8 3-136 0 0,-1 5-136 0 0,-5 3-232 0 0,-1 0-409 0 0,-3 4-727 0 0,-1 0-1913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1.253"/>
    </inkml:context>
    <inkml:brush xml:id="br0">
      <inkml:brushProperty name="width" value="0.05" units="cm"/>
      <inkml:brushProperty name="height" value="0.05" units="cm"/>
    </inkml:brush>
  </inkml:definitions>
  <inkml:trace contextRef="#ctx0" brushRef="#br0">14 1 14867 0 0,'0'0'8135'0'0,"-1"34"-7577"0"0,0 13-401 0 0,-7 108 311 0 0,5-100 67 0 0,4 71 0 0 0,3-49-3341 0 0,0-23-3033 0 0,-4-40-5378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1.615"/>
    </inkml:context>
    <inkml:brush xml:id="br0">
      <inkml:brushProperty name="width" value="0.05" units="cm"/>
      <inkml:brushProperty name="height" value="0.05" units="cm"/>
    </inkml:brush>
  </inkml:definitions>
  <inkml:trace contextRef="#ctx0" brushRef="#br0">272 1 17092 0 0,'0'0'2887'0'0,"-19"40"-2616"0"0,-57 130 75 0 0,44-91 240 0 0,3 2 0 0 0,-23 99 0 0 0,35-112-363 0 0,2-7-97 0 0,-12 108-1 0 0,23-119-3316 0 0,3-1-3350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2.021"/>
    </inkml:context>
    <inkml:brush xml:id="br0">
      <inkml:brushProperty name="width" value="0.05" units="cm"/>
      <inkml:brushProperty name="height" value="0.05" units="cm"/>
    </inkml:brush>
  </inkml:definitions>
  <inkml:trace contextRef="#ctx0" brushRef="#br0">0 66 13491 0 0,'0'0'2654'0'0,"7"18"-2444"0"0,24 55 13 0 0,-26-66-125 0 0,-1 0 1 0 0,1 0-1 0 0,0-1 0 0 0,0 0 0 0 0,1 0 0 0 0,0 0 1 0 0,0-1-1 0 0,0 1 0 0 0,1-1 0 0 0,0-1 0 0 0,0 0 0 0 0,0 0 1 0 0,0 0-1 0 0,1 0 0 0 0,-1-1 0 0 0,1-1 0 0 0,14 4 1 0 0,-19-5-28 0 0,10 3 232 0 0,-1-1 1 0 0,1-1-1 0 0,0 0 0 0 0,-1-1 0 0 0,1 0 0 0 0,0-1 1 0 0,0 0-1 0 0,17-3 0 0 0,-29 3-250 0 0,0-1 0 0 0,1 1 0 0 0,-1 0 0 0 0,0-1 0 0 0,0 1 0 0 0,0 0 0 0 0,0-1 0 0 0,0 1 0 0 0,0-1 0 0 0,0 0 1 0 0,0 1-1 0 0,0-1 0 0 0,0 0 0 0 0,0 0 0 0 0,0 0 0 0 0,0 1 0 0 0,-1-1 0 0 0,1 0 0 0 0,0 0 0 0 0,-1 0 0 0 0,1 0 0 0 0,0 0 0 0 0,-1 0 0 0 0,0-1 0 0 0,1-1 0 0 0,0 0 14 0 0,-1 0-1 0 0,1 0 0 0 0,-1 0 0 0 0,0-1 0 0 0,0 1 1 0 0,0 0-1 0 0,-1 0 0 0 0,1-1 0 0 0,-2-3 0 0 0,-1-4-7 0 0,-1 1 0 0 0,0 1 0 0 0,0-1-1 0 0,-1 1 1 0 0,-6-10 0 0 0,2 6-91 0 0,-1 1 1 0 0,-1 0 0 0 0,0 0-1 0 0,-1 1 1 0 0,0 1 0 0 0,-1 0-1 0 0,-15-10 1 0 0,20 16-123 0 0,1-1 1 0 0,-1 1-1 0 0,0 0 1 0 0,0 1 0 0 0,0 0-1 0 0,0 0 1 0 0,-1 1-1 0 0,1 0 1 0 0,-1 0-1 0 0,1 1 1 0 0,-1 0-1 0 0,0 0 1 0 0,0 1 0 0 0,-14 2-1 0 0,21-2-33 0 0,0 1-1 0 0,0-1 0 0 0,0 1 1 0 0,0 0-1 0 0,1 0 0 0 0,-1 0 1 0 0,0 0-1 0 0,0 0 1 0 0,0 0-1 0 0,1 1 0 0 0,-1-1 1 0 0,1 0-1 0 0,-1 1 1 0 0,1 0-1 0 0,0-1 0 0 0,-1 1 1 0 0,1 0-1 0 0,-2 2 1 0 0,-7 23-7873 0 0,6-15-1303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2.582"/>
    </inkml:context>
    <inkml:brush xml:id="br0">
      <inkml:brushProperty name="width" value="0.05" units="cm"/>
      <inkml:brushProperty name="height" value="0.05" units="cm"/>
    </inkml:brush>
  </inkml:definitions>
  <inkml:trace contextRef="#ctx0" brushRef="#br0">59 74 18076 0 0,'0'0'5494'0'0,"-7"0"-5480"0"0,5 0-15 0 0,0 0 0 0 0,0 0 1 0 0,0 0-1 0 0,0 0 0 0 0,0 1 0 0 0,1-1 1 0 0,-1 0-1 0 0,0 1 0 0 0,0 0 1 0 0,1-1-1 0 0,-1 1 0 0 0,0 0 0 0 0,1 0 1 0 0,-1 0-1 0 0,0 0 0 0 0,1 0 1 0 0,-1 0-1 0 0,1 0 0 0 0,0 1 0 0 0,-1-1 1 0 0,-1 3-1 0 0,1-1 0 0 0,1 1-1 0 0,-1 0 1 0 0,0 0 0 0 0,1 0 0 0 0,0 1-1 0 0,0-1 1 0 0,0 0 0 0 0,1 0 0 0 0,-1 1 0 0 0,1-1-1 0 0,0 6 1 0 0,0-5 5 0 0,0 0-1 0 0,0-1 1 0 0,0 1-1 0 0,1-1 1 0 0,0 1 0 0 0,0 0-1 0 0,0-1 1 0 0,0 1-1 0 0,1-1 1 0 0,-1 0 0 0 0,1 0-1 0 0,0 1 1 0 0,1-1 0 0 0,-1 0-1 0 0,1-1 1 0 0,-1 1-1 0 0,1 0 1 0 0,0-1 0 0 0,1 1-1 0 0,-1-1 1 0 0,1 0-1 0 0,-1 0 1 0 0,1-1 0 0 0,0 1-1 0 0,0-1 1 0 0,0 1-1 0 0,0-1 1 0 0,0-1 0 0 0,1 1-1 0 0,-1 0 1 0 0,1-1-1 0 0,-1 0 1 0 0,1 0 0 0 0,-1-1-1 0 0,1 1 1 0 0,5-1-1 0 0,4 1 74 0 0,-1-1 0 0 0,0-1 0 0 0,1 0 1 0 0,-1-1-1 0 0,0-1 0 0 0,0 0 0 0 0,0 0 0 0 0,0-2 0 0 0,-1 1 0 0 0,1-1 0 0 0,16-11 0 0 0,-24 13-34 0 0,-1 0 0 0 0,1 0 0 0 0,-1 0 0 0 0,0-1 0 0 0,0 1 0 0 0,0-1 0 0 0,-1 0 0 0 0,1 0 0 0 0,-1-1 0 0 0,0 1-1 0 0,0-1 1 0 0,-1 1 0 0 0,1-1 0 0 0,-1 0 0 0 0,0 0 0 0 0,0 0 0 0 0,-1 0 0 0 0,0-1 0 0 0,1 1 0 0 0,-1-9 0 0 0,-1 9-13 0 0,0 1-1 0 0,-1 0 0 0 0,1-1 0 0 0,-1 1 0 0 0,0 0 1 0 0,0-1-1 0 0,-1 1 0 0 0,1 0 0 0 0,-1 0 0 0 0,0 0 0 0 0,0 0 1 0 0,0 1-1 0 0,-1-1 0 0 0,1 0 0 0 0,-1 1 0 0 0,0 0 1 0 0,0-1-1 0 0,0 1 0 0 0,-1 0 0 0 0,1 1 0 0 0,-1-1 1 0 0,1 0-1 0 0,-1 1 0 0 0,0 0 0 0 0,-7-3 0 0 0,-2 0-119 0 0,-1 0 0 0 0,0 1 0 0 0,-1 0 0 0 0,1 1 0 0 0,-1 1 0 0 0,1 0 0 0 0,-1 1 1 0 0,-22 2-1 0 0,-15 4-2816 0 0,4 5-3868 0 0,33-6-4432 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3.383"/>
    </inkml:context>
    <inkml:brush xml:id="br0">
      <inkml:brushProperty name="width" value="0.05" units="cm"/>
      <inkml:brushProperty name="height" value="0.05" units="cm"/>
    </inkml:brush>
  </inkml:definitions>
  <inkml:trace contextRef="#ctx0" brushRef="#br0">232 1 13107 0 0,'0'0'3786'0'0,"-20"35"-3202"0"0,-60 113 78 0 0,67-124-164 0 0,1 1 1 0 0,1 0 0 0 0,0 1-1 0 0,2 0 1 0 0,-9 47 0 0 0,9-33-79 0 0,1-6-132 0 0,2 0 0 0 0,1 1 0 0 0,0 67 0 0 0,6-85-275 0 0,0 0 0 0 0,1 0 1 0 0,0 0-1 0 0,1-1 0 0 0,1 1 0 0 0,1-1 1 0 0,1 0-1 0 0,0 0 0 0 0,1 0 1 0 0,9 16-1 0 0,-12-27 4 0 0,0 1 0 0 0,0 0 0 0 0,1-1 0 0 0,0 0 0 0 0,0 0 0 0 0,0 0 0 0 0,1 0 0 0 0,-1-1 0 0 0,1 0 0 0 0,0 0 0 0 0,0-1 0 0 0,1 0 0 0 0,-1 0 1 0 0,1 0-1 0 0,-1-1 0 0 0,1 0 0 0 0,0 0 0 0 0,0 0 0 0 0,0-1 0 0 0,0 0 0 0 0,0-1 0 0 0,0 1 0 0 0,0-2 0 0 0,0 1 0 0 0,0-1 0 0 0,0 0 0 0 0,0 0 0 0 0,0 0 0 0 0,0-1 0 0 0,0-1 0 0 0,0 1 0 0 0,-1-1 0 0 0,0 0 0 0 0,1 0 0 0 0,-1-1 0 0 0,0 0 1 0 0,0 0-1 0 0,-1 0 0 0 0,1-1 0 0 0,4-5 0 0 0,-6 6 3 0 0,-1 0 1 0 0,0 0 0 0 0,0 0 0 0 0,0 0 0 0 0,0-1-1 0 0,-1 1 1 0 0,0-1 0 0 0,0 1 0 0 0,0-1 0 0 0,0 0-1 0 0,-1 0 1 0 0,0 0 0 0 0,0 0 0 0 0,0 0-1 0 0,-1 0 1 0 0,1 0 0 0 0,-1 0 0 0 0,0 0 0 0 0,-1 0-1 0 0,1 0 1 0 0,-1 0 0 0 0,0 0 0 0 0,0 0 0 0 0,-1 0-1 0 0,1 1 1 0 0,-1-1 0 0 0,0 0 0 0 0,-1 1-1 0 0,1-1 1 0 0,-5-5 0 0 0,2 4 4 0 0,-1-1 0 0 0,0 0 0 0 0,0 1 0 0 0,-1 0 1 0 0,1 1-1 0 0,-2 0 0 0 0,1 0 0 0 0,0 0 0 0 0,-1 1 0 0 0,0 0 0 0 0,0 0 0 0 0,0 1 0 0 0,0 0 1 0 0,-1 0-1 0 0,1 1 0 0 0,-1 0 0 0 0,-9 0 0 0 0,7 1-35 0 0,-1 0 0 0 0,0 1-1 0 0,0 0 1 0 0,0 1 0 0 0,0 1 0 0 0,0 0 0 0 0,0 0-1 0 0,-13 5 1 0 0,20-5-227 0 0,0 0 0 0 0,0 0 0 0 0,1 0 0 0 0,-1 1-1 0 0,1-1 1 0 0,-1 1 0 0 0,1 0 0 0 0,0 1 0 0 0,0-1 0 0 0,1 1 0 0 0,-1-1-1 0 0,1 1 1 0 0,0 0 0 0 0,-1 0 0 0 0,2 1 0 0 0,-1-1 0 0 0,0 1-1 0 0,1-1 1 0 0,0 1 0 0 0,0 0 0 0 0,-1 6 0 0 0,-1 7-5591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4.262"/>
    </inkml:context>
    <inkml:brush xml:id="br0">
      <inkml:brushProperty name="width" value="0.05" units="cm"/>
      <inkml:brushProperty name="height" value="0.05" units="cm"/>
    </inkml:brush>
  </inkml:definitions>
  <inkml:trace contextRef="#ctx0" brushRef="#br0">1 1 14843 0 0,'0'0'8237'0'0,"4"17"-9086"0"0,11-13-1726 0 0,-5-4-2805 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4.656"/>
    </inkml:context>
    <inkml:brush xml:id="br0">
      <inkml:brushProperty name="width" value="0.05" units="cm"/>
      <inkml:brushProperty name="height" value="0.05" units="cm"/>
    </inkml:brush>
  </inkml:definitions>
  <inkml:trace contextRef="#ctx0" brushRef="#br0">83 0 7658 0 0,'0'0'8385'0'0,"-15"25"-7751"0"0,-41 79 39 0 0,54-102-593 0 0,1 0-1 0 0,0 0 1 0 0,0 0-1 0 0,0 1 1 0 0,0-1-1 0 0,0 0 1 0 0,0 1-1 0 0,1-1 0 0 0,-1 1 1 0 0,1-1-1 0 0,-1 1 1 0 0,1-1-1 0 0,0 1 1 0 0,0-1-1 0 0,0 1 1 0 0,0-1-1 0 0,1 1 0 0 0,-1-1 1 0 0,1 0-1 0 0,-1 1 1 0 0,1-1-1 0 0,1 3 1 0 0,0-2 25 0 0,0-1 0 0 0,0 0 1 0 0,0 0-1 0 0,0 0 1 0 0,0 0-1 0 0,0 0 0 0 0,1 0 1 0 0,-1-1-1 0 0,1 1 0 0 0,-1-1 1 0 0,5 2-1 0 0,1 1 224 0 0,19 10 518 0 0,2 0 0 0 0,52 16 0 0 0,-55-22-608 0 0,0 2 0 0 0,0 1 0 0 0,44 25 0 0 0,-69-35-212 0 0,0-1 0 0 0,0 0 0 0 0,0 1 0 0 0,0-1-1 0 0,0 1 1 0 0,0-1 0 0 0,0 1 0 0 0,-1 0 0 0 0,1-1 0 0 0,0 1 0 0 0,0 0 0 0 0,-1 0 0 0 0,1-1 0 0 0,0 1 0 0 0,-1 0 0 0 0,1 0 0 0 0,-1 0 0 0 0,1 0-1 0 0,-1 0 1 0 0,1 0 0 0 0,-1 0 0 0 0,0 0 0 0 0,1 0 0 0 0,-1 0 0 0 0,0 0 0 0 0,0 0 0 0 0,0 0 0 0 0,0 2 0 0 0,-1-2-17 0 0,0 0 0 0 0,0 0 0 0 0,0 0 0 0 0,0 0-1 0 0,0 0 1 0 0,-1 0 0 0 0,1 0 0 0 0,0 0 0 0 0,-1 0 0 0 0,1 0 0 0 0,0-1 0 0 0,-1 1 0 0 0,1-1 0 0 0,-1 1 0 0 0,1-1 0 0 0,-3 1 0 0 0,-68 6-1327 0 0,13-10-3331 0 0,20-5-4887 0 0,22 4-183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5.064"/>
    </inkml:context>
    <inkml:brush xml:id="br0">
      <inkml:brushProperty name="width" value="0.05" units="cm"/>
      <inkml:brushProperty name="height" value="0.05" units="cm"/>
    </inkml:brush>
  </inkml:definitions>
  <inkml:trace contextRef="#ctx0" brushRef="#br0">1 292 16948 0 0,'0'0'3432'0'0,"241"-156"-3352"0"0,-193 131-144 0 0,-2 3-232 0 0,0 1-288 0 0,1 4-368 0 0,-7-1-456 0 0,3 7-625 0 0,-7-1-1488 0 0,-11 7-2832 0 0,-8 1 1104 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5.439"/>
    </inkml:context>
    <inkml:brush xml:id="br0">
      <inkml:brushProperty name="width" value="0.05" units="cm"/>
      <inkml:brushProperty name="height" value="0.05" units="cm"/>
    </inkml:brush>
  </inkml:definitions>
  <inkml:trace contextRef="#ctx0" brushRef="#br0">31 0 12323 0 0,'0'0'9692'0'0,"7"1"-9328"0"0,-6-1-354 0 0,0-1 0 0 0,0 1 0 0 0,0 0 0 0 0,0 0-1 0 0,-1 0 1 0 0,1 1 0 0 0,0-1 0 0 0,0 0-1 0 0,0 0 1 0 0,0 0 0 0 0,0 1 0 0 0,0-1 0 0 0,0 0-1 0 0,0 1 1 0 0,-1-1 0 0 0,1 1 0 0 0,0-1-1 0 0,0 1 1 0 0,-1 0 0 0 0,1-1 0 0 0,0 1 0 0 0,-1-1-1 0 0,1 1 1 0 0,0 0 0 0 0,-1 0 0 0 0,1-1-1 0 0,-1 1 1 0 0,1 0 0 0 0,-1 0 0 0 0,0 0 0 0 0,1 0-1 0 0,-1 1 1 0 0,-4 38 154 0 0,-1-15-128 0 0,-42 348 416 0 0,42-212-8281 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5.862"/>
    </inkml:context>
    <inkml:brush xml:id="br0">
      <inkml:brushProperty name="width" value="0.05" units="cm"/>
      <inkml:brushProperty name="height" value="0.05" units="cm"/>
    </inkml:brush>
  </inkml:definitions>
  <inkml:trace contextRef="#ctx0" brushRef="#br0">29 66 5737 0 0,'0'0'6827'0'0,"-5"19"-6550"0"0,-2 5-179 0 0,3-14-47 0 0,1 0 0 0 0,0 0 1 0 0,1 0-1 0 0,0 0 0 0 0,1 1 1 0 0,0-1-1 0 0,0 14 1 0 0,1-20 27 0 0,0 0 0 0 0,0 0 1 0 0,1 0-1 0 0,-1 0 1 0 0,1 0-1 0 0,0 0 0 0 0,0 0 1 0 0,0 0-1 0 0,1 0 1 0 0,-1-1-1 0 0,1 1 1 0 0,0-1-1 0 0,0 1 0 0 0,0-1 1 0 0,0 1-1 0 0,1-1 1 0 0,-1 0-1 0 0,1 0 1 0 0,0-1-1 0 0,0 1 0 0 0,0 0 1 0 0,0-1-1 0 0,0 0 1 0 0,1 1-1 0 0,-1-1 1 0 0,1-1-1 0 0,-1 1 0 0 0,1 0 1 0 0,0-1-1 0 0,-1 0 1 0 0,1 0-1 0 0,0 0 1 0 0,0 0-1 0 0,0-1 0 0 0,0 0 1 0 0,0 1-1 0 0,0-1 1 0 0,0-1-1 0 0,0 1 0 0 0,0 0 1 0 0,0-1-1 0 0,0 0 1 0 0,0 0-1 0 0,-1 0 1 0 0,1-1-1 0 0,0 1 0 0 0,-1-1 1 0 0,1 0-1 0 0,-1 0 1 0 0,1 0-1 0 0,-1 0 1 0 0,0-1-1 0 0,6-5 0 0 0,-5 4-25 0 0,0 1-1 0 0,0-1 1 0 0,-1-1 0 0 0,1 1-1 0 0,-1-1 1 0 0,0 1-1 0 0,0-1 1 0 0,-1 0-1 0 0,1 0 1 0 0,-1 0-1 0 0,0 0 1 0 0,0 0-1 0 0,-1-1 1 0 0,0 1-1 0 0,0-1 1 0 0,0 1-1 0 0,0-1 1 0 0,-1 1-1 0 0,0-1 1 0 0,0 1 0 0 0,-1-1-1 0 0,-2-10 1 0 0,1 8-116 0 0,-1 0 1 0 0,0 0 0 0 0,0 1-1 0 0,-1-1 1 0 0,0 1-1 0 0,0 0 1 0 0,0 0 0 0 0,-1 0-1 0 0,-1 1 1 0 0,1 0 0 0 0,-1 0-1 0 0,0 0 1 0 0,0 0 0 0 0,-11-6-1 0 0,10 6-264 0 0,0 1 0 0 0,0 1 0 0 0,-1-1 0 0 0,0 1 0 0 0,0 1 0 0 0,-13-5 0 0 0,-11 4-6296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6.376"/>
    </inkml:context>
    <inkml:brush xml:id="br0">
      <inkml:brushProperty name="width" value="0.05" units="cm"/>
      <inkml:brushProperty name="height" value="0.05" units="cm"/>
    </inkml:brush>
  </inkml:definitions>
  <inkml:trace contextRef="#ctx0" brushRef="#br0">53 139 8362 0 0,'0'0'6105'0'0,"-10"23"-5986"0"0,-28 68 7 0 0,38-91-100 0 0,-1 1-1 0 0,1 0 0 0 0,-1 0 0 0 0,1-1 0 0 0,-1 1 1 0 0,1 0-1 0 0,0 0 0 0 0,-1 0 0 0 0,1 0 0 0 0,0 0 1 0 0,0 0-1 0 0,0 0 0 0 0,0-1 0 0 0,-1 1 0 0 0,1 0 1 0 0,0 0-1 0 0,1 0 0 0 0,-1 0 0 0 0,0 0 0 0 0,0 0 1 0 0,0 0-1 0 0,1 0 0 0 0,-1 0 0 0 0,0-1 0 0 0,1 1 0 0 0,-1 0 1 0 0,0 0-1 0 0,1 0 0 0 0,-1-1 0 0 0,1 1 0 0 0,0 0 1 0 0,-1 0-1 0 0,1-1 0 0 0,0 1 0 0 0,-1 0 0 0 0,1-1 1 0 0,0 1-1 0 0,0-1 0 0 0,-1 1 0 0 0,1-1 0 0 0,0 0 1 0 0,0 1-1 0 0,0-1 0 0 0,0 0 0 0 0,-1 1 0 0 0,2-1 1 0 0,33-2 1275 0 0,-33 1-1187 0 0,12-2 138 0 0,0-1 0 0 0,0-1 0 0 0,-1-1 0 0 0,0 0 0 0 0,0 0 0 0 0,0-1 0 0 0,-1-1 1 0 0,12-9-1 0 0,1-3 355 0 0,0-1 1 0 0,32-36-1 0 0,-50 50-365 0 0,-1 0-1 0 0,-1 0 0 0 0,1-1 1 0 0,5-11-1 0 0,-10 17-155 0 0,0-1-1 0 0,0 0 1 0 0,1 1 0 0 0,-1-1 0 0 0,-1 0-1 0 0,1 0 1 0 0,0 0 0 0 0,-1 0 0 0 0,0 0-1 0 0,1 1 1 0 0,-1-1 0 0 0,0 0-1 0 0,0 0 1 0 0,-1 0 0 0 0,1 0 0 0 0,-1 0-1 0 0,-1-5 1 0 0,1 7-73 0 0,-1-1 0 0 0,1 0 1 0 0,-1 1-1 0 0,0-1 0 0 0,0 1 0 0 0,1 0 0 0 0,-1-1 0 0 0,0 1 0 0 0,0 0 1 0 0,0 0-1 0 0,0 0 0 0 0,-1 1 0 0 0,1-1 0 0 0,0 0 0 0 0,0 1 1 0 0,0-1-1 0 0,-1 1 0 0 0,1 0 0 0 0,0 0 0 0 0,0 0 0 0 0,-5 0 0 0 0,-50 5-176 0 0,31 2-201 0 0,0 0 0 0 0,-36 17 0 0 0,25-7-2383 0 0,3 1-3563 0 0,19-10-4707 0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7.407"/>
    </inkml:context>
    <inkml:brush xml:id="br0">
      <inkml:brushProperty name="width" value="0.05" units="cm"/>
      <inkml:brushProperty name="height" value="0.05" units="cm"/>
    </inkml:brush>
  </inkml:definitions>
  <inkml:trace contextRef="#ctx0" brushRef="#br0">39 0 14075 0 0,'0'0'8236'0'0,"-9"2"-8168"0"0,-20 8 186 0 0,31-9-223 0 0,0 0 0 0 0,0 1 0 0 0,0-1 0 0 0,0 0 0 0 0,0 0 0 0 0,1-1 0 0 0,-1 1 0 0 0,0 0 0 0 0,0-1 0 0 0,1 1 0 0 0,-1-1 0 0 0,0 0 0 0 0,1 0 0 0 0,-1 0 0 0 0,4 0 0 0 0,119 8-233 0 0,-83-7-763 0 0,-1 2-1 0 0,1 1 1 0 0,45 12-1 0 0,-54-4-2841 0 0,-15-1-3077 0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7.781"/>
    </inkml:context>
    <inkml:brush xml:id="br0">
      <inkml:brushProperty name="width" value="0.05" units="cm"/>
      <inkml:brushProperty name="height" value="0.05" units="cm"/>
    </inkml:brush>
  </inkml:definitions>
  <inkml:trace contextRef="#ctx0" brushRef="#br0">1 180 17628 0 0,'0'0'5321'0'0,"210"-108"-5809"0"0,-152 88-152 0 0,1 3-417 0 0,1 0-791 0 0,-16 7-1961 0 0,-15 2-6225 0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8.173"/>
    </inkml:context>
    <inkml:brush xml:id="br0">
      <inkml:brushProperty name="width" value="0.05" units="cm"/>
      <inkml:brushProperty name="height" value="0.05" units="cm"/>
    </inkml:brush>
  </inkml:definitions>
  <inkml:trace contextRef="#ctx0" brushRef="#br0">1 54 13827 0 0,'0'0'9193'0'0,"16"2"-8312"0"0,15 2-388 0 0,1-1 0 0 0,-1-2 0 0 0,1-1 0 0 0,46-6 0 0 0,-5-8-180 0 0,7-2-796 0 0,1 4-1 0 0,108-4 0 0 0,-180 18-5709 0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8.659"/>
    </inkml:context>
    <inkml:brush xml:id="br0">
      <inkml:brushProperty name="width" value="0.05" units="cm"/>
      <inkml:brushProperty name="height" value="0.05" units="cm"/>
    </inkml:brush>
  </inkml:definitions>
  <inkml:trace contextRef="#ctx0" brushRef="#br0">19 0 11250 0 0,'0'0'9368'0'0,"10"5"-8859"0"0,13 7-313 0 0,-1 1 0 0 0,-1 1 0 0 0,0 1 0 0 0,-1 0 0 0 0,0 2-1 0 0,-1 1 1 0 0,-1 0 0 0 0,21 28 0 0 0,-30-35-192 0 0,0 0-1 0 0,-1 1 1 0 0,0 1 0 0 0,-1 0 0 0 0,0 0-1 0 0,-1 0 1 0 0,0 0 0 0 0,-1 1-1 0 0,-1 0 1 0 0,0 0 0 0 0,-1 1-1 0 0,-1-1 1 0 0,0 1 0 0 0,0-1 0 0 0,-2 1-1 0 0,-2 26 1 0 0,0-33 20 0 0,0 0-1 0 0,0 0 1 0 0,-1-1 0 0 0,-1 1 0 0 0,1 0-1 0 0,-1-1 1 0 0,-1 0 0 0 0,1 0 0 0 0,-1 0 0 0 0,0-1-1 0 0,-1 1 1 0 0,0-1 0 0 0,0-1 0 0 0,0 1-1 0 0,0-1 1 0 0,-1 0 0 0 0,0 0 0 0 0,0-1-1 0 0,0 0 1 0 0,-14 5 0 0 0,13-5 86 0 0,0-1 0 0 0,-1 0 1 0 0,1 0-1 0 0,-1-1 0 0 0,0 0 1 0 0,0-1-1 0 0,0 0 0 0 0,1 0 0 0 0,-1-1 1 0 0,0 0-1 0 0,0-1 0 0 0,0 0 1 0 0,0 0-1 0 0,0-1 0 0 0,0 0 0 0 0,1-1 1 0 0,-1 0-1 0 0,1 0 0 0 0,-9-5 0 0 0,17 8-81 0 0,-1 0-1 0 0,0 0 0 0 0,1-1 0 0 0,-1 1 0 0 0,1 0 0 0 0,-1 0 0 0 0,0-1 0 0 0,1 1 0 0 0,-1 0 0 0 0,1-1 0 0 0,-1 1 0 0 0,1-1 1 0 0,-1 1-1 0 0,1-1 0 0 0,0 1 0 0 0,-1-1 0 0 0,1 1 0 0 0,0-1 0 0 0,-1 1 0 0 0,1-1 0 0 0,0 0 0 0 0,-1 1 0 0 0,1-1 0 0 0,0 1 1 0 0,0-1-1 0 0,0 0 0 0 0,0 1 0 0 0,0-1 0 0 0,0 0 0 0 0,0 1 0 0 0,0-1 0 0 0,0 0 0 0 0,0 1 0 0 0,0-1 0 0 0,0 0 0 0 0,0 1 0 0 0,0-1 1 0 0,0 1-1 0 0,1-2 0 0 0,1 0-12 0 0,0 0 1 0 0,0 0-1 0 0,0 0 0 0 0,0 1 1 0 0,0-1-1 0 0,0 0 1 0 0,1 1-1 0 0,-1-1 0 0 0,0 1 1 0 0,4-1-1 0 0,62-21-118 0 0,26 4-60 0 0,180-13 1 0 0,-152 21-3822 0 0,-2-4-6091 0 0,-105 12-605 0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9.064"/>
    </inkml:context>
    <inkml:brush xml:id="br0">
      <inkml:brushProperty name="width" value="0.05" units="cm"/>
      <inkml:brushProperty name="height" value="0.05" units="cm"/>
    </inkml:brush>
  </inkml:definitions>
  <inkml:trace contextRef="#ctx0" brushRef="#br0">158 1 14979 0 0,'0'0'5931'0'0,"-7"32"-5568"0"0,-55 237 834 0 0,8 40-181 0 0,27-101-3884 0 0,24-188 1871 0 0,-1 13-1312 0 0,3-11-5282 0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39.482"/>
    </inkml:context>
    <inkml:brush xml:id="br0">
      <inkml:brushProperty name="width" value="0.05" units="cm"/>
      <inkml:brushProperty name="height" value="0.05" units="cm"/>
    </inkml:brush>
  </inkml:definitions>
  <inkml:trace contextRef="#ctx0" brushRef="#br0">215 150 8610 0 0,'0'0'7693'0'0,"-30"10"-7194"0"0,-93 33-104 0 0,118-42-345 0 0,0 1 1 0 0,0 0-1 0 0,0 0 1 0 0,1 0-1 0 0,-1 0 1 0 0,0 1-1 0 0,1 0 1 0 0,0 0-1 0 0,0 0 1 0 0,-4 5-1 0 0,7-7-22 0 0,0 1 0 0 0,0-1 0 0 0,0 1 0 0 0,1-1 0 0 0,-1 1 0 0 0,0 0 0 0 0,1-1 0 0 0,-1 1 1 0 0,1 0-1 0 0,0 0 0 0 0,0-1 0 0 0,0 1 0 0 0,0 0 0 0 0,0 0 0 0 0,0 2 0 0 0,0 4 118 0 0,1-7-73 0 0,0 1 0 0 0,0-1 0 0 0,-1 1 0 0 0,1-1 0 0 0,0 0 0 0 0,1 1 0 0 0,-1-1 0 0 0,0 0 0 0 0,0 0 0 0 0,0 0 0 0 0,1 0 0 0 0,-1 0 0 0 0,0 0 1 0 0,1 0-1 0 0,-1-1 0 0 0,1 1 0 0 0,-1 0 0 0 0,1-1 0 0 0,0 1 0 0 0,-1-1 0 0 0,1 1 0 0 0,-1-1 0 0 0,1 0 0 0 0,0 0 0 0 0,-1 0 0 0 0,1 0 0 0 0,0 0 0 0 0,-1 0 1 0 0,3-1-1 0 0,52 0 1291 0 0,-34-4-1138 0 0,1-1 0 0 0,-2 0 0 0 0,1-2-1 0 0,-1 0 1 0 0,0-2 0 0 0,-1 0 0 0 0,0-1 0 0 0,-1-1-1 0 0,30-24 1 0 0,-46 33-161 0 0,1 1-1 0 0,-1-1 0 0 0,0 0 1 0 0,0 0-1 0 0,0-1 0 0 0,0 1 1 0 0,-1-1-1 0 0,1 1 0 0 0,-1-1 1 0 0,0 0-1 0 0,0 1 0 0 0,0-1 1 0 0,-1 0-1 0 0,1-1 1 0 0,-1 1-1 0 0,0 0 0 0 0,0 0 1 0 0,0-1-1 0 0,-1 1 0 0 0,0 0 1 0 0,1-1-1 0 0,-1 1 0 0 0,-2-7 1 0 0,1 6-99 0 0,0 1 1 0 0,-1 0-1 0 0,0 0 0 0 0,0 0 1 0 0,0 0-1 0 0,-1 0 0 0 0,1 0 1 0 0,-1 1-1 0 0,0-1 0 0 0,0 1 1 0 0,0-1-1 0 0,-1 1 0 0 0,1 0 1 0 0,-1 1-1 0 0,1-1 1 0 0,-1 1-1 0 0,0-1 0 0 0,0 1 1 0 0,0 0-1 0 0,-1 1 0 0 0,1-1 1 0 0,-5-1-1 0 0,2 1-244 0 0,1 0 0 0 0,-1 1 0 0 0,1-1 0 0 0,-1 1 0 0 0,1 1 0 0 0,-1-1-1 0 0,0 1 1 0 0,1 0 0 0 0,-8 2 0 0 0,-13 10-8721 0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1:40.043"/>
    </inkml:context>
    <inkml:brush xml:id="br0">
      <inkml:brushProperty name="width" value="0.05" units="cm"/>
      <inkml:brushProperty name="height" value="0.05" units="cm"/>
    </inkml:brush>
  </inkml:definitions>
  <inkml:trace contextRef="#ctx0" brushRef="#br0">72 47 12523 0 0,'0'0'4405'0'0,"0"14"-4268"0"0,2 46 30 0 0,-1-56-118 0 0,-1 0 1 0 0,1 0 0 0 0,0 0-1 0 0,1 0 1 0 0,-1 0 0 0 0,1-1-1 0 0,0 1 1 0 0,0 0 0 0 0,0-1 0 0 0,0 0-1 0 0,0 1 1 0 0,1-1 0 0 0,-1 0-1 0 0,1 0 1 0 0,0 0 0 0 0,0 0-1 0 0,0-1 1 0 0,1 1 0 0 0,-1-1-1 0 0,1 0 1 0 0,-1 0 0 0 0,1 0 0 0 0,-1 0-1 0 0,1-1 1 0 0,5 2 0 0 0,3 0 153 0 0,0 0-1 0 0,1 0 1 0 0,-1-1 0 0 0,1-1 0 0 0,-1 0 0 0 0,16-1 0 0 0,-17-2 15 0 0,1 0-1 0 0,0 0 0 0 0,-1-1 1 0 0,1 0-1 0 0,-1-1 0 0 0,0-1 1 0 0,0 1-1 0 0,0-2 0 0 0,17-11 0 0 0,-15 9 88 0 0,0-2 0 0 0,-1 1 0 0 0,0-2 0 0 0,0 1 0 0 0,-2-2 0 0 0,1 1 0 0 0,8-14 0 0 0,-18 24-232 0 0,1-1 0 0 0,-1 1-1 0 0,0 0 1 0 0,-1-1 0 0 0,1 1 0 0 0,0 0-1 0 0,0-1 1 0 0,-1 1 0 0 0,1-1-1 0 0,-1 1 1 0 0,1-1 0 0 0,-1 0 0 0 0,1 1-1 0 0,-1-1 1 0 0,0 1 0 0 0,0-1-1 0 0,0 0 1 0 0,0 1 0 0 0,0-1 0 0 0,0 0-1 0 0,-1 1 1 0 0,1-1 0 0 0,0 1-1 0 0,-1-1 1 0 0,1 1 0 0 0,-1-1 0 0 0,0-1-1 0 0,-1 1-21 0 0,0 0 0 0 0,0 0 1 0 0,-1 0-1 0 0,1 1 0 0 0,0-1 0 0 0,-1 1 0 0 0,1 0 0 0 0,-1-1 0 0 0,1 1 0 0 0,-1 0 0 0 0,1 0 0 0 0,-1 1 1 0 0,0-1-1 0 0,-3 0 0 0 0,-8-1-75 0 0,0 0 1 0 0,0 1-1 0 0,0 1 1 0 0,0 1 0 0 0,-15 1-1 0 0,5 4-130 0 0,0 0 0 0 0,0 1-1 0 0,1 2 1 0 0,0 0 0 0 0,-28 16-1 0 0,-29 22-2563 0 0,8 1-5732 0 0,49-32-3122 0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27.435"/>
    </inkml:context>
    <inkml:brush xml:id="br0">
      <inkml:brushProperty name="width" value="0.05" units="cm"/>
      <inkml:brushProperty name="height" value="0.05" units="cm"/>
    </inkml:brush>
  </inkml:definitions>
  <inkml:trace contextRef="#ctx0" brushRef="#br0">67 38 3001 0 0,'0'0'13429'0'0,"-6"-6"-12677"0"0,2 2-501 0 0,2 2-127 0 0,1-1 1 0 0,-1 1-1 0 0,0 0 1 0 0,0 0-1 0 0,-1 0 1 0 0,1 0-1 0 0,0 1 1 0 0,-1-1-1 0 0,1 1 1 0 0,-1-1-1 0 0,1 1 1 0 0,-1 0-1 0 0,1 0 1 0 0,-1 0-1 0 0,0 0 1 0 0,-3 0 0 0 0,5 1-113 0 0,-12 35-446 0 0,14-34 494 0 0,-1 1 0 0 0,1-1 0 0 0,0 0 1 0 0,-1 0-1 0 0,1 0 0 0 0,0 0 0 0 0,0 0 0 0 0,-1 0 0 0 0,1 0 0 0 0,0 0 1 0 0,0 0-1 0 0,0 0 0 0 0,0 0 0 0 0,1-1 0 0 0,-1 1 0 0 0,0 0 0 0 0,0-1 1 0 0,0 1-1 0 0,1-1 0 0 0,-1 1 0 0 0,0-1 0 0 0,0 0 0 0 0,1 0 0 0 0,-1 1 0 0 0,0-1 1 0 0,1 0-1 0 0,-1 0 0 0 0,0 0 0 0 0,1 0 0 0 0,0-1 0 0 0,55 1 875 0 0,-48-1-877 0 0,37-2 94 0 0,-30 0-158 0 0,1 2 0 0 0,-1 0 0 0 0,0 1 0 0 0,1 1 0 0 0,23 3 0 0 0,-37-3 2 0 0,1 1-1 0 0,0-1 1 0 0,-1 1 0 0 0,1-1 0 0 0,-1 1-1 0 0,0 0 1 0 0,1 1 0 0 0,-1-1 0 0 0,0 0 0 0 0,0 1-1 0 0,-1 0 1 0 0,1-1 0 0 0,0 1 0 0 0,-1 0 0 0 0,0 1-1 0 0,0-1 1 0 0,0 0 0 0 0,0 1 0 0 0,0-1 0 0 0,-1 1-1 0 0,1-1 1 0 0,-1 1 0 0 0,0 0 0 0 0,0-1 0 0 0,0 5-1 0 0,0-3 5 0 0,0 0 1 0 0,-1 0-1 0 0,0 1 0 0 0,0-1 0 0 0,0 0 0 0 0,0 0 0 0 0,-1 0 0 0 0,0 0 0 0 0,0 0 0 0 0,0 0 0 0 0,-1 0 0 0 0,0 0 0 0 0,0-1 0 0 0,0 1 0 0 0,0 0 0 0 0,-1-1 1 0 0,0 0-1 0 0,-4 6 0 0 0,-6 3 43 0 0,-1-1 1 0 0,-1-1 0 0 0,0 0-1 0 0,0-1 1 0 0,-1 0 0 0 0,0-1-1 0 0,-1-1 1 0 0,0-1 0 0 0,0 0-1 0 0,-1-1 1 0 0,-20 4 0 0 0,38-10-59 0 0,0 0-1 0 0,0 0 1 0 0,0 0 0 0 0,0 0 0 0 0,0 0-1 0 0,0 0 1 0 0,0 0 0 0 0,0 0 0 0 0,0 0-1 0 0,0 0 1 0 0,1 0 0 0 0,-1 0 0 0 0,0 1-1 0 0,0-1 1 0 0,0 0 0 0 0,0 0 0 0 0,0 0-1 0 0,0 0 1 0 0,0 0 0 0 0,0 0 0 0 0,0 0-1 0 0,0 0 1 0 0,0 1 0 0 0,0-1 0 0 0,0 0-1 0 0,0 0 1 0 0,0 0 0 0 0,0 0 0 0 0,0 0-1 0 0,0 0 1 0 0,0 0 0 0 0,0 0 0 0 0,0 1-1 0 0,0-1 1 0 0,0 0 0 0 0,0 0 0 0 0,0 0-1 0 0,0 0 1 0 0,0 0 0 0 0,0 0 0 0 0,0 0-1 0 0,0 0 1 0 0,0 1 0 0 0,-1-1 0 0 0,1 0-1 0 0,0 0 1 0 0,0 0 0 0 0,0 0 0 0 0,0 0-1 0 0,0 0 1 0 0,0 0 0 0 0,0 0 0 0 0,0 0-1 0 0,0 0 1 0 0,-1 0 0 0 0,1 0 0 0 0,0 0-1 0 0,0 0 1 0 0,0 0 0 0 0,0 0 0 0 0,19 7-394 0 0,47 6 300 0 0,-22-4-237 0 0,-34-5 269 0 0,1 0 1 0 0,-1 0-1 0 0,0 1 0 0 0,0 0 0 0 0,0 1 0 0 0,-1 0 1 0 0,0 1-1 0 0,0 0 0 0 0,0 0 0 0 0,-1 1 0 0 0,0 0 1 0 0,12 17-1 0 0,-15-19 34 0 0,0 0-1 0 0,-1 0 1 0 0,0 1 0 0 0,0 0-1 0 0,-1 0 1 0 0,0 0 0 0 0,0 0-1 0 0,0 0 1 0 0,-1 0 0 0 0,0 1-1 0 0,-1 0 1 0 0,1-1 0 0 0,-1 1 0 0 0,-1 0-1 0 0,0-1 1 0 0,0 1 0 0 0,0 0-1 0 0,-1-1 1 0 0,-2 12 0 0 0,0-13 78 0 0,0-1 0 0 0,0 0 0 0 0,0 0 0 0 0,0 0-1 0 0,-1 0 1 0 0,0 0 0 0 0,0-1 0 0 0,0 0 0 0 0,0 0 0 0 0,-1 0 0 0 0,1 0 0 0 0,-1-1 0 0 0,0 0 0 0 0,0 0 0 0 0,-1 0 0 0 0,1 0 0 0 0,-1-1 0 0 0,1 0 0 0 0,-1 0 0 0 0,0 0 0 0 0,-9 0 0 0 0,-10 3 422 0 0,-1-1 0 0 0,0-1 0 0 0,-38-1 1 0 0,56-1-173 0 0,-1-1 0 0 0,0 0 0 0 0,1-1 0 0 0,-1 1 0 0 0,1-2 0 0 0,0 1 0 0 0,-1-1 0 0 0,1-1 0 0 0,0 0 0 0 0,0 0 0 0 0,-13-7 0 0 0,15 3-787 0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28.153"/>
    </inkml:context>
    <inkml:brush xml:id="br0">
      <inkml:brushProperty name="width" value="0.05" units="cm"/>
      <inkml:brushProperty name="height" value="0.05" units="cm"/>
    </inkml:brush>
  </inkml:definitions>
  <inkml:trace contextRef="#ctx0" brushRef="#br0">20 13 4065 0 0,'0'0'10334'0'0,"-3"6"-10155"0"0,0 4 131 0 0,0-1-1 0 0,0 1 1 0 0,1 0 0 0 0,0-1 0 0 0,0 1 0 0 0,1 0 0 0 0,1 0-1 0 0,0 0 1 0 0,2 20 0 0 0,-2-25-196 0 0,1 1 0 0 0,0-1 0 0 0,0 1-1 0 0,0-1 1 0 0,1 1 0 0 0,-1-1 0 0 0,1 0 0 0 0,1 0 0 0 0,-1 0 0 0 0,1 0-1 0 0,0 0 1 0 0,0 0 0 0 0,0-1 0 0 0,1 0 0 0 0,-1 1 0 0 0,1-1 0 0 0,0 0-1 0 0,0-1 1 0 0,1 1 0 0 0,6 4 0 0 0,0-3 113 0 0,1 1 0 0 0,-1-1 0 0 0,1-1 0 0 0,-1 0 0 0 0,1-1 0 0 0,20 3 0 0 0,-26-6-140 0 0,-1 1 0 0 0,1-1 1 0 0,0-1-1 0 0,-1 1 0 0 0,1-1 0 0 0,-1 0 0 0 0,1-1 0 0 0,-1 1 1 0 0,0-1-1 0 0,1 0 0 0 0,-1 0 0 0 0,0-1 0 0 0,0 0 0 0 0,0 0 0 0 0,-1 0 1 0 0,1 0-1 0 0,4-4 0 0 0,-6 4-36 0 0,1 0 0 0 0,-1 0 0 0 0,0 0 1 0 0,0 0-1 0 0,0 0 0 0 0,-1-1 0 0 0,1 1 0 0 0,-1-1 0 0 0,0 1 1 0 0,0-1-1 0 0,0 0 0 0 0,0 0 0 0 0,-1 0 0 0 0,1 0 0 0 0,-1 0 1 0 0,0-1-1 0 0,0 1 0 0 0,-1 0 0 0 0,1 0 0 0 0,-1-1 0 0 0,0 1 1 0 0,0 0-1 0 0,-1-1 0 0 0,1 1 0 0 0,-1 0 0 0 0,-2-8 0 0 0,0 5-59 0 0,0 0 0 0 0,0 1-1 0 0,-1-1 1 0 0,0 1 0 0 0,0 0-1 0 0,-1 0 1 0 0,0 1 0 0 0,0-1-1 0 0,0 1 1 0 0,0 0 0 0 0,-1 0-1 0 0,0 1 1 0 0,0 0 0 0 0,-13-7-1 0 0,9 5-326 0 0,-1 0-1 0 0,1 1 0 0 0,-1 1 1 0 0,-1 0-1 0 0,1 0 0 0 0,0 1 1 0 0,-1 0-1 0 0,0 1 0 0 0,0 1 1 0 0,1 0-1 0 0,-1 0 0 0 0,-22 3 1 0 0,8 12-2605 0 0,12 0-2169 0 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28.932"/>
    </inkml:context>
    <inkml:brush xml:id="br0">
      <inkml:brushProperty name="width" value="0.05" units="cm"/>
      <inkml:brushProperty name="height" value="0.05" units="cm"/>
    </inkml:brush>
  </inkml:definitions>
  <inkml:trace contextRef="#ctx0" brushRef="#br0">87 43 8154 0 0,'0'0'8430'0'0,"-10"-4"-8225"0"0,-29-8-41 0 0,38 12-145 0 0,1 0 1 0 0,-1 0-1 0 0,1 0 0 0 0,-1 0 1 0 0,1 0-1 0 0,-1 0 0 0 0,0 1 1 0 0,1-1-1 0 0,0 0 0 0 0,-1 0 1 0 0,1 0-1 0 0,-1 1 0 0 0,1-1 1 0 0,-1 0-1 0 0,1 0 0 0 0,-1 1 1 0 0,1-1-1 0 0,0 0 1 0 0,-1 1-1 0 0,1-1 0 0 0,0 0 1 0 0,-1 1-1 0 0,1-1 0 0 0,0 1 1 0 0,-1-1-1 0 0,1 1 0 0 0,0-1 1 0 0,0 1-1 0 0,0-1 0 0 0,-1 1 1 0 0,1-1-1 0 0,0 1 0 0 0,0-1 1 0 0,0 1-1 0 0,0-1 0 0 0,0 1 1 0 0,0-1-1 0 0,0 1 0 0 0,0-1 1 0 0,0 1-1 0 0,0 0 0 0 0,1 26 665 0 0,-1-23-536 0 0,0 14 258 0 0,-1-10-228 0 0,0-1 0 0 0,1 1-1 0 0,1-1 1 0 0,-1 1 0 0 0,1 0 0 0 0,0-1 0 0 0,1 0 0 0 0,0 1 0 0 0,0-1 0 0 0,0 0-1 0 0,1 0 1 0 0,5 10 0 0 0,-4-12-72 0 0,-1 0-1 0 0,1 0 1 0 0,0 0 0 0 0,0-1-1 0 0,1 0 1 0 0,-1 0 0 0 0,1 0-1 0 0,0 0 1 0 0,0-1-1 0 0,0 0 1 0 0,1 0 0 0 0,-1 0-1 0 0,1 0 1 0 0,-1-1 0 0 0,1 0-1 0 0,0 0 1 0 0,0-1-1 0 0,10 2 1 0 0,-5-3 12 0 0,-1 1-1 0 0,0-2 1 0 0,1 0 0 0 0,-1 0-1 0 0,0 0 1 0 0,0-2-1 0 0,0 1 1 0 0,0-1 0 0 0,0-1-1 0 0,11-5 1 0 0,-7 3-31 0 0,0-1-1 0 0,-1-1 1 0 0,0-1-1 0 0,23-18 1 0 0,-33 25-40 0 0,-1 0-1 0 0,1 0 0 0 0,-1 0 1 0 0,1-1-1 0 0,-1 1 1 0 0,0-1-1 0 0,0 0 0 0 0,0 1 1 0 0,0-1-1 0 0,0 0 1 0 0,-1 0-1 0 0,1 0 0 0 0,-1 0 1 0 0,0 0-1 0 0,0-1 1 0 0,0 1-1 0 0,0 0 0 0 0,-1 0 1 0 0,1-1-1 0 0,-1 1 1 0 0,0 0-1 0 0,0-1 1 0 0,0 1-1 0 0,0 0 0 0 0,-1-1 1 0 0,1 1-1 0 0,-1 0 1 0 0,-2-7-1 0 0,0 5-42 0 0,-1 0 0 0 0,0 0 1 0 0,0 0-1 0 0,0 1 0 0 0,-1 0 0 0 0,1 0 1 0 0,-1 0-1 0 0,0 0 0 0 0,0 0 0 0 0,0 1 0 0 0,0 0 1 0 0,-1 0-1 0 0,0 1 0 0 0,1 0 0 0 0,-1 0 1 0 0,-7-2-1 0 0,-12-2-174 0 0,0 0 0 0 0,-37-2 1 0 0,37 5-231 0 0,0 1 1 0 0,0 1 0 0 0,0 2-1 0 0,-26 3 1 0 0,48-3-25 0 0,0 0-1 0 0,0 0 0 0 0,0 0 1 0 0,0 1-1 0 0,1-1 1 0 0,-1 1-1 0 0,0 0 1 0 0,1-1-1 0 0,0 1 0 0 0,-5 5 1 0 0,2-2-2125 0 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29.400"/>
    </inkml:context>
    <inkml:brush xml:id="br0">
      <inkml:brushProperty name="width" value="0.05" units="cm"/>
      <inkml:brushProperty name="height" value="0.05" units="cm"/>
    </inkml:brush>
  </inkml:definitions>
  <inkml:trace contextRef="#ctx0" brushRef="#br0">132 60 10042 0 0,'0'0'11623'0'0,"0"-9"-11059"0"0,2-31-47 0 0,-2 39-495 0 0,0 1-1 0 0,0 0 1 0 0,0-1-1 0 0,0 1 1 0 0,0 0-1 0 0,0-1 1 0 0,0 1-1 0 0,0 0 1 0 0,0-1 0 0 0,0 1-1 0 0,0 0 1 0 0,0-1-1 0 0,0 1 1 0 0,0 0-1 0 0,0 0 1 0 0,-1-1-1 0 0,1 1 1 0 0,0 0-1 0 0,0-1 1 0 0,0 1-1 0 0,0 0 1 0 0,-1-1 0 0 0,1 1-1 0 0,0 0 1 0 0,0 0-1 0 0,-1 0 1 0 0,1-1-1 0 0,0 1 1 0 0,0 0-1 0 0,-1 0 1 0 0,1 0-1 0 0,0-1 1 0 0,-1 1-1 0 0,1 0 1 0 0,0 0 0 0 0,-1 0-1 0 0,1 0 1 0 0,0 0-1 0 0,-1 0 1 0 0,1 0-1 0 0,0 0 1 0 0,-1 0-1 0 0,1 0 1 0 0,0 0-1 0 0,-1 0 1 0 0,1 0-1 0 0,0 0 1 0 0,-1 0 0 0 0,1 0-1 0 0,0 0 1 0 0,-1 0-1 0 0,1 0 1 0 0,0 0-1 0 0,0 1 1 0 0,-1-1-1 0 0,1 0 1 0 0,0 0-1 0 0,-1 0 1 0 0,1 1-1 0 0,0-1 1 0 0,0 0 0 0 0,-1 0-1 0 0,1 1 1 0 0,0-1-1 0 0,0 0 1 0 0,-1 1-1 0 0,-15 14-183 0 0,16-15 219 0 0,-15 18 26 0 0,1 0-1 0 0,0 2 1 0 0,-18 36 0 0 0,27-46-134 0 0,1 0 0 0 0,0 0 0 0 0,0 0 0 0 0,1 1 0 0 0,1-1-1 0 0,0 1 1 0 0,0 0 0 0 0,1-1 0 0 0,0 1 0 0 0,1 14 0 0 0,1-24-13 0 0,-1 1-1 0 0,0-1 0 0 0,0 0 1 0 0,1 0-1 0 0,-1 0 1 0 0,1 0-1 0 0,-1 0 0 0 0,1 0 1 0 0,0 0-1 0 0,-1 0 1 0 0,1 0-1 0 0,0 0 1 0 0,0 0-1 0 0,0 0 0 0 0,-1 0 1 0 0,1-1-1 0 0,0 1 1 0 0,0 0-1 0 0,0-1 0 0 0,0 1 1 0 0,0-1-1 0 0,1 1 1 0 0,-1-1-1 0 0,0 1 1 0 0,0-1-1 0 0,1 1 0 0 0,20 3-5949 0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30.051"/>
    </inkml:context>
    <inkml:brush xml:id="br0">
      <inkml:brushProperty name="width" value="0.05" units="cm"/>
      <inkml:brushProperty name="height" value="0.05" units="cm"/>
    </inkml:brush>
  </inkml:definitions>
  <inkml:trace contextRef="#ctx0" brushRef="#br0">174 67 1992 0 0,'0'0'14199'0'0,"-10"2"-13809"0"0,-32 8-39 0 0,40-9-269 0 0,1-1 1 0 0,-1 1 0 0 0,0 0 0 0 0,1 0 0 0 0,-1 0-1 0 0,1 0 1 0 0,-1 0 0 0 0,1 0 0 0 0,0 1 0 0 0,-1-1-1 0 0,1 0 1 0 0,0 1 0 0 0,0-1 0 0 0,0 1 0 0 0,0-1-1 0 0,0 1 1 0 0,0 0 0 0 0,1-1 0 0 0,-1 1 0 0 0,0 0-1 0 0,1-1 1 0 0,-1 1 0 0 0,1 2 0 0 0,-3 40 2015 0 0,3-37-1804 0 0,0-2-217 0 0,0 0-1 0 0,0 0 1 0 0,0 0-1 0 0,1 0 1 0 0,0 0-1 0 0,0 0 1 0 0,0 0-1 0 0,1 0 1 0 0,-1 0-1 0 0,1-1 1 0 0,0 1-1 0 0,1-1 1 0 0,-1 1-1 0 0,1-1 1 0 0,4 5-1 0 0,-4-6-8 0 0,1 0-1 0 0,-1 0 1 0 0,1-1 0 0 0,-1 1-1 0 0,1-1 1 0 0,0 0 0 0 0,0 0-1 0 0,0 0 1 0 0,1 0 0 0 0,-1-1-1 0 0,0 0 1 0 0,1 0 0 0 0,-1 0-1 0 0,0 0 1 0 0,1-1 0 0 0,-1 0-1 0 0,7 0 1 0 0,1-1-5 0 0,1 0-1 0 0,0 0 1 0 0,-1-1 0 0 0,0-1-1 0 0,1 0 1 0 0,-1-1 0 0 0,0-1-1 0 0,-1 1 1 0 0,22-13 0 0 0,-26 13-34 0 0,-1 0 1 0 0,0 0 0 0 0,0 0-1 0 0,-1-1 1 0 0,1 0 0 0 0,-1 0-1 0 0,0 0 1 0 0,0-1-1 0 0,-1 1 1 0 0,1-1 0 0 0,-1 0-1 0 0,-1-1 1 0 0,1 1 0 0 0,-1 0-1 0 0,0-1 1 0 0,0 0-1 0 0,-1 0 1 0 0,3-13 0 0 0,-5 17-2 0 0,1 0 1 0 0,-1 0-1 0 0,0 0 1 0 0,0 0-1 0 0,0 0 0 0 0,0 0 1 0 0,0 0-1 0 0,-1 0 1 0 0,0 0-1 0 0,1 0 1 0 0,-1 0-1 0 0,0 0 1 0 0,0 0-1 0 0,-1 0 1 0 0,1 1-1 0 0,0-1 1 0 0,-1 0-1 0 0,0 1 0 0 0,0-1 1 0 0,0 1-1 0 0,0 0 1 0 0,-2-3-1 0 0,-2 1-52 0 0,-1 0-1 0 0,1 0 1 0 0,-1 1 0 0 0,1 0-1 0 0,-1 0 1 0 0,0 0-1 0 0,0 1 1 0 0,-10-2-1 0 0,-10-2-371 0 0,-1 2 0 0 0,0 0 0 0 0,0 2-1 0 0,0 1 1 0 0,0 1 0 0 0,-45 7-1 0 0,66-6-40 0 0,0 1-1 0 0,0 0 0 0 0,0 1 0 0 0,0-1 1 0 0,-11 7-1 0 0,-13 11-6036 0 0,21-12-2044 0 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30.817"/>
    </inkml:context>
    <inkml:brush xml:id="br0">
      <inkml:brushProperty name="width" value="0.05" units="cm"/>
      <inkml:brushProperty name="height" value="0.05" units="cm"/>
    </inkml:brush>
  </inkml:definitions>
  <inkml:trace contextRef="#ctx0" brushRef="#br0">175 50 9882 0 0,'0'0'8303'0'0,"-11"-7"-8053"0"0,-30-19-10 0 0,39 25-211 0 0,0 0 0 0 0,1 0 1 0 0,-1 0-1 0 0,0 1 1 0 0,0-1-1 0 0,0 0 0 0 0,0 1 1 0 0,1-1-1 0 0,-1 1 1 0 0,0 0-1 0 0,0 0 0 0 0,0 0 1 0 0,0 0-1 0 0,0 0 1 0 0,0 0-1 0 0,0 0 0 0 0,0 1 1 0 0,0-1-1 0 0,1 0 0 0 0,-1 1 1 0 0,0 0-1 0 0,0-1 1 0 0,0 1-1 0 0,1 0 0 0 0,-1 0 1 0 0,0 0-1 0 0,1 0 1 0 0,-1 1-1 0 0,1-1 0 0 0,-1 0 1 0 0,1 0-1 0 0,0 1 1 0 0,-1-1-1 0 0,1 1 0 0 0,0 0 1 0 0,-2 2-1 0 0,-2 5 86 0 0,1-1 0 0 0,0 1 1 0 0,0 0-1 0 0,-6 19 0 0 0,10-27-77 0 0,-2 6 113 0 0,1 0 0 0 0,0 0 0 0 0,0 0 0 0 0,1 0 0 0 0,0 0 0 0 0,0 0 0 0 0,0 0 0 0 0,1 0 0 0 0,0 0 0 0 0,1 0 0 0 0,0-1 0 0 0,0 1 0 0 0,0 0 0 0 0,0-1 0 0 0,1 1 0 0 0,0-1 0 0 0,1 0 0 0 0,0 0 0 0 0,-1 0 0 0 0,2 0 1 0 0,-1-1-1 0 0,1 0 0 0 0,0 0 0 0 0,0 0 0 0 0,6 4 0 0 0,-6-6-97 0 0,0 0 1 0 0,0-1-1 0 0,1 0 1 0 0,0 0 0 0 0,-1 0-1 0 0,1-1 1 0 0,0 0 0 0 0,-1 0-1 0 0,1 0 1 0 0,0-1 0 0 0,0 1-1 0 0,0-2 1 0 0,0 1-1 0 0,0-1 1 0 0,10-2 0 0 0,-4 1-22 0 0,0-2 1 0 0,0 0 0 0 0,-1 0-1 0 0,1-1 1 0 0,-1 0-1 0 0,17-11 1 0 0,-15 7 25 0 0,-1 0 1 0 0,0 0-1 0 0,21-21 0 0 0,-31 27-22 0 0,1 1 0 0 0,-1-1 0 0 0,0 1-1 0 0,0-1 1 0 0,0 0 0 0 0,-1 1 0 0 0,1-1-1 0 0,-1 0 1 0 0,1 0 0 0 0,-1 0 0 0 0,0 0-1 0 0,0-1 1 0 0,0 1 0 0 0,-1 0 0 0 0,1 0 0 0 0,-1-1-1 0 0,1 1 1 0 0,-1 0 0 0 0,0 0 0 0 0,-1-1-1 0 0,1 1 1 0 0,0 0 0 0 0,-1-1 0 0 0,-2-5-1 0 0,1 5-11 0 0,-1-1 0 0 0,0 1 0 0 0,0 0 0 0 0,0 1 0 0 0,-1-1 0 0 0,1 0 0 0 0,-1 1 0 0 0,0 0 0 0 0,0 0 0 0 0,0 0 0 0 0,0 0 0 0 0,-9-3 0 0 0,-58-21-140 0 0,42 19-243 0 0,-47-6-1 0 0,65 12 22 0 0,0 1-1 0 0,0 1 1 0 0,-1 0-1 0 0,1 0 1 0 0,0 1-1 0 0,-1 1 1 0 0,-15 3-1 0 0,0 11-2055 0 0,11-1-3617 0 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31.586"/>
    </inkml:context>
    <inkml:brush xml:id="br0">
      <inkml:brushProperty name="width" value="0.05" units="cm"/>
      <inkml:brushProperty name="height" value="0.05" units="cm"/>
    </inkml:brush>
  </inkml:definitions>
  <inkml:trace contextRef="#ctx0" brushRef="#br0">98 92 6361 0 0,'0'0'10927'0'0,"-10"-2"-10857"0"0,-31-6-31 0 0,40 8-18 0 0,-1 0-1 0 0,1 0 1 0 0,-1 0 0 0 0,1 0 0 0 0,-1 1-1 0 0,1-1 1 0 0,-1 1 0 0 0,1-1-1 0 0,-1 1 1 0 0,1-1 0 0 0,0 1 0 0 0,-1 0-1 0 0,1-1 1 0 0,0 1 0 0 0,0 0-1 0 0,-1 0 1 0 0,1 0 0 0 0,0 0-1 0 0,0 0 1 0 0,0 0 0 0 0,0 1 0 0 0,0-1-1 0 0,0 0 1 0 0,-1 3 0 0 0,-11 27 1373 0 0,13-23-1232 0 0,-1-1 0 0 0,1 1-1 0 0,0-1 1 0 0,1 1 0 0 0,0-1-1 0 0,0 0 1 0 0,1 1 0 0 0,0-1-1 0 0,0 0 1 0 0,1 0-1 0 0,-1 0 1 0 0,2 0 0 0 0,-1-1-1 0 0,1 1 1 0 0,0-1 0 0 0,0 0-1 0 0,1 0 1 0 0,-1 0 0 0 0,1 0-1 0 0,1-1 1 0 0,-1 0-1 0 0,1 0 1 0 0,0-1 0 0 0,0 1-1 0 0,0-1 1 0 0,1-1 0 0 0,-1 1-1 0 0,1-1 1 0 0,0 0-1 0 0,0 0 1 0 0,0-1 0 0 0,0 0-1 0 0,1-1 1 0 0,10 2 0 0 0,-5-4-68 0 0,-1 0 0 0 0,1-1 0 0 0,0-1 0 0 0,-1 0 0 0 0,1-1 0 0 0,-1 0 0 0 0,0-1 0 0 0,0 0 1 0 0,15-9-1 0 0,-10 4-27 0 0,0-1 1 0 0,-1-1 0 0 0,0-1-1 0 0,0 0 1 0 0,17-20 0 0 0,-26 25-20 0 0,-1 0 1 0 0,0-1-1 0 0,-1 1 0 0 0,8-17 1 0 0,-11 22-9 0 0,-1 0 0 0 0,1 0 1 0 0,-1 0-1 0 0,0 0 0 0 0,0-1 0 0 0,-1 1 1 0 0,1 0-1 0 0,-1 0 0 0 0,1-1 0 0 0,-1 1 1 0 0,0 0-1 0 0,0 0 0 0 0,0-1 0 0 0,-1 1 1 0 0,1 0-1 0 0,-1-1 0 0 0,0 1 0 0 0,-2-6 1 0 0,-1 4-29 0 0,0 0 0 0 0,-1 0 0 0 0,0 1 0 0 0,1-1 0 0 0,-2 1 0 0 0,1 1 0 0 0,0-1 0 0 0,-1 1 0 0 0,0-1 0 0 0,0 2 0 0 0,0-1 0 0 0,0 1 0 0 0,0 0 0 0 0,0 0 0 0 0,0 0 0 0 0,-12-1 1 0 0,1 1-196 0 0,0 0 1 0 0,0 1 0 0 0,1 0 0 0 0,-1 2 0 0 0,-24 2-1 0 0,26 1-740 0 0,0 0 0 0 0,0 0 0 0 0,-15 8-1 0 0,15-6-2225 0 0,-8 2-8247 0 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36.761"/>
    </inkml:context>
    <inkml:brush xml:id="br0">
      <inkml:brushProperty name="width" value="0.05" units="cm"/>
      <inkml:brushProperty name="height" value="0.05" units="cm"/>
    </inkml:brush>
  </inkml:definitions>
  <inkml:trace contextRef="#ctx0" brushRef="#br0">13 78 4401 0 0,'0'0'12579'0'0,"-13"0"-8855"0"0,286-9-1205 0 0,-154 4-2157 0 0,45-3 10 0 0,-28 0-125 0 0,269 19 0 0 0,-261 0 41 0 0,177-10 0 0 0,-142-4-254 0 0,377-19 42 0 0,171-17-161 0 0,-597 41 91 0 0,135-5 228 0 0,-251 0 315 0 0,-4 0-1999 0 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37.678"/>
    </inkml:context>
    <inkml:brush xml:id="br0">
      <inkml:brushProperty name="width" value="0.05" units="cm"/>
      <inkml:brushProperty name="height" value="0.05" units="cm"/>
    </inkml:brush>
  </inkml:definitions>
  <inkml:trace contextRef="#ctx0" brushRef="#br0">221 0 6441 0 0,'0'0'11036'0'0,"-12"4"-10006"0"0,-19 81 687 0 0,19-57-1083 0 0,-13 49 1 0 0,19-54-397 0 0,-23 120 618 0 0,26-124-795 0 0,1 1-1 0 0,1 0 1 0 0,1-1-1 0 0,1 1 1 0 0,4 27-1 0 0,-3-39-14 0 0,0 0 0 0 0,1-1 0 0 0,0 1 0 0 0,0-1-1 0 0,1 1 1 0 0,0-1 0 0 0,0 0 0 0 0,0 0 0 0 0,1-1 0 0 0,0 0-1 0 0,1 1 1 0 0,-1-1 0 0 0,1-1 0 0 0,0 1 0 0 0,1-1-1 0 0,-1-1 1 0 0,1 1 0 0 0,0-1 0 0 0,0 0 0 0 0,1 0 0 0 0,-1-1-1 0 0,1 0 1 0 0,-1 0 0 0 0,1-1 0 0 0,11 2 0 0 0,-11-2 1 0 0,-1-1 0 0 0,0 0 0 0 0,0-1 0 0 0,1 0 0 0 0,-1 0 0 0 0,1 0 1 0 0,-1-1-1 0 0,0 0 0 0 0,0 0 0 0 0,0-1 0 0 0,1 0 0 0 0,-1 0 0 0 0,-1-1 0 0 0,1 0 0 0 0,0 0 1 0 0,-1-1-1 0 0,1 1 0 0 0,-1-1 0 0 0,0-1 0 0 0,-1 1 0 0 0,1-1 0 0 0,-1 0 0 0 0,0 0 1 0 0,0-1-1 0 0,0 0 0 0 0,-1 1 0 0 0,1-1 0 0 0,4-11 0 0 0,-8 15-42 0 0,1-1 0 0 0,0 0-1 0 0,-1 0 1 0 0,0 0 0 0 0,0 0-1 0 0,0 0 1 0 0,0 0 0 0 0,0 0 0 0 0,-1-1-1 0 0,1 1 1 0 0,-1 0 0 0 0,0 0 0 0 0,0 0-1 0 0,0-1 1 0 0,-1 1 0 0 0,1 0-1 0 0,-1 0 1 0 0,1 0 0 0 0,-1-1 0 0 0,0 1-1 0 0,0 0 1 0 0,-1 0 0 0 0,1 0 0 0 0,-1 1-1 0 0,1-1 1 0 0,-1 0 0 0 0,0 0-1 0 0,0 1 1 0 0,0-1 0 0 0,0 1 0 0 0,0 0-1 0 0,-1 0 1 0 0,1 0 0 0 0,-1 0 0 0 0,0 0-1 0 0,1 0 1 0 0,-1 1 0 0 0,0-1-1 0 0,0 1 1 0 0,0 0 0 0 0,0-1 0 0 0,0 2-1 0 0,0-1 1 0 0,0 0 0 0 0,-7 0-1 0 0,-6-1-98 0 0,-1 0-1 0 0,0 2 0 0 0,0 0 0 0 0,0 1 0 0 0,0 0 1 0 0,1 2-1 0 0,-1 0 0 0 0,0 1 0 0 0,1 0 0 0 0,-23 10 1 0 0,26-9-98 0 0,0 1 1 0 0,0 1 0 0 0,0 0-1 0 0,0 0 1 0 0,1 1 0 0 0,1 1-1 0 0,-1 0 1 0 0,2 1 0 0 0,-1 0-1 0 0,1 0 1 0 0,1 1 0 0 0,-12 17-1 0 0,4 11-2835 0 0,11-11-4809 0 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38.495"/>
    </inkml:context>
    <inkml:brush xml:id="br0">
      <inkml:brushProperty name="width" value="0.05" units="cm"/>
      <inkml:brushProperty name="height" value="0.05" units="cm"/>
    </inkml:brush>
  </inkml:definitions>
  <inkml:trace contextRef="#ctx0" brushRef="#br0">0 22 8010 0 0,'0'0'11479'0'0,"18"-15"-10214"0"0,29 12 190 0 0,-28 1-1223 0 0,1 1 0 0 0,-1 0 1 0 0,25 4-1 0 0,-40-3-218 0 0,0 1 1 0 0,0-1-1 0 0,-1 1 0 0 0,1 0 0 0 0,0 1 1 0 0,0-1-1 0 0,0 0 0 0 0,-1 1 0 0 0,1 0 1 0 0,-1 0-1 0 0,1 0 0 0 0,-1 1 0 0 0,0-1 0 0 0,0 1 1 0 0,0-1-1 0 0,0 1 0 0 0,0 0 0 0 0,0 0 1 0 0,-1 0-1 0 0,4 8 0 0 0,-4-8-7 0 0,-1 0-1 0 0,1 0 1 0 0,-1 1 0 0 0,0-1-1 0 0,-1 1 1 0 0,1-1 0 0 0,0 1-1 0 0,-1-1 1 0 0,0 1 0 0 0,0 0-1 0 0,0-1 1 0 0,0 1 0 0 0,-1-1-1 0 0,1 1 1 0 0,-1-1 0 0 0,-2 7-1 0 0,0-3-19 0 0,0 0 1 0 0,-1 0-1 0 0,0 0 0 0 0,0-1 0 0 0,0 1 1 0 0,-1-1-1 0 0,-8 8 0 0 0,-1 0-11 0 0,-1 0 1 0 0,-1-1-1 0 0,0-1 1 0 0,-1-1-1 0 0,-20 11 0 0 0,33-20 39 0 0,-1 2 17 0 0,-1-1-1 0 0,0 0 1 0 0,0 0 0 0 0,-1-1-1 0 0,1 0 1 0 0,-1 0-1 0 0,1 0 1 0 0,-10 0-1 0 0,43-26-406 0 0,-21 22 337 0 0,-1 0-1 0 0,1 0 0 0 0,0 0 0 0 0,-1 1 1 0 0,1 0-1 0 0,0 0 0 0 0,0 0 1 0 0,0 1-1 0 0,0 0 0 0 0,0 0 0 0 0,0 0 1 0 0,0 1-1 0 0,0 0 0 0 0,-1 0 1 0 0,1 1-1 0 0,0 0 0 0 0,0 0 1 0 0,-1 0-1 0 0,0 0 0 0 0,1 1 0 0 0,9 6 1 0 0,5 4-60 0 0,0 2-1 0 0,0 0 1 0 0,32 33 0 0 0,-51-47 80 0 0,1 0 0 0 0,-1 1 0 0 0,0-1 0 0 0,0 0 0 0 0,1 0 0 0 0,-1 1 0 0 0,0-1 0 0 0,0 1 0 0 0,-1-1 0 0 0,1 1 0 0 0,0-1 0 0 0,0 1 0 0 0,-1-1 0 0 0,1 1 0 0 0,-1 0 0 0 0,1-1 0 0 0,-1 1 0 0 0,0 0 0 0 0,0-1 0 0 0,0 5 0 0 0,0-5 25 0 0,-1 0-1 0 0,1 1 1 0 0,-1-1 0 0 0,0 0-1 0 0,0 1 1 0 0,0-1-1 0 0,0 0 1 0 0,0 0 0 0 0,0 0-1 0 0,0 0 1 0 0,0 0 0 0 0,0 0-1 0 0,0 0 1 0 0,-1 0-1 0 0,1 0 1 0 0,0-1 0 0 0,-1 1-1 0 0,1 0 1 0 0,-2 0 0 0 0,-11 3 151 0 0,0 0 0 0 0,-1 0 0 0 0,1-2 0 0 0,-17 2 1 0 0,9-1-11 0 0,15-2-57 0 0,-10 3 180 0 0,-1-1 0 0 0,1-1-1 0 0,-1-1 1 0 0,1 0 0 0 0,-1-1 0 0 0,-26-3 0 0 0,41-2-1515 0 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39.241"/>
    </inkml:context>
    <inkml:brush xml:id="br0">
      <inkml:brushProperty name="width" value="0.05" units="cm"/>
      <inkml:brushProperty name="height" value="0.05" units="cm"/>
    </inkml:brush>
  </inkml:definitions>
  <inkml:trace contextRef="#ctx0" brushRef="#br0">101 8 6825 0 0,'0'0'11712'0'0,"-10"-7"-9973"0"0,29 7-1362 0 0,0 2-1 0 0,0 0 0 0 0,34 9 1 0 0,-45-9-356 0 0,-1 0 0 0 0,1 1 0 0 0,-1-1 0 0 0,0 2 1 0 0,0-1-1 0 0,0 1 0 0 0,0 0 0 0 0,0 0 0 0 0,-1 0 0 0 0,1 1 0 0 0,-1 0 1 0 0,5 7-1 0 0,-10-10-12 0 0,1 0 1 0 0,-1 1 0 0 0,0-1-1 0 0,0 1 1 0 0,0 0 0 0 0,0-1-1 0 0,0 1 1 0 0,-1 0 0 0 0,1 0-1 0 0,-1 0 1 0 0,1-1-1 0 0,-1 1 1 0 0,0 0 0 0 0,-1 0-1 0 0,1 0 1 0 0,0 0 0 0 0,-1-1-1 0 0,1 1 1 0 0,-1 0 0 0 0,0 0-1 0 0,0-1 1 0 0,0 1 0 0 0,0-1-1 0 0,-1 1 1 0 0,1-1 0 0 0,-1 1-1 0 0,1-1 1 0 0,-1 0 0 0 0,-3 4-1 0 0,-2 2-15 0 0,1-1 1 0 0,-1 0-1 0 0,-1-1 0 0 0,1 0 1 0 0,-1 0-1 0 0,0 0 0 0 0,-11 5 1 0 0,-14 2 25 0 0,0-1 0 0 0,0-1 0 0 0,-1-3 0 0 0,-49 8 0 0 0,269-27 1635 0 0,-93 3-3504 0 0,0 4-8816 0 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39.809"/>
    </inkml:context>
    <inkml:brush xml:id="br0">
      <inkml:brushProperty name="width" value="0.05" units="cm"/>
      <inkml:brushProperty name="height" value="0.05" units="cm"/>
    </inkml:brush>
  </inkml:definitions>
  <inkml:trace contextRef="#ctx0" brushRef="#br0">82 1 9186 0 0,'0'0'9546'0'0,"-10"26"-9194"0"0,-5 6-254 0 0,-31 86 238 0 0,36-67-12 0 0,15-27-2394 0 0,-5-23 1591 0 0,1 0-1 0 0,0 0 1 0 0,0 0 0 0 0,-1 0-1 0 0,1 0 1 0 0,0 0-1 0 0,0 0 1 0 0,0 0-1 0 0,0-1 1 0 0,0 1-1 0 0,0 0 1 0 0,0-1-1 0 0,0 1 1 0 0,1 0-1 0 0,-1-1 1 0 0,0 1-1 0 0,1-1 1 0 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40.365"/>
    </inkml:context>
    <inkml:brush xml:id="br0">
      <inkml:brushProperty name="width" value="0.05" units="cm"/>
      <inkml:brushProperty name="height" value="0.05" units="cm"/>
    </inkml:brush>
  </inkml:definitions>
  <inkml:trace contextRef="#ctx0" brushRef="#br0">17 73 6809 0 0,'0'0'12614'0'0,"-5"-2"-12198"0"0,-6-6-150 0 0,11 4 669 0 0,25 6 1432 0 0,9 1-1792 0 0,27-6-38 0 0,0-3 0 0 0,95-22 0 0 0,-58 10-223 0 0,-15 9 807 0 0,-86 12-1106 0 0,1 0-1 0 0,-1 0 0 0 0,1 0 0 0 0,-1 0 1 0 0,1 0-1 0 0,0 1 0 0 0,0-1 0 0 0,0 1 0 0 0,1-1 1 0 0,-1 1-1 0 0,0 3 0 0 0,-1 0-33 0 0,-25 66 10 0 0,3 1 0 0 0,3 2-1 0 0,-20 131 1 0 0,39-126-1139 0 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41.005"/>
    </inkml:context>
    <inkml:brush xml:id="br0">
      <inkml:brushProperty name="width" value="0.05" units="cm"/>
      <inkml:brushProperty name="height" value="0.05" units="cm"/>
    </inkml:brush>
  </inkml:definitions>
  <inkml:trace contextRef="#ctx0" brushRef="#br0">102 1 7690 0 0,'0'0'11623'0'0,"-5"1"-11077"0"0,-9 4 82 0 0,19-4 51 0 0,36-5 555 0 0,1 1-625 0 0,-38 2-579 0 0,1 1 0 0 0,0 1 0 0 0,0-1-1 0 0,-1 1 1 0 0,1-1 0 0 0,0 1 0 0 0,0 1 0 0 0,-1-1 0 0 0,1 1 0 0 0,-1-1 0 0 0,0 1 0 0 0,1 1 0 0 0,-1-1-1 0 0,0 0 1 0 0,0 1 0 0 0,0 0 0 0 0,5 6 0 0 0,-5-5-15 0 0,-1 1 1 0 0,0 0-1 0 0,0 0 1 0 0,-1 0-1 0 0,1 0 1 0 0,-1 0-1 0 0,0 0 0 0 0,-1 1 1 0 0,1-1-1 0 0,-1 1 1 0 0,0-1-1 0 0,0 1 1 0 0,-1-1-1 0 0,0 12 0 0 0,-1-7 23 0 0,0 0 0 0 0,0 0 0 0 0,-2 0-1 0 0,1 0 1 0 0,-1-1 0 0 0,0 1 0 0 0,-1-1 0 0 0,0 1-1 0 0,-1-1 1 0 0,0 0 0 0 0,0-1 0 0 0,-1 1-1 0 0,0-1 1 0 0,0-1 0 0 0,-1 1 0 0 0,0-1-1 0 0,-1 0 1 0 0,1 0 0 0 0,-1-1 0 0 0,-1 0-1 0 0,1 0 1 0 0,-1-1 0 0 0,0 0 0 0 0,0-1-1 0 0,0 0 1 0 0,-1 0 0 0 0,1-1 0 0 0,-1-1-1 0 0,0 1 1 0 0,0-1 0 0 0,0-1 0 0 0,0 0 0 0 0,0 0-1 0 0,-17-2 1 0 0,26 1-5 0 0,0 0 1 0 0,-1 0-1 0 0,1 0 0 0 0,0 0 1 0 0,-1 0-1 0 0,1 0 0 0 0,0-1 1 0 0,0 1-1 0 0,-1 0 1 0 0,1-1-1 0 0,0 1 0 0 0,0-1 1 0 0,-1 1-1 0 0,1-1 0 0 0,0 0 1 0 0,0 1-1 0 0,0-1 0 0 0,0 0 1 0 0,0 0-1 0 0,0 0 0 0 0,0 0 1 0 0,0 0-1 0 0,1 0 0 0 0,-1 0 1 0 0,0 0-1 0 0,1 0 0 0 0,-1 0 1 0 0,0 0-1 0 0,1-1 0 0 0,-1 1 1 0 0,1 0-1 0 0,-1-3 1 0 0,1 3-22 0 0,1-1 1 0 0,-1 0 0 0 0,1 1 0 0 0,-1-1-1 0 0,1 1 1 0 0,-1-1 0 0 0,1 1 0 0 0,0-1-1 0 0,0 1 1 0 0,-1-1 0 0 0,1 1 0 0 0,0 0-1 0 0,0-1 1 0 0,1 1 0 0 0,-1 0 0 0 0,0 0-1 0 0,0 0 1 0 0,1 0 0 0 0,-1 0 0 0 0,0 0 0 0 0,1 0-1 0 0,-1 0 1 0 0,1 1 0 0 0,-1-1 0 0 0,3 0-1 0 0,12-4 30 0 0,0 0-1 0 0,0 1 1 0 0,1 1 0 0 0,-1 1-1 0 0,30 0 1 0 0,84 7-32 0 0,-105-4-684 0 0,54 7 912 0 0,-54-3-3520 0 0,-3 2-3717 0 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41.547"/>
    </inkml:context>
    <inkml:brush xml:id="br0">
      <inkml:brushProperty name="width" value="0.05" units="cm"/>
      <inkml:brushProperty name="height" value="0.05" units="cm"/>
    </inkml:brush>
  </inkml:definitions>
  <inkml:trace contextRef="#ctx0" brushRef="#br0">1 26 11034 0 0,'0'0'8770'0'0,"28"7"-5933"0"0,20-4-2101 0 0,1-3 1 0 0,-1-2-1 0 0,0-2 0 0 0,0-2 1 0 0,64-16-1 0 0,-93 21 49 0 0,-17 18-363 0 0,-2-6-487 0 0,-3 52 374 0 0,-21 114 1 0 0,-3 25-475 0 0,24-84-902 0 0,2-41-4327 0 0,1-50-4333 0 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50.088"/>
    </inkml:context>
    <inkml:brush xml:id="br0">
      <inkml:brushProperty name="width" value="0.05" units="cm"/>
      <inkml:brushProperty name="height" value="0.05" units="cm"/>
    </inkml:brush>
  </inkml:definitions>
  <inkml:trace contextRef="#ctx0" brushRef="#br0">247 14 4017 0 0,'0'0'13196'0'0,"-6"-3"-12488"0"0,-17-8-105 0 0,30 13 329 0 0,8 10-1023 0 0,32 37 401 0 0,-37-39-213 0 0,1 1 1 0 0,-1 0 0 0 0,12 17-1 0 0,-19-22-52 0 0,0 0 0 0 0,0-1 0 0 0,0 1 0 0 0,-1 0 0 0 0,0 1 1 0 0,0-1-1 0 0,-1 0 0 0 0,1 1 0 0 0,-1-1 0 0 0,-1 1 0 0 0,1 8 0 0 0,-2-7 15 0 0,-1 0 1 0 0,1 0-1 0 0,-1-1 0 0 0,-1 1 1 0 0,0-1-1 0 0,0 1 1 0 0,0-1-1 0 0,-1 0 0 0 0,0 0 1 0 0,0-1-1 0 0,0 1 1 0 0,-1-1-1 0 0,0 0 0 0 0,-1 0 1 0 0,-11 10-1 0 0,1-2-43 0 0,-1 0-1 0 0,-1-1 1 0 0,0-1 0 0 0,-33 17-1 0 0,36-22 204 0 0,-1 0-1 0 0,0-2 0 0 0,-1 0 1 0 0,1-1-1 0 0,-1 0 0 0 0,0-2 0 0 0,0 0 1 0 0,-27 0-1 0 0,94-18 1380 0 0,3 12-1155 0 0,0 2 0 0 0,0 3 0 0 0,57 8 1 0 0,-24-2-4954 0 0,-1-4-8706 0 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50.542"/>
    </inkml:context>
    <inkml:brush xml:id="br0">
      <inkml:brushProperty name="width" value="0.05" units="cm"/>
      <inkml:brushProperty name="height" value="0.05" units="cm"/>
    </inkml:brush>
  </inkml:definitions>
  <inkml:trace contextRef="#ctx0" brushRef="#br0">13 4 8042 0 0,'0'0'12266'0'0,"4"-4"-12580"0"0,0 16 412 0 0,0 0 0 0 0,1-1 0 0 0,1 1 0 0 0,0-1 0 0 0,0-1 0 0 0,1 1 0 0 0,15 17 0 0 0,5 1 810 0 0,36 30 0 0 0,21 21 134 0 0,-83-79-971 0 0,0 0 0 0 0,-1-1 0 0 0,1 1 1 0 0,0 0-1 0 0,0 0 0 0 0,-1 0 0 0 0,1 0 1 0 0,-1-1-1 0 0,1 1 0 0 0,0 0 0 0 0,-1 0 0 0 0,1 0 1 0 0,-1 0-1 0 0,0 0 0 0 0,1 0 0 0 0,-1 0 1 0 0,0 0-1 0 0,0 0 0 0 0,0 1 0 0 0,0-1 1 0 0,0 0-1 0 0,0 0 0 0 0,0 0 0 0 0,0 0 0 0 0,0 0 1 0 0,0 0-1 0 0,0 0 0 0 0,-1 0 0 0 0,1 0 1 0 0,0 0-1 0 0,-1 0 0 0 0,0 2 0 0 0,-1-1-2 0 0,-1 0 0 0 0,1-1 0 0 0,0 1 0 0 0,-1-1-1 0 0,1 1 1 0 0,-1-1 0 0 0,1 0 0 0 0,-1 0 0 0 0,0 0 0 0 0,0 0 0 0 0,1 0-1 0 0,-5 0 1 0 0,-13 2 36 0 0,0-1-1 0 0,-30 0 0 0 0,49-2-88 0 0,-8 0 18 0 0,1-1 0 0 0,0 0 0 0 0,0-1 0 0 0,0 1 0 0 0,0-2 0 0 0,0 1 0 0 0,-14-7 0 0 0,-12-16-2556 0 0,32 23 1699 0 0,0 0 0 0 0,1 0 0 0 0,-1 0 0 0 0,1 0 0 0 0,-1-1 0 0 0,1 1 0 0 0,0 0 0 0 0,0-1 0 0 0,0 1 0 0 0,0-1-1 0 0,0 0 1 0 0,0-3 0 0 0</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50.899"/>
    </inkml:context>
    <inkml:brush xml:id="br0">
      <inkml:brushProperty name="width" value="0.05" units="cm"/>
      <inkml:brushProperty name="height" value="0.05" units="cm"/>
    </inkml:brush>
  </inkml:definitions>
  <inkml:trace contextRef="#ctx0" brushRef="#br0">1 226 7970 0 0,'0'0'16493'0'0,"7"-16"-16269"0"0,25-52-11 0 0,-30 65-193 0 0,1-1 1 0 0,-1 1-1 0 0,1-1 0 0 0,0 1 1 0 0,0 0-1 0 0,0 0 0 0 0,0 0 1 0 0,0 1-1 0 0,1-1 0 0 0,-1 1 1 0 0,1-1-1 0 0,0 1 0 0 0,-1 1 1 0 0,1-1-1 0 0,0 0 0 0 0,6-1 0 0 0,9-4 35 0 0,21-13-266 0 0,1 2 0 0 0,0 1 0 0 0,56-14 0 0 0,-74 29-1673 0 0</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52.036"/>
    </inkml:context>
    <inkml:brush xml:id="br0">
      <inkml:brushProperty name="width" value="0.05" units="cm"/>
      <inkml:brushProperty name="height" value="0.05" units="cm"/>
    </inkml:brush>
  </inkml:definitions>
  <inkml:trace contextRef="#ctx0" brushRef="#br0">51 85 7226 0 0,'0'0'12468'0'0,"-19"0"-12335"0"0,16 5-81 0 0,0-1 0 0 0,0 0-1 0 0,0 1 1 0 0,0 0 0 0 0,1 0 0 0 0,-1 0 0 0 0,1 0 0 0 0,1 0 0 0 0,-1 0-1 0 0,1 0 1 0 0,-1 0 0 0 0,0 11 0 0 0,1 1 388 0 0,1 0 1 0 0,2 32-1 0 0,-2-46-374 0 0,1-1 1 0 0,-1 1-1 0 0,1 0 0 0 0,-1-1 0 0 0,1 1 1 0 0,0-1-1 0 0,0 1 0 0 0,0-1 0 0 0,1 1 1 0 0,-1-1-1 0 0,0 0 0 0 0,1 1 0 0 0,0-1 1 0 0,-1 0-1 0 0,1 0 0 0 0,0 0 0 0 0,0 0 1 0 0,0-1-1 0 0,4 4 0 0 0,-1-3 34 0 0,0 1 1 0 0,1-1-1 0 0,-1 0 0 0 0,0 0 0 0 0,0-1 0 0 0,1 1 1 0 0,-1-1-1 0 0,1-1 0 0 0,6 1 0 0 0,6 0 54 0 0,-1-2 0 0 0,0 0 0 0 0,0-1 0 0 0,1-1 0 0 0,19-6 0 0 0,-32 8-126 0 0,75-26 200 0 0,-72 24-136 0 0,-1 0 1 0 0,0 0-1 0 0,0-1 0 0 0,-1 0 1 0 0,1 0-1 0 0,-1-1 1 0 0,0 0-1 0 0,9-8 0 0 0,-14 10-67 0 0,1 1-1 0 0,-1-1 1 0 0,0 0-1 0 0,0 1 1 0 0,0-1-1 0 0,-1 0 1 0 0,1 1-1 0 0,0-1 1 0 0,-1 0-1 0 0,0 0 1 0 0,0 0-1 0 0,0 1 1 0 0,0-1 0 0 0,0 0-1 0 0,0 0 1 0 0,-1 0-1 0 0,1 1 1 0 0,-1-1-1 0 0,0 0 1 0 0,0 0-1 0 0,0 1 1 0 0,0-1-1 0 0,0 1 1 0 0,-1-1-1 0 0,1 1 1 0 0,-1 0-1 0 0,-2-3 1 0 0,-4-7-104 0 0,-1 0 0 0 0,0 0 0 0 0,-20-17 0 0 0,19 20 50 0 0,0 1 0 0 0,0 0 0 0 0,-1 1 0 0 0,0 0 0 0 0,0 1 0 0 0,-1 0 0 0 0,0 1 0 0 0,0 1 0 0 0,0-1 0 0 0,-1 2 0 0 0,-12-3 0 0 0,16 5-428 0 0,0 0 0 0 0,0 0 0 0 0,0 1-1 0 0,0 0 1 0 0,0 1 0 0 0,0 0 0 0 0,-10 2 0 0 0,12-1-735 0 0,1 0 0 0 0,0 0 0 0 0,0 0 0 0 0,0 1 0 0 0,0 0-1 0 0,1 0 1 0 0,-1 1 0 0 0,1 0 0 0 0,0-1 0 0 0,-8 9 0 0 0</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52.442"/>
    </inkml:context>
    <inkml:brush xml:id="br0">
      <inkml:brushProperty name="width" value="0.05" units="cm"/>
      <inkml:brushProperty name="height" value="0.05" units="cm"/>
    </inkml:brush>
  </inkml:definitions>
  <inkml:trace contextRef="#ctx0" brushRef="#br0">152 0 14771 0 0,'0'0'8907'0'0,"-19"16"-8788"0"0,-59 50-78 0 0,73-62-62 0 0,1 1-1 0 0,-1 0 0 0 0,1 1 1 0 0,0-1-1 0 0,0 1 0 0 0,0 0 1 0 0,1 0-1 0 0,0 0 0 0 0,0 0 0 0 0,0 1 1 0 0,1-1-1 0 0,0 1 0 0 0,0-1 1 0 0,1 1-1 0 0,0 0 0 0 0,0 0 1 0 0,0 12-1 0 0,0 1-214 0 0,0-18 143 0 0,1 1 1 0 0,0-1 0 0 0,0 0-1 0 0,0 1 1 0 0,0-1 0 0 0,0 0 0 0 0,0 0-1 0 0,0 1 1 0 0,1-1 0 0 0,-1 0-1 0 0,1 0 1 0 0,0 1 0 0 0,0-1-1 0 0,0 0 1 0 0,0 0 0 0 0,0 0 0 0 0,0 0-1 0 0,0 0 1 0 0,1 0 0 0 0,-1-1-1 0 0,3 4 1 0 0,11 3-3726 0 0,5-6-4512 0 0</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52.970"/>
    </inkml:context>
    <inkml:brush xml:id="br0">
      <inkml:brushProperty name="width" value="0.05" units="cm"/>
      <inkml:brushProperty name="height" value="0.05" units="cm"/>
    </inkml:brush>
  </inkml:definitions>
  <inkml:trace contextRef="#ctx0" brushRef="#br0">168 57 11186 0 0,'0'0'5724'0'0,"-14"1"-5582"0"0,-44 4 2 0 0,54-4-96 0 0,0 0 0 0 0,0 0 0 0 0,1 0 1 0 0,-1 1-1 0 0,1 0 0 0 0,-1-1 1 0 0,1 1-1 0 0,-1 0 0 0 0,1 1 0 0 0,0-1 1 0 0,0 0-1 0 0,0 1 0 0 0,1 0 0 0 0,-1-1 1 0 0,0 1-1 0 0,1 1 0 0 0,0-1 0 0 0,0 0 1 0 0,0 0-1 0 0,-2 5 0 0 0,-6 7 471 0 0,9-13-405 0 0,-1-1 1 0 0,1 1-1 0 0,0 1 0 0 0,-1-1 1 0 0,1 0-1 0 0,0 0 0 0 0,1 0 1 0 0,-1 1-1 0 0,0-1 0 0 0,0 0 1 0 0,1 1-1 0 0,0-1 0 0 0,-1 0 1 0 0,1 1-1 0 0,0-1 0 0 0,0 1 1 0 0,0-1-1 0 0,1 1 0 0 0,-1-1 1 0 0,1 0-1 0 0,0 3 0 0 0,1 0 38 0 0,0 0 1 0 0,0 0-1 0 0,1-1 0 0 0,0 1 0 0 0,-1-1 0 0 0,2 1 0 0 0,-1-1 0 0 0,0 0 0 0 0,6 5 0 0 0,2 0 4 0 0,0 1-1 0 0,1-2 1 0 0,0 0-1 0 0,0 0 1 0 0,1-1 0 0 0,21 8-1 0 0,-28-13-105 0 0,0 0-1 0 0,0-1 1 0 0,1 1-1 0 0,-1-2 1 0 0,0 1-1 0 0,1-1 1 0 0,-1 0-1 0 0,1 0 1 0 0,-1-1-1 0 0,0 1 1 0 0,1-2-1 0 0,-1 1 1 0 0,0-1-1 0 0,0 0 1 0 0,0 0-1 0 0,0 0 1 0 0,0-1-1 0 0,-1 0 1 0 0,1 0-1 0 0,-1 0 1 0 0,1-1-1 0 0,-1 0 1 0 0,0 0-1 0 0,-1 0 1 0 0,1-1-1 0 0,-1 0 1 0 0,0 0-1 0 0,0 0 1 0 0,0 0-1 0 0,-1 0 1 0 0,0-1-1 0 0,0 1 1 0 0,0-1-1 0 0,0 0 1 0 0,-1 0-1 0 0,0 0 1 0 0,-1 0-1 0 0,1-1 1 0 0,-1 1-1 0 0,0 0 1 0 0,-1-1-1 0 0,0 1 1 0 0,0 0-1 0 0,0-1 1 0 0,0 1-1 0 0,-1-1 1 0 0,0 1-1 0 0,-3-7 1 0 0,2 6-56 0 0,-1 1 0 0 0,0-1-1 0 0,-1 1 1 0 0,0-1 0 0 0,0 1 0 0 0,0 1 0 0 0,0-1-1 0 0,-1 1 1 0 0,0-1 0 0 0,0 1 0 0 0,-1 0 0 0 0,0 1-1 0 0,1 0 1 0 0,-1 0 0 0 0,-1 0 0 0 0,1 0 0 0 0,0 1-1 0 0,-1 0 1 0 0,0 1 0 0 0,0-1 0 0 0,0 1 0 0 0,-9-1-1 0 0,4 0-288 0 0,0 0 0 0 0,0 2 0 0 0,-1-1 0 0 0,1 1 0 0 0,-1 1-1 0 0,1 1 1 0 0,0-1 0 0 0,-1 2 0 0 0,1 0 0 0 0,0 0 0 0 0,0 1 0 0 0,-14 6-1 0 0,4 2-2001 0 0,10-3-2279 0 0</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53.579"/>
    </inkml:context>
    <inkml:brush xml:id="br0">
      <inkml:brushProperty name="width" value="0.05" units="cm"/>
      <inkml:brushProperty name="height" value="0.05" units="cm"/>
    </inkml:brush>
  </inkml:definitions>
  <inkml:trace contextRef="#ctx0" brushRef="#br0">115 49 11715 0 0,'0'0'4673'0'0,"-18"5"-4320"0"0,-54 17 10 0 0,71-21-320 0 0,-1-1 1 0 0,1 1-1 0 0,0-1 1 0 0,-1 1 0 0 0,1 0-1 0 0,0-1 1 0 0,-1 1-1 0 0,1 0 1 0 0,0 0 0 0 0,0 0-1 0 0,0 0 1 0 0,0 0 0 0 0,0 0-1 0 0,0 0 1 0 0,0 1-1 0 0,0-1 1 0 0,1 0 0 0 0,-1 0-1 0 0,0 1 1 0 0,1-1-1 0 0,-1 0 1 0 0,1 1 0 0 0,-1-1-1 0 0,1 1 1 0 0,0-1-1 0 0,-1 0 1 0 0,1 1 0 0 0,0-1-1 0 0,0 1 1 0 0,0-1-1 0 0,0 1 1 0 0,0-1 0 0 0,1 1-1 0 0,-1-1 1 0 0,0 1-1 0 0,1-1 1 0 0,0 2 0 0 0,0 4 323 0 0,-2-2-157 0 0,1 1 0 0 0,0-1 0 0 0,0 1 0 0 0,0-1 0 0 0,1 0 0 0 0,0 1 0 0 0,0-1 0 0 0,1 1 0 0 0,-1-1 1 0 0,1 0-1 0 0,0 0 0 0 0,0 0 0 0 0,1 0 0 0 0,0 0 0 0 0,4 5 0 0 0,-3-3-55 0 0,1-1-1 0 0,-1 0 1 0 0,2 0 0 0 0,-1-1-1 0 0,1 1 1 0 0,-1-1 0 0 0,2 0 0 0 0,-1-1-1 0 0,12 7 1 0 0,-13-9-84 0 0,0 0 0 0 0,-1 0 1 0 0,1-1-1 0 0,0 1 0 0 0,0-1 0 0 0,0-1 0 0 0,1 1 0 0 0,-1-1 0 0 0,0 0 0 0 0,0 0 1 0 0,0 0-1 0 0,0-1 0 0 0,0 0 0 0 0,0 0 0 0 0,0 0 0 0 0,6-2 0 0 0,11-5-2 0 0,0 0 0 0 0,0-1 0 0 0,-1-1 0 0 0,0-1-1 0 0,-1-1 1 0 0,0-1 0 0 0,-1-1 0 0 0,0-1 0 0 0,24-24 0 0 0,-41 37-26 0 0,0 0 0 0 0,0 1 0 0 0,-1-1 0 0 0,1 0 0 0 0,-1 0 0 0 0,0 0 0 0 0,0 0 0 0 0,1 0 0 0 0,-1 0 0 0 0,-1 0 0 0 0,1 0 0 0 0,0-1 0 0 0,0 1 1 0 0,-1 0-1 0 0,1-1 0 0 0,-1 1 0 0 0,0 0 0 0 0,0-1 0 0 0,0 1 0 0 0,0 0 0 0 0,0-1 0 0 0,0 1 0 0 0,-2-5 0 0 0,1 4-22 0 0,-1 1 0 0 0,0-1-1 0 0,0 0 1 0 0,0 1 0 0 0,0-1 0 0 0,0 1-1 0 0,-1 0 1 0 0,1-1 0 0 0,-1 1-1 0 0,1 0 1 0 0,-1 1 0 0 0,0-1 0 0 0,0 0-1 0 0,-6-1 1 0 0,-10-5-111 0 0,-1 2 0 0 0,0 1-1 0 0,0 0 1 0 0,-22-1 0 0 0,-10-3-544 0 0,10 2 1684 0 0,15 3-3204 0 0,4 2-3068 0 0,2 1-4339 0 0</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54.184"/>
    </inkml:context>
    <inkml:brush xml:id="br0">
      <inkml:brushProperty name="width" value="0.05" units="cm"/>
      <inkml:brushProperty name="height" value="0.05" units="cm"/>
    </inkml:brush>
  </inkml:definitions>
  <inkml:trace contextRef="#ctx0" brushRef="#br0">90 73 5761 0 0,'0'0'7243'0'0,"-11"5"-7120"0"0,-36 16-15 0 0,45-20-54 0 0,0 0 0 0 0,0 1 0 0 0,0-1 0 0 0,0 1 0 0 0,0-1 0 0 0,0 1 0 0 0,0 0 0 0 0,0 0 0 0 0,1 0 0 0 0,-1 0 0 0 0,1 0 1 0 0,0 0-1 0 0,-1 0 0 0 0,1 0 0 0 0,0 1 0 0 0,0-1 0 0 0,1 0 0 0 0,-1 1 0 0 0,0 2 0 0 0,-1 44 2151 0 0,3-35-1469 0 0,-1-11-565 0 0,0-1 1 0 0,1 1-1 0 0,-1 0 0 0 0,1-1 1 0 0,0 1-1 0 0,0 0 0 0 0,0-1 1 0 0,0 1-1 0 0,0-1 1 0 0,1 1-1 0 0,-1-1 0 0 0,1 0 1 0 0,-1 0-1 0 0,1 1 0 0 0,0-1 1 0 0,0 0-1 0 0,0-1 0 0 0,0 1 1 0 0,0 0-1 0 0,1 0 0 0 0,-1-1 1 0 0,0 0-1 0 0,1 1 0 0 0,-1-1 1 0 0,1 0-1 0 0,-1 0 0 0 0,1 0 1 0 0,0 0-1 0 0,-1-1 1 0 0,1 1-1 0 0,4-1 0 0 0,11 3 303 0 0,1 0 0 0 0,1-2 0 0 0,27-1 0 0 0,-27-1-487 0 0,-2 1 112 0 0,-1-2 1 0 0,0 0-1 0 0,0-1 1 0 0,0-1-1 0 0,0 0 1 0 0,18-8 0 0 0,-28 10-10 0 0,0-1 0 0 0,0 0 0 0 0,0 0 0 0 0,-1-1 0 0 0,1 1 0 0 0,-1-1 0 0 0,0-1 0 0 0,0 1 0 0 0,0-1 0 0 0,-1 0 0 0 0,0-1 0 0 0,0 1 0 0 0,0-1 0 0 0,-1 0 0 0 0,1 0 0 0 0,5-12 0 0 0,-9 14-66 0 0,1 0 0 0 0,-1 1 0 0 0,0-1 0 0 0,0 0 0 0 0,0 0 0 0 0,-1 0 0 0 0,1 0 0 0 0,-1 0 0 0 0,0 0 0 0 0,0 0 0 0 0,0 0 0 0 0,-1 0 0 0 0,1 0 0 0 0,-1 1 0 0 0,0-1 0 0 0,0 0 0 0 0,-1 0 0 0 0,1 0 0 0 0,-3-5 0 0 0,0 5-38 0 0,1-1 1 0 0,-1 1-1 0 0,1 0 0 0 0,-1 0 0 0 0,-1 1 0 0 0,1-1 0 0 0,0 1 1 0 0,-1 0-1 0 0,0 0 0 0 0,1 0 0 0 0,-1 1 0 0 0,-9-4 1 0 0,-1 1-285 0 0,0 1-1 0 0,0 0 1 0 0,-1 1 0 0 0,1 0 0 0 0,-1 2 0 0 0,0-1 0 0 0,0 2 0 0 0,-29 3 0 0 0,-8 8-2734 0 0,30-5-661 0 0,9-2-582 0 0,-4 2-7009 0 0</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1:55.601"/>
    </inkml:context>
    <inkml:brush xml:id="br0">
      <inkml:brushProperty name="width" value="0.05" units="cm"/>
      <inkml:brushProperty name="height" value="0.05" units="cm"/>
    </inkml:brush>
  </inkml:definitions>
  <inkml:trace contextRef="#ctx0" brushRef="#br0">31 321 4449 0 0,'0'0'7219'0'0,"-7"-4"-6224"0"0,1 1-348 0 0,-12-5-1123 0 0,19 8 571 0 0,-1 0 0 0 0,0 0-1 0 0,0 0 1 0 0,0 0 0 0 0,1 0-1 0 0,-1 0 1 0 0,0 0 0 0 0,0 0-1 0 0,0 0 1 0 0,0 0 0 0 0,1 0 0 0 0,-1 0-1 0 0,0-1 1 0 0,0 1 0 0 0,0 0-1 0 0,0 0 1 0 0,0 0 0 0 0,1 0-1 0 0,-1 0 1 0 0,0 0 0 0 0,0 0-1 0 0,0 0 1 0 0,0-1 0 0 0,0 1 0 0 0,0 0-1 0 0,1 0 1 0 0,-1 0 0 0 0,0 0-1 0 0,0 0 1 0 0,0-1 0 0 0,0 1-1 0 0,0 0 1 0 0,0 0 0 0 0,0 0 0 0 0,0 0-1 0 0,0-1 1 0 0,0 1 0 0 0,0 0-1 0 0,0 0 1 0 0,0 0 0 0 0,0-1-1 0 0,0 1 1 0 0,0 0 0 0 0,0 0-1 0 0,0 0 1 0 0,0 0 0 0 0,0-1 0 0 0,0 1-1 0 0,0 0 1 0 0,0 0 0 0 0,0 0-1 0 0,0 0 1 0 0,0 0 0 0 0,-1-1-1 0 0,1 1 1 0 0,0 0 0 0 0,0 0 0 0 0,0 0-1 0 0,0 0 1 0 0,0 0 0 0 0,0 0-1 0 0,-1-1 1 0 0,1 1 0 0 0,46-6 1109 0 0,0 1 1 0 0,48 2-1 0 0,-13 0-951 0 0,1256-106 1030 0 0,-472 10-508 0 0,-620 82-801 0 0,-126 11 148 0 0,155-27-1 0 0,-237 27-335 0 0,0 1-1 0 0,61 0 1 0 0,-89 10-1327 0 0</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2:41.394"/>
    </inkml:context>
    <inkml:brush xml:id="br0">
      <inkml:brushProperty name="width" value="0.05" units="cm"/>
      <inkml:brushProperty name="height" value="0.05" units="cm"/>
    </inkml:brush>
  </inkml:definitions>
  <inkml:trace contextRef="#ctx0" brushRef="#br0">128 1 9458 0 0,'0'0'11320'0'0,"-2"11"-8652"0"0,-10 33-2544 0 0,11-40-128 0 0,1 0-1 0 0,0 0 1 0 0,0 0-1 0 0,0 0 1 0 0,0-1-1 0 0,0 1 1 0 0,1 0-1 0 0,-1 0 1 0 0,1 0-1 0 0,0-1 1 0 0,0 1-1 0 0,1 0 1 0 0,-1-1-1 0 0,1 1 1 0 0,0-1-1 0 0,0 1 1 0 0,0-1-1 0 0,0 0 1 0 0,0 0-1 0 0,1 0 1 0 0,0 0-1 0 0,-1 0 1 0 0,7 4-1 0 0,6 5 32 0 0,1-1 0 0 0,1-1 0 0 0,29 14 0 0 0,-15-7-44 0 0,7 1 60 0 0,-28-14-41 0 0,1 1 1 0 0,-1 0-1 0 0,0 0 1 0 0,0 1-1 0 0,-1 0 1 0 0,0 1 0 0 0,0 0-1 0 0,0 0 1 0 0,-1 1-1 0 0,9 11 1 0 0,-16-18 28 0 0,-1 0-1 0 0,0 0 1 0 0,0 0 0 0 0,1 1 0 0 0,-1-1 0 0 0,0 0-1 0 0,0 0 1 0 0,0 0 0 0 0,0 1 0 0 0,0-1 0 0 0,0 0-1 0 0,-1 0 1 0 0,1 0 0 0 0,0 1 0 0 0,0-1 0 0 0,-1 0-1 0 0,1 0 1 0 0,-1 0 0 0 0,1 0 0 0 0,-1 0 0 0 0,0 0-1 0 0,1 0 1 0 0,-1 0 0 0 0,0 0 0 0 0,0 0 0 0 0,0 0-1 0 0,1 0 1 0 0,-1 0 0 0 0,0-1 0 0 0,0 1 0 0 0,0 0-1 0 0,0-1 1 0 0,-1 1 0 0 0,1-1 0 0 0,-2 2 0 0 0,-46 20 719 0 0,44-20-697 0 0,-14 4 74 0 0,0-1 0 0 0,0 0 1 0 0,-1-1-1 0 0,1-1 0 0 0,-24 0 0 0 0,-99-5-308 0 0,135 2 165 0 0,-38-7 563 0 0,29-4-3767 0 0,13 2-2057 0 0,5-3-3508 0 0</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2:41.786"/>
    </inkml:context>
    <inkml:brush xml:id="br0">
      <inkml:brushProperty name="width" value="0.05" units="cm"/>
      <inkml:brushProperty name="height" value="0.05" units="cm"/>
    </inkml:brush>
  </inkml:definitions>
  <inkml:trace contextRef="#ctx0" brushRef="#br0">0 174 10450 0 0,'0'0'12576'0'0,"3"-4"-12320"0"0,3-3-194 0 0,1 0 0 0 0,-1 1 0 0 0,1-1 0 0 0,1 2 0 0 0,-1-1 0 0 0,1 1 0 0 0,0 0 0 0 0,0 1 0 0 0,11-5 0 0 0,92-34 176 0 0,-59 25-174 0 0,-29 8-221 0 0,0 2 1 0 0,1 1 0 0 0,0 0-1 0 0,0 2 1 0 0,0 1-1 0 0,37-2 1 0 0,-61 6 80 0 0,1 0-1 0 0,0 0 1 0 0,-1 0-1 0 0,1 0 1 0 0,0 0-1 0 0,-1 0 1 0 0,1 1-1 0 0,0-1 1 0 0,-1 0 0 0 0,1 0-1 0 0,-1 0 1 0 0,1 1-1 0 0,-1-1 1 0 0,1 0-1 0 0,0 1 1 0 0,-1-1 0 0 0,1 1-1 0 0,-1-1 1 0 0,1 1-1 0 0,-1-1 1 0 0,0 1-1 0 0,1-1 1 0 0,-1 1-1 0 0,0-1 1 0 0,1 1 0 0 0,-1-1-1 0 0,0 1 1 0 0,1-1-1 0 0,-1 1 1 0 0,0 0-1 0 0,0-1 1 0 0,0 1 0 0 0,0 0-1 0 0,1 0 1 0 0,-1 16-5148 0 0,0-11 2074 0 0</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2:42.268"/>
    </inkml:context>
    <inkml:brush xml:id="br0">
      <inkml:brushProperty name="width" value="0.05" units="cm"/>
      <inkml:brushProperty name="height" value="0.05" units="cm"/>
    </inkml:brush>
  </inkml:definitions>
  <inkml:trace contextRef="#ctx0" brushRef="#br0">83 1 9666 0 0,'0'0'8331'0'0,"-11"23"-8083"0"0,-37 76-26 0 0,44-91-117 0 0,0 1 1 0 0,1 0-1 0 0,0-1 1 0 0,0 2-1 0 0,1-1 1 0 0,1 0-1 0 0,-1 0 1 0 0,1 1-1 0 0,1-1 1 0 0,0 15-1 0 0,1 4 260 0 0,-1-15-263 0 0,0-1-1 0 0,1 1 0 0 0,1 0 1 0 0,0-1-1 0 0,1 1 0 0 0,0-1 1 0 0,1 0-1 0 0,0 0 0 0 0,1 0 1 0 0,0 0-1 0 0,1-1 1 0 0,0 0-1 0 0,1 0 0 0 0,0-1 1 0 0,1 0-1 0 0,0 0 0 0 0,1 0 1 0 0,0-1-1 0 0,0-1 0 0 0,1 1 1 0 0,0-2-1 0 0,0 1 0 0 0,1-1 1 0 0,0-1-1 0 0,0 0 1 0 0,1-1-1 0 0,-1 0 0 0 0,16 5 1 0 0,-18-8-17 0 0,0 0 0 0 0,0-1 0 0 0,0 0 0 0 0,0 0 0 0 0,16-2 0 0 0,-23 1-57 0 0,0 0 0 0 0,-1 0 1 0 0,1 0-1 0 0,0 0 1 0 0,0-1-1 0 0,-1 1 0 0 0,1-1 1 0 0,0 0-1 0 0,-1 1 1 0 0,1-1-1 0 0,-1 0 0 0 0,1 0 1 0 0,-1 0-1 0 0,1 0 1 0 0,-1 0-1 0 0,0 0 0 0 0,1 0 1 0 0,-1-1-1 0 0,0 1 1 0 0,0 0-1 0 0,0-1 0 0 0,0 1 1 0 0,0-1-1 0 0,0 1 1 0 0,0-1-1 0 0,0 1 0 0 0,-1-1 1 0 0,1 0-1 0 0,-1 1 0 0 0,1-1 1 0 0,-1 0-1 0 0,0 0 1 0 0,0 1-1 0 0,1-1 0 0 0,-1-2 1 0 0,-1-3-23 0 0,0 0-1 0 0,-1 0 1 0 0,1 0 0 0 0,-1 1 0 0 0,0-1 0 0 0,-1 1-1 0 0,1-1 1 0 0,-1 1 0 0 0,-1 0 0 0 0,1 0 0 0 0,-1 0 0 0 0,0 1-1 0 0,0-1 1 0 0,-1 1 0 0 0,0 0 0 0 0,0 0 0 0 0,0 1-1 0 0,0 0 1 0 0,-1-1 0 0 0,1 2 0 0 0,-10-6-1 0 0,7 5-140 0 0,1-1 0 0 0,-1 1 0 0 0,-1 1 0 0 0,1-1 0 0 0,0 2 0 0 0,-1-1 0 0 0,0 1 0 0 0,1 0 0 0 0,-1 1 0 0 0,0 0 0 0 0,0 0 0 0 0,0 1 0 0 0,0 0 0 0 0,0 1 0 0 0,0 0 0 0 0,-13 3-1 0 0,19-3-88 0 0,-1 1-1 0 0,0 0 0 0 0,0 0 0 0 0,1 0 1 0 0,-1 0-1 0 0,1 1 0 0 0,0 0 0 0 0,-1-1 1 0 0,1 1-1 0 0,1 0 0 0 0,-1 0 0 0 0,0 1 1 0 0,1-1-1 0 0,-1 1 0 0 0,1-1 0 0 0,0 1 0 0 0,0 0 1 0 0,1-1-1 0 0,-1 1 0 0 0,1 0 0 0 0,-2 6 1 0 0,3-6-604 0 0,-1 0 0 0 0,0 0 0 0 0,1 0 0 0 0,0 0 1 0 0,0 0-1 0 0,0 1 0 0 0,0-1 0 0 0,1 0 0 0 0,-1 0 0 0 0,1 0 1 0 0,0 0-1 0 0,0 0 0 0 0,4 6 0 0 0,-1-2-4933 0 0</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2:42.830"/>
    </inkml:context>
    <inkml:brush xml:id="br0">
      <inkml:brushProperty name="width" value="0.05" units="cm"/>
      <inkml:brushProperty name="height" value="0.05" units="cm"/>
    </inkml:brush>
  </inkml:definitions>
  <inkml:trace contextRef="#ctx0" brushRef="#br0">49 17 10210 0 0,'0'0'7922'0'0,"14"-3"-7637"0"0,44-9 17 0 0,-55 11-244 0 0,1 1 0 0 0,-1 0 0 0 0,1-1 0 0 0,-1 1-1 0 0,1 1 1 0 0,0-1 0 0 0,-1 0 0 0 0,1 1 0 0 0,-1 0 0 0 0,1 0 0 0 0,-1 0 0 0 0,0 0 0 0 0,1 0 0 0 0,-1 1 0 0 0,0-1 0 0 0,0 1 0 0 0,0 0 0 0 0,0 0 0 0 0,0 0 0 0 0,0 1 0 0 0,-1-1 0 0 0,1 1 0 0 0,-1-1 0 0 0,3 4 0 0 0,-2-2-7 0 0,1 1 1 0 0,-1 0 0 0 0,-1 0-1 0 0,1 0 1 0 0,-1 0 0 0 0,1 0-1 0 0,-2 0 1 0 0,1 1 0 0 0,0-1-1 0 0,-1 1 1 0 0,0-1-1 0 0,0 9 1 0 0,-1-7-13 0 0,-1 0 0 0 0,0 0 0 0 0,-1 0 0 0 0,0 0 0 0 0,0 0 0 0 0,0-1 0 0 0,-1 1 0 0 0,0 0 0 0 0,0-1 0 0 0,0 0 0 0 0,-1 0 0 0 0,0 0 0 0 0,0 0 0 0 0,-1-1 0 0 0,0 0 0 0 0,0 1 0 0 0,0-2 0 0 0,0 1 0 0 0,-1-1 0 0 0,-7 6 0 0 0,2-4 181 0 0,1 1 0 0 0,-1-2 0 0 0,0 1 0 0 0,0-1 0 0 0,0-1 0 0 0,-1 0 0 0 0,0-1 0 0 0,1 0 0 0 0,-1-1 0 0 0,0 0 1 0 0,-17 0 679 0 0,79-7-920 0 0,107 9 620 0 0,-89 2-3080 0 0,1 0-7440 0 0</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2:43.189"/>
    </inkml:context>
    <inkml:brush xml:id="br0">
      <inkml:brushProperty name="width" value="0.05" units="cm"/>
      <inkml:brushProperty name="height" value="0.05" units="cm"/>
    </inkml:brush>
  </inkml:definitions>
  <inkml:trace contextRef="#ctx0" brushRef="#br0">68 1 10698 0 0,'0'0'8754'0'0,"-10"26"-8632"0"0,-29 85-48 0 0,35-101-284 0 0,1 0 0 0 0,0 0 0 0 0,0 0-1 0 0,1 0 1 0 0,1 0 0 0 0,-1 1 0 0 0,2-1 0 0 0,-1 1 0 0 0,2-1-1 0 0,1 14 1 0 0,0-5-2583 0 0,-1-9-4332 0 0</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2:45.130"/>
    </inkml:context>
    <inkml:brush xml:id="br0">
      <inkml:brushProperty name="width" value="0.05" units="cm"/>
      <inkml:brushProperty name="height" value="0.05" units="cm"/>
    </inkml:brush>
  </inkml:definitions>
  <inkml:trace contextRef="#ctx0" brushRef="#br0">47 12 4257 0 0,'0'0'9078'0'0,"-8"10"-8523"0"0,-22 31-14 0 0,29-38-447 0 0,0-1 0 0 0,0 0 0 0 0,0 0 0 0 0,0 1 0 0 0,0-1 0 0 0,1 0 0 0 0,-1 1 0 0 0,1-1 0 0 0,-1 1 0 0 0,1-1 0 0 0,0 1 0 0 0,0-1 0 0 0,0 1-1 0 0,0-1 1 0 0,1 1 0 0 0,-1-1 0 0 0,0 1 0 0 0,1-1 0 0 0,0 1 0 0 0,0-1 0 0 0,1 3 0 0 0,28 40 1089 0 0,-25-39-999 0 0,6 7 37 0 0,0 1 0 0 0,1-2 0 0 0,1 1 0 0 0,0-2 0 0 0,1 0 0 0 0,0 0 0 0 0,30 16 0 0 0,-38-24-102 0 0,0 0-1 0 0,0-1 1 0 0,0 0 0 0 0,0 0-1 0 0,0 0 1 0 0,1-1 0 0 0,-1 1-1 0 0,1-2 1 0 0,-1 1 0 0 0,1-1-1 0 0,-1 0 1 0 0,1 0 0 0 0,0 0-1 0 0,-1-1 1 0 0,0 0 0 0 0,1-1-1 0 0,-1 0 1 0 0,1 0 0 0 0,-1 0-1 0 0,0 0 1 0 0,0-1-1 0 0,0 0 1 0 0,9-7 0 0 0,-2 1 68 0 0,1-2 0 0 0,-2 0 0 0 0,1 0 0 0 0,12-17 0 0 0,-21 24-73 0 0,-1 0 0 0 0,0 0 0 0 0,0 0 1 0 0,0 0-1 0 0,-1-1 0 0 0,1 1 1 0 0,-1-1-1 0 0,0 0 0 0 0,0 0 0 0 0,-1 0 1 0 0,0 0-1 0 0,0 0 0 0 0,0 0 0 0 0,0 0 1 0 0,-1 0-1 0 0,0 0 0 0 0,0 0 1 0 0,0-6-1 0 0,-2 7-74 0 0,1 1-1 0 0,-1 0 1 0 0,1 0 0 0 0,-1 0 0 0 0,0 0-1 0 0,0 0 1 0 0,-1 0 0 0 0,1 0 0 0 0,0 1-1 0 0,-1-1 1 0 0,0 1 0 0 0,1-1 0 0 0,-1 1 0 0 0,0 0-1 0 0,0 0 1 0 0,-7-2 0 0 0,-53-23-195 0 0,41 20-114 0 0,1 1 1 0 0,-1 0-1 0 0,0 2 0 0 0,0 0 0 0 0,-1 2 0 0 0,1 0 0 0 0,-1 2 0 0 0,1 0 1 0 0,-25 4-1 0 0,43-3-142 0 0,0 0 1 0 0,1 1-1 0 0,-1-1 1 0 0,1 1-1 0 0,-1 0 1 0 0,1 0-1 0 0,0 0 1 0 0,-1 0-1 0 0,1 1 1 0 0,-2 2 0 0 0,-16 18-8473 0 0</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2:45.821"/>
    </inkml:context>
    <inkml:brush xml:id="br0">
      <inkml:brushProperty name="width" value="0.05" units="cm"/>
      <inkml:brushProperty name="height" value="0.05" units="cm"/>
    </inkml:brush>
  </inkml:definitions>
  <inkml:trace contextRef="#ctx0" brushRef="#br0">175 103 6857 0 0,'0'0'10087'0'0,"-25"2"-9677"0"0,-78 6-50 0 0,100-8-251 0 0,1 0 0 0 0,-1 0 0 0 0,1 0 0 0 0,0 1-1 0 0,-1-1 1 0 0,1 1 0 0 0,0-1 0 0 0,-1 1-1 0 0,1 0 1 0 0,0 0 0 0 0,0 0 0 0 0,0 0 0 0 0,0 1-1 0 0,0-1 1 0 0,0 0 0 0 0,0 1 0 0 0,-3 2 0 0 0,5-3-30 0 0,-1 1 0 0 0,0-1 0 0 0,1 0 0 0 0,0 0 0 0 0,-1 1 0 0 0,1-1 0 0 0,0 0 0 0 0,-1 1 0 0 0,1-1 0 0 0,0 0 0 0 0,0 1 0 0 0,0-1 0 0 0,0 0 0 0 0,0 1 0 0 0,1-1 0 0 0,-1 0 0 0 0,0 1 0 0 0,1-1 0 0 0,-1 0 0 0 0,1 0 0 0 0,0 2 0 0 0,2 3 177 0 0,1 0 1 0 0,-1 0-1 0 0,1-1 1 0 0,0 1-1 0 0,1-1 1 0 0,-1 0-1 0 0,7 5 0 0 0,1-1-95 0 0,-1-1-1 0 0,1-1 0 0 0,0 0 0 0 0,0-1 0 0 0,1 0 0 0 0,0-1 1 0 0,0 0-1 0 0,1-1 0 0 0,17 3 0 0 0,-7-3-59 0 0,0-1 0 0 0,1-1 0 0 0,-1-2-1 0 0,39-3 1 0 0,-53 2-37 0 0,0 0 0 0 0,1-1-1 0 0,-1-1 1 0 0,0 0 0 0 0,0 0 0 0 0,0-1-1 0 0,-1 0 1 0 0,17-9 0 0 0,-23 10 5 0 0,1 1 0 0 0,0-1 0 0 0,0 0 0 0 0,-1 0 0 0 0,0 0 0 0 0,1 0 0 0 0,-1-1 0 0 0,-1 1 0 0 0,1-1 0 0 0,0 0-1 0 0,-1 0 1 0 0,0 0 0 0 0,0 0 0 0 0,0 0 0 0 0,0-1 0 0 0,-1 1 0 0 0,1-1 0 0 0,-1 1 0 0 0,0-1 0 0 0,-1 1 0 0 0,1-8 0 0 0,-1 6-54 0 0,0 1 1 0 0,-1 0-1 0 0,1 0 0 0 0,-1 0 0 0 0,0 0 0 0 0,0 0 0 0 0,-1 0 1 0 0,0 0-1 0 0,0 1 0 0 0,0-1 0 0 0,0 0 0 0 0,-1 1 1 0 0,1 0-1 0 0,-1-1 0 0 0,-1 1 0 0 0,-3-4 0 0 0,1 2-31 0 0,-1 1-1 0 0,1 0 0 0 0,-1 0 1 0 0,-1 0-1 0 0,1 1 1 0 0,0 0-1 0 0,-1 0 1 0 0,0 1-1 0 0,-8-3 0 0 0,-9 0-151 0 0,-1 0-1 0 0,1 2 0 0 0,-1 1 0 0 0,1 0 1 0 0,-40 3-1 0 0,54 1 71 0 0,0 0-1 0 0,1 0 1 0 0,-1 1-1 0 0,1 1 1 0 0,0 0-1 0 0,-19 7 1 0 0,-12 16-2837 0 0,37-23 1750 0 0,0 1-1 0 0,1-1 0 0 0,0 1 1 0 0,-1 0-1 0 0,1 0 0 0 0,1 0 0 0 0,-4 6 1 0 0</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2:46.430"/>
    </inkml:context>
    <inkml:brush xml:id="br0">
      <inkml:brushProperty name="width" value="0.05" units="cm"/>
      <inkml:brushProperty name="height" value="0.05" units="cm"/>
    </inkml:brush>
  </inkml:definitions>
  <inkml:trace contextRef="#ctx0" brushRef="#br0">64 150 11658 0 0,'0'0'4691'0'0,"-11"8"-4340"0"0,-32 23 53 0 0,42-30-363 0 0,0 0 1 0 0,0 0-1 0 0,1 0 0 0 0,-1 0 1 0 0,0 0-1 0 0,1-1 1 0 0,-1 1-1 0 0,0 0 1 0 0,1 0-1 0 0,0 1 0 0 0,-1-1 1 0 0,1 0-1 0 0,0 0 1 0 0,-1 0-1 0 0,1 0 1 0 0,0 0-1 0 0,0 0 1 0 0,0 0-1 0 0,0 1 0 0 0,0-1 1 0 0,0 0-1 0 0,0 0 1 0 0,0 0-1 0 0,0 0 1 0 0,1 0-1 0 0,-1 0 0 0 0,0 0 1 0 0,1 0-1 0 0,-1 1 1 0 0,1-1-1 0 0,-1 0 1 0 0,2 1-1 0 0,23 28 984 0 0,-20-25-751 0 0,5 5 10 0 0,1 0 1 0 0,1-1 0 0 0,-1 0 0 0 0,1 0 0 0 0,1-2 0 0 0,-1 1 0 0 0,1-2-1 0 0,19 8 1 0 0,-22-10-146 0 0,0 0-1 0 0,1-1 0 0 0,-1-1 1 0 0,1 1-1 0 0,-1-2 0 0 0,1 1 1 0 0,0-2-1 0 0,0 1 0 0 0,0-2 0 0 0,0 1 1 0 0,19-5-1 0 0,-15-1 4 0 0,-1-1 0 0 0,-1 0 1 0 0,1-1-1 0 0,-1-1 0 0 0,-1 0 0 0 0,0-1 0 0 0,0 0 0 0 0,-1-1 1 0 0,15-17-1 0 0,-19 21-14 0 0,-1-1 0 0 0,1 0 0 0 0,-1-1 0 0 0,-1 1 0 0 0,1-1 0 0 0,6-17 0 0 0,-11 24-71 0 0,0-1 1 0 0,0 0-1 0 0,0 0 1 0 0,-1 0 0 0 0,1 0-1 0 0,-1-1 1 0 0,1 1-1 0 0,-1 0 1 0 0,0 0-1 0 0,0 0 1 0 0,-1 0-1 0 0,1 0 1 0 0,-1 0 0 0 0,1 0-1 0 0,-1 0 1 0 0,0 0-1 0 0,0 0 1 0 0,-1 0-1 0 0,1 0 1 0 0,0 0-1 0 0,-1 1 1 0 0,0-1 0 0 0,1 1-1 0 0,-1-1 1 0 0,-4-3-1 0 0,-5-4-62 0 0,0 0-1 0 0,0 1 1 0 0,-1 1-1 0 0,0 0 1 0 0,-1 0-1 0 0,0 1 1 0 0,0 1-1 0 0,0 0 1 0 0,-1 1-1 0 0,0 0 1 0 0,0 1-1 0 0,0 1 1 0 0,-1 0-1 0 0,1 1 1 0 0,-23 0-1 0 0,24 2-332 0 0,-1 0-1 0 0,1 1 0 0 0,0 1 1 0 0,0 1-1 0 0,0-1 0 0 0,1 2 1 0 0,-1 0-1 0 0,1 0 1 0 0,0 1-1 0 0,-22 13 0 0 0,5 0-4295 0 0,5-4-6852 0 0</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10.515"/>
    </inkml:context>
    <inkml:brush xml:id="br0">
      <inkml:brushProperty name="width" value="0.05" units="cm"/>
      <inkml:brushProperty name="height" value="0.05" units="cm"/>
    </inkml:brush>
  </inkml:definitions>
  <inkml:trace contextRef="#ctx0" brushRef="#br0">1 41 7402 0 0,'0'0'13876'0'0,"11"1"-11257"0"0,36 1-2017 0 0,-17-6-562 0 0,203-28 860 0 0,-72 24-3163 0 0</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11.092"/>
    </inkml:context>
    <inkml:brush xml:id="br0">
      <inkml:brushProperty name="width" value="0.05" units="cm"/>
      <inkml:brushProperty name="height" value="0.05" units="cm"/>
    </inkml:brush>
  </inkml:definitions>
  <inkml:trace contextRef="#ctx0" brushRef="#br0">0 48 9786 0 0,'0'0'10761'0'0,"57"0"-7131"0"0,-38-1-3249 0 0,1-1 0 0 0,0-2 0 0 0,37-10-1 0 0,33-6 370 0 0,-69 18-1441 0 0,43-3 2465 0 0,-35 13-4767 0 0,-4 12-6980 0 0</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1.562"/>
    </inkml:context>
    <inkml:brush xml:id="br0">
      <inkml:brushProperty name="width" value="0.05" units="cm"/>
      <inkml:brushProperty name="height" value="0.05" units="cm"/>
    </inkml:brush>
  </inkml:definitions>
  <inkml:trace contextRef="#ctx0" brushRef="#br0">99 120 5969 0 0,'0'0'14577'0'0,"-23"0"-10846"0"0,16 6-3676 0 0,0 1-1 0 0,1 0 0 0 0,0 0 0 0 0,0 1 1 0 0,0-1-1 0 0,1 1 0 0 0,0 1 1 0 0,1-1-1 0 0,0 1 0 0 0,0 0 1 0 0,1-1-1 0 0,0 2 0 0 0,0-1 1 0 0,1 0-1 0 0,0 0 0 0 0,1 1 1 0 0,0-1-1 0 0,1 17 0 0 0,0-23-26 0 0,1 0-1 0 0,0 0 0 0 0,0 0 1 0 0,0 0-1 0 0,0 0 1 0 0,0 0-1 0 0,1-1 0 0 0,-1 1 1 0 0,1 0-1 0 0,0-1 0 0 0,0 1 1 0 0,0-1-1 0 0,0 1 0 0 0,0-1 1 0 0,0 0-1 0 0,5 3 0 0 0,45 31 230 0 0,-47-33-238 0 0,4 2 21 0 0,0 0 0 0 0,0 0 0 0 0,0-1 0 0 0,1-1 0 0 0,-1 0 0 0 0,1 0 0 0 0,0 0 0 0 0,0-1 0 0 0,0-1 0 0 0,1 0 0 0 0,-1 0 0 0 0,0-1 0 0 0,0-1 0 0 0,0 1 0 0 0,1-2 1 0 0,15-3-1 0 0,-14 2-4 0 0,0-1 1 0 0,0-1 0 0 0,0 0 0 0 0,-1-1 0 0 0,0 0-1 0 0,0-1 1 0 0,0 0 0 0 0,-1 0 0 0 0,0-1 0 0 0,0-1-1 0 0,-1 1 1 0 0,0-2 0 0 0,7-9 0 0 0,-11 14-3 0 0,-1-1 1 0 0,0 0-1 0 0,-1 1 1 0 0,1-1-1 0 0,-1 0 0 0 0,0-1 1 0 0,-1 1-1 0 0,0 0 1 0 0,0-1-1 0 0,0 0 1 0 0,0 1-1 0 0,-1-1 0 0 0,0 0 1 0 0,-1 0-1 0 0,0 0 1 0 0,0 1-1 0 0,0-1 1 0 0,-2-10-1 0 0,0 10-10 0 0,0 0 0 0 0,-1 0 1 0 0,0 0-1 0 0,0 1 0 0 0,0-1 0 0 0,-1 1 0 0 0,0 0 0 0 0,0 0 1 0 0,-1 0-1 0 0,0 0 0 0 0,0 1 0 0 0,0 0 0 0 0,0 0 1 0 0,-1 0-1 0 0,0 1 0 0 0,0-1 0 0 0,-8-3 0 0 0,-1-1-95 0 0,0 0 0 0 0,-1 1 0 0 0,0 1-1 0 0,0 0 1 0 0,-1 1 0 0 0,0 1-1 0 0,0 1 1 0 0,-1 0 0 0 0,1 1 0 0 0,-34-1-1 0 0,47 4-50 0 0,0 1 0 0 0,0 0 0 0 0,0 0 1 0 0,0 1-1 0 0,0-1 0 0 0,0 1 0 0 0,0-1 0 0 0,1 1 0 0 0,-1 1 0 0 0,0-1 0 0 0,1 0 0 0 0,0 1 0 0 0,0 0 0 0 0,-1-1 0 0 0,1 1 1 0 0,1 1-1 0 0,-1-1 0 0 0,0 0 0 0 0,1 1 0 0 0,-4 6 0 0 0,-15 35-3390 0 0,11-1-4930 0 0,8-28-2435 0 0</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1.954"/>
    </inkml:context>
    <inkml:brush xml:id="br0">
      <inkml:brushProperty name="width" value="0.05" units="cm"/>
      <inkml:brushProperty name="height" value="0.05" units="cm"/>
    </inkml:brush>
  </inkml:definitions>
  <inkml:trace contextRef="#ctx0" brushRef="#br0">39 0 18972 0 0,'0'0'8431'0'0,"-8"1"-9188"0"0,6-1 569 0 0,-19 1 160 0 0,21-1 1 0 0,0 0-1 0 0,0 0 1 0 0,0-1-1 0 0,-1 1 1 0 0,1 0 0 0 0,0 0-1 0 0,0 0 1 0 0,0 0-1 0 0,-1 0 1 0 0,1 0 0 0 0,0 0-1 0 0,0 0 1 0 0,0 0-1 0 0,-1 0 1 0 0,1 0 0 0 0,0 0-1 0 0,0 0 1 0 0,0 0-1 0 0,-1 0 1 0 0,1 0 0 0 0,0 0-1 0 0,0 1 1 0 0,0-1 0 0 0,-1 0-1 0 0,1 0 1 0 0,0 0-1 0 0,0 0 1 0 0,0 0 0 0 0,0 0-1 0 0,-1 0 1 0 0,1 1-1 0 0,0-1 1 0 0,0 0 0 0 0,0 0-1 0 0,0 0 1 0 0,0 0-1 0 0,-1 1 1 0 0,1-1 0 0 0,0 0-1 0 0,0 0 1 0 0,0 0-1 0 0,0 1 1 0 0,0-1 0 0 0,0 0-1 0 0,0 0 1 0 0,0 0 0 0 0,0 1-1 0 0,0-1 1 0 0,0 0-1 0 0,0 0 1 0 0,0 1 0 0 0,0-1-1 0 0,0 0 1 0 0,0 0-1 0 0,0 0 1 0 0,0 1 0 0 0,0-1-1 0 0,0 0 1 0 0,0 0-1 0 0,1 0 1 0 0,-1 0 0 0 0,0 1-1 0 0,0-1 1 0 0,0 0-1 0 0,0 0 1 0 0,0 0 0 0 0,0 0-1 0 0,1 1 1 0 0,7 7-2834 0 0</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2.376"/>
    </inkml:context>
    <inkml:brush xml:id="br0">
      <inkml:brushProperty name="width" value="0.05" units="cm"/>
      <inkml:brushProperty name="height" value="0.05" units="cm"/>
    </inkml:brush>
  </inkml:definitions>
  <inkml:trace contextRef="#ctx0" brushRef="#br0">55 0 12451 0 0,'0'0'13695'0'0,"-8"4"-13699"0"0,5-3 9 0 0,0 0 0 0 0,0 1 0 0 0,1-1 0 0 0,-1 1 0 0 0,1 0 0 0 0,-1-1 0 0 0,1 1 0 0 0,0 0 0 0 0,-1 0 0 0 0,1 1 0 0 0,0-1 0 0 0,0 0 0 0 0,1 1 0 0 0,-1-1 0 0 0,0 1 0 0 0,1 0 0 0 0,-1-1 0 0 0,1 1 1 0 0,0 0-1 0 0,0 0 0 0 0,0 0 0 0 0,1 0 0 0 0,-1 0 0 0 0,1 0 0 0 0,-1 0 0 0 0,1 0 0 0 0,0 5 0 0 0,0 2 75 0 0,0 0 1 0 0,0 1-1 0 0,1-1 0 0 0,0 0 0 0 0,0 1 1 0 0,2-1-1 0 0,-1 0 0 0 0,1 0 0 0 0,0-1 1 0 0,1 1-1 0 0,9 16 0 0 0,-10-21-42 0 0,1-1 0 0 0,-1 1 0 0 0,1-1 0 0 0,0 1 0 0 0,0-1 0 0 0,0 0 0 0 0,1-1-1 0 0,0 1 1 0 0,-1-1 0 0 0,1 0 0 0 0,0 0 0 0 0,1 0 0 0 0,-1 0 0 0 0,0-1 0 0 0,1 0 0 0 0,-1-1 0 0 0,1 1-1 0 0,0-1 1 0 0,0 0 0 0 0,-1 0 0 0 0,1-1 0 0 0,7 1 0 0 0,11-3 20 0 0,-1 0 0 0 0,1-1 1 0 0,-1-1-1 0 0,0-2 0 0 0,0 0 0 0 0,40-17 0 0 0,-21 4-1573 0 0,0-3-1 0 0,57-37 0 0 0,-96 57 615 0 0,12-8-2952 0 0</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2.783"/>
    </inkml:context>
    <inkml:brush xml:id="br0">
      <inkml:brushProperty name="width" value="0.05" units="cm"/>
      <inkml:brushProperty name="height" value="0.05" units="cm"/>
    </inkml:brush>
  </inkml:definitions>
  <inkml:trace contextRef="#ctx0" brushRef="#br0">1 0 11154 0 0,'0'0'10380'0'0,"1"32"-9828"0"0,0 12-367 0 0,0-4 135 0 0,8 63 1 0 0,20 104-1780 0 0,-22-192-3717 0 0</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3.187"/>
    </inkml:context>
    <inkml:brush xml:id="br0">
      <inkml:brushProperty name="width" value="0.05" units="cm"/>
      <inkml:brushProperty name="height" value="0.05" units="cm"/>
    </inkml:brush>
  </inkml:definitions>
  <inkml:trace contextRef="#ctx0" brushRef="#br0">1 67 11907 0 0,'0'0'11661'0'0,"30"-2"-11357"0"0,44-5 848 0 0,0-2-1 0 0,137-36 1 0 0,-211 44-1147 0 0,1 1 1 0 0,-1-1-1 0 0,1 1 0 0 0,-1 0 1 0 0,1-1-1 0 0,-1 1 0 0 0,1 0 1 0 0,-1 0-1 0 0,1 0 0 0 0,0-1 1 0 0,-1 1-1 0 0,1 0 0 0 0,-1 0 1 0 0,1 0-1 0 0,0 0 0 0 0,-1 0 1 0 0,1 0-1 0 0,0 0 0 0 0,-1 0 1 0 0,1 0-1 0 0,-1 0 0 0 0,1 1 1 0 0,0-1-1 0 0,-1 0 0 0 0,1 0 0 0 0,-1 1 1 0 0,1-1-1 0 0,-1 0 0 0 0,1 0 1 0 0,-1 1-1 0 0,1-1 0 0 0,-1 1 1 0 0,1-1-1 0 0,-1 0 0 0 0,1 1 1 0 0,-1-1-1 0 0,0 1 0 0 0,1-1 1 0 0,-1 1-1 0 0,0-1 0 0 0,1 1 1 0 0,-1 0-1 0 0,0-1 0 0 0,0 1 1 0 0,0-1-1 0 0,1 1 0 0 0,-1-1 1 0 0,0 1-1 0 0,0 0 0 0 0,0-1 1 0 0,0 1-1 0 0,0 0 0 0 0,0-1 0 0 0,0 1 1 0 0,0-1-1 0 0,0 1 0 0 0,0 0 1 0 0,-1-1-1 0 0,1 1 0 0 0,0-1 1 0 0,0 2-1 0 0,0 13 85 0 0,4 59 496 0 0,-10 141 0 0 0,0-135-675 0 0,7 112 1 0 0,7-128-403 0 0,-2-17-2396 0 0,-4-17-3761 0 0,-1-14-5507 0 0</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4:45.295"/>
    </inkml:context>
    <inkml:brush xml:id="br0">
      <inkml:brushProperty name="width" value="0.05" units="cm"/>
      <inkml:brushProperty name="height" value="0.05" units="cm"/>
    </inkml:brush>
  </inkml:definitions>
  <inkml:trace contextRef="#ctx0" brushRef="#br0">15 402 6185 0 0,'0'0'6186'0'0,"1"16"-5245"0"0,34 213 3702 0 0,-5-130-3405 0 0,-30-107 2941 0 0,-4-38-3701 0 0,2 40-451 0 0,-55-167 400 0 0,52 154-419 0 0,0-1 0 0 0,2 0 0 0 0,1-1 0 0 0,0 1 0 0 0,2-1 0 0 0,3-38 0 0 0,0 41-9 0 0,2 0 0 0 0,0 1 1 0 0,1-1-1 0 0,1 1 0 0 0,1 1 0 0 0,0-1 1 0 0,17-24-1 0 0,-7 15-21 0 0,2 0 0 0 0,0 2-1 0 0,37-35 1 0 0,-52 54 12 0 0,0 1 0 0 0,1 0 0 0 0,-1 0 1 0 0,1 0-1 0 0,0 1 0 0 0,10-5 0 0 0,-14 7-7 0 0,0 1 1 0 0,0-1-1 0 0,0 1 1 0 0,0-1-1 0 0,-1 1 0 0 0,1-1 1 0 0,0 1-1 0 0,0 0 1 0 0,0 0-1 0 0,0 0 1 0 0,0 0-1 0 0,0 0 0 0 0,0 1 1 0 0,0-1-1 0 0,0 1 1 0 0,0-1-1 0 0,-1 1 1 0 0,1-1-1 0 0,0 1 0 0 0,0 0 1 0 0,-1 0-1 0 0,1 0 1 0 0,0 0-1 0 0,-1 0 0 0 0,1 0 1 0 0,-1 1-1 0 0,2 1 1 0 0,18 22-35 0 0,31 54 1 0 0,-20-29 33 0 0,-31-48 35 0 0,0 0-1 0 0,0-1 1 0 0,0 1-1 0 0,0 0 1 0 0,0 0-1 0 0,0 0 0 0 0,0 0 1 0 0,-1 0-1 0 0,1 0 1 0 0,-1 0-1 0 0,1 0 1 0 0,-1 0-1 0 0,0 0 1 0 0,0 0-1 0 0,0 0 0 0 0,0 0 1 0 0,0 0-1 0 0,0 0 1 0 0,-1 1-1 0 0,1-1 1 0 0,-1 0-1 0 0,-1 3 1 0 0,0-2 17 0 0,0 1 0 0 0,0-1 0 0 0,0 0 0 0 0,-1 0 0 0 0,0 0 1 0 0,0 0-1 0 0,0 0 0 0 0,0-1 0 0 0,0 1 0 0 0,0-1 1 0 0,-4 3-1 0 0,-10 3 126 0 0,-1 0 1 0 0,1 0-1 0 0,-34 8 1 0 0,47-15-142 0 0,-26 8 334 0 0,-1-2 0 0 0,-35 4 0 0 0,39-9-3650 0 0,-1-1-3725 0 0</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12.141"/>
    </inkml:context>
    <inkml:brush xml:id="br0">
      <inkml:brushProperty name="width" value="0.05" units="cm"/>
      <inkml:brushProperty name="height" value="0.05" units="cm"/>
    </inkml:brush>
  </inkml:definitions>
  <inkml:trace contextRef="#ctx0" brushRef="#br0">23 10 5281 0 0,'0'0'15113'0'0,"-4"0"-14584"0"0,-11 0-54 0 0,12 0 320 0 0,25 0 513 0 0,318-7 1630 0 0,-307 5-3462 0 0,21 2 587 0 0,-37 3-4450 0 0,-1 3-4196 0 0</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12.639"/>
    </inkml:context>
    <inkml:brush xml:id="br0">
      <inkml:brushProperty name="width" value="0.05" units="cm"/>
      <inkml:brushProperty name="height" value="0.05" units="cm"/>
    </inkml:brush>
  </inkml:definitions>
  <inkml:trace contextRef="#ctx0" brushRef="#br0">0 50 7722 0 0,'0'0'11431'0'0,"4"0"-10585"0"0,48 0 433 0 0,-1-2 0 0 0,101-17 0 0 0,-28 1-551 0 0,-89 14-511 0 0,-15 1-86 0 0,1 1 1 0 0,0 1-1 0 0,34 2 1 0 0,-53-1-235 0 0,-1 1-1 0 0,1 0 1 0 0,0 0 0 0 0,-1-1 0 0 0,1 1 0 0 0,0 0 0 0 0,-1 0 0 0 0,1 0 0 0 0,-1 1-1 0 0,0-1 1 0 0,1 0 0 0 0,-1 0 0 0 0,0 1 0 0 0,0-1 0 0 0,0 1 0 0 0,0-1 0 0 0,0 1-1 0 0,0 0 1 0 0,1 2 0 0 0,3 12-9669 0 0</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4.020"/>
    </inkml:context>
    <inkml:brush xml:id="br0">
      <inkml:brushProperty name="width" value="0.05" units="cm"/>
      <inkml:brushProperty name="height" value="0.05" units="cm"/>
    </inkml:brush>
  </inkml:definitions>
  <inkml:trace contextRef="#ctx0" brushRef="#br0">184 50 10314 0 0,'0'0'9984'0'0,"-3"10"-9515"0"0,1-4-448 0 0,0-1 83 0 0,0 1 0 0 0,0-1 0 0 0,0 1 0 0 0,1-1 0 0 0,0 1 0 0 0,0 0 0 0 0,0 0 0 0 0,1 0 1 0 0,0-1-1 0 0,0 1 0 0 0,0 0 0 0 0,1 0 0 0 0,0 0 0 0 0,3 10 0 0 0,5 2 160 0 0,1-1 1 0 0,0-1-1 0 0,1 0 1 0 0,1 0-1 0 0,0-1 1 0 0,15 13-1 0 0,-20-22-191 0 0,0 0-1 0 0,1-1 0 0 0,-1 0 1 0 0,1 0-1 0 0,0-1 1 0 0,0 0-1 0 0,0 0 0 0 0,1-1 1 0 0,-1 0-1 0 0,1 0 1 0 0,0-1-1 0 0,0 0 1 0 0,0-1-1 0 0,0 0 0 0 0,11 0 1 0 0,-6-1 31 0 0,-1-1 0 0 0,0 0 0 0 0,0 0 0 0 0,0-2 0 0 0,0 1 0 0 0,-1-2 0 0 0,1 0 1 0 0,-1 0-1 0 0,19-10 0 0 0,-26 12-30 0 0,0-2 0 0 0,0 1 1 0 0,0 0-1 0 0,-1-1 0 0 0,1 0 0 0 0,-1 0 1 0 0,0 0-1 0 0,0-1 0 0 0,-1 1 0 0 0,1-1 1 0 0,-1 0-1 0 0,0 0 0 0 0,0 0 0 0 0,-1 0 1 0 0,1-1-1 0 0,-1 1 0 0 0,-1-1 0 0 0,1 1 1 0 0,-1-1-1 0 0,0 0 0 0 0,0 0 1 0 0,0 1-1 0 0,-1-10 0 0 0,0 8-53 0 0,0 0-1 0 0,0-1 1 0 0,-1 1 0 0 0,0 0-1 0 0,0 0 1 0 0,-1 1 0 0 0,0-1 0 0 0,0 0-1 0 0,0 0 1 0 0,-1 1 0 0 0,0 0-1 0 0,-1-1 1 0 0,1 1 0 0 0,-1 0-1 0 0,0 1 1 0 0,-1-1 0 0 0,1 1-1 0 0,-1 0 1 0 0,0 0 0 0 0,-9-7 0 0 0,4 6-67 0 0,-1 0 0 0 0,1 0 1 0 0,-1 1-1 0 0,-1 1 1 0 0,1-1-1 0 0,-1 2 1 0 0,0 0-1 0 0,0 0 1 0 0,0 1-1 0 0,0 1 1 0 0,-14-1-1 0 0,-10 1 9 0 0,1 1-1 0 0,-1 1 1 0 0,1 2-1 0 0,-48 11 1 0 0,67-10-625 0 0,0 1 0 0 0,0 0 0 0 0,1 1 0 0 0,-28 15 0 0 0,0 12-4555 0 0,9 9-3426 0 0</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4.460"/>
    </inkml:context>
    <inkml:brush xml:id="br0">
      <inkml:brushProperty name="width" value="0.05" units="cm"/>
      <inkml:brushProperty name="height" value="0.05" units="cm"/>
    </inkml:brush>
  </inkml:definitions>
  <inkml:trace contextRef="#ctx0" brushRef="#br0">24 20 21189 0 0,'0'0'5786'0'0,"0"-5"-5874"0"0,0 5 80 0 0,1 0 0 0 0,-1-1-1 0 0,0 1 1 0 0,0-1 0 0 0,0 1 0 0 0,0 0-1 0 0,1-1 1 0 0,-1 1 0 0 0,0-1 0 0 0,0 1 0 0 0,0 0-1 0 0,0-1 1 0 0,0 1 0 0 0,0-1 0 0 0,0 1-1 0 0,0-1 1 0 0,0 1 0 0 0,0 0 0 0 0,0-1 0 0 0,-1 1-1 0 0,1-1 1 0 0,0 1 0 0 0,0 0 0 0 0,0-1-1 0 0,-1 1 1 0 0,1-1 0 0 0,0 1 0 0 0,0 0 0 0 0,-1-1-1 0 0,1 1 1 0 0,0 0 0 0 0,0 0 0 0 0,-1-1-1 0 0,1 1 1 0 0,0 0 0 0 0,-1-1 0 0 0,1 1-1 0 0,-1 0 1 0 0,1 0 0 0 0,0 0 0 0 0,-1 0 0 0 0,1-1-1 0 0,-1 1 1 0 0,1 0 0 0 0,0 0 0 0 0,-1 0-1 0 0,0 0 1 0 0,-1 2-376 0 0,1-1 0 0 0,-1 1 0 0 0,1-1 0 0 0,0 1 0 0 0,-1 0 0 0 0,1 0 0 0 0,0 0 0 0 0,0 0 0 0 0,0 0 1 0 0,0 0-1 0 0,1 0 0 0 0,-2 3 0 0 0</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4.836"/>
    </inkml:context>
    <inkml:brush xml:id="br0">
      <inkml:brushProperty name="width" value="0.05" units="cm"/>
      <inkml:brushProperty name="height" value="0.05" units="cm"/>
    </inkml:brush>
  </inkml:definitions>
  <inkml:trace contextRef="#ctx0" brushRef="#br0">20 1 19548 0 0,'0'0'6978'0'0,"-3"16"-6842"0"0,-4 28 122 0 0,-2 65 0 0 0,9-104-226 0 0,0 0 0 0 0,0 0 0 0 0,1-1 0 0 0,0 1 0 0 0,0 0 0 0 0,0 0 0 0 0,0-1 0 0 0,1 1 0 0 0,-1-1 0 0 0,1 1 0 0 0,0-1 0 0 0,1 0 0 0 0,-1 0 0 0 0,1 0 0 0 0,0 0 0 0 0,0 0 0 0 0,0-1 0 0 0,0 1 0 0 0,1-1 0 0 0,-1 0 0 0 0,1 0 1 0 0,0 0-1 0 0,0 0 0 0 0,0-1 0 0 0,0 1 0 0 0,1-1 0 0 0,-1 0 0 0 0,9 2 0 0 0,-4-1 0 0 0,1-1 0 0 0,0 0 0 0 0,0-1 0 0 0,0 0 1 0 0,0 0-1 0 0,0-1 0 0 0,0-1 0 0 0,0 0 0 0 0,0 0 0 0 0,0 0 0 0 0,0-2 1 0 0,17-5-1 0 0,197-80-718 0 0,-131 45-8284 0 0</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5.225"/>
    </inkml:context>
    <inkml:brush xml:id="br0">
      <inkml:brushProperty name="width" value="0.05" units="cm"/>
      <inkml:brushProperty name="height" value="0.05" units="cm"/>
    </inkml:brush>
  </inkml:definitions>
  <inkml:trace contextRef="#ctx0" brushRef="#br0">81 1 13459 0 0,'0'0'10671'0'0,"-13"26"-10472"0"0,-38 83-65 0 0,49-105-132 0 0,0 0 1 0 0,0 1 0 0 0,0-1 0 0 0,0 1-1 0 0,1-1 1 0 0,-1 1 0 0 0,1-1-1 0 0,0 1 1 0 0,1 0 0 0 0,-1-1 0 0 0,1 1-1 0 0,0 0 1 0 0,0 0 0 0 0,0 0 0 0 0,1-1-1 0 0,0 1 1 0 0,1 5 0 0 0,1 3-88 0 0,-1-6-47 0 0,0-1 1 0 0,0 1 0 0 0,0-1-1 0 0,1 1 1 0 0,0-1 0 0 0,0 0-1 0 0,1 0 1 0 0,5 7 0 0 0,7 5-2846 0 0,1-4-3757 0 0</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5.633"/>
    </inkml:context>
    <inkml:brush xml:id="br0">
      <inkml:brushProperty name="width" value="0.05" units="cm"/>
      <inkml:brushProperty name="height" value="0.05" units="cm"/>
    </inkml:brush>
  </inkml:definitions>
  <inkml:trace contextRef="#ctx0" brushRef="#br0">70 0 16436 0 0,'0'0'8496'0'0,"-9"16"-8273"0"0,6-11-214 0 0,-6 11 135 0 0,0 0 0 0 0,2 0 0 0 0,0 1 0 0 0,0 0 0 0 0,2 0 0 0 0,-6 31 0 0 0,9-38-47 0 0,1 0-1 0 0,1 0 0 0 0,0 1 0 0 0,1-1 1 0 0,-1 0-1 0 0,2 0 0 0 0,0 0 1 0 0,0 0-1 0 0,0 0 0 0 0,2-1 0 0 0,5 14 1 0 0,-6-18-59 0 0,0 0 0 0 0,0-1 0 0 0,0 0 1 0 0,1 1-1 0 0,0-1 0 0 0,0-1 0 0 0,0 1 1 0 0,0 0-1 0 0,0-1 0 0 0,1 0 0 0 0,0 0 1 0 0,-1-1-1 0 0,1 1 0 0 0,0-1 0 0 0,0 0 1 0 0,1 0-1 0 0,-1-1 0 0 0,0 1 0 0 0,1-1 1 0 0,-1 0-1 0 0,0-1 0 0 0,11 1 0 0 0,6-1 22 0 0,0-1 0 0 0,1-1 1 0 0,-1-1-1 0 0,0 0 0 0 0,-1-2 0 0 0,28-10 0 0 0,124-55-677 0 0,-141 56 248 0 0,27-15-2404 0 0,-41 18-1887 0 0,-1-2-5172 0 0</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3:26.018"/>
    </inkml:context>
    <inkml:brush xml:id="br0">
      <inkml:brushProperty name="width" value="0.05" units="cm"/>
      <inkml:brushProperty name="height" value="0.05" units="cm"/>
    </inkml:brush>
  </inkml:definitions>
  <inkml:trace contextRef="#ctx0" brushRef="#br0">11 0 14851 0 0,'0'0'11817'0'0,"-3"12"-11753"0"0,0 12 14 0 0,0-1-1 0 0,2 1 0 0 0,1-1 1 0 0,0 1-1 0 0,2-1 0 0 0,0 1 1 0 0,8 26-1 0 0,-1-22-115 0 0,2-1-1 0 0,0 0 0 0 0,31 48 1 0 0,-3-12-8438 0 0,-37-60 7653 0 0</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04.646"/>
    </inkml:context>
    <inkml:brush xml:id="br0">
      <inkml:brushProperty name="width" value="0.05" units="cm"/>
      <inkml:brushProperty name="height" value="0.05" units="cm"/>
    </inkml:brush>
  </inkml:definitions>
  <inkml:trace contextRef="#ctx0" brushRef="#br0">1 496 0 0 0,'0'0'9697'0'0,"14"4"-2364"0"0,-12 14-6857 0 0,1 0-1 0 0,0-1 1 0 0,1 1-1 0 0,9 26 0 0 0,4 13-262 0 0,18 29 791 0 0,-30-105 3675 0 0,-4-18-4938 0 0,-11-30 233 0 0,2 0 0 0 0,2-134-1 0 0,8 180 7 0 0,2 0 0 0 0,0 0 1 0 0,1 0-1 0 0,1 1 0 0 0,10-22 0 0 0,4-2 19 0 0,28-48 1 0 0,-42 82-20 0 0,0 0 0 0 0,1 1 0 0 0,0 0 0 0 0,15-16 1 0 0,-20 23 11 0 0,0 0 0 0 0,0 1 0 0 0,0-1 0 0 0,0 0 0 0 0,1 0 1 0 0,-1 1-1 0 0,0 0 0 0 0,1-1 0 0 0,-1 1 0 0 0,1 0 1 0 0,-1 0-1 0 0,1 0 0 0 0,-1 1 0 0 0,1-1 0 0 0,0 0 1 0 0,-1 1-1 0 0,1 0 0 0 0,0 0 0 0 0,-1 0 0 0 0,1 0 0 0 0,0 0 1 0 0,0 0-1 0 0,-1 1 0 0 0,1-1 0 0 0,0 1 0 0 0,3 1 1 0 0,-4 0 6 0 0,-1-1 1 0 0,1 1 0 0 0,0-1-1 0 0,-1 1 1 0 0,1 0 0 0 0,-1 0-1 0 0,0-1 1 0 0,1 1 0 0 0,-1 0-1 0 0,0 0 1 0 0,0 1 0 0 0,0-1-1 0 0,-1 0 1 0 0,1 0 0 0 0,0 0-1 0 0,-1 1 1 0 0,1-1 0 0 0,-1 0-1 0 0,0 4 1 0 0,1 54 147 0 0,-2-43-122 0 0,0-2 1 0 0,-1-1 1 0 0,0 0-1 0 0,-1 1 0 0 0,0-1 1 0 0,-1 0-1 0 0,-1-1 1 0 0,0 1-1 0 0,-1-1 0 0 0,-1 0 1 0 0,0 0-1 0 0,0-1 1 0 0,-1 1-1 0 0,-1-2 0 0 0,0 1 1 0 0,-1-2-1 0 0,0 1 1 0 0,0-1-1 0 0,-1 0 0 0 0,0-1 1 0 0,-1-1-1 0 0,0 0 0 0 0,-1 0 1 0 0,1-1-1 0 0,-1-1 1 0 0,-1 0-1 0 0,1-1 0 0 0,-16 4 1 0 0,14-7-551 0 0</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42.769"/>
    </inkml:context>
    <inkml:brush xml:id="br0">
      <inkml:brushProperty name="width" value="0.05" units="cm"/>
      <inkml:brushProperty name="height" value="0.05" units="cm"/>
    </inkml:brush>
  </inkml:definitions>
  <inkml:trace contextRef="#ctx0" brushRef="#br0">0 26 7410 0 0,'0'0'8903'0'0,"10"1"-2662"0"0,34 2-5818 0 0,33-14-64 0 0,-47 6-345 0 0,51-2 0 0 0,-41 4-17 0 0,7-1-252 0 0,-19 8-3089 0 0</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43.518"/>
    </inkml:context>
    <inkml:brush xml:id="br0">
      <inkml:brushProperty name="width" value="0.05" units="cm"/>
      <inkml:brushProperty name="height" value="0.05" units="cm"/>
    </inkml:brush>
  </inkml:definitions>
  <inkml:trace contextRef="#ctx0" brushRef="#br0">4 6 1928 0 0,'-4'4'19149'0'0,"400"-13"-18333"0"0,-393 9-825 0 0,-1 0 0 0 0,1 1 0 0 0,-1-1 0 0 0,0 1 0 0 0,1-1 0 0 0,-1 1 0 0 0,0 0 0 0 0,1 0 0 0 0,-1 0 0 0 0,0 0 0 0 0,0 1 1 0 0,4 2-1 0 0,-6-4-9 0 0,0 7-857 0 0</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48.890"/>
    </inkml:context>
    <inkml:brush xml:id="br0">
      <inkml:brushProperty name="width" value="0.05" units="cm"/>
      <inkml:brushProperty name="height" value="0.05" units="cm"/>
    </inkml:brush>
  </inkml:definitions>
  <inkml:trace contextRef="#ctx0" brushRef="#br0">119 104 5289 0 0,'0'0'9410'0'0,"-15"8"-6459"0"0,-7 41-2572 0 0,16-32-192 0 0,1 0-1 0 0,1 0 0 0 0,1 1 0 0 0,-2 18 1 0 0,4-30-124 0 0,1-1-1 0 0,0 1 1 0 0,0 0 0 0 0,1-1 0 0 0,-1 1 0 0 0,1-1-1 0 0,0 0 1 0 0,1 1 0 0 0,0-1 0 0 0,-1 0-1 0 0,1 0 1 0 0,1 0 0 0 0,-1 0 0 0 0,1 0 0 0 0,0 0-1 0 0,0-1 1 0 0,6 8 0 0 0,-4-8 64 0 0,0-1 0 0 0,0 1 0 0 0,0-1 1 0 0,0 0-1 0 0,0 0 0 0 0,1-1 0 0 0,-1 1 0 0 0,1-1 0 0 0,0 0 1 0 0,0-1-1 0 0,0 1 0 0 0,-1-1 0 0 0,1 0 0 0 0,0-1 0 0 0,1 0 1 0 0,-1 1-1 0 0,0-2 0 0 0,0 1 0 0 0,0-1 0 0 0,8-2 1 0 0,0 0-35 0 0,-1 0 1 0 0,1-2-1 0 0,-1 1 1 0 0,0-2 0 0 0,0 1-1 0 0,-1-2 1 0 0,20-13-1 0 0,-26 16 40 0 0,0 0 0 0 0,0 0 0 0 0,-1 0 0 0 0,0-1 0 0 0,1 0 0 0 0,-2-1-1 0 0,1 1 1 0 0,-1-1 0 0 0,1 1 0 0 0,-2-1 0 0 0,1-1 0 0 0,-1 1 0 0 0,0 0 0 0 0,0-1-1 0 0,0 0 1 0 0,-1 1 0 0 0,0-1 0 0 0,1-13 0 0 0,-1 10-98 0 0,-1 1 1 0 0,-1 0-1 0 0,1-1 0 0 0,-2 1 0 0 0,1-1 1 0 0,-1 1-1 0 0,-1-1 0 0 0,0 1 1 0 0,0 0-1 0 0,0-1 0 0 0,-1 1 1 0 0,-1 1-1 0 0,-6-14 0 0 0,6 16-83 0 0,0 1-1 0 0,0-1 1 0 0,-1 1-1 0 0,1 0 1 0 0,-1 0-1 0 0,0 0 1 0 0,-1 1-1 0 0,1 0 0 0 0,-1 0 1 0 0,0 0-1 0 0,0 1 1 0 0,0 0-1 0 0,0 0 1 0 0,0 0-1 0 0,-1 1 1 0 0,1 0-1 0 0,-1 0 1 0 0,0 0-1 0 0,-10 0 1 0 0,-10-1-361 0 0,-1 1 0 0 0,1 2 0 0 0,0 0 1 0 0,-1 2-1 0 0,-30 6 0 0 0,-21 14-8799 0 0</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49.360"/>
    </inkml:context>
    <inkml:brush xml:id="br0">
      <inkml:brushProperty name="width" value="0.05" units="cm"/>
      <inkml:brushProperty name="height" value="0.05" units="cm"/>
    </inkml:brush>
  </inkml:definitions>
  <inkml:trace contextRef="#ctx0" brushRef="#br0">15 1 12579 0 0,'0'0'10794'0'0,"-15"6"-12208"0"0,15 8-918 0 0,0-5-4686 0 0</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49.987"/>
    </inkml:context>
    <inkml:brush xml:id="br0">
      <inkml:brushProperty name="width" value="0.05" units="cm"/>
      <inkml:brushProperty name="height" value="0.05" units="cm"/>
    </inkml:brush>
  </inkml:definitions>
  <inkml:trace contextRef="#ctx0" brushRef="#br0">23 1 8314 0 0,'0'0'5530'0'0,"-1"7"-5759"0"0,-20 298 5349 0 0,21-303-5068 0 0,1-1 0 0 0,-1 1 1 0 0,1-1-1 0 0,0 1 1 0 0,0-1-1 0 0,0 0 1 0 0,0 0-1 0 0,0 1 0 0 0,0-1 1 0 0,0 0-1 0 0,0 0 1 0 0,0 0-1 0 0,0 0 0 0 0,1 0 1 0 0,-1 0-1 0 0,0 0 1 0 0,1-1-1 0 0,-1 1 1 0 0,1 0-1 0 0,-1-1 0 0 0,1 1 1 0 0,-1-1-1 0 0,1 0 1 0 0,-1 1-1 0 0,1-1 0 0 0,-1 0 1 0 0,1 0-1 0 0,0 0 1 0 0,-1 0-1 0 0,1 0 0 0 0,2-1 1 0 0,53-3 1008 0 0,183-49-719 0 0,-190 39-4874 0 0,0-2-4683 0 0</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0.391"/>
    </inkml:context>
    <inkml:brush xml:id="br0">
      <inkml:brushProperty name="width" value="0.05" units="cm"/>
      <inkml:brushProperty name="height" value="0.05" units="cm"/>
    </inkml:brush>
  </inkml:definitions>
  <inkml:trace contextRef="#ctx0" brushRef="#br0">90 0 6065 0 0,'0'0'13408'0'0,"-13"19"-12903"0"0,-42 57-99 0 0,52-73-372 0 0,1 1 0 0 0,-1 0 1 0 0,1 0-1 0 0,0-1 0 0 0,1 1 0 0 0,-1 0 0 0 0,1 1 0 0 0,-1-1 0 0 0,1 0 0 0 0,0 0 0 0 0,1 0 0 0 0,-1 1 0 0 0,1-1 0 0 0,0 0 0 0 0,0 1 0 0 0,0-1 0 0 0,2 9 0 0 0,0 4 17 0 0,-1-7-76 0 0,0 0-1 0 0,1 0 0 0 0,1-1 0 0 0,-1 1 0 0 0,2 0 0 0 0,-1-1 0 0 0,1 0 0 0 0,1 0 0 0 0,-1 0 0 0 0,1-1 0 0 0,11 14 0 0 0,-11-16-1033 0 0,0 0-1 0 0,0 0 0 0 0,1-1 1 0 0,0 0-1 0 0,7 5 0 0 0</inkml:trace>
</inkml:ink>
</file>

<file path=ppt/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1.140"/>
    </inkml:context>
    <inkml:brush xml:id="br0">
      <inkml:brushProperty name="width" value="0.05" units="cm"/>
      <inkml:brushProperty name="height" value="0.05" units="cm"/>
    </inkml:brush>
  </inkml:definitions>
  <inkml:trace contextRef="#ctx0" brushRef="#br0">0 64 6585 0 0,'0'0'8590'0'0,"37"-4"-6555"0"0,-9 2-1194 0 0,-1 0-1 0 0,34-9 1 0 0,24-2 700 0 0,-12-3-194 0 0,-60 12-1132 0 0,0 1 0 0 0,1 0 0 0 0,-1 0 1 0 0,20 0-1 0 0,-33 4-160 0 0,1-1 1 0 0,0 1-1 0 0,-1-1 1 0 0,1 1-1 0 0,-1-1 1 0 0,1 1-1 0 0,0 0 0 0 0,-1-1 1 0 0,1 1-1 0 0,-1 0 1 0 0,0-1-1 0 0,1 1 1 0 0,-1 0-1 0 0,1 0 1 0 0,-1-1-1 0 0,0 1 1 0 0,0 0-1 0 0,1 0 1 0 0,-1 0-1 0 0,0-1 1 0 0,0 1-1 0 0,0 0 1 0 0,0 0-1 0 0,0 0 0 0 0,0 0 1 0 0,0-1-1 0 0,0 1 1 0 0,0 0-1 0 0,-1 0 1 0 0,1 0-1 0 0,0-1 1 0 0,-1 2-1 0 0,-7 46-330 0 0,3-25 415 0 0,-36 184-43 0 0,-4 31-500 0 0,41-214-311 0 0,-3 43 1284 0 0,14-37-2876 0 0,-7-28 1828 0 0,1 0 0 0 0,0-1 0 0 0,0 1 1 0 0,0-1-1 0 0,1 1 0 0 0,-1-1 0 0 0,0 1 0 0 0,0-1 0 0 0,1 0 0 0 0,-1 0 0 0 0,1 1 1 0 0,-1-1-1 0 0,4 1 0 0 0</inkml:trace>
</inkml:ink>
</file>

<file path=ppt/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1.875"/>
    </inkml:context>
    <inkml:brush xml:id="br0">
      <inkml:brushProperty name="width" value="0.05" units="cm"/>
      <inkml:brushProperty name="height" value="0.05" units="cm"/>
    </inkml:brush>
  </inkml:definitions>
  <inkml:trace contextRef="#ctx0" brushRef="#br0">11 57 5073 0 0,'0'0'15363'0'0,"-10"-2"-14250"0"0,344-23 2393 0 0,-232 14-2763 0 0,-40 3-260 0 0,-29 4 75 0 0,43-2 0 0 0,-76 6-510 0 0</inkml:trace>
</inkml:ink>
</file>

<file path=ppt/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3.388"/>
    </inkml:context>
    <inkml:brush xml:id="br0">
      <inkml:brushProperty name="width" value="0.05" units="cm"/>
      <inkml:brushProperty name="height" value="0.05" units="cm"/>
    </inkml:brush>
  </inkml:definitions>
  <inkml:trace contextRef="#ctx0" brushRef="#br0">92 67 6753 0 0,'0'0'12256'0'0,"-6"-3"-12102"0"0,2 0-122 0 0,3 1-22 0 0,-1 1 0 0 0,0-1 0 0 0,0 1-1 0 0,0 0 1 0 0,1-1 0 0 0,-1 1 0 0 0,0 0 0 0 0,0 0-1 0 0,-1 0 1 0 0,1 1 0 0 0,0-1 0 0 0,0 1 0 0 0,0-1 0 0 0,0 1-1 0 0,-5-1 1 0 0,5 2 7 0 0,-1 0-1 0 0,1 0 1 0 0,0 0-1 0 0,-1 1 1 0 0,1-1 0 0 0,0 1-1 0 0,0-1 1 0 0,0 1-1 0 0,0-1 1 0 0,0 1-1 0 0,0 0 1 0 0,1 0 0 0 0,-1 0-1 0 0,0 0 1 0 0,1 1-1 0 0,0-1 1 0 0,-1 0-1 0 0,1 1 1 0 0,0-1 0 0 0,0 0-1 0 0,0 1 1 0 0,1-1-1 0 0,-1 1 1 0 0,1 0-1 0 0,-1 3 1 0 0,-1 2 76 0 0,1 1-1 0 0,0 0 1 0 0,0-1-1 0 0,1 1 1 0 0,0 0-1 0 0,2 12 1 0 0,0-14 42 0 0,1 0 0 0 0,0 0 1 0 0,0-1-1 0 0,1 1 0 0 0,-1 0 0 0 0,1-1 1 0 0,1 0-1 0 0,-1 0 0 0 0,1 0 0 0 0,0-1 0 0 0,0 0 1 0 0,1 1-1 0 0,0-2 0 0 0,-1 1 0 0 0,2-1 0 0 0,-1 0 1 0 0,14 7-1 0 0,5 1 150 0 0,1 0 1 0 0,1-2-1 0 0,37 10 0 0 0,-46-16-151 0 0,0 0-1 0 0,0-1 0 0 0,37 1 0 0 0,-50-4-76 0 0,-1 1 1 0 0,1-1-1 0 0,-1-1 1 0 0,1 1-1 0 0,-1 0 1 0 0,1-1 0 0 0,-1 0-1 0 0,1 0 1 0 0,-1 0-1 0 0,0-1 1 0 0,0 0-1 0 0,0 1 1 0 0,0-2-1 0 0,0 1 1 0 0,0 0-1 0 0,0-1 1 0 0,0 1-1 0 0,-1-1 1 0 0,0 0-1 0 0,1 0 1 0 0,3-6-1 0 0,-4 3-33 0 0,-1 1-1 0 0,0 0 1 0 0,-1-1 0 0 0,1 0-1 0 0,-1 1 1 0 0,-1-1 0 0 0,1 0-1 0 0,-1 0 1 0 0,0 0 0 0 0,0 1-1 0 0,0-1 1 0 0,-1 0 0 0 0,0 0-1 0 0,0 1 1 0 0,0-1 0 0 0,-1 0-1 0 0,0 1 1 0 0,0-1 0 0 0,-1 1-1 0 0,-5-9 1 0 0,-2-4-92 0 0,-1 0 0 0 0,-1 1 0 0 0,-1 0 0 0 0,-20-20 1 0 0,25 29 7 0 0,0 0 0 0 0,-1 0 0 0 0,0 1 0 0 0,0 0 0 0 0,-1 0 0 0 0,0 1 0 0 0,0 1 1 0 0,-21-9-1 0 0,26 12-196 0 0,0 1 0 0 0,-1 0 0 0 0,1 0 0 0 0,0 0 0 0 0,-1 1 0 0 0,1-1 0 0 0,-1 1 0 0 0,-9 2 0 0 0,10-2-342 0 0,1 1 0 0 0,-1 1 1 0 0,1-1-1 0 0,0 1 0 0 0,0 0 0 0 0,0 0 1 0 0,0 0-1 0 0,0 0 0 0 0,0 1 1 0 0,0-1-1 0 0,-6 6 0 0 0,-2 4-5102 0 0</inkml:trace>
</inkml:ink>
</file>

<file path=ppt/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3.777"/>
    </inkml:context>
    <inkml:brush xml:id="br0">
      <inkml:brushProperty name="width" value="0.05" units="cm"/>
      <inkml:brushProperty name="height" value="0.05" units="cm"/>
    </inkml:brush>
  </inkml:definitions>
  <inkml:trace contextRef="#ctx0" brushRef="#br0">67 1 16612 0 0,'0'0'7793'0'0,"-67"15"-9385"0"0,67-13 472 0 0,0 1-953 0 0</inkml:trace>
</inkml:ink>
</file>

<file path=ppt/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4.136"/>
    </inkml:context>
    <inkml:brush xml:id="br0">
      <inkml:brushProperty name="width" value="0.05" units="cm"/>
      <inkml:brushProperty name="height" value="0.05" units="cm"/>
    </inkml:brush>
  </inkml:definitions>
  <inkml:trace contextRef="#ctx0" brushRef="#br0">36 0 11298 0 0,'0'0'9397'0'0,"-6"18"-9048"0"0,-16 57-51 0 0,20-71-218 0 0,1 1 0 0 0,0 0 0 0 0,0-1 0 0 0,0 1 0 0 0,0 0 0 0 0,1 0 0 0 0,0 0 0 0 0,0 0 0 0 0,0 0 0 0 0,1 0 0 0 0,-1-1 0 0 0,1 1 0 0 0,0 0 0 0 0,1 0 0 0 0,-1-1 0 0 0,1 1 1 0 0,4 8-1 0 0,-3-10 18 0 0,0 1 1 0 0,0-1 0 0 0,0 0 0 0 0,0 0 0 0 0,1 0 0 0 0,0 0-1 0 0,-1-1 1 0 0,1 1 0 0 0,0-1 0 0 0,0 0 0 0 0,0 0 0 0 0,0 0-1 0 0,1-1 1 0 0,-1 0 0 0 0,7 2 0 0 0,6-1 31 0 0,1 0 0 0 0,-1-1 0 0 0,0-1 0 0 0,1-1 0 0 0,-1 0 0 0 0,0-1 0 0 0,30-8 0 0 0,111-38-586 0 0,-110 33-2939 0 0,0 0-4571 0 0</inkml:trace>
</inkml:ink>
</file>

<file path=ppt/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4.495"/>
    </inkml:context>
    <inkml:brush xml:id="br0">
      <inkml:brushProperty name="width" value="0.05" units="cm"/>
      <inkml:brushProperty name="height" value="0.05" units="cm"/>
    </inkml:brush>
  </inkml:definitions>
  <inkml:trace contextRef="#ctx0" brushRef="#br0">26 1 13627 0 0,'0'0'8028'0'0,"-4"29"-7530"0"0,-2 9-376 0 0,0-3 16 0 0,-2 60-1 0 0,8-86-549 0 0,-1 3 582 0 0,0-1-1 0 0,1 1 0 0 0,1-1 0 0 0,3 17 1 0 0,10 3-2238 0 0,-12-29 1412 0 0,0 0 1 0 0,0 0 0 0 0,0 0 0 0 0,1-1 0 0 0,-1 1 0 0 0,0 0 0 0 0,1-1 0 0 0,-1 0 0 0 0,1 1 0 0 0,-1-1 0 0 0,4 1 0 0 0</inkml:trace>
</inkml:ink>
</file>

<file path=ppt/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4.869"/>
    </inkml:context>
    <inkml:brush xml:id="br0">
      <inkml:brushProperty name="width" value="0.05" units="cm"/>
      <inkml:brushProperty name="height" value="0.05" units="cm"/>
    </inkml:brush>
  </inkml:definitions>
  <inkml:trace contextRef="#ctx0" brushRef="#br0">14 1 12979 0 0,'0'0'6749'0'0,"-2"17"-6317"0"0,0-5-371 0 0,-1 2 107 0 0,0 1 0 0 0,1-1 0 0 0,1 0-1 0 0,0 0 1 0 0,1 1 0 0 0,1-1 0 0 0,4 26-1 0 0,-3-34-88 0 0,0 0 0 0 0,0-1 0 0 0,1 1-1 0 0,0-1 1 0 0,0 1 0 0 0,0-1 0 0 0,1 0 0 0 0,-1 0-1 0 0,1-1 1 0 0,0 1 0 0 0,1-1 0 0 0,-1 0 0 0 0,1 0-1 0 0,0 0 1 0 0,0-1 0 0 0,0 1 0 0 0,0-1 0 0 0,0 0-1 0 0,1-1 1 0 0,0 1 0 0 0,-1-1 0 0 0,1-1 0 0 0,0 1-1 0 0,0-1 1 0 0,0 0 0 0 0,0 0 0 0 0,0 0-1 0 0,0-1 1 0 0,0 0 0 0 0,12-1 0 0 0,13-3-103 0 0,1-2 0 0 0,-1-1 1 0 0,0-1-1 0 0,51-20 0 0 0,-36 11-622 0 0,15-7-1890 0 0,-42 14-1857 0 0,-1 0-4939 0 0</inkml:trace>
</inkml:ink>
</file>

<file path=ppt/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5.291"/>
    </inkml:context>
    <inkml:brush xml:id="br0">
      <inkml:brushProperty name="width" value="0.05" units="cm"/>
      <inkml:brushProperty name="height" value="0.05" units="cm"/>
    </inkml:brush>
  </inkml:definitions>
  <inkml:trace contextRef="#ctx0" brushRef="#br0">23 0 10226 0 0,'0'0'10154'0'0,"-3"24"-9435"0"0,0-3-559 0 0,-5 36 762 0 0,0 60 1 0 0,7-102-948 0 0,1-1 0 0 0,1 1 0 0 0,0-1 0 0 0,1 0 0 0 0,0 1 0 0 0,1-1 0 0 0,1 0 0 0 0,0-1 0 0 0,1 1 0 0 0,0-1 0 0 0,1 0 0 0 0,8 13 1 0 0,-5-7-1074 0 0,0-1-4381 0 0</inkml:trace>
</inkml:ink>
</file>

<file path=ppt/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6.646"/>
    </inkml:context>
    <inkml:brush xml:id="br0">
      <inkml:brushProperty name="width" value="0.05" units="cm"/>
      <inkml:brushProperty name="height" value="0.05" units="cm"/>
    </inkml:brush>
  </inkml:definitions>
  <inkml:trace contextRef="#ctx0" brushRef="#br0">1 621 5921 0 0,'0'0'11967'0'0,"28"-6"-10125"0"0,22-8-1760 0 0,0 3 0 0 0,0 1 0 0 0,1 3 1 0 0,73-1-1 0 0,-16 0-51 0 0,776-114 203 0 0,-696 92-200 0 0,-122 20-5 0 0,1268-161 1412 0 0,-757 125-1089 0 0,-122-12-36 0 0,-90 7-45 0 0,-137 21 143 0 0,-115 13-242 0 0,162-4 1 0 0,-273 20-169 0 0,0 1 1 0 0,0 1-1 0 0,0-1 1 0 0,0 0 0 0 0,0 0-1 0 0,0 1 1 0 0,0-1-1 0 0,0 1 1 0 0,0-1-1 0 0,0 1 1 0 0,-1 0 0 0 0,4 1-1 0 0,-3 6-2807 0 0,-12 1-5685 0 0</inkml:trace>
</inkml:ink>
</file>

<file path=ppt/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8.573"/>
    </inkml:context>
    <inkml:brush xml:id="br0">
      <inkml:brushProperty name="width" value="0.05" units="cm"/>
      <inkml:brushProperty name="height" value="0.05" units="cm"/>
    </inkml:brush>
  </inkml:definitions>
  <inkml:trace contextRef="#ctx0" brushRef="#br0">71 96 2080 0 0,'0'0'15126'0'0,"-5"1"-14558"0"0,1 0-505 0 0,1 0 0 0 0,-1 0 0 0 0,1 0 0 0 0,0 1 0 0 0,-1-1 0 0 0,1 1 0 0 0,0 0 0 0 0,0 0 0 0 0,0 0-1 0 0,0 1 1 0 0,0-1 0 0 0,1 0 0 0 0,-1 1 0 0 0,1 0 0 0 0,-1 0 0 0 0,1 0 0 0 0,0 0 0 0 0,0 0-1 0 0,1 0 1 0 0,-1 0 0 0 0,0 1 0 0 0,1-1 0 0 0,0 1 0 0 0,0-1 0 0 0,0 1 0 0 0,0-1 0 0 0,1 1 0 0 0,-1 0-1 0 0,1-1 1 0 0,0 7 0 0 0,0-7 9 0 0,0-1 0 0 0,0 1 0 0 0,1-1 0 0 0,-1 1 0 0 0,1 0 0 0 0,-1-1 0 0 0,1 1 0 0 0,0-1 0 0 0,0 1 0 0 0,0-1 0 0 0,0 0 0 0 0,1 1 0 0 0,-1-1 0 0 0,1 0 0 0 0,-1 0 0 0 0,1 0 0 0 0,0 0 0 0 0,3 3 0 0 0,-1-2 42 0 0,0 0 0 0 0,1 0 0 0 0,-1-1-1 0 0,1 0 1 0 0,-1 0 0 0 0,1 0 0 0 0,0 0-1 0 0,0 0 1 0 0,6 0 0 0 0,5 1 74 0 0,1-2 1 0 0,0 1-1 0 0,-1-2 1 0 0,1 0-1 0 0,18-3 1 0 0,-16 0-112 0 0,0-1 0 0 0,-1 0 1 0 0,0-1-1 0 0,0-1 0 0 0,0-1 0 0 0,-1-1 1 0 0,0 0-1 0 0,0-1 0 0 0,28-21 0 0 0,-43 28-41 0 0,1 0-1 0 0,-1 0 1 0 0,0 0 0 0 0,0-1-1 0 0,0 1 1 0 0,0-1-1 0 0,-1 0 1 0 0,1 1 0 0 0,-1-1-1 0 0,1 0 1 0 0,-1 0-1 0 0,0 0 1 0 0,0 0 0 0 0,-1 0-1 0 0,1 0 1 0 0,0 0-1 0 0,-1-1 1 0 0,0 1 0 0 0,0 0-1 0 0,0 0 1 0 0,0 0-1 0 0,0 0 1 0 0,-1 0 0 0 0,1-1-1 0 0,-2-3 1 0 0,0 3-36 0 0,1-1 0 0 0,-1 1-1 0 0,0 0 1 0 0,0 0 0 0 0,0 0 0 0 0,-1 0 0 0 0,1 0 0 0 0,-1 0 0 0 0,0 1 0 0 0,0-1 0 0 0,0 1 0 0 0,-1 0 0 0 0,1 0 0 0 0,-1 0 0 0 0,0 0-1 0 0,-5-3 1 0 0,-7 0-135 0 0,0 0 0 0 0,0 1 0 0 0,0 1 0 0 0,0 0 0 0 0,-1 1 0 0 0,1 1 0 0 0,-1 0 1 0 0,-30 2-1 0 0,23 1-863 0 0,1 1 0 0 0,0 1 0 0 0,0 1 0 0 0,0 1-1 0 0,-39 14 1 0 0,51-13-3466 0 0</inkml:trace>
</inkml:ink>
</file>

<file path=ppt/ink/ink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8.947"/>
    </inkml:context>
    <inkml:brush xml:id="br0">
      <inkml:brushProperty name="width" value="0.05" units="cm"/>
      <inkml:brushProperty name="height" value="0.05" units="cm"/>
    </inkml:brush>
  </inkml:definitions>
  <inkml:trace contextRef="#ctx0" brushRef="#br0">49 2 10906 0 0,'0'0'13598'0'0,"-7"0"-13473"0"0,-29-2-381 0 0,36 2 188 0 0,0 0 0 0 0,-1 1-1 0 0,1-1 1 0 0,0 0 0 0 0,-1 0 0 0 0,1 0-1 0 0,0 0 1 0 0,0 1 0 0 0,-1-1 0 0 0,1 0-1 0 0,0 0 1 0 0,0 1 0 0 0,-1-1 0 0 0,1 0-1 0 0,0 0 1 0 0,0 1 0 0 0,0-1 0 0 0,-1 0-1 0 0,1 1 1 0 0,0-1 0 0 0,0 0 0 0 0,0 1-1 0 0,0-1 1 0 0,0 0 0 0 0,0 1 0 0 0,0-1-1 0 0,0 0 1 0 0,-1 1 0 0 0,1-1 0 0 0,0 0-1 0 0,1 1 1 0 0</inkml:trace>
</inkml:ink>
</file>

<file path=ppt/ink/ink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5:59.649"/>
    </inkml:context>
    <inkml:brush xml:id="br0">
      <inkml:brushProperty name="width" value="0.05" units="cm"/>
      <inkml:brushProperty name="height" value="0.05" units="cm"/>
    </inkml:brush>
  </inkml:definitions>
  <inkml:trace contextRef="#ctx0" brushRef="#br0">6 1 2256 0 0,'0'0'14950'0'0,"-4"45"-13259"0"0,4 9-468 0 0,-1-13-588 0 0,1 0 0 0 0,10 60 0 0 0,-10-99-612 0 0,0 0 1 0 0,1 0-1 0 0,-1-1 1 0 0,1 1-1 0 0,-1 0 1 0 0,1 0-1 0 0,0-1 0 0 0,0 1 1 0 0,0-1-1 0 0,0 1 1 0 0,0-1-1 0 0,0 1 1 0 0,0-1-1 0 0,0 1 1 0 0,1-1-1 0 0,-1 0 1 0 0,0 0-1 0 0,1 0 1 0 0,-1 0-1 0 0,1 0 0 0 0,1 1 1 0 0,1-1 43 0 0,-1 1 0 0 0,1-2 0 0 0,0 1-1 0 0,-1 0 1 0 0,1-1 0 0 0,0 1 0 0 0,-1-1 0 0 0,1 0 0 0 0,0 0 0 0 0,3-1-1 0 0,10-2 136 0 0,0-1 0 0 0,-1 0 0 0 0,26-11 0 0 0,-36 13-252 0 0,274-90-1032 0 0,-201 69-938 0 0,-59 15-692 0 0,-7 3-5116 0 0</inkml:trace>
</inkml:ink>
</file>

<file path=ppt/ink/ink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00.069"/>
    </inkml:context>
    <inkml:brush xml:id="br0">
      <inkml:brushProperty name="width" value="0.05" units="cm"/>
      <inkml:brushProperty name="height" value="0.05" units="cm"/>
    </inkml:brush>
  </inkml:definitions>
  <inkml:trace contextRef="#ctx0" brushRef="#br0">0 1 12683 0 0,'0'0'8442'0'0,"0"20"-8173"0"0,3 166 163 0 0,-3-165-338 0 0,2-1 0 0 0,0 0 0 0 0,9 31 0 0 0,-9-45-362 0 0,0 1 1 0 0,0-1 0 0 0,1 1 0 0 0,0-1 0 0 0,1 0-1 0 0,4 6 1 0 0,-6-9-331 0 0,0 0-1 0 0,0-1 1 0 0,0 1-1 0 0,1-1 1 0 0,-1 0-1 0 0,1 0 1 0 0,0 0-1 0 0,0 0 1 0 0,0 0-1 0 0,0-1 0 0 0,0 1 1 0 0,0-1-1 0 0,4 2 1 0 0</inkml:trace>
</inkml:ink>
</file>

<file path=ppt/ink/ink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00.462"/>
    </inkml:context>
    <inkml:brush xml:id="br0">
      <inkml:brushProperty name="width" value="0.05" units="cm"/>
      <inkml:brushProperty name="height" value="0.05" units="cm"/>
    </inkml:brush>
  </inkml:definitions>
  <inkml:trace contextRef="#ctx0" brushRef="#br0">15 0 9978 0 0,'0'0'10902'0'0,"-2"12"-10668"0"0,0 1-207 0 0,-2 10 168 0 0,1 0 0 0 0,1 1 0 0 0,0-1-1 0 0,5 44 1 0 0,-3-61-116 0 0,1-1 0 0 0,0 0 0 0 0,0 0 0 0 0,0 0 0 0 0,1 0 0 0 0,-1 0 0 0 0,1 0 0 0 0,0 0 0 0 0,1-1 0 0 0,-1 1 0 0 0,1-1 0 0 0,0 1 0 0 0,0-1 0 0 0,0 0 0 0 0,1 0 0 0 0,-1 0 0 0 0,1-1 0 0 0,0 1 0 0 0,0-1 0 0 0,1 0 0 0 0,-1 0 0 0 0,0-1 0 0 0,1 1 0 0 0,0-1 0 0 0,0 0 0 0 0,-1 0 0 0 0,1 0 0 0 0,0-1 0 0 0,9 2 0 0 0,6-1-12 0 0,1-1-1 0 0,-1-1 1 0 0,0-1-1 0 0,0 0 1 0 0,0-2-1 0 0,0 0 1 0 0,0-1-1 0 0,31-11 1 0 0,17-10-2157 0 0,66-35 1 0 0,-105 46 344 0 0,-4 0-2485 0 0,-14 6-1614 0 0</inkml:trace>
</inkml:ink>
</file>

<file path=ppt/ink/ink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00.872"/>
    </inkml:context>
    <inkml:brush xml:id="br0">
      <inkml:brushProperty name="width" value="0.05" units="cm"/>
      <inkml:brushProperty name="height" value="0.05" units="cm"/>
    </inkml:brush>
  </inkml:definitions>
  <inkml:trace contextRef="#ctx0" brushRef="#br0">23 0 10714 0 0,'0'0'12003'0'0,"-4"32"-11788"0"0,-11 100-113 0 0,13-119-307 0 0,1 1-1 0 0,0 0 1 0 0,1-1-1 0 0,0 1 0 0 0,2 0 1 0 0,-1-1-1 0 0,1 1 1 0 0,1-1-1 0 0,6 17 1 0 0,0 3-3976 0 0,-3-15-6688 0 0</inkml:trace>
</inkml:ink>
</file>

<file path=ppt/ink/ink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16.018"/>
    </inkml:context>
    <inkml:brush xml:id="br0">
      <inkml:brushProperty name="width" value="0.05" units="cm"/>
      <inkml:brushProperty name="height" value="0.05" units="cm"/>
    </inkml:brush>
  </inkml:definitions>
  <inkml:trace contextRef="#ctx0" brushRef="#br0">341 0 7354 0 0,'0'0'13517'0'0,"-11"8"-12990"0"0,-2 1-294 0 0,1 1 0 0 0,0 0 0 0 0,0 1-1 0 0,1 0 1 0 0,0 1 0 0 0,1 1 0 0 0,-12 19 0 0 0,6-2-465 0 0,0-1 1 0 0,-2-1 0 0 0,-2 0-1 0 0,0-1 1 0 0,-2-1-1 0 0,-36 34 1 0 0,56-58-146 0 0,0 0 0 0 0,-1-1 1 0 0,1 0-1 0 0,0 1 0 0 0,-1-1 1 0 0,1 0-1 0 0,-1 0 1 0 0,1 0-1 0 0,-1 0 0 0 0,1-1 1 0 0,-5 1-1 0 0,-17 0-8856 0 0</inkml:trace>
</inkml:ink>
</file>

<file path=ppt/ink/ink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16.360"/>
    </inkml:context>
    <inkml:brush xml:id="br0">
      <inkml:brushProperty name="width" value="0.05" units="cm"/>
      <inkml:brushProperty name="height" value="0.05" units="cm"/>
    </inkml:brush>
  </inkml:definitions>
  <inkml:trace contextRef="#ctx0" brushRef="#br0">1 1 11803 0 0,'0'0'8952'0'0,"27"2"-8473"0"0,89 8-67 0 0,-92-7-273 0 0,0 1-1 0 0,-1 1 1 0 0,1 2-1 0 0,-1 0 1 0 0,-1 1-1 0 0,1 1 1 0 0,26 16-1 0 0,-18-10-115 0 0,79 45-50 0 0,30 15-3482 0 0,-120-69-483 0 0,-8-2-3675 0 0</inkml:trace>
</inkml:ink>
</file>

<file path=ppt/ink/ink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16.733"/>
    </inkml:context>
    <inkml:brush xml:id="br0">
      <inkml:brushProperty name="width" value="0.05" units="cm"/>
      <inkml:brushProperty name="height" value="0.05" units="cm"/>
    </inkml:brush>
  </inkml:definitions>
  <inkml:trace contextRef="#ctx0" brushRef="#br0">53 1 13755 0 0,'0'0'8118'0'0,"-7"5"-7925"0"0,3-2-150 0 0,0 0-1 0 0,1 1 1 0 0,-1-1-1 0 0,1 1 1 0 0,0 0-1 0 0,0 0 1 0 0,0 1-1 0 0,0-1 1 0 0,1 0-1 0 0,-1 1 0 0 0,1 0 1 0 0,1 0-1 0 0,-1-1 1 0 0,1 1-1 0 0,-1 0 1 0 0,1 0-1 0 0,1 0 1 0 0,-1 0-1 0 0,1 0 1 0 0,0 1-1 0 0,0 6 1 0 0,-1 28 42 0 0,2 1 0 0 0,7 48 1 0 0,12-6-1765 0 0,-15-69 139 0 0,0-1-1 0 0,1 0 0 0 0,15 22 0 0 0,-13-18-5870 0 0</inkml:trace>
</inkml:ink>
</file>

<file path=ppt/ink/ink1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17.090"/>
    </inkml:context>
    <inkml:brush xml:id="br0">
      <inkml:brushProperty name="width" value="0.05" units="cm"/>
      <inkml:brushProperty name="height" value="0.05" units="cm"/>
    </inkml:brush>
  </inkml:definitions>
  <inkml:trace contextRef="#ctx0" brushRef="#br0">132 55 5897 0 0,'0'0'12004'0'0,"-1"-1"-11964"0"0,1 0-1 0 0,-1 0 1 0 0,0 0-1 0 0,1 0 1 0 0,-1 1-1 0 0,0-1 1 0 0,1 0-1 0 0,-1 0 1 0 0,0 1 0 0 0,0-1-1 0 0,0 0 1 0 0,0 1-1 0 0,0-1 1 0 0,0 1-1 0 0,0-1 1 0 0,-2 0-1 0 0,-9 9 66 0 0,0 0 0 0 0,0 1-1 0 0,0 0 1 0 0,1 0 0 0 0,-17 21 0 0 0,25-26-17 0 0,-1 1 0 0 0,1-1 1 0 0,1 0-1 0 0,-1 1 1 0 0,1 0-1 0 0,0-1 0 0 0,0 1 1 0 0,0 0-1 0 0,0 0 1 0 0,1 0-1 0 0,0 1 1 0 0,0-1-1 0 0,1 0 0 0 0,-1 0 1 0 0,1 0-1 0 0,0 1 1 0 0,0-1-1 0 0,1 0 0 0 0,2 10 1 0 0,-1-11-15 0 0,0 0 0 0 0,0 0 1 0 0,0 0-1 0 0,1 0 0 0 0,0 0 1 0 0,0 0-1 0 0,0-1 0 0 0,0 0 1 0 0,1 1-1 0 0,-1-1 0 0 0,1 0 1 0 0,0 0-1 0 0,-1-1 0 0 0,2 1 1 0 0,-1-1-1 0 0,0 0 0 0 0,8 3 1 0 0,5 2 33 0 0,1-1 0 0 0,0 0 1 0 0,21 3-1 0 0,-14-5 40 0 0,49 4 0 0 0,-66-8-90 0 0,0 0-1 0 0,0 0 1 0 0,0-1-1 0 0,0 0 0 0 0,0 0 1 0 0,0-1-1 0 0,-1 0 1 0 0,1-1-1 0 0,0 1 1 0 0,8-6-1 0 0,-13 7-27 0 0,-1-1 0 0 0,0 0 0 0 0,0 0 0 0 0,1 0 0 0 0,-2 0-1 0 0,1 0 1 0 0,0 0 0 0 0,0 0 0 0 0,-1-1 0 0 0,1 1 0 0 0,-1-1 0 0 0,1 1 0 0 0,-1-1 0 0 0,0 1 0 0 0,0-1 0 0 0,-1 0-1 0 0,1 0 1 0 0,0 1 0 0 0,-1-1 0 0 0,0 0 0 0 0,1 0 0 0 0,-1 0 0 0 0,0 0 0 0 0,0 1 0 0 0,-1-1 0 0 0,1 0 0 0 0,-1 0-1 0 0,1 0 1 0 0,-1 1 0 0 0,0-1 0 0 0,-2-4 0 0 0,-1-2-27 0 0,1 0 0 0 0,-1 1 0 0 0,-1-1 0 0 0,0 1-1 0 0,0 0 1 0 0,-1 0 0 0 0,0 1 0 0 0,-8-9 0 0 0,-9-6-282 0 0,-1 2 0 0 0,-48-33-1 0 0,60 46-269 0 0,0 0 0 0 0,0 1 0 0 0,-1 1 0 0 0,0 0-1 0 0,-16-5 1 0 0,9 8-2911 0 0,12 2-1397 0 0</inkml:trace>
</inkml:ink>
</file>

<file path=ppt/ink/ink1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17.450"/>
    </inkml:context>
    <inkml:brush xml:id="br0">
      <inkml:brushProperty name="width" value="0.05" units="cm"/>
      <inkml:brushProperty name="height" value="0.05" units="cm"/>
    </inkml:brush>
  </inkml:definitions>
  <inkml:trace contextRef="#ctx0" brushRef="#br0">15 32 9690 0 0,'0'0'6269'0'0,"-2"12"-5989"0"0,-2 1-194 0 0,1 1-1 0 0,1 0 0 0 0,0 0 0 0 0,1 0 0 0 0,1 14 0 0 0,0-23-13 0 0,1 0 0 0 0,-1 0 0 0 0,1 0 0 0 0,0 0 1 0 0,0 0-1 0 0,1 0 0 0 0,-1 0 0 0 0,1-1 0 0 0,0 1 0 0 0,1-1 0 0 0,-1 1 0 0 0,1-1 0 0 0,0 0 0 0 0,0 1 0 0 0,0-2 0 0 0,0 1 1 0 0,1 0-1 0 0,0-1 0 0 0,0 1 0 0 0,6 3 0 0 0,2 0 184 0 0,0-2-1 0 0,1 1 1 0 0,-1-2-1 0 0,1 1 1 0 0,1-2 0 0 0,-1 0-1 0 0,0 0 1 0 0,1-1-1 0 0,-1-1 1 0 0,1 0 0 0 0,18-2-1 0 0,-3-1-5 0 0,-1-1-1 0 0,0-1 0 0 0,0-2 1 0 0,40-12-1 0 0,-62 16-122 0 0,1-1-1 0 0,-1 1 0 0 0,0-1 1 0 0,0 0-1 0 0,-1 0 0 0 0,1-1 1 0 0,0 0-1 0 0,-1 0 0 0 0,0 0 1 0 0,9-10-1 0 0,-13 13-62 0 0,0-1-1 0 0,0 1 1 0 0,0-1-1 0 0,0 1 0 0 0,-1-1 1 0 0,1 0-1 0 0,0 1 1 0 0,-1-1-1 0 0,1 0 1 0 0,-1 0-1 0 0,1 0 1 0 0,-1 1-1 0 0,0-1 1 0 0,0 0-1 0 0,0 0 0 0 0,0 0 1 0 0,-1-2-1 0 0,1 1-35 0 0,-1 0 0 0 0,-1 0 0 0 0,1 0 0 0 0,0 1 0 0 0,-1-1 1 0 0,1 1-1 0 0,-1-1 0 0 0,0 1 0 0 0,0-1 0 0 0,0 1 0 0 0,0 0 0 0 0,0 0 0 0 0,0 0 0 0 0,-4-2 0 0 0,-15-12-225 0 0,-2 0 1 0 0,0 2 0 0 0,0 0-1 0 0,-2 2 1 0 0,1 0 0 0 0,-48-14-1 0 0,22 16-3697 0 0,1 6-3295 0 0,28 4-4156 0 0</inkml:trace>
</inkml:ink>
</file>

<file path=ppt/ink/ink1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18.339"/>
    </inkml:context>
    <inkml:brush xml:id="br0">
      <inkml:brushProperty name="width" value="0.05" units="cm"/>
      <inkml:brushProperty name="height" value="0.05" units="cm"/>
    </inkml:brush>
  </inkml:definitions>
  <inkml:trace contextRef="#ctx0" brushRef="#br0">202 1 2993 0 0,'0'0'12438'0'0,"-26"18"-11847"0"0,-77 60 24 0 0,98-75-522 0 0,1 1-1 0 0,-1-1 1 0 0,1 1-1 0 0,0 0 1 0 0,1 1 0 0 0,-1-1-1 0 0,1 1 1 0 0,-1-1 0 0 0,1 1-1 0 0,1 0 1 0 0,-1 0 0 0 0,1 1-1 0 0,0-1 1 0 0,0 0 0 0 0,0 1-1 0 0,1-1 1 0 0,0 1 0 0 0,-1 8-1 0 0,-2 9 306 0 0,-1 3 30 0 0,2 0-1 0 0,0 0 1 0 0,1 1 0 0 0,2-1 0 0 0,3 32 0 0 0,-2-50-345 0 0,1 0 0 0 0,0-1 0 0 0,0 1-1 0 0,0 0 1 0 0,1-1 0 0 0,0 1 0 0 0,1-1 0 0 0,0 0 0 0 0,0 0 0 0 0,0 0 0 0 0,1 0 0 0 0,10 10 0 0 0,-11-12-39 0 0,1-1 0 0 0,-1 1 1 0 0,1-1-1 0 0,0 0 0 0 0,1-1 0 0 0,-1 1 1 0 0,1-1-1 0 0,-1 0 0 0 0,1 0 1 0 0,0-1-1 0 0,0 0 0 0 0,0 0 1 0 0,0 0-1 0 0,0-1 0 0 0,1 0 1 0 0,9 1-1 0 0,-9-3-9 0 0,1 0-1 0 0,-1-1 1 0 0,1 1-1 0 0,-1-2 1 0 0,0 1-1 0 0,0-1 1 0 0,0 0-1 0 0,0 0 1 0 0,-1-1-1 0 0,1 0 1 0 0,-1 0 0 0 0,0-1-1 0 0,0 1 1 0 0,0-1-1 0 0,-1-1 1 0 0,0 1-1 0 0,0-1 1 0 0,0 0-1 0 0,0 0 1 0 0,-1 0 0 0 0,5-11-1 0 0,-8 15-22 0 0,0-1-1 0 0,0 0 1 0 0,-1 0 0 0 0,1 1-1 0 0,-1-1 1 0 0,1 0-1 0 0,-1 0 1 0 0,0 0 0 0 0,0 0-1 0 0,0 1 1 0 0,-1-1-1 0 0,1 0 1 0 0,-1 0 0 0 0,1 0-1 0 0,-1 1 1 0 0,0-1-1 0 0,0 0 1 0 0,0 1 0 0 0,0-1-1 0 0,-4-4 1 0 0,2 3-25 0 0,0 1 0 0 0,0 0 0 0 0,0 0 0 0 0,-1 0 0 0 0,0 0 0 0 0,1 1 0 0 0,-1-1 0 0 0,0 1 0 0 0,0 0 0 0 0,0 0 0 0 0,-1 1 0 0 0,-4-2 0 0 0,-1 0-300 0 0,-1 0 0 0 0,0 1 0 0 0,0 0 0 0 0,1 1 0 0 0,-1 1 1 0 0,0 0-1 0 0,0 0 0 0 0,0 1 0 0 0,0 0 0 0 0,-15 4 0 0 0,4 5-2988 0 0,10-2-5113 0 0</inkml:trace>
</inkml:ink>
</file>

<file path=ppt/ink/ink1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18.914"/>
    </inkml:context>
    <inkml:brush xml:id="br0">
      <inkml:brushProperty name="width" value="0.05" units="cm"/>
      <inkml:brushProperty name="height" value="0.05" units="cm"/>
    </inkml:brush>
  </inkml:definitions>
  <inkml:trace contextRef="#ctx0" brushRef="#br0">0 1 14419 0 0,'0'0'13642'0'0,"0"46"-15089"0"0</inkml:trace>
</inkml:ink>
</file>

<file path=ppt/ink/ink1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19.661"/>
    </inkml:context>
    <inkml:brush xml:id="br0">
      <inkml:brushProperty name="width" value="0.05" units="cm"/>
      <inkml:brushProperty name="height" value="0.05" units="cm"/>
    </inkml:brush>
  </inkml:definitions>
  <inkml:trace contextRef="#ctx0" brushRef="#br0">285 0 8738 0 0,'0'0'12423'0'0,"-21"0"-12102"0"0,-68 3-17 0 0,82-3-244 0 0,1 1 1 0 0,0 0-1 0 0,0 0 0 0 0,0 1 1 0 0,0 0-1 0 0,0 0 0 0 0,0 0 1 0 0,1 1-1 0 0,-1 0 1 0 0,1 0-1 0 0,-1 0 0 0 0,1 1 1 0 0,0 0-1 0 0,-8 8 0 0 0,3-4 78 0 0,1 0-20 0 0,-1 0 0 0 0,1 1 0 0 0,1 0-1 0 0,0 0 1 0 0,-8 11 0 0 0,15-18-106 0 0,0 0 0 0 0,-1 0-1 0 0,1 0 1 0 0,0 0 0 0 0,0 0-1 0 0,0 0 1 0 0,1 1 0 0 0,-1-1 0 0 0,0 1-1 0 0,1-1 1 0 0,-1 0 0 0 0,1 1-1 0 0,0-1 1 0 0,0 1 0 0 0,0-1-1 0 0,0 1 1 0 0,1-1 0 0 0,-1 0 0 0 0,0 1-1 0 0,1-1 1 0 0,0 0 0 0 0,-1 1-1 0 0,1-1 1 0 0,0 0 0 0 0,0 0 0 0 0,1 1-1 0 0,-1-1 1 0 0,0 0 0 0 0,1 0-1 0 0,-1 0 1 0 0,1-1 0 0 0,2 3-1 0 0,16 14 167 0 0,1-1 0 0 0,0-2-1 0 0,2 0 1 0 0,27 14-1 0 0,-31-19-183 0 0,0 1-1 0 0,0 1 1 0 0,-1 0-1 0 0,0 1 0 0 0,-1 1 1 0 0,29 32-1 0 0,-43-42-26 0 0,0 0-1 0 0,0 0 1 0 0,-1 0 0 0 0,1 0 0 0 0,-1 0-1 0 0,0 1 1 0 0,0-1 0 0 0,-1 0-1 0 0,1 1 1 0 0,-1 0 0 0 0,0-1 0 0 0,0 1-1 0 0,-1 0 1 0 0,1-1 0 0 0,-1 1-1 0 0,0 0 1 0 0,0 0 0 0 0,-1-1 0 0 0,1 1-1 0 0,-1 0 1 0 0,0 0 0 0 0,-2 4 0 0 0,1-6-21 0 0,0 1 0 0 0,0-1 0 0 0,0 1 0 0 0,0-1 0 0 0,0 0 0 0 0,-1 0 1 0 0,0 0-1 0 0,1 0 0 0 0,-1 0 0 0 0,0-1 0 0 0,0 1 0 0 0,-1-1 1 0 0,1 0-1 0 0,-1 0 0 0 0,1 0 0 0 0,-1 0 0 0 0,1-1 0 0 0,-1 1 1 0 0,0-1-1 0 0,0 0 0 0 0,0 0 0 0 0,1-1 0 0 0,-1 1 0 0 0,0-1 1 0 0,0 1-1 0 0,-6-2 0 0 0,5 1 20 0 0,0-1 0 0 0,0 0 0 0 0,0-1 0 0 0,1 1 0 0 0,-1-1 0 0 0,0 0 0 0 0,1 0 0 0 0,-1-1 0 0 0,1 1 0 0 0,-1-1 0 0 0,1 0 0 0 0,0 0 0 0 0,0-1 0 0 0,1 1 0 0 0,-1-1 0 0 0,1 0 0 0 0,-1 1 0 0 0,1-2 0 0 0,1 1 0 0 0,-1 0 0 0 0,0-1 0 0 0,1 1 0 0 0,0-1 0 0 0,-2-5 0 0 0,-3-6 134 0 0,1-1 0 0 0,1 0 0 0 0,0 0-1 0 0,1 0 1 0 0,-3-33 0 0 0,7 37-133 0 0,0 0 0 0 0,1 1 0 0 0,1-1 1 0 0,0 0-1 0 0,1 0 0 0 0,0 1 0 0 0,1-1 0 0 0,1 1 0 0 0,0 0 0 0 0,0 1 0 0 0,1-1 0 0 0,0 1 0 0 0,16-20 1 0 0,7-3-4072 0 0,2 7-4021 0 0</inkml:trace>
</inkml:ink>
</file>

<file path=ppt/ink/ink1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20.876"/>
    </inkml:context>
    <inkml:brush xml:id="br0">
      <inkml:brushProperty name="width" value="0.05" units="cm"/>
      <inkml:brushProperty name="height" value="0.05" units="cm"/>
    </inkml:brush>
  </inkml:definitions>
  <inkml:trace contextRef="#ctx0" brushRef="#br0">295 1 17404 0 0,'0'0'2504'0'0,"-8"40"-1916"0"0,-24 132 83 0 0,-73 339 3236 0 0,67-362-6035 0 0,-67 165 0 0 0,100-295-2825 0 0,4-15 1396 0 0</inkml:trace>
</inkml:ink>
</file>

<file path=ppt/ink/ink1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21.247"/>
    </inkml:context>
    <inkml:brush xml:id="br0">
      <inkml:brushProperty name="width" value="0.05" units="cm"/>
      <inkml:brushProperty name="height" value="0.05" units="cm"/>
    </inkml:brush>
  </inkml:definitions>
  <inkml:trace contextRef="#ctx0" brushRef="#br0">136 112 7850 0 0,'0'0'5489'0'0,"-15"13"-4889"0"0,-46 38-119 0 0,58-49-437 0 0,1-1 1 0 0,0 1-1 0 0,0 0 0 0 0,1 0 0 0 0,-1 0 0 0 0,0 0 0 0 0,0 0 0 0 0,1 0 0 0 0,0 0 0 0 0,-1 1 0 0 0,1-1 0 0 0,0 0 0 0 0,0 1 0 0 0,0-1 0 0 0,-1 6 1 0 0,2-7-12 0 0,0 0 0 0 0,1 0 1 0 0,-1 0-1 0 0,0 0 0 0 0,0-1 1 0 0,1 1-1 0 0,-1 0 1 0 0,1 0-1 0 0,-1 0 0 0 0,1 0 1 0 0,-1 0-1 0 0,1 0 0 0 0,-1 0 1 0 0,1-1-1 0 0,0 1 1 0 0,0 0-1 0 0,-1-1 0 0 0,1 1 1 0 0,0 0-1 0 0,0-1 1 0 0,0 1-1 0 0,-1-1 0 0 0,1 1 1 0 0,0-1-1 0 0,2 1 0 0 0,3 1 206 0 0,1 0 0 0 0,0 0 0 0 0,0-1 0 0 0,0 0 0 0 0,0 0 0 0 0,13-1 0 0 0,-5-2-43 0 0,-1 0 1 0 0,0-1-1 0 0,0-1 0 0 0,0-1 0 0 0,-1 1 0 0 0,0-2 0 0 0,0 0 0 0 0,0-1 0 0 0,0 0 0 0 0,-1-1 0 0 0,0 0 0 0 0,14-13 0 0 0,-25 19-135 0 0,1 1 0 0 0,-1-1-1 0 0,0 1 1 0 0,1-1 0 0 0,-1 0 0 0 0,0 1 0 0 0,0-1 0 0 0,0 0-1 0 0,-1 0 1 0 0,1 0 0 0 0,0 0 0 0 0,-1 0 0 0 0,1 0 0 0 0,-1 0-1 0 0,1 0 1 0 0,-1 0 0 0 0,0 0 0 0 0,0 0 0 0 0,0 0 0 0 0,0 0-1 0 0,0 0 1 0 0,-1 0 0 0 0,0-2 0 0 0,0 0-25 0 0,-1 1 1 0 0,0-1-1 0 0,1 1 1 0 0,-2 0-1 0 0,1 0 1 0 0,0 0-1 0 0,0 0 0 0 0,-1 0 1 0 0,0 1-1 0 0,0-1 1 0 0,-5-3-1 0 0,-4-2-121 0 0,0 0 1 0 0,-1 1-1 0 0,0 1 1 0 0,0 0-1 0 0,-20-6 1 0 0,-68-10-2053 0 0,33 18-5735 0 0,54 4-227 0 0</inkml:trace>
</inkml:ink>
</file>

<file path=ppt/ink/ink1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21.890"/>
    </inkml:context>
    <inkml:brush xml:id="br0">
      <inkml:brushProperty name="width" value="0.05" units="cm"/>
      <inkml:brushProperty name="height" value="0.05" units="cm"/>
    </inkml:brush>
  </inkml:definitions>
  <inkml:trace contextRef="#ctx0" brushRef="#br0">1 52 2545 0 0,'0'0'5230'0'0,"4"32"-3983"0"0,15 99-105 0 0,-19-129-1061 0 0,1 1 0 0 0,-1 0 0 0 0,1 0 0 0 0,-1 0 1 0 0,1 0-1 0 0,0-1 0 0 0,0 1 0 0 0,0 0 0 0 0,0-1 1 0 0,1 1-1 0 0,-1-1 0 0 0,1 1 0 0 0,-1-1 0 0 0,1 0 1 0 0,0 1-1 0 0,0-1 0 0 0,0 0 0 0 0,0 0 0 0 0,0-1 1 0 0,1 1-1 0 0,-1 0 0 0 0,1-1 0 0 0,-1 1 0 0 0,1-1 1 0 0,-1 0-1 0 0,1 0 0 0 0,0 0 0 0 0,-1 0 0 0 0,1 0 1 0 0,0-1-1 0 0,5 1 0 0 0,3 2 348 0 0,6 0 40 0 0,-1 0 0 0 0,1-1-1 0 0,0 0 1 0 0,-1-2 0 0 0,1 0 0 0 0,0 0 0 0 0,0-2 0 0 0,-1 0 0 0 0,1-1 0 0 0,31-10-1 0 0,-28 6-85 0 0,0 0-1 0 0,0-2 0 0 0,-1 0 0 0 0,0-1 0 0 0,-1-1 0 0 0,0-1 0 0 0,-1-1 0 0 0,19-16 0 0 0,-33 26-300 0 0,-1 1 0 0 0,1 0-1 0 0,-1-1 1 0 0,1 1-1 0 0,-1-1 1 0 0,0 0 0 0 0,0 0-1 0 0,-1 0 1 0 0,1 0-1 0 0,0 0 1 0 0,-1 0 0 0 0,0-1-1 0 0,0 1 1 0 0,0 0-1 0 0,0-1 1 0 0,0 1 0 0 0,0-6-1 0 0,-2 6-37 0 0,1 0-1 0 0,-1 0 0 0 0,1 1 0 0 0,-1-1 1 0 0,0 0-1 0 0,0 0 0 0 0,0 0 0 0 0,0 1 1 0 0,-1-1-1 0 0,1 0 0 0 0,-1 1 1 0 0,0 0-1 0 0,0-1 0 0 0,1 1 0 0 0,-2 0 1 0 0,-2-3-1 0 0,-3-2-72 0 0,0 1 1 0 0,-1 1-1 0 0,0 0 1 0 0,0 0-1 0 0,0 0 1 0 0,-1 1-1 0 0,1 1 1 0 0,-1-1-1 0 0,0 2 1 0 0,-15-3-1 0 0,-4 1-558 0 0,-1 2-1 0 0,-54 2 0 0 0,-9 12-7341 0 0,64-6-3032 0 0</inkml:trace>
</inkml:ink>
</file>

<file path=ppt/ink/ink1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6:41.359"/>
    </inkml:context>
    <inkml:brush xml:id="br0">
      <inkml:brushProperty name="width" value="0.05" units="cm"/>
      <inkml:brushProperty name="height" value="0.05" units="cm"/>
    </inkml:brush>
  </inkml:definitions>
  <inkml:trace contextRef="#ctx0" brushRef="#br0">1 20 2449 0 0,'0'0'4949'0'0,"13"-20"5295"0"0,-5 336-7683 0 0,2-236-3872 0 0,-2-47-4025 0 0,-3-19-4939 0 0</inkml:trace>
</inkml:ink>
</file>

<file path=ppt/ink/ink1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9:42.247"/>
    </inkml:context>
    <inkml:brush xml:id="br0">
      <inkml:brushProperty name="width" value="0.05" units="cm"/>
      <inkml:brushProperty name="height" value="0.05" units="cm"/>
    </inkml:brush>
  </inkml:definitions>
  <inkml:trace contextRef="#ctx0" brushRef="#br0">40 48 0 0 0,'0'0'7432'0'0,"-6"0"-6865"0"0,2 0-543 0 0,3-1 39 0 0,0 1 0 0 0,0 0 0 0 0,1 0 1 0 0,-1-1-1 0 0,0 1 0 0 0,0 0 0 0 0,0 0 1 0 0,0 0-1 0 0,0 0 0 0 0,0 0 0 0 0,0 0 0 0 0,0 1 1 0 0,0-1-1 0 0,0 0 0 0 0,0 0 0 0 0,0 1 0 0 0,0-1 1 0 0,1 0-1 0 0,-1 1 0 0 0,0-1 0 0 0,0 1 0 0 0,0-1 1 0 0,1 1-1 0 0,-1 0 0 0 0,0-1 0 0 0,0 1 0 0 0,1 0 1 0 0,-1-1-1 0 0,1 1 0 0 0,-1 0 0 0 0,1 0 0 0 0,-1 0 1 0 0,1-1-1 0 0,-1 1 0 0 0,1 0 0 0 0,0 0 0 0 0,-1 0 1 0 0,1 0-1 0 0,0 2 3039 0 0,47-6 1163 0 0,-26-2-3828 0 0,0 0-1 0 0,-1-1 1 0 0,21-10 0 0 0,-28 11-433 0 0,0-1 0 0 0,1 2 0 0 0,-1 0 0 0 0,1 0 0 0 0,0 2 0 0 0,0-1 0 0 0,0 2 0 0 0,0 0 1 0 0,0 1-1 0 0,0 0 0 0 0,27 4 0 0 0,-38-3-187 0 0,1 0 1 0 0,-1 0-1 0 0,1 1 0 0 0,-1 0 1 0 0,0-1-1 0 0,1 1 0 0 0,-1 0 1 0 0,0 0-1 0 0,0 1 0 0 0,4 3 1 0 0,-6-5-509 0 0,0 1 1 0 0,0-1-1 0 0,0 1 0 0 0,0-1 1 0 0,0 1-1 0 0,-1-1 1 0 0,1 1-1 0 0,0-1 0 0 0,-1 1 1 0 0,1 0-1 0 0,-1-1 1 0 0,1 1-1 0 0,-1 0 0 0 0,0 3 1 0 0</inkml:trace>
</inkml:ink>
</file>

<file path=ppt/ink/ink1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9:42.702"/>
    </inkml:context>
    <inkml:brush xml:id="br0">
      <inkml:brushProperty name="width" value="0.05" units="cm"/>
      <inkml:brushProperty name="height" value="0.05" units="cm"/>
    </inkml:brush>
  </inkml:definitions>
  <inkml:trace contextRef="#ctx0" brushRef="#br0">0 51 4345 0 0,'0'0'3839'0'0,"36"0"-1235"0"0,-11-2-1538 0 0,1-1 0 0 0,-1-1 0 0 0,45-12 1 0 0,-45 9-897 0 0,1 1 1 0 0,0 1 0 0 0,47-3-1 0 0,-62 8-431 0 0,52 3-591 0 0,-23 9-6464 0 0,-32-8 10 0 0</inkml:trace>
</inkml:ink>
</file>

<file path=ppt/ink/ink1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9:43.436"/>
    </inkml:context>
    <inkml:brush xml:id="br0">
      <inkml:brushProperty name="width" value="0.05" units="cm"/>
      <inkml:brushProperty name="height" value="0.05" units="cm"/>
    </inkml:brush>
  </inkml:definitions>
  <inkml:trace contextRef="#ctx0" brushRef="#br0">1 95 2513 0 0,'0'0'9906'0'0,"14"-4"-9072"0"0,22-5 453 0 0,63-7 0 0 0,25 3-560 0 0,134-32 0 0 0,-202 38-1259 0 0,-18 6-4144 0 0</inkml:trace>
</inkml:ink>
</file>

<file path=ppt/ink/ink1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9:43.889"/>
    </inkml:context>
    <inkml:brush xml:id="br0">
      <inkml:brushProperty name="width" value="0.05" units="cm"/>
      <inkml:brushProperty name="height" value="0.05" units="cm"/>
    </inkml:brush>
  </inkml:definitions>
  <inkml:trace contextRef="#ctx0" brushRef="#br0">21 1 5449 0 0,'0'0'7927'0'0,"-2"6"-7379"0"0,-3 9-141 0 0,1 0-1 0 0,1 0 0 0 0,0 0 0 0 0,1 1 0 0 0,1-1 1 0 0,1 1-1 0 0,1 19 0 0 0,15 121 94 0 0,-11-122-649 0 0,12 67-1034 0 0,-3-25-5076 0 0,-11-55-3120 0 0</inkml:trace>
</inkml:ink>
</file>

<file path=ppt/ink/ink1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39:52.199"/>
    </inkml:context>
    <inkml:brush xml:id="br0">
      <inkml:brushProperty name="width" value="0.05" units="cm"/>
      <inkml:brushProperty name="height" value="0.05" units="cm"/>
    </inkml:brush>
  </inkml:definitions>
  <inkml:trace contextRef="#ctx0" brushRef="#br0">29 0 856 0 0,'0'0'3185'0'0,"-5"1"-3161"0"0,-14 3-9 0 0,15-3-46 0 0,9-1-1488 0 0,-1 0-1011 0 0</inkml:trace>
</inkml:ink>
</file>

<file path=ppt/ink/ink1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09:48:54.014"/>
    </inkml:context>
    <inkml:brush xml:id="br0">
      <inkml:brushProperty name="width" value="0.05" units="cm"/>
      <inkml:brushProperty name="height" value="0.05" units="cm"/>
    </inkml:brush>
  </inkml:definitions>
  <inkml:trace contextRef="#ctx0" brushRef="#br0">0 75 12307 0 0,'0'0'6984'0'0,"18"-11"-7051"0"0,58-35-149 0 0,-37 28-625 0 0,-31 18-2425 0 0,0 0-2757 0 0</inkml:trace>
</inkml:ink>
</file>

<file path=ppt/ink/ink1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5:59.874"/>
    </inkml:context>
    <inkml:brush xml:id="br0">
      <inkml:brushProperty name="width" value="0.05" units="cm"/>
      <inkml:brushProperty name="height" value="0.05" units="cm"/>
    </inkml:brush>
  </inkml:definitions>
  <inkml:trace contextRef="#ctx0" brushRef="#br0">0 270 5137 0 0,'0'0'6562'0'0,"13"-2"-628"0"0,11-2-4370 0 0,168 18-393 0 0,180-12-737 0 0,617-16-199 0 0,309-101 103 0 0,-1036 88-316 0 0,186-27 182 0 0,-239 23 330 0 0,398-8 1 0 0,-607 39-593 0 0,-2 15-3334 0 0,-2-3-2144 0 0</inkml:trace>
</inkml:ink>
</file>

<file path=ppt/ink/ink1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2.274"/>
    </inkml:context>
    <inkml:brush xml:id="br0">
      <inkml:brushProperty name="width" value="0.05" units="cm"/>
      <inkml:brushProperty name="height" value="0.05" units="cm"/>
    </inkml:brush>
  </inkml:definitions>
  <inkml:trace contextRef="#ctx0" brushRef="#br0">511 116 10602 0 0,'0'0'2722'0'0,"-2"7"-2116"0"0,0-3 205 0 0,-13 23 7945 0 0,10-37-8781 0 0,0 0 0 0 0,-1 1-1 0 0,1-1 1 0 0,-2 1 0 0 0,1 0 0 0 0,-1 1 0 0 0,-1-1 0 0 0,0 2-1 0 0,0-1 1 0 0,0 1 0 0 0,-1 0 0 0 0,0 1 0 0 0,0 0-1 0 0,-1 0 1 0 0,0 1 0 0 0,0 0 0 0 0,0 1 0 0 0,0 0-1 0 0,-1 0 1 0 0,1 1 0 0 0,-1 1 0 0 0,0 0 0 0 0,0 0-1 0 0,0 1 1 0 0,0 1 0 0 0,0 0 0 0 0,0 0 0 0 0,0 1-1 0 0,0 0 1 0 0,0 1 0 0 0,0 1 0 0 0,0-1 0 0 0,1 2 0 0 0,-1-1-1 0 0,-13 8 1 0 0,11-4-54 0 0,0 1 1 0 0,0 1-1 0 0,0 0 0 0 0,1 1 0 0 0,1 0 0 0 0,-14 15 1 0 0,20-19 36 0 0,1 0 1 0 0,-1 0 0 0 0,1 1-1 0 0,0-1 1 0 0,1 1-1 0 0,0 0 1 0 0,0 0 0 0 0,0 0-1 0 0,1 0 1 0 0,0 1-1 0 0,0-1 1 0 0,1 1 0 0 0,0-1-1 0 0,0 11 1 0 0,1-9 21 0 0,1 0 0 0 0,0 0 1 0 0,1-1-1 0 0,0 1 0 0 0,0-1 1 0 0,1 1-1 0 0,0-1 0 0 0,0 0 0 0 0,1 0 1 0 0,0 0-1 0 0,0 0 0 0 0,1-1 0 0 0,0 0 1 0 0,1 0-1 0 0,-1 0 0 0 0,1-1 1 0 0,1 1-1 0 0,-1-2 0 0 0,1 1 0 0 0,0-1 1 0 0,0 0-1 0 0,15 8 0 0 0,-15-9 39 0 0,0-1-1 0 0,0 0 1 0 0,1 0-1 0 0,-1-1 1 0 0,1 1-1 0 0,-1-2 1 0 0,1 1-1 0 0,0-1 1 0 0,-1 0-1 0 0,1-1 1 0 0,0 0-1 0 0,0 0 0 0 0,-1-1 1 0 0,1 0-1 0 0,0 0 1 0 0,-1 0-1 0 0,1-1 1 0 0,-1-1-1 0 0,1 1 1 0 0,-1-1-1 0 0,0 0 1 0 0,0-1-1 0 0,0 0 1 0 0,-1 0-1 0 0,1 0 1 0 0,6-7-1 0 0,-1 0 23 0 0,-1-1 0 0 0,0 0-1 0 0,-1-1 1 0 0,0-1 0 0 0,-1 1-1 0 0,-1-2 1 0 0,0 1 0 0 0,11-29-1 0 0,-7 7 423 0 0,-1 0 0 0 0,11-65 0 0 0,-29 139-606 0 0,-22 167 204 0 0,25-167-77 0 0,2 0-1 0 0,2 1 0 0 0,7 59 0 0 0,-4-84-362 0 0,0 1 0 0 0,1 0 1 0 0,1-1-1 0 0,8 20 0 0 0,-3-16-3559 0 0,1-3-3401 0 0</inkml:trace>
</inkml:ink>
</file>

<file path=ppt/ink/ink1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2.866"/>
    </inkml:context>
    <inkml:brush xml:id="br0">
      <inkml:brushProperty name="width" value="0.05" units="cm"/>
      <inkml:brushProperty name="height" value="0.05" units="cm"/>
    </inkml:brush>
  </inkml:definitions>
  <inkml:trace contextRef="#ctx0" brushRef="#br0">143 1 7810 0 0,'0'0'9323'0'0,"-12"7"-8980"0"0,-39 23-3 0 0,46-25-274 0 0,-1-1 0 0 0,1 1 1 0 0,1 0-1 0 0,-1 1 0 0 0,1-1 1 0 0,0 1-1 0 0,0-1 0 0 0,0 1 0 0 0,1 0 1 0 0,0 1-1 0 0,0-1 0 0 0,1 1 1 0 0,0-1-1 0 0,0 1 0 0 0,0 0 0 0 0,-1 12 1 0 0,-2 5 129 0 0,0-4-53 0 0,1 1 0 0 0,2-1 1 0 0,0 1-1 0 0,1 0 0 0 0,1-1 0 0 0,1 1 1 0 0,1 0-1 0 0,0-1 0 0 0,2 1 0 0 0,0-1 1 0 0,14 37-1 0 0,-16-53-142 0 0,3 12 31 0 0,1-2 0 0 0,1 1 0 0 0,0 0 0 0 0,1-1 0 0 0,13 18 0 0 0,-19-29-23 0 0,0-1-1 0 0,0 0 1 0 0,0 1-1 0 0,0-1 1 0 0,1 0-1 0 0,-1 0 1 0 0,0-1-1 0 0,1 1 1 0 0,-1 0-1 0 0,1-1 1 0 0,0 0-1 0 0,0 1 1 0 0,-1-1 0 0 0,1 0-1 0 0,0-1 1 0 0,0 1-1 0 0,0 0 1 0 0,0-1-1 0 0,0 1 1 0 0,0-1-1 0 0,0 0 1 0 0,0 0-1 0 0,0 0 1 0 0,0-1-1 0 0,0 1 1 0 0,0-1-1 0 0,0 0 1 0 0,0 1-1 0 0,0-1 1 0 0,-1 0 0 0 0,1-1-1 0 0,0 1 1 0 0,0 0-1 0 0,-1-1 1 0 0,1 0-1 0 0,-1 1 1 0 0,3-4-1 0 0,1 1 14 0 0,0-1 0 0 0,0 0 0 0 0,-1 0 0 0 0,0-1 0 0 0,0 1 0 0 0,0-1 0 0 0,-1 0 0 0 0,0 0 0 0 0,0-1 0 0 0,0 1 0 0 0,-1-1 0 0 0,0 0 0 0 0,0 0 0 0 0,-1 0-1 0 0,0 0 1 0 0,0 0 0 0 0,-1-1 0 0 0,0 1 0 0 0,0 0 0 0 0,0-1 0 0 0,-1 1 0 0 0,-1-1 0 0 0,-1-11 0 0 0,1 16-45 0 0,0 1-1 0 0,-1-1 0 0 0,1 0 1 0 0,-1 1-1 0 0,0-1 1 0 0,0 1-1 0 0,0-1 1 0 0,0 1-1 0 0,0 0 1 0 0,0 0-1 0 0,-1 0 1 0 0,1 0-1 0 0,-1 1 1 0 0,1-1-1 0 0,-1 0 1 0 0,0 1-1 0 0,0 0 1 0 0,0 0-1 0 0,0 0 1 0 0,1 0-1 0 0,-1 0 1 0 0,0 1-1 0 0,-1-1 1 0 0,1 1-1 0 0,0-1 1 0 0,0 1-1 0 0,-3 1 1 0 0,-1-2-155 0 0,1 1 0 0 0,0 0 0 0 0,0 0 0 0 0,-1 1 0 0 0,1-1 0 0 0,0 2 0 0 0,0-1 0 0 0,0 1 0 0 0,0-1-1 0 0,0 2 1 0 0,0-1 0 0 0,-9 5 0 0 0,13-4-284 0 0,-1-1-1 0 0,0 0 0 0 0,1 1 0 0 0,0 0 0 0 0,0-1 1 0 0,0 1-1 0 0,0 0 0 0 0,-3 6 0 0 0,-4 13-6835 0 0,9-21 6994 0 0,-3 8-6858 0 0</inkml:trace>
</inkml:ink>
</file>

<file path=ppt/ink/ink1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3.274"/>
    </inkml:context>
    <inkml:brush xml:id="br0">
      <inkml:brushProperty name="width" value="0.05" units="cm"/>
      <inkml:brushProperty name="height" value="0.05" units="cm"/>
    </inkml:brush>
  </inkml:definitions>
  <inkml:trace contextRef="#ctx0" brushRef="#br0">192 0 7082 0 0,'0'0'9820'0'0,"-10"10"-9314"0"0,-23 27 162 0 0,2 1-1 0 0,2 2 1 0 0,-36 62 0 0 0,61-93-798 0 0,1-4-29 0 0,1-1-1 0 0,-1 1 1 0 0,1-1-1 0 0,0 1 1 0 0,1 0 0 0 0,-1 0-1 0 0,1 0 1 0 0,0 0-1 0 0,0 0 1 0 0,0 0-1 0 0,1 0 1 0 0,0 0 0 0 0,0 9-1 0 0,13-11-3849 0 0</inkml:trace>
</inkml:ink>
</file>

<file path=ppt/ink/ink1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3.755"/>
    </inkml:context>
    <inkml:brush xml:id="br0">
      <inkml:brushProperty name="width" value="0.05" units="cm"/>
      <inkml:brushProperty name="height" value="0.05" units="cm"/>
    </inkml:brush>
  </inkml:definitions>
  <inkml:trace contextRef="#ctx0" brushRef="#br0">155 66 10546 0 0,'0'0'4285'0'0,"-23"15"-3787"0"0,-68 50-16 0 0,88-63-424 0 0,0 0 1 0 0,1 0-1 0 0,-1 0 0 0 0,0 0 0 0 0,1 1 0 0 0,-1-1 0 0 0,1 1 0 0 0,0-1 0 0 0,0 1 0 0 0,0 0 0 0 0,0 0 0 0 0,0 0 0 0 0,1 0 1 0 0,-1 0-1 0 0,1 1 0 0 0,0-1 0 0 0,0 0 0 0 0,0 1 0 0 0,0-1 0 0 0,1 0 0 0 0,-1 1 0 0 0,1-1 0 0 0,0 1 0 0 0,0-1 0 0 0,0 1 1 0 0,1-1-1 0 0,0 6 0 0 0,1 8 136 0 0,-2-13-121 0 0,1 1 0 0 0,0-1 0 0 0,0 1 0 0 0,1 0 0 0 0,0-1 0 0 0,-1 0 0 0 0,1 1 0 0 0,1-1 0 0 0,-1 0 0 0 0,1 0 0 0 0,-1 0 0 0 0,1-1 0 0 0,0 1 0 0 0,0 0 0 0 0,1-1 0 0 0,-1 0 0 0 0,1 0 0 0 0,0 0 0 0 0,0 0 0 0 0,0-1 0 0 0,0 1 0 0 0,0-1 0 0 0,8 3 0 0 0,0 0 58 0 0,0 0-1 0 0,0-1 1 0 0,0 0 0 0 0,1-1 0 0 0,0 0-1 0 0,0-1 1 0 0,20 1 0 0 0,-30-3-97 0 0,0 0 1 0 0,0 0-1 0 0,-1-1 1 0 0,1 1 0 0 0,0-1-1 0 0,0 1 1 0 0,-1-1-1 0 0,1 0 1 0 0,0 0-1 0 0,-1-1 1 0 0,1 1-1 0 0,-1 0 1 0 0,1-1 0 0 0,-1 1-1 0 0,0-1 1 0 0,1 0-1 0 0,-1 0 1 0 0,0 0-1 0 0,2-2 1 0 0,-1-1 43 0 0,0 0 0 0 0,0 0 0 0 0,0 0 1 0 0,0-1-1 0 0,-1 1 0 0 0,0-1 0 0 0,0 1 0 0 0,2-11 0 0 0,-1-7 129 0 0,0 1-1 0 0,-2-1 1 0 0,-1-37-1 0 0,-1 53-251 0 0,1-1 0 0 0,-1 0 0 0 0,-1 1 1 0 0,1 0-1 0 0,-1-1 0 0 0,-1 1 0 0 0,1 0 0 0 0,-1 0 0 0 0,0 0 0 0 0,-1 0 0 0 0,0 0 0 0 0,0 1 0 0 0,0 0 0 0 0,-1 0 0 0 0,-9-10 1 0 0,9 12-107 0 0,0 0 0 0 0,0 0 0 0 0,0 0 0 0 0,0 1 0 0 0,-1 0 0 0 0,1 0 0 0 0,-1 1 0 0 0,0-1 0 0 0,1 1 0 0 0,-1 1 0 0 0,0-1 0 0 0,0 1 0 0 0,-1 0 0 0 0,1 0 0 0 0,0 1 0 0 0,0-1 0 0 0,0 1 0 0 0,-1 1 0 0 0,-10 1 0 0 0,14-1-333 0 0,0 0 0 0 0,-1 0 0 0 0,1 1 0 0 0,0-1 1 0 0,0 1-1 0 0,0-1 0 0 0,1 1 0 0 0,-1 0 0 0 0,0 0 0 0 0,1 0 0 0 0,-3 3 0 0 0,-4 3-3588 0 0</inkml:trace>
</inkml:ink>
</file>

<file path=ppt/ink/ink1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4.300"/>
    </inkml:context>
    <inkml:brush xml:id="br0">
      <inkml:brushProperty name="width" value="0.05" units="cm"/>
      <inkml:brushProperty name="height" value="0.05" units="cm"/>
    </inkml:brush>
  </inkml:definitions>
  <inkml:trace contextRef="#ctx0" brushRef="#br0">131 0 9066 0 0,'0'0'3487'0'0,"-14"13"-3112"0"0,-44 37 37 0 0,54-46-277 0 0,0 0 0 0 0,0 1 0 0 0,0-1-1 0 0,1 1 1 0 0,0 0 0 0 0,0 0 0 0 0,0 0 0 0 0,1 0 0 0 0,-1 0-1 0 0,1 1 1 0 0,0-1 0 0 0,1 1 0 0 0,0-1 0 0 0,-1 1 0 0 0,2 0-1 0 0,-1-1 1 0 0,1 1 0 0 0,0 0 0 0 0,0 0 0 0 0,0-1 0 0 0,2 7-1 0 0,-1 10 494 0 0,-1-19-519 0 0,0 0 1 0 0,0 0-1 0 0,0 0 0 0 0,1 0 0 0 0,0 0 0 0 0,-1 0 0 0 0,1-1 1 0 0,0 1-1 0 0,1 0 0 0 0,-1 0 0 0 0,0-1 0 0 0,1 1 0 0 0,-1-1 0 0 0,1 1 1 0 0,0-1-1 0 0,0 0 0 0 0,3 4 0 0 0,0-2 13 0 0,0-1 1 0 0,0 1-1 0 0,1-1 1 0 0,-1 0-1 0 0,1 0 0 0 0,-1 0 1 0 0,1-1-1 0 0,6 2 0 0 0,4 0 80 0 0,0-1 0 0 0,-1 0-1 0 0,1-1 1 0 0,0-1-1 0 0,28 0 1 0 0,-39-2-149 0 0,0 0 0 0 0,0 0 1 0 0,-1 0-1 0 0,1 0 0 0 0,0-1 0 0 0,-1 0 0 0 0,1 0 1 0 0,-1 0-1 0 0,1-1 0 0 0,-1 1 0 0 0,0-1 0 0 0,0 0 1 0 0,0 0-1 0 0,0 0 0 0 0,-1-1 0 0 0,1 0 1 0 0,-1 1-1 0 0,0-1 0 0 0,0 0 0 0 0,0 0 0 0 0,-1-1 1 0 0,3-4-1 0 0,-3 5-17 0 0,0 0 1 0 0,-1 0 0 0 0,1 0-1 0 0,-1-1 1 0 0,0 1 0 0 0,0 0-1 0 0,0-1 1 0 0,0 1-1 0 0,-1-1 1 0 0,0 1 0 0 0,0-1-1 0 0,0 1 1 0 0,-1 0-1 0 0,1-1 1 0 0,-1 1 0 0 0,0-1-1 0 0,0 1 1 0 0,-1 0-1 0 0,1 0 1 0 0,-1 0 0 0 0,0 0-1 0 0,0 0 1 0 0,0 0-1 0 0,-4-5 1 0 0,-4-1-220 0 0,0 0 0 0 0,-1 1-1 0 0,0 0 1 0 0,-1 0 0 0 0,1 1 0 0 0,-2 1 0 0 0,1 0 0 0 0,-1 1-1 0 0,0 0 1 0 0,0 1 0 0 0,-1 0 0 0 0,0 1 0 0 0,0 1 0 0 0,0 0-1 0 0,0 1 1 0 0,0 0 0 0 0,0 1 0 0 0,0 1 0 0 0,-16 1 0 0 0,8 5-2509 0 0,11 5-6755 0 0</inkml:trace>
</inkml:ink>
</file>

<file path=ppt/ink/ink1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4.781"/>
    </inkml:context>
    <inkml:brush xml:id="br0">
      <inkml:brushProperty name="width" value="0.05" units="cm"/>
      <inkml:brushProperty name="height" value="0.05" units="cm"/>
    </inkml:brush>
  </inkml:definitions>
  <inkml:trace contextRef="#ctx0" brushRef="#br0">98 26 12339 0 0,'0'0'5894'0'0,"-12"7"-5795"0"0,-37 24-8 0 0,46-29-84 0 0,0 1 1 0 0,1-1-1 0 0,-1 1 1 0 0,0 0-1 0 0,1 0 1 0 0,0 0-1 0 0,0 0 1 0 0,0 0 0 0 0,0 0-1 0 0,0 1 1 0 0,0-1-1 0 0,1 1 1 0 0,0-1-1 0 0,-1 1 1 0 0,0 6-1 0 0,0 51-43 0 0,2-42 66 0 0,0-14 7 0 0,0 1-1 0 0,1 0 0 0 0,-1 0 1 0 0,1 0-1 0 0,0 0 1 0 0,1-1-1 0 0,-1 1 0 0 0,1 0 1 0 0,0-1-1 0 0,0 1 1 0 0,5 6-1 0 0,-5-9 17 0 0,0-1-1 0 0,1 1 0 0 0,-1 0 1 0 0,1 0-1 0 0,0-1 1 0 0,0 0-1 0 0,0 1 1 0 0,0-1-1 0 0,0 0 1 0 0,0 0-1 0 0,1-1 1 0 0,-1 1-1 0 0,1-1 1 0 0,-1 0-1 0 0,1 0 1 0 0,0 0-1 0 0,-1 0 0 0 0,8 0 1 0 0,0 0 74 0 0,0-1-1 0 0,0 0 1 0 0,0-1 0 0 0,0 0 0 0 0,0-1-1 0 0,0 0 1 0 0,0-1 0 0 0,-1 0-1 0 0,1-1 1 0 0,-1 0 0 0 0,0 0 0 0 0,0-1-1 0 0,0-1 1 0 0,14-10 0 0 0,-17 12-63 0 0,-1-1 1 0 0,-1 0-1 0 0,1 0 1 0 0,-1-1-1 0 0,1 1 1 0 0,-2-1-1 0 0,1 0 1 0 0,-1 0-1 0 0,0-1 1 0 0,0 1-1 0 0,0-1 1 0 0,-1 0-1 0 0,0 0 1 0 0,-1 0 0 0 0,1-1-1 0 0,-1 1 1 0 0,-1 0-1 0 0,1-1 1 0 0,-2 1-1 0 0,1-1 1 0 0,-1 0-1 0 0,0-8 1 0 0,0 12-36 0 0,-1 0 0 0 0,0 0 0 0 0,0 1 0 0 0,0-1 0 0 0,0 0 0 0 0,-1 1 0 0 0,1-1 0 0 0,-1 1 0 0 0,0-1 0 0 0,0 1 0 0 0,0 0 0 0 0,0 0 0 0 0,-1 0 0 0 0,1 0 0 0 0,-1 0 0 0 0,0 1 0 0 0,-3-4 0 0 0,-1 2-6 0 0,1 0 1 0 0,-1 0-1 0 0,0 0 1 0 0,0 1-1 0 0,-1 0 1 0 0,1 1-1 0 0,-16-4 1 0 0,-4 1-488 0 0,0 2-1 0 0,0 1 1 0 0,-48 3 0 0 0,71 0 196 0 0,0-1 0 0 0,1 1-1 0 0,-1-1 1 0 0,0 1 0 0 0,1 0 0 0 0,-1 1 0 0 0,0-1 0 0 0,-3 3 0 0 0,-12 12-7473 0 0</inkml:trace>
</inkml:ink>
</file>

<file path=ppt/ink/ink1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5.308"/>
    </inkml:context>
    <inkml:brush xml:id="br0">
      <inkml:brushProperty name="width" value="0.05" units="cm"/>
      <inkml:brushProperty name="height" value="0.05" units="cm"/>
    </inkml:brush>
  </inkml:definitions>
  <inkml:trace contextRef="#ctx0" brushRef="#br0">235 1 13027 0 0,'0'0'9458'0'0,"-10"5"-9353"0"0,-16 11-129 0 0,0 0-1 0 0,2 2 1 0 0,0 0 0 0 0,1 2-1 0 0,1 0 1 0 0,-29 36-1 0 0,46-50-829 0 0,-14 24 1046 0 0,16-19-3813 0 0,1 2-4662 0 0</inkml:trace>
</inkml:ink>
</file>

<file path=ppt/ink/ink1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5.694"/>
    </inkml:context>
    <inkml:brush xml:id="br0">
      <inkml:brushProperty name="width" value="0.05" units="cm"/>
      <inkml:brushProperty name="height" value="0.05" units="cm"/>
    </inkml:brush>
  </inkml:definitions>
  <inkml:trace contextRef="#ctx0" brushRef="#br0">0 0 13819 0 0,'0'0'6488'0'0,"28"3"-6304"0"0,-12-2-168 0 0,38 3 101 0 0,0 2 1 0 0,60 15-1 0 0,-67-7-608 0 0,85 39 0 0 0,-59-16-8461 0 0</inkml:trace>
</inkml:ink>
</file>

<file path=ppt/ink/ink1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6.145"/>
    </inkml:context>
    <inkml:brush xml:id="br0">
      <inkml:brushProperty name="width" value="0.05" units="cm"/>
      <inkml:brushProperty name="height" value="0.05" units="cm"/>
    </inkml:brush>
  </inkml:definitions>
  <inkml:trace contextRef="#ctx0" brushRef="#br0">76 1 15875 0 0,'0'0'3689'0'0,"-10"25"-4082"0"0,-31 84 646 0 0,35-94-200 0 0,1 1-1 0 0,1 0 1 0 0,1 0 0 0 0,0 1-1 0 0,1-1 1 0 0,1 1 0 0 0,0-1-1 0 0,1 1 1 0 0,4 24 0 0 0,-3-20-98 0 0,0-12-89 0 0,1 0 0 0 0,0 0 1 0 0,0 0-1 0 0,1-1 0 0 0,0 1 1 0 0,0-1-1 0 0,1 0 1 0 0,0 0-1 0 0,10 14 0 0 0,14 12-7378 0 0</inkml:trace>
</inkml:ink>
</file>

<file path=ppt/ink/ink1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6.580"/>
    </inkml:context>
    <inkml:brush xml:id="br0">
      <inkml:brushProperty name="width" value="0.05" units="cm"/>
      <inkml:brushProperty name="height" value="0.05" units="cm"/>
    </inkml:brush>
  </inkml:definitions>
  <inkml:trace contextRef="#ctx0" brushRef="#br0">258 57 10962 0 0,'0'0'3328'0'0,"-19"0"-3030"0"0,-62 1 12 0 0,74-1-212 0 0,1 0 0 0 0,-1 1-1 0 0,0 0 1 0 0,1 1 0 0 0,0-1 0 0 0,-1 1 0 0 0,1 0 0 0 0,0 1-1 0 0,0 0 1 0 0,0 0 0 0 0,0 0 0 0 0,1 0 0 0 0,-1 1 0 0 0,1 0 0 0 0,0 0-1 0 0,0 1 1 0 0,0-1 0 0 0,1 1 0 0 0,-1 0 0 0 0,1 0 0 0 0,-4 7 0 0 0,4-5 2 0 0,0 1 0 0 0,0-1 0 0 0,1 1 0 0 0,0-1 0 0 0,0 1 0 0 0,1 0 0 0 0,0 0 0 0 0,1 0 0 0 0,-1 0 0 0 0,2 1 1 0 0,-1-1-1 0 0,1 0 0 0 0,0 0 0 0 0,2 12 0 0 0,-1-16-55 0 0,0-1 0 0 0,0 1 0 0 0,0 0 0 0 0,0 0 0 0 0,1-1 0 0 0,-1 1 0 0 0,1-1 0 0 0,0 0 1 0 0,0 1-1 0 0,1-1 0 0 0,-1 0 0 0 0,1 0 0 0 0,-1 0 0 0 0,1 0 0 0 0,0-1 0 0 0,6 5 0 0 0,-3-3 50 0 0,0-1 0 0 0,1 0-1 0 0,-1 0 1 0 0,1 0 0 0 0,0-1 0 0 0,0 0 0 0 0,0 0-1 0 0,13 1 1 0 0,-5-2 75 0 0,0 0 0 0 0,0-2 0 0 0,1 1 0 0 0,-1-2 0 0 0,0 0 0 0 0,0-1 0 0 0,0 0 0 0 0,18-7 0 0 0,-25 7-75 0 0,-1 0-1 0 0,1-1 1 0 0,0 0 0 0 0,-1 0 0 0 0,0 0 0 0 0,0-1 0 0 0,0 0 0 0 0,0-1 0 0 0,-1 0-1 0 0,0 0 1 0 0,0 0 0 0 0,-1-1 0 0 0,1 1 0 0 0,-2-1 0 0 0,6-8 0 0 0,-8 9-74 0 0,0 0 0 0 0,0 0 0 0 0,0 1 0 0 0,-1-1 0 0 0,0 0 0 0 0,0 0-1 0 0,0-1 1 0 0,-1 1 0 0 0,1 0 0 0 0,-2 0 0 0 0,1 0 0 0 0,-1 0 0 0 0,0 0 0 0 0,0 0 0 0 0,0 0 0 0 0,-1 0 0 0 0,0 0 0 0 0,0 0 0 0 0,-1 1 0 0 0,0-1 0 0 0,-5-8 0 0 0,3 6-244 0 0,0 1 0 0 0,-1 0 1 0 0,1 0-1 0 0,-1 1 0 0 0,-1 0 1 0 0,1 0-1 0 0,-1 0 0 0 0,0 0 1 0 0,-1 1-1 0 0,1 1 1 0 0,-1-1-1 0 0,0 1 0 0 0,0 0 1 0 0,0 1-1 0 0,-16-5 0 0 0,18 7-771 0 0,0 0 0 0 0,0 0 1 0 0,0 1-1 0 0,0 0 0 0 0,0 0 0 0 0,0 0 0 0 0,0 1 0 0 0,0 0 0 0 0,-7 1 0 0 0</inkml:trace>
</inkml:ink>
</file>

<file path=ppt/ink/ink1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6.956"/>
    </inkml:context>
    <inkml:brush xml:id="br0">
      <inkml:brushProperty name="width" value="0.05" units="cm"/>
      <inkml:brushProperty name="height" value="0.05" units="cm"/>
    </inkml:brush>
  </inkml:definitions>
  <inkml:trace contextRef="#ctx0" brushRef="#br0">68 68 9330 0 0,'0'0'3049'0'0,"-6"26"-2496"0"0,-17 82-34 0 0,22-102-397 0 0,-1-1-1 0 0,1 1 1 0 0,1 0 0 0 0,-1-1 0 0 0,1 1 0 0 0,0 0-1 0 0,0 0 1 0 0,0-1 0 0 0,1 1 0 0 0,0 0-1 0 0,0-1 1 0 0,1 1 0 0 0,-1-1 0 0 0,1 1-1 0 0,0-1 1 0 0,5 9 0 0 0,-4-11 32 0 0,0 0 0 0 0,0 0 0 0 0,0 0 0 0 0,0 0 0 0 0,0-1 0 0 0,1 1 0 0 0,-1-1 0 0 0,1 0 0 0 0,0 0 0 0 0,-1 0 0 0 0,1 0 1 0 0,0-1-1 0 0,0 1 0 0 0,0-1 0 0 0,1 0 0 0 0,-1 0 0 0 0,5 0 0 0 0,5 0 185 0 0,1-1 1 0 0,-1-1-1 0 0,0 0 0 0 0,0-1 1 0 0,1 0-1 0 0,-1-1 1 0 0,0-1-1 0 0,-1 0 1 0 0,1-1-1 0 0,14-7 0 0 0,-19 7-186 0 0,0 0 0 0 0,0-1 0 0 0,0 0 0 0 0,-1 0 0 0 0,0-1 0 0 0,0 0 0 0 0,-1-1 0 0 0,0 1 0 0 0,0-1 0 0 0,0-1 0 0 0,-1 1 0 0 0,9-19 0 0 0,-13 23-102 0 0,0-1-1 0 0,0 1 0 0 0,-1-1 0 0 0,1 0 0 0 0,-1 1 0 0 0,0-1 1 0 0,-1 0-1 0 0,1 0 0 0 0,-1 0 0 0 0,0 0 0 0 0,0 0 0 0 0,0 0 1 0 0,-1 1-1 0 0,0-1 0 0 0,0 0 0 0 0,0 0 0 0 0,0 0 0 0 0,-1 1 1 0 0,0-1-1 0 0,0 1 0 0 0,0-1 0 0 0,0 1 0 0 0,-1 0 0 0 0,1 0 1 0 0,-1 0-1 0 0,-1 0 0 0 0,1 0 0 0 0,0 1 0 0 0,-5-4 0 0 0,-1-1-126 0 0,0 2 0 0 0,0-1 0 0 0,-1 1 0 0 0,0 1 0 0 0,0 0 0 0 0,0 0-1 0 0,0 1 1 0 0,-1 0 0 0 0,0 1 0 0 0,0 0 0 0 0,0 1 0 0 0,0 0-1 0 0,0 1 1 0 0,-17 0 0 0 0,11 1-624 0 0,-1 1-1 0 0,1 0 1 0 0,-24 6 0 0 0,24-3-2031 0 0,0 1 0 0 0,-33 14 1 0 0,29-9-8031 0 0</inkml:trace>
</inkml:ink>
</file>

<file path=ppt/ink/ink1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8.783"/>
    </inkml:context>
    <inkml:brush xml:id="br0">
      <inkml:brushProperty name="width" value="0.05" units="cm"/>
      <inkml:brushProperty name="height" value="0.05" units="cm"/>
    </inkml:brush>
  </inkml:definitions>
  <inkml:trace contextRef="#ctx0" brushRef="#br0">119 19 4825 0 0,'0'0'12879'0'0,"-3"-2"-12458"0"0,-7-7-23 0 0,15 5 315 0 0,29 2 539 0 0,-12 2-1380 0 0,-17 0 162 0 0,8-1-6 0 0,0 1 0 0 0,0 0 0 0 0,0 0 1 0 0,0 1-1 0 0,19 5 0 0 0,-29-5-41 0 0,1 0 0 0 0,-1 0 0 0 0,0 0 1 0 0,0 0-1 0 0,-1 1 0 0 0,1-1 0 0 0,0 1 0 0 0,0 0 1 0 0,-1 0-1 0 0,1 0 0 0 0,-1 0 0 0 0,0 1 0 0 0,0-1 1 0 0,0 1-1 0 0,0-1 0 0 0,0 1 0 0 0,0 0 0 0 0,0-1 1 0 0,-1 1-1 0 0,0 0 0 0 0,1 0 0 0 0,-1 0 0 0 0,0 0 1 0 0,-1 1-1 0 0,1-1 0 0 0,0 0 0 0 0,-1 6 0 0 0,1 0-15 0 0,0 0-1 0 0,-2 0 1 0 0,1 0-1 0 0,-1 0 0 0 0,0 0 1 0 0,-1 0-1 0 0,0 0 1 0 0,0-1-1 0 0,-1 1 0 0 0,0-1 1 0 0,-8 16-1 0 0,3-11 8 0 0,0 0 0 0 0,-1-1-1 0 0,0-1 1 0 0,-1 0 0 0 0,0 0 0 0 0,-20 16-1 0 0,18-17-3 0 0,0 0-1 0 0,0 0 1 0 0,-1-1-1 0 0,0-1 1 0 0,-1 0 0 0 0,0-1-1 0 0,0-1 1 0 0,0 0-1 0 0,-1-1 1 0 0,0 0-1 0 0,0-1 1 0 0,0-1 0 0 0,-24 2-1 0 0,54-20-1371 0 0,-1 12 1290 0 0,0 0 1 0 0,-1 1-1 0 0,1 0 1 0 0,0 1 0 0 0,0 0-1 0 0,0 2 1 0 0,0-1-1 0 0,0 2 1 0 0,0 0 0 0 0,-1 0-1 0 0,1 2 1 0 0,20 6 0 0 0,-16-3 58 0 0,0 0 1 0 0,-1 1 0 0 0,1 1 0 0 0,-2 1 0 0 0,28 20-1 0 0,-38-26 47 0 0,0 1-1 0 0,-1-1 1 0 0,0 1-1 0 0,0 0 0 0 0,0 0 1 0 0,0 1-1 0 0,-1 0 1 0 0,0 0-1 0 0,0 0 1 0 0,0 0-1 0 0,-1 0 0 0 0,0 1 1 0 0,0 0-1 0 0,-1-1 1 0 0,0 1-1 0 0,0 0 0 0 0,0 0 1 0 0,0 10-1 0 0,-2-15 15 0 0,0 0-1 0 0,0 0 0 0 0,-1 0 1 0 0,1 0-1 0 0,0-1 0 0 0,-1 1 1 0 0,0 0-1 0 0,1 0 0 0 0,-1 0 1 0 0,0-1-1 0 0,0 1 0 0 0,0 0 1 0 0,0-1-1 0 0,0 1 1 0 0,0-1-1 0 0,0 1 0 0 0,-1-1 1 0 0,1 0-1 0 0,-3 3 0 0 0,0-1 54 0 0,-1-1-1 0 0,1 1 0 0 0,0-1 0 0 0,-1 0 0 0 0,1-1 1 0 0,-1 1-1 0 0,-8 1 0 0 0,-7 0 396 0 0,0 0 1 0 0,-38-1-1 0 0,52-2-336 0 0,-11 0 182 0 0,-93-4 832 0 0,100 3-1047 0 0,0 0 1 0 0,0-1 0 0 0,0 0-1 0 0,0-1 1 0 0,0 0-1 0 0,1-1 1 0 0,0 1 0 0 0,-14-9-1 0 0,13 0 593 0 0,7 4-2581 0 0</inkml:trace>
</inkml:ink>
</file>

<file path=ppt/ink/ink1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09.316"/>
    </inkml:context>
    <inkml:brush xml:id="br0">
      <inkml:brushProperty name="width" value="0.05" units="cm"/>
      <inkml:brushProperty name="height" value="0.05" units="cm"/>
    </inkml:brush>
  </inkml:definitions>
  <inkml:trace contextRef="#ctx0" brushRef="#br0">83 130 10882 0 0,'0'0'3489'0'0,"-12"11"-3258"0"0,-35 32 48 0 0,44-40-143 0 0,1 1 0 0 0,-1 0 0 0 0,1-1 0 0 0,0 1 1 0 0,0 0-1 0 0,0 1 0 0 0,1-1 0 0 0,-1 0 0 0 0,1 0 1 0 0,0 1-1 0 0,0-1 0 0 0,1 1 0 0 0,-1-1 0 0 0,1 1 1 0 0,0-1-1 0 0,0 1 0 0 0,0-1 0 0 0,1 1 1 0 0,0-1-1 0 0,0 1 0 0 0,1 4 0 0 0,0-3-47 0 0,0-1 0 0 0,0 1 1 0 0,0-1-1 0 0,1 0 0 0 0,0 0 0 0 0,0 0 0 0 0,0 0 0 0 0,0 0 0 0 0,1-1 1 0 0,0 1-1 0 0,0-1 0 0 0,0 0 0 0 0,0 0 0 0 0,1-1 0 0 0,-1 1 0 0 0,1-1 1 0 0,0 0-1 0 0,0 0 0 0 0,0-1 0 0 0,0 1 0 0 0,1-1 0 0 0,-1-1 0 0 0,1 1 1 0 0,-1-1-1 0 0,1 1 0 0 0,8-1 0 0 0,-2 1 8 0 0,0-1 0 0 0,0 0 1 0 0,0-1-1 0 0,0 0 0 0 0,0-1 0 0 0,-1-1 0 0 0,1 0 0 0 0,0 0 0 0 0,-1-1 1 0 0,1 0-1 0 0,19-10 0 0 0,-25 10-11 0 0,0 0 0 0 0,0-1 0 0 0,-1 1 0 0 0,1-1 0 0 0,-1 0 0 0 0,0 0 0 0 0,-1-1 1 0 0,1 0-1 0 0,-1 0 0 0 0,1 0 0 0 0,5-11 0 0 0,-8 13-45 0 0,-1-1 0 0 0,0 1 1 0 0,0 0-1 0 0,0-1 0 0 0,0 1 1 0 0,-1-1-1 0 0,1 1 0 0 0,-1-1 1 0 0,0 1-1 0 0,0-1 0 0 0,0 0 1 0 0,-1 1-1 0 0,1-1 0 0 0,-1 1 1 0 0,0 0-1 0 0,0-1 0 0 0,0 1 0 0 0,0-1 1 0 0,-1 1-1 0 0,1 0 0 0 0,-1 0 1 0 0,0 0-1 0 0,-4-5 0 0 0,-10-14-218 0 0,-1 0-1 0 0,0 2 0 0 0,-2 0 0 0 0,-1 1 1 0 0,0 1-1 0 0,-1 1 0 0 0,-1 0 0 0 0,-1 2 0 0 0,-35-18 1 0 0,32 25-2243 0 0,10 10-6440 0 0</inkml:trace>
</inkml:ink>
</file>

<file path=ppt/ink/ink1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0.005"/>
    </inkml:context>
    <inkml:brush xml:id="br0">
      <inkml:brushProperty name="width" value="0.05" units="cm"/>
      <inkml:brushProperty name="height" value="0.05" units="cm"/>
    </inkml:brush>
  </inkml:definitions>
  <inkml:trace contextRef="#ctx0" brushRef="#br0">40 88 1552 0 0,'0'0'10959'0'0,"-7"9"-10477"0"0,-20 29 48 0 0,26-35-406 0 0,0 0 1 0 0,0 0 0 0 0,0 1-1 0 0,1-1 1 0 0,-1 0-1 0 0,1 0 1 0 0,0 0 0 0 0,0 1-1 0 0,0-1 1 0 0,0 0-1 0 0,0 0 1 0 0,1 1 0 0 0,0-1-1 0 0,-1 0 1 0 0,1 0 0 0 0,0 0-1 0 0,1 0 1 0 0,-1 0-1 0 0,0 0 1 0 0,1 0 0 0 0,0 0-1 0 0,-1-1 1 0 0,1 1-1 0 0,3 3 1 0 0,1 3 223 0 0,2 4-161 0 0,1 0 1 0 0,0-1-1 0 0,1 0 0 0 0,0 0 0 0 0,1-1 0 0 0,1 0 0 0 0,-1-1 0 0 0,2 0 0 0 0,-1-1 0 0 0,1 0 1 0 0,25 11-1 0 0,-31-16-108 0 0,0-1 0 0 0,1 0 1 0 0,-1-1-1 0 0,1 0 0 0 0,0 0 1 0 0,0 0-1 0 0,-1-1 0 0 0,1-1 1 0 0,0 1-1 0 0,0-1 0 0 0,0 0 1 0 0,0-1-1 0 0,0 0 0 0 0,0 0 1 0 0,0-1-1 0 0,-1 0 0 0 0,1 0 1 0 0,0-1-1 0 0,-1 0 1 0 0,0 0-1 0 0,0-1 0 0 0,0 0 1 0 0,0 0-1 0 0,9-8 0 0 0,-10 7-38 0 0,-1 0 0 0 0,0 0 1 0 0,0-1-1 0 0,0 0 0 0 0,0 0 0 0 0,-1 0 0 0 0,0 0 0 0 0,0-1 0 0 0,-1 1 0 0 0,1-1 1 0 0,-2 0-1 0 0,1 0 0 0 0,-1-1 0 0 0,0 1 0 0 0,0 0 0 0 0,-1-1 0 0 0,0 1 1 0 0,0-1-1 0 0,-1 1 0 0 0,0-1 0 0 0,-1 1 0 0 0,1-1 0 0 0,-1 1 0 0 0,-1-1 0 0 0,1 1 1 0 0,-4-9-1 0 0,2 7-63 0 0,0 0 1 0 0,-1 1-1 0 0,0-1 1 0 0,-1 1-1 0 0,1 0 1 0 0,-2 0 0 0 0,1 0-1 0 0,-1 1 1 0 0,0 0-1 0 0,-1 0 1 0 0,1 0-1 0 0,-1 1 1 0 0,-1 0-1 0 0,1 1 1 0 0,-1-1 0 0 0,0 1-1 0 0,0 1 1 0 0,-1 0-1 0 0,1 0 1 0 0,-18-5-1 0 0,18 7-278 0 0,-1 0 0 0 0,1 0 0 0 0,-1 1 0 0 0,1 1 0 0 0,-1 0 0 0 0,0 0-1 0 0,1 0 1 0 0,-15 3 0 0 0,-6 7-3719 0 0,1 5-3801 0 0,17-8 485 0 0</inkml:trace>
</inkml:ink>
</file>

<file path=ppt/ink/ink1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0.408"/>
    </inkml:context>
    <inkml:brush xml:id="br0">
      <inkml:brushProperty name="width" value="0.05" units="cm"/>
      <inkml:brushProperty name="height" value="0.05" units="cm"/>
    </inkml:brush>
  </inkml:definitions>
  <inkml:trace contextRef="#ctx0" brushRef="#br0">171 1 4793 0 0,'0'0'13466'0'0,"-13"4"-13112"0"0,-41 18 41 0 0,47-17-300 0 0,1 0 1 0 0,-1 0-1 0 0,1 1 1 0 0,0 0-1 0 0,0 0 0 0 0,1 0 1 0 0,0 1-1 0 0,0-1 1 0 0,0 1-1 0 0,1 1 0 0 0,0-1 1 0 0,-6 16-1 0 0,7-16-77 0 0,1-4-39 0 0,-17 46-2701 0 0,18-47 2468 0 0,0 0 0 0 0,1-1 0 0 0,-1 1 0 0 0,1 0 0 0 0,0 0 0 0 0,0 0 0 0 0,-1-1 0 0 0,1 1 0 0 0,0 0 0 0 0,0 0 0 0 0,1 0 0 0 0,-1 0 0 0 0,0-1 0 0 0,1 1 0 0 0,-1 0 0 0 0,1 0 0 0 0,-1 0 0 0 0,1-1 1 0 0,0 1-1 0 0,0 0 0 0 0,0-1 0 0 0,0 1 0 0 0,2 2 0 0 0</inkml:trace>
</inkml:ink>
</file>

<file path=ppt/ink/ink1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1.093"/>
    </inkml:context>
    <inkml:brush xml:id="br0">
      <inkml:brushProperty name="width" value="0.05" units="cm"/>
      <inkml:brushProperty name="height" value="0.05" units="cm"/>
    </inkml:brush>
  </inkml:definitions>
  <inkml:trace contextRef="#ctx0" brushRef="#br0">96 34 1744 0 0,'0'0'10723'0'0,"-8"0"-10107"0"0,-26 3 85 0 0,33-3-567 0 0,0 1 1 0 0,0-1-1 0 0,0 1 0 0 0,0-1 0 0 0,0 1 0 0 0,0 0 1 0 0,0-1-1 0 0,0 1 0 0 0,0 0 0 0 0,0 0 0 0 0,0-1 0 0 0,0 1 1 0 0,0 0-1 0 0,0 0 0 0 0,1 0 0 0 0,-1 0 0 0 0,0 0 0 0 0,1 0 1 0 0,-1 1-1 0 0,1-1 0 0 0,-1 0 0 0 0,1 0 0 0 0,0 0 0 0 0,-1 2 1 0 0,-4 29 62 0 0,4-29 76 0 0,-12 57 820 0 0,10-48-878 0 0,0-1 1 0 0,0 1-1 0 0,1 0 1 0 0,0 0-1 0 0,1 0 0 0 0,1 14 1 0 0,0-23-185 0 0,1 0 0 0 0,-1 1-1 0 0,1-1 1 0 0,0 0 0 0 0,0 1 0 0 0,1-1 0 0 0,-1 0 0 0 0,1 0 0 0 0,-1 0 0 0 0,1 0 0 0 0,0-1 0 0 0,0 1 0 0 0,0 0 0 0 0,1-1-1 0 0,-1 1 1 0 0,0-1 0 0 0,1 0 0 0 0,0 0 0 0 0,-1 0 0 0 0,1 0 0 0 0,0 0 0 0 0,0 0 0 0 0,0-1 0 0 0,1 0 0 0 0,-1 1 0 0 0,5 0-1 0 0,4 1 53 0 0,-1-1 0 0 0,1 0-1 0 0,0-1 1 0 0,-1 0 0 0 0,1-1-1 0 0,0 0 1 0 0,0 0 0 0 0,-1-2-1 0 0,23-4 1 0 0,-16 2-34 0 0,-1-1 1 0 0,0-1-1 0 0,0-1 1 0 0,0 0-1 0 0,28-17 0 0 0,-43 23-6 0 0,0 0-1 0 0,1 0 0 0 0,-1-1 0 0 0,0 1 0 0 0,1-1 0 0 0,-1 1 1 0 0,0-1-1 0 0,0 0 0 0 0,0 0 0 0 0,-1 0 0 0 0,1 0 0 0 0,0 0 1 0 0,-1-1-1 0 0,1 1 0 0 0,-1 0 0 0 0,0-1 0 0 0,0 1 0 0 0,0-1 1 0 0,0 1-1 0 0,0-1 0 0 0,0 1 0 0 0,-1-1 0 0 0,1 0 0 0 0,-1 1 1 0 0,0-1-1 0 0,0 0 0 0 0,0 0 0 0 0,0 1 0 0 0,0-1 0 0 0,-1 0 1 0 0,1 1-1 0 0,-1-1 0 0 0,1 0 0 0 0,-1 1 0 0 0,0-1 0 0 0,0 1 1 0 0,0-1-1 0 0,-1 1 0 0 0,1 0 0 0 0,-1-1 0 0 0,1 1 0 0 0,-1 0 1 0 0,-2-3-1 0 0,-5-4-86 0 0,-1-1 0 0 0,0 1 0 0 0,0 1 0 0 0,0 0 0 0 0,-1 0 0 0 0,-1 1 1 0 0,-17-9-1 0 0,-114-46-2832 0 0,81 38-5171 0 0,48 20-1117 0 0</inkml:trace>
</inkml:ink>
</file>

<file path=ppt/ink/ink1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2.119"/>
    </inkml:context>
    <inkml:brush xml:id="br0">
      <inkml:brushProperty name="width" value="0.05" units="cm"/>
      <inkml:brushProperty name="height" value="0.05" units="cm"/>
    </inkml:brush>
  </inkml:definitions>
  <inkml:trace contextRef="#ctx0" brushRef="#br0">166 0 7794 0 0,'0'0'7749'0'0,"-18"3"-7602"0"0,-54 12 5 0 0,68-14-133 0 0,0 0 1 0 0,0 1-1 0 0,1-1 1 0 0,-1 1-1 0 0,1 0 0 0 0,0 0 1 0 0,-1 0-1 0 0,1 1 0 0 0,0-1 1 0 0,0 1-1 0 0,0-1 0 0 0,1 1 1 0 0,-1 0-1 0 0,0 0 1 0 0,1 0-1 0 0,0 1 0 0 0,0-1 1 0 0,0 0-1 0 0,-2 6 0 0 0,1 0 83 0 0,0-1-1 0 0,1 0 1 0 0,0 1-1 0 0,0 0 1 0 0,-1 16-1 0 0,4-17 20 0 0,0 0 1 0 0,0-1-1 0 0,0 1 0 0 0,1 0 0 0 0,0-1 1 0 0,0 1-1 0 0,1-1 0 0 0,0 0 0 0 0,0 0 0 0 0,1 0 1 0 0,0-1-1 0 0,0 1 0 0 0,1-1 0 0 0,0 0 0 0 0,0 0 1 0 0,0 0-1 0 0,0-1 0 0 0,1 1 0 0 0,0-2 0 0 0,0 1 1 0 0,1 0-1 0 0,-1-1 0 0 0,8 3 0 0 0,-3-1 0 0 0,0 0 1 0 0,0 0-1 0 0,1-1 0 0 0,-1-1 0 0 0,1 0 1 0 0,0 0-1 0 0,1-1 0 0 0,-1-1 0 0 0,0 0 1 0 0,1-1-1 0 0,-1 0 0 0 0,1-1 0 0 0,22-2 1 0 0,-25-1-36 0 0,0 0 1 0 0,0 0 0 0 0,0-1 0 0 0,0 0-1 0 0,-1-1 1 0 0,0 0 0 0 0,0 0 0 0 0,0-1 0 0 0,0 0-1 0 0,-1 0 1 0 0,0-1 0 0 0,-1 0 0 0 0,1-1-1 0 0,11-16 1 0 0,-17 21-29 0 0,0 1 0 0 0,-1-1 0 0 0,0 1 0 0 0,1-1 0 0 0,-1 0-1 0 0,0 0 1 0 0,0 1 0 0 0,-1-1 0 0 0,1 0 0 0 0,-1 0 0 0 0,1 0 0 0 0,-1 0 0 0 0,0 0-1 0 0,0 0 1 0 0,0 0 0 0 0,0 0 0 0 0,-1 0 0 0 0,-1-5 0 0 0,0 3-27 0 0,0 1 1 0 0,0-1 0 0 0,-1 0-1 0 0,1 1 1 0 0,-1 0-1 0 0,0 0 1 0 0,0 0 0 0 0,-1 0-1 0 0,1 0 1 0 0,-5-3 0 0 0,-10-7-220 0 0,0 2 0 0 0,0 0 0 0 0,-40-19 0 0 0,48 26 39 0 0,-61-27-1916 0 0,40 20-6231 0 0</inkml:trace>
</inkml:ink>
</file>

<file path=ppt/ink/ink1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3.134"/>
    </inkml:context>
    <inkml:brush xml:id="br0">
      <inkml:brushProperty name="width" value="0.05" units="cm"/>
      <inkml:brushProperty name="height" value="0.05" units="cm"/>
    </inkml:brush>
  </inkml:definitions>
  <inkml:trace contextRef="#ctx0" brushRef="#br0">99 122 3497 0 0,'0'0'11151'0'0,"-6"0"-10646"0"0,-26 3 248 0 0,30-2-626 0 0,1 0 1 0 0,-1 0-1 0 0,1 1 1 0 0,-1-1-1 0 0,1 0 1 0 0,0 0-1 0 0,0 1 0 0 0,0-1 1 0 0,-1 1-1 0 0,1-1 1 0 0,0 1-1 0 0,1-1 0 0 0,-1 1 1 0 0,0 0-1 0 0,0-1 1 0 0,0 4-1 0 0,-14 36 898 0 0,14-37-898 0 0,-3 6 106 0 0,-15 62 1010 0 0,18-69-1204 0 0,1 1 0 0 0,-1-1 0 0 0,1 0-1 0 0,0 1 1 0 0,0-1 0 0 0,0 1 0 0 0,1-1 0 0 0,-1 0 0 0 0,1 0-1 0 0,0 1 1 0 0,0-1 0 0 0,0 0 0 0 0,0 0 0 0 0,0 0-1 0 0,1 0 1 0 0,-1 0 0 0 0,1 0 0 0 0,0 0 0 0 0,2 2 0 0 0,10 10 144 0 0,-11-11-110 0 0,1 0 1 0 0,-1 0-1 0 0,1-1 1 0 0,0 1-1 0 0,0-1 1 0 0,0 0-1 0 0,0 0 0 0 0,10 4 1 0 0,2-1 11 0 0,-1-1 1 0 0,2-1-1 0 0,-1-1 1 0 0,0 0-1 0 0,1-1 1 0 0,-1-1-1 0 0,1 0 1 0 0,-1-2-1 0 0,26-2 1 0 0,-28 1 33 0 0,0 1 1 0 0,-1-2-1 0 0,1 0 0 0 0,-1-1 1 0 0,0 0-1 0 0,0-1 1 0 0,0 0-1 0 0,-1-1 1 0 0,0 0-1 0 0,0-1 1 0 0,0-1-1 0 0,-1 0 1 0 0,16-14-1 0 0,-23 18-73 0 0,0 0 1 0 0,0 0-1 0 0,-1 0 0 0 0,1-1 1 0 0,-1 0-1 0 0,0 1 0 0 0,0-1 1 0 0,-1 0-1 0 0,1 0 1 0 0,-1-1-1 0 0,0 1 0 0 0,-1 0 1 0 0,1-1-1 0 0,-1 1 0 0 0,0-1 1 0 0,0 0-1 0 0,-1 1 0 0 0,0-1 1 0 0,0 0-1 0 0,0 1 0 0 0,-2-8 1 0 0,0 5-24 0 0,0 0 0 0 0,-1-1 0 0 0,-1 1 0 0 0,1 0 0 0 0,-1 1 0 0 0,-1-1 0 0 0,0 1 0 0 0,0-1 1 0 0,0 1-1 0 0,0 1 0 0 0,-1-1 0 0 0,-1 1 0 0 0,-9-8 0 0 0,-1 0-387 0 0,-1 2-1 0 0,0 0 1 0 0,-23-12-1 0 0,7 8-2528 0 0,0 1-3369 0 0,14 6-5243 0 0</inkml:trace>
</inkml:ink>
</file>

<file path=ppt/ink/ink1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5.192"/>
    </inkml:context>
    <inkml:brush xml:id="br0">
      <inkml:brushProperty name="width" value="0.05" units="cm"/>
      <inkml:brushProperty name="height" value="0.05" units="cm"/>
    </inkml:brush>
  </inkml:definitions>
  <inkml:trace contextRef="#ctx0" brushRef="#br0">16 1 3985 0 0,'0'0'10005'0'0,"-16"7"-1401"0"0,222-1-7830 0 0,-159 1-173 0 0,-24-4-509 0 0,-7-1-3237 0 0,-3-1-2588 0 0,0 0-3667 0 0</inkml:trace>
</inkml:ink>
</file>

<file path=ppt/ink/ink1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5.580"/>
    </inkml:context>
    <inkml:brush xml:id="br0">
      <inkml:brushProperty name="width" value="0.05" units="cm"/>
      <inkml:brushProperty name="height" value="0.05" units="cm"/>
    </inkml:brush>
  </inkml:definitions>
  <inkml:trace contextRef="#ctx0" brushRef="#br0">0 51 9738 0 0,'0'0'10429'0'0,"12"-1"-10060"0"0,134-21 478 0 0,-27 3-2827 0 0,-42 11-4896 0 0,-63 8-3250 0 0</inkml:trace>
</inkml:ink>
</file>

<file path=ppt/ink/ink1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6.643"/>
    </inkml:context>
    <inkml:brush xml:id="br0">
      <inkml:brushProperty name="width" value="0.05" units="cm"/>
      <inkml:brushProperty name="height" value="0.05" units="cm"/>
    </inkml:brush>
  </inkml:definitions>
  <inkml:trace contextRef="#ctx0" brushRef="#br0">108 0 3289 0 0,'0'0'6861'0'0,"-9"1"-6271"0"0,-28 0 19 0 0,32 0 276 0 0,0 0 0 0 0,0 0 1 0 0,0 0-1 0 0,1 1 0 0 0,-1-1 0 0 0,-9 6 468 0 0,59-7 1070 0 0,53-10-2093 0 0,149 6-1 0 0,-243 4-332 0 0,-1 1 0 0 0,0-1 0 0 0,0 0 0 0 0,0 1 0 0 0,0 0 0 0 0,1-1 0 0 0,-1 1 1 0 0,0 0-1 0 0,0 1 0 0 0,-1-1 0 0 0,1 0 0 0 0,0 1 0 0 0,4 3 0 0 0,-6-4 11 0 0,0 0 1 0 0,1 0-1 0 0,-1 1 0 0 0,0-1 1 0 0,0 1-1 0 0,0-1 0 0 0,-1 1 1 0 0,1-1-1 0 0,0 1 0 0 0,0 0 1 0 0,-1-1-1 0 0,1 1 1 0 0,-1 0-1 0 0,0 0 0 0 0,1-1 1 0 0,-1 1-1 0 0,0 0 0 0 0,0 2 1 0 0,-1 2 15 0 0,0-1-1 0 0,0 1 1 0 0,-1-1 0 0 0,1 1-1 0 0,-1-1 1 0 0,-1 0 0 0 0,1 0-1 0 0,-1 0 1 0 0,0 0 0 0 0,0 0 0 0 0,0-1-1 0 0,0 1 1 0 0,-7 6 0 0 0,-6 4-19 0 0,-1 0 0 0 0,0 0 0 0 0,-1-2 0 0 0,-29 18 0 0 0,36-25-126 0 0,1 0 1 0 0,-1-1-1 0 0,0 0 0 0 0,-1-1 1 0 0,1 0-1 0 0,-1-1 0 0 0,0 0 0 0 0,0-1 1 0 0,-16 1-1 0 0,34-1 35 0 0,0-1 0 0 0,0 1 0 0 0,0 0 0 0 0,-1 1 0 0 0,1-1-1 0 0,-1 1 1 0 0,7 5 0 0 0,10 4-10 0 0,-7-5 17 0 0,115 60-533 0 0,-128-66 597 0 0,1 0 0 0 0,-1 1 1 0 0,0-1-1 0 0,0 1 0 0 0,0 0 0 0 0,0-1 1 0 0,-1 1-1 0 0,1 0 0 0 0,0 0 0 0 0,-1 0 1 0 0,1 0-1 0 0,-1 1 0 0 0,0-1 1 0 0,0 0-1 0 0,0 1 0 0 0,0-1 0 0 0,0 0 1 0 0,0 1-1 0 0,-1-1 0 0 0,1 1 1 0 0,-1-1-1 0 0,0 1 0 0 0,1 0 0 0 0,-1-1 1 0 0,-1 1-1 0 0,1-1 0 0 0,0 1 0 0 0,0-1 1 0 0,-1 1-1 0 0,0-1 0 0 0,1 1 1 0 0,-1-1-1 0 0,0 1 0 0 0,0-1 0 0 0,-2 3 1 0 0,0 1 54 0 0,-1 0 1 0 0,0 0-1 0 0,0-1 1 0 0,0 1-1 0 0,-1-1 1 0 0,1 0-1 0 0,-1 0 1 0 0,0-1-1 0 0,-1 1 1 0 0,1-1-1 0 0,-12 6 1 0 0,-16 3 344 0 0,-1-1 1 0 0,0-1-1 0 0,-1-2 0 0 0,0-2 1 0 0,0-1-1 0 0,-1-1 1 0 0,1-3-1 0 0,-45-1 0 0 0,79-1-451 0 0,1 0 0 0 0,0 0 1 0 0,-1 0-1 0 0,1-1 0 0 0,0 1 0 0 0,0 0 0 0 0,0 0 0 0 0,-1 0 0 0 0,1-1 0 0 0,0 1 0 0 0,0 0 0 0 0,0 0 0 0 0,-1 0 0 0 0,1-1 0 0 0,0 1 0 0 0,0 0 0 0 0,0 0 0 0 0,0-1 0 0 0,0 1 0 0 0,0 0 0 0 0,-1-1 0 0 0,1 1 0 0 0,0 0 0 0 0,0 0 0 0 0,0-1 0 0 0,0 1 0 0 0,0 0 0 0 0,0-1 0 0 0,0 1 0 0 0,0 0 0 0 0,0 0 0 0 0,0-1 0 0 0,1 1 0 0 0,-1 0 1 0 0,0-1-1 0 0,0 1 0 0 0,0 0 0 0 0,0 0 0 0 0,0-1 0 0 0,0 1 0 0 0,1 0 0 0 0,-1 0 0 0 0,0-1 0 0 0,0 1 0 0 0,0 0 0 0 0,1 0 0 0 0,-1 0 0 0 0,0-1 0 0 0,0 1 0 0 0,1 0 0 0 0,11-17-7361 0 0</inkml:trace>
</inkml:ink>
</file>

<file path=ppt/ink/ink1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7.295"/>
    </inkml:context>
    <inkml:brush xml:id="br0">
      <inkml:brushProperty name="width" value="0.05" units="cm"/>
      <inkml:brushProperty name="height" value="0.05" units="cm"/>
    </inkml:brush>
  </inkml:definitions>
  <inkml:trace contextRef="#ctx0" brushRef="#br0">85 0 4777 0 0,'0'0'11683'0'0,"25"1"-10334"0"0,-10 1-1156 0 0,-1 0 0 0 0,0 2 0 0 0,1-1-1 0 0,-1 2 1 0 0,-1 0 0 0 0,1 0 0 0 0,21 13-1 0 0,-30-15-177 0 0,0 1-1 0 0,0-1 0 0 0,0 1 0 0 0,0 0 0 0 0,-1 0 0 0 0,1 0 0 0 0,-1 1 1 0 0,0 0-1 0 0,-1-1 0 0 0,1 1 0 0 0,-1 0 0 0 0,0 1 0 0 0,0-1 0 0 0,-1 1 0 0 0,1-1 1 0 0,-1 1-1 0 0,-1 0 0 0 0,1 0 0 0 0,-1 0 0 0 0,2 12 0 0 0,-3-7 10 0 0,0 0 1 0 0,0 0-1 0 0,-1 0 0 0 0,0 0 0 0 0,-1 0 1 0 0,-1 0-1 0 0,1-1 0 0 0,-2 1 0 0 0,1-1 1 0 0,-6 11-1 0 0,4-13-10 0 0,1-1 0 0 0,-1 0 0 0 0,0 0 0 0 0,-1 0 0 0 0,1-1 0 0 0,-1 1 1 0 0,-1-2-1 0 0,1 1 0 0 0,-1-1 0 0 0,0 0 0 0 0,0 0 0 0 0,-1 0 0 0 0,-12 5 0 0 0,11-7 115 0 0,0 0 0 0 0,0 0 0 0 0,0-1 1 0 0,-1 0-1 0 0,1-1 0 0 0,0 0 0 0 0,-1 0 0 0 0,1-1 0 0 0,-1 0 0 0 0,1-1 0 0 0,-1 0 0 0 0,1 0 0 0 0,0-1 0 0 0,0 0 0 0 0,-1-1 0 0 0,2 0 0 0 0,-17-7 0 0 0,24 9-106 0 0,1 1-1 0 0,-1 0 1 0 0,1 0-1 0 0,-1 0 1 0 0,1-1-1 0 0,-1 1 1 0 0,1 0-1 0 0,-1 0 1 0 0,1-1-1 0 0,-1 1 1 0 0,1-1-1 0 0,-1 1 1 0 0,1 0-1 0 0,-1-1 1 0 0,1 1-1 0 0,0-1 1 0 0,-1 1-1 0 0,1-1 1 0 0,0 1-1 0 0,0-1 1 0 0,-1 1-1 0 0,1-1 1 0 0,0 1-1 0 0,0-1 1 0 0,0 0-1 0 0,0 1 1 0 0,-1-1-1 0 0,1 1 1 0 0,0-1-1 0 0,0 1 1 0 0,0-1-1 0 0,0 0 1 0 0,0 1-1 0 0,1-1 1 0 0,-1 1-1 0 0,0-1 1 0 0,0 1-1 0 0,0-1 1 0 0,0 0-1 0 0,1 1 1 0 0,-1-1-1 0 0,0 1 1 0 0,0-1-1 0 0,1 1 0 0 0,-1-1 1 0 0,0 1-1 0 0,1 0 1 0 0,-1-1-1 0 0,1 1 1 0 0,-1-1-1 0 0,0 1 1 0 0,1 0-1 0 0,-1-1 1 0 0,1 1-1 0 0,-1 0 1 0 0,1-1-1 0 0,-1 1 1 0 0,1 0-1 0 0,0 0 1 0 0,-1 0-1 0 0,1 0 1 0 0,-1-1-1 0 0,1 1 1 0 0,-1 0-1 0 0,1 0 1 0 0,0 0-1 0 0,0 0 1 0 0,44-11-102 0 0,-42 10 142 0 0,74-9-57 0 0,101-2-1 0 0,-103 10-2088 0 0,122-21 0 0 0,-154 12-2724 0 0,-22 5-1115 0 0,-9 2-3143 0 0</inkml:trace>
</inkml:ink>
</file>

<file path=ppt/ink/ink1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7.702"/>
    </inkml:context>
    <inkml:brush xml:id="br0">
      <inkml:brushProperty name="width" value="0.05" units="cm"/>
      <inkml:brushProperty name="height" value="0.05" units="cm"/>
    </inkml:brush>
  </inkml:definitions>
  <inkml:trace contextRef="#ctx0" brushRef="#br0">278 25 11570 0 0,'0'0'10333'0'0,"0"-6"-10138"0"0,-1-13 29 0 0,-8 34 80 0 0,-17 54 228 0 0,20-54-464 0 0,-80 248 950 0 0,7-21-693 0 0,64-203-566 0 0,2-1-1 0 0,1 2 1 0 0,3 0 0 0 0,1 0-1 0 0,-6 79 1 0 0,14-117 143 0 0,0-1 0 0 0,0 1 0 0 0,0 0 0 0 0,0 0 0 0 0,1-1 1 0 0,-1 1-1 0 0,0 0 0 0 0,1-1 0 0 0,-1 1 0 0 0,1 0 0 0 0,0-1 0 0 0,0 1 0 0 0,-1-1 0 0 0,1 1 0 0 0,0-1 0 0 0,0 1 1 0 0,0-1-1 0 0,2 2 0 0 0,-1-2-528 0 0,-1 0 1 0 0,0 0 0 0 0,1 0-1 0 0,-1-1 1 0 0,0 1-1 0 0,1 0 1 0 0,-1-1 0 0 0,1 0-1 0 0,-1 1 1 0 0,1-1-1 0 0,0 0 1 0 0,-1 0 0 0 0,4 0-1 0 0</inkml:trace>
</inkml:ink>
</file>

<file path=ppt/ink/ink1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8.290"/>
    </inkml:context>
    <inkml:brush xml:id="br0">
      <inkml:brushProperty name="width" value="0.05" units="cm"/>
      <inkml:brushProperty name="height" value="0.05" units="cm"/>
    </inkml:brush>
  </inkml:definitions>
  <inkml:trace contextRef="#ctx0" brushRef="#br0">198 133 2505 0 0,'0'0'11539'0'0,"-7"-7"-11129"0"0,-23-20-156 0 0,28 26-229 0 0,1 0 0 0 0,-1 0 0 0 0,0 0 0 0 0,0 0 0 0 0,0 0-1 0 0,0 0 1 0 0,0 1 0 0 0,0-1 0 0 0,0 1 0 0 0,0-1-1 0 0,0 1 1 0 0,0 0 0 0 0,0 0 0 0 0,0 0 0 0 0,-1 0-1 0 0,1 0 1 0 0,0 0 0 0 0,0 0 0 0 0,0 1 0 0 0,-4 0-1 0 0,-34 19 299 0 0,34-17-257 0 0,-47 34 514 0 0,51-35-561 0 0,1-1-1 0 0,0 0 0 0 0,-1 1 0 0 0,1-1 0 0 0,0 0 1 0 0,0 1-1 0 0,0-1 0 0 0,0 1 0 0 0,0 0 0 0 0,0-1 1 0 0,0 1-1 0 0,1 0 0 0 0,-2 3 0 0 0,2-4-3 0 0,0 0-1 0 0,1 0 0 0 0,-1 0 1 0 0,0 0-1 0 0,0-1 1 0 0,1 1-1 0 0,-1 0 0 0 0,1 0 1 0 0,-1 0-1 0 0,1 0 1 0 0,-1-1-1 0 0,1 1 0 0 0,-1 0 1 0 0,1-1-1 0 0,0 1 1 0 0,-1 0-1 0 0,1-1 0 0 0,0 1 1 0 0,-1-1-1 0 0,1 1 1 0 0,0-1-1 0 0,0 1 0 0 0,0-1 1 0 0,0 1-1 0 0,-1-1 1 0 0,1 0-1 0 0,0 0 0 0 0,0 1 1 0 0,0-1-1 0 0,1 0 1 0 0,9 2 156 0 0,1 0 1 0 0,-1 0-1 0 0,1-2 1 0 0,-1 1-1 0 0,1-1 1 0 0,-1-1-1 0 0,1 0 0 0 0,-1-1 1 0 0,1 0-1 0 0,20-7 1 0 0,3-3-65 0 0,0-1 1 0 0,34-19-1 0 0,-63 29-14 0 0,1-1 0 0 0,-2 0 0 0 0,1 0 0 0 0,0 0 0 0 0,-1 0 0 0 0,0-1 0 0 0,0 0-1 0 0,0 0 1 0 0,0-1 0 0 0,5-8 0 0 0,-9 13-77 0 0,0-1 0 0 0,-1 0-1 0 0,1 1 1 0 0,0-1 0 0 0,0 1 0 0 0,-1-1-1 0 0,1 0 1 0 0,-1 0 0 0 0,0 1-1 0 0,0-1 1 0 0,1 0 0 0 0,-1 0 0 0 0,0 0-1 0 0,0 1 1 0 0,-1-1 0 0 0,1 0-1 0 0,0 0 1 0 0,0 1 0 0 0,-1-1 0 0 0,1 0-1 0 0,-1 1 1 0 0,0-1 0 0 0,0 0 0 0 0,1 1-1 0 0,-1-1 1 0 0,0 1 0 0 0,0-1-1 0 0,0 1 1 0 0,0-1 0 0 0,-1 1 0 0 0,1 0-1 0 0,0 0 1 0 0,-1-1 0 0 0,1 1 0 0 0,-1 0-1 0 0,1 0 1 0 0,-1 0 0 0 0,1 1-1 0 0,-1-1 1 0 0,1 0 0 0 0,-1 1 0 0 0,0-1-1 0 0,0 1 1 0 0,-1-1 0 0 0,-3-1-213 0 0,1 0 1 0 0,-1 1-1 0 0,1-1 1 0 0,-1 1 0 0 0,0 0-1 0 0,0 1 1 0 0,-8 0-1 0 0,-8 5-6792 0 0</inkml:trace>
</inkml:ink>
</file>

<file path=ppt/ink/ink1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18.943"/>
    </inkml:context>
    <inkml:brush xml:id="br0">
      <inkml:brushProperty name="width" value="0.05" units="cm"/>
      <inkml:brushProperty name="height" value="0.05" units="cm"/>
    </inkml:brush>
  </inkml:definitions>
  <inkml:trace contextRef="#ctx0" brushRef="#br0">111 17 2793 0 0,'0'0'8035'0'0,"-17"11"-7425"0"0,-50 36-91 0 0,65-45-453 0 0,0-1 0 0 0,0 1-1 0 0,0-1 1 0 0,0 1 0 0 0,1 0 0 0 0,-1 0-1 0 0,0 0 1 0 0,1 0 0 0 0,-1 0 0 0 0,1 1-1 0 0,0-1 1 0 0,0 0 0 0 0,0 1 0 0 0,0-1-1 0 0,0 0 1 0 0,0 1 0 0 0,1-1 0 0 0,-1 1-1 0 0,1-1 1 0 0,0 1 0 0 0,-1 0 0 0 0,1-1-1 0 0,1 1 1 0 0,-1-1 0 0 0,0 1 0 0 0,1 3-1 0 0,0 5 286 0 0,-1-8-252 0 0,0 0-1 0 0,0 0 1 0 0,1 0-1 0 0,-1 1 1 0 0,1-1-1 0 0,0 0 1 0 0,0 0-1 0 0,0 0 1 0 0,0 0-1 0 0,0 0 1 0 0,1 0-1 0 0,-1-1 1 0 0,1 1-1 0 0,0 0 1 0 0,0-1-1 0 0,0 1 1 0 0,0-1-1 0 0,4 3 1 0 0,-2-1 55 0 0,1-1 0 0 0,-1 0 0 0 0,1 0 0 0 0,0 0 0 0 0,0-1 0 0 0,1 0 0 0 0,-1 0-1 0 0,0 0 1 0 0,11 1 0 0 0,-4-1 40 0 0,0-1 0 0 0,-1 0 0 0 0,1-1-1 0 0,0 0 1 0 0,0-1 0 0 0,0 0 0 0 0,-1-1 0 0 0,1 0-1 0 0,16-6 1 0 0,-13 2-43 0 0,-1-1-1 0 0,1 0 1 0 0,-1-2 0 0 0,-1 1-1 0 0,1-2 1 0 0,17-16 0 0 0,-27 22-80 0 0,0 0 1 0 0,0 0-1 0 0,-1-1 1 0 0,1 1-1 0 0,-1-1 1 0 0,0 1-1 0 0,-1-1 1 0 0,1 0 0 0 0,-1 0-1 0 0,2-7 1 0 0,-3 9-20 0 0,0 0 0 0 0,-1 0 0 0 0,0 0 1 0 0,0 0-1 0 0,0 0 0 0 0,0 0 0 0 0,0 0 0 0 0,0 0 1 0 0,-1 0-1 0 0,0 1 0 0 0,1-1 0 0 0,-1 0 1 0 0,0 0-1 0 0,0 0 0 0 0,-1 0 0 0 0,1 1 0 0 0,0-1 1 0 0,-1 1-1 0 0,-3-6 0 0 0,1 5-131 0 0,1 0 0 0 0,-1 0 0 0 0,0 0 0 0 0,1 1 0 0 0,-1-1 0 0 0,0 1 0 0 0,-1 0 0 0 0,1 0 0 0 0,0 0 0 0 0,-1 0 0 0 0,1 1 0 0 0,0 0 0 0 0,-1 0 0 0 0,0 0 0 0 0,1 1 0 0 0,-1-1 0 0 0,-8 1 0 0 0,-36 4-2900 0 0,7 5-4301 0 0,27-3-2853 0 0</inkml:trace>
</inkml:ink>
</file>

<file path=ppt/ink/ink1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7.714"/>
    </inkml:context>
    <inkml:brush xml:id="br0">
      <inkml:brushProperty name="width" value="0.05" units="cm"/>
      <inkml:brushProperty name="height" value="0.05" units="cm"/>
    </inkml:brush>
  </inkml:definitions>
  <inkml:trace contextRef="#ctx0" brushRef="#br0">218 24 7274 0 0,'0'0'12992'0'0,"-4"-4"-12583"0"0,-8-11-134 0 0,8 11-132 0 0,9 4-95 0 0,-1 0 1 0 0,1 0-1 0 0,-1 0 1 0 0,1 0-1 0 0,-1 1 1 0 0,1 0-1 0 0,-1 0 1 0 0,0 0 0 0 0,0 0-1 0 0,5 3 1 0 0,-4-3-10 0 0,2 1-35 0 0,1 1 0 0 0,-1-1 0 0 0,1 1 0 0 0,-1 1 0 0 0,0-1 0 0 0,-1 1 0 0 0,1 1 0 0 0,-1-1 0 0 0,1 1 0 0 0,-1 0 0 0 0,-1 1 0 0 0,1-1 0 0 0,8 13 0 0 0,-11-14-26 0 0,-1 0 0 0 0,0 0 0 0 0,0 1 0 0 0,0-1 1 0 0,-1 1-1 0 0,1-1 0 0 0,-1 1 0 0 0,0 0 1 0 0,0 0-1 0 0,-1-1 0 0 0,0 1 0 0 0,1 0 1 0 0,-2 0-1 0 0,1-1 0 0 0,0 1 0 0 0,-1 0 1 0 0,0 0-1 0 0,0-1 0 0 0,-1 1 0 0 0,1-1 0 0 0,-1 1 1 0 0,0-1-1 0 0,-5 9 0 0 0,-2 2 8 0 0,-1-1 1 0 0,0 1-1 0 0,-1-1 0 0 0,-1-1 0 0 0,0 0 1 0 0,-1-1-1 0 0,0-1 0 0 0,-1 0 1 0 0,0 0-1 0 0,-1-1 0 0 0,0-1 0 0 0,-1-1 1 0 0,0 0-1 0 0,0-1 0 0 0,0 0 0 0 0,-1-2 1 0 0,0 0-1 0 0,0-1 0 0 0,0 0 0 0 0,-1-1 1 0 0,1-2-1 0 0,-22 1 0 0 0,36-3 1151 0 0,7-1-470 0 0,16-6-298 0 0,27-4-379 0 0,24 4-370 0 0,1 3 0 0 0,122 7 0 0 0,-146 10-2122 0 0,-24-4-6270 0 0</inkml:trace>
</inkml:ink>
</file>

<file path=ppt/ink/ink1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8.103"/>
    </inkml:context>
    <inkml:brush xml:id="br0">
      <inkml:brushProperty name="width" value="0.05" units="cm"/>
      <inkml:brushProperty name="height" value="0.05" units="cm"/>
    </inkml:brush>
  </inkml:definitions>
  <inkml:trace contextRef="#ctx0" brushRef="#br0">5 8 7266 0 0,'0'0'10126'0'0,"-5"-8"-10108"0"0,54 45 1053 0 0,13 3-168 0 0,-38-26-777 0 0,-1 0 0 0 0,0 2-1 0 0,-2 0 1 0 0,0 2 0 0 0,0 0 0 0 0,30 37-1 0 0,-49-52-114 0 0,1 0-1 0 0,-1 0 0 0 0,0 0 1 0 0,0 0-1 0 0,-1 1 0 0 0,1-1 0 0 0,-1 1 1 0 0,0-1-1 0 0,0 1 0 0 0,0-1 1 0 0,0 1-1 0 0,0 0 0 0 0,-1-1 1 0 0,0 1-1 0 0,1 0 0 0 0,-1 0 1 0 0,-1-1-1 0 0,1 1 0 0 0,-2 5 0 0 0,1-7-72 0 0,0 1 0 0 0,0-1 0 0 0,-1 1 0 0 0,0-1 0 0 0,1 1 0 0 0,-1-1-1 0 0,0 0 1 0 0,0 0 0 0 0,0 0 0 0 0,0 0 0 0 0,-1 0 0 0 0,1-1 0 0 0,0 1-1 0 0,-1-1 1 0 0,1 1 0 0 0,-1-1 0 0 0,1 0 0 0 0,-1 0 0 0 0,0 0 0 0 0,0 0-1 0 0,1-1 1 0 0,-1 1 0 0 0,0-1 0 0 0,0 1 0 0 0,-4-1 0 0 0,-32 1-5282 0 0,23-2-571 0 0,4 1-1681 0 0</inkml:trace>
</inkml:ink>
</file>

<file path=ppt/ink/ink1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8.509"/>
    </inkml:context>
    <inkml:brush xml:id="br0">
      <inkml:brushProperty name="width" value="0.05" units="cm"/>
      <inkml:brushProperty name="height" value="0.05" units="cm"/>
    </inkml:brush>
  </inkml:definitions>
  <inkml:trace contextRef="#ctx0" brushRef="#br0">1 220 17060 0 0,'0'0'2624'0'0,"198"-114"-2552"0"0,-153 93-104 0 0,3 2-8 0 0,-10 2-80 0 0,1 1-88 0 0,-10 5-96 0 0,-2 1-24 0 0,-8 4-40 0 0,-2 2-136 0 0,-3 2-568 0 0,-5 2-1601 0 0,-1 0-1576 0 0</inkml:trace>
</inkml:ink>
</file>

<file path=ppt/ink/ink1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8.864"/>
    </inkml:context>
    <inkml:brush xml:id="br0">
      <inkml:brushProperty name="width" value="0.05" units="cm"/>
      <inkml:brushProperty name="height" value="0.05" units="cm"/>
    </inkml:brush>
  </inkml:definitions>
  <inkml:trace contextRef="#ctx0" brushRef="#br0">66 92 11122 0 0,'0'0'5664'0'0,"-11"11"-5174"0"0,-31 34-44 0 0,40-42-388 0 0,1 0-1 0 0,-1 0 0 0 0,1 0 0 0 0,0 0 0 0 0,0 0 0 0 0,0 0 0 0 0,0 0 0 0 0,0 0 0 0 0,0 0 0 0 0,1 1 0 0 0,0-1 0 0 0,0 0 0 0 0,0 0 0 0 0,0 1 0 0 0,0-1 0 0 0,1 0 0 0 0,-1 0 0 0 0,1 0 0 0 0,0 1 0 0 0,0-1 1 0 0,0 0-1 0 0,0 0 0 0 0,1 0 0 0 0,-1 0 0 0 0,1-1 0 0 0,2 5 0 0 0,1 4 242 0 0,-2-6-252 0 0,-1 1 1 0 0,1-1 0 0 0,0 0 0 0 0,0 0 0 0 0,1 0-1 0 0,0-1 1 0 0,-1 1 0 0 0,2-1 0 0 0,-1 0 0 0 0,0 0-1 0 0,1 0 1 0 0,0-1 0 0 0,-1 1 0 0 0,1-1 0 0 0,1 0-1 0 0,-1-1 1 0 0,0 1 0 0 0,1-1 0 0 0,-1 0 0 0 0,1 0 0 0 0,0-1-1 0 0,0 0 1 0 0,0 0 0 0 0,-1 0 0 0 0,7 0 0 0 0,-4-1-9 0 0,-1-1 0 0 0,0 1 0 0 0,0-1 0 0 0,1-1 0 0 0,-1 1 0 0 0,0-1 0 0 0,0 0 0 0 0,-1-1 0 0 0,1 1 0 0 0,0-1 0 0 0,-1-1 0 0 0,1 1 0 0 0,-1-1 0 0 0,0 0 0 0 0,-1-1 0 0 0,1 1 0 0 0,-1-1 0 0 0,0-1 1 0 0,0 1-1 0 0,7-10 0 0 0,-7 8-31 0 0,-1 1 0 0 0,0-1 0 0 0,0 0 0 0 0,0-1 1 0 0,-1 1-1 0 0,0 0 0 0 0,-1-1 0 0 0,0 0 0 0 0,0 0 1 0 0,-1 0-1 0 0,0 1 0 0 0,0-1 0 0 0,0 0 0 0 0,-1-1 1 0 0,-1 1-1 0 0,1 0 0 0 0,-4-13 0 0 0,3 16-112 0 0,-1-1-1 0 0,-1 0 1 0 0,1 1-1 0 0,-1-1 1 0 0,0 1-1 0 0,0 0 1 0 0,-1 0 0 0 0,0 0-1 0 0,1 0 1 0 0,-2 0-1 0 0,1 1 1 0 0,0 0-1 0 0,-1 0 1 0 0,0 0-1 0 0,0 1 1 0 0,0-1 0 0 0,0 1-1 0 0,-1 0 1 0 0,1 1-1 0 0,-1-1 1 0 0,0 1-1 0 0,1 0 1 0 0,-12-2-1 0 0,-2 1-540 0 0,0 0 0 0 0,0 1 0 0 0,0 1 0 0 0,-25 2 0 0 0,-6 5-5015 0 0,32-2-3904 0 0</inkml:trace>
</inkml:ink>
</file>

<file path=ppt/ink/ink1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9.301"/>
    </inkml:context>
    <inkml:brush xml:id="br0">
      <inkml:brushProperty name="width" value="0.05" units="cm"/>
      <inkml:brushProperty name="height" value="0.05" units="cm"/>
    </inkml:brush>
  </inkml:definitions>
  <inkml:trace contextRef="#ctx0" brushRef="#br0">149 1 13371 0 0,'0'0'6033'0'0,"-19"26"-5941"0"0,-7 6-67 0 0,8-10-7 0 0,1 0 0 0 0,1 2 0 0 0,-15 27 1 0 0,28-44-49 0 0,0-1 1 0 0,0 1 0 0 0,0 0 0 0 0,0 0 0 0 0,1 1 0 0 0,-1 7 0 0 0,3-14-74 0 0,-1 0 0 0 0,1 0-1 0 0,0 1 1 0 0,0-1 0 0 0,-1 0 0 0 0,1 0 0 0 0,0 0 0 0 0,0 1 0 0 0,0-1 0 0 0,1 0 0 0 0,-1 0 0 0 0,0 0 0 0 0,0 1-1 0 0,1-1 1 0 0,-1 0 0 0 0,0 0 0 0 0,1 0 0 0 0,-1 0 0 0 0,1 0 0 0 0,0 0 0 0 0,-1 0 0 0 0,1 0 0 0 0,0 0 0 0 0,-1 0 0 0 0,1 0-1 0 0,0 0 1 0 0,0 0 0 0 0,0 0 0 0 0,0-1 0 0 0,0 1 0 0 0,0 0 0 0 0,0-1 0 0 0,0 1 0 0 0,0-1 0 0 0,0 1 0 0 0,1-1-1 0 0,-1 1 1 0 0,0-1 0 0 0,0 0 0 0 0,0 0 0 0 0,1 1 0 0 0,-1-1 0 0 0,2 0 0 0 0,9 0-4578 0 0</inkml:trace>
</inkml:ink>
</file>

<file path=ppt/ink/ink1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9.706"/>
    </inkml:context>
    <inkml:brush xml:id="br0">
      <inkml:brushProperty name="width" value="0.05" units="cm"/>
      <inkml:brushProperty name="height" value="0.05" units="cm"/>
    </inkml:brush>
  </inkml:definitions>
  <inkml:trace contextRef="#ctx0" brushRef="#br0">298 105 2785 0 0,'0'0'12014'0'0,"-23"1"-11523"0"0,-66 6-46 0 0,82-7-303 0 0,1 1 0 0 0,-1 0-1 0 0,1 0 1 0 0,0 0-1 0 0,0 1 1 0 0,0 0 0 0 0,0 0-1 0 0,0 1 1 0 0,0-1-1 0 0,0 1 1 0 0,1 1 0 0 0,-1-1-1 0 0,1 1 1 0 0,-8 7-1 0 0,-2 1 187 0 0,7-7-72 0 0,1 2 1 0 0,-1-1-1 0 0,1 1 1 0 0,1 0-1 0 0,-1 1 1 0 0,-8 13 0 0 0,13-18-178 0 0,0 1 1 0 0,0-1-1 0 0,0 1 0 0 0,1 0 1 0 0,-1 0-1 0 0,1-1 1 0 0,0 1-1 0 0,0 0 1 0 0,1 0-1 0 0,-1 0 0 0 0,1 0 1 0 0,0 0-1 0 0,0 0 1 0 0,0 0-1 0 0,0 0 1 0 0,1 0-1 0 0,-1 0 0 0 0,1 0 1 0 0,1 4-1 0 0,0-5-47 0 0,0 0-1 0 0,0 0 0 0 0,0 0 1 0 0,1 0-1 0 0,-1-1 1 0 0,0 1-1 0 0,1-1 0 0 0,0 1 1 0 0,0-1-1 0 0,0 0 1 0 0,0 0-1 0 0,0 0 0 0 0,0-1 1 0 0,0 1-1 0 0,0-1 1 0 0,1 0-1 0 0,-1 0 0 0 0,0 0 1 0 0,1 0-1 0 0,-1 0 1 0 0,8 0-1 0 0,8 1 51 0 0,0-1 1 0 0,31-1-1 0 0,-39-2-53 0 0,-1 0 0 0 0,0 0-1 0 0,1-1 1 0 0,-1 0 0 0 0,-1-1 0 0 0,1 0 0 0 0,0-1 0 0 0,-1 0-1 0 0,0 0 1 0 0,0-1 0 0 0,-1 0 0 0 0,1 0 0 0 0,-1-1 0 0 0,-1-1 0 0 0,1 1-1 0 0,-1-1 1 0 0,-1 0 0 0 0,11-17 0 0 0,-15 21-24 0 0,-1-1 1 0 0,1 0 0 0 0,-1 1-1 0 0,0-1 1 0 0,-1 0-1 0 0,1 0 1 0 0,-1 0-1 0 0,0 0 1 0 0,0 0-1 0 0,0 0 1 0 0,-1 0-1 0 0,0 0 1 0 0,0 1 0 0 0,0-1-1 0 0,-1 0 1 0 0,1 0-1 0 0,-1 1 1 0 0,0-1-1 0 0,0 1 1 0 0,-1 0-1 0 0,1 0 1 0 0,-1-1-1 0 0,0 2 1 0 0,0-1 0 0 0,-5-4-1 0 0,-3-4-51 0 0,0 0 0 0 0,-1 1 0 0 0,-1 0 0 0 0,1 1 0 0 0,-2 0 0 0 0,-19-10 1 0 0,-27-2-86 0 0,56 20-54 0 0,-1 1 1 0 0,0 0-1 0 0,1 1 0 0 0,-1-1 1 0 0,1 1-1 0 0,-1 0 1 0 0,0 0-1 0 0,1 0 0 0 0,-1 1 1 0 0,0-1-1 0 0,-8 4 1 0 0,0 9-7165 0 0</inkml:trace>
</inkml:ink>
</file>

<file path=ppt/ink/ink1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0.125"/>
    </inkml:context>
    <inkml:brush xml:id="br0">
      <inkml:brushProperty name="width" value="0.05" units="cm"/>
      <inkml:brushProperty name="height" value="0.05" units="cm"/>
    </inkml:brush>
  </inkml:definitions>
  <inkml:trace contextRef="#ctx0" brushRef="#br0">272 45 7538 0 0,'0'0'8791'0'0,"-32"-2"-8344"0"0,-99-4 17 0 0,126 6-412 0 0,0 0 1 0 0,0 0-1 0 0,0 1 1 0 0,0-1-1 0 0,0 1 0 0 0,0 0 1 0 0,1 0-1 0 0,-7 3 1 0 0,-6 13 298 0 0,10-7-193 0 0,3-7-105 0 0,1 1 0 0 0,0-1 0 0 0,0 1 0 0 0,1-1 0 0 0,-1 1 0 0 0,1 0 0 0 0,-1 0 0 0 0,1 0-1 0 0,1 0 1 0 0,-1 1 0 0 0,0-1 0 0 0,1 0 0 0 0,0 1 0 0 0,0-1 0 0 0,0 1 0 0 0,1-1 0 0 0,0 1 0 0 0,-1 0-1 0 0,2-1 1 0 0,-1 1 0 0 0,0-1 0 0 0,1 1 0 0 0,0-1 0 0 0,0 1 0 0 0,0-1 0 0 0,1 0 0 0 0,-1 1 0 0 0,1-1 0 0 0,0 0-1 0 0,0 0 1 0 0,1 0 0 0 0,-1 0 0 0 0,1-1 0 0 0,0 1 0 0 0,0 0 0 0 0,0-1 0 0 0,0 0 0 0 0,1 0 0 0 0,-1 0 0 0 0,1 0-1 0 0,0-1 1 0 0,0 1 0 0 0,0-1 0 0 0,0 0 0 0 0,0 0 0 0 0,0-1 0 0 0,1 1 0 0 0,6 1 0 0 0,5 0 73 0 0,1 0 0 0 0,-1-1 0 0 0,1-1 1 0 0,0 0-1 0 0,-1-1 0 0 0,1-1 0 0 0,-1-1 0 0 0,1 0 1 0 0,-1-1-1 0 0,0-1 0 0 0,1 0 0 0 0,-2-1 0 0 0,1-1 0 0 0,-1 0 1 0 0,29-17-1 0 0,-43 22-110 0 0,1 1-1 0 0,-1-1 1 0 0,0 0 0 0 0,0 1-1 0 0,1-1 1 0 0,-1 0-1 0 0,0 1 1 0 0,0-1 0 0 0,0 0-1 0 0,0 0 1 0 0,0 0 0 0 0,0 0-1 0 0,0 0 1 0 0,-1 0 0 0 0,1 0-1 0 0,0-1 1 0 0,0 1 0 0 0,-1 0-1 0 0,1 0 1 0 0,-1 0 0 0 0,1-1-1 0 0,-1 1 1 0 0,1 0 0 0 0,-1-1-1 0 0,0 1 1 0 0,0 0 0 0 0,0-1-1 0 0,0 1 1 0 0,0-1 0 0 0,0 1-1 0 0,0 0 1 0 0,0-1 0 0 0,0 1-1 0 0,-1 0 1 0 0,1-1 0 0 0,0 1-1 0 0,-1 0 1 0 0,1 0 0 0 0,-1-1-1 0 0,0 1 1 0 0,1 0 0 0 0,-1 0-1 0 0,0 0 1 0 0,0 0 0 0 0,0 0-1 0 0,0 0 1 0 0,0 0 0 0 0,-1-2-1 0 0,-8-4 6 0 0,1 0 0 0 0,-1 0 1 0 0,0 1-1 0 0,-19-9 0 0 0,11 5-47 0 0,-64-47-86 0 0,54 36-3535 0 0,-1 1-6653 0 0</inkml:trace>
</inkml:ink>
</file>

<file path=ppt/ink/ink1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0.529"/>
    </inkml:context>
    <inkml:brush xml:id="br0">
      <inkml:brushProperty name="width" value="0.05" units="cm"/>
      <inkml:brushProperty name="height" value="0.05" units="cm"/>
    </inkml:brush>
  </inkml:definitions>
  <inkml:trace contextRef="#ctx0" brushRef="#br0">123 1 8890 0 0,'0'0'5542'0'0,"-17"11"-6022"0"0,-52 35 528 0 0,66-44-31 0 0,0 0-1 0 0,0 1 0 0 0,1 0 1 0 0,-1-1-1 0 0,1 1 0 0 0,-1 0 1 0 0,1 0-1 0 0,0 0 1 0 0,0 1-1 0 0,0-1 0 0 0,1 0 1 0 0,-1 1-1 0 0,1-1 0 0 0,-1 1 1 0 0,1 0-1 0 0,1-1 0 0 0,-1 1 1 0 0,0 0-1 0 0,1-1 0 0 0,0 1 1 0 0,0 0-1 0 0,0 0 0 0 0,1 5 1 0 0,-1 2 46 0 0,0-8 10 0 0,0 1 0 0 0,0 0 0 0 0,1-1 0 0 0,0 1 0 0 0,-1 0 0 0 0,1-1 0 0 0,0 1 0 0 0,1-1 0 0 0,-1 1 0 0 0,1-1 0 0 0,-1 0 0 0 0,1 1 0 0 0,0-1 0 0 0,0 0 0 0 0,0 0 0 0 0,1 0 0 0 0,3 3 0 0 0,-1-2 108 0 0,0 0-1 0 0,1 0 0 0 0,-1-1 1 0 0,1 1-1 0 0,-1-1 0 0 0,1-1 1 0 0,0 1-1 0 0,0-1 0 0 0,9 2 1 0 0,3-1 303 0 0,-1 0 0 0 0,0-1 1 0 0,1-1-1 0 0,-1 0 1 0 0,1-2-1 0 0,27-3 0 0 0,-34 2-413 0 0,-1 1 0 0 0,0-1 0 0 0,0-1 0 0 0,0 0-1 0 0,-1-1 1 0 0,1 1 0 0 0,-1-2 0 0 0,0 1-1 0 0,0-2 1 0 0,0 1 0 0 0,-1-1 0 0 0,0 0 0 0 0,9-8-1 0 0,-16 12-70 0 0,0 1 0 0 0,-1-1-1 0 0,1 0 1 0 0,0 0-1 0 0,0 1 1 0 0,-1-1-1 0 0,1 0 1 0 0,-1 0 0 0 0,0 0-1 0 0,1 1 1 0 0,-1-1-1 0 0,0 0 1 0 0,0 0 0 0 0,0 0-1 0 0,0 0 1 0 0,0 0-1 0 0,-1 0 1 0 0,1 1 0 0 0,-1-1-1 0 0,1 0 1 0 0,-1 0-1 0 0,1 0 1 0 0,-1 1 0 0 0,0-1-1 0 0,0 0 1 0 0,0 1-1 0 0,0-1 1 0 0,0 1 0 0 0,0-1-1 0 0,-1 1 1 0 0,1-1-1 0 0,0 1 1 0 0,-1 0-1 0 0,1 0 1 0 0,-1 0 0 0 0,1 0-1 0 0,-4-2 1 0 0,-7-5-228 0 0,-1 0-1 0 0,0 0 1 0 0,-22-8 0 0 0,28 13 73 0 0,-20-8-1451 0 0,-47-13 0 0 0,6 8-7196 0 0,50 13-56 0 0</inkml:trace>
</inkml:ink>
</file>

<file path=ppt/ink/ink1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3.860"/>
    </inkml:context>
    <inkml:brush xml:id="br0">
      <inkml:brushProperty name="width" value="0.05" units="cm"/>
      <inkml:brushProperty name="height" value="0.05" units="cm"/>
    </inkml:brush>
  </inkml:definitions>
  <inkml:trace contextRef="#ctx0" brushRef="#br0">91 15 5657 0 0,'0'0'10456'0'0,"-8"-2"-9780"0"0,3 1-692 0 0,-40-10 1527 0 0,43 11-1306 0 0,-1 0 0 0 0,0 0 0 0 0,1 0 0 0 0,-1 0 0 0 0,0 0 0 0 0,1 0 0 0 0,-1 1 0 0 0,0 0 0 0 0,1-1 0 0 0,-5 2 0 0 0,14 0 824 0 0,32 8-454 0 0,17-8-144 0 0,97-8 0 0 0,-13-1 1244 0 0,-155 50-1652 0 0,-14 106-12 0 0,15-88-646 0 0,3 0 0 0 0,-6 118 0 0 0,17-179 546 0 0,0 0 1 0 0,0 1-1 0 0,0-1 0 0 0,0 0 1 0 0,0 1-1 0 0,0-1 1 0 0,0 1-1 0 0,0-1 0 0 0,0 0 1 0 0,0 1-1 0 0,0-1 0 0 0,0 0 1 0 0,0 1-1 0 0,1-1 1 0 0,-1 0-1 0 0,0 1 0 0 0,0-1 1 0 0,0 0-1 0 0,1 0 0 0 0,-1 1 1 0 0,0-1-1 0 0,1 0 1 0 0,-1 0-1 0 0,0 1 0 0 0,0-1 1 0 0,1 0-1 0 0,-1 0 0 0 0,0 0 1 0 0,1 0-1 0 0,-1 1 1 0 0,0-1-1 0 0,1 0 0 0 0,-1 0 1 0 0,9 1-5684 0 0</inkml:trace>
</inkml:ink>
</file>

<file path=ppt/ink/ink1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4.312"/>
    </inkml:context>
    <inkml:brush xml:id="br0">
      <inkml:brushProperty name="width" value="0.05" units="cm"/>
      <inkml:brushProperty name="height" value="0.05" units="cm"/>
    </inkml:brush>
  </inkml:definitions>
  <inkml:trace contextRef="#ctx0" brushRef="#br0">108 0 7938 0 0,'0'0'9923'0'0,"-15"4"-9623"0"0,-49 13-22 0 0,62-17-256 0 0,1 0 1 0 0,0 1-1 0 0,-1-1 1 0 0,1 0 0 0 0,0 1-1 0 0,-1 0 1 0 0,1-1 0 0 0,0 1-1 0 0,0 0 1 0 0,-1-1 0 0 0,1 1-1 0 0,0 0 1 0 0,0 0-1 0 0,0 0 1 0 0,0 0 0 0 0,0 0-1 0 0,0 0 1 0 0,0 0 0 0 0,1 0-1 0 0,-1 1 1 0 0,0-1-1 0 0,0 0 1 0 0,1 0 0 0 0,-1 1-1 0 0,1-1 1 0 0,0 0 0 0 0,-1 1-1 0 0,1-1 1 0 0,0 1-1 0 0,0-1 1 0 0,-1 0 0 0 0,1 1-1 0 0,0-1 1 0 0,0 1 0 0 0,1-1-1 0 0,-1 0 1 0 0,0 1-1 0 0,0-1 1 0 0,1 1 0 0 0,-1-1-1 0 0,1 2 1 0 0,2 2 77 0 0,-1 0 1 0 0,1 0-1 0 0,0 0 1 0 0,0 0-1 0 0,0 0 1 0 0,7 6-1 0 0,1 0 129 0 0,1 0 0 0 0,1-1 0 0 0,0-1-1 0 0,17 10 1 0 0,-19-13-217 0 0,0 1-1 0 0,-1-1 1 0 0,-1 1-1 0 0,1 1 0 0 0,-1 0 1 0 0,0 0-1 0 0,-1 1 1 0 0,15 18-1 0 0,-20-21 36 0 0,1-1-1 0 0,-1 1 1 0 0,0 0-1 0 0,0 0 0 0 0,-1 0 1 0 0,1 0-1 0 0,-1 1 1 0 0,-1-1-1 0 0,2 8 1 0 0,-3-12-7 0 0,0 0 0 0 0,-1 0 0 0 0,1 1 0 0 0,-1-1 0 0 0,1 0 0 0 0,-1 0 1 0 0,0 0-1 0 0,0 0 0 0 0,0 0 0 0 0,0 0 0 0 0,0 0 0 0 0,0 0 0 0 0,0 0 0 0 0,-1 0 1 0 0,1 0-1 0 0,-1-1 0 0 0,1 1 0 0 0,-1-1 0 0 0,0 1 0 0 0,1-1 0 0 0,-1 1 0 0 0,0-1 1 0 0,0 0-1 0 0,0 0 0 0 0,0 0 0 0 0,0 0 0 0 0,0 0 0 0 0,-1-1 0 0 0,1 1 0 0 0,-3 0 1 0 0,-2 1-39 0 0,0 1 0 0 0,0-1 1 0 0,0-1-1 0 0,0 1 0 0 0,0-1 1 0 0,0-1-1 0 0,-11 1 0 0 0,-9-11-2816 0 0,3-16-5510 0 0</inkml:trace>
</inkml:ink>
</file>

<file path=ppt/ink/ink1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4.687"/>
    </inkml:context>
    <inkml:brush xml:id="br0">
      <inkml:brushProperty name="width" value="0.05" units="cm"/>
      <inkml:brushProperty name="height" value="0.05" units="cm"/>
    </inkml:brush>
  </inkml:definitions>
  <inkml:trace contextRef="#ctx0" brushRef="#br0">1 243 14507 0 0,'0'0'3295'0'0,"37"-26"-3245"0"0,116-79-56 0 0,-124 85-86 0 0,2 0-1 0 0,44-20 0 0 0,-42 24-227 0 0,-1 2-765 0 0,-18 12-4689 0 0</inkml:trace>
</inkml:ink>
</file>

<file path=ppt/ink/ink1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5.091"/>
    </inkml:context>
    <inkml:brush xml:id="br0">
      <inkml:brushProperty name="width" value="0.05" units="cm"/>
      <inkml:brushProperty name="height" value="0.05" units="cm"/>
    </inkml:brush>
  </inkml:definitions>
  <inkml:trace contextRef="#ctx0" brushRef="#br0">83 1 6049 0 0,'0'0'11412'0'0,"-11"29"-11052"0"0,-55 151 174 0 0,65-172-586 0 0,-1-1 1 0 0,1 1 0 0 0,0-1-1 0 0,0 1 1 0 0,1 13 0 0 0,0-14-228 0 0,9-5-6632 0 0</inkml:trace>
</inkml:ink>
</file>

<file path=ppt/ink/ink1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5.452"/>
    </inkml:context>
    <inkml:brush xml:id="br0">
      <inkml:brushProperty name="width" value="0.05" units="cm"/>
      <inkml:brushProperty name="height" value="0.05" units="cm"/>
    </inkml:brush>
  </inkml:definitions>
  <inkml:trace contextRef="#ctx0" brushRef="#br0">181 133 5617 0 0,'0'0'11493'0'0,"-24"13"-11005"0"0,-73 37-66 0 0,93-48-341 0 0,0 0 0 0 0,0 0 0 0 0,0 1 0 0 0,1-1 0 0 0,-1 1 0 0 0,1 0 0 0 0,0 0 0 0 0,0 0 0 0 0,0 0 0 0 0,0 1 0 0 0,0-1 0 0 0,1 1 0 0 0,0 0 0 0 0,0 0 0 0 0,0 0 0 0 0,0 0 0 0 0,0 0 0 0 0,1 0 0 0 0,-1 0 0 0 0,1 0 0 0 0,0 1 0 0 0,1-1 0 0 0,-1 1 0 0 0,1-1 1 0 0,0 0-1 0 0,0 1 0 0 0,0-1 0 0 0,1 1 0 0 0,-1-1 0 0 0,1 0 0 0 0,0 1 0 0 0,2 5 0 0 0,-1-5-28 0 0,0-1 0 0 0,0 0 0 0 0,0 1-1 0 0,0-1 1 0 0,1 0 0 0 0,0 0 0 0 0,-1 0 0 0 0,1 0 0 0 0,1-1 0 0 0,-1 1 0 0 0,1-1 0 0 0,-1 0 0 0 0,1 0 0 0 0,0 0 0 0 0,0 0-1 0 0,0-1 1 0 0,0 0 0 0 0,1 1 0 0 0,-1-2 0 0 0,1 1 0 0 0,-1 0 0 0 0,1-1 0 0 0,-1 0 0 0 0,1 0 0 0 0,9 0 0 0 0,-1 1-5 0 0,0-1 1 0 0,1-1-1 0 0,-1 0 1 0 0,0 0-1 0 0,0-2 1 0 0,1 0-1 0 0,-1 0 1 0 0,15-5-1 0 0,-15 2-19 0 0,-1 0 0 0 0,1 0-1 0 0,-1-1 1 0 0,-1 0 0 0 0,1-1 0 0 0,-1-1-1 0 0,0 1 1 0 0,15-17 0 0 0,-22 21-17 0 0,-2 1 1 0 0,1-2-1 0 0,0 1 1 0 0,-1 0-1 0 0,1 0 1 0 0,-1-1-1 0 0,0 0 1 0 0,0 1-1 0 0,-1-1 1 0 0,1 0-1 0 0,-1 0 1 0 0,0 0-1 0 0,0 0 1 0 0,0 0-1 0 0,0 0 1 0 0,-1 0-1 0 0,1 0 1 0 0,-1 0-1 0 0,0 0 1 0 0,0 0-1 0 0,-1-1 1 0 0,1 1-1 0 0,-1 0 1 0 0,0 0-1 0 0,0 0 1 0 0,0 0-1 0 0,-1 1 1 0 0,0-1-1 0 0,1 0 1 0 0,-1 0-1 0 0,-4-5 1 0 0,-7-9-6 0 0,-1 0 0 0 0,0 1-1 0 0,-1 1 1 0 0,-1 0 0 0 0,0 1 0 0 0,-25-18-1 0 0,31 26-99 0 0,1 1 0 0 0,-1-1 0 0 0,0 2 0 0 0,-1-1 0 0 0,1 1 0 0 0,-1 1 0 0 0,0 0 0 0 0,0 1 0 0 0,-1 0 0 0 0,1 0 0 0 0,-1 1 0 0 0,1 1 0 0 0,-20 0 0 0 0,30 1-2 0 0,0 0 0 0 0,0 0 0 0 0,0 0 0 0 0,0 1-1 0 0,1-1 1 0 0,-1 0 0 0 0,0 1 0 0 0,0-1 0 0 0,0 1 0 0 0,1-1 0 0 0,-1 1 0 0 0,0-1 0 0 0,0 1-1 0 0,1-1 1 0 0,-1 1 0 0 0,1 0 0 0 0,-1-1 0 0 0,0 1 0 0 0,1 0 0 0 0,-1-1 0 0 0,1 1 0 0 0,0 0 0 0 0,-1 0-1 0 0,1 0 1 0 0,-1-1 0 0 0,1 1 0 0 0,0 0 0 0 0,0 0 0 0 0,0 0 0 0 0,-1 0 0 0 0,1 0 0 0 0,0 0-1 0 0,0 0 1 0 0,0-1 0 0 0,0 1 0 0 0,1 0 0 0 0,-1 0 0 0 0,0 2 0 0 0,10 32-9105 0 0</inkml:trace>
</inkml:ink>
</file>

<file path=ppt/ink/ink1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5.856"/>
    </inkml:context>
    <inkml:brush xml:id="br0">
      <inkml:brushProperty name="width" value="0.05" units="cm"/>
      <inkml:brushProperty name="height" value="0.05" units="cm"/>
    </inkml:brush>
  </inkml:definitions>
  <inkml:trace contextRef="#ctx0" brushRef="#br0">203 45 3185 0 0,'0'0'11501'0'0,"-20"-2"-11297"0"0,-62-4-1 0 0,78 6-159 0 0,0 0 1 0 0,0 0-1 0 0,1 1 1 0 0,-1-1-1 0 0,0 1 1 0 0,0 0-1 0 0,1 0 1 0 0,-1 0 0 0 0,1 0-1 0 0,-1 1 1 0 0,1 0-1 0 0,0-1 1 0 0,-1 1-1 0 0,1 0 1 0 0,0 1-1 0 0,0-1 1 0 0,0 1 0 0 0,1-1-1 0 0,-1 1 1 0 0,0 0-1 0 0,1 0 1 0 0,0 0-1 0 0,-3 4 1 0 0,2-1 95 0 0,0 0 0 0 0,0 0 0 0 0,1 0 1 0 0,0 0-1 0 0,0 1 0 0 0,0-1 0 0 0,1 1 0 0 0,0 0 1 0 0,0 12-1 0 0,1-16-36 0 0,0 0 1 0 0,0 0 0 0 0,1 0-1 0 0,-1 0 1 0 0,1 0-1 0 0,0 0 1 0 0,0 0 0 0 0,0-1-1 0 0,0 1 1 0 0,1 0 0 0 0,-1 0-1 0 0,1-1 1 0 0,-1 1-1 0 0,1-1 1 0 0,0 1 0 0 0,0-1-1 0 0,0 0 1 0 0,3 3 0 0 0,1-1 38 0 0,0 0 1 0 0,0 0 0 0 0,0 0 0 0 0,1-1 0 0 0,-1 0 0 0 0,1 0 0 0 0,11 3-1 0 0,4-1 37 0 0,0-1-1 0 0,1 0 0 0 0,-1-2 0 0 0,27 0 0 0 0,-32-3-157 0 0,0 0 0 0 0,0 0 0 0 0,19-6 1 0 0,-32 7-14 0 0,0-1 1 0 0,1 0 0 0 0,-1-1 0 0 0,0 1-1 0 0,0-1 1 0 0,0 1 0 0 0,0-1 0 0 0,0-1-1 0 0,0 1 1 0 0,0 0 0 0 0,0-1 0 0 0,-1 0-1 0 0,0 0 1 0 0,1 0 0 0 0,-1 0 0 0 0,0-1-1 0 0,2-3 1 0 0,-4 4-2 0 0,0 0 1 0 0,0 0-1 0 0,0 0 1 0 0,-1 0-1 0 0,1 0 1 0 0,-1 0-1 0 0,0 0 1 0 0,0 0-1 0 0,0 0 1 0 0,0 0-1 0 0,-1 0 1 0 0,1 0-1 0 0,-1 0 0 0 0,0 0 1 0 0,0 0-1 0 0,0 0 1 0 0,0 0-1 0 0,0 0 1 0 0,-1 1-1 0 0,1-1 1 0 0,-1 0-1 0 0,0 1 1 0 0,0-1-1 0 0,0 1 0 0 0,0 0 1 0 0,0 0-1 0 0,-3-3 1 0 0,-9-8-74 0 0,-1 0 1 0 0,0 2-1 0 0,-20-13 0 0 0,23 16 70 0 0,-1 0-63 0 0,0 1-1 0 0,0 0 1 0 0,-1 1 0 0 0,0 0 0 0 0,0 1 0 0 0,-22-5-1 0 0,-18 4-2994 0 0,54 6 2816 0 0,-1 0 0 0 0,1 0 0 0 0,0 0-1 0 0,-1 0 1 0 0,1 0 0 0 0,0 0 0 0 0,-1 0 0 0 0,1 0 0 0 0,0 0 0 0 0,-1 0 0 0 0,1 1 0 0 0,0-1-1 0 0,-1 0 1 0 0,1 0 0 0 0,0 0 0 0 0,0 1 0 0 0,-2 1-1423 0 0,2-2 1423 0 0,0 0 0 0 0,-1 1 0 0 0,1-1 0 0 0,0 0 0 0 0,0 1 0 0 0,0-1-1 0 0,0 0 1 0 0,0 1 0 0 0,0-1 0 0 0,0 0 0 0 0,0 1 0 0 0,0-1 0 0 0,0 0 0 0 0,0 1-1 0 0,0-1 1 0 0,0 0 0 0 0,0 1 0 0 0,0-1 0 0 0,0 1 0 0 0</inkml:trace>
</inkml:ink>
</file>

<file path=ppt/ink/ink1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6.307"/>
    </inkml:context>
    <inkml:brush xml:id="br0">
      <inkml:brushProperty name="width" value="0.05" units="cm"/>
      <inkml:brushProperty name="height" value="0.05" units="cm"/>
    </inkml:brush>
  </inkml:definitions>
  <inkml:trace contextRef="#ctx0" brushRef="#br0">120 58 2993 0 0,'0'0'12789'0'0,"-14"5"-12408"0"0,-46 20-38 0 0,57-23-305 0 0,1 0 0 0 0,0 0 0 0 0,-1 0-1 0 0,1 0 1 0 0,0 0 0 0 0,0 0 0 0 0,0 0 0 0 0,1 1 0 0 0,-1-1-1 0 0,0 1 1 0 0,1-1 0 0 0,-1 1 0 0 0,1-1 0 0 0,0 1 0 0 0,0 0-1 0 0,0 0 1 0 0,0 0 0 0 0,1 0 0 0 0,-1 0 0 0 0,1 0-1 0 0,0 0 1 0 0,0 0 0 0 0,0-1 0 0 0,0 1 0 0 0,0 0 0 0 0,1 0-1 0 0,0 4 1 0 0,-1 4 87 0 0,0-7-68 0 0,1 0 0 0 0,-1 1 0 0 0,0-1 0 0 0,1 0 0 0 0,0 0 0 0 0,0 0 0 0 0,0 1 0 0 0,0-1 0 0 0,1 0 0 0 0,0 0 0 0 0,0-1 0 0 0,0 1 0 0 0,0 0-1 0 0,0-1 1 0 0,1 1 0 0 0,5 5 0 0 0,-3-5 45 0 0,1 1 0 0 0,-1-2 0 0 0,0 1 0 0 0,1 0 0 0 0,0-1 0 0 0,0 0 0 0 0,0-1 0 0 0,0 1 0 0 0,1-1 0 0 0,6 1 0 0 0,8 1 221 0 0,1-1-1 0 0,0-1 1 0 0,0-1-1 0 0,-1-1 1 0 0,38-4-1 0 0,-48 2-213 0 0,-1 0-1 0 0,0 0 1 0 0,0-1-1 0 0,1 0 1 0 0,-2 0-1 0 0,1-1 1 0 0,0-1-1 0 0,-1 0 1 0 0,0 0-1 0 0,0-1 1 0 0,0 0-1 0 0,-1 0 1 0 0,0-1-1 0 0,0 0 1 0 0,-1-1-1 0 0,13-15 1 0 0,-19 20-89 0 0,1 0 0 0 0,-1 0 0 0 0,0 0-1 0 0,0 0 1 0 0,0 0 0 0 0,0 0 0 0 0,0 0 0 0 0,-1 0 0 0 0,1 0 0 0 0,-1 0 0 0 0,0 0 0 0 0,0-1 0 0 0,0 1 0 0 0,0 0 0 0 0,-1 0 0 0 0,1 0 0 0 0,-1 0-1 0 0,0 0 1 0 0,0 0 0 0 0,0 0 0 0 0,0 0 0 0 0,-1 0 0 0 0,1 0 0 0 0,-1 0 0 0 0,1 1 0 0 0,-1-1 0 0 0,0 1 0 0 0,0-1 0 0 0,0 1 0 0 0,-1 0 0 0 0,1-1 0 0 0,-1 1-1 0 0,1 0 1 0 0,-5-2 0 0 0,-9-7-41 0 0,0 1-1 0 0,0 0 0 0 0,-2 1 0 0 0,-21-8 0 0 0,39 17 19 0 0,-21-8-198 0 0,-1 2-1 0 0,1 0 0 0 0,-1 1 1 0 0,0 1-1 0 0,-1 1 0 0 0,1 1 1 0 0,0 1-1 0 0,-1 1 0 0 0,-35 5 1 0 0,19 6-1709 0 0,15 1-5190 0 0</inkml:trace>
</inkml:ink>
</file>

<file path=ppt/ink/ink1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27.012"/>
    </inkml:context>
    <inkml:brush xml:id="br0">
      <inkml:brushProperty name="width" value="0.05" units="cm"/>
      <inkml:brushProperty name="height" value="0.05" units="cm"/>
    </inkml:brush>
  </inkml:definitions>
  <inkml:trace contextRef="#ctx0" brushRef="#br0">1 203 11554 0 0,'0'0'5235'0'0,"5"-1"-4972"0"0,34-7 911 0 0,64-3-1 0 0,14-2 175 0 0,858-77-877 0 0,-800 80-382 0 0,89-6-20 0 0,883-31 2151 0 0,-1134 47-2122 0 0,-7 1-112 0 0,0-1-1 0 0,0 0 0 0 0,1 0 1 0 0,-1 0-1 0 0,0-1 0 0 0,0 0 1 0 0,0 0-1 0 0,11-4 0 0 0</inkml:trace>
</inkml:ink>
</file>

<file path=ppt/ink/ink1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1.044"/>
    </inkml:context>
    <inkml:brush xml:id="br0">
      <inkml:brushProperty name="width" value="0.05" units="cm"/>
      <inkml:brushProperty name="height" value="0.05" units="cm"/>
    </inkml:brush>
  </inkml:definitions>
  <inkml:trace contextRef="#ctx0" brushRef="#br0">201 30 4785 0 0,'0'0'13919'0'0,"-1"-7"-13663"0"0,1 6-242 0 0,0 1 0 0 0,0-1 0 0 0,0 0 0 0 0,0 0 0 0 0,0 0 0 0 0,0 0 0 0 0,0 1 0 0 0,-1-1 0 0 0,1 0 0 0 0,0 0 0 0 0,0 0 1 0 0,0 1-1 0 0,-1-1 0 0 0,1 0 0 0 0,-1 0 0 0 0,1 1 0 0 0,0-1 0 0 0,-1 0 0 0 0,1 1 0 0 0,-1-1 0 0 0,1 0 0 0 0,-1 1 0 0 0,0-1 0 0 0,1 1 0 0 0,-1-1 0 0 0,0 1 0 0 0,1-1 0 0 0,-1 1 0 0 0,0 0 0 0 0,0-1 0 0 0,1 1 0 0 0,-1 0 0 0 0,0-1 0 0 0,0 1 0 0 0,1 0 1 0 0,-1 0-1 0 0,0 0 0 0 0,-1 0 0 0 0,-3 2 86 0 0,1 0 0 0 0,-1 1 0 0 0,1-1 1 0 0,-1 1-1 0 0,1 0 0 0 0,0 1 0 0 0,-5 4 1 0 0,-3 3-30 0 0,-1 1 1 0 0,2 0-1 0 0,0 1 1 0 0,1 0 0 0 0,0 1-1 0 0,0 0 1 0 0,2 0-1 0 0,-12 26 1 0 0,12-20-1323 0 0,1 1-1 0 0,1 0 1 0 0,-5 32 0 0 0,7-35-6658 0 0</inkml:trace>
</inkml:ink>
</file>

<file path=ppt/ink/ink1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1.451"/>
    </inkml:context>
    <inkml:brush xml:id="br0">
      <inkml:brushProperty name="width" value="0.05" units="cm"/>
      <inkml:brushProperty name="height" value="0.05" units="cm"/>
    </inkml:brush>
  </inkml:definitions>
  <inkml:trace contextRef="#ctx0" brushRef="#br0">0 0 12203 0 0,'0'0'3431'0'0,"30"7"-3355"0"0,91 19-44 0 0,-115-25-58 0 0,1 1-1 0 0,-1 0 1 0 0,0 0 0 0 0,0 0-1 0 0,0 1 1 0 0,0-1 0 0 0,0 1-1 0 0,-1 1 1 0 0,1-1 0 0 0,8 8-1 0 0,10 6-194 0 0,43 7-2181 0 0,-22-13-6645 0 0,-30-9 5265 0 0</inkml:trace>
</inkml:ink>
</file>

<file path=ppt/ink/ink1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1.837"/>
    </inkml:context>
    <inkml:brush xml:id="br0">
      <inkml:brushProperty name="width" value="0.05" units="cm"/>
      <inkml:brushProperty name="height" value="0.05" units="cm"/>
    </inkml:brush>
  </inkml:definitions>
  <inkml:trace contextRef="#ctx0" brushRef="#br0">100 1 6545 0 0,'0'0'6863'0'0,"-13"15"-6353"0"0,-39 48-62 0 0,47-57-380 0 0,1 1 0 0 0,0 0 0 0 0,1 0 0 0 0,0 0 1 0 0,0 0-1 0 0,0 1 0 0 0,1-1 0 0 0,0 1 0 0 0,1-1 1 0 0,-1 1-1 0 0,2 0 0 0 0,-1 0 0 0 0,1 10 0 0 0,0-7-14 0 0,-1 12-54 0 0,1-1 1 0 0,5 41-1 0 0,-3-53-293 0 0,0-1 0 0 0,1 0 1 0 0,0-1-1 0 0,0 1 0 0 0,1 0 0 0 0,0-1 0 0 0,0 0 0 0 0,1 0 1 0 0,9 12-1 0 0,9 9-6908 0 0,-15-21 1955 0 0</inkml:trace>
</inkml:ink>
</file>

<file path=ppt/ink/ink1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2.259"/>
    </inkml:context>
    <inkml:brush xml:id="br0">
      <inkml:brushProperty name="width" value="0.05" units="cm"/>
      <inkml:brushProperty name="height" value="0.05" units="cm"/>
    </inkml:brush>
  </inkml:definitions>
  <inkml:trace contextRef="#ctx0" brushRef="#br0">297 91 0 0 0,'0'0'10642'0'0,"-8"0"-9471"0"0,-18 0 375 0 0,-20 7 1532 0 0,26 2-3526 0 0,0 0 511 0 0,-12 7 90 0 0,-37 24 1 0 0,62-36-152 0 0,1 0 0 0 0,-1 1 1 0 0,1 0-1 0 0,0 1 1 0 0,1-1-1 0 0,-1 1 0 0 0,1 0 1 0 0,0 0-1 0 0,1 1 1 0 0,-1-1-1 0 0,-5 13 1 0 0,10-19 15 0 0,-1 1 0 0 0,1 0 0 0 0,0 0 0 0 0,-1-1 0 0 0,1 1 0 0 0,0 0 0 0 0,-1 0 0 0 0,1 0 1 0 0,0-1-1 0 0,0 1 0 0 0,0 0 0 0 0,0 0 0 0 0,0 0 0 0 0,0 0 0 0 0,0-1 0 0 0,0 1 1 0 0,0 0-1 0 0,0 0 0 0 0,1 0 0 0 0,-1-1 0 0 0,0 1 0 0 0,0 0 0 0 0,1 0 0 0 0,-1 0 1 0 0,0-1-1 0 0,1 1 0 0 0,-1 0 0 0 0,1-1 0 0 0,-1 1 0 0 0,1 0 0 0 0,0-1 0 0 0,-1 1 1 0 0,2 0-1 0 0,0 0 20 0 0,1 0 0 0 0,-1-1 0 0 0,0 1 0 0 0,1-1 0 0 0,-1 1 0 0 0,1-1-1 0 0,-1 0 1 0 0,0 0 0 0 0,1 0 0 0 0,-1 0 0 0 0,5-1 0 0 0,6-2-2 0 0,0 0-1 0 0,1-1 1 0 0,16-8-1 0 0,7-4 301 0 0,0-1-1 0 0,-2-3 0 0 0,0 0 1 0 0,-1-3-1 0 0,60-51 1 0 0,-93 73-268 0 0,17-20 36 0 0,-15 18-95 0 0,3-4-104 0 0,1 0 1 0 0,0 0-1 0 0,0 1 0 0 0,0 0 0 0 0,14-7 1 0 0,-20 12 80 0 0,18 10-46 0 0,7 15-67 0 0,-8-7 220 0 0,0-2 1 0 0,29 21-1 0 0,-39-31-53 0 0,0-1 0 0 0,0 0-1 0 0,1 0 1 0 0,-1-1 0 0 0,1 0 0 0 0,0-1 0 0 0,-1 0 0 0 0,1 0 0 0 0,0-1-1 0 0,11 1 1 0 0,-13-2-183 0 0,13 1 484 0 0,0-1 0 0 0,38-4 0 0 0,-54 3-275 0 0,0 1 0 0 0,0-1 0 0 0,1 0 0 0 0,-1 0 0 0 0,0 0 0 0 0,0-1 0 0 0,-1 0 0 0 0,1 1 0 0 0,0-1 0 0 0,0-1 0 0 0,-1 1 0 0 0,1 0 0 0 0,-1-1 0 0 0,0 0 0 0 0,0 0 0 0 0,0 0 0 0 0,0 0 0 0 0,0 0 0 0 0,-1-1 0 0 0,4-5 0 0 0,-5 7-89 0 0,0 0-1 0 0,-1 0 0 0 0,1 0 1 0 0,-1-1-1 0 0,1 1 1 0 0,-1 0-1 0 0,0 0 1 0 0,0-1-1 0 0,0 1 1 0 0,0 0-1 0 0,0-1 1 0 0,0 1-1 0 0,-1 0 1 0 0,1 0-1 0 0,-1-1 1 0 0,1 1-1 0 0,-1 0 1 0 0,0 0-1 0 0,0 0 1 0 0,0 0-1 0 0,0 0 0 0 0,-1 0 1 0 0,1 0-1 0 0,0 0 1 0 0,-1 1-1 0 0,1-1 1 0 0,-1 0-1 0 0,0 1 1 0 0,1-1-1 0 0,-1 1 1 0 0,0 0-1 0 0,0-1 1 0 0,0 1-1 0 0,0 0 1 0 0,0 0-1 0 0,0 0 1 0 0,-4-1-1 0 0,-44-14-3183 0 0,7 9-6915 0 0,32 6 2335 0 0</inkml:trace>
</inkml:ink>
</file>

<file path=ppt/ink/ink1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3.037"/>
    </inkml:context>
    <inkml:brush xml:id="br0">
      <inkml:brushProperty name="width" value="0.05" units="cm"/>
      <inkml:brushProperty name="height" value="0.05" units="cm"/>
    </inkml:brush>
  </inkml:definitions>
  <inkml:trace contextRef="#ctx0" brushRef="#br0">1 23 8538 0 0,'0'0'11798'0'0,"5"0"-11139"0"0,104-11 1424 0 0,-56 5-2106 0 0,0 1 1 0 0,54 4-1 0 0,-103 1-133 0 0,-1 0 1 0 0,1 1-1 0 0,-1-1 0 0 0,1 1 0 0 0,-1 0 0 0 0,1 0 1 0 0,-1 0-1 0 0,1 1 0 0 0,-1-1 0 0 0,4 3 0 0 0,2 6-3983 0 0,-6 4-5247 0 0</inkml:trace>
</inkml:ink>
</file>

<file path=ppt/ink/ink1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3.442"/>
    </inkml:context>
    <inkml:brush xml:id="br0">
      <inkml:brushProperty name="width" value="0.05" units="cm"/>
      <inkml:brushProperty name="height" value="0.05" units="cm"/>
    </inkml:brush>
  </inkml:definitions>
  <inkml:trace contextRef="#ctx0" brushRef="#br0">1 72 14827 0 0,'0'0'7122'0'0,"231"-62"-7138"0"0,-185 58-104 0 0,0 1-232 0 0,-3 1-289 0 0,1 2-839 0 0,-13 0-3033 0 0,-12 0-7401 0 0</inkml:trace>
</inkml:ink>
</file>

<file path=ppt/ink/ink1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3.988"/>
    </inkml:context>
    <inkml:brush xml:id="br0">
      <inkml:brushProperty name="width" value="0.05" units="cm"/>
      <inkml:brushProperty name="height" value="0.05" units="cm"/>
    </inkml:brush>
  </inkml:definitions>
  <inkml:trace contextRef="#ctx0" brushRef="#br0">101 21 9890 0 0,'0'0'7739'0'0,"36"-3"-7347"0"0,115-12-128 0 0,-135 14-186 0 0,0 0 0 0 0,0 0-1 0 0,1 2 1 0 0,-1 0-1 0 0,30 6 1 0 0,-40-5-36 0 0,1 0 0 0 0,-1 0-1 0 0,0 1 1 0 0,0 0 0 0 0,0 0 0 0 0,0 1-1 0 0,-1 0 1 0 0,1 0 0 0 0,-1 0 0 0 0,0 0-1 0 0,7 8 1 0 0,-10-9-28 0 0,0-1 1 0 0,0 1-1 0 0,0 0 0 0 0,0 0 0 0 0,0 0 1 0 0,-1 0-1 0 0,1 1 0 0 0,-1-1 1 0 0,0 0-1 0 0,0 0 0 0 0,0 1 0 0 0,0-1 1 0 0,-1 1-1 0 0,1-1 0 0 0,-1 1 0 0 0,0-1 1 0 0,0 1-1 0 0,0-1 0 0 0,-1 1 1 0 0,1-1-1 0 0,-1 1 0 0 0,0-1 0 0 0,0 0 1 0 0,0 1-1 0 0,0-1 0 0 0,0 0 0 0 0,-1 0 1 0 0,1 0-1 0 0,-1 0 0 0 0,0 0 1 0 0,-3 4-1 0 0,-4 4-22 0 0,1 0-1 0 0,-2-1 1 0 0,0 0 0 0 0,0 0-1 0 0,0-1 1 0 0,-17 11 0 0 0,13-10 7 0 0,0 0 0 0 0,-1-1 0 0 0,0-1 0 0 0,0-1 0 0 0,-1 0 0 0 0,0-1 0 0 0,0 0 0 0 0,0-1 0 0 0,-1-1 0 0 0,0-1 0 0 0,0 0 0 0 0,0-1 0 0 0,-24-1 1 0 0,40-1 15 0 0,-1 0 0 0 0,1 0 1 0 0,-1 0-1 0 0,1 0 1 0 0,-1-1-1 0 0,1 1 1 0 0,-1-1-1 0 0,1 1 1 0 0,-1-1-1 0 0,1 1 0 0 0,0-1 1 0 0,-1 0-1 0 0,1 0 1 0 0,-1-1-1 0 0,1 2-10 0 0,1 0 0 0 0,-1-1 0 0 0,1 1 0 0 0,0-1 0 0 0,-1 1 0 0 0,1-1 0 0 0,0 1 0 0 0,0-1 0 0 0,0 1 0 0 0,-1-1 0 0 0,1 0 0 0 0,0 1 0 0 0,0-1 0 0 0,0 1 0 0 0,0-1 0 0 0,0 1 0 0 0,0-1 0 0 0,0 0 0 0 0,0 1 0 0 0,0-1 0 0 0,0 1 0 0 0,0-1 0 0 0,0 1 0 0 0,1-2 0 0 0,0 0-10 0 0,0 1 0 0 0,-1-1-1 0 0,2 1 1 0 0,-1-1 0 0 0,0 1 0 0 0,0 0 0 0 0,0-1 0 0 0,1 1 0 0 0,-1 0 0 0 0,0 0 0 0 0,1 0 0 0 0,0 0 0 0 0,-1 0 0 0 0,1 0-1 0 0,-1 0 1 0 0,1 0 0 0 0,0 1 0 0 0,0-1 0 0 0,-1 1 0 0 0,4-1 0 0 0,10-1-38 0 0,0 1-1 0 0,0 0 1 0 0,0 1 0 0 0,0 1-1 0 0,0 0 1 0 0,0 1 0 0 0,-1 1-1 0 0,1 0 1 0 0,-1 1 0 0 0,1 1-1 0 0,-1 0 1 0 0,-1 1 0 0 0,1 1 0 0 0,-1 0-1 0 0,0 0 1 0 0,0 1 0 0 0,-1 1-1 0 0,0 0 1 0 0,-1 1 0 0 0,0 0-1 0 0,0 1 1 0 0,10 13 0 0 0,-20-22 1 0 0,1 0 0 0 0,-1 0 0 0 0,1 0 0 0 0,-1 0 0 0 0,0 0 0 0 0,0 0 0 0 0,1 0 0 0 0,-2 0 1 0 0,1 1-1 0 0,0-1 0 0 0,0 0 0 0 0,-1 1 0 0 0,1-1 0 0 0,-1 1 0 0 0,0-1 0 0 0,1 0 0 0 0,-1 1 0 0 0,0-1 1 0 0,-1 1-1 0 0,1-1 0 0 0,0 0 0 0 0,-1 1 0 0 0,-1 3 0 0 0,0-2 37 0 0,0 0 0 0 0,-1 0 0 0 0,1 0-1 0 0,-1-1 1 0 0,0 1 0 0 0,0-1 0 0 0,0 0 0 0 0,0 0 0 0 0,-1 0 0 0 0,1 0-1 0 0,-9 4 1 0 0,-5 2 185 0 0,0 0 0 0 0,-1-2-1 0 0,0 0 1 0 0,-34 9-1 0 0,12-10 476 0 0,-1 0-1 0 0,0-3 1 0 0,-61-3-1 0 0,57 0 77 0 0,4-5-96 0 0,39 5-674 0 0,1 0 0 0 0,0-1 0 0 0,-1 1 0 0 0,1 0 0 0 0,0-1 0 0 0,0 1 0 0 0,-1-1 0 0 0,1 1 0 0 0,0-1 0 0 0,0 0 0 0 0,0 1 0 0 0,0-1 0 0 0,0 0 0 0 0,0 0 0 0 0,0 0 0 0 0,0 0 0 0 0,0 0 0 0 0,0 0 0 0 0,1 0 0 0 0,-1 0 0 0 0,0 0 0 0 0,1 0 0 0 0,-1 0 0 0 0,0-1 0 0 0,1 1 0 0 0,0 0 0 0 0,-1 0 0 0 0,1-2 0 0 0,0 2-325 0 0,1 0 1 0 0,0 1-1 0 0,0-1 0 0 0,0 0 0 0 0,0 1 1 0 0,0-1-1 0 0,0 0 0 0 0,0 1 1 0 0,0 0-1 0 0,0-1 0 0 0,0 1 0 0 0,0 0 1 0 0,1-1-1 0 0,-1 1 0 0 0,0 0 1 0 0,0 0-1 0 0,2 0 0 0 0</inkml:trace>
</inkml:ink>
</file>

<file path=ppt/ink/ink1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4.435"/>
    </inkml:context>
    <inkml:brush xml:id="br0">
      <inkml:brushProperty name="width" value="0.05" units="cm"/>
      <inkml:brushProperty name="height" value="0.05" units="cm"/>
    </inkml:brush>
  </inkml:definitions>
  <inkml:trace contextRef="#ctx0" brushRef="#br0">62 38 9298 0 0,'0'0'5469'0'0,"-11"23"-4518"0"0,-34 71-16 0 0,44-92-873 0 0,0 0 0 0 0,0 0 0 0 0,0 0 0 0 0,1 0 0 0 0,-1 0 0 0 0,1 0 0 0 0,0 0 0 0 0,0 1 1 0 0,0-1-1 0 0,0 0 0 0 0,0 0 0 0 0,0 0 0 0 0,0 1 0 0 0,1-1 0 0 0,-1 0 0 0 0,1 0 0 0 0,-1 0 0 0 0,1 0 0 0 0,0 0 0 0 0,0 0 0 0 0,0 0 1 0 0,0 0-1 0 0,0 0 0 0 0,1 0 0 0 0,-1-1 0 0 0,0 1 0 0 0,1 0 0 0 0,-1-1 0 0 0,1 1 0 0 0,0-1 0 0 0,-1 0 0 0 0,1 1 0 0 0,0-1 0 0 0,0 0 0 0 0,0 0 1 0 0,0 0-1 0 0,0 0 0 0 0,0-1 0 0 0,0 1 0 0 0,3 0 0 0 0,0 1 127 0 0,8 3-29 0 0,0 0 0 0 0,0-1 0 0 0,1-1 0 0 0,-1-1 0 0 0,1 1 0 0 0,0-2 0 0 0,-1 0 0 0 0,1-1 0 0 0,0 0 0 0 0,0-1 0 0 0,-1-1 0 0 0,1 0 0 0 0,0-1 0 0 0,-1 0 0 0 0,14-6 0 0 0,-26 9-119 0 0,1-1-1 0 0,-1 1 1 0 0,0-1 0 0 0,0 1-1 0 0,0-1 1 0 0,0 0-1 0 0,0 1 1 0 0,0-1-1 0 0,0 0 1 0 0,0 0 0 0 0,0 0-1 0 0,0 0 1 0 0,0 0-1 0 0,0 0 1 0 0,-1 0-1 0 0,1 0 1 0 0,0 0 0 0 0,-1 0-1 0 0,1 0 1 0 0,-1 0-1 0 0,1-1 1 0 0,-1 1-1 0 0,1 0 1 0 0,-1 0 0 0 0,0-1-1 0 0,0 1 1 0 0,0-2-1 0 0,0 0-18 0 0,-1 1-1 0 0,0-1 0 0 0,0 1 1 0 0,0 0-1 0 0,0-1 0 0 0,0 1 1 0 0,0 0-1 0 0,-1 0 0 0 0,1 0 1 0 0,-1 0-1 0 0,0 0 0 0 0,1 0 1 0 0,-3-2-1 0 0,-8-5-55 0 0,0-1 0 0 0,-1 1 0 0 0,-19-10 0 0 0,9 7-153 0 0,-74-46 204 0 0,39 12-3431 0 0,52 38-1093 0 0</inkml:trace>
</inkml:ink>
</file>

<file path=ppt/ink/ink1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4.860"/>
    </inkml:context>
    <inkml:brush xml:id="br0">
      <inkml:brushProperty name="width" value="0.05" units="cm"/>
      <inkml:brushProperty name="height" value="0.05" units="cm"/>
    </inkml:brush>
  </inkml:definitions>
  <inkml:trace contextRef="#ctx0" brushRef="#br0">318 34 0 0 0,'0'0'6235'0'0,"-7"-6"-4840"0"0,-26-16 82 0 0,32 22-1314 0 0,0-1 0 0 0,0 0 0 0 0,-1 1 0 0 0,1-1 0 0 0,-1 1-1 0 0,1-1 1 0 0,0 1 0 0 0,-1-1 0 0 0,1 1 0 0 0,-1 0 0 0 0,1 0-1 0 0,-1 0 1 0 0,1 0 0 0 0,-1 0 0 0 0,1 0 0 0 0,-1 0 0 0 0,1 1 0 0 0,0-1-1 0 0,-1 0 1 0 0,1 1 0 0 0,-1-1 0 0 0,1 1 0 0 0,0 0 0 0 0,-1-1-1 0 0,1 1 1 0 0,0 0 0 0 0,0 0 0 0 0,-1 0 0 0 0,1 0 0 0 0,0 0 0 0 0,0 0-1 0 0,0 0 1 0 0,0 0 0 0 0,-1 2 0 0 0,-2 2 236 0 0,1 0 0 0 0,0 1-1 0 0,0 0 1 0 0,0-1 0 0 0,-3 10 0 0 0,-9 35 1383 0 0,-12 75 0 0 0,11-41-1135 0 0,0-14-232 0 0,-88 337-307 0 0,98-384-274 0 0,-6 24 38 0 0,-1-29-3304 0 0</inkml:trace>
</inkml:ink>
</file>

<file path=ppt/ink/ink1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5.294"/>
    </inkml:context>
    <inkml:brush xml:id="br0">
      <inkml:brushProperty name="width" value="0.05" units="cm"/>
      <inkml:brushProperty name="height" value="0.05" units="cm"/>
    </inkml:brush>
  </inkml:definitions>
  <inkml:trace contextRef="#ctx0" brushRef="#br0">155 24 9322 0 0,'0'0'6517'0'0,"-23"12"-6291"0"0,-70 38-18 0 0,90-49-190 0 0,1 0 0 0 0,0 0 0 0 0,0 0 1 0 0,0 0-1 0 0,-1 1 0 0 0,1-1 0 0 0,1 1 0 0 0,-1-1 1 0 0,0 1-1 0 0,0 0 0 0 0,0 0 0 0 0,1 0 0 0 0,-1 0 1 0 0,1 0-1 0 0,0 0 0 0 0,0 0 0 0 0,-1 0 0 0 0,1 0 1 0 0,0 1-1 0 0,1-1 0 0 0,-1 0 0 0 0,0 1 0 0 0,1-1 1 0 0,-1 1-1 0 0,1-1 0 0 0,0 0 0 0 0,0 1 0 0 0,0-1 1 0 0,0 1-1 0 0,1 4 0 0 0,0 5 89 0 0,-1-10-83 0 0,1 1 1 0 0,-1-1 0 0 0,1 1 0 0 0,0-1 0 0 0,0 0 0 0 0,0 1-1 0 0,0-1 1 0 0,0 0 0 0 0,1 1 0 0 0,-1-1 0 0 0,1 0-1 0 0,-1 0 1 0 0,1 0 0 0 0,0 0 0 0 0,0-1 0 0 0,-1 1 0 0 0,1 0-1 0 0,1-1 1 0 0,-1 1 0 0 0,0-1 0 0 0,0 0 0 0 0,0 1-1 0 0,1-1 1 0 0,-1-1 0 0 0,1 1 0 0 0,-1 0 0 0 0,1 0 0 0 0,-1-1-1 0 0,1 1 1 0 0,-1-1 0 0 0,5 0 0 0 0,4 2 69 0 0,-1-1 1 0 0,1-1-1 0 0,0 0 0 0 0,0 0 1 0 0,-1-1-1 0 0,17-3 1 0 0,-18 1-44 0 0,1 0 0 0 0,0-1 1 0 0,-1 0-1 0 0,0 0 1 0 0,0-1-1 0 0,0 0 0 0 0,0-1 1 0 0,-1 0-1 0 0,13-11 1 0 0,-19 15-18 0 0,0 0 1 0 0,-1 0-1 0 0,1 1 1 0 0,0-1 0 0 0,-1 0-1 0 0,1 0 1 0 0,-1 0-1 0 0,1-1 1 0 0,-1 1 0 0 0,0 0-1 0 0,0 0 1 0 0,0-1-1 0 0,0 1 1 0 0,-1-1 0 0 0,1 1-1 0 0,-1-1 1 0 0,1 1-1 0 0,-1-1 1 0 0,0 1 0 0 0,0-1-1 0 0,0 1 1 0 0,0-1-1 0 0,0 1 1 0 0,-1-1 0 0 0,1 1-1 0 0,-1-1 1 0 0,1 1-1 0 0,-1-1 1 0 0,0 1 0 0 0,0 0-1 0 0,0-1 1 0 0,-1 1-1 0 0,1 0 1 0 0,0 0 0 0 0,-1 0-1 0 0,1 0 1 0 0,-1 0-1 0 0,0 0 1 0 0,0 0 0 0 0,0 1-1 0 0,0-1 1 0 0,0 1-1 0 0,-3-3 1 0 0,-5-3-166 0 0,0 0 0 0 0,-1 0 0 0 0,0 2 0 0 0,0-1 0 0 0,-1 1 0 0 0,1 0 1 0 0,-1 1-1 0 0,-20-4 0 0 0,5 5-3640 0 0,0 4-3396 0 0</inkml:trace>
</inkml:ink>
</file>

<file path=ppt/ink/ink1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5.903"/>
    </inkml:context>
    <inkml:brush xml:id="br0">
      <inkml:brushProperty name="width" value="0.05" units="cm"/>
      <inkml:brushProperty name="height" value="0.05" units="cm"/>
    </inkml:brush>
  </inkml:definitions>
  <inkml:trace contextRef="#ctx0" brushRef="#br0">19 43 4553 0 0,'0'0'4606'0'0,"-3"15"-3696"0"0,-10 49 43 0 0,12-61-832 0 0,1 1-1 0 0,-1-1 0 0 0,1 0 0 0 0,0 1 0 0 0,-1-1 1 0 0,1 0-1 0 0,1 1 0 0 0,-1-1 0 0 0,1 0 0 0 0,-1 1 1 0 0,1-1-1 0 0,0 0 0 0 0,0 0 0 0 0,0 0 0 0 0,1 0 1 0 0,-1 0-1 0 0,1 0 0 0 0,-1 0 0 0 0,1 0 1 0 0,0 0-1 0 0,0-1 0 0 0,0 1 0 0 0,1-1 0 0 0,-1 1 1 0 0,1-1-1 0 0,-1 0 0 0 0,1 0 0 0 0,0 0 0 0 0,0 0 1 0 0,0-1-1 0 0,0 1 0 0 0,0-1 0 0 0,0 0 0 0 0,6 2 1 0 0,7 1 37 0 0,0-1 1 0 0,0 0 0 0 0,0-1 0 0 0,1-1 0 0 0,21-2 0 0 0,-26 1-64 0 0,13 1 64 0 0,0-2 0 0 0,42-7-1 0 0,-61 7-66 0 0,-1 0 0 0 0,0 0-1 0 0,1-1 1 0 0,-1 1-1 0 0,0-1 1 0 0,0 0-1 0 0,0-1 1 0 0,-1 1-1 0 0,1-1 1 0 0,0 0-1 0 0,-1 0 1 0 0,0 0 0 0 0,1-1-1 0 0,-1 1 1 0 0,-1-1-1 0 0,1 0 1 0 0,0 0-1 0 0,-1-1 1 0 0,4-5-1 0 0,-6 7-51 0 0,0 1 0 0 0,0 0 0 0 0,0-1 0 0 0,-1 1-1 0 0,1-1 1 0 0,-1 0 0 0 0,1 1 0 0 0,-1-1 0 0 0,0 1-1 0 0,0-1 1 0 0,0 0 0 0 0,0 1 0 0 0,-1-1 0 0 0,1 1-1 0 0,-1-1 1 0 0,1 1 0 0 0,-1-1 0 0 0,0 1 0 0 0,0-1 0 0 0,0 1-1 0 0,-1-3 1 0 0,-2 0-44 0 0,1 0 1 0 0,-1 1-1 0 0,0-1 0 0 0,-1 1 0 0 0,1 0 0 0 0,-1 0 1 0 0,1 0-1 0 0,-11-6 0 0 0,0 1-214 0 0,-2 1-1 0 0,1 0 1 0 0,-1 1 0 0 0,0 1 0 0 0,-23-5-1 0 0,-28 4-3072 0 0,23 6-4645 0 0,43 1 7363 0 0,-15 0-5744 0 0</inkml:trace>
</inkml:ink>
</file>

<file path=ppt/ink/ink1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8.133"/>
    </inkml:context>
    <inkml:brush xml:id="br0">
      <inkml:brushProperty name="width" value="0.05" units="cm"/>
      <inkml:brushProperty name="height" value="0.05" units="cm"/>
    </inkml:brush>
  </inkml:definitions>
  <inkml:trace contextRef="#ctx0" brushRef="#br0">37 78 6353 0 0,'0'0'14550'0'0,"-8"2"-13732"0"0,4-1-1129 0 0,-21 5 2265 0 0,26-3-379 0 0,19-4-895 0 0,28-4-374 0 0,-1-3 1 0 0,55-16-1 0 0,35-6-292 0 0,-68 20-433 0 0,115-1-1 0 0,-183 11 355 0 0,-1 0-1 0 0,0 1 1 0 0,1-1-1 0 0,-1 0 1 0 0,1 0-1 0 0,-1 1 0 0 0,0-1 1 0 0,1 0-1 0 0,-1 1 1 0 0,0-1-1 0 0,1 1 1 0 0,-1-1-1 0 0,0 0 0 0 0,0 1 1 0 0,1-1-1 0 0,-1 1 1 0 0,0-1-1 0 0,0 1 1 0 0,0-1-1 0 0,0 1 0 0 0,0-1 1 0 0,0 0-1 0 0,1 1 1 0 0,-1-1-1 0 0,0 1 0 0 0,0-1 1 0 0,0 1-1 0 0,-1-1 1 0 0,1 1-1 0 0,0-1 1 0 0,0 1-1 0 0,0-1 0 0 0,0 1 1 0 0,0-1-1 0 0,0 1 1 0 0,-1-1-1 0 0,1 1 1 0 0,-4 11-3861 0 0</inkml:trace>
</inkml:ink>
</file>

<file path=ppt/ink/ink1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8.541"/>
    </inkml:context>
    <inkml:brush xml:id="br0">
      <inkml:brushProperty name="width" value="0.05" units="cm"/>
      <inkml:brushProperty name="height" value="0.05" units="cm"/>
    </inkml:brush>
  </inkml:definitions>
  <inkml:trace contextRef="#ctx0" brushRef="#br0">0 1 14955 0 0,'0'0'7540'0'0,"4"36"-7113"0"0,1 9-273 0 0,12 170 710 0 0,-16-199-911 0 0,1 0 1 0 0,0 0 0 0 0,2 0-1 0 0,0 0 1 0 0,0-1-1 0 0,1 1 1 0 0,1-1 0 0 0,10 17-1 0 0,-11-24-1148 0 0,0 0 0 0 0,0 0-1 0 0,1-1 1 0 0,0 1-1 0 0,8 6 1 0 0</inkml:trace>
</inkml:ink>
</file>

<file path=ppt/ink/ink1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9.024"/>
    </inkml:context>
    <inkml:brush xml:id="br0">
      <inkml:brushProperty name="width" value="0.05" units="cm"/>
      <inkml:brushProperty name="height" value="0.05" units="cm"/>
    </inkml:brush>
  </inkml:definitions>
  <inkml:trace contextRef="#ctx0" brushRef="#br0">149 0 6873 0 0,'0'0'13277'0'0,"2"4"-12875"0"0,4 5-153 0 0,1 0-1 0 0,0 0 1 0 0,1-1-1 0 0,-1 0 1 0 0,2 0-1 0 0,-1-1 1 0 0,1 0-1 0 0,0 0 1 0 0,16 8-1 0 0,-9-4-152 0 0,1 0-1 0 0,21 21 1 0 0,-32-26-102 0 0,0 1 0 0 0,0 0 0 0 0,0 0 0 0 0,-1 1 0 0 0,0 0 0 0 0,-1 0 1 0 0,0 0-1 0 0,0 0 0 0 0,-1 1 0 0 0,0-1 0 0 0,0 1 0 0 0,-1 0 0 0 0,0 0 1 0 0,1 10-1 0 0,-3-12-20 0 0,0 0 1 0 0,0 0-1 0 0,0 1 1 0 0,-1-1 0 0 0,0 0-1 0 0,-1 0 1 0 0,1 0-1 0 0,-1 0 1 0 0,-1-1 0 0 0,1 1-1 0 0,-1 0 1 0 0,-1-1-1 0 0,1 0 1 0 0,-1 0 0 0 0,0 0-1 0 0,0 0 1 0 0,-1 0-1 0 0,-8 7 1 0 0,1-1-42 0 0,-1-2 0 0 0,0 1 0 0 0,0-2 0 0 0,-1 0 1 0 0,0-1-1 0 0,-28 12 0 0 0,33-16 100 0 0,0-1 0 0 0,0 0-1 0 0,-1-1 1 0 0,1 0 0 0 0,-1 0 0 0 0,0-1 0 0 0,1 0-1 0 0,-1-1 1 0 0,0 0 0 0 0,1 0 0 0 0,-1-1 0 0 0,-19-5 0 0 0,25 5 25 0 0,0-1 0 0 0,0 0 0 0 0,0 0 0 0 0,0 0 0 0 0,0-1 0 0 0,0 1 0 0 0,1-1 0 0 0,-1 0 0 0 0,1 0 0 0 0,0 0 0 0 0,-1-1 0 0 0,2 1 0 0 0,-6-8 0 0 0,7 10-32 0 0,0 0-1 0 0,0-1 0 0 0,1 1 0 0 0,-1 0 0 0 0,0-1 1 0 0,1 1-1 0 0,-1-1 0 0 0,1 0 0 0 0,-1 1 1 0 0,1-1-1 0 0,0 1 0 0 0,-1-1 0 0 0,1 0 0 0 0,0 1 1 0 0,0-1-1 0 0,0 0 0 0 0,0 1 0 0 0,1-1 1 0 0,-1 1-1 0 0,0-1 0 0 0,1 0 0 0 0,-1 1 0 0 0,1-1 1 0 0,0 1-1 0 0,-1-1 0 0 0,1 1 0 0 0,0-1 1 0 0,0 1-1 0 0,0 0 0 0 0,0-1 0 0 0,0 1 0 0 0,0 0 1 0 0,0 0-1 0 0,0 0 0 0 0,1 0 0 0 0,-1 0 1 0 0,0 0-1 0 0,1 0 0 0 0,1-1 0 0 0,12-5-4 0 0,0 1 0 0 0,-1 0 0 0 0,2 1 0 0 0,-1 1 0 0 0,1 0 0 0 0,-1 1 0 0 0,20-1 0 0 0,116 0-449 0 0,-109 5 96 0 0,48-1-1358 0 0,22 0-3455 0 0,-39 0-7688 0 0,-64 0 8560 0 0</inkml:trace>
</inkml:ink>
</file>

<file path=ppt/ink/ink1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9.444"/>
    </inkml:context>
    <inkml:brush xml:id="br0">
      <inkml:brushProperty name="width" value="0.05" units="cm"/>
      <inkml:brushProperty name="height" value="0.05" units="cm"/>
    </inkml:brush>
  </inkml:definitions>
  <inkml:trace contextRef="#ctx0" brushRef="#br0">145 0 14875 0 0,'0'0'4444'0'0,"-8"42"-4111"0"0,-26 132-43 0 0,4-29 226 0 0,-18 127 503 0 0,37-206-873 0 0,0 4-725 0 0,8-22-7528 0 0</inkml:trace>
</inkml:ink>
</file>

<file path=ppt/ink/ink1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39.881"/>
    </inkml:context>
    <inkml:brush xml:id="br0">
      <inkml:brushProperty name="width" value="0.05" units="cm"/>
      <inkml:brushProperty name="height" value="0.05" units="cm"/>
    </inkml:brush>
  </inkml:definitions>
  <inkml:trace contextRef="#ctx0" brushRef="#br0">154 166 6545 0 0,'0'0'11895'0'0,"-8"-11"-11623"0"0,-26-33-99 0 0,34 43-167 0 0,-1 0 0 0 0,0 0-1 0 0,0 0 1 0 0,0 0 0 0 0,0 0-1 0 0,0 1 1 0 0,0-1 0 0 0,0 0-1 0 0,-1 0 1 0 0,1 1 0 0 0,0-1-1 0 0,0 1 1 0 0,-1-1 0 0 0,1 1-1 0 0,0 0 1 0 0,0-1 0 0 0,-1 1-1 0 0,1 0 1 0 0,0 0 0 0 0,-1 0-1 0 0,1 0 1 0 0,0 0 0 0 0,-1 0-1 0 0,1 0 1 0 0,0 1 0 0 0,-1-1-1 0 0,1 0 1 0 0,0 1 0 0 0,0-1-1 0 0,-1 1 1 0 0,0 0 0 0 0,-29 24-30 0 0,26-20 34 0 0,1-1-30 0 0,1-1 0 0 0,0 0 0 0 0,0 1-1 0 0,0 0 1 0 0,0 0 0 0 0,1 0 0 0 0,-1 0-1 0 0,1 0 1 0 0,0 1 0 0 0,0-1 0 0 0,1 1-1 0 0,-1-1 1 0 0,1 1 0 0 0,0-1-1 0 0,0 1 1 0 0,0 8 0 0 0,2-11 29 0 0,-1 1 1 0 0,0-1-1 0 0,1 1 0 0 0,-1-1 1 0 0,1 1-1 0 0,0-1 0 0 0,-1 1 1 0 0,1-1-1 0 0,0 1 0 0 0,1-1 1 0 0,-1 0-1 0 0,0 0 0 0 0,1 0 1 0 0,-1 1-1 0 0,1-1 0 0 0,0-1 1 0 0,0 1-1 0 0,-1 0 1 0 0,1 0-1 0 0,1-1 0 0 0,-1 1 1 0 0,0-1-1 0 0,0 1 0 0 0,0-1 1 0 0,1 0-1 0 0,-1 0 0 0 0,1 0 1 0 0,-1 0-1 0 0,0-1 0 0 0,1 1 1 0 0,4 0-1 0 0,5 1 100 0 0,1-1 1 0 0,-1 0-1 0 0,1-1 1 0 0,-1 0-1 0 0,1-1 1 0 0,-1-1-1 0 0,1 0 0 0 0,-1 0 1 0 0,14-5-1 0 0,-18 4-52 0 0,1 0 1 0 0,-1 0-1 0 0,0 0 0 0 0,0-2 1 0 0,0 1-1 0 0,0-1 0 0 0,-1 0 1 0 0,1 0-1 0 0,-1-1 0 0 0,-1 0 1 0 0,1 0-1 0 0,-1 0 0 0 0,9-13 0 0 0,-12 13 51 0 0,0 0 0 0 0,0 0 0 0 0,-1 0-1 0 0,0 0 1 0 0,0-1 0 0 0,0 1 0 0 0,-1-1-1 0 0,0 1 1 0 0,0-1 0 0 0,-1 0 0 0 0,0 1-1 0 0,-1-11 1 0 0,1 11-249 0 0,-1 1-1 0 0,1 0 1 0 0,-1 0-1 0 0,0 0 1 0 0,-1 1-1 0 0,1-1 1 0 0,-1 0-1 0 0,0 0 1 0 0,0 1-1 0 0,-1-1 1 0 0,1 1 0 0 0,-1 0-1 0 0,0 0 1 0 0,0 0-1 0 0,-1 0 1 0 0,-5-5-1 0 0,-8 4-7836 0 0</inkml:trace>
</inkml:ink>
</file>

<file path=ppt/ink/ink1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46:40.537"/>
    </inkml:context>
    <inkml:brush xml:id="br0">
      <inkml:brushProperty name="width" value="0.05" units="cm"/>
      <inkml:brushProperty name="height" value="0.05" units="cm"/>
    </inkml:brush>
  </inkml:definitions>
  <inkml:trace contextRef="#ctx0" brushRef="#br0">1 19 10570 0 0,'0'0'7507'0'0,"2"15"-7157"0"0,-2-7-298 0 0,1 0 73 0 0,-1 0 0 0 0,1 1 0 0 0,1-1 1 0 0,-1 0-1 0 0,1 0 0 0 0,1 0 0 0 0,0 0 1 0 0,0-1-1 0 0,0 1 0 0 0,1-1 0 0 0,0 0 1 0 0,9 13-1 0 0,-6-14 23 0 0,0 0 0 0 0,1 0 0 0 0,-1-1 0 0 0,1 0 0 0 0,0 0 0 0 0,1-1 0 0 0,-1 0 0 0 0,1 0 0 0 0,0-1 0 0 0,0 0 0 0 0,0-1 0 0 0,0 0 0 0 0,0 0 0 0 0,1-1 0 0 0,-1 0 0 0 0,0 0 0 0 0,1-1 0 0 0,-1-1 0 0 0,19-2 0 0 0,-7-1 42 0 0,0 0-1 0 0,-1-2 1 0 0,1 0-1 0 0,-1-1 0 0 0,0-1 1 0 0,0 0-1 0 0,31-21 1 0 0,-48 27-146 0 0,0 1 1 0 0,0-2 0 0 0,0 1 0 0 0,0 0 0 0 0,0-1 0 0 0,0 1 0 0 0,-1-1 0 0 0,1 0-1 0 0,-1 0 1 0 0,0 0 0 0 0,0 0 0 0 0,0 0 0 0 0,0 0 0 0 0,-1-1 0 0 0,1 1 0 0 0,-1-1-1 0 0,0 1 1 0 0,1-6 0 0 0,-2 7-27 0 0,0 0-1 0 0,0-1 0 0 0,0 1 1 0 0,-1-1-1 0 0,1 1 1 0 0,-1 0-1 0 0,0-1 1 0 0,0 1-1 0 0,0 0 0 0 0,0 0 1 0 0,0 0-1 0 0,0 0 1 0 0,0 0-1 0 0,-1 0 0 0 0,1 0 1 0 0,-1 0-1 0 0,1 0 1 0 0,-1 0-1 0 0,0 1 0 0 0,0-1 1 0 0,0 1-1 0 0,0 0 1 0 0,0-1-1 0 0,0 1 1 0 0,0 0-1 0 0,0 0 0 0 0,0 0 1 0 0,-5-1-1 0 0,-12-4-150 0 0,-1 0 1 0 0,1 1-1 0 0,-1 2 0 0 0,0 0 0 0 0,0 1 0 0 0,0 0 0 0 0,0 2 1 0 0,0 1-1 0 0,-27 3 0 0 0,-46 16-5978 0 0,72-13-3028 0 0</inkml:trace>
</inkml:ink>
</file>

<file path=ppt/ink/ink1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19.389"/>
    </inkml:context>
    <inkml:brush xml:id="br0">
      <inkml:brushProperty name="width" value="0.05" units="cm"/>
      <inkml:brushProperty name="height" value="0.05" units="cm"/>
    </inkml:brush>
  </inkml:definitions>
  <inkml:trace contextRef="#ctx0" brushRef="#br0">41 20 8178 0 0,'0'0'5337'0'0,"-40"-20"-9962"0"0</inkml:trace>
</inkml:ink>
</file>

<file path=ppt/ink/ink1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4.266"/>
    </inkml:context>
    <inkml:brush xml:id="br0">
      <inkml:brushProperty name="width" value="0.05" units="cm"/>
      <inkml:brushProperty name="height" value="0.05" units="cm"/>
    </inkml:brush>
  </inkml:definitions>
  <inkml:trace contextRef="#ctx0" brushRef="#br0">104 0 5609 0 0,'0'0'12227'0'0,"33"2"-10379"0"0,-22 1-1762 0 0,1 1 0 0 0,-1 0 1 0 0,1 0-1 0 0,-1 1 0 0 0,-1 0 0 0 0,1 1 0 0 0,-1 0 0 0 0,0 1 1 0 0,0 0-1 0 0,-1 1 0 0 0,0 0 0 0 0,0 0 0 0 0,-1 1 0 0 0,11 14 0 0 0,-13-15-56 0 0,0 1 0 0 0,-1 0 0 0 0,0 0 0 0 0,0 0 0 0 0,-1 0 0 0 0,-1 1-1 0 0,1 0 1 0 0,-1-1 0 0 0,-1 1 0 0 0,0 1 0 0 0,-1-1 0 0 0,1 0 0 0 0,-2 0-1 0 0,0 0 1 0 0,0 1 0 0 0,-1-1 0 0 0,-2 14 0 0 0,0-15-20 0 0,0 1 0 0 0,-1-1 0 0 0,0 0 1 0 0,-1 0-1 0 0,1 0 0 0 0,-2-1 0 0 0,1 0 0 0 0,-1 0 1 0 0,-1 0-1 0 0,1 0 0 0 0,-1-1 0 0 0,-1 0 0 0 0,1-1 1 0 0,-1 0-1 0 0,0 0 0 0 0,0-1 0 0 0,-17 9 0 0 0,6-5 101 0 0,-1 0 0 0 0,1-1 0 0 0,-1-1-1 0 0,-1-1 1 0 0,1 0 0 0 0,-1-2 0 0 0,-29 3-1 0 0,21-5 873 0 0,48-3-376 0 0,49-3-269 0 0,197 2-97 0 0,-138 3-2159 0 0,-97-7-1319 0 0,-13-1-3513 0 0</inkml:trace>
</inkml:ink>
</file>

<file path=ppt/ink/ink1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4.779"/>
    </inkml:context>
    <inkml:brush xml:id="br0">
      <inkml:brushProperty name="width" value="0.05" units="cm"/>
      <inkml:brushProperty name="height" value="0.05" units="cm"/>
    </inkml:brush>
  </inkml:definitions>
  <inkml:trace contextRef="#ctx0" brushRef="#br0">338 1 7554 0 0,'0'0'7577'0'0,"-33"4"-7159"0"0,-107 13-92 0 0,133-17-280 0 0,-1 1-1 0 0,1 0 0 0 0,0 1 0 0 0,-1-1 1 0 0,1 1-1 0 0,0 1 0 0 0,0-1 0 0 0,0 1 0 0 0,0 0 1 0 0,0 1-1 0 0,1 0 0 0 0,-1 0 0 0 0,1 0 1 0 0,-6 6-1 0 0,-2 2 101 0 0,11-10-75 0 0,0 0 0 0 0,0 1 1 0 0,0-1-1 0 0,0 1 1 0 0,1-1-1 0 0,-1 1 1 0 0,1 0-1 0 0,0 0 1 0 0,0 0-1 0 0,0 0 0 0 0,0 0 1 0 0,0 0-1 0 0,1 1 1 0 0,-1-1-1 0 0,1 1 1 0 0,0-1-1 0 0,0 1 1 0 0,0-1-1 0 0,1 1 1 0 0,-1 0-1 0 0,1-1 0 0 0,0 1 1 0 0,0 0-1 0 0,0-1 1 0 0,0 1-1 0 0,1 0 1 0 0,0-1-1 0 0,-1 1 1 0 0,1 0-1 0 0,1-1 0 0 0,-1 1 1 0 0,0-1-1 0 0,1 0 1 0 0,0 1-1 0 0,-1-1 1 0 0,1 0-1 0 0,1 0 1 0 0,-1 0-1 0 0,0 0 0 0 0,1-1 1 0 0,-1 1-1 0 0,1-1 1 0 0,0 1-1 0 0,0-1 1 0 0,0 0-1 0 0,6 3 1 0 0,24 12 617 0 0,67 23 0 0 0,-74-31-550 0 0,0 0 0 0 0,0 2-1 0 0,-2 1 1 0 0,47 29 0 0 0,-65-35-122 0 0,1-1-1 0 0,-1 1 1 0 0,0 0 0 0 0,0 1-1 0 0,0-1 1 0 0,-1 1 0 0 0,0 0-1 0 0,-1 1 1 0 0,0-1-1 0 0,0 1 1 0 0,0 0 0 0 0,-1 0-1 0 0,0 0 1 0 0,0 0 0 0 0,-1 1-1 0 0,0-1 1 0 0,-1 1 0 0 0,0-1-1 0 0,0 1 1 0 0,-1 11-1 0 0,-1-14-18 0 0,1 1-1 0 0,-2 0 1 0 0,1 0-1 0 0,-1-1 0 0 0,0 1 1 0 0,0-1-1 0 0,0 1 1 0 0,-1-1-1 0 0,0 0 0 0 0,-1 0 1 0 0,1 0-1 0 0,-1-1 1 0 0,0 1-1 0 0,-1-1 0 0 0,1 0 1 0 0,-1 0-1 0 0,0 0 0 0 0,0-1 1 0 0,0 0-1 0 0,-1 0 1 0 0,0 0-1 0 0,0 0 0 0 0,0-1 1 0 0,0 0-1 0 0,0 0 1 0 0,0-1-1 0 0,-1 0 0 0 0,0 0 1 0 0,1 0-1 0 0,-1-1 1 0 0,0 0-1 0 0,1-1 0 0 0,-1 1 1 0 0,0-1-1 0 0,0 0 0 0 0,0-1 1 0 0,0 0-1 0 0,1 0 1 0 0,-1 0-1 0 0,0-1 0 0 0,1 0 1 0 0,-1 0-1 0 0,1-1 1 0 0,0 1-1 0 0,0-1 0 0 0,0-1 1 0 0,-6-4-1 0 0,5 2 46 0 0,1 0-1 0 0,1 0 1 0 0,-1-1-1 0 0,1 0 1 0 0,0 0 0 0 0,0 0-1 0 0,1-1 1 0 0,0 0-1 0 0,1 0 1 0 0,0 0-1 0 0,0 0 1 0 0,0 0 0 0 0,1-1-1 0 0,0 1 1 0 0,1-1-1 0 0,0 1 1 0 0,0-1 0 0 0,1 0-1 0 0,0 1 1 0 0,2-11-1 0 0,0-11-89 0 0,3 0 1 0 0,0 0-1 0 0,2 0 0 0 0,15-42 0 0 0,-7 35-73 0 0,2 1-1 0 0,1 1 1 0 0,1 0-1 0 0,48-62 0 0 0,-63 92-91 0 0,-1 1 0 0 0,0 0 0 0 0,1 0 0 0 0,0 0 0 0 0,0 0-1 0 0,0 0 1 0 0,9-5 0 0 0,-2 5-4044 0 0,0 3-3762 0 0</inkml:trace>
</inkml:ink>
</file>

<file path=ppt/ink/ink1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5.264"/>
    </inkml:context>
    <inkml:brush xml:id="br0">
      <inkml:brushProperty name="width" value="0.05" units="cm"/>
      <inkml:brushProperty name="height" value="0.05" units="cm"/>
    </inkml:brush>
  </inkml:definitions>
  <inkml:trace contextRef="#ctx0" brushRef="#br0">96 1 13819 0 0,'0'0'5789'0'0,"-12"23"-5898"0"0,-37 74 192 0 0,44-87-162 0 0,0 0 1 0 0,0 1-1 0 0,1 0 1 0 0,0 0-1 0 0,1 0 1 0 0,1 0-1 0 0,-1 1 1 0 0,2-1-1 0 0,0 1 1 0 0,0 0-1 0 0,1-1 1 0 0,0 1-1 0 0,3 13 1 0 0,0-15-1601 0 0</inkml:trace>
</inkml:ink>
</file>

<file path=ppt/ink/ink1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5.698"/>
    </inkml:context>
    <inkml:brush xml:id="br0">
      <inkml:brushProperty name="width" value="0.05" units="cm"/>
      <inkml:brushProperty name="height" value="0.05" units="cm"/>
    </inkml:brush>
  </inkml:definitions>
  <inkml:trace contextRef="#ctx0" brushRef="#br0">59 1 8434 0 0,'0'0'11756'0'0,"-9"2"-11450"0"0,-28 7-52 0 0,36-9-225 0 0,0 1-1 0 0,0-1 1 0 0,0 1 0 0 0,1-1 0 0 0,-1 1 0 0 0,0 0 0 0 0,0-1-1 0 0,1 1 1 0 0,-1 0 0 0 0,1 0 0 0 0,-1 0 0 0 0,1-1-1 0 0,-1 1 1 0 0,1 0 0 0 0,-1 0 0 0 0,1 0 0 0 0,0 0 0 0 0,-1 0-1 0 0,1 0 1 0 0,0 0 0 0 0,0 0 0 0 0,0 0 0 0 0,0 0 0 0 0,0 0-1 0 0,0 0 1 0 0,0 0 0 0 0,0 0 0 0 0,0 0 0 0 0,0 0-1 0 0,0 0 1 0 0,1 0 0 0 0,0 1 0 0 0,10 27 649 0 0,7-8-423 0 0,0-1 0 0 0,1 0-1 0 0,1-2 1 0 0,1 0-1 0 0,27 17 1 0 0,-28-22-173 0 0,0 2 0 0 0,-1 1 0 0 0,-1 0 0 0 0,0 1 0 0 0,-1 1 0 0 0,23 32 0 0 0,-38-46-59 0 0,0-1 0 0 0,1 1 1 0 0,-1 0-1 0 0,-1 1 0 0 0,1-1 0 0 0,0 0 0 0 0,-1 0 0 0 0,0 1 0 0 0,0-1 1 0 0,-1 1-1 0 0,1-1 0 0 0,-1 1 0 0 0,0-1 0 0 0,0 1 0 0 0,-1 6 0 0 0,0-9-72 0 0,1 0 0 0 0,-1 0 0 0 0,0 0 1 0 0,0 0-1 0 0,0 0 0 0 0,0 0 0 0 0,-1 0 0 0 0,1 0 0 0 0,-1 0 0 0 0,1-1 0 0 0,-1 1 0 0 0,1 0 0 0 0,-1-1 0 0 0,0 0 0 0 0,0 1 0 0 0,0-1 0 0 0,1 0 0 0 0,-1 0 0 0 0,-1 0 0 0 0,1 0 0 0 0,0 0 0 0 0,0 0 0 0 0,0-1 1 0 0,0 1-1 0 0,-1-1 0 0 0,1 0 0 0 0,0 1 0 0 0,0-1 0 0 0,-1 0 0 0 0,1 0 0 0 0,-3-1 0 0 0,1 1-471 0 0,0 0 0 0 0,0 0-1 0 0,0-1 1 0 0,0 1 0 0 0,0-1 0 0 0,1 0 0 0 0,-8-3-1 0 0,-12-10-7568 0 0</inkml:trace>
</inkml:ink>
</file>

<file path=ppt/ink/ink1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6.071"/>
    </inkml:context>
    <inkml:brush xml:id="br0">
      <inkml:brushProperty name="width" value="0.05" units="cm"/>
      <inkml:brushProperty name="height" value="0.05" units="cm"/>
    </inkml:brush>
  </inkml:definitions>
  <inkml:trace contextRef="#ctx0" brushRef="#br0">0 235 14939 0 0,'0'0'9217'0'0,"32"-32"-9105"0"0,99-99-107 0 0,-80 83-177 0 0,-31 39-193 0 0,-2 2-179 0 0,5 0-1913 0 0,-16 7-1270 0 0</inkml:trace>
</inkml:ink>
</file>

<file path=ppt/ink/ink1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6.445"/>
    </inkml:context>
    <inkml:brush xml:id="br0">
      <inkml:brushProperty name="width" value="0.05" units="cm"/>
      <inkml:brushProperty name="height" value="0.05" units="cm"/>
    </inkml:brush>
  </inkml:definitions>
  <inkml:trace contextRef="#ctx0" brushRef="#br0">43 1 11578 0 0,'0'0'11284'0'0,"-8"10"-10968"0"0,-23 31-21 0 0,30-40-276 0 0,1 0 0 0 0,0 0 0 0 0,-1 0 0 0 0,1 0 0 0 0,0 0 0 0 0,-1 0 0 0 0,1 0 0 0 0,0 0-1 0 0,0 0 1 0 0,0 0 0 0 0,0 0 0 0 0,0 0 0 0 0,0 0 0 0 0,0 1 0 0 0,0-1 0 0 0,1 0 0 0 0,-1 0 0 0 0,0 0 0 0 0,1 0 0 0 0,-1 0 0 0 0,0 0 0 0 0,1 0 0 0 0,0-1 0 0 0,-1 1-1 0 0,1 0 1 0 0,1 2 0 0 0,20 17 320 0 0,-17-16-255 0 0,92 70 797 0 0,-65-51-621 0 0,-1 1 0 0 0,55 55 0 0 0,-81-74-240 0 0,-2 0 0 0 0,1 1-1 0 0,0-1 1 0 0,-1 0-1 0 0,0 1 1 0 0,0 0 0 0 0,-1 0-1 0 0,1 0 1 0 0,-1 0 0 0 0,-1 0-1 0 0,1 0 1 0 0,-1 0-1 0 0,0 1 1 0 0,0-1 0 0 0,-1 1-1 0 0,0-1 1 0 0,-1 9 0 0 0,0-13-19 0 0,0 0 0 0 0,-1-1 0 0 0,1 1 0 0 0,-1-1 0 0 0,1 0 0 0 0,-1 1 0 0 0,1-1 0 0 0,-1 0 0 0 0,0 0 0 0 0,1 0 0 0 0,-1 0 1 0 0,0 0-1 0 0,0-1 0 0 0,0 1 0 0 0,0 0 0 0 0,0-1 0 0 0,0 1 0 0 0,0-1 0 0 0,-3 0 0 0 0,-40 7-414 0 0,34-6 28 0 0,1-1 1 0 0,-1 0 0 0 0,1 0 0 0 0,-1-1 0 0 0,0-1 0 0 0,-11-2-1 0 0,-30-18-9169 0 0,39 14-1463 0 0</inkml:trace>
</inkml:ink>
</file>

<file path=ppt/ink/ink1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6.819"/>
    </inkml:context>
    <inkml:brush xml:id="br0">
      <inkml:brushProperty name="width" value="0.05" units="cm"/>
      <inkml:brushProperty name="height" value="0.05" units="cm"/>
    </inkml:brush>
  </inkml:definitions>
  <inkml:trace contextRef="#ctx0" brushRef="#br0">1 322 16532 0 0,'0'0'4967'0'0,"37"-30"-4829"0"0,116-94-8 0 0,-37 36-6 0 0,-83 67-250 0 0,-28 17-257 0 0,52-32 51 0 0,-37 26-2488 0 0,0 2-3666 0 0</inkml:trace>
</inkml:ink>
</file>

<file path=ppt/ink/ink1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7.179"/>
    </inkml:context>
    <inkml:brush xml:id="br0">
      <inkml:brushProperty name="width" value="0.05" units="cm"/>
      <inkml:brushProperty name="height" value="0.05" units="cm"/>
    </inkml:brush>
  </inkml:definitions>
  <inkml:trace contextRef="#ctx0" brushRef="#br0">0 52 9602 0 0,'0'0'10129'0'0,"3"19"-9604"0"0,8 61-30 0 0,-10-74-348 0 0,1 1-1 0 0,0-1 1 0 0,0 1 0 0 0,0-1-1 0 0,1 0 1 0 0,0 0-1 0 0,0 0 1 0 0,1 0 0 0 0,0 0-1 0 0,0-1 1 0 0,0 0-1 0 0,0 0 1 0 0,1 0 0 0 0,0 0-1 0 0,9 7 1 0 0,-2-2 154 0 0,-1-1-137 0 0,0 0-1 0 0,0 0 0 0 0,1-2 0 0 0,0 1 0 0 0,1-1 1 0 0,0-1-1 0 0,0 0 0 0 0,0-1 0 0 0,1-1 1 0 0,0 0-1 0 0,0 0 0 0 0,0-1 0 0 0,0-1 0 0 0,25 0 1 0 0,-29-1-115 0 0,-1-2 0 0 0,1 0 0 0 0,-1 0 0 0 0,1 0 0 0 0,-1-1 0 0 0,0-1 0 0 0,1 1 0 0 0,-1-2 0 0 0,0 1 0 0 0,-1-1 0 0 0,1 0 0 0 0,-1-1 0 0 0,0 0 0 0 0,0-1 0 0 0,0 1 0 0 0,-1-1 0 0 0,0-1 0 0 0,0 1 0 0 0,0-1 0 0 0,-1-1 0 0 0,0 1 0 0 0,9-16 0 0 0,-13 20-11 0 0,0-1 0 0 0,0 1 0 0 0,0-1-1 0 0,-1 0 1 0 0,1 0 0 0 0,-1 0 0 0 0,0 1 0 0 0,0-1 0 0 0,0 0 0 0 0,-1 0 0 0 0,0 0 0 0 0,1 0 0 0 0,-1 0 0 0 0,-1-1 0 0 0,1 1 0 0 0,0 0 0 0 0,-1 0 0 0 0,-2-7-1 0 0,0 6-21 0 0,1 0 0 0 0,-1 0 0 0 0,0 0-1 0 0,0 0 1 0 0,-1 1 0 0 0,1 0-1 0 0,-1-1 1 0 0,0 1 0 0 0,0 1 0 0 0,-1-1-1 0 0,1 1 1 0 0,-6-4 0 0 0,-9-3-68 0 0,1 0-1 0 0,-1 1 1 0 0,-1 2 0 0 0,1 0 0 0 0,-1 0 0 0 0,-25-3 0 0 0,20 5-692 0 0,-108-19 975 0 0,88 20-3934 0 0,1 2-4829 0 0</inkml:trace>
</inkml:ink>
</file>

<file path=ppt/ink/ink1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7.927"/>
    </inkml:context>
    <inkml:brush xml:id="br0">
      <inkml:brushProperty name="width" value="0.05" units="cm"/>
      <inkml:brushProperty name="height" value="0.05" units="cm"/>
    </inkml:brush>
  </inkml:definitions>
  <inkml:trace contextRef="#ctx0" brushRef="#br0">283 0 10586 0 0,'0'0'11265'0'0,"-12"5"-11114"0"0,0 0-88 0 0,0 0 0 0 0,0 2 0 0 0,1-1-1 0 0,0 1 1 0 0,0 1 0 0 0,1 0 0 0 0,-13 12 0 0 0,0 3 106 0 0,2 1 1 0 0,-28 38 0 0 0,41-49-193 0 0,0 0 0 0 0,1 0 1 0 0,0 1-1 0 0,1 0 1 0 0,0 0-1 0 0,2 0 0 0 0,-6 23 1 0 0,-2 3-2296 0 0,4-26-6976 0 0</inkml:trace>
</inkml:ink>
</file>

<file path=ppt/ink/ink1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8.472"/>
    </inkml:context>
    <inkml:brush xml:id="br0">
      <inkml:brushProperty name="width" value="0.05" units="cm"/>
      <inkml:brushProperty name="height" value="0.05" units="cm"/>
    </inkml:brush>
  </inkml:definitions>
  <inkml:trace contextRef="#ctx0" brushRef="#br0">0 1 14379 0 0,'0'0'7550'0'0,"34"7"-7164"0"0,105 24-100 0 0,-132-30-264 0 0,-1 0-1 0 0,1 1 1 0 0,0 0 0 0 0,0 0 0 0 0,-1 0-1 0 0,0 1 1 0 0,1 0 0 0 0,-1 1-1 0 0,0-1 1 0 0,-1 1 0 0 0,11 8 0 0 0,2 3 18 0 0,101 74 779 0 0,-39-28-4388 0 0,-25-23-8159 0 0</inkml:trace>
</inkml:ink>
</file>

<file path=ppt/ink/ink1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8.877"/>
    </inkml:context>
    <inkml:brush xml:id="br0">
      <inkml:brushProperty name="width" value="0.05" units="cm"/>
      <inkml:brushProperty name="height" value="0.05" units="cm"/>
    </inkml:brush>
  </inkml:definitions>
  <inkml:trace contextRef="#ctx0" brushRef="#br0">31 1 14731 0 0,'0'0'6084'0'0,"-3"2"-5944"0"0,0 4-65 0 0,0-1 0 0 0,0 1 1 0 0,1-1-1 0 0,-1 1 0 0 0,1 0 0 0 0,0 0 0 0 0,1 0 1 0 0,-1 0-1 0 0,1 0 0 0 0,0 10 0 0 0,-2 72 750 0 0,3-79-711 0 0,0 16 128 0 0,-2 8-223 0 0,3 1 0 0 0,0-1 0 0 0,3 1 0 0 0,0-1 0 0 0,14 50 0 0 0,-13-67-770 0 0,8 22-926 0 0,4-20-8347 0 0</inkml:trace>
</inkml:ink>
</file>

<file path=ppt/ink/ink1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9.251"/>
    </inkml:context>
    <inkml:brush xml:id="br0">
      <inkml:brushProperty name="width" value="0.05" units="cm"/>
      <inkml:brushProperty name="height" value="0.05" units="cm"/>
    </inkml:brush>
  </inkml:definitions>
  <inkml:trace contextRef="#ctx0" brushRef="#br0">128 29 8130 0 0,'0'0'7597'0'0,"-21"16"-6892"0"0,-61 51 21 0 0,80-66-652 0 0,0 0-1 0 0,1 1 1 0 0,-1-1 0 0 0,0 0-1 0 0,1 1 1 0 0,-1-1-1 0 0,1 1 1 0 0,-1 0 0 0 0,1-1-1 0 0,0 1 1 0 0,0 0-1 0 0,0 0 1 0 0,0 0-1 0 0,0 0 1 0 0,0 0 0 0 0,1 0-1 0 0,-1 0 1 0 0,0 0-1 0 0,1 0 1 0 0,0 0 0 0 0,0 0-1 0 0,-1 0 1 0 0,1 1-1 0 0,0-1 1 0 0,1 0-1 0 0,-1 0 1 0 0,0 0 0 0 0,1 4-1 0 0,1 5 419 0 0,-1-4-360 0 0,0-1 0 0 0,0 1 0 0 0,0-1 0 0 0,1 1 0 0 0,0-1-1 0 0,0 0 1 0 0,1 1 0 0 0,0-1 0 0 0,0 0 0 0 0,0-1 0 0 0,1 1 0 0 0,0-1-1 0 0,0 1 1 0 0,0-1 0 0 0,1 0 0 0 0,-1 0 0 0 0,1-1 0 0 0,0 0 0 0 0,1 0-1 0 0,-1 0 1 0 0,1 0 0 0 0,0-1 0 0 0,11 5 0 0 0,-2-1-13 0 0,1 0 0 0 0,0-1 1 0 0,1-1-1 0 0,-1 0 0 0 0,1-2 1 0 0,0 0-1 0 0,0 0 0 0 0,21-1 0 0 0,-31-2-77 0 0,0 0-1 0 0,0-1 1 0 0,0 0-1 0 0,0 0 1 0 0,0-1-1 0 0,0 0 1 0 0,-1 0-1 0 0,1 0 1 0 0,0-1-1 0 0,-1 0 1 0 0,0 0-1 0 0,1-1 1 0 0,-2 0-1 0 0,1 0 0 0 0,0 0 1 0 0,6-7-1 0 0,-10 8-9 0 0,1 0 0 0 0,-1 0 0 0 0,1 0 0 0 0,-1-1 0 0 0,0 1-1 0 0,0-1 1 0 0,-1 1 0 0 0,1-1 0 0 0,-1 0 0 0 0,0 0 0 0 0,0 0 0 0 0,0 0-1 0 0,0 0 1 0 0,0 0 0 0 0,-1 0 0 0 0,0 0 0 0 0,0 0 0 0 0,0 0 0 0 0,-1 0-1 0 0,1 0 1 0 0,-1 0 0 0 0,0 1 0 0 0,0-1 0 0 0,0 0 0 0 0,0 0-1 0 0,-1 0 1 0 0,0 1 0 0 0,1-1 0 0 0,-5-5 0 0 0,-4-8-59 0 0,-2 0 0 0 0,0 1 1 0 0,0 0-1 0 0,-2 0 0 0 0,0 2 1 0 0,-24-20-1 0 0,30 27-219 0 0,-1 0 0 0 0,-1 1 0 0 0,1 0 0 0 0,-1 1 0 0 0,0 0 0 0 0,0 1 0 0 0,-1 0 0 0 0,0 1 0 0 0,1 0 1 0 0,-1 0-1 0 0,0 1 0 0 0,0 0 0 0 0,-15 1 0 0 0,-4 7-3247 0 0,13 7-3582 0 0</inkml:trace>
</inkml:ink>
</file>

<file path=ppt/ink/ink1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29.673"/>
    </inkml:context>
    <inkml:brush xml:id="br0">
      <inkml:brushProperty name="width" value="0.05" units="cm"/>
      <inkml:brushProperty name="height" value="0.05" units="cm"/>
    </inkml:brush>
  </inkml:definitions>
  <inkml:trace contextRef="#ctx0" brushRef="#br0">56 35 10506 0 0,'0'0'5683'0'0,"-7"9"-5290"0"0,3-3-376 0 0,-1 0 116 0 0,0 0 0 0 0,1 0 0 0 0,0 0 0 0 0,0 1 0 0 0,0 0 0 0 0,1-1 0 0 0,0 1 0 0 0,1 0 0 0 0,-1 1 0 0 0,1-1 0 0 0,1 0 0 0 0,-2 13 0 0 0,2-13 19 0 0,1 0-1 0 0,0 0 1 0 0,0 0 0 0 0,1 0-1 0 0,-1 0 1 0 0,1-1 0 0 0,1 1-1 0 0,0 0 1 0 0,0 0 0 0 0,0-1-1 0 0,0 0 1 0 0,1 1 0 0 0,0-1-1 0 0,1 0 1 0 0,-1 0 0 0 0,1-1-1 0 0,0 1 1 0 0,1-1 0 0 0,-1 0-1 0 0,1 0 1 0 0,0 0 0 0 0,0 0-1 0 0,1-1 1 0 0,-1 0 0 0 0,13 6-1 0 0,-6-4 28 0 0,0 0-1 0 0,1-1 0 0 0,0-1 0 0 0,0 0 0 0 0,1 0 0 0 0,-1-2 1 0 0,1 1-1 0 0,-1-2 0 0 0,1 0 0 0 0,-1 0 0 0 0,19-3 0 0 0,-11 1-5 0 0,-1-2 0 0 0,0 0-1 0 0,0-1 1 0 0,0-1-1 0 0,-1-1 1 0 0,37-16-1 0 0,-49 18-80 0 0,0 0 0 0 0,0-1 0 0 0,0 0 0 0 0,-1 0 0 0 0,0 0-1 0 0,0-1 1 0 0,0 0 0 0 0,-1 0 0 0 0,0 0 0 0 0,0-1-1 0 0,0 0 1 0 0,-1 0 0 0 0,0 0 0 0 0,-1 0 0 0 0,1 0 0 0 0,-2-1-1 0 0,1 0 1 0 0,2-9 0 0 0,-4 12-62 0 0,0-1 0 0 0,-1 1 0 0 0,1-1 0 0 0,-1 1 0 0 0,0-1 0 0 0,0 1 0 0 0,-1-1 0 0 0,1 1 0 0 0,-1 0 0 0 0,0-1-1 0 0,-1 1 1 0 0,0 0 0 0 0,1 0 0 0 0,-2-1 0 0 0,1 1 0 0 0,0 1 0 0 0,-1-1 0 0 0,0 0 0 0 0,0 1 0 0 0,-1-1 0 0 0,1 1 0 0 0,-1 0 0 0 0,0 0 0 0 0,0 1 0 0 0,0-1 0 0 0,0 1 0 0 0,-9-5 0 0 0,2 2-90 0 0,0 1 0 0 0,0 0 0 0 0,-1 1 0 0 0,1 0 0 0 0,-1 1 0 0 0,0 1 0 0 0,0-1 1 0 0,0 2-1 0 0,-14-1 0 0 0,-43 4-2788 0 0,5 10-6572 0 0</inkml:trace>
</inkml:ink>
</file>

<file path=ppt/ink/ink1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0.750"/>
    </inkml:context>
    <inkml:brush xml:id="br0">
      <inkml:brushProperty name="width" value="0.05" units="cm"/>
      <inkml:brushProperty name="height" value="0.05" units="cm"/>
    </inkml:brush>
  </inkml:definitions>
  <inkml:trace contextRef="#ctx0" brushRef="#br0">1 251 5177 0 0,'0'0'8533'0'0,"0"23"-3630"0"0,4-21-4809 0 0,1 0-1 0 0,-1 0 1 0 0,1 0-1 0 0,0-1 1 0 0,0 0-1 0 0,0 0 0 0 0,0 0 1 0 0,0 0-1 0 0,0-1 1 0 0,-1 0-1 0 0,1 0 1 0 0,7-1-1 0 0,5 1 71 0 0,405-7 1299 0 0,-206-2-1432 0 0,-86 7 69 0 0,308-15 507 0 0,28-9 209 0 0,-134 10-361 0 0,600-74-223 0 0,-643 66-256 0 0,290 13 1 0 0,-152 9 6 0 0,53-44-55 0 0,-224 15 48 0 0,-119 27 1056 0 0,-140 5-1479 0 0,0 1 1 0 0,1 0-1 0 0,-1 0 1 0 0,0 0-1 0 0,1 0 1 0 0,0 0-1 0 0,-1 0 1 0 0,-3 5-1 0 0,-5 5-6688 0 0</inkml:trace>
</inkml:ink>
</file>

<file path=ppt/ink/ink1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3.849"/>
    </inkml:context>
    <inkml:brush xml:id="br0">
      <inkml:brushProperty name="width" value="0.05" units="cm"/>
      <inkml:brushProperty name="height" value="0.05" units="cm"/>
    </inkml:brush>
  </inkml:definitions>
  <inkml:trace contextRef="#ctx0" brushRef="#br0">8 43 328 0 0,'0'0'15321'0'0,"-2"-3"-14759"0"0,2 2-472 0 0,-1 1 0 0 0,1-1 0 0 0,-1 0-1 0 0,1 1 1 0 0,-1-1 0 0 0,1 1 0 0 0,0-1-1 0 0,-1 0 1 0 0,1 1 0 0 0,0-1-1 0 0,-1 0 1 0 0,1 1 0 0 0,0-1 0 0 0,0 0-1 0 0,0 0 1 0 0,0 1 0 0 0,0-1 0 0 0,0 0-1 0 0,0 1 1 0 0,0-1 0 0 0,0 0-1 0 0,0 0 1 0 0,0 1 0 0 0,0-1 0 0 0,0 0-1 0 0,1 1 1 0 0,-1-1 0 0 0,0 0 0 0 0,0 1-1 0 0,1-1 1 0 0,-1 0 0 0 0,0 1-1 0 0,1-1 1 0 0,-1 1 0 0 0,1-1 0 0 0,0 0-1 0 0,36-9 939 0 0,-22 8-1011 0 0,0 0 0 0 0,0 1-1 0 0,0 1 1 0 0,22 3 0 0 0,-32-3-21 0 0,1 1 0 0 0,-1 0 0 0 0,0 0 0 0 0,0 1 0 0 0,1-1 0 0 0,-1 1 0 0 0,0 0 0 0 0,-1 1 0 0 0,1-1 0 0 0,0 1 0 0 0,-1 0 0 0 0,1 0 0 0 0,-1 0 0 0 0,0 1 0 0 0,6 6 0 0 0,-8-7 17 0 0,0 0-1 0 0,0 0 1 0 0,-1 0 0 0 0,1 1 0 0 0,-1-1-1 0 0,0 0 1 0 0,0 1 0 0 0,0-1-1 0 0,0 1 1 0 0,0-1 0 0 0,-1 1-1 0 0,0 0 1 0 0,0-1 0 0 0,0 1 0 0 0,0 0-1 0 0,0-1 1 0 0,-1 1 0 0 0,1-1-1 0 0,-1 1 1 0 0,0-1 0 0 0,0 1-1 0 0,-1-1 1 0 0,1 0 0 0 0,-1 1 0 0 0,1-1-1 0 0,-1 0 1 0 0,0 0 0 0 0,0 0-1 0 0,-1 0 1 0 0,-2 2 0 0 0,-1 3 16 0 0,-1-1 1 0 0,0 1-1 0 0,0-2 1 0 0,-1 1 0 0 0,1-1-1 0 0,-1 0 1 0 0,-1 0-1 0 0,1-1 1 0 0,-17 7 0 0 0,16-9 51 0 0,-1 0 1 0 0,1 0 0 0 0,-1-1-1 0 0,0-1 1 0 0,0 1 0 0 0,-11-1 0 0 0,21-1 36 0 0,33 8-1581 0 0,49 9 1412 0 0,-52-12-18 0 0,47 14 0 0 0,-69-16 64 0 0,0 0 1 0 0,1 0-1 0 0,-1 1 1 0 0,-1 0-1 0 0,1 1 1 0 0,-1 0-1 0 0,1 0 1 0 0,-1 0-1 0 0,12 13 1 0 0,-17-16 11 0 0,0 0 1 0 0,-1 0-1 0 0,1 0 1 0 0,0 0-1 0 0,-1 0 1 0 0,1 1-1 0 0,-1-1 1 0 0,0 0-1 0 0,0 1 1 0 0,0-1 0 0 0,0 1-1 0 0,0-1 1 0 0,0 1-1 0 0,-1-1 1 0 0,1 1-1 0 0,-1 0 1 0 0,1-1-1 0 0,-1 1 1 0 0,0 0-1 0 0,0-1 1 0 0,-1 1-1 0 0,1 0 1 0 0,-1 3-1 0 0,-1-3 29 0 0,0 1 0 0 0,0-1 0 0 0,0 1 0 0 0,0-1 0 0 0,-1 0 0 0 0,0 0 0 0 0,1 0 0 0 0,-1 0 0 0 0,0 0 0 0 0,0 0-1 0 0,-1-1 1 0 0,1 0 0 0 0,-7 4 0 0 0,-4 2 133 0 0,-2-1 0 0 0,1-1 0 0 0,-1 0 0 0 0,0-1 0 0 0,0-1-1 0 0,-24 3 1 0 0,37-6-114 0 0,-10 1 240 0 0,-1-1 1 0 0,1 1 0 0 0,-1-2 0 0 0,1 0-1 0 0,-1-1 1 0 0,-21-4 0 0 0,24-1 260 0 0,8 1-4003 0 0</inkml:trace>
</inkml:ink>
</file>

<file path=ppt/ink/ink1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4.625"/>
    </inkml:context>
    <inkml:brush xml:id="br0">
      <inkml:brushProperty name="width" value="0.05" units="cm"/>
      <inkml:brushProperty name="height" value="0.05" units="cm"/>
    </inkml:brush>
  </inkml:definitions>
  <inkml:trace contextRef="#ctx0" brushRef="#br0">160 43 2465 0 0,'0'0'12261'0'0,"-3"8"-11626"0"0,-1 2-418 0 0,2-7-126 0 0,1 0 1 0 0,0 1-1 0 0,-1-1 1 0 0,1 0 0 0 0,0 1-1 0 0,0-1 1 0 0,1 1-1 0 0,-1 0 1 0 0,1-1-1 0 0,0 4 1 0 0,2 2 287 0 0,1 0 0 0 0,1 0 1 0 0,-1-1-1 0 0,1 0 0 0 0,1 0 1 0 0,0 0-1 0 0,0 0 0 0 0,0-1 0 0 0,11 12 1 0 0,-10-13-270 0 0,0-1 1 0 0,1 1 0 0 0,-1-1 0 0 0,1 0-1 0 0,0-1 1 0 0,0 0 0 0 0,1 0 0 0 0,-1 0-1 0 0,1-1 1 0 0,0 0 0 0 0,-1 0 0 0 0,2-1-1 0 0,-1 0 1 0 0,0-1 0 0 0,0 0 0 0 0,0 0-1 0 0,1-1 1 0 0,-1 0 0 0 0,0 0 0 0 0,1-1-1 0 0,-1 0 1 0 0,11-2 0 0 0,-11 0 39 0 0,0 1 0 0 0,-1-1-1 0 0,1 0 1 0 0,-1-1 0 0 0,0 0 0 0 0,0 0 0 0 0,0 0-1 0 0,-1-1 1 0 0,1 0 0 0 0,-1-1 0 0 0,0 1 0 0 0,-1-1-1 0 0,1 0 1 0 0,-1 0 0 0 0,0-1 0 0 0,-1 0 0 0 0,7-11-1 0 0,-9 15-122 0 0,0 0-1 0 0,-1 0 0 0 0,1-1 1 0 0,-1 1-1 0 0,0 0 0 0 0,1-1 1 0 0,-1 1-1 0 0,-1 0 0 0 0,1-1 1 0 0,0 1-1 0 0,-1-1 0 0 0,0 1 0 0 0,0-1 1 0 0,0 1-1 0 0,0-1 0 0 0,-1 1 1 0 0,1-1-1 0 0,-1 1 0 0 0,0-1 1 0 0,0 1-1 0 0,0 0 0 0 0,0-1 1 0 0,-1 1-1 0 0,1 0 0 0 0,-1 0 1 0 0,0 0-1 0 0,0 0 0 0 0,0 0 0 0 0,0 0 1 0 0,-1 1-1 0 0,1-1 0 0 0,-1 1 1 0 0,1 0-1 0 0,-1-1 0 0 0,0 1 1 0 0,0 0-1 0 0,0 1 0 0 0,0-1 1 0 0,0 0-1 0 0,0 1 0 0 0,-7-2 0 0 0,-8-4-181 0 0,0 2 0 0 0,-1 1 0 0 0,1 0 0 0 0,-1 1 0 0 0,0 1-1 0 0,-29 0 1 0 0,25 3-272 0 0,-1 1-1 0 0,1 1 1 0 0,0 1 0 0 0,0 1-1 0 0,-33 12 1 0 0,2 5-3486 0 0,3 3-4070 0 0,32-13-2837 0 0</inkml:trace>
</inkml:ink>
</file>

<file path=ppt/ink/ink1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5.390"/>
    </inkml:context>
    <inkml:brush xml:id="br0">
      <inkml:brushProperty name="width" value="0.05" units="cm"/>
      <inkml:brushProperty name="height" value="0.05" units="cm"/>
    </inkml:brush>
  </inkml:definitions>
  <inkml:trace contextRef="#ctx0" brushRef="#br0">196 31 3449 0 0,'0'0'11341'0'0,"-17"4"-10689"0"0,-55 12-92 0 0,68-16-420 0 0,1 1 0 0 0,0 0 0 0 0,-1 0 0 0 0,1 0 1 0 0,-1 0-1 0 0,1 0 0 0 0,0 1 0 0 0,0 0 0 0 0,0-1 0 0 0,0 1 0 0 0,0 0 0 0 0,0 0 0 0 0,1 1 0 0 0,-1-1 0 0 0,1 1 1 0 0,-1-1-1 0 0,1 1 0 0 0,0 0 0 0 0,0 0 0 0 0,0 0 0 0 0,0 0 0 0 0,1 0 0 0 0,-1 0 0 0 0,1 0 0 0 0,0 1 1 0 0,0-1-1 0 0,0 0 0 0 0,0 1 0 0 0,0-1 0 0 0,1 1 0 0 0,0-1 0 0 0,0 1 0 0 0,0 6 0 0 0,1-4 43 0 0,0 1-1 0 0,1-1 1 0 0,-1 1-1 0 0,1-1 1 0 0,1 0-1 0 0,-1 0 1 0 0,1 0-1 0 0,0 0 1 0 0,1 0-1 0 0,-1-1 0 0 0,1 1 1 0 0,0-1-1 0 0,1 0 1 0 0,7 7-1 0 0,-3-6-122 0 0,0 0 0 0 0,0-1 0 0 0,1 0 0 0 0,0 0 0 0 0,-1-1 0 0 0,2-1 0 0 0,-1 0 0 0 0,0 0 0 0 0,1-1 0 0 0,-1 0 0 0 0,1 0 0 0 0,0-2 0 0 0,-1 1 0 0 0,1-1 0 0 0,0-1 0 0 0,-1 0 0 0 0,13-3 0 0 0,-10 2-10 0 0,-1 0 0 0 0,1-1 0 0 0,-1-1-1 0 0,0 0 1 0 0,0-1 0 0 0,-1 0 0 0 0,1-1 0 0 0,-1 0 0 0 0,0-1 0 0 0,-1 0 0 0 0,0-1 0 0 0,0 0 0 0 0,0-1 0 0 0,9-10 0 0 0,-17 16-19 0 0,0 1 1 0 0,1-1-1 0 0,-2 0 1 0 0,1 0-1 0 0,0 0 0 0 0,0-1 1 0 0,-1 1-1 0 0,0 0 1 0 0,0 0-1 0 0,0-1 1 0 0,0 1-1 0 0,0-1 1 0 0,0 1-1 0 0,-1-1 0 0 0,0 1 1 0 0,0-1-1 0 0,0 1 1 0 0,0-1-1 0 0,0 1 1 0 0,-1-1-1 0 0,0 1 0 0 0,1-1 1 0 0,-1 1-1 0 0,-1-1 1 0 0,1 1-1 0 0,0 0 1 0 0,-1 0-1 0 0,0 0 1 0 0,1-1-1 0 0,-1 2 0 0 0,0-1 1 0 0,-4-4-1 0 0,1 1-38 0 0,-1 0-1 0 0,0 1 0 0 0,-1 0 1 0 0,1 0-1 0 0,-1 0 0 0 0,0 0 0 0 0,0 1 1 0 0,-1 0-1 0 0,1 1 0 0 0,-1 0 1 0 0,0 0-1 0 0,-15-3 0 0 0,-1 2-22 0 0,1 1 0 0 0,-1 1 0 0 0,0 1 0 0 0,0 1 0 0 0,-40 6-1 0 0,45-3-651 0 0,0 2-1 0 0,-33 11 0 0 0,39-11-976 0 0,0 1 0 0 0,0 0 0 0 0,1 1 0 0 0,-16 12-1 0 0</inkml:trace>
</inkml:ink>
</file>

<file path=ppt/ink/ink1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5.920"/>
    </inkml:context>
    <inkml:brush xml:id="br0">
      <inkml:brushProperty name="width" value="0.05" units="cm"/>
      <inkml:brushProperty name="height" value="0.05" units="cm"/>
    </inkml:brush>
  </inkml:definitions>
  <inkml:trace contextRef="#ctx0" brushRef="#br0">91 2 8938 0 0,'0'0'11092'0'0,"0"0"-11076"0"0,0-1 0 0 0,-1 1 0 0 0,1 0 0 0 0,0 0 0 0 0,-1 0 0 0 0,1 0 0 0 0,-1-1 0 0 0,1 1 0 0 0,0 0 0 0 0,-1 0 0 0 0,1 0 0 0 0,-1 0 0 0 0,1 0 0 0 0,0 0 0 0 0,-1 0 0 0 0,1 0 0 0 0,0 0 0 0 0,-1 0 0 0 0,1 0 0 0 0,-1 0 0 0 0,1 1 0 0 0,0-1 0 0 0,-1 0 0 0 0,1 0 0 0 0,0 0 0 0 0,-1 0 0 0 0,1 1 0 0 0,0-1 0 0 0,-1 0 0 0 0,1 0 0 0 0,0 1 0 0 0,-1-1 0 0 0,1 0 0 0 0,0 1 0 0 0,-1-1 0 0 0,-7 9-12 0 0,0 1 0 0 0,1-1 1 0 0,0 1-1 0 0,0 0 0 0 0,1 1 0 0 0,0-1 1 0 0,1 1-1 0 0,0 1 0 0 0,1-1 0 0 0,1 0 1 0 0,-1 1-1 0 0,2 0 0 0 0,-1 0 0 0 0,1 12 1 0 0,2-23-32 0 0,0 0 0 0 0,0 0 0 0 0,0-1 1 0 0,0 1-1 0 0,0 0 0 0 0,1-1 0 0 0,-1 1 0 0 0,0 0 1 0 0,0-1-1 0 0,1 1 0 0 0,-1 0 0 0 0,1-1 0 0 0,-1 1 1 0 0,0 0-1 0 0,1-1 0 0 0,-1 1 0 0 0,1-1 0 0 0,-1 1 1 0 0,1-1-1 0 0,0 1 0 0 0,-1-1 0 0 0,1 0 0 0 0,-1 1 1 0 0,1-1-1 0 0,0 0 0 0 0,0 1 0 0 0,-1-1 0 0 0,1 0 1 0 0,0 0-1 0 0,-1 1 0 0 0,2-1 0 0 0,25 1-3598 0 0,-21-1 1042 0 0,3 0-5748 0 0</inkml:trace>
</inkml:ink>
</file>

<file path=ppt/ink/ink1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6.526"/>
    </inkml:context>
    <inkml:brush xml:id="br0">
      <inkml:brushProperty name="width" value="0.05" units="cm"/>
      <inkml:brushProperty name="height" value="0.05" units="cm"/>
    </inkml:brush>
  </inkml:definitions>
  <inkml:trace contextRef="#ctx0" brushRef="#br0">223 16 8778 0 0,'0'0'8490'0'0,"-20"2"-8401"0"0,-65 9-25 0 0,80-11-54 0 0,1 1 0 0 0,-1 1 0 0 0,0-1 1 0 0,0 1-1 0 0,0 0 0 0 0,1 0 0 0 0,-1 0 0 0 0,1 0 0 0 0,-1 1 0 0 0,1 0 1 0 0,0 0-1 0 0,0 0 0 0 0,1 0 0 0 0,-1 1 0 0 0,0 0 0 0 0,1-1 0 0 0,0 1 0 0 0,0 0 1 0 0,-4 7-1 0 0,-1 2 68 0 0,6-11 42 0 0,1 1 0 0 0,-1-1 1 0 0,1 1-1 0 0,0-1 0 0 0,0 1 0 0 0,0 0 0 0 0,0 0 0 0 0,0 0 0 0 0,1 0 0 0 0,-1-1 0 0 0,1 1 0 0 0,0 0 0 0 0,0 0 0 0 0,0 0 0 0 0,0 0 0 0 0,0 0 0 0 0,1 0 0 0 0,-1 0 0 0 0,1 0 0 0 0,0-1 0 0 0,0 1 0 0 0,0 0 0 0 0,0 0 0 0 0,1-1 0 0 0,-1 1 0 0 0,1-1 0 0 0,-1 1 0 0 0,1-1 0 0 0,0 0 0 0 0,0 1 0 0 0,0-1 0 0 0,0 0 0 0 0,5 3 0 0 0,4 5 74 0 0,1 0 0 0 0,1-1 0 0 0,-1 0 0 0 0,28 13 0 0 0,-31-18-135 0 0,-1-1 1 0 0,1 0-1 0 0,0-1 0 0 0,0 0 1 0 0,0 0-1 0 0,0-1 1 0 0,0 0-1 0 0,0-1 0 0 0,0 0 1 0 0,1 0-1 0 0,-1-1 1 0 0,0 0-1 0 0,0-1 0 0 0,16-5 1 0 0,-14 4-27 0 0,0-1 1 0 0,0 0-1 0 0,-1-1 1 0 0,0 0 0 0 0,0-1-1 0 0,0 0 1 0 0,-1 0-1 0 0,1-1 1 0 0,-1 0-1 0 0,-1-1 1 0 0,12-12-1 0 0,-18 17 3 0 0,1 0 0 0 0,-1 1-1 0 0,0-1 1 0 0,0 0-1 0 0,-1 0 1 0 0,1 0-1 0 0,-1 0 1 0 0,1 0-1 0 0,-1 0 1 0 0,0-1 0 0 0,0 1-1 0 0,0 0 1 0 0,-1-1-1 0 0,1 1 1 0 0,-1 0-1 0 0,1-1 1 0 0,-1 1-1 0 0,-1-1 1 0 0,1 1-1 0 0,-1-7 1 0 0,-1 6-15 0 0,0 0 0 0 0,0 0 0 0 0,0 0 0 0 0,0 0 0 0 0,-1 0 0 0 0,0 1 0 0 0,0-1 0 0 0,1 1 0 0 0,-2 0 0 0 0,1 0 0 0 0,0 0 0 0 0,-1 0 0 0 0,-7-4 0 0 0,-3-1-36 0 0,0 1 1 0 0,-1 0 0 0 0,1 1-1 0 0,-1 1 1 0 0,-1 0 0 0 0,1 1-1 0 0,-30-3 1 0 0,18 4 17 0 0,0 2 1 0 0,-45 2-1 0 0,63 1-522 0 0,-1-1 0 0 0,0 1 0 0 0,0 1 0 0 0,-12 4 0 0 0,17-5-523 0 0,0 1 0 0 0,0-1 0 0 0,0 1 1 0 0,1 0-1 0 0,0 0 0 0 0,-1 0 0 0 0,1 1 0 0 0,0-1 0 0 0,-4 6 0 0 0</inkml:trace>
</inkml:ink>
</file>

<file path=ppt/ink/ink1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7.167"/>
    </inkml:context>
    <inkml:brush xml:id="br0">
      <inkml:brushProperty name="width" value="0.05" units="cm"/>
      <inkml:brushProperty name="height" value="0.05" units="cm"/>
    </inkml:brush>
  </inkml:definitions>
  <inkml:trace contextRef="#ctx0" brushRef="#br0">118 51 8442 0 0,'0'0'8758'0'0,"-18"5"-8497"0"0,-53 17-21 0 0,69-22-211 0 0,0 1 0 0 0,1 0 0 0 0,-1-1 0 0 0,1 1 1 0 0,-1 0-1 0 0,1 0 0 0 0,-1 0 0 0 0,1 0 0 0 0,0 1 0 0 0,-1-1 0 0 0,1 0 0 0 0,0 0 0 0 0,0 1 0 0 0,0-1 0 0 0,0 1 1 0 0,0-1-1 0 0,0 1 0 0 0,0-1 0 0 0,1 1 0 0 0,-1 0 0 0 0,0-1 0 0 0,1 1 0 0 0,-1 0 0 0 0,1-1 0 0 0,0 1 0 0 0,0 0 1 0 0,-1 0-1 0 0,1-1 0 0 0,0 1 0 0 0,1 0 0 0 0,-1 0 0 0 0,0 0 0 0 0,0-1 0 0 0,1 1 0 0 0,0 2 0 0 0,0 5 231 0 0,-1-3-124 0 0,1 0-1 0 0,0 0 1 0 0,0 0-1 0 0,0 0 1 0 0,1 0-1 0 0,0 0 1 0 0,0 0-1 0 0,0-1 1 0 0,1 1-1 0 0,-1-1 1 0 0,2 1-1 0 0,-1-1 1 0 0,0 0-1 0 0,1 0 1 0 0,0 0-1 0 0,0-1 1 0 0,1 1-1 0 0,-1-1 1 0 0,1 0-1 0 0,8 5 1 0 0,-4-3-11 0 0,0-1 0 0 0,0 0 1 0 0,1-1-1 0 0,0 1 0 0 0,-1-2 0 0 0,1 0 1 0 0,0 0-1 0 0,1-1 0 0 0,-1 0 0 0 0,0 0 1 0 0,16-1-1 0 0,-7-1 15 0 0,0-1 0 0 0,0-1 0 0 0,0-1 0 0 0,0-1 0 0 0,34-11 0 0 0,-44 11-80 0 0,0 1 0 0 0,0-1 0 0 0,-1 0 0 0 0,1-1 0 0 0,-1 0 0 0 0,0 0 0 0 0,0-1 0 0 0,-1 0-1 0 0,1-1 1 0 0,-1 1 0 0 0,-1-1 0 0 0,1-1 0 0 0,8-12 0 0 0,-13 16-26 0 0,0 1 0 0 0,-1-1 0 0 0,1 1-1 0 0,-1-1 1 0 0,1 0 0 0 0,-1 0 0 0 0,0 0 0 0 0,-1 0 0 0 0,1 0-1 0 0,-1 0 1 0 0,0 0 0 0 0,1 0 0 0 0,-2 0 0 0 0,1 0 0 0 0,0 1-1 0 0,-1-1 1 0 0,0 0 0 0 0,0 0 0 0 0,0 0 0 0 0,0 0 0 0 0,-1 0 0 0 0,1 1-1 0 0,-1-1 1 0 0,0 1 0 0 0,0-1 0 0 0,-1 1 0 0 0,1 0 0 0 0,0 0-1 0 0,-1 0 1 0 0,0 0 0 0 0,0 0 0 0 0,0 1 0 0 0,-6-5 0 0 0,-1 0-78 0 0,1 1 0 0 0,-1 0 0 0 0,0 0 0 0 0,-1 1 0 0 0,1 0 0 0 0,-1 1 0 0 0,0 1 0 0 0,0-1 0 0 0,0 2 0 0 0,-21-3 0 0 0,7 3-151 0 0,0 1 0 0 0,-40 5 0 0 0,56-3-175 0 0,1 1 1 0 0,-1-1 0 0 0,0 1 0 0 0,1 1 0 0 0,-1 0-1 0 0,1 0 1 0 0,0 1 0 0 0,0 0 0 0 0,0 0 0 0 0,-14 10-1 0 0,3 13-3892 0 0,13-6-3703 0 0</inkml:trace>
</inkml:ink>
</file>

<file path=ppt/ink/ink1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7.757"/>
    </inkml:context>
    <inkml:brush xml:id="br0">
      <inkml:brushProperty name="width" value="0.05" units="cm"/>
      <inkml:brushProperty name="height" value="0.05" units="cm"/>
    </inkml:brush>
  </inkml:definitions>
  <inkml:trace contextRef="#ctx0" brushRef="#br0">128 82 5233 0 0,'0'0'15214'0'0,"-37"-2"-14871"0"0,33 3-343 0 0,0 1 1 0 0,0-1-1 0 0,0 1 1 0 0,1 0-1 0 0,-1 0 1 0 0,0 0-1 0 0,1 0 1 0 0,-1 1-1 0 0,1-1 1 0 0,0 1-1 0 0,0 0 1 0 0,0 0 0 0 0,0 0-1 0 0,0 0 1 0 0,1 1-1 0 0,0-1 1 0 0,-1 1-1 0 0,1-1 1 0 0,0 1-1 0 0,-1 4 1 0 0,-1 1 62 0 0,0 0 1 0 0,0 0 0 0 0,1 0-1 0 0,1 0 1 0 0,0 1 0 0 0,0 0-1 0 0,-1 15 1 0 0,3-21 20 0 0,1-1 0 0 0,-1 0 1 0 0,1 1-1 0 0,0-1 0 0 0,0 0 0 0 0,0 0 0 0 0,0 0 1 0 0,1 0-1 0 0,-1 0 0 0 0,1 0 0 0 0,0 0 0 0 0,0 0 1 0 0,0 0-1 0 0,0-1 0 0 0,0 1 0 0 0,0-1 0 0 0,1 0 1 0 0,-1 1-1 0 0,1-1 0 0 0,0 0 0 0 0,0-1 0 0 0,0 1 1 0 0,-1 0-1 0 0,2-1 0 0 0,-1 0 0 0 0,0 1 0 0 0,0-1 1 0 0,0-1-1 0 0,1 1 0 0 0,5 1 0 0 0,13 1 226 0 0,0 0-1 0 0,0-1 1 0 0,35-2-1 0 0,-39 0-118 0 0,14 0 32 0 0,0-2 0 0 0,55-9 0 0 0,-77 9-132 0 0,0 0 0 0 0,0-1 0 0 0,0 0 0 0 0,0 0 0 0 0,-1-1 0 0 0,1-1 0 0 0,-1 0 0 0 0,0 0 0 0 0,0 0 1 0 0,-1-1-1 0 0,0-1 0 0 0,10-9 0 0 0,-15 13-26 0 0,-1 0 0 0 0,0-1 1 0 0,0 1-1 0 0,0-1 0 0 0,0 0 0 0 0,-1 0 1 0 0,0 0-1 0 0,0 0 0 0 0,0 0 0 0 0,0 0 1 0 0,0 0-1 0 0,-1 0 0 0 0,1 0 1 0 0,-1 0-1 0 0,0 0 0 0 0,-1 0 0 0 0,1 0 1 0 0,-1 0-1 0 0,0 0 0 0 0,1 0 0 0 0,-2 0 1 0 0,1 0-1 0 0,0 0 0 0 0,-1 0 0 0 0,0 0 1 0 0,-3-4-1 0 0,-1-2-101 0 0,0 0-1 0 0,0 0 1 0 0,-1 1 0 0 0,0 0-1 0 0,-1 0 1 0 0,0 1-1 0 0,0 0 1 0 0,-13-10 0 0 0,14 14-93 0 0,-1 0 1 0 0,1 0-1 0 0,-1 1 1 0 0,0-1-1 0 0,1 2 1 0 0,-2-1-1 0 0,1 1 1 0 0,0 0-1 0 0,0 1 1 0 0,0 0-1 0 0,-1 0 0 0 0,1 1 1 0 0,-10 0-1 0 0,-45 10-4556 0 0,7 13-8689 0 0,44-16 4596 0 0</inkml:trace>
</inkml:ink>
</file>

<file path=ppt/ink/ink1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8.678"/>
    </inkml:context>
    <inkml:brush xml:id="br0">
      <inkml:brushProperty name="width" value="0.05" units="cm"/>
      <inkml:brushProperty name="height" value="0.05" units="cm"/>
    </inkml:brush>
  </inkml:definitions>
  <inkml:trace contextRef="#ctx0" brushRef="#br0">12 55 12715 0 0,'0'0'6461'0'0,"-12"1"-5466"0"0,82 0 548 0 0,-13-4-1347 0 0,0-3 1 0 0,62-13-1 0 0,-63 8-774 0 0,0 3 0 0 0,65-1 1 0 0,-121 9 453 0 0,1 0 0 0 0,-1 0 0 0 0,1 0 1 0 0,-1 0-1 0 0,1 0 0 0 0,-1 0 0 0 0,0 0 0 0 0,1 0 1 0 0,-1 0-1 0 0,1 0 0 0 0,-1 0 0 0 0,0 0 0 0 0,1 0 1 0 0,-1 1-1 0 0,0-1 0 0 0,1 0 0 0 0,-1 0 0 0 0,0 1 1 0 0,1-1-1 0 0,-1 0 0 0 0,0 0 0 0 0,1 1 1 0 0,-1-1-1 0 0,0 0 0 0 0,1 1 0 0 0,-1-1 0 0 0,0 0 1 0 0,0 1-1 0 0,0-1 0 0 0,1 0 0 0 0,-1 1 0 0 0,0-1 1 0 0,0 1-1 0 0,1 9-6052 0 0,-1-6 3178 0 0</inkml:trace>
</inkml:ink>
</file>

<file path=ppt/ink/ink1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39.082"/>
    </inkml:context>
    <inkml:brush xml:id="br0">
      <inkml:brushProperty name="width" value="0.05" units="cm"/>
      <inkml:brushProperty name="height" value="0.05" units="cm"/>
    </inkml:brush>
  </inkml:definitions>
  <inkml:trace contextRef="#ctx0" brushRef="#br0">0 47 18436 0 0,'0'0'2455'0'0,"33"1"-2394"0"0,104 4-14 0 0,-123-5-165 0 0,0 0 1 0 0,-1-1-1 0 0,1 0 0 0 0,0-1 0 0 0,-1-1 1 0 0,1 0-1 0 0,-1 0 0 0 0,20-9 1 0 0,3-1-2198 0 0,-12 5-2862 0 0,-7 2-5367 0 0</inkml:trace>
</inkml:ink>
</file>

<file path=ppt/ink/ink1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54.741"/>
    </inkml:context>
    <inkml:brush xml:id="br0">
      <inkml:brushProperty name="width" value="0.05" units="cm"/>
      <inkml:brushProperty name="height" value="0.05" units="cm"/>
    </inkml:brush>
  </inkml:definitions>
  <inkml:trace contextRef="#ctx0" brushRef="#br0">382 107 6273 0 0,'0'0'11724'0'0,"-5"-31"-4337"0"0,0 25-7402 0 0,0 0 0 0 0,0 0 0 0 0,0 0 0 0 0,-1 1 0 0 0,0 0 0 0 0,0 0 0 0 0,0 0 0 0 0,-1 1 0 0 0,0 0 1 0 0,0 0-1 0 0,0 1 0 0 0,0 0 0 0 0,0 0 0 0 0,-1 0 0 0 0,1 1 0 0 0,-1 0 0 0 0,0 1 0 0 0,1 0 0 0 0,-1 0 0 0 0,-10 0 0 0 0,9 1-6 0 0,-1 1 1 0 0,0-1-1 0 0,1 2 1 0 0,-1-1-1 0 0,1 1 0 0 0,-1 1 1 0 0,1-1-1 0 0,0 2 1 0 0,0-1-1 0 0,0 1 1 0 0,0 1-1 0 0,1-1 0 0 0,0 1 1 0 0,0 1-1 0 0,0 0 1 0 0,-7 7-1 0 0,8-7-2 0 0,1 1 0 0 0,0 0-1 0 0,0 0 1 0 0,1 1 0 0 0,0-1 0 0 0,0 1-1 0 0,0 0 1 0 0,1 1 0 0 0,1-1 0 0 0,-1 1 0 0 0,2 0-1 0 0,-1-1 1 0 0,1 1 0 0 0,0 0 0 0 0,1 1-1 0 0,0-1 1 0 0,0 0 0 0 0,1 0 0 0 0,0 1 0 0 0,1-1-1 0 0,2 13 1 0 0,2-10 22 0 0,0 1 0 0 0,0-1 0 0 0,1 0 0 0 0,1 0 0 0 0,0-1 0 0 0,0 0 0 0 0,17 19 0 0 0,4 6-3 0 0,-25-32-9 0 0,0 0-1 0 0,0 0 0 0 0,0-1 1 0 0,0 1-1 0 0,1-1 1 0 0,-1 0-1 0 0,1 0 1 0 0,0 0-1 0 0,0 0 0 0 0,0-1 1 0 0,1 0-1 0 0,5 3 1 0 0,-8-4 21 0 0,0-1 1 0 0,1 1 0 0 0,-1-1 0 0 0,1 1-1 0 0,-1-1 1 0 0,1 0 0 0 0,-1 0 0 0 0,1 0 0 0 0,-1 0-1 0 0,1-1 1 0 0,-1 1 0 0 0,1 0 0 0 0,-1-1-1 0 0,1 0 1 0 0,-1 0 0 0 0,0 0 0 0 0,1 0-1 0 0,-1 0 1 0 0,0 0 0 0 0,0 0 0 0 0,0-1 0 0 0,0 1-1 0 0,0-1 1 0 0,4-3 0 0 0,6-9 38 0 0,0-1 0 0 0,-1-1 0 0 0,-1 1 0 0 0,0-2 0 0 0,-1 1 0 0 0,-1-1 0 0 0,0-1 0 0 0,-2 0 0 0 0,0 0 0 0 0,-1 0 0 0 0,0 0 1 0 0,-2-1-1 0 0,2-29 0 0 0,-14 81-142 0 0,1 0 1 0 0,-4 40 0 0 0,5 26-235 0 0,4 0 0 0 0,12 107 0 0 0,0-155-1336 0 0,-4-34-1422 0 0,2-3-3766 0 0</inkml:trace>
</inkml:ink>
</file>

<file path=ppt/ink/ink1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55.754"/>
    </inkml:context>
    <inkml:brush xml:id="br0">
      <inkml:brushProperty name="width" value="0.05" units="cm"/>
      <inkml:brushProperty name="height" value="0.05" units="cm"/>
    </inkml:brush>
  </inkml:definitions>
  <inkml:trace contextRef="#ctx0" brushRef="#br0">1 1 12139 0 0,'0'0'12785'0'0,"6"10"-11350"0"0</inkml:trace>
</inkml:ink>
</file>

<file path=ppt/ink/ink2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59.316"/>
    </inkml:context>
    <inkml:brush xml:id="br0">
      <inkml:brushProperty name="width" value="0.05" units="cm"/>
      <inkml:brushProperty name="height" value="0.05" units="cm"/>
    </inkml:brush>
  </inkml:definitions>
  <inkml:trace contextRef="#ctx0" brushRef="#br0">37 1 8522 0 0,'0'0'5816'0'0,"-4"7"-5680"0"0,2-4-68 0 0,0 0 1 0 0,0 1 0 0 0,1 0-1 0 0,-1-1 1 0 0,1 1-1 0 0,0 0 1 0 0,0 0 0 0 0,0 0-1 0 0,-1 7 1 0 0,2-8 44 0 0,1-1 0 0 0,-1 0-1 0 0,1 1 1 0 0,-1-1 0 0 0,1 0 0 0 0,0 0 0 0 0,0 1-1 0 0,0-1 1 0 0,0 0 0 0 0,0 0 0 0 0,0 0 0 0 0,1 0-1 0 0,-1 0 1 0 0,0 0 0 0 0,1-1 0 0 0,0 1 0 0 0,-1 0-1 0 0,1-1 1 0 0,0 1 0 0 0,0-1 0 0 0,0 0 0 0 0,2 1-1 0 0,46 29 960 0 0,64 44-169 0 0,-100-64-771 0 0,0 0 0 0 0,-1 0 0 0 0,-1 2-1 0 0,0-1 1 0 0,17 25 0 0 0,-27-35 4 0 0,0 1-1 0 0,0 0 0 0 0,0 0 1 0 0,0 0-1 0 0,-1 1 0 0 0,1-1 1 0 0,-1 0-1 0 0,0 1 0 0 0,0-1 1 0 0,0 1-1 0 0,0-1 0 0 0,0 1 1 0 0,-1 0-1 0 0,0-1 1 0 0,1 1-1 0 0,-2-1 0 0 0,1 1 1 0 0,0 0-1 0 0,-1-1 0 0 0,0 5 1 0 0,-1-5 21 0 0,0 0 0 0 0,0 0 1 0 0,0 0-1 0 0,0 0 0 0 0,-1 0 1 0 0,1-1-1 0 0,-1 1 0 0 0,0-1 1 0 0,1 1-1 0 0,-1-1 0 0 0,0 0 1 0 0,0 0-1 0 0,-1 0 1 0 0,1-1-1 0 0,0 1 0 0 0,-1-1 1 0 0,1 0-1 0 0,-1 0 0 0 0,-3 1 1 0 0,-3 0-135 0 0,0 0 1 0 0,0 0-1 0 0,1-1 1 0 0,-1 0-1 0 0,0-1 0 0 0,0 0 1 0 0,0-1-1 0 0,0 0 1 0 0,0 0-1 0 0,1-1 1 0 0,-1-1-1 0 0,-10-3 1 0 0,-44-22-2784 0 0,4-7-7339 0 0</inkml:trace>
</inkml:ink>
</file>

<file path=ppt/ink/ink2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0:59.675"/>
    </inkml:context>
    <inkml:brush xml:id="br0">
      <inkml:brushProperty name="width" value="0.05" units="cm"/>
      <inkml:brushProperty name="height" value="0.05" units="cm"/>
    </inkml:brush>
  </inkml:definitions>
  <inkml:trace contextRef="#ctx0" brushRef="#br0">0 237 4905 0 0,'0'0'15915'0'0,"22"-28"-15791"0"0,68-87-53 0 0,-80 102-67 0 0,0 2-1 0 0,1-1 1 0 0,14-11 0 0 0,14 3-533 0 0,-22 13 6 0 0,11 0-1676 0 0,-9 6-6065 0 0</inkml:trace>
</inkml:ink>
</file>

<file path=ppt/ink/ink2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1:00.347"/>
    </inkml:context>
    <inkml:brush xml:id="br0">
      <inkml:brushProperty name="width" value="0.05" units="cm"/>
      <inkml:brushProperty name="height" value="0.05" units="cm"/>
    </inkml:brush>
  </inkml:definitions>
  <inkml:trace contextRef="#ctx0" brushRef="#br0">83 26 4409 0 0,'0'0'13313'0'0,"4"-2"-13098"0"0,7-3-77 0 0,0 1 0 0 0,0 1 0 0 0,0-1 0 0 0,1 2 0 0 0,-1 0 0 0 0,1 0 0 0 0,-1 1 0 0 0,1 0 0 0 0,-1 1 0 0 0,1 0 0 0 0,19 4 1 0 0,-28-3-119 0 0,0 0 1 0 0,1 0-1 0 0,-1 1 1 0 0,0 0-1 0 0,0-1 1 0 0,0 1 0 0 0,0 0-1 0 0,0 0 1 0 0,0 1-1 0 0,-1-1 1 0 0,1 1-1 0 0,-1-1 1 0 0,1 1 0 0 0,-1 0-1 0 0,0 0 1 0 0,0 0-1 0 0,0 0 1 0 0,-1 0-1 0 0,1 0 1 0 0,-1 1 0 0 0,0-1-1 0 0,0 0 1 0 0,0 1-1 0 0,0-1 1 0 0,0 1-1 0 0,-1-1 1 0 0,1 1 0 0 0,-1-1-1 0 0,0 1 1 0 0,0-1-1 0 0,-1 1 1 0 0,1 0-1 0 0,-2 3 1 0 0,1 3-12 0 0,-1-1 1 0 0,0 1-1 0 0,-1 0 0 0 0,0-1 0 0 0,0 0 1 0 0,-1 1-1 0 0,0-1 0 0 0,-1-1 0 0 0,0 1 1 0 0,-10 13-1 0 0,1-6-62 0 0,-1-1-1 0 0,-1-1 1 0 0,0 0 0 0 0,-29 18 0 0 0,38-27 179 0 0,-1 0 1 0 0,0-1-1 0 0,0 0 1 0 0,0 0 0 0 0,0-1-1 0 0,-1 0 1 0 0,1 0-1 0 0,-1-1 1 0 0,0 0-1 0 0,1-1 1 0 0,-1 0 0 0 0,0 0-1 0 0,-15-2 1 0 0,11-5 950 0 0,17-3-67 0 0,21-4-551 0 0,50-1-772 0 0,1 3 0 0 0,128-1 0 0 0,-160 11-656 0 0,13 0-3958 0 0,-35 1-2024 0 0,-10 0-3478 0 0</inkml:trace>
</inkml:ink>
</file>

<file path=ppt/ink/ink2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1:00.853"/>
    </inkml:context>
    <inkml:brush xml:id="br0">
      <inkml:brushProperty name="width" value="0.05" units="cm"/>
      <inkml:brushProperty name="height" value="0.05" units="cm"/>
    </inkml:brush>
  </inkml:definitions>
  <inkml:trace contextRef="#ctx0" brushRef="#br0">193 4 14587 0 0,'0'0'7840'0'0,"1"-4"-7757"0"0,-49 202 736 0 0,-21 125 422 0 0,9-51-1296 0 0,43-217-2174 0 0</inkml:trace>
</inkml:ink>
</file>

<file path=ppt/ink/ink2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1:01.457"/>
    </inkml:context>
    <inkml:brush xml:id="br0">
      <inkml:brushProperty name="width" value="0.05" units="cm"/>
      <inkml:brushProperty name="height" value="0.05" units="cm"/>
    </inkml:brush>
  </inkml:definitions>
  <inkml:trace contextRef="#ctx0" brushRef="#br0">211 93 1400 0 0,'0'0'12220'0'0,"-6"-10"-11433"0"0,-18-31-72 0 0,23 40-642 0 0,0-1-1 0 0,0 1 1 0 0,0 0 0 0 0,0 0-1 0 0,0 0 1 0 0,0 0 0 0 0,0 0-1 0 0,-1 0 1 0 0,1 0 0 0 0,0 1-1 0 0,-1-1 1 0 0,1 0 0 0 0,0 1-1 0 0,-1-1 1 0 0,1 1 0 0 0,-1-1-1 0 0,1 1 1 0 0,-1 0 0 0 0,1 0-1 0 0,-1-1 1 0 0,1 1 0 0 0,-1 0-1 0 0,0 0 1 0 0,1 1 0 0 0,-1-1 0 0 0,1 0-1 0 0,-1 0 1 0 0,-1 1 0 0 0,-30 14-235 0 0,25-9 137 0 0,0-1 0 0 0,0 1 1 0 0,1 0-1 0 0,0 0 0 0 0,0 1 1 0 0,1 0-1 0 0,0 0 1 0 0,0 0-1 0 0,0 1 0 0 0,1 0 1 0 0,0 0-1 0 0,1 1 0 0 0,0-1 1 0 0,0 1-1 0 0,1 0 0 0 0,0 0 1 0 0,0 0-1 0 0,1 0 0 0 0,0 1 1 0 0,0 12-1 0 0,2-20 45 0 0,1 0 0 0 0,-1 0-1 0 0,1 0 1 0 0,0 0 0 0 0,0 0 0 0 0,0-1-1 0 0,0 1 1 0 0,0 0 0 0 0,0 0 0 0 0,0-1-1 0 0,0 1 1 0 0,1 0 0 0 0,-1-1 0 0 0,1 0-1 0 0,-1 1 1 0 0,1-1 0 0 0,0 0 0 0 0,-1 1-1 0 0,1-1 1 0 0,0 0 0 0 0,0-1 0 0 0,0 1-1 0 0,0 0 1 0 0,-1 0 0 0 0,1-1 0 0 0,0 1-1 0 0,0-1 1 0 0,1 0 0 0 0,-1 1 0 0 0,0-1-1 0 0,0 0 1 0 0,2 0 0 0 0,4 0 70 0 0,-1 1-1 0 0,0-1 1 0 0,1 0 0 0 0,-1-1 0 0 0,1 1-1 0 0,-1-2 1 0 0,13-2 0 0 0,-5-2 12 0 0,-1-1 0 0 0,0 0 1 0 0,-1 0-1 0 0,0-2 0 0 0,0 0 0 0 0,-1 0 1 0 0,0-1-1 0 0,19-20 0 0 0,-29 28-59 0 0,-1 0 0 0 0,1 1 1 0 0,-1-1-1 0 0,0 0 0 0 0,0 0 0 0 0,0 0 0 0 0,0 0 0 0 0,0 0 1 0 0,0-1-1 0 0,-1 1 0 0 0,1 0 0 0 0,-1 0 0 0 0,0 0 0 0 0,1-1 1 0 0,-1 1-1 0 0,0 0 0 0 0,0 0 0 0 0,0-1 0 0 0,-1 1 1 0 0,1 0-1 0 0,0 0 0 0 0,-1-1 0 0 0,-1-2 0 0 0,0 1-29 0 0,0 0 0 0 0,-1 1 0 0 0,1-1 0 0 0,-1 1 0 0 0,0 0 0 0 0,0-1 0 0 0,0 1 0 0 0,0 1 0 0 0,-1-1 0 0 0,1 0-1 0 0,-6-2 1 0 0,-9-5-519 0 0,0 1-1 0 0,-1 1 1 0 0,-39-11-1 0 0,8 7-2343 0 0,16 9-7127 0 0,24 3 4780 0 0</inkml:trace>
</inkml:ink>
</file>

<file path=ppt/ink/ink2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1:02.192"/>
    </inkml:context>
    <inkml:brush xml:id="br0">
      <inkml:brushProperty name="width" value="0.05" units="cm"/>
      <inkml:brushProperty name="height" value="0.05" units="cm"/>
    </inkml:brush>
  </inkml:definitions>
  <inkml:trace contextRef="#ctx0" brushRef="#br0">12 4 7498 0 0,'0'0'5497'0'0,"-2"16"-5128"0"0,0-4-319 0 0,-5 54 380 0 0,7-60-305 0 0,0 0 1 0 0,0 0-1 0 0,0 0 0 0 0,1 0 0 0 0,0 0 0 0 0,0 0 0 0 0,1 0 0 0 0,0 0 0 0 0,0 0 0 0 0,4 7 1 0 0,-2-7 44 0 0,0-1 0 0 0,1 0 1 0 0,-1 0-1 0 0,1 0 1 0 0,0 0-1 0 0,1-1 1 0 0,-1 0-1 0 0,1 0 1 0 0,0 0-1 0 0,0-1 1 0 0,0 0-1 0 0,0 0 0 0 0,1-1 1 0 0,-1 0-1 0 0,1 0 1 0 0,-1 0-1 0 0,1-1 1 0 0,0 0-1 0 0,0 0 1 0 0,-1 0-1 0 0,1-1 0 0 0,0 0 1 0 0,12-2-1 0 0,8-1 21 0 0,-1-1 0 0 0,1-1-1 0 0,-1-2 1 0 0,42-15-1 0 0,-56 18-143 0 0,55-24 78 0 0,-63 26-43 0 0,0 0 0 0 0,0 0 0 0 0,0-1-1 0 0,0 1 1 0 0,-1-1 0 0 0,1 0 0 0 0,-1 0-1 0 0,1 0 1 0 0,-1-1 0 0 0,0 1 0 0 0,-1-1-1 0 0,5-6 1 0 0,-6 8-49 0 0,0 0 0 0 0,-1 1 0 0 0,1-1 0 0 0,-1 0 0 0 0,1 0 0 0 0,-1 0 0 0 0,0 0 0 0 0,1 0 0 0 0,-1 0-1 0 0,0 0 1 0 0,0 0 0 0 0,-1 0 0 0 0,1 1 0 0 0,0-1 0 0 0,0 0 0 0 0,-1 0 0 0 0,0 0 0 0 0,1 0 0 0 0,-1 0 0 0 0,0 1 0 0 0,-1-3 0 0 0,0 1-20 0 0,0 0 0 0 0,-1-1 1 0 0,0 1-1 0 0,0 1 0 0 0,0-1 1 0 0,0 0-1 0 0,0 1 1 0 0,0-1-1 0 0,-6-2 0 0 0,-4-1-39 0 0,-1 0-1 0 0,1 0 0 0 0,-1 2 0 0 0,-21-6 0 0 0,3 5-265 0 0,0 1 0 0 0,-46 0-1 0 0,18 3-5115 0 0,56 1 4716 0 0,-15 0-9785 0 0</inkml:trace>
</inkml:ink>
</file>

<file path=ppt/ink/ink2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1:03.515"/>
    </inkml:context>
    <inkml:brush xml:id="br0">
      <inkml:brushProperty name="width" value="0.05" units="cm"/>
      <inkml:brushProperty name="height" value="0.05" units="cm"/>
    </inkml:brush>
  </inkml:definitions>
  <inkml:trace contextRef="#ctx0" brushRef="#br0">31 287 2753 0 0,'0'0'7513'0'0,"-5"-4"-6854"0"0,-16-11 157 0 0,16 11 1502 0 0,40-9 156 0 0,-11 2-2138 0 0,0 2 0 0 0,0 1 0 0 0,1 0 0 0 0,38-5 1 0 0,109-8 394 0 0,-126 17-720 0 0,992-56-7 0 0,-247 36 220 0 0,166-1 33 0 0,-132-12 114 0 0,-235 6 257 0 0,-588 32-631 0 0,1-1-1 0 0,0 0 1 0 0,0 1-1 0 0,-1 0 0 0 0,1 0 1 0 0,0 0-1 0 0,-1 0 0 0 0,1 0 1 0 0,-1 1-1 0 0,1-1 1 0 0,-1 1-1 0 0,0-1 0 0 0,0 1 1 0 0,1 0-1 0 0,-1 0 0 0 0,-1 0 1 0 0,1 0-1 0 0,0 0 1 0 0,0 0-1 0 0,-1 1 0 0 0,1-1 1 0 0,-1 1-1 0 0,0-1 1 0 0,0 1-1 0 0,0-1 0 0 0,0 1 1 0 0,0 0-1 0 0,0-1 0 0 0,0 5 1 0 0,-1 11-4136 0 0,-6-1-3914 0 0</inkml:trace>
</inkml:ink>
</file>

<file path=ppt/ink/ink2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1:09.773"/>
    </inkml:context>
    <inkml:brush xml:id="br0">
      <inkml:brushProperty name="width" value="0.05" units="cm"/>
      <inkml:brushProperty name="height" value="0.05" units="cm"/>
    </inkml:brush>
  </inkml:definitions>
  <inkml:trace contextRef="#ctx0" brushRef="#br0">61 33 7458 0 0,'0'0'10557'0'0,"-1"0"-10457"0"0,1-1 1 0 0,-1 0-1 0 0,1 1 1 0 0,0-1 0 0 0,-1 0-1 0 0,1 1 1 0 0,0-1-1 0 0,0 0 1 0 0,-1 0 0 0 0,1 1-1 0 0,0-1 1 0 0,0 0 0 0 0,0 0-1 0 0,0 1 1 0 0,0-1-1 0 0,0 0 1 0 0,0 0 0 0 0,0 1-1 0 0,1-2 1 0 0,7-1-83 0 0,0 0 0 0 0,0 0 0 0 0,0 1 0 0 0,1 0 0 0 0,-1 0 0 0 0,1 1 0 0 0,0 0 0 0 0,-1 1 0 0 0,15 1 0 0 0,5 0 112 0 0,48 10-1 0 0,-70-9-133 0 0,1-1 1 0 0,-1 1-1 0 0,1 0 1 0 0,-1 1 0 0 0,0-1-1 0 0,1 1 1 0 0,-1 1-1 0 0,-1-1 1 0 0,1 1-1 0 0,0 0 1 0 0,-1 0-1 0 0,0 0 1 0 0,0 1 0 0 0,0 0-1 0 0,6 9 1 0 0,-9-11-10 0 0,0 1 0 0 0,0 0 0 0 0,0 1 1 0 0,0-1-1 0 0,-1 0 0 0 0,0 0 0 0 0,1 1 0 0 0,-2-1 1 0 0,1 1-1 0 0,0-1 0 0 0,-1 0 0 0 0,0 1 0 0 0,0-1 1 0 0,0 1-1 0 0,-1-1 0 0 0,0 1 0 0 0,0-1 0 0 0,0 1 1 0 0,0-1-1 0 0,0 0 0 0 0,-1 0 0 0 0,0 0 1 0 0,0 0-1 0 0,-4 7 0 0 0,-4 4-35 0 0,0 0 0 0 0,0-1 0 0 0,-1-1 0 0 0,-1 0-1 0 0,0 0 1 0 0,-1-1 0 0 0,-15 11 0 0 0,19-16 149 0 0,0-1 0 0 0,0 0 0 0 0,0-1 0 0 0,-1 0 0 0 0,0-1-1 0 0,0 1 1 0 0,0-2 0 0 0,0 0 0 0 0,-1 0 0 0 0,0-1 0 0 0,1 0 0 0 0,-17 1 0 0 0,26-3 131 0 0,10-16-317 0 0,-2 11 25 0 0,0-1-1 0 0,0 1 1 0 0,0 1 0 0 0,1-1 0 0 0,-1 1 0 0 0,1 0 0 0 0,0 1 0 0 0,1 0 0 0 0,-1 0 0 0 0,0 1 0 0 0,1 0 0 0 0,0 0 0 0 0,-1 1 0 0 0,1 0 0 0 0,0 1 0 0 0,-1 0 0 0 0,1 0 0 0 0,0 1 0 0 0,0 0 0 0 0,-1 0 0 0 0,1 1 0 0 0,-1 0 0 0 0,1 1 0 0 0,-1 0 0 0 0,0 0 0 0 0,0 1 0 0 0,0 0 0 0 0,13 9 0 0 0,-9-3-25 0 0,0 1 0 0 0,-1 0 0 0 0,14 18 0 0 0,-21-24 62 0 0,-1 0 0 0 0,0 0 0 0 0,0 0 0 0 0,0 0 1 0 0,-1 0-1 0 0,1 1 0 0 0,-1-1 0 0 0,-1 1 0 0 0,1-1 0 0 0,-1 1 0 0 0,0 0 1 0 0,1 10-1 0 0,-3-14 57 0 0,0 0 0 0 0,1 0 0 0 0,-1 0 0 0 0,0-1 0 0 0,0 1 0 0 0,0 0 0 0 0,0 0 0 0 0,0-1 0 0 0,0 1 0 0 0,-1 0 0 0 0,1-1 0 0 0,0 1 0 0 0,-1-1 0 0 0,1 0 0 0 0,-1 1 0 0 0,0-1 1 0 0,1 0-1 0 0,-1 0 0 0 0,0 0 0 0 0,0 0 0 0 0,0-1 0 0 0,0 1 0 0 0,0 0 0 0 0,0-1 0 0 0,-3 1 0 0 0,-55 11 818 0 0,23-7-484 0 0,-1-2 0 0 0,0-2-1 0 0,0-1 1 0 0,0-2 0 0 0,1-2 0 0 0,-56-12-1 0 0,91 16-450 0 0,-20-8 292 0 0,22 7-266 0 0,-1 1-1 0 0,1 0 0 0 0,-1 0 1 0 0,1 0-1 0 0,-1 0 0 0 0,1-1 1 0 0,-1 1-1 0 0,1 0 0 0 0,-1 0 1 0 0,1-1-1 0 0,-1 1 0 0 0,1 0 1 0 0,0-1-1 0 0,-1 1 0 0 0,1-1 1 0 0,0 1-1 0 0,-1 0 0 0 0,1-1 1 0 0,0 1-1 0 0,-1-1 0 0 0,1 1 1 0 0,0-1-1 0 0,0 1 0 0 0,0-1 1 0 0,-1 1-1 0 0,1-1 0 0 0,0 1 1 0 0,0-1-1 0 0,0 1 0 0 0,0-1 1 0 0,0 0-1 0 0,0 1 0 0 0,0-1 1 0 0,0 0-1 0 0,26-5-9827 0 0</inkml:trace>
</inkml:ink>
</file>

<file path=ppt/ink/ink2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16.807"/>
    </inkml:context>
    <inkml:brush xml:id="br0">
      <inkml:brushProperty name="width" value="0.05" units="cm"/>
      <inkml:brushProperty name="height" value="0.05" units="cm"/>
    </inkml:brush>
  </inkml:definitions>
  <inkml:trace contextRef="#ctx0" brushRef="#br0">152 48 2320 0 0,'0'0'8337'0'0,"-4"-6"-7628"0"0,0-5-327 0 0,-4-5-46 0 0,-4 1 3703 0 0,11 15-3929 0 0,0 0 0 0 0,0 1 0 0 0,0-1 0 0 0,1 0 0 0 0,-1 1 0 0 0,0-1 0 0 0,0 0 0 0 0,1 1 0 0 0,-1-1 0 0 0,0 1 0 0 0,0-1 0 0 0,1 1 0 0 0,-1-1 0 0 0,0 1 0 0 0,1 0 0 0 0,-1-1 0 0 0,1 1 0 0 0,-1 0 0 0 0,1-1 0 0 0,-1 1 0 0 0,1 0 0 0 0,0 0 0 0 0,-1-1 0 0 0,1 1 0 0 0,-1 1 0 0 0,-13 26-481 0 0,13-27 534 0 0,-2 5-126 0 0,-19 37 559 0 0,-27 79 1 0 0,45-110-487 0 0,0 0 0 0 0,1 1 0 0 0,1-1-1 0 0,0 1 1 0 0,0-1 0 0 0,1 1 0 0 0,1-1 0 0 0,0 1 0 0 0,1 0 0 0 0,1-1 0 0 0,0 1 0 0 0,3 13 0 0 0,-1-13-100 0 0,1-1 0 0 0,0 0 0 0 0,1 0 0 0 0,0 0 0 0 0,1 0 0 0 0,0-1 1 0 0,1 0-1 0 0,0-1 0 0 0,10 10 0 0 0,-12-14 41 0 0,0-1-1 0 0,0 0 1 0 0,1 0 0 0 0,0-1 0 0 0,0 0 0 0 0,0 0 0 0 0,0-1 0 0 0,0 0 0 0 0,1 0-1 0 0,0 0 1 0 0,-1-1 0 0 0,1-1 0 0 0,0 1 0 0 0,0-1 0 0 0,0 0 0 0 0,9-1-1 0 0,-10 0 8 0 0,0 0 0 0 0,-1 0 0 0 0,1-1 0 0 0,0 0 0 0 0,0-1 0 0 0,-1 1 0 0 0,1-1-1 0 0,-1-1 1 0 0,1 1 0 0 0,-1-1 0 0 0,0 0 0 0 0,0 0 0 0 0,0-1 0 0 0,-1 0-1 0 0,7-4 1 0 0,-9 4-37 0 0,1 0 1 0 0,-1 0-1 0 0,1-1 0 0 0,-1 1 0 0 0,0 0 0 0 0,-1-1 1 0 0,1 0-1 0 0,-1 0 0 0 0,0 0 0 0 0,0 0 0 0 0,-1 0 1 0 0,1 0-1 0 0,-1 0 0 0 0,0-1 0 0 0,0 1 0 0 0,-1 0 1 0 0,0-1-1 0 0,0 1 0 0 0,-1-11 0 0 0,0 14-55 0 0,1-1 1 0 0,0 0-1 0 0,-1 1 1 0 0,0-1-1 0 0,0 0 0 0 0,0 1 1 0 0,0-1-1 0 0,0 1 1 0 0,0 0-1 0 0,-1-1 0 0 0,1 1 1 0 0,-1 0-1 0 0,1 0 0 0 0,-1 0 1 0 0,0 0-1 0 0,0 0 1 0 0,0 0-1 0 0,0 0 0 0 0,-4-2 1 0 0,1 1-69 0 0,-1 1-1 0 0,1 0 1 0 0,-1 0 0 0 0,1 0 0 0 0,-1 0 0 0 0,0 1-1 0 0,1 0 1 0 0,-12-1 0 0 0,3 1-56 0 0,0 1-1 0 0,0 1 1 0 0,0 0 0 0 0,0 1 0 0 0,0 1 0 0 0,1 0-1 0 0,-16 6 1 0 0,21-6-202 0 0,1 0 0 0 0,0 0 0 0 0,0 1 0 0 0,0 0 0 0 0,0 0 0 0 0,1 1 0 0 0,-1-1-1 0 0,-9 11 1 0 0,1 8-4746 0 0,6 4-4095 0 0,8-17 5858 0 0</inkml:trace>
</inkml:ink>
</file>

<file path=ppt/ink/ink2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17.226"/>
    </inkml:context>
    <inkml:brush xml:id="br0">
      <inkml:brushProperty name="width" value="0.05" units="cm"/>
      <inkml:brushProperty name="height" value="0.05" units="cm"/>
    </inkml:brush>
  </inkml:definitions>
  <inkml:trace contextRef="#ctx0" brushRef="#br0">167 0 3753 0 0,'0'0'13988'0'0,"-7"9"-13881"0"0,-28 34 137 0 0,-41 68 1 0 0,32-37-6811 0 0,39-65 2330 0 0</inkml:trace>
</inkml:ink>
</file>

<file path=ppt/ink/ink2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17.661"/>
    </inkml:context>
    <inkml:brush xml:id="br0">
      <inkml:brushProperty name="width" value="0.05" units="cm"/>
      <inkml:brushProperty name="height" value="0.05" units="cm"/>
    </inkml:brush>
  </inkml:definitions>
  <inkml:trace contextRef="#ctx0" brushRef="#br0">0 0 10010 0 0,'0'0'7727'0'0,"5"15"-7145"0"0,16 48-24 0 0,-17-55-394 0 0,0 0 0 0 0,0 0 0 0 0,1 0 0 0 0,0-1-1 0 0,0 1 1 0 0,0-1 0 0 0,1-1 0 0 0,1 1 0 0 0,-1-1-1 0 0,15 11 1 0 0,-5-4 47 0 0,-1 1-57 0 0,0 1 0 0 0,-1 0 0 0 0,25 33 0 0 0,-34-40-33 0 0,-1 0 0 0 0,1 0 0 0 0,-1 0 0 0 0,-1 1 0 0 0,1-1 0 0 0,-2 1 0 0 0,1 0-1 0 0,-1 0 1 0 0,0 0 0 0 0,-1 0 0 0 0,0 13 0 0 0,-1-21-92 0 0,0 0 1 0 0,0 0-1 0 0,-1-1 1 0 0,1 1-1 0 0,-1 0 1 0 0,1-1-1 0 0,-1 1 1 0 0,1 0-1 0 0,-1-1 1 0 0,1 1-1 0 0,-1 0 1 0 0,0-1-1 0 0,1 1 0 0 0,-1-1 1 0 0,0 1-1 0 0,1-1 1 0 0,-1 0-1 0 0,0 1 1 0 0,0-1-1 0 0,0 0 1 0 0,1 1-1 0 0,-1-1 1 0 0,0 0-1 0 0,0 0 1 0 0,0 0-1 0 0,1 0 1 0 0,-1 0-1 0 0,0 0 0 0 0,0 0 1 0 0,0 0-1 0 0,0 0 1 0 0,1 0-1 0 0,-1 0 1 0 0,-2-1-1 0 0,-30-5-503 0 0,-12-20-2818 0 0,18 5-5508 0 0</inkml:trace>
</inkml:ink>
</file>

<file path=ppt/ink/ink2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18.023"/>
    </inkml:context>
    <inkml:brush xml:id="br0">
      <inkml:brushProperty name="width" value="0.05" units="cm"/>
      <inkml:brushProperty name="height" value="0.05" units="cm"/>
    </inkml:brush>
  </inkml:definitions>
  <inkml:trace contextRef="#ctx0" brushRef="#br0">0 210 16772 0 0,'0'0'3308'0'0,"35"-29"-3296"0"0,104-86-13 0 0,-78 67-38 0 0,-54 42-1419 0 0,5-5-3342 0 0</inkml:trace>
</inkml:ink>
</file>

<file path=ppt/ink/ink2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18.443"/>
    </inkml:context>
    <inkml:brush xml:id="br0">
      <inkml:brushProperty name="width" value="0.05" units="cm"/>
      <inkml:brushProperty name="height" value="0.05" units="cm"/>
    </inkml:brush>
  </inkml:definitions>
  <inkml:trace contextRef="#ctx0" brushRef="#br0">41 90 5105 0 0,'0'0'8929'0'0,"-4"12"-8167"0"0,-10 36-35 0 0,14-44-577 0 0,0-1-1 0 0,-1 0 1 0 0,1 1 0 0 0,1-1-1 0 0,-1 0 1 0 0,0 1-1 0 0,1-1 1 0 0,0 0-1 0 0,-1 0 1 0 0,1 0 0 0 0,1 1-1 0 0,-1-1 1 0 0,0 0-1 0 0,1 0 1 0 0,-1-1-1 0 0,1 1 1 0 0,0 0 0 0 0,0 0-1 0 0,0-1 1 0 0,0 1-1 0 0,4 2 1 0 0,4 7 372 0 0,-4-4-404 0 0,1 0 0 0 0,-1-1 0 0 0,2 0 0 0 0,-1 0 0 0 0,1-1 0 0 0,0 0 0 0 0,0 0 0 0 0,0-1 0 0 0,1 0-1 0 0,16 6 1 0 0,-17-7-34 0 0,0-1-1 0 0,0 0 0 0 0,0-1 0 0 0,0 0 0 0 0,0 0 1 0 0,1-1-1 0 0,-1 0 0 0 0,1-1 0 0 0,-1 1 0 0 0,0-1 0 0 0,1-1 1 0 0,-1 0-1 0 0,11-2 0 0 0,-14 1-42 0 0,1 0 0 0 0,-1 0 0 0 0,0 0 0 0 0,-1-1 0 0 0,1 1 0 0 0,0-1 0 0 0,-1 0 0 0 0,0-1 0 0 0,1 1 0 0 0,-1-1 0 0 0,-1 0 0 0 0,1 0 0 0 0,0 0 0 0 0,-1 0 0 0 0,0 0-1 0 0,0-1 1 0 0,0 0 0 0 0,-1 1 0 0 0,1-1 0 0 0,-1 0 0 0 0,0 0 0 0 0,-1-1 0 0 0,1 1 0 0 0,-1 0 0 0 0,0-1 0 0 0,0 1 0 0 0,-1 0 0 0 0,0-9 0 0 0,0 6-48 0 0,0 0 0 0 0,-1-1 0 0 0,0 1 0 0 0,-1 0 0 0 0,0 1 0 0 0,0-1 1 0 0,-1 0-1 0 0,0 0 0 0 0,0 1 0 0 0,0 0 0 0 0,-1 0 0 0 0,0 0 0 0 0,-1 0 0 0 0,0 0 0 0 0,0 1 0 0 0,0 0 0 0 0,-1 0 0 0 0,-9-8 0 0 0,6 8-99 0 0,-1 0-1 0 0,0 0 0 0 0,0 1 0 0 0,-1 1 1 0 0,0-1-1 0 0,1 2 0 0 0,-1 0 1 0 0,-1 0-1 0 0,-11-1 0 0 0,3 1-100 0 0,0 1-1 0 0,0 1 1 0 0,0 1-1 0 0,-28 4 1 0 0,45-4 1 0 0,0 1 1 0 0,0 0 0 0 0,-1-1-1 0 0,1 1 1 0 0,0 0 0 0 0,0 0-1 0 0,0 1 1 0 0,0-1 0 0 0,0 1-1 0 0,1-1 1 0 0,-1 1 0 0 0,0 0-1 0 0,1 0 1 0 0,-1 0 0 0 0,-2 4-1 0 0,4-4-569 0 0,-1-1 0 0 0,1 1 0 0 0,0 0 0 0 0,0 0 0 0 0,0 1 0 0 0,0-1 0 0 0,0 0 0 0 0,0 0 0 0 0,1 0 0 0 0,-1 0 0 0 0,1 1 0 0 0,0-1-1 0 0,-1 4 1 0 0,1 3-5838 0 0</inkml:trace>
</inkml:ink>
</file>

<file path=ppt/ink/ink2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19.050"/>
    </inkml:context>
    <inkml:brush xml:id="br0">
      <inkml:brushProperty name="width" value="0.05" units="cm"/>
      <inkml:brushProperty name="height" value="0.05" units="cm"/>
    </inkml:brush>
  </inkml:definitions>
  <inkml:trace contextRef="#ctx0" brushRef="#br0">63 107 3169 0 0,'0'0'9348'0'0,"-3"4"-8510"0"0,-1 2-388 0 0,1 1 0 0 0,1 0-1 0 0,-1 0 1 0 0,1 0 0 0 0,1 1 0 0 0,-1-1 0 0 0,1 0 0 0 0,0 1 0 0 0,1-1-1 0 0,0 0 1 0 0,1 15 0 0 0,-1-13-372 0 0,0-5-4 0 0,0-1-1 0 0,1 1 1 0 0,-1-1 0 0 0,1 1 0 0 0,0-1 0 0 0,0 1 0 0 0,0-1 0 0 0,0 1 0 0 0,1-1-1 0 0,-1 0 1 0 0,1 1 0 0 0,0-1 0 0 0,0 0 0 0 0,0 0 0 0 0,0-1 0 0 0,0 1-1 0 0,1 0 1 0 0,0-1 0 0 0,-1 1 0 0 0,1-1 0 0 0,0 0 0 0 0,0 0 0 0 0,0 0 0 0 0,0 0-1 0 0,1 0 1 0 0,-1-1 0 0 0,0 0 0 0 0,1 1 0 0 0,-1-1 0 0 0,1 0 0 0 0,-1-1 0 0 0,1 1-1 0 0,5 0 1 0 0,1 0 2 0 0,1 0 0 0 0,-1-1 0 0 0,0 0 0 0 0,1-1 0 0 0,-1 0 0 0 0,0-1 0 0 0,0 0 0 0 0,0 0 0 0 0,0-1 0 0 0,0 0 0 0 0,10-5 0 0 0,-3-1-35 0 0,0 0 1 0 0,-1 0-1 0 0,0-2 0 0 0,-1 0 1 0 0,25-22-1 0 0,-35 27 1 0 0,0 1 1 0 0,-1-1-1 0 0,1 1 1 0 0,-1-1-1 0 0,0-1 1 0 0,-1 1-1 0 0,0 0 1 0 0,0-1-1 0 0,0 0 1 0 0,-1 0-1 0 0,1 0 1 0 0,-2 0-1 0 0,1 0 1 0 0,-1 0-1 0 0,0 0 1 0 0,-1 0-1 0 0,1 0 1 0 0,-2-10-1 0 0,0 14-54 0 0,0 0 0 0 0,0 0-1 0 0,0 0 1 0 0,0 0 0 0 0,-1 0 0 0 0,1 1 0 0 0,-1-1 0 0 0,0 0-1 0 0,1 1 1 0 0,-1-1 0 0 0,-1 1 0 0 0,1 0 0 0 0,0-1-1 0 0,0 1 1 0 0,-1 0 0 0 0,0 1 0 0 0,1-1 0 0 0,-1 0 0 0 0,0 1-1 0 0,0-1 1 0 0,1 1 0 0 0,-1 0 0 0 0,0 0 0 0 0,0 0-1 0 0,-6 0 1 0 0,-5-3-148 0 0,0 1 0 0 0,0 1 0 0 0,-1 0 0 0 0,-17 1-1 0 0,12 1 87 0 0,1 1 1 0 0,0 1-1 0 0,-1 1 0 0 0,1 1 0 0 0,1 0 0 0 0,-1 2 0 0 0,1 0 0 0 0,-32 15 0 0 0,38-15-1796 0 0,1 1 0 0 0,0 0 0 0 0,1 1 0 0 0,-18 16 0 0 0</inkml:trace>
</inkml:ink>
</file>

<file path=ppt/ink/ink2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19.629"/>
    </inkml:context>
    <inkml:brush xml:id="br0">
      <inkml:brushProperty name="width" value="0.05" units="cm"/>
      <inkml:brushProperty name="height" value="0.05" units="cm"/>
    </inkml:brush>
  </inkml:definitions>
  <inkml:trace contextRef="#ctx0" brushRef="#br0">238 1 4529 0 0,'0'0'9719'0'0,"4"7"-7920"0"0,-2-5-1579 0 0,-1 1 0 0 0,1 0 0 0 0,-1 0-1 0 0,0 0 1 0 0,0 1 0 0 0,0-1-1 0 0,-1 0 1 0 0,1 0 0 0 0,-1 0 0 0 0,1 1-1 0 0,-1-1 1 0 0,-1 6 0 0 0,0-1 203 0 0,-1 0 0 0 0,0 0 0 0 0,0 0 0 0 0,-1-1 0 0 0,-4 11 0 0 0,-2 2-180 0 0,0 0 0 0 0,-1 0 0 0 0,-1-1-1 0 0,-1 0 1 0 0,0-1 0 0 0,-2 0 0 0 0,0-1 0 0 0,-23 21 0 0 0,33-35-354 0 0,1-1-1 0 0,-1 0 1 0 0,1-1 0 0 0,-1 1 0 0 0,0 0-1 0 0,0-1 1 0 0,0 0 0 0 0,0 0 0 0 0,0 0 0 0 0,0-1-1 0 0,-6 1 1 0 0,-27-1-6599 0 0,20 0-160 0 0</inkml:trace>
</inkml:ink>
</file>

<file path=ppt/ink/ink2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0.020"/>
    </inkml:context>
    <inkml:brush xml:id="br0">
      <inkml:brushProperty name="width" value="0.05" units="cm"/>
      <inkml:brushProperty name="height" value="0.05" units="cm"/>
    </inkml:brush>
  </inkml:definitions>
  <inkml:trace contextRef="#ctx0" brushRef="#br0">0 0 5697 0 0,'0'0'11040'0'0,"14"10"-10275"0"0,113 80 1212 0 0,-99-72-1923 0 0,2-2 0 0 0,-1-1 0 0 0,2-1 0 0 0,0-1 1 0 0,56 14-1 0 0,-34-17-3643 0 0,0-7-3521 0 0,-43-3-1995 0 0</inkml:trace>
</inkml:ink>
</file>

<file path=ppt/ink/ink2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0.421"/>
    </inkml:context>
    <inkml:brush xml:id="br0">
      <inkml:brushProperty name="width" value="0.05" units="cm"/>
      <inkml:brushProperty name="height" value="0.05" units="cm"/>
    </inkml:brush>
  </inkml:definitions>
  <inkml:trace contextRef="#ctx0" brushRef="#br0">15 1 9978 0 0,'0'0'9454'0'0,"-2"24"-8702"0"0,-8 80-117 0 0,9-85-448 0 0,0 0-1 0 0,1 0 1 0 0,1-1-1 0 0,1 1 1 0 0,1 0-1 0 0,0 0 1 0 0,11 31-1 0 0,-10-37-166 0 0,0 3-107 0 0,1 0 0 0 0,1 0 0 0 0,1 0 0 0 0,0-1 0 0 0,11 16 0 0 0,-3-10-4234 0 0,3-2-4249 0 0</inkml:trace>
</inkml:ink>
</file>

<file path=ppt/ink/ink2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0.781"/>
    </inkml:context>
    <inkml:brush xml:id="br0">
      <inkml:brushProperty name="width" value="0.05" units="cm"/>
      <inkml:brushProperty name="height" value="0.05" units="cm"/>
    </inkml:brush>
  </inkml:definitions>
  <inkml:trace contextRef="#ctx0" brushRef="#br0">132 55 6825 0 0,'0'0'8856'0'0,"-16"3"-8208"0"0,-52 15-57 0 0,65-16-528 0 0,0-1 1 0 0,0 1-1 0 0,1 0 1 0 0,-1 0-1 0 0,0 0 1 0 0,1 1-1 0 0,-1-1 1 0 0,1 1-1 0 0,-1-1 1 0 0,1 1-1 0 0,0 0 1 0 0,0 0-1 0 0,1 0 1 0 0,-1 0-1 0 0,0 0 1 0 0,1 0-1 0 0,0 0 1 0 0,0 0-1 0 0,0 1 1 0 0,0-1-1 0 0,0 0 1 0 0,1 1-1 0 0,0-1 1 0 0,-1 1-1 0 0,1-1 1 0 0,1 5-1 0 0,-2 2 71 0 0,0-4-83 0 0,0 1 0 0 0,0-1 0 0 0,1 0 0 0 0,0 0 0 0 0,1 1 0 0 0,-1-1 0 0 0,1 0 0 0 0,0 0 0 0 0,1 0 0 0 0,-1 0 0 0 0,1 0 0 0 0,0 0 0 0 0,1 0 0 0 0,-1 0 0 0 0,1-1 0 0 0,1 1 0 0 0,-1-1 0 0 0,1 0 0 0 0,-1 0 0 0 0,1 0 0 0 0,1-1 0 0 0,-1 1 0 0 0,1-1 0 0 0,0 0 0 0 0,0 0 0 0 0,0-1 0 0 0,0 1 0 0 0,1-1 0 0 0,-1 0 0 0 0,1-1 0 0 0,0 1 0 0 0,6 1 0 0 0,-4-1-49 0 0,0-1 0 0 0,0 0 1 0 0,0 0-1 0 0,1 0 0 0 0,-1-1 0 0 0,0 0 0 0 0,1-1 1 0 0,-1 0-1 0 0,1 0 0 0 0,-1-1 0 0 0,0 0 0 0 0,1 0 0 0 0,-1-1 1 0 0,0 0-1 0 0,0 0 0 0 0,8-4 0 0 0,-11 3-8 0 0,0 1 0 0 0,0-1 0 0 0,0 0 0 0 0,-1 0 0 0 0,0 0 0 0 0,1-1 0 0 0,-1 0-1 0 0,0 1 1 0 0,-1-1 0 0 0,1-1 0 0 0,-1 1 0 0 0,0 0 0 0 0,0-1 0 0 0,0 0 0 0 0,-1 0 0 0 0,1 0 0 0 0,-1 0-1 0 0,0 0 1 0 0,-1 0 0 0 0,1 0 0 0 0,-1-1 0 0 0,0 1 0 0 0,0 0 0 0 0,-1-1 0 0 0,0-6 0 0 0,1 1-35 0 0,-2 1 0 0 0,1 0-1 0 0,-1 0 1 0 0,-1 0 0 0 0,0 0 0 0 0,0 1 0 0 0,-1-1 0 0 0,0 0 0 0 0,-1 1 0 0 0,0 0 0 0 0,-1 0 0 0 0,1 0 0 0 0,-12-15 0 0 0,10 18-136 0 0,1 1 0 0 0,-1 0 1 0 0,1 0-1 0 0,-2 0 0 0 0,1 1 1 0 0,0-1-1 0 0,-1 1 0 0 0,0 1 1 0 0,0 0-1 0 0,0 0 0 0 0,0 0 1 0 0,0 1-1 0 0,-1 0 0 0 0,1 0 1 0 0,-1 0-1 0 0,0 1 0 0 0,1 1 1 0 0,-15 0-1 0 0,-35 6-2906 0 0,22 10-4527 0 0,27-11 1905 0 0</inkml:trace>
</inkml:ink>
</file>

<file path=ppt/ink/ink2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1.279"/>
    </inkml:context>
    <inkml:brush xml:id="br0">
      <inkml:brushProperty name="width" value="0.05" units="cm"/>
      <inkml:brushProperty name="height" value="0.05" units="cm"/>
    </inkml:brush>
  </inkml:definitions>
  <inkml:trace contextRef="#ctx0" brushRef="#br0">80 72 768 0 0,'0'0'12495'0'0,"-12"7"-11582"0"0,-36 24-100 0 0,46-29-676 0 0,0 0 1 0 0,1 0 0 0 0,-1 1-1 0 0,0-1 1 0 0,1 1 0 0 0,-1-1-1 0 0,1 1 1 0 0,0 0 0 0 0,0-1-1 0 0,0 1 1 0 0,0 0 0 0 0,0 0-1 0 0,1 0 1 0 0,-1 0 0 0 0,1 0-1 0 0,0 0 1 0 0,0 0 0 0 0,0 0-1 0 0,0 0 1 0 0,0 0 0 0 0,1-1-1 0 0,1 6 1 0 0,-1 5 567 0 0,0-8-618 0 0,-1-1 0 0 0,2 1 0 0 0,-1 0 0 0 0,0-1 0 0 0,1 1 0 0 0,0-1 0 0 0,0 1 0 0 0,0-1 0 0 0,1 0 0 0 0,0 0 0 0 0,-1 0 0 0 0,1 0 0 0 0,1 0 0 0 0,-1-1 0 0 0,0 1 0 0 0,1-1 0 0 0,0 0 1 0 0,0 0-1 0 0,0 0 0 0 0,6 3 0 0 0,1 0 58 0 0,-1 0 0 0 0,0-1 0 0 0,1 0-1 0 0,0-1 1 0 0,0 0 0 0 0,1-1 0 0 0,16 3 0 0 0,-4-3-100 0 0,1-1 0 0 0,47-3 1 0 0,-63 1-30 0 0,-1-1 0 0 0,0-1 1 0 0,1 1-1 0 0,-1-1 0 0 0,0-1 1 0 0,0 1-1 0 0,0-2 1 0 0,-1 1-1 0 0,1-1 0 0 0,-1 0 1 0 0,1 0-1 0 0,6-7 0 0 0,-11 9 18 0 0,-1-1-1 0 0,0 0 0 0 0,0 1 0 0 0,0-1 0 0 0,0 0 0 0 0,0 0 0 0 0,0-1 1 0 0,-1 1-1 0 0,0 0 0 0 0,0 0 0 0 0,0-1 0 0 0,0 1 0 0 0,0 0 0 0 0,-1-1 1 0 0,1 1-1 0 0,-1-1 0 0 0,0 1 0 0 0,0-1 0 0 0,0 1 0 0 0,-1-1 0 0 0,1 1 1 0 0,-1-1-1 0 0,0 1 0 0 0,0 0 0 0 0,0-1 0 0 0,-1-3 0 0 0,-3-3-80 0 0,1-1-1 0 0,-1 1 1 0 0,-1 0 0 0 0,0 0-1 0 0,0 0 1 0 0,-12-13-1 0 0,8 12-64 0 0,0 1-1 0 0,-1 0 0 0 0,0 1 1 0 0,0 0-1 0 0,-1 0 0 0 0,-1 1 1 0 0,-14-7-1 0 0,18 11-559 0 0,0 1-1 0 0,0-1 0 0 0,0 2 1 0 0,0-1-1 0 0,-10 0 0 0 0,12 2-1050 0 0,0 0-1 0 0,0 1 0 0 0,0 0 0 0 0,1 0 0 0 0,-1 1 0 0 0,0 0 0 0 0,-10 3 0 0 0,4 0-2306 0 0</inkml:trace>
</inkml:ink>
</file>

<file path=ppt/ink/ink2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2.620"/>
    </inkml:context>
    <inkml:brush xml:id="br0">
      <inkml:brushProperty name="width" value="0.05" units="cm"/>
      <inkml:brushProperty name="height" value="0.05" units="cm"/>
    </inkml:brush>
  </inkml:definitions>
  <inkml:trace contextRef="#ctx0" brushRef="#br0">259 22 3625 0 0,'0'0'16345'0'0,"-10"-4"-16037"0"0,-22-6-176 0 0,19 3-124 0 0,31 7-179 0 0,-13 1 159 0 0,-1 1 0 0 0,0-1 0 0 0,0 1 0 0 0,0 0 0 0 0,0 0 0 0 0,0 0 0 0 0,0 1 0 0 0,0 0 0 0 0,-1-1 0 0 0,1 1 0 0 0,-1 0 0 0 0,0 1 0 0 0,5 5 1 0 0,33 50-143 0 0,-37-50 112 0 0,0 0 0 0 0,0 0 0 0 0,-1 0 0 0 0,0 0 0 0 0,0 1 0 0 0,-1 0 0 0 0,0-1 0 0 0,-1 1 0 0 0,0 0 0 0 0,-1 0 0 0 0,0 0 0 0 0,0-1 0 0 0,-1 1 0 0 0,-1 0 0 0 0,1 0 0 0 0,-2-1 0 0 0,1 1 0 0 0,-1-1 0 0 0,-1 0 0 0 0,1 0 0 0 0,-2 0 0 0 0,1 0 0 0 0,-1 0 0 0 0,-1-1 0 0 0,-8 11 0 0 0,6-8-11 0 0,-1-1 0 0 0,0 0 0 0 0,0-1 0 0 0,-1 0 0 0 0,0-1 0 0 0,-1 0-1 0 0,0 0 1 0 0,0-1 0 0 0,-1-1 0 0 0,1 0 0 0 0,-1 0 0 0 0,-1-1 0 0 0,1-1 0 0 0,-1 0 0 0 0,0 0-1 0 0,0-2 1 0 0,0 1 0 0 0,-19 0 0 0 0,28-3 129 0 0,1 0-1 0 0,0 0 1 0 0,-1-1-1 0 0,1 1 0 0 0,0-1 1 0 0,-1 1-1 0 0,1-1 1 0 0,0 0-1 0 0,-1 0 1 0 0,1 0-1 0 0,0-1 1 0 0,0 1-1 0 0,-4-4 1 0 0,5 4-38 0 0,1-1 1 0 0,0 1-1 0 0,0-1 1 0 0,0 1 0 0 0,0-1-1 0 0,0 1 1 0 0,0-1-1 0 0,1 0 1 0 0,-1 0-1 0 0,0 1 1 0 0,1-1-1 0 0,-1 0 1 0 0,1 0 0 0 0,0 0-1 0 0,0 1 1 0 0,0-1-1 0 0,-1 0 1 0 0,2 0-1 0 0,-1 0 1 0 0,0 0 0 0 0,0 0-1 0 0,1 1 1 0 0,-1-1-1 0 0,1 0 1 0 0,-1 0-1 0 0,2-3 1 0 0,0 3-22 0 0,-1-1 0 0 0,0 1 0 0 0,1-1 1 0 0,0 1-1 0 0,-1 0 0 0 0,1 0 0 0 0,0 0 0 0 0,0 0 0 0 0,0 0 0 0 0,0 0 1 0 0,1 0-1 0 0,-1 1 0 0 0,0-1 0 0 0,1 1 0 0 0,-1-1 0 0 0,1 1 1 0 0,-1 0-1 0 0,1 0 0 0 0,0 0 0 0 0,0 0 0 0 0,-1 1 0 0 0,1-1 1 0 0,3 1-1 0 0,10-2-46 0 0,0 1 1 0 0,31 1-1 0 0,-26 0-56 0 0,22 3-610 0 0,56 9-1 0 0,-55-6-3434 0 0,-2-1-4934 0 0,-33-4 3485 0 0</inkml:trace>
</inkml:ink>
</file>

<file path=ppt/ink/ink2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3.024"/>
    </inkml:context>
    <inkml:brush xml:id="br0">
      <inkml:brushProperty name="width" value="0.05" units="cm"/>
      <inkml:brushProperty name="height" value="0.05" units="cm"/>
    </inkml:brush>
  </inkml:definitions>
  <inkml:trace contextRef="#ctx0" brushRef="#br0">1 1 3665 0 0,'0'0'10254'0'0,"3"14"-9236"0"0,13 45-117 0 0,-14-55-730 0 0,-1 0 0 0 0,1 0 1 0 0,0-1-1 0 0,0 1 0 0 0,1-1 0 0 0,-1 1 1 0 0,1-1-1 0 0,-1 0 0 0 0,1 0 0 0 0,0 0 0 0 0,0 0 1 0 0,0 0-1 0 0,1-1 0 0 0,-1 0 0 0 0,6 4 1 0 0,8 5 415 0 0,7 8-293 0 0,-1 2 0 0 0,0 0 0 0 0,-2 1 0 0 0,0 2 0 0 0,-2 0 0 0 0,0 1 0 0 0,15 27 0 0 0,-34-51-251 0 0,1 0 0 0 0,0 0 0 0 0,-1 0 0 0 0,1 0 0 0 0,-1 0 1 0 0,1 1-1 0 0,-1-1 0 0 0,0 0 0 0 0,1 0 0 0 0,-1 0 1 0 0,0 0-1 0 0,0 1 0 0 0,0-1 0 0 0,1 0 0 0 0,-2 0 0 0 0,1 0 1 0 0,0 1-1 0 0,0-1 0 0 0,0 0 0 0 0,0 0 0 0 0,-1 0 0 0 0,1 0 1 0 0,0 0-1 0 0,-1 1 0 0 0,1-1 0 0 0,-1 0 0 0 0,0 0 0 0 0,0 1 1 0 0,-1-1-17 0 0,0 0 1 0 0,1 0 0 0 0,-1 0 0 0 0,0 0-1 0 0,0 0 1 0 0,0 0 0 0 0,0 0 0 0 0,0-1-1 0 0,0 1 1 0 0,0-1 0 0 0,-1 0 0 0 0,1 1-1 0 0,0-1 1 0 0,-3 0 0 0 0,-5-1-694 0 0,1 1 1 0 0,-1-1-1 0 0,0-1 1 0 0,1 0 0 0 0,0 0-1 0 0,-13-5 1 0 0,-13-10-8093 0 0,21 11-1011 0 0</inkml:trace>
</inkml:ink>
</file>

<file path=ppt/ink/ink2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3.412"/>
    </inkml:context>
    <inkml:brush xml:id="br0">
      <inkml:brushProperty name="width" value="0.05" units="cm"/>
      <inkml:brushProperty name="height" value="0.05" units="cm"/>
    </inkml:brush>
  </inkml:definitions>
  <inkml:trace contextRef="#ctx0" brushRef="#br0">0 208 11658 0 0,'0'0'5970'0'0,"193"-150"-5890"0"0,-168 135-96 0 0,-6 1-32 0 0,-1 3-8 0 0,-5 1-88 0 0,-5 6-120 0 0,3 0-240 0 0,-5 4-497 0 0,2 0-1327 0 0</inkml:trace>
</inkml:ink>
</file>

<file path=ppt/ink/ink2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3.875"/>
    </inkml:context>
    <inkml:brush xml:id="br0">
      <inkml:brushProperty name="width" value="0.05" units="cm"/>
      <inkml:brushProperty name="height" value="0.05" units="cm"/>
    </inkml:brush>
  </inkml:definitions>
  <inkml:trace contextRef="#ctx0" brushRef="#br0">60 74 4009 0 0,'0'0'9160'0'0,"-9"1"-8711"0"0,-26 7-53 0 0,34-8-334 0 0,0 1 0 0 0,0-1-1 0 0,0 1 1 0 0,0 0 0 0 0,0 0 0 0 0,0-1 0 0 0,0 1 0 0 0,0 0 0 0 0,1 0 0 0 0,-1 0 0 0 0,0 0 0 0 0,1 0 0 0 0,-1 0 0 0 0,0 0 0 0 0,1 0 0 0 0,-1 0-1 0 0,1 0 1 0 0,0 0 0 0 0,-1 0 0 0 0,1 0 0 0 0,0 0 0 0 0,0 0 0 0 0,-1 1 0 0 0,1 1 0 0 0,1 32 1759 0 0,0-26-1135 0 0,-1-4-564 0 0,1 0 1 0 0,0 0-1 0 0,0 0 0 0 0,1-1 1 0 0,-1 1-1 0 0,1 0 0 0 0,0-1 0 0 0,0 0 1 0 0,0 1-1 0 0,1-1 0 0 0,-1 0 0 0 0,1 0 1 0 0,0 0-1 0 0,0 0 0 0 0,1-1 1 0 0,-1 0-1 0 0,1 1 0 0 0,0-1 0 0 0,0 0 1 0 0,0-1-1 0 0,0 1 0 0 0,0-1 0 0 0,1 1 1 0 0,-1-1-1 0 0,7 1 0 0 0,3 3-48 0 0,0-1-1 0 0,0-1 1 0 0,1 0 0 0 0,0-1-1 0 0,0-1 1 0 0,29 2-1 0 0,-38-4-57 0 0,-1 0 0 0 0,1-1 0 0 0,0 1 0 0 0,0-1 0 0 0,-1 0 0 0 0,1-1 0 0 0,-1 1 0 0 0,1-1 0 0 0,-1 0 0 0 0,0-1 0 0 0,1 1-1 0 0,-1-1 1 0 0,0 0 0 0 0,5-4 0 0 0,-7 4-14 0 0,0 0 0 0 0,0-1 0 0 0,0 1 0 0 0,0-1 0 0 0,-1 1 0 0 0,1-1 0 0 0,-1 0 0 0 0,0 0 0 0 0,0 0 1 0 0,0 0-1 0 0,-1-1 0 0 0,0 1 0 0 0,1 0 0 0 0,-1-1 0 0 0,-1 1 0 0 0,1 0 0 0 0,-1-1 0 0 0,0-6 0 0 0,0 4-100 0 0,0 0-1 0 0,-1 0 1 0 0,0 0 0 0 0,0-1 0 0 0,0 1 0 0 0,-1 1 0 0 0,-1-1 0 0 0,1 0-1 0 0,-1 0 1 0 0,0 1 0 0 0,0-1 0 0 0,-1 1 0 0 0,0 0 0 0 0,0 0 0 0 0,0 0 0 0 0,-1 1-1 0 0,0 0 1 0 0,0 0 0 0 0,0 0 0 0 0,-1 0 0 0 0,1 1 0 0 0,-1 0 0 0 0,0 0-1 0 0,-1 0 1 0 0,1 1 0 0 0,-1 0 0 0 0,1 0 0 0 0,-1 1 0 0 0,0 0 0 0 0,0 0-1 0 0,0 0 1 0 0,0 1 0 0 0,-9-1 0 0 0,5 2-547 0 0,1 0 0 0 0,-1 1 0 0 0,0 0 0 0 0,1 1 0 0 0,0 0 0 0 0,-1 1 0 0 0,-13 4 0 0 0,18-4-357 0 0,0 0 0 0 0,1 0 0 0 0,-1 1 0 0 0,0 0 0 0 0,1 0 0 0 0,0 0 0 0 0,0 1 0 0 0,-5 5 0 0 0,2-2-3524 0 0</inkml:trace>
</inkml:ink>
</file>

<file path=ppt/ink/ink2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4.327"/>
    </inkml:context>
    <inkml:brush xml:id="br0">
      <inkml:brushProperty name="width" value="0.05" units="cm"/>
      <inkml:brushProperty name="height" value="0.05" units="cm"/>
    </inkml:brush>
  </inkml:definitions>
  <inkml:trace contextRef="#ctx0" brushRef="#br0">140 1 8666 0 0,'0'0'9994'0'0,"-17"17"-9354"0"0,-52 57-24 0 0,63-67-558 0 0,1-1-1 0 0,0 0 1 0 0,0 1-1 0 0,1 0 1 0 0,-1 0-1 0 0,2 1 1 0 0,-1-1-1 0 0,1 1 1 0 0,0 0-1 0 0,0-1 1 0 0,1 1-1 0 0,0 1 0 0 0,1-1 1 0 0,0 0-1 0 0,0 0 1 0 0,1 0-1 0 0,-1 1 1 0 0,2-1-1 0 0,2 16 1 0 0,-3-23-96 0 0,0 0 1 0 0,1 0-1 0 0,-1 0 1 0 0,0 0-1 0 0,0 0 1 0 0,1-1-1 0 0,-1 1 0 0 0,1 0 1 0 0,-1 0-1 0 0,1 0 1 0 0,-1-1-1 0 0,1 1 1 0 0,0 0-1 0 0,-1-1 1 0 0,1 1-1 0 0,0 0 0 0 0,0-1 1 0 0,-1 1-1 0 0,1-1 1 0 0,0 1-1 0 0,0-1 1 0 0,0 0-1 0 0,-1 1 1 0 0,1-1-1 0 0,0 0 0 0 0,0 0 1 0 0,2 1-1 0 0,27 1-7870 0 0,-26-2 4688 0 0</inkml:trace>
</inkml:ink>
</file>

<file path=ppt/ink/ink2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4.842"/>
    </inkml:context>
    <inkml:brush xml:id="br0">
      <inkml:brushProperty name="width" value="0.05" units="cm"/>
      <inkml:brushProperty name="height" value="0.05" units="cm"/>
    </inkml:brush>
  </inkml:definitions>
  <inkml:trace contextRef="#ctx0" brushRef="#br0">202 75 8434 0 0,'0'0'9723'0'0,"-20"8"-9523"0"0,-61 24-5 0 0,79-31-150 0 0,-1 1 0 0 0,0-1 1 0 0,1 0-1 0 0,-1 1 0 0 0,1 0 0 0 0,-1-1 0 0 0,1 1 1 0 0,0 0-1 0 0,0 0 0 0 0,0 1 0 0 0,0-1 0 0 0,0 0 0 0 0,0 1 1 0 0,0-1-1 0 0,1 1 0 0 0,-1-1 0 0 0,1 1 0 0 0,0 0 1 0 0,0 0-1 0 0,0-1 0 0 0,0 1 0 0 0,0 0 0 0 0,1 0 1 0 0,-1 0-1 0 0,1 5 0 0 0,-1 1 255 0 0,-1-5-219 0 0,1 0 0 0 0,1-1 0 0 0,-1 1-1 0 0,1 0 1 0 0,-1 0 0 0 0,1 0 0 0 0,0 0 0 0 0,1 0 0 0 0,-1-1-1 0 0,1 1 1 0 0,-1 0 0 0 0,1 0 0 0 0,0 0 0 0 0,1-1 0 0 0,-1 1 0 0 0,0-1-1 0 0,1 1 1 0 0,0-1 0 0 0,0 1 0 0 0,0-1 0 0 0,5 6 0 0 0,-2-5-1 0 0,1 0 0 0 0,0 0-1 0 0,0-1 1 0 0,0 0 0 0 0,0 0 0 0 0,1 0 0 0 0,-1 0 0 0 0,1-1 0 0 0,-1 0 0 0 0,1-1 0 0 0,12 2 0 0 0,3 0 16 0 0,2 0 1 0 0,-1-2-1 0 0,35-2 0 0 0,-46 1-78 0 0,0-2-1 0 0,-1 0 0 0 0,1 0 0 0 0,-1-1 0 0 0,0 0 0 0 0,0-1 1 0 0,0-1-1 0 0,19-9 0 0 0,-29 13 6 0 0,0 0 0 0 0,0 0-1 0 0,0 0 1 0 0,0 0 0 0 0,0 0 0 0 0,0-1-1 0 0,-1 1 1 0 0,1 0 0 0 0,0 0 0 0 0,-1 0 0 0 0,1-1-1 0 0,-1 1 1 0 0,1 0 0 0 0,-1-1 0 0 0,0 1 0 0 0,0 0-1 0 0,1-1 1 0 0,-1 1 0 0 0,0-1 0 0 0,0 1-1 0 0,0 0 1 0 0,-1-1 0 0 0,1 1 0 0 0,0 0 0 0 0,0-1-1 0 0,-1 1 1 0 0,1 0 0 0 0,-1-1 0 0 0,1 1 0 0 0,-1 0-1 0 0,1-1 1 0 0,-1 1 0 0 0,0 0 0 0 0,0 0-1 0 0,-1-2 1 0 0,-33-41-34 0 0,34 42 10 0 0,-24-22 13 0 0,0 0 0 0 0,-1 1 0 0 0,-31-19 0 0 0,41 31-339 0 0,0 1 1 0 0,0 1 0 0 0,-1 0-1 0 0,0 1 1 0 0,-1 1 0 0 0,0 1-1 0 0,-22-5 1 0 0,33 10-267 0 0,0 0 0 0 0,0 0 0 0 0,-1 1 0 0 0,1 0 0 0 0,-12 1-1 0 0,17-1-123 0 0,0 0-1 0 0,0 1 0 0 0,0-1 0 0 0,0 1 0 0 0,0 0 0 0 0,0 0 0 0 0,0 0 0 0 0,0 0 0 0 0,1 0 0 0 0,-1 0 1 0 0,0 0-1 0 0,0 0 0 0 0,1 1 0 0 0,-3 1 0 0 0</inkml:trace>
</inkml:ink>
</file>

<file path=ppt/ink/ink2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5.420"/>
    </inkml:context>
    <inkml:brush xml:id="br0">
      <inkml:brushProperty name="width" value="0.05" units="cm"/>
      <inkml:brushProperty name="height" value="0.05" units="cm"/>
    </inkml:brush>
  </inkml:definitions>
  <inkml:trace contextRef="#ctx0" brushRef="#br0">106 51 8682 0 0,'0'0'9112'0'0,"-13"-1"-8834"0"0,-40-2-25 0 0,52 4-234 0 0,-1-1-1 0 0,1 0 0 0 0,-1 1 0 0 0,1-1 1 0 0,-1 1-1 0 0,1 0 0 0 0,0-1 0 0 0,-1 1 1 0 0,1 0-1 0 0,0 0 0 0 0,0 0 0 0 0,0 0 1 0 0,-1 0-1 0 0,1 0 0 0 0,0 0 0 0 0,0 1 1 0 0,1-1-1 0 0,-1 0 0 0 0,0 0 1 0 0,0 1-1 0 0,0-1 0 0 0,1 0 0 0 0,-1 1 1 0 0,0 2-1 0 0,-7 34 423 0 0,8-35-369 0 0,-1 2 88 0 0,0 1 1 0 0,0-1-1 0 0,1 1 0 0 0,0-1 1 0 0,0 1-1 0 0,0-1 1 0 0,1 0-1 0 0,0 1 1 0 0,0-1-1 0 0,0 0 0 0 0,1 1 1 0 0,0-1-1 0 0,0 0 1 0 0,0 0-1 0 0,0 0 1 0 0,4 5-1 0 0,0-4-23 0 0,0 0-1 0 0,0 0 1 0 0,1-1 0 0 0,-1 1-1 0 0,1-2 1 0 0,1 1 0 0 0,-1-1 0 0 0,1 0-1 0 0,12 5 1 0 0,-5-3-86 0 0,1 0 1 0 0,0-1-1 0 0,0-1 1 0 0,0-1-1 0 0,0 0 0 0 0,1-1 1 0 0,-1-1-1 0 0,1 0 1 0 0,-1-2-1 0 0,29-3 0 0 0,-42 4-31 0 0,0-1-1 0 0,0 1 0 0 0,0-1 0 0 0,0 0 0 0 0,-1 0 0 0 0,1 0 0 0 0,0 0 1 0 0,0-1-1 0 0,-1 1 0 0 0,1-1 0 0 0,-1 0 0 0 0,1 0 0 0 0,-1 0 0 0 0,0 0 1 0 0,0 0-1 0 0,0 0 0 0 0,0 0 0 0 0,0-1 0 0 0,0 1 0 0 0,1-5 0 0 0,-1 3 16 0 0,0-1 0 0 0,-1 1-1 0 0,0-1 1 0 0,0 1-1 0 0,0-1 1 0 0,-1 1-1 0 0,0-1 1 0 0,1 0-1 0 0,-2 1 1 0 0,1-1-1 0 0,0 0 1 0 0,-2-4-1 0 0,-1-3-7 0 0,0 2 1 0 0,0-1-1 0 0,-1 0 0 0 0,0 1 1 0 0,-1 0-1 0 0,0 0 0 0 0,-1 0 1 0 0,0 0-1 0 0,0 1 0 0 0,-10-11 0 0 0,7 13-192 0 0,1 0-1 0 0,-1 0 0 0 0,-1 1 0 0 0,1 0 0 0 0,-1 1 0 0 0,0 0 1 0 0,0 1-1 0 0,-1 0 0 0 0,1 0 0 0 0,-1 1 0 0 0,0 0 0 0 0,0 1 1 0 0,0 0-1 0 0,0 1 0 0 0,0 1 0 0 0,0-1 0 0 0,0 2 0 0 0,0-1 1 0 0,-13 4-1 0 0,21-4-303 0 0,0 1-1 0 0,0 0 1 0 0,1 0 0 0 0,-1 1 0 0 0,0-1 0 0 0,1 0 0 0 0,-1 1 0 0 0,1 0 0 0 0,-1 0 0 0 0,1-1 0 0 0,0 1-1 0 0,0 1 1 0 0,0-1 0 0 0,-3 4 0 0 0,-13 22-10345 0 0,18-27 10342 0 0,-4 5-2994 0 0</inkml:trace>
</inkml:ink>
</file>

<file path=ppt/ink/ink2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5.890"/>
    </inkml:context>
    <inkml:brush xml:id="br0">
      <inkml:brushProperty name="width" value="0.05" units="cm"/>
      <inkml:brushProperty name="height" value="0.05" units="cm"/>
    </inkml:brush>
  </inkml:definitions>
  <inkml:trace contextRef="#ctx0" brushRef="#br0">64 49 4809 0 0,'0'0'10914'0'0,"-9"11"-10476"0"0,-27 36-59 0 0,34-43-278 0 0,-1 0 0 0 0,1 0 1 0 0,0 1-1 0 0,0-1 1 0 0,0 0-1 0 0,1 1 1 0 0,0-1-1 0 0,-1 1 0 0 0,2 0 1 0 0,-1-1-1 0 0,0 1 1 0 0,1 0-1 0 0,0 0 1 0 0,0-1-1 0 0,0 1 0 0 0,1 0 1 0 0,0-1-1 0 0,0 1 1 0 0,0 0-1 0 0,0-1 0 0 0,1 1 1 0 0,0-1-1 0 0,-1 0 1 0 0,2 1-1 0 0,-1-1 1 0 0,0 0-1 0 0,1 0 0 0 0,0 0 1 0 0,0-1-1 0 0,0 1 1 0 0,0-1-1 0 0,1 0 1 0 0,-1 1-1 0 0,1-2 0 0 0,0 1 1 0 0,5 3-1 0 0,8 1 84 0 0,1-1-1 0 0,0 0 1 0 0,0-1-1 0 0,0-1 0 0 0,1-1 1 0 0,0-1-1 0 0,-1 0 1 0 0,1-1-1 0 0,0-1 0 0 0,36-5 1 0 0,-49 4-139 0 0,-1 1 1 0 0,0-1-1 0 0,0 0 1 0 0,0-1-1 0 0,0 1 0 0 0,0-1 1 0 0,-1 0-1 0 0,1 0 1 0 0,0-1-1 0 0,-1 1 1 0 0,0-1-1 0 0,1 0 0 0 0,-1 0 1 0 0,0 0-1 0 0,-1-1 1 0 0,1 1-1 0 0,5-8 1 0 0,-7 8-5 0 0,0 0 0 0 0,-1 0 1 0 0,1-1-1 0 0,-1 1 0 0 0,0 0 1 0 0,0-1-1 0 0,0 1 0 0 0,0-1 1 0 0,-1 1-1 0 0,1-1 0 0 0,-1 1 1 0 0,0-1-1 0 0,0 1 0 0 0,0-1 1 0 0,0 1-1 0 0,-1-1 0 0 0,0 1 1 0 0,0-1-1 0 0,1 1 0 0 0,-2-1 1 0 0,1 1-1 0 0,0 0 0 0 0,-1 0 1 0 0,0 0-1 0 0,1 0 0 0 0,-4-4 1 0 0,-4-7 23 0 0,-2-1 1 0 0,0 1-1 0 0,0 1 1 0 0,-1 0-1 0 0,-1 1 1 0 0,0 0-1 0 0,-23-15 1 0 0,28 22-508 0 0,0 0 0 0 0,0 1 1 0 0,0 0-1 0 0,-1 1 0 0 0,1 0 0 0 0,-19-4 1 0 0,21 6-665 0 0,-1 0 0 0 0,0 1 0 0 0,0-1 0 0 0,0 2 0 0 0,0-1 0 0 0,0 1 0 0 0,0 0-1 0 0,0 0 1 0 0,1 1 0 0 0,-8 2 0 0 0,2 0-7622 0 0</inkml:trace>
</inkml:ink>
</file>

<file path=ppt/ink/ink2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6.889"/>
    </inkml:context>
    <inkml:brush xml:id="br0">
      <inkml:brushProperty name="width" value="0.05" units="cm"/>
      <inkml:brushProperty name="height" value="0.05" units="cm"/>
    </inkml:brush>
  </inkml:definitions>
  <inkml:trace contextRef="#ctx0" brushRef="#br0">68 1 3585 0 0,'0'0'16475'0'0,"-14"3"-16143"0"0,-40 9-92 0 0,76-5 1037 0 0,19-2-875 0 0,307 5-531 0 0</inkml:trace>
</inkml:ink>
</file>

<file path=ppt/ink/ink2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27.307"/>
    </inkml:context>
    <inkml:brush xml:id="br0">
      <inkml:brushProperty name="width" value="0.05" units="cm"/>
      <inkml:brushProperty name="height" value="0.05" units="cm"/>
    </inkml:brush>
  </inkml:definitions>
  <inkml:trace contextRef="#ctx0" brushRef="#br0">1 24 8786 0 0,'0'0'8300'0'0,"37"-3"-7662"0"0,176-15 222 0 0,-140 16-1052 0 0,-42 2-2738 0 0,-6 0-2993 0 0</inkml:trace>
</inkml:ink>
</file>

<file path=ppt/ink/ink2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46.447"/>
    </inkml:context>
    <inkml:brush xml:id="br0">
      <inkml:brushProperty name="width" value="0.05" units="cm"/>
      <inkml:brushProperty name="height" value="0.05" units="cm"/>
    </inkml:brush>
  </inkml:definitions>
  <inkml:trace contextRef="#ctx0" brushRef="#br0">31 35 5417 0 0,'0'0'14010'0'0,"1"-6"-13354"0"0,2-17-53 0 0,-3 17-83 0 0,0 52 978 0 0,-2-3-1149 0 0,-8 46 1 0 0,-1 5-465 0 0,6-41-7 0 0,0 3-769 0 0,3-19-4912 0 0</inkml:trace>
</inkml:ink>
</file>

<file path=ppt/ink/ink2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46.887"/>
    </inkml:context>
    <inkml:brush xml:id="br0">
      <inkml:brushProperty name="width" value="0.05" units="cm"/>
      <inkml:brushProperty name="height" value="0.05" units="cm"/>
    </inkml:brush>
  </inkml:definitions>
  <inkml:trace contextRef="#ctx0" brushRef="#br0">52 0 8546 0 0,'0'0'9124'0'0,"-6"19"-8547"0"0,2-5-496 0 0,-5 12 209 0 0,1 0-1 0 0,1 0 1 0 0,1 1 0 0 0,-2 28-1 0 0,8-40-190 0 0,-2 7-31 0 0,1 0-1 0 0,1 0 0 0 0,1 0 1 0 0,1 0-1 0 0,1-1 0 0 0,0 1 0 0 0,11 31 1 0 0,-14-51-18 0 0,1-1 1 0 0,0 1 0 0 0,0 0 0 0 0,0-1-1 0 0,0 1 1 0 0,0 0 0 0 0,0-1 0 0 0,0 1-1 0 0,1-1 1 0 0,-1 1 0 0 0,1-1-1 0 0,-1 0 1 0 0,1 0 0 0 0,-1 0 0 0 0,1 0-1 0 0,0 0 1 0 0,-1 0 0 0 0,1 0 0 0 0,0 0-1 0 0,0 0 1 0 0,-1-1 0 0 0,1 1-1 0 0,0-1 1 0 0,0 0 0 0 0,0 1 0 0 0,0-1-1 0 0,0 0 1 0 0,0 0 0 0 0,0 0 0 0 0,0 0-1 0 0,0-1 1 0 0,0 1 0 0 0,0 0-1 0 0,-1-1 1 0 0,1 1 0 0 0,0-1 0 0 0,0 0-1 0 0,3-1 1 0 0,8-5 110 0 0,1 0 0 0 0,-1-1 0 0 0,0 0 0 0 0,14-12 0 0 0,0 0-202 0 0,-3 6-19 0 0,1 1 1 0 0,1 1 0 0 0,-1 2 0 0 0,54-15 0 0 0,-39 17-3673 0 0,0 5-3730 0 0,-40 3 6924 0 0</inkml:trace>
</inkml:ink>
</file>

<file path=ppt/ink/ink2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47.273"/>
    </inkml:context>
    <inkml:brush xml:id="br0">
      <inkml:brushProperty name="width" value="0.05" units="cm"/>
      <inkml:brushProperty name="height" value="0.05" units="cm"/>
    </inkml:brush>
  </inkml:definitions>
  <inkml:trace contextRef="#ctx0" brushRef="#br0">81 0 8282 0 0,'0'0'7767'0'0,"-1"5"-7483"0"0,-32 129 1994 0 0,-4 20-2095 0 0,33-128-1972 0 0,-2 54-1 0 0,6-52-5641 0 0</inkml:trace>
</inkml:ink>
</file>

<file path=ppt/ink/ink2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47.681"/>
    </inkml:context>
    <inkml:brush xml:id="br0">
      <inkml:brushProperty name="width" value="0.05" units="cm"/>
      <inkml:brushProperty name="height" value="0.05" units="cm"/>
    </inkml:brush>
  </inkml:definitions>
  <inkml:trace contextRef="#ctx0" brushRef="#br0">5 0 14043 0 0,'0'0'11881'0'0,"7"25"-12429"0"0,-11-18-28 0 0,-3 3-1650 0 0</inkml:trace>
</inkml:ink>
</file>

<file path=ppt/ink/ink2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48.152"/>
    </inkml:context>
    <inkml:brush xml:id="br0">
      <inkml:brushProperty name="width" value="0.05" units="cm"/>
      <inkml:brushProperty name="height" value="0.05" units="cm"/>
    </inkml:brush>
  </inkml:definitions>
  <inkml:trace contextRef="#ctx0" brushRef="#br0">38 1 8682 0 0,'0'0'12707'0'0,"-6"32"-12079"0"0,-19 103-120 0 0,23-120-400 0 0,0 1 1 0 0,0-1-1 0 0,1 1 0 0 0,1 0 1 0 0,1-1-1 0 0,0 1 0 0 0,1-1 1 0 0,4 17-1 0 0,-2-22-85 0 0,-1 0-1 0 0,1 0 1 0 0,1 0-1 0 0,0 0 1 0 0,1-1-1 0 0,-1 1 1 0 0,2-2-1 0 0,-1 1 1 0 0,12 11-1 0 0,-11-13 18 0 0,1-1 0 0 0,-1 0-1 0 0,1 0 1 0 0,0-1 0 0 0,1 0 0 0 0,-1 0-1 0 0,1-1 1 0 0,0 0 0 0 0,0 0 0 0 0,16 3-1 0 0,-8-3-4 0 0,-1-1 0 0 0,0-1 0 0 0,1 0 0 0 0,-1-2 0 0 0,25-1 0 0 0,-39 2-34 0 0,-1-1 0 0 0,0 0 0 0 0,0-1 0 0 0,0 1 1 0 0,0 0-1 0 0,1 0 0 0 0,-1 0 0 0 0,0-1 0 0 0,0 1 0 0 0,0 0 0 0 0,0-1 1 0 0,0 1-1 0 0,0-1 0 0 0,0 0 0 0 0,0 1 0 0 0,0-1 0 0 0,0 0 0 0 0,0 1 1 0 0,0-1-1 0 0,-1 0 0 0 0,1 0 0 0 0,0 0 0 0 0,0 0 0 0 0,-1 0 0 0 0,1 0 1 0 0,-1 0-1 0 0,2-1 0 0 0,-2-1-20 0 0,0 1 1 0 0,0 0-1 0 0,0 0 0 0 0,0-1 1 0 0,0 1-1 0 0,0 0 1 0 0,0-1-1 0 0,-1 1 0 0 0,1 0 1 0 0,-1 0-1 0 0,0-1 1 0 0,-1-3-1 0 0,-3-4-63 0 0,0 0 1 0 0,-1 1-1 0 0,0 0 1 0 0,-12-14-1 0 0,9 12-93 0 0,0 1-1 0 0,-1-1 0 0 0,-1 2 1 0 0,0-1-1 0 0,0 2 0 0 0,-1-1 0 0 0,0 2 1 0 0,0 0-1 0 0,-1 0 0 0 0,1 1 1 0 0,-27-8-1 0 0,39 15-584 0 0,0 0 1 0 0,0 1-1 0 0,0-1 0 0 0,0 1 1 0 0,0-1-1 0 0,1 0 0 0 0,-1 1 0 0 0,0-1 1 0 0,1 1-1 0 0,-1-1 0 0 0,1 0 1 0 0,-1 0-1 0 0,1 1 0 0 0,0-1 1 0 0,-1 0-1 0 0,2 2 0 0 0</inkml:trace>
</inkml:ink>
</file>

<file path=ppt/ink/ink2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48.776"/>
    </inkml:context>
    <inkml:brush xml:id="br0">
      <inkml:brushProperty name="width" value="0.05" units="cm"/>
      <inkml:brushProperty name="height" value="0.05" units="cm"/>
    </inkml:brush>
  </inkml:definitions>
  <inkml:trace contextRef="#ctx0" brushRef="#br0">3 1 6497 0 0,'0'0'14061'0'0,"4"0"-13736"0"0,3 0-166 0 0,1 0 0 0 0,-1 0 1 0 0,1 1-1 0 0,-1 0 0 0 0,1 1 0 0 0,-1-1 0 0 0,14 6 1 0 0,-18-5-169 0 0,-1-1 0 0 0,1 1 1 0 0,0 0-1 0 0,-1 0 0 0 0,1 0 1 0 0,-1 0-1 0 0,1 0 0 0 0,-1 0 1 0 0,0 1-1 0 0,0-1 1 0 0,0 1-1 0 0,0 0 0 0 0,-1-1 1 0 0,1 1-1 0 0,-1 0 0 0 0,1 0 1 0 0,-1 0-1 0 0,0 0 1 0 0,0 0-1 0 0,0 0 0 0 0,-1 1 1 0 0,1 4-1 0 0,1 7-37 0 0,-1-1 0 0 0,-1 0 1 0 0,0 0-1 0 0,-1 0 0 0 0,-1 1 0 0 0,0-1 0 0 0,-5 19 0 0 0,5-27 76 0 0,0 0 0 0 0,-1 0 0 0 0,1 0 0 0 0,-1-1 0 0 0,0 1 0 0 0,0 0 0 0 0,-1-1 0 0 0,0 0-1 0 0,0 0 1 0 0,0 0 0 0 0,0 0 0 0 0,-1-1 0 0 0,0 0 0 0 0,1 0 0 0 0,-2 0 0 0 0,1 0 0 0 0,0-1-1 0 0,-12 6 1 0 0,-6-5 1025 0 0,23-4-1027 0 0,0 0 0 0 0,-1 0-1 0 0,1 0 1 0 0,0 0 0 0 0,0 0 0 0 0,-1-1 0 0 0,1 1 0 0 0,0 0 0 0 0,0 0-1 0 0,0 0 1 0 0,-1 0 0 0 0,1-1 0 0 0,0 1 0 0 0,0 0 0 0 0,0 0 0 0 0,0 0 0 0 0,0-1-1 0 0,-1 1 1 0 0,1 0 0 0 0,0 0 0 0 0,0-1 0 0 0,0 1 0 0 0,0 0 0 0 0,0 0-1 0 0,0-1 1 0 0,0 1 0 0 0,0 0 0 0 0,0 0 0 0 0,0-1 0 0 0,0 1 0 0 0,0 0-1 0 0,0 0 1 0 0,0-1 0 0 0,0 1 0 0 0,0 0 0 0 0,0 0 0 0 0,0-1 0 0 0,0 1 0 0 0,1 0-1 0 0,-1 0 1 0 0,0-1 0 0 0,1-1 8 0 0,1-1 0 0 0,0 0 0 0 0,0 1 0 0 0,0-1 0 0 0,0 1-1 0 0,0 0 1 0 0,0-1 0 0 0,0 1 0 0 0,1 0 0 0 0,-1 1 0 0 0,5-3 0 0 0,3-2 3 0 0,1 1 1 0 0,0 0 0 0 0,0 0 0 0 0,0 2 0 0 0,0-1 0 0 0,1 1-1 0 0,-1 1 1 0 0,1 0 0 0 0,23 0 0 0 0,36 7-2350 0 0,-2 11-8106 0 0</inkml:trace>
</inkml:ink>
</file>

<file path=ppt/ink/ink2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50.515"/>
    </inkml:context>
    <inkml:brush xml:id="br0">
      <inkml:brushProperty name="width" value="0.05" units="cm"/>
      <inkml:brushProperty name="height" value="0.05" units="cm"/>
    </inkml:brush>
  </inkml:definitions>
  <inkml:trace contextRef="#ctx0" brushRef="#br0">326 0 4945 0 0,'0'0'9010'0'0,"-19"39"-7844"0"0,-63 125-104 0 0,61-118-82 0 0,1 2-1 0 0,-19 69 0 0 0,14-36-162 0 0,0-9-1363 0 0,-40 123 2582 0 0,44-95-4805 0 0,13-1-6541 0 0</inkml:trace>
</inkml:ink>
</file>

<file path=ppt/ink/ink2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51.123"/>
    </inkml:context>
    <inkml:brush xml:id="br0">
      <inkml:brushProperty name="width" value="0.05" units="cm"/>
      <inkml:brushProperty name="height" value="0.05" units="cm"/>
    </inkml:brush>
  </inkml:definitions>
  <inkml:trace contextRef="#ctx0" brushRef="#br0">155 197 2016 0 0,'0'0'7085'0'0,"-8"-7"-6291"0"0,2 1-567 0 0,-1 0 0 0 0,1 1 0 0 0,-1 0-1 0 0,-1 1 1 0 0,1-1 0 0 0,-9-3 0 0 0,13 7-158 0 0,1 0 0 0 0,0 0 0 0 0,-1 1 0 0 0,1-1 1 0 0,-1 0-1 0 0,1 1 0 0 0,0 0 0 0 0,-1 0 1 0 0,1-1-1 0 0,-1 1 0 0 0,0 1 0 0 0,1-1 0 0 0,0 0 1 0 0,-1 1-1 0 0,1-1 0 0 0,-1 1 0 0 0,1 0 1 0 0,-1-1-1 0 0,1 1 0 0 0,0 0 0 0 0,0 1 0 0 0,-1-1 1 0 0,1 0-1 0 0,0 1 0 0 0,0-1 0 0 0,0 1 1 0 0,1-1-1 0 0,-1 1 0 0 0,0 0 0 0 0,0 0 0 0 0,-1 3 1 0 0,1-3-55 0 0,0 1 1 0 0,1-1 0 0 0,-1 0 0 0 0,1 1 0 0 0,0-1 0 0 0,-1 1-1 0 0,1-1 1 0 0,0 1 0 0 0,1 0 0 0 0,-1-1 0 0 0,0 1-1 0 0,1 0 1 0 0,-1 0 0 0 0,1-1 0 0 0,0 1 0 0 0,0 0 0 0 0,0 0-1 0 0,0-1 1 0 0,2 7 0 0 0,-1-7 61 0 0,0 0 0 0 0,0 0 0 0 0,1-1 0 0 0,-1 1 0 0 0,0 0 0 0 0,1 0 0 0 0,-1-1 0 0 0,1 1 0 0 0,0-1 0 0 0,0 0 0 0 0,-1 1 0 0 0,1-1 0 0 0,0 0 0 0 0,0 0 0 0 0,0 0 0 0 0,0 0 0 0 0,0 0 0 0 0,1-1 0 0 0,-1 1 0 0 0,0-1 0 0 0,0 1 0 0 0,0-1 0 0 0,1 0-1 0 0,-1 0 1 0 0,4 0 0 0 0,12 1 251 0 0,1-2-1 0 0,-1 0 1 0 0,1-1-1 0 0,23-6 1 0 0,-28 5-259 0 0,-1 0 0 0 0,1-2 1 0 0,-1 0-1 0 0,0 0 0 0 0,0-1 0 0 0,-1-1 1 0 0,0 0-1 0 0,0-1 0 0 0,0 0 0 0 0,15-14 1 0 0,-24 19-54 0 0,0 1 0 0 0,-1-1 1 0 0,1 0-1 0 0,-1 0 1 0 0,0 0-1 0 0,1 0 0 0 0,-1 0 1 0 0,-1 0-1 0 0,1-1 1 0 0,0 1-1 0 0,-1-1 0 0 0,0 1 1 0 0,0-1-1 0 0,0 1 0 0 0,0-1 1 0 0,0 0-1 0 0,-1 0 1 0 0,1 1-1 0 0,-1-1 0 0 0,0 0 1 0 0,-1 0-1 0 0,1 1 1 0 0,0-1-1 0 0,-1 0 0 0 0,0 1 1 0 0,0-1-1 0 0,0 0 1 0 0,-1 1-1 0 0,1-1 0 0 0,-1 1 1 0 0,-1-4-1 0 0,0 3-314 0 0,0 0-1 0 0,0 0 1 0 0,-1 1 0 0 0,1-1 0 0 0,-1 1-1 0 0,0-1 1 0 0,1 1 0 0 0,-1 0-1 0 0,-9-4 1 0 0,8 4-613 0 0,-1 1 0 0 0,1 0 1 0 0,-1 0-1 0 0,1 0 0 0 0,-1 1 0 0 0,1-1 1 0 0,-1 2-1 0 0,0-1 0 0 0,-6 0 0 0 0,-1 1-5937 0 0</inkml:trace>
</inkml:ink>
</file>

<file path=ppt/ink/ink2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51.714"/>
    </inkml:context>
    <inkml:brush xml:id="br0">
      <inkml:brushProperty name="width" value="0.05" units="cm"/>
      <inkml:brushProperty name="height" value="0.05" units="cm"/>
    </inkml:brush>
  </inkml:definitions>
  <inkml:trace contextRef="#ctx0" brushRef="#br0">84 151 1016 0 0,'0'0'11181'0'0,"32"3"-10287"0"0,103 6-59 0 0,-130-8-719 0 0,1-1 0 0 0,-1 0 0 0 0,1-1 0 0 0,0 1 0 0 0,-1-1 0 0 0,1 0 0 0 0,7-3 0 0 0,7-13 892 0 0,-11 8-445 0 0,-8 8-456 0 0,1 0-1 0 0,0-1 1 0 0,0 1 0 0 0,-1-1 0 0 0,1 1-1 0 0,0-1 1 0 0,-1 0 0 0 0,0 0 0 0 0,1 0-1 0 0,-1 1 1 0 0,0-1 0 0 0,0 0 0 0 0,0-1-1 0 0,0 1 1 0 0,0 0 0 0 0,-1 0 0 0 0,1 0-1 0 0,-1 0 1 0 0,1-1 0 0 0,-1 1 0 0 0,0 0-1 0 0,0 0 1 0 0,0-1 0 0 0,0 1 0 0 0,0 0-1 0 0,0-1 1 0 0,-1 1 0 0 0,1 0 0 0 0,-1 0-1 0 0,0 0 1 0 0,1-1 0 0 0,-1 1 0 0 0,0 0-1 0 0,0 0 1 0 0,0 0 0 0 0,-1 0 0 0 0,1 1-1 0 0,0-1 1 0 0,-1 0 0 0 0,1 0 0 0 0,-1 1-1 0 0,-2-2 1 0 0,-2-2-80 0 0,-1 0 0 0 0,1 0 1 0 0,-1 1-1 0 0,0 0 0 0 0,0 1 0 0 0,0 0 0 0 0,-1 0 0 0 0,1 0 1 0 0,-1 1-1 0 0,-15-3 0 0 0,1 3-400 0 0,0 1 0 0 0,0 1 0 0 0,-1 1 0 0 0,-23 3 0 0 0,1 4-2718 0 0,1 1-3385 0 0,26-4-3406 0 0</inkml:trace>
</inkml:ink>
</file>

<file path=ppt/ink/ink2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53.075"/>
    </inkml:context>
    <inkml:brush xml:id="br0">
      <inkml:brushProperty name="width" value="0.05" units="cm"/>
      <inkml:brushProperty name="height" value="0.05" units="cm"/>
    </inkml:brush>
  </inkml:definitions>
  <inkml:trace contextRef="#ctx0" brushRef="#br0">37 224 7106 0 0,'0'0'12043'0'0,"-6"-3"-11578"0"0,-18-8-29 0 0,18 8 334 0 0,103-3-127 0 0,0-4 0 0 0,159-38 0 0 0,-125 22-376 0 0,42-9-71 0 0,-36 5 404 0 0,248-21 0 0 0,-329 51 159 0 0,-55 0-674 0 0,-1 1-103 0 0,0 1 0 0 0,0 0-1 0 0,0-1 1 0 0,0 1 0 0 0,0 0 0 0 0,0-1 0 0 0,-1 1 0 0 0,1-1-1 0 0,-1 1 1 0 0,1 0 0 0 0,-1-1 0 0 0,1 1 0 0 0,-1-1-1 0 0,0 1 1 0 0,0-1 0 0 0,1 0 0 0 0,-1 1 0 0 0,0-1-1 0 0,0 0 1 0 0,-1 0 0 0 0,1 1 0 0 0,-2 1 0 0 0,-14 3-6685 0 0</inkml:trace>
</inkml:ink>
</file>

<file path=ppt/ink/ink2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53.640"/>
    </inkml:context>
    <inkml:brush xml:id="br0">
      <inkml:brushProperty name="width" value="0.05" units="cm"/>
      <inkml:brushProperty name="height" value="0.05" units="cm"/>
    </inkml:brush>
  </inkml:definitions>
  <inkml:trace contextRef="#ctx0" brushRef="#br0">0 0 7722 0 0,'0'0'8696'0'0,"11"4"-8092"0"0,20 5 41 0 0,0-1-1 0 0,0-2 1 0 0,0 0-1 0 0,39 0 0 0 0,-23-7-24 0 0,61 2 336 0 0,-97-1-919 0 0,0 2-1 0 0,0-1 1 0 0,0 1 0 0 0,-1 1 0 0 0,0 0 0 0 0,1 1-1 0 0,13 6 1 0 0,-22-9-36 0 0,0 0 1 0 0,0 0-1 0 0,0 0 1 0 0,-1 0-1 0 0,1 1 0 0 0,0-1 1 0 0,-1 1-1 0 0,1-1 1 0 0,-1 1-1 0 0,1 0 1 0 0,-1-1-1 0 0,0 1 0 0 0,0 0 1 0 0,0 0-1 0 0,0 0 1 0 0,0 0-1 0 0,0 0 0 0 0,0 0 1 0 0,0 0-1 0 0,-1 0 1 0 0,1 0-1 0 0,-1 4 0 0 0,0-1 22 0 0,0-1-1 0 0,-1 1 1 0 0,0-1-1 0 0,1 1 0 0 0,-2-1 1 0 0,1 0-1 0 0,0 1 0 0 0,-1-1 1 0 0,0 0-1 0 0,-4 6 1 0 0,-4 6 70 0 0,-1-1 0 0 0,0 0 0 0 0,-1-1 0 0 0,-18 16 0 0 0,4-5 8 0 0,-1-1-1 0 0,-1-1 1 0 0,-1-2-1 0 0,-56 31 1 0 0,68-42-133 0 0,14-8-44 0 0,0 0 0 0 0,0 0 1 0 0,0 0-1 0 0,0 0 0 0 0,-1-1 0 0 0,1 1 0 0 0,-1-1 1 0 0,1 0-1 0 0,-1 0 0 0 0,-4 0 0 0 0</inkml:trace>
</inkml:ink>
</file>

<file path=ppt/ink/ink2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2:54.296"/>
    </inkml:context>
    <inkml:brush xml:id="br0">
      <inkml:brushProperty name="width" value="0.05" units="cm"/>
      <inkml:brushProperty name="height" value="0.05" units="cm"/>
    </inkml:brush>
  </inkml:definitions>
  <inkml:trace contextRef="#ctx0" brushRef="#br0">0 108 8370 0 0,'0'0'9114'0'0,"7"-21"-9018"0"0,17-62-176 0 0,-22 79-755 0 0,-2 6 357 0 0,0 14 275 0 0,-4 25 635 0 0,-3-14-244 0 0,1 0 0 0 0,1 1 0 0 0,1 0 0 0 0,1-1 0 0 0,2 2 0 0 0,4 44 0 0 0,-2-67-139 0 0,1 0 1 0 0,-1-1-1 0 0,2 1 0 0 0,-1-1 1 0 0,1 0-1 0 0,-1 0 1 0 0,1 0-1 0 0,1 0 1 0 0,5 7-1 0 0,-8-10 75 0 0,1 0 1 0 0,-1 0-1 0 0,1-1 0 0 0,-1 1 0 0 0,1-1 1 0 0,0 1-1 0 0,0-1 0 0 0,0 1 1 0 0,0-1-1 0 0,0 0 0 0 0,0 0 0 0 0,0 0 1 0 0,0 0-1 0 0,1-1 0 0 0,-1 1 1 0 0,0 0-1 0 0,0-1 0 0 0,1 1 1 0 0,-1-1-1 0 0,0 0 0 0 0,1 0 0 0 0,-1 0 1 0 0,0 0-1 0 0,1 0 0 0 0,-1-1 1 0 0,4 0-1 0 0,-4-1-34 0 0,1 1 0 0 0,-1-1 0 0 0,0 0 0 0 0,0 0 0 0 0,0 0-1 0 0,0 0 1 0 0,0 0 0 0 0,0 0 0 0 0,0 0 0 0 0,-1-1 0 0 0,1 1 0 0 0,-1-1 0 0 0,0 1 0 0 0,1-1 0 0 0,-1 1 0 0 0,0-1 0 0 0,0-4-1 0 0,13-53 376 0 0,-13 51-402 0 0,3-14 22 0 0,-1 0 0 0 0,-2 0 1 0 0,-1-36-1 0 0,0 51-114 0 0,-1 0-1 0 0,0 0 1 0 0,0 0 0 0 0,-1 0-1 0 0,0 0 1 0 0,0 1 0 0 0,-1-1-1 0 0,0 1 1 0 0,0 0 0 0 0,-1 0-1 0 0,0 0 1 0 0,0 0 0 0 0,-10-12-1 0 0,14 19-6 0 0,0 0 0 0 0,0 0-1 0 0,-1 0 1 0 0,1 0 0 0 0,0-1 0 0 0,0 1-1 0 0,0 0 1 0 0,0 0 0 0 0,-1 0-1 0 0,1 0 1 0 0,0 0 0 0 0,0 0-1 0 0,-1 0 1 0 0,1 0 0 0 0,0-1-1 0 0,0 1 1 0 0,0 0 0 0 0,-1 0-1 0 0,1 0 1 0 0,0 0 0 0 0,0 0 0 0 0,-1 0-1 0 0,1 0 1 0 0,0 0 0 0 0,0 0-1 0 0,-1 1 1 0 0,1-1 0 0 0,0 0-1 0 0,0 0 1 0 0,0 0 0 0 0,-1 0-1 0 0,1 0 1 0 0,0 0 0 0 0,0 0-1 0 0,0 0 1 0 0,-1 1 0 0 0,1-1 0 0 0,0 0-1 0 0,0 0 1 0 0,0 0 0 0 0,0 0-1 0 0,-1 1 1 0 0,1-1 0 0 0,0 0-1 0 0,0 0 1 0 0,0 0 0 0 0,0 1-1 0 0,0-1 1 0 0,0 0 0 0 0,0 0 0 0 0,0 1-1 0 0,-6 20-386 0 0,1 25 533 0 0,4-35-98 0 0,0 0 0 0 0,1-1 0 0 0,1 1 0 0 0,0 0 0 0 0,4 21 0 0 0,-4-30 16 0 0,0 1 1 0 0,0-1 0 0 0,0 1-1 0 0,0-1 1 0 0,0 0-1 0 0,1 1 1 0 0,-1-1-1 0 0,1 0 1 0 0,-1 0-1 0 0,1 0 1 0 0,0 0 0 0 0,0 0-1 0 0,0 0 1 0 0,0-1-1 0 0,0 1 1 0 0,1-1-1 0 0,-1 1 1 0 0,0-1-1 0 0,1 0 1 0 0,-1 0 0 0 0,1 0-1 0 0,-1 0 1 0 0,1 0-1 0 0,-1 0 1 0 0,1-1-1 0 0,0 1 1 0 0,-1-1-1 0 0,1 0 1 0 0,0 0 0 0 0,3 0-1 0 0,-2 0 27 0 0,0 0-1 0 0,0 0 1 0 0,0-1 0 0 0,1 1 0 0 0,-1-1-1 0 0,0 0 1 0 0,0 0 0 0 0,0-1-1 0 0,0 1 1 0 0,0-1 0 0 0,-1 0-1 0 0,1 0 1 0 0,0 0 0 0 0,-1 0-1 0 0,1-1 1 0 0,-1 1 0 0 0,0-1-1 0 0,0 0 1 0 0,0 0 0 0 0,0 0-1 0 0,0 0 1 0 0,-1-1 0 0 0,1 1-1 0 0,-1-1 1 0 0,0 0 0 0 0,0 1-1 0 0,0-1 1 0 0,-1 0 0 0 0,0 0-1 0 0,1 0 1 0 0,-1 0 0 0 0,0 0-1 0 0,-1 0 1 0 0,1-1 0 0 0,-1 1 0 0 0,0 0-1 0 0,0-6 1 0 0,-1 6-25 0 0,1 0 1 0 0,-1 0-1 0 0,1 0 1 0 0,-1 0-1 0 0,-1 0 0 0 0,1 0 1 0 0,0 1-1 0 0,-1-1 1 0 0,0 0-1 0 0,0 1 1 0 0,-3-6-1 0 0,-12-27-23 0 0,19 74-1409 0 0,-8 71 1 0 0,6-102 1141 0 0,0-4 152 0 0,-3 35-1931 0 0,0-13-2769 0 0,0-2-6229 0 0</inkml:trace>
</inkml:ink>
</file>

<file path=ppt/ink/ink2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3:20.395"/>
    </inkml:context>
    <inkml:brush xml:id="br0">
      <inkml:brushProperty name="width" value="0.05" units="cm"/>
      <inkml:brushProperty name="height" value="0.05" units="cm"/>
    </inkml:brush>
  </inkml:definitions>
  <inkml:trace contextRef="#ctx0" brushRef="#br0">95 23 9266 0 0,'0'0'12204'0'0,"-14"0"-11500"0"0,-4 0-476 0 0,11 0-87 0 0,-1 0 0 0 0,1 0 0 0 0,-1 0 1 0 0,1 1-1 0 0,-1 0 0 0 0,-6 3 368 0 0,14-4-436 0 0,0 0 0 0 0,0 0 1 0 0,0 0-1 0 0,0 0 1 0 0,0 1-1 0 0,0-1 1 0 0,0 0-1 0 0,0 0 1 0 0,0 0-1 0 0,0 0 0 0 0,0 0 1 0 0,0 0-1 0 0,-1 2 1543 0 0,1-2-1543 0 0,0 0 1 0 0,0 0-1 0 0,0 0 1 0 0,0 0-1 0 0,0 0 1 0 0,-1 0-1 0 0,1 0 1 0 0,0 0-1 0 0,0 0 0 0 0,0 0 1 0 0,0 1-1 0 0,0-1 1 0 0,0 0-1 0 0,0 0 1 0 0,0-1-1 0 0,-1 1 0 0 0,1 0 1 0 0,0 0-1 0 0,0 0 1 0 0,14 4 682 0 0,19 0-998 0 0,441-34 609 0 0,-400 24-244 0 0,-58 3 216 0 0,-28 8-1581 0 0,-3 5-4579 0 0</inkml:trace>
</inkml:ink>
</file>

<file path=ppt/ink/ink2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3:20.933"/>
    </inkml:context>
    <inkml:brush xml:id="br0">
      <inkml:brushProperty name="width" value="0.05" units="cm"/>
      <inkml:brushProperty name="height" value="0.05" units="cm"/>
    </inkml:brush>
  </inkml:definitions>
  <inkml:trace contextRef="#ctx0" brushRef="#br0">228 0 12403 0 0,'0'0'9130'0'0,"-15"7"-8893"0"0,-43 24-58 0 0,57-30-163 0 0,0-1 1 0 0,0 0-1 0 0,0 1 0 0 0,0-1 1 0 0,0 1-1 0 0,1-1 1 0 0,-1 1-1 0 0,0 0 1 0 0,0-1-1 0 0,0 1 1 0 0,0 0-1 0 0,1 0 1 0 0,-1 0-1 0 0,0-1 0 0 0,1 1 1 0 0,-1 0-1 0 0,1 0 1 0 0,-1 0-1 0 0,1 0 1 0 0,-1 0-1 0 0,1 0 1 0 0,-1 0-1 0 0,1 0 1 0 0,0 0-1 0 0,0 0 0 0 0,0 0 1 0 0,0 0-1 0 0,-1 1 1 0 0,1-1-1 0 0,1 0 1 0 0,-1 0-1 0 0,0 0 1 0 0,0 0-1 0 0,0 0 0 0 0,0 0 1 0 0,1 0-1 0 0,-1 0 1 0 0,1 0-1 0 0,0 1 1 0 0,23 21 606 0 0,-23-22-575 0 0,91 51 1164 0 0,-67-40-1110 0 0,0 1-1 0 0,26 21 1 0 0,-43-29-71 0 0,-1 1 0 0 0,0 1 0 0 0,0-1 0 0 0,-1 1 1 0 0,1 1-1 0 0,-2-1 0 0 0,1 1 0 0 0,-1 0 0 0 0,0 0 0 0 0,5 13 0 0 0,-8-16 50 0 0,0 0 1 0 0,0 0-1 0 0,0-1 0 0 0,-1 1 0 0 0,1 0 0 0 0,-1 0 0 0 0,-1 1 0 0 0,1-1 0 0 0,-1 0 1 0 0,0 0-1 0 0,0 0 0 0 0,0 0 0 0 0,-1 0 0 0 0,0 1 0 0 0,0-1 0 0 0,0 0 0 0 0,0 0 0 0 0,-1-1 1 0 0,0 1-1 0 0,-4 7 0 0 0,2-6 14 0 0,0-1 0 0 0,-1 0 0 0 0,0 0-1 0 0,0 0 1 0 0,0-1 0 0 0,-1 0 0 0 0,1 0 0 0 0,-1 0 0 0 0,0-1 0 0 0,0 0 0 0 0,0 0 0 0 0,-1 0 0 0 0,1-1 0 0 0,0 0-1 0 0,-10 2 1 0 0,0-1-165 0 0,0 0 0 0 0,0-1 0 0 0,0 0-1 0 0,0-2 1 0 0,0 0 0 0 0,0 0 0 0 0,0-2-1 0 0,0 0 1 0 0,0 0 0 0 0,0-2-1 0 0,1 0 1 0 0,-1-1 0 0 0,-20-9 0 0 0,-10-11-4335 0 0,3-8-3994 0 0</inkml:trace>
</inkml:ink>
</file>

<file path=ppt/ink/ink2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3:21.325"/>
    </inkml:context>
    <inkml:brush xml:id="br0">
      <inkml:brushProperty name="width" value="0.05" units="cm"/>
      <inkml:brushProperty name="height" value="0.05" units="cm"/>
    </inkml:brush>
  </inkml:definitions>
  <inkml:trace contextRef="#ctx0" brushRef="#br0">1 180 12739 0 0,'0'0'10402'0'0,"32"-27"-10215"0"0,100-82-77 0 0,-123 102-97 0 0,1-1 0 0 0,-1 2-1 0 0,1 0 1 0 0,13-6 0 0 0,-21 11-21 0 0,1 0 0 0 0,0 0 0 0 0,-1 0 0 0 0,1 1 0 0 0,0 0 0 0 0,-1-1 0 0 0,1 1 0 0 0,0 0 0 0 0,-1 0 0 0 0,4 1 0 0 0,12-1-112 0 0,-12 0-30 0 0,0 0 0 0 0,0 0 0 0 0,1 0 0 0 0,-1 1-1 0 0,0-1 1 0 0,0 1 0 0 0,0 1 0 0 0,0 0-1 0 0,0-1 1 0 0,10 6 0 0 0,-9-3-1493 0 0,0 1-1 0 0,-1-1 0 0 0,0 1 1 0 0,11 11-1 0 0</inkml:trace>
</inkml:ink>
</file>

<file path=ppt/ink/ink2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3:21.686"/>
    </inkml:context>
    <inkml:brush xml:id="br0">
      <inkml:brushProperty name="width" value="0.05" units="cm"/>
      <inkml:brushProperty name="height" value="0.05" units="cm"/>
    </inkml:brush>
  </inkml:definitions>
  <inkml:trace contextRef="#ctx0" brushRef="#br0">8 1 12979 0 0,'0'0'13429'0'0,"-7"3"-13482"0"0,32 41-2903 0 0,-16-32-3406 0 0</inkml:trace>
</inkml:ink>
</file>

<file path=ppt/ink/ink2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3:22.578"/>
    </inkml:context>
    <inkml:brush xml:id="br0">
      <inkml:brushProperty name="width" value="0.05" units="cm"/>
      <inkml:brushProperty name="height" value="0.05" units="cm"/>
    </inkml:brush>
  </inkml:definitions>
  <inkml:trace contextRef="#ctx0" brushRef="#br0">126 164 2264 0 0,'0'0'12163'0'0,"-14"-5"-11720"0"0,-2-2-275 0 0,-37-12 1740 0 0,54 22-1824 0 0,0-1-1 0 0,0 1 1 0 0,0 0 0 0 0,0 0-1 0 0,-1 0 1 0 0,0-1-1 0 0,1 1 1 0 0,-1 0 0 0 0,0 0-1 0 0,0 4 1 0 0,0 2-42 0 0,1-5-364 0 0,-1 0-1 0 0,1 0 1 0 0,-1 0 0 0 0,0 1 0 0 0,0-1-1 0 0,0 0 1 0 0,-1 0 0 0 0,1 0 0 0 0,-1 0-1 0 0,0 0 1 0 0,-2 6 0 0 0,2-9 348 0 0,0 1 0 0 0,0-1 0 0 0,0 1 1 0 0,0-1-1 0 0,0 1 0 0 0,0-1 0 0 0,-1 0 0 0 0,1 1 1 0 0,0-1-1 0 0,-1 0 0 0 0,1 0 0 0 0,-1 0 0 0 0,1 0 0 0 0,-3 1 1 0 0,-19 2 7653 0 0,72-31-6593 0 0,63-13-654 0 0,-50 18 5 0 0,61-29-1 0 0,118-65 2112 0 0,-242 117-2605 0 0,-1 0-1 0 0,1 0 1 0 0,0 0 0 0 0,0 1 0 0 0,0-1 0 0 0,0 0 0 0 0,0 1 0 0 0,0-1-1 0 0,0 0 1 0 0,0 1 0 0 0,0-1 0 0 0,0 1 0 0 0,1-1 0 0 0,-1 1-1 0 0,1 0 1 0 0,-1-1 0 0 0,1 1 0 0 0,-1 2 0 0 0,-1 15-2886 0 0,2-2-5735 0 0</inkml:trace>
</inkml:ink>
</file>

<file path=ppt/ink/ink2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3:23.422"/>
    </inkml:context>
    <inkml:brush xml:id="br0">
      <inkml:brushProperty name="width" value="0.05" units="cm"/>
      <inkml:brushProperty name="height" value="0.05" units="cm"/>
    </inkml:brush>
  </inkml:definitions>
  <inkml:trace contextRef="#ctx0" brushRef="#br0">60 69 8010 0 0,'0'0'13712'0'0,"-4"-11"-13079"0"0,-12-35-100 0 0,11 34 1150 0 0,-9 59-451 0 0,4 21-1030 0 0,4 0 0 0 0,2 0 0 0 0,7 93 0 0 0,-3-143-175 0 0,3 5 16 0 0,1 1 0 0 0,0-1 1 0 0,2 1-1 0 0,1-1 0 0 0,1-1 0 0 0,0 1 1 0 0,2-2-1 0 0,15 27 0 0 0,-25-48-90 0 0,0 0 1 0 0,0 0-1 0 0,0 1 0 0 0,0-1 1 0 0,0 0-1 0 0,0 0 0 0 0,0 1 0 0 0,0-1 1 0 0,0 0-1 0 0,0 0 0 0 0,0 0 1 0 0,0 1-1 0 0,0-1 0 0 0,0 0 0 0 0,0 0 1 0 0,1 0-1 0 0,-1 1 0 0 0,0-1 1 0 0,0 0-1 0 0,0 0 0 0 0,0 0 1 0 0,0 0-1 0 0,0 1 0 0 0,1-1 0 0 0,-1 0 1 0 0,0 0-1 0 0,0 0 0 0 0,0 0 1 0 0,0 0-1 0 0,1 0 0 0 0,-1 1 0 0 0,0-1 1 0 0,0 0-1 0 0,0 0 0 0 0,1 0 1 0 0,-1 0-1 0 0,0 0 0 0 0,0 0 1 0 0,0 0-1 0 0,1 0 0 0 0,-1 0 0 0 0,0 0 1 0 0,0 0-1 0 0,1 0 0 0 0,-1 0 1 0 0,0 0-1 0 0,0 0 0 0 0,0 0 0 0 0,1 0 1 0 0,-1 0-1 0 0,0-1 0 0 0,0 1 1 0 0,0 0-1 0 0,1 0 0 0 0,-1 0 0 0 0,0 0 1 0 0,0 0-1 0 0,0 0 0 0 0,0-1 1 0 0,1 1-1 0 0,-1 0 0 0 0,0 0 1 0 0,0 0-1 0 0,4-15-9811 0 0</inkml:trace>
</inkml:ink>
</file>

<file path=ppt/ink/ink2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3:23.890"/>
    </inkml:context>
    <inkml:brush xml:id="br0">
      <inkml:brushProperty name="width" value="0.05" units="cm"/>
      <inkml:brushProperty name="height" value="0.05" units="cm"/>
    </inkml:brush>
  </inkml:definitions>
  <inkml:trace contextRef="#ctx0" brushRef="#br0">289 1 8378 0 0,'0'0'14828'0'0,"-21"34"-14006"0"0,-68 110-73 0 0,84-136-643 0 0,0 0-1 0 0,1 0 1 0 0,0 1-1 0 0,0-1 1 0 0,1 1-1 0 0,0 0 1 0 0,0-1-1 0 0,-2 18 1 0 0,2-6 114 0 0,-43 275 1396 0 0,9-44-1297 0 0,22-177-289 0 0,-9 58-404 0 0,24-131 313 0 0,0-1 1 0 0,0 0-1 0 0,1 0 0 0 0,-1 1 1 0 0,0-1-1 0 0,0 0 0 0 0,0 0 1 0 0,0 1-1 0 0,0-1 0 0 0,0 0 1 0 0,0 0-1 0 0,0 1 0 0 0,0-1 1 0 0,0 0-1 0 0,0 1 0 0 0,0-1 1 0 0,0 0-1 0 0,0 0 0 0 0,0 1 1 0 0,0-1-1 0 0,-1 0 0 0 0,1 0 1 0 0,0 1-1 0 0,0-1 0 0 0,0 0 1 0 0,0 0-1 0 0,0 0 0 0 0,-1 1 1 0 0,1-1-1 0 0,0 0 0 0 0,0 0 1 0 0,0 0-1 0 0,-1 1 0 0 0,1-1 1 0 0,0 0-1 0 0,0 0 0 0 0,0 0 1 0 0,-1 0-1 0 0,1 0 0 0 0,0 0 1 0 0,0 1-1 0 0,-1-1 0 0 0,1 0 1 0 0,0 0-1 0 0,-1 0 1 0 0,1 0-1 0 0,0 0 0 0 0,0 0 1 0 0,-1 0-1 0 0,1 0 0 0 0,0 0 1 0 0,0 0-1 0 0,-1 0 0 0 0,1-1 1 0 0,0 1-1 0 0,0 0 0 0 0,-1 0 1 0 0,-9-14-10996 0 0</inkml:trace>
</inkml:ink>
</file>

<file path=ppt/ink/ink2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3:24.453"/>
    </inkml:context>
    <inkml:brush xml:id="br0">
      <inkml:brushProperty name="width" value="0.05" units="cm"/>
      <inkml:brushProperty name="height" value="0.05" units="cm"/>
    </inkml:brush>
  </inkml:definitions>
  <inkml:trace contextRef="#ctx0" brushRef="#br0">104 88 7794 0 0,'0'0'11265'0'0,"-3"-5"-10921"0"0,-9-8-109 0 0,3 16 53 0 0,-9 37-19 0 0,16-37-253 0 0,1 1 0 0 0,0 0 0 0 0,0-1 0 0 0,0 1 0 0 0,0 0 0 0 0,0 0 0 0 0,1 0 0 0 0,-1-1 0 0 0,1 1 0 0 0,0 0 0 0 0,1 0 0 0 0,-1 0 0 0 0,1 0 0 0 0,-1 0 0 0 0,1-1 0 0 0,0 1 0 0 0,1 0 0 0 0,-1-1 0 0 0,0 1 0 0 0,1 0 0 0 0,0-1 0 0 0,0 0 0 0 0,4 6 0 0 0,-1-5 52 0 0,-1-1 0 0 0,0 0-1 0 0,1 0 1 0 0,0 0 0 0 0,0-1 0 0 0,0 1 0 0 0,0-1 0 0 0,0 0 0 0 0,0-1 0 0 0,0 1 0 0 0,1-1 0 0 0,-1 0 0 0 0,0 0 0 0 0,1-1 0 0 0,-1 0 0 0 0,8 0 0 0 0,-1-1 38 0 0,-1 0 0 0 0,1-1 0 0 0,0 0-1 0 0,-1-1 1 0 0,0 0 0 0 0,0-1 0 0 0,0 0 0 0 0,0-1 0 0 0,19-12-1 0 0,-26 15-42 0 0,0 0 0 0 0,0 0 0 0 0,-1 0 0 0 0,1-1 0 0 0,-1 0-1 0 0,0 1 1 0 0,0-1 0 0 0,0 0 0 0 0,0-1 0 0 0,0 1-1 0 0,-1 0 1 0 0,1-1 0 0 0,-1 0 0 0 0,0 1 0 0 0,0-1 0 0 0,-1 0-1 0 0,1 0 1 0 0,-1 0 0 0 0,1 0 0 0 0,-1 0 0 0 0,-1-1 0 0 0,1 1-1 0 0,0 0 1 0 0,-1 0 0 0 0,0-1 0 0 0,0 1 0 0 0,0 0 0 0 0,-1 0-1 0 0,0 0 1 0 0,-1-7 0 0 0,0 6-93 0 0,-1 1 0 0 0,0-1 0 0 0,0 1 0 0 0,0 0 0 0 0,0 0 0 0 0,0 0 0 0 0,-1 0 0 0 0,0 1 0 0 0,1 0 0 0 0,-1-1 0 0 0,-1 1 0 0 0,1 1 0 0 0,0-1 0 0 0,-1 1 0 0 0,1-1 0 0 0,-1 1 0 0 0,0 1 0 0 0,0-1 0 0 0,-10-2 0 0 0,-3 0-263 0 0,-1 1 0 0 0,0 0 1 0 0,-38 0-1 0 0,43 3-109 0 0,0 0 1 0 0,1 1-1 0 0,-1 1 1 0 0,-15 4-1 0 0,-24 16-8000 0 0,39-14-2053 0 0</inkml:trace>
</inkml:ink>
</file>

<file path=ppt/ink/ink2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4:53:25.155"/>
    </inkml:context>
    <inkml:brush xml:id="br0">
      <inkml:brushProperty name="width" value="0.05" units="cm"/>
      <inkml:brushProperty name="height" value="0.05" units="cm"/>
    </inkml:brush>
  </inkml:definitions>
  <inkml:trace contextRef="#ctx0" brushRef="#br0">139 100 6897 0 0,'0'0'8729'0'0,"-1"5"-8130"0"0,-1-1-469 0 0,1-1 0 0 0,0 1 0 0 0,1 0 0 0 0,-1 0 0 0 0,1 0 0 0 0,-1 0 0 0 0,1 0 0 0 0,1 0 0 0 0,-1 0 0 0 0,0 0 0 0 0,1 0 0 0 0,0 0 0 0 0,0 0 0 0 0,0 0 0 0 0,0 0 0 0 0,1 0 0 0 0,3 6 0 0 0,-2-6 2 0 0,0 0 0 0 0,1 0 0 0 0,-1 0 0 0 0,1 0 0 0 0,0 0 0 0 0,0-1 0 0 0,0 0 0 0 0,0 0 0 0 0,1 0 0 0 0,-1 0 1 0 0,1-1-1 0 0,0 1 0 0 0,-1-1 0 0 0,10 2 0 0 0,-1 0 184 0 0,0-1 0 0 0,1-1 1 0 0,-1 0-1 0 0,1-1 0 0 0,0 0 1 0 0,13-2-1 0 0,-18 1-215 0 0,-1-1-1 0 0,1 0 1 0 0,-1 0-1 0 0,0-1 1 0 0,1 0 0 0 0,-1-1-1 0 0,0 0 1 0 0,0 0-1 0 0,-1 0 1 0 0,13-9-1 0 0,-18 11-47 0 0,-1 0-1 0 0,1 0 0 0 0,-1 0 0 0 0,0 0 0 0 0,0 0 0 0 0,1 0 0 0 0,-1-1 0 0 0,0 1 1 0 0,0 0-1 0 0,0-1 0 0 0,0 1 0 0 0,-1-1 0 0 0,1 1 0 0 0,0-1 0 0 0,-1 0 0 0 0,1 1 1 0 0,-1-1-1 0 0,1 1 0 0 0,-1-1 0 0 0,0 0 0 0 0,1 0 0 0 0,-1 1 0 0 0,0-1 0 0 0,-1-2 1 0 0,1 1 2 0 0,-1-1 1 0 0,0 1 0 0 0,-1 0 0 0 0,1 0-1 0 0,0-1 1 0 0,-1 1 0 0 0,0 0 0 0 0,0 0 0 0 0,0 0-1 0 0,0 1 1 0 0,-3-4 0 0 0,-5-4-49 0 0,0 1 1 0 0,0 1 0 0 0,0-1-1 0 0,-1 2 1 0 0,-14-9-1 0 0,-2 3-170 0 0,-1 0 0 0 0,1 2 0 0 0,-53-14 0 0 0,-7 12-1877 0 0,71 13 169 0 0,1 0 1 0 0,-1 0-1 0 0,-21 5 1 0 0,24-2-9191 0 0</inkml:trace>
</inkml:ink>
</file>

<file path=ppt/ink/ink2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07.996"/>
    </inkml:context>
    <inkml:brush xml:id="br0">
      <inkml:brushProperty name="width" value="0.05" units="cm"/>
      <inkml:brushProperty name="height" value="0.05" units="cm"/>
    </inkml:brush>
  </inkml:definitions>
  <inkml:trace contextRef="#ctx0" brushRef="#br0">33 3 5505 0 0,'0'0'11073'0'0,"-6"0"-10242"0"0,-15 0-103 0 0,15 0 358 0 0,39 0 822 0 0,0 0-1461 0 0,-15-2-385 0 0,-1 2 0 0 0,0 0-1 0 0,1 1 1 0 0,-1 1 0 0 0,27 6 0 0 0,-41-7-79 0 0,0 0 0 0 0,0 0 0 0 0,1 0 0 0 0,-2 0 0 0 0,1 1-1 0 0,0-1 1 0 0,0 1 0 0 0,0 0 0 0 0,-1 0 0 0 0,1 0 0 0 0,-1 0 0 0 0,0 1 0 0 0,1-1 0 0 0,-1 1 0 0 0,0-1 0 0 0,0 1 0 0 0,-1 0 0 0 0,1 0 0 0 0,-1-1 0 0 0,1 1 0 0 0,-1 0 0 0 0,0 1 0 0 0,0-1 0 0 0,0 0 0 0 0,0 0-1 0 0,-1 0 1 0 0,1 0 0 0 0,-1 1 0 0 0,0-1 0 0 0,0 0 0 0 0,0 1 0 0 0,0-1 0 0 0,-1 0 0 0 0,0 0 0 0 0,1 0 0 0 0,-2 5 0 0 0,0-4-1 0 0,1 1 1 0 0,0-1 0 0 0,-1 0-1 0 0,0 0 1 0 0,0 1-1 0 0,0-1 1 0 0,-1-1 0 0 0,1 1-1 0 0,-1 0 1 0 0,0-1-1 0 0,0 1 1 0 0,0-1 0 0 0,-1 0-1 0 0,1 0 1 0 0,-1 0-1 0 0,0 0 1 0 0,0-1-1 0 0,0 1 1 0 0,0-1 0 0 0,0 0-1 0 0,0 0 1 0 0,-6 1-1 0 0,-3 1 154 0 0,-1 0-1 0 0,0-1 0 0 0,0-1 0 0 0,0 0 0 0 0,-27 0 1 0 0,41-2 20 0 0,0-1-190 0 0,1 0-1 0 0,0 1 1 0 0,0-1 0 0 0,-1 0 0 0 0,1 1 0 0 0,0-1 0 0 0,0 1 0 0 0,0-1 0 0 0,0 1 0 0 0,0-1 0 0 0,0 1 0 0 0,0 0-1 0 0,0-1 1 0 0,0 1 0 0 0,0 0 0 0 0,0 0 0 0 0,0 0 0 0 0,0 0 0 0 0,0 0 0 0 0,2 0 0 0 0,30 0-40 0 0,-26 0-3 0 0,6 1 15 0 0,1 0 0 0 0,-1 0 0 0 0,0 1 1 0 0,0 1-1 0 0,-1 0 0 0 0,1 1 0 0 0,22 10 0 0 0,-30-12 38 0 0,1 1 1 0 0,-1 0-1 0 0,1 0 0 0 0,-1 0 1 0 0,0 1-1 0 0,0 0 0 0 0,0 0 0 0 0,-1 0 1 0 0,1 1-1 0 0,-1-1 0 0 0,0 1 0 0 0,-1 0 1 0 0,1 0-1 0 0,-1 1 0 0 0,0-1 0 0 0,0 0 1 0 0,0 1-1 0 0,3 11 0 0 0,-6-15 44 0 0,1 0 0 0 0,-1 0-1 0 0,0 0 1 0 0,1 1 0 0 0,-1-1 0 0 0,0 0-1 0 0,0 0 1 0 0,0 0 0 0 0,-1 1-1 0 0,1-1 1 0 0,-1 0 0 0 0,1 0 0 0 0,-1 0-1 0 0,1 0 1 0 0,-1 0 0 0 0,0 0-1 0 0,0 0 1 0 0,0 0 0 0 0,0 0 0 0 0,-1 0-1 0 0,1 0 1 0 0,-2 2 0 0 0,-1-2 57 0 0,1 1-1 0 0,-1-1 1 0 0,1 1 0 0 0,-1-1 0 0 0,0 0 0 0 0,0 0 0 0 0,0-1 0 0 0,0 1 0 0 0,0-1 0 0 0,-8 2-1 0 0,-9-1 329 0 0,0 0-1 0 0,0-1 1 0 0,-35-3-1 0 0,53 2-368 0 0,-39-11 508 0 0,40 11-542 0 0,1-1 0 0 0,-1 1 0 0 0,0-1 0 0 0,0 0 0 0 0,1 0 0 0 0,-1 1 0 0 0,0-1-1 0 0,1 0 1 0 0,-1 0 0 0 0,1-1 0 0 0,-1 1 0 0 0,1 0 0 0 0,0 0 0 0 0,-1-1 0 0 0,1 1 0 0 0,0-1 0 0 0,0 1 0 0 0,0-1 0 0 0,-1-1 0 0 0,4 1-487 0 0,0 0 1 0 0,0 1 0 0 0,0-1 0 0 0,0 1-1 0 0,1-1 1 0 0,-1 1 0 0 0,0 0-1 0 0,1 0 1 0 0,-1 0 0 0 0,1 0 0 0 0,-1 1-1 0 0,1-1 1 0 0,-1 1 0 0 0,1-1 0 0 0,2 1-1 0 0,-1 0-2052 0 0</inkml:trace>
</inkml:ink>
</file>

<file path=ppt/ink/ink2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08.606"/>
    </inkml:context>
    <inkml:brush xml:id="br0">
      <inkml:brushProperty name="width" value="0.05" units="cm"/>
      <inkml:brushProperty name="height" value="0.05" units="cm"/>
    </inkml:brush>
  </inkml:definitions>
  <inkml:trace contextRef="#ctx0" brushRef="#br0">62 1 5329 0 0,'0'0'8006'0'0,"-7"8"-7357"0"0,-2-1-455 0 0,6-5-130 0 0,-1 1 1 0 0,1-1-1 0 0,0 1 0 0 0,1-1 0 0 0,-1 1 0 0 0,0 0 0 0 0,1 0 0 0 0,0 0 0 0 0,0 0 0 0 0,0 1 0 0 0,0-1 0 0 0,-2 6 0 0 0,0 9 568 0 0,1 0-1 0 0,1 0 1 0 0,1 0 0 0 0,1 0-1 0 0,0 0 1 0 0,1 1 0 0 0,5 27-1 0 0,-4-31-497 0 0,1-1-41 0 0,0 0 0 0 0,0 0 0 0 0,1 0 1 0 0,1 0-1 0 0,1-1 0 0 0,11 21 0 0 0,-14-27-67 0 0,1 0-1 0 0,0-1 1 0 0,0 0-1 0 0,1 0 1 0 0,0 0-1 0 0,0 0 1 0 0,0-1-1 0 0,1 0 1 0 0,0 0-1 0 0,0 0 1 0 0,0-1-1 0 0,0 1 1 0 0,1-2-1 0 0,7 5 1 0 0,-9-7 14 0 0,-1 0 1 0 0,1 0 0 0 0,0-1 0 0 0,-1 1-1 0 0,1-1 1 0 0,0 0 0 0 0,0 0 0 0 0,-1 0 0 0 0,1-1-1 0 0,0 0 1 0 0,-1 0 0 0 0,1 0 0 0 0,0 0 0 0 0,-1-1-1 0 0,1 0 1 0 0,-1 0 0 0 0,0 0 0 0 0,0 0 0 0 0,0-1-1 0 0,0 0 1 0 0,0 1 0 0 0,0-1 0 0 0,-1-1 0 0 0,1 1-1 0 0,-1-1 1 0 0,0 1 0 0 0,4-7 0 0 0,-4 7-41 0 0,-1-1 0 0 0,0 1 0 0 0,0-1 1 0 0,0 0-1 0 0,0 1 0 0 0,0-1 0 0 0,-1 0 1 0 0,0 0-1 0 0,0 0 0 0 0,0 0 0 0 0,0 0 0 0 0,-1 0 1 0 0,1 0-1 0 0,-1-1 0 0 0,0 1 0 0 0,0 0 1 0 0,-1 0-1 0 0,1 0 0 0 0,-1 0 0 0 0,0 0 1 0 0,0 0-1 0 0,0 0 0 0 0,-1 0 0 0 0,1 0 0 0 0,-1 0 1 0 0,0 1-1 0 0,0-1 0 0 0,0 0 0 0 0,-1 1 1 0 0,1 0-1 0 0,-4-4 0 0 0,3 5-51 0 0,-1-1-1 0 0,0 1 1 0 0,1 0-1 0 0,-1 0 1 0 0,0 0-1 0 0,0 0 1 0 0,-1 1 0 0 0,1-1-1 0 0,0 1 1 0 0,0 0-1 0 0,-1 0 1 0 0,1 1-1 0 0,-1-1 1 0 0,1 1-1 0 0,0 0 1 0 0,-1 0-1 0 0,1 1 1 0 0,-1-1 0 0 0,-6 3-1 0 0,-1-1-48 0 0,0 1-1 0 0,0 1 0 0 0,0 0 1 0 0,1 1-1 0 0,-21 11 1 0 0,24-12-52 0 0,1 1 1 0 0,0 0-1 0 0,0 0 1 0 0,1 1-1 0 0,-7 6 1 0 0,11-10-127 0 0,0 1 0 0 0,0-1 0 0 0,1 0 0 0 0,-1 1 0 0 0,1-1 0 0 0,-1 1 0 0 0,1 0 0 0 0,0-1 0 0 0,0 1 1 0 0,0 0-1 0 0,0 0 0 0 0,1 0 0 0 0,-1 0 0 0 0,1 0 0 0 0,-1 0 0 0 0,1-1 0 0 0,0 1 0 0 0,1 4 0 0 0,-1-6-63 0 0,0 0-1 0 0,1-1 1 0 0,-1 1-1 0 0,0 0 1 0 0,1 0-1 0 0,-1-1 1 0 0,1 1-1 0 0,-1 0 1 0 0,1-1-1 0 0,0 1 1 0 0,-1-1-1 0 0,1 1 1 0 0,0 0-1 0 0,-1-1 1 0 0,1 0-1 0 0,0 1 1 0 0,0-1-1 0 0,-1 1 1 0 0,1-1-1 0 0,0 0 1 0 0,0 1-1 0 0,0-1 1 0 0,-1 0-1 0 0,1 0 1 0 0,0 0-1 0 0,1 0 1 0 0</inkml:trace>
</inkml:ink>
</file>

<file path=ppt/ink/ink2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09.060"/>
    </inkml:context>
    <inkml:brush xml:id="br0">
      <inkml:brushProperty name="width" value="0.05" units="cm"/>
      <inkml:brushProperty name="height" value="0.05" units="cm"/>
    </inkml:brush>
  </inkml:definitions>
  <inkml:trace contextRef="#ctx0" brushRef="#br0">1 0 10978 0 0,'0'0'5147'0'0,"1"5"-4803"0"0,0 2-91 0 0,2 1 0 0 0,-1-1 0 0 0,1-1 1 0 0,0 1-1 0 0,1 0 0 0 0,-1-1 0 0 0,1 0 0 0 0,1 1 0 0 0,-1-2 1 0 0,6 7-1 0 0,65 59 1901 0 0,-53-52-1854 0 0,33 38-1 0 0,-50-51-246 0 0,1 0-4 0 0,0 1 1 0 0,-1 0-1 0 0,1 0 0 0 0,-1 0 0 0 0,-1 1 0 0 0,1 0 0 0 0,-1 0 1 0 0,-1 0-1 0 0,0 0 0 0 0,0 0 0 0 0,0 1 0 0 0,2 14 1 0 0,-10-21 81 0 0,0-1 1 0 0,0 0 0 0 0,1 0 0 0 0,-1-1 0 0 0,0 0-1 0 0,0 0 1 0 0,-8 0 0 0 0,10 0-124 0 0,-5-1-186 0 0,1 1 0 0 0,-1-1-1 0 0,0-1 1 0 0,1 1-1 0 0,-1-1 1 0 0,1-1 0 0 0,0 1-1 0 0,-10-6 1 0 0,-7-4-2981 0 0,2-2-3375 0 0</inkml:trace>
</inkml:ink>
</file>

<file path=ppt/ink/ink2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09.433"/>
    </inkml:context>
    <inkml:brush xml:id="br0">
      <inkml:brushProperty name="width" value="0.05" units="cm"/>
      <inkml:brushProperty name="height" value="0.05" units="cm"/>
    </inkml:brush>
  </inkml:definitions>
  <inkml:trace contextRef="#ctx0" brushRef="#br0">0 249 12115 0 0,'0'0'9008'0'0,"37"-27"-8712"0"0,115-83-69 0 0,-82 67-62 0 0,-33 32-73 0 0,-11 6-82 0 0,151-37-1430 0 0,-138 36-2363 0 0,-2 2-3350 0 0</inkml:trace>
</inkml:ink>
</file>

<file path=ppt/ink/ink2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26.610"/>
    </inkml:context>
    <inkml:brush xml:id="br0">
      <inkml:brushProperty name="width" value="0.05" units="cm"/>
      <inkml:brushProperty name="height" value="0.05" units="cm"/>
    </inkml:brush>
  </inkml:definitions>
  <inkml:trace contextRef="#ctx0" brushRef="#br0">125 43 5161 0 0,'0'0'12160'0'0,"-6"-6"-11783"0"0,-16-19-111 0 0,22 25-257 0 0,0 0 0 0 0,0 0 0 0 0,0 0-1 0 0,0 0 1 0 0,-1 0 0 0 0,1 0 0 0 0,0-1 0 0 0,0 1 0 0 0,0 0 0 0 0,0 0 0 0 0,0 0 0 0 0,0 0 0 0 0,0-1 0 0 0,0 1-1 0 0,0 0 1 0 0,-1 0 0 0 0,1 0 0 0 0,0 0 0 0 0,0-1 0 0 0,0 1 0 0 0,0 0 0 0 0,0 0 0 0 0,0 0 0 0 0,0 0 0 0 0,0-1-1 0 0,0 1 1 0 0,0 0 0 0 0,1 0 0 0 0,-1 0 0 0 0,0-1 0 0 0,0 1 0 0 0,0 0 0 0 0,0 0 0 0 0,0 0 0 0 0,0 0 0 0 0,0 0 0 0 0,0-1-1 0 0,0 1 1 0 0,0 0 0 0 0,1 0 0 0 0,-1 0 0 0 0,0 0 0 0 0,0 0 0 0 0,0 0 0 0 0,1-1 0 0 0,11-2 202 0 0,13 2-69 0 0,-24 1-130 0 0,9 0-11 0 0,0 2 1 0 0,1 0-1 0 0,-1 0 0 0 0,0 1 1 0 0,0 0-1 0 0,0 0 1 0 0,-1 1-1 0 0,1 1 1 0 0,10 6-1 0 0,-14-8 0 0 0,0 1-1 0 0,-1-1 1 0 0,1 1-1 0 0,-1 1 1 0 0,1-1-1 0 0,-1 1 1 0 0,-1-1-1 0 0,1 1 1 0 0,-1 1-1 0 0,1-1 1 0 0,-2 1-1 0 0,1-1 1 0 0,-1 1-1 0 0,1 0 1 0 0,1 8-1 0 0,-3-5 19 0 0,-1 1 0 0 0,0 0 0 0 0,-1-1 1 0 0,0 1-1 0 0,-1 0 0 0 0,0 0 0 0 0,-1-1 0 0 0,1 1 0 0 0,-2-1 0 0 0,1 1 0 0 0,-2-1 0 0 0,1 0 0 0 0,-1 0 0 0 0,0 0 0 0 0,-1-1 0 0 0,0 1 0 0 0,0-1 0 0 0,-1 0 0 0 0,0-1 0 0 0,-1 1 0 0 0,1-1 0 0 0,-9 6 0 0 0,5-3 17 0 0,0-1 0 0 0,-1 0 0 0 0,-1-1 0 0 0,1 0 0 0 0,-1 0 0 0 0,-1-2 0 0 0,1 1-1 0 0,-1-2 1 0 0,0 1 0 0 0,0-2 0 0 0,-1 0 0 0 0,1 0 0 0 0,-1-1 0 0 0,-25 1 0 0 0,38-4 37 0 0,-1 0 1 0 0,0 0-1 0 0,0 0 1 0 0,1 0 0 0 0,-1 0-1 0 0,0-1 1 0 0,1 1-1 0 0,-1-1 1 0 0,1 1 0 0 0,-1-1-1 0 0,0 0 1 0 0,1 1-1 0 0,-1-1 1 0 0,1 0-1 0 0,0 0 1 0 0,-1 0 0 0 0,1 0-1 0 0,0 0 1 0 0,-2-3-1 0 0,2 3-34 0 0,1 0-1 0 0,-1 0 0 0 0,1 0 0 0 0,0 0 0 0 0,-1 0 1 0 0,1 0-1 0 0,0 0 0 0 0,0 0 0 0 0,0 0 0 0 0,0 0 0 0 0,0 0 1 0 0,0 0-1 0 0,0 0 0 0 0,0 0 0 0 0,0 0 0 0 0,0 0 0 0 0,1 0 1 0 0,-1 0-1 0 0,0 0 0 0 0,1 0 0 0 0,-1 0 0 0 0,1 0 1 0 0,-1 0-1 0 0,1 0 0 0 0,-1 0 0 0 0,1 1 0 0 0,0-1 0 0 0,-1 0 1 0 0,1 0-1 0 0,0 1 0 0 0,0-1 0 0 0,0 0 0 0 0,0 0 0 0 0,4-2-27 0 0,-1 0 0 0 0,1 0 0 0 0,-1 1 0 0 0,1-1 0 0 0,0 1 0 0 0,0 0 0 0 0,0 1 0 0 0,0-1 0 0 0,0 1 0 0 0,0 0 0 0 0,1 0 0 0 0,-1 0 0 0 0,0 1-1 0 0,0 0 1 0 0,1 0 0 0 0,5 1 0 0 0,12 2-46 0 0,0 0 1 0 0,30 9-1 0 0,-31-6-116 0 0,-20-6-62 0 0,60 12-284 0 0,-29-13-3427 0 0,-6-8-9150 0 0,-21 5 8344 0 0</inkml:trace>
</inkml:ink>
</file>

<file path=ppt/ink/ink2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27.078"/>
    </inkml:context>
    <inkml:brush xml:id="br0">
      <inkml:brushProperty name="width" value="0.05" units="cm"/>
      <inkml:brushProperty name="height" value="0.05" units="cm"/>
    </inkml:brush>
  </inkml:definitions>
  <inkml:trace contextRef="#ctx0" brushRef="#br0">46 68 7338 0 0,'0'0'6322'0'0,"-8"14"-5844"0"0,-21 40-1 0 0,28-51-358 0 0,-1 0 1 0 0,1 0-1 0 0,0 0 1 0 0,0 1-1 0 0,0-1 0 0 0,1 0 1 0 0,-1 0-1 0 0,1 1 0 0 0,0-1 1 0 0,0 0-1 0 0,0 1 0 0 0,0-1 1 0 0,1 0-1 0 0,-1 1 0 0 0,1-1 1 0 0,0 0-1 0 0,0 0 0 0 0,0 0 1 0 0,0 0-1 0 0,0 1 1 0 0,1-2-1 0 0,0 1 0 0 0,-1 0 1 0 0,1 0-1 0 0,0 0 0 0 0,0-1 1 0 0,1 1-1 0 0,3 3 0 0 0,2 0 158 0 0,-1 1-1 0 0,1-2 0 0 0,0 1 0 0 0,0-1 0 0 0,0 0 0 0 0,1-1 1 0 0,13 5-1 0 0,-7-4-26 0 0,0-1 0 0 0,0-1 0 0 0,1-1 0 0 0,-1 0 1 0 0,1-1-1 0 0,-1 0 0 0 0,1-1 0 0 0,0-1 0 0 0,21-4 1 0 0,-35 4-201 0 0,0 1 0 0 0,0-1 0 0 0,0 0 0 0 0,0 0 0 0 0,0 0 0 0 0,0 0 1 0 0,0 0-1 0 0,0-1 0 0 0,0 1 0 0 0,0-1 0 0 0,0 1 0 0 0,-1-1 0 0 0,1 0 1 0 0,-1 1-1 0 0,1-1 0 0 0,-1 0 0 0 0,0 0 0 0 0,0 0 0 0 0,2-3 1 0 0,-1 0 0 0 0,0-1 1 0 0,-1 1 0 0 0,1-1 0 0 0,-1 1-1 0 0,-1-1 1 0 0,1 0 0 0 0,-1-10 0 0 0,0 2-81 0 0,-2-1-1 0 0,0 1 1 0 0,0 0 0 0 0,-1-1-1 0 0,-9-22 1 0 0,10 32-66 0 0,0 0-1 0 0,0-1 1 0 0,-1 1 0 0 0,0 0-1 0 0,0 0 1 0 0,0 0-1 0 0,-1 0 1 0 0,1 1 0 0 0,-1 0-1 0 0,0-1 1 0 0,0 1-1 0 0,-1 1 1 0 0,1-1-1 0 0,-1 1 1 0 0,0-1 0 0 0,0 1-1 0 0,0 1 1 0 0,0-1-1 0 0,-1 1 1 0 0,1 0 0 0 0,-1 0-1 0 0,1 0 1 0 0,-1 1-1 0 0,0 0 1 0 0,1 0 0 0 0,-1 0-1 0 0,0 1 1 0 0,0 0-1 0 0,0 0 1 0 0,1 0 0 0 0,-1 1-1 0 0,0 0 1 0 0,0 0-1 0 0,1 1 1 0 0,-1-1 0 0 0,1 1-1 0 0,-1 0 1 0 0,1 1-1 0 0,0-1 1 0 0,-6 4 0 0 0,7-4-262 0 0,0 1 0 0 0,1-1 0 0 0,-1 1 0 0 0,0-1 0 0 0,1 1 0 0 0,0 0 0 0 0,-1 0 0 0 0,1 1 0 0 0,1-1 0 0 0,-4 4 0 0 0,0 9-4065 0 0,3 2-3897 0 0,3-12 4869 0 0</inkml:trace>
</inkml:ink>
</file>

<file path=ppt/ink/ink2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27.640"/>
    </inkml:context>
    <inkml:brush xml:id="br0">
      <inkml:brushProperty name="width" value="0.05" units="cm"/>
      <inkml:brushProperty name="height" value="0.05" units="cm"/>
    </inkml:brush>
  </inkml:definitions>
  <inkml:trace contextRef="#ctx0" brushRef="#br0">16 0 4793 0 0,'0'0'7691'0'0,"-3"15"-6955"0"0,1-6-691 0 0,-1 4 434 0 0,1 0-1 0 0,0 0 1 0 0,0 0-1 0 0,1 0 1 0 0,1 0-1 0 0,0 0 1 0 0,4 24-1 0 0,-3-31-115 0 0,0 0 1 0 0,1 0-1 0 0,0 0 0 0 0,0 0 0 0 0,1 0 1 0 0,-1-1-1 0 0,6 8 0 0 0,-7-12-287 0 0,1 1 0 0 0,0 0-1 0 0,0 0 1 0 0,0-1 0 0 0,0 1 0 0 0,0-1-1 0 0,1 0 1 0 0,-1 1 0 0 0,0-1 0 0 0,1 0-1 0 0,-1 0 1 0 0,0-1 0 0 0,1 1 0 0 0,-1 0-1 0 0,1-1 1 0 0,0 0 0 0 0,-1 1-1 0 0,1-1 1 0 0,4 0 0 0 0,7-1 25 0 0,0 0-1 0 0,0-1 1 0 0,0 0 0 0 0,0-2-1 0 0,-1 1 1 0 0,0-1-1 0 0,15-7 1 0 0,9-6-886 0 0,41-27-1 0 0,-56 27-2175 0 0,-16 10-724 0 0</inkml:trace>
</inkml:ink>
</file>

<file path=ppt/ink/ink2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28.077"/>
    </inkml:context>
    <inkml:brush xml:id="br0">
      <inkml:brushProperty name="width" value="0.05" units="cm"/>
      <inkml:brushProperty name="height" value="0.05" units="cm"/>
    </inkml:brush>
  </inkml:definitions>
  <inkml:trace contextRef="#ctx0" brushRef="#br0">29 1 7154 0 0,'0'0'10675'0'0,"-5"20"-10144"0"0,3-14-510 0 0,-4 19 117 0 0,0 1-1 0 0,2 0 1 0 0,1-1 0 0 0,1 53-1 0 0,16-2-222 0 0,1-39-1745 0 0,7-10-5048 0 0</inkml:trace>
</inkml:ink>
</file>

<file path=ppt/ink/ink2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28.465"/>
    </inkml:context>
    <inkml:brush xml:id="br0">
      <inkml:brushProperty name="width" value="0.05" units="cm"/>
      <inkml:brushProperty name="height" value="0.05" units="cm"/>
    </inkml:brush>
  </inkml:definitions>
  <inkml:trace contextRef="#ctx0" brushRef="#br0">105 1 6441 0 0,'0'0'13811'0'0,"-15"34"-13399"0"0,-49 103-158 0 0,42-82-122 0 0,20-34-165 0 0,2-4-58 0 0,-1-10-191 0 0,1 15-52 0 0,5-15-2065 0 0,5-5-3453 0 0</inkml:trace>
</inkml:ink>
</file>

<file path=ppt/ink/ink2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28.891"/>
    </inkml:context>
    <inkml:brush xml:id="br0">
      <inkml:brushProperty name="width" value="0.05" units="cm"/>
      <inkml:brushProperty name="height" value="0.05" units="cm"/>
    </inkml:brush>
  </inkml:definitions>
  <inkml:trace contextRef="#ctx0" brushRef="#br0">80 1 5585 0 0,'0'0'7331'0'0,"-7"4"-6984"0"0,-1-1-246 0 0,5-2-69 0 0,1 0 1 0 0,-1 0-1 0 0,0 0 1 0 0,1 1-1 0 0,-1-1 1 0 0,1 1-1 0 0,-1 0 1 0 0,1-1-1 0 0,0 1 1 0 0,-1 0-1 0 0,-1 4 1 0 0,-1 2 217 0 0,0 0 0 0 0,1 0 0 0 0,1 1 1 0 0,-1 0-1 0 0,1-1 0 0 0,1 1 1 0 0,0 1-1 0 0,0-1 0 0 0,1 0 1 0 0,0 0-1 0 0,0 1 0 0 0,1-1 0 0 0,0 0 1 0 0,1 1-1 0 0,0-1 0 0 0,1 0 1 0 0,0 0-1 0 0,3 11 0 0 0,-3-17-155 0 0,-1 1 0 0 0,1-1 0 0 0,0 1 0 0 0,0-1 0 0 0,0 0 0 0 0,0 0 0 0 0,1 0 0 0 0,0 0 0 0 0,-1 0 0 0 0,1 0-1 0 0,0-1 1 0 0,0 1 0 0 0,0-1 0 0 0,1 0 0 0 0,-1 0 0 0 0,0 0 0 0 0,6 1 0 0 0,-3 0 32 0 0,1-1 1 0 0,0-1-1 0 0,0 0 1 0 0,0 0-1 0 0,0 0 1 0 0,0-1-1 0 0,0 1 1 0 0,0-2-1 0 0,8 0 1 0 0,-2-1-15 0 0,0-1 0 0 0,0 0 0 0 0,-1 0 0 0 0,0-1 1 0 0,1-1-1 0 0,-1 0 0 0 0,-1-1 0 0 0,1 0 1 0 0,-1-1-1 0 0,11-9 0 0 0,-19 14-74 0 0,0 0 0 0 0,0-1 0 0 0,0 0 0 0 0,0 0 0 0 0,-1 0 0 0 0,1 0-1 0 0,-1 0 1 0 0,0 0 0 0 0,0-1 0 0 0,0 1 0 0 0,-1-1 0 0 0,1 1 0 0 0,-1-1 0 0 0,1 0 0 0 0,-1 1-1 0 0,-1-1 1 0 0,1 0 0 0 0,0 0 0 0 0,-1 0 0 0 0,0 0 0 0 0,0 0 0 0 0,0 1 0 0 0,0-1 0 0 0,-1 0-1 0 0,1 0 1 0 0,-3-5 0 0 0,2 4-33 0 0,-2 0 1 0 0,1 0-1 0 0,-1 1 0 0 0,1-1 0 0 0,-1 0 1 0 0,-1 1-1 0 0,1 0 0 0 0,-1 0 0 0 0,1 0 0 0 0,-1 0 1 0 0,0 1-1 0 0,0-1 0 0 0,-1 1 0 0 0,1 0 1 0 0,-1 0-1 0 0,0 1 0 0 0,1-1 0 0 0,-8-2 0 0 0,-4-1-505 0 0,1 1-1 0 0,-1 0 0 0 0,-1 1 0 0 0,1 1 0 0 0,-1 1 0 0 0,-26-2 0 0 0,42 5 230 0 0,1-1 1 0 0,-1 0-1 0 0,0 0 0 0 0,0 0 0 0 0,0 0 1 0 0,0 1-1 0 0,1-1 0 0 0,-1 0 0 0 0,0 1 0 0 0,0-1 1 0 0,1 0-1 0 0,-1 1 0 0 0,0-1 0 0 0,1 1 1 0 0,-1 0-1 0 0,0-1 0 0 0,1 1 0 0 0,-1-1 1 0 0,1 1-1 0 0,-1 0 0 0 0,1-1 0 0 0,-1 2 1 0 0,-4 11-7486 0 0</inkml:trace>
</inkml:ink>
</file>

<file path=ppt/ink/ink2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29.438"/>
    </inkml:context>
    <inkml:brush xml:id="br0">
      <inkml:brushProperty name="width" value="0.05" units="cm"/>
      <inkml:brushProperty name="height" value="0.05" units="cm"/>
    </inkml:brush>
  </inkml:definitions>
  <inkml:trace contextRef="#ctx0" brushRef="#br0">62 1 5785 0 0,'0'0'6599'0'0,"-8"11"-6167"0"0,-23 32 34 0 0,29-39-271 0 0,0 0 0 0 0,0 0 1 0 0,1-1-1 0 0,-1 1 0 0 0,1 1 1 0 0,0-1-1 0 0,0 0 1 0 0,0 0-1 0 0,1 0 0 0 0,0 0 1 0 0,-1 1-1 0 0,1-1 1 0 0,1 0-1 0 0,-1 0 0 0 0,2 7 1 0 0,-1 7 821 0 0,1-13-804 0 0,-1 0 1 0 0,1-1-1 0 0,0 1 0 0 0,0-1 0 0 0,0 0 0 0 0,0 0 1 0 0,1 0-1 0 0,0 0 0 0 0,0 0 0 0 0,0 0 1 0 0,0-1-1 0 0,0 1 0 0 0,5 2 0 0 0,17 25 277 0 0,-24-29-459 0 0,1 0-1 0 0,-1 0 1 0 0,1 0-1 0 0,-1 0 0 0 0,1 0 1 0 0,0-1-1 0 0,0 1 0 0 0,0 0 1 0 0,0-1-1 0 0,0 1 0 0 0,0-1 1 0 0,0 0-1 0 0,0 0 0 0 0,1 0 1 0 0,-1 0-1 0 0,0 0 0 0 0,1 0 1 0 0,-1 0-1 0 0,4 0 1 0 0,0-1 34 0 0,0 0 0 0 0,0 1 0 0 0,0-2 0 0 0,0 1 0 0 0,-1-1 0 0 0,1 0 0 0 0,0 0 0 0 0,6-3 0 0 0,2 0-10 0 0,-1-2 0 0 0,1 0-1 0 0,-1 0 1 0 0,-1-1-1 0 0,1-1 1 0 0,12-10-1 0 0,-20 15-32 0 0,-1-1 0 0 0,0 0 0 0 0,0-1 0 0 0,0 1 0 0 0,0-1 0 0 0,-1 1 0 0 0,1-1 0 0 0,-1 0 0 0 0,0-1 0 0 0,3-7 0 0 0,-6 11-12 0 0,1 0 0 0 0,-1 0 0 0 0,1 0 1 0 0,-1 0-1 0 0,0 0 0 0 0,0 0 0 0 0,0 0 0 0 0,0 0 0 0 0,0 0 0 0 0,0 1 0 0 0,-1-1 0 0 0,1 0 0 0 0,-1 0 0 0 0,1 0 0 0 0,-1 0 0 0 0,0 0 0 0 0,0 0 0 0 0,1 1 0 0 0,-1-1 0 0 0,-1 0 0 0 0,1 1 0 0 0,0-1 0 0 0,0 1 0 0 0,0-1 0 0 0,-1 1 1 0 0,1 0-1 0 0,-1-1 0 0 0,1 1 0 0 0,-1 0 0 0 0,0 0 0 0 0,1 0 0 0 0,-1 0 0 0 0,0 0 0 0 0,-2 0 0 0 0,-15-7-26 0 0,-1 1-1 0 0,0 0 1 0 0,-1 2 0 0 0,1 1 0 0 0,-24-3 0 0 0,23 5-311 0 0,0-2 1 0 0,1 0 0 0 0,-1-1-1 0 0,1-1 1 0 0,-21-10 0 0 0,32 14-1909 0 0</inkml:trace>
</inkml:ink>
</file>

<file path=ppt/ink/ink2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0.276"/>
    </inkml:context>
    <inkml:brush xml:id="br0">
      <inkml:brushProperty name="width" value="0.05" units="cm"/>
      <inkml:brushProperty name="height" value="0.05" units="cm"/>
    </inkml:brush>
  </inkml:definitions>
  <inkml:trace contextRef="#ctx0" brushRef="#br0">47 28 2176 0 0,'0'0'9100'0'0,"-3"8"-8476"0"0,-1 1-316 0 0,1 0 0 0 0,1 1 1 0 0,-1-1-1 0 0,2 1 0 0 0,-2 10 0 0 0,3-15-186 0 0,0 0 0 0 0,0-1 0 0 0,0 1 0 0 0,0 0 0 0 0,1 0 0 0 0,0-1 0 0 0,0 1 0 0 0,0-1 0 0 0,1 1 0 0 0,-1-1 0 0 0,1 1 0 0 0,0-1 0 0 0,0 0 0 0 0,1 0 0 0 0,2 5 0 0 0,2-2 152 0 0,0-1 1 0 0,0 1-1 0 0,1-1 0 0 0,-1 0 1 0 0,2-1-1 0 0,-1 0 1 0 0,0 0-1 0 0,1-1 1 0 0,0 0-1 0 0,0 0 0 0 0,0-1 1 0 0,0 0-1 0 0,18 2 1 0 0,-9-2-4 0 0,1-1 0 0 0,0 0 0 0 0,0-2 0 0 0,0 0 0 0 0,0-1 0 0 0,21-4 1 0 0,-26 2-148 0 0,0 0 1 0 0,-1-1-1 0 0,1-1 0 0 0,-1 0 1 0 0,13-8-1 0 0,-21 11-50 0 0,-1 0 0 0 0,1-1 0 0 0,-1 1 0 0 0,0-1 0 0 0,0 0 0 0 0,-1 0 0 0 0,1 0 0 0 0,-1-1 0 0 0,1 1 0 0 0,-1-1 0 0 0,0 0 0 0 0,0 0 0 0 0,-1 0 0 0 0,1 0 0 0 0,-1-1-1 0 0,0 1 1 0 0,3-8 0 0 0,-5 8-29 0 0,1-1-1 0 0,-1 1 1 0 0,0-1-1 0 0,0 0 0 0 0,0 1 1 0 0,0-1-1 0 0,-1 0 1 0 0,0 1-1 0 0,0-1 1 0 0,0 1-1 0 0,0-1 0 0 0,-1 1 1 0 0,0 0-1 0 0,0-1 1 0 0,0 1-1 0 0,0 0 1 0 0,-1 0-1 0 0,0 1 0 0 0,1-1 1 0 0,-1 0-1 0 0,-1 1 1 0 0,1 0-1 0 0,0 0 1 0 0,-1 0-1 0 0,-4-3 0 0 0,0 0-43 0 0,0 2-1 0 0,0-1 1 0 0,0 1-1 0 0,0 0 1 0 0,0 1-1 0 0,-1 0 0 0 0,0 0 1 0 0,0 1-1 0 0,0 0 1 0 0,0 1-1 0 0,-17-1 1 0 0,2 3-117 0 0,0 1 1 0 0,0 2-1 0 0,0 0 1 0 0,1 2 0 0 0,-33 11-1 0 0,-17 10-3355 0 0,15-6-4196 0 0,39-15-3173 0 0</inkml:trace>
</inkml:ink>
</file>

<file path=ppt/ink/ink2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2.386"/>
    </inkml:context>
    <inkml:brush xml:id="br0">
      <inkml:brushProperty name="width" value="0.05" units="cm"/>
      <inkml:brushProperty name="height" value="0.05" units="cm"/>
    </inkml:brush>
  </inkml:definitions>
  <inkml:trace contextRef="#ctx0" brushRef="#br0">0 14 7122 0 0,'0'0'9396'0'0,"30"0"-7830"0"0,244-13-619 0 0,-273 13-1042 0 0,-1 0 0 0 0,1 0 0 0 0,0 0 0 0 0,0 0 0 0 0,0 0 0 0 0,0 0 0 0 0,-1 0 0 0 0,1 1 0 0 0,0-1 0 0 0,0 0-1 0 0,-1 1 1 0 0,1-1 0 0 0,0 1 0 0 0,0-1 0 0 0,-1 1 0 0 0,1-1 0 0 0,-1 1 0 0 0,1-1 0 0 0,0 1 0 0 0,-1-1 0 0 0,1 1 0 0 0,-1 0 0 0 0,1 0 0 0 0,-1-1 0 0 0,0 1 0 0 0,1 0 0 0 0,-1-1 0 0 0,0 1 0 0 0,1 0 0 0 0,-1 0 0 0 0,0 0 0 0 0,0-1 0 0 0,0 1 0 0 0,1 1 0 0 0,-1 19-5749 0 0,0-15 1832 0 0</inkml:trace>
</inkml:ink>
</file>

<file path=ppt/ink/ink2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2.762"/>
    </inkml:context>
    <inkml:brush xml:id="br0">
      <inkml:brushProperty name="width" value="0.05" units="cm"/>
      <inkml:brushProperty name="height" value="0.05" units="cm"/>
    </inkml:brush>
  </inkml:definitions>
  <inkml:trace contextRef="#ctx0" brushRef="#br0">0 81 8778 0 0,'0'0'8218'0'0,"34"-9"-8070"0"0,105-27-71 0 0,-111 29-368 0 0,0 1 0 0 0,1 1 0 0 0,53-2 0 0 0,-27 4-1364 0 0,2-2-4617 0 0,-39 2-1858 0 0</inkml:trace>
</inkml:ink>
</file>

<file path=ppt/ink/ink2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3.245"/>
    </inkml:context>
    <inkml:brush xml:id="br0">
      <inkml:brushProperty name="width" value="0.05" units="cm"/>
      <inkml:brushProperty name="height" value="0.05" units="cm"/>
    </inkml:brush>
  </inkml:definitions>
  <inkml:trace contextRef="#ctx0" brushRef="#br0">24 0 7354 0 0,'0'0'2411'0'0,"1"6"-1772"0"0,0 0-599 0 0,-1-2 171 0 0,0-1 1 0 0,0 0-1 0 0,0 0 1 0 0,1 1 0 0 0,0-1-1 0 0,-1 0 1 0 0,1 0-1 0 0,0 0 1 0 0,1 0-1 0 0,-1 0 1 0 0,0 0-1 0 0,1 0 1 0 0,0 0 0 0 0,-1-1-1 0 0,1 1 1 0 0,0-1-1 0 0,1 1 1 0 0,-1-1-1 0 0,0 0 1 0 0,1 0-1 0 0,3 3 1 0 0,81 38 1550 0 0,-57-30-1519 0 0,49 29-1 0 0,-72-38-93 0 0,0 1-1 0 0,0 0 1 0 0,-1 0-1 0 0,0 1 1 0 0,0 0-1 0 0,0 0 0 0 0,-1 1 1 0 0,1-1-1 0 0,-2 1 1 0 0,1 0-1 0 0,5 12 1 0 0,-9-18-58 0 0,-1 0 1 0 0,0-1-1 0 0,1 1 0 0 0,-1 0 1 0 0,0 0-1 0 0,0 0 1 0 0,1 0-1 0 0,-1-1 0 0 0,0 1 1 0 0,0 0-1 0 0,0 0 1 0 0,0 0-1 0 0,0 0 0 0 0,0-1 1 0 0,-1 1-1 0 0,1 0 1 0 0,0 0-1 0 0,0 0 0 0 0,-1 0 1 0 0,1-1-1 0 0,0 1 1 0 0,-1 0-1 0 0,1 0 0 0 0,-1-1 1 0 0,1 1-1 0 0,-1 0 0 0 0,1-1 1 0 0,-2 2-1 0 0,-26 11 1038 0 0,-36-7-341 0 0,46-7-794 0 0,1 0 0 0 0,-1-1 0 0 0,1 0 0 0 0,-1-2 0 0 0,1 0 0 0 0,-24-9 0 0 0,-4-8-3413 0 0,2-6-5037 0 0</inkml:trace>
</inkml:ink>
</file>

<file path=ppt/ink/ink2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3.636"/>
    </inkml:context>
    <inkml:brush xml:id="br0">
      <inkml:brushProperty name="width" value="0.05" units="cm"/>
      <inkml:brushProperty name="height" value="0.05" units="cm"/>
    </inkml:brush>
  </inkml:definitions>
  <inkml:trace contextRef="#ctx0" brushRef="#br0">0 222 3801 0 0,'0'0'16165'0'0,"25"-21"-15824"0"0,81-63-61 0 0,-94 74-244 0 0,1 1 1 0 0,1 0-1 0 0,0 1 0 0 0,0 1 0 0 0,0 0 1 0 0,1 1-1 0 0,0 0 0 0 0,20-4 0 0 0,4-1-141 0 0,-12 2-639 0 0,57-10 0 0 0,-46 15-2859 0 0,-1 2-4443 0 0,-22 2 375 0 0</inkml:trace>
</inkml:ink>
</file>

<file path=ppt/ink/ink2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4.376"/>
    </inkml:context>
    <inkml:brush xml:id="br0">
      <inkml:brushProperty name="width" value="0.05" units="cm"/>
      <inkml:brushProperty name="height" value="0.05" units="cm"/>
    </inkml:brush>
  </inkml:definitions>
  <inkml:trace contextRef="#ctx0" brushRef="#br0">45 56 2385 0 0,'0'0'11981'0'0,"-6"1"-11384"0"0,-32 2 3464 0 0,69-3-2047 0 0,50-9-1245 0 0,140-32-1 0 0,-165 31-126 0 0,-56 10-547 0 0,-4 18 313 0 0,-65 108 519 0 0,-18 36-792 0 0,75-136-239 0 0,2 0-1 0 0,0 0 1 0 0,2 1-1 0 0,-7 40 1 0 0,14-60-92 0 0,0 0 0 0 0,0 0 0 0 0,1 1 0 0 0,0-1-1 0 0,1 8 1 0 0,-1-13-6 0 0,0-1 0 0 0,0 0 0 0 0,0 1 0 0 0,1-1 0 0 0,-1 0 0 0 0,1 0 0 0 0,-1 0 0 0 0,1 1 0 0 0,-1-1-1 0 0,1 0 1 0 0,0 0 0 0 0,-1 0 0 0 0,1 0 0 0 0,0 0 0 0 0,0 0 0 0 0,0 0 0 0 0,0 0 0 0 0,0 0 0 0 0,0 0 0 0 0,0-1-1 0 0,0 1 1 0 0,0 0 0 0 0,0-1 0 0 0,0 1 0 0 0,1-1 0 0 0,-1 1 0 0 0,0-1 0 0 0,0 0 0 0 0,1 1 0 0 0,-1-1-1 0 0,0 0 1 0 0,0 0 0 0 0,1 0 0 0 0,0 0 0 0 0,12 0-6581 0 0</inkml:trace>
</inkml:ink>
</file>

<file path=ppt/ink/ink2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4.766"/>
    </inkml:context>
    <inkml:brush xml:id="br0">
      <inkml:brushProperty name="width" value="0.05" units="cm"/>
      <inkml:brushProperty name="height" value="0.05" units="cm"/>
    </inkml:brush>
  </inkml:definitions>
  <inkml:trace contextRef="#ctx0" brushRef="#br0">30 0 13547 0 0,'0'0'5617'0'0,"-29"37"-12402"0"0</inkml:trace>
</inkml:ink>
</file>

<file path=ppt/ink/ink2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5.465"/>
    </inkml:context>
    <inkml:brush xml:id="br0">
      <inkml:brushProperty name="width" value="0.05" units="cm"/>
      <inkml:brushProperty name="height" value="0.05" units="cm"/>
    </inkml:brush>
  </inkml:definitions>
  <inkml:trace contextRef="#ctx0" brushRef="#br0">97 26 7570 0 0,'0'0'8980'0'0,"3"-4"-8770"0"0,-1 2-161 0 0,0 0 0 0 0,-1 1 0 0 0,1-1 0 0 0,0 0 0 0 0,0 1 0 0 0,0-1 0 0 0,0 1 0 0 0,0 0 0 0 0,0 0 0 0 0,0 0 0 0 0,0 0 0 0 0,0 0 0 0 0,1 0 0 0 0,-1 1 1 0 0,0-1-1 0 0,1 1 0 0 0,-1-1 0 0 0,0 1 0 0 0,1 0 0 0 0,-1 0 0 0 0,0 0 0 0 0,1 0 0 0 0,-1 0 0 0 0,1 1 0 0 0,-1-1 0 0 0,0 1 0 0 0,1-1 0 0 0,-1 1 0 0 0,0 0 0 0 0,0 0 1 0 0,0 0-1 0 0,0 0 0 0 0,0 1 0 0 0,0-1 0 0 0,0 0 0 0 0,0 1 0 0 0,3 2 0 0 0,1 2-18 0 0,0 0 0 0 0,-1 0 0 0 0,0 1 0 0 0,0 0 0 0 0,0 0 0 0 0,-1 0 0 0 0,0 0 0 0 0,0 1 0 0 0,-1 0 0 0 0,0-1 0 0 0,0 1 0 0 0,-1 0 0 0 0,0 1 0 0 0,0-1 0 0 0,-1 0 0 0 0,0 1 0 0 0,0-1 0 0 0,-1 0 0 0 0,0 1 0 0 0,-1-1 0 0 0,0 0 0 0 0,0 1 0 0 0,-1-1 0 0 0,0 0 0 0 0,-5 13 0 0 0,5-13 6 0 0,-1 0 0 0 0,0 0 0 0 0,-1 0 1 0 0,1-1-1 0 0,-2 1 0 0 0,1-1 0 0 0,-1 0 0 0 0,0 0 1 0 0,0-1-1 0 0,-1 1 0 0 0,0-1 0 0 0,0-1 1 0 0,-1 1-1 0 0,1-1 0 0 0,-1 0 0 0 0,0 0 1 0 0,-1-1-1 0 0,1 0 0 0 0,-1 0 0 0 0,1-1 1 0 0,-1 0-1 0 0,0 0 0 0 0,-1-1 0 0 0,1 0 0 0 0,-11 1 1 0 0,15-3 48 0 0,0 1 1 0 0,0-1-1 0 0,0-1 1 0 0,0 1-1 0 0,0-1 1 0 0,1 0-1 0 0,-1 1 1 0 0,0-2-1 0 0,0 1 1 0 0,-4-2-1 0 0,7 2-46 0 0,0 0 0 0 0,-1 1 0 0 0,1-1-1 0 0,0 0 1 0 0,0 0 0 0 0,0 0 0 0 0,0 0-1 0 0,0 0 1 0 0,0 0 0 0 0,0 0 0 0 0,0-1 0 0 0,0 1-1 0 0,1 0 1 0 0,-1-1 0 0 0,1 1 0 0 0,-1 0-1 0 0,0-1 1 0 0,1 1 0 0 0,0 0 0 0 0,-1-1 0 0 0,1 1-1 0 0,0-1 1 0 0,0 1 0 0 0,0-1 0 0 0,0 1-1 0 0,0-1 1 0 0,0 1 0 0 0,0 0 0 0 0,1-1 0 0 0,-1 1-1 0 0,1-3 1 0 0,0 3-39 0 0,1 0 1 0 0,0-1-1 0 0,-1 1 0 0 0,1 0 0 0 0,0 0 1 0 0,0 0-1 0 0,0 0 0 0 0,-1 0 1 0 0,1 1-1 0 0,0-1 0 0 0,0 0 0 0 0,0 1 1 0 0,0 0-1 0 0,1-1 0 0 0,-1 1 0 0 0,3 0 1 0 0,37-4 32 0 0,136 5 82 0 0,32-2-4996 0 0,-189-3-2493 0 0</inkml:trace>
</inkml:ink>
</file>

<file path=ppt/ink/ink2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5.884"/>
    </inkml:context>
    <inkml:brush xml:id="br0">
      <inkml:brushProperty name="width" value="0.05" units="cm"/>
      <inkml:brushProperty name="height" value="0.05" units="cm"/>
    </inkml:brush>
  </inkml:definitions>
  <inkml:trace contextRef="#ctx0" brushRef="#br0">15 1 9386 0 0,'0'0'6676'0'0,"-3"3"-6467"0"0,2-3-164 0 0,0 1 0 0 0,0-1-1 0 0,1 1 1 0 0,-1-1 0 0 0,0 1-1 0 0,0 0 1 0 0,1-1 0 0 0,-1 1-1 0 0,1 0 1 0 0,-1 0 0 0 0,1-1-1 0 0,-1 1 1 0 0,1 0-1 0 0,-1 0 1 0 0,1 0 0 0 0,-1 0-1 0 0,1 0 1 0 0,0 0 0 0 0,0 0-1 0 0,-1-1 1 0 0,1 1 0 0 0,0 0-1 0 0,0 0 1 0 0,0 0 0 0 0,0 0-1 0 0,0 0 1 0 0,0 0-1 0 0,0 0 1 0 0,1 0 0 0 0,-1 0-1 0 0,0 0 1 0 0,0 0 0 0 0,1 0-1 0 0,-1 0 1 0 0,2 1 0 0 0,1 2 250 0 0,1 1 0 0 0,0-1 0 0 0,0-1 1 0 0,0 1-1 0 0,1 0 0 0 0,6 4 1 0 0,26 18 459 0 0,35 32 0 0 0,-60-47-720 0 0,-1-1-1 0 0,-1 1 0 0 0,0 1 1 0 0,0 0-1 0 0,-1 1 0 0 0,14 26 1 0 0,-22-37-39 0 0,0 0 1 0 0,0 0 0 0 0,0 0 0 0 0,0 0 0 0 0,-1 1-1 0 0,1-1 1 0 0,-1 0 0 0 0,1 0 0 0 0,-1 1 0 0 0,0-1-1 0 0,0 0 1 0 0,0 1 0 0 0,0-1 0 0 0,0 0 0 0 0,0 1-1 0 0,-1-1 1 0 0,0 4 0 0 0,0-4 42 0 0,0-1-1 0 0,0 0 1 0 0,0 1-1 0 0,0-1 1 0 0,0 0 0 0 0,0 0-1 0 0,-1 1 1 0 0,1-1-1 0 0,0 0 1 0 0,-1 0 0 0 0,1-1-1 0 0,0 1 1 0 0,-1 0-1 0 0,1 0 1 0 0,-1-1 0 0 0,1 1-1 0 0,-1-1 1 0 0,1 1-1 0 0,-3 0 1 0 0,-1-1-421 0 0,0 1-1 0 0,1-1 1 0 0,-1 1 0 0 0,0-1-1 0 0,0-1 1 0 0,-8 0 0 0 0,-27-13-10022 0 0</inkml:trace>
</inkml:ink>
</file>

<file path=ppt/ink/ink2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6.307"/>
    </inkml:context>
    <inkml:brush xml:id="br0">
      <inkml:brushProperty name="width" value="0.05" units="cm"/>
      <inkml:brushProperty name="height" value="0.05" units="cm"/>
    </inkml:brush>
  </inkml:definitions>
  <inkml:trace contextRef="#ctx0" brushRef="#br0">1 203 12475 0 0,'0'0'3400'0'0,"214"-145"-3432"0"0,-185 130-200 0 0,2 3-344 0 0,-8 2-288 0 0,0 1-448 0 0,-2 3-825 0 0,-6 0-679 0 0</inkml:trace>
</inkml:ink>
</file>

<file path=ppt/ink/ink2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8.081"/>
    </inkml:context>
    <inkml:brush xml:id="br0">
      <inkml:brushProperty name="width" value="0.05" units="cm"/>
      <inkml:brushProperty name="height" value="0.05" units="cm"/>
    </inkml:brush>
  </inkml:definitions>
  <inkml:trace contextRef="#ctx0" brushRef="#br0">96 104 3913 0 0,'0'0'7669'0'0,"3"3"-6812"0"0,2 5-447 0 0,-1-1 0 0 0,-1 1 0 0 0,1 0 0 0 0,-1-1 1 0 0,2 11-1 0 0,-2-7 148 0 0,1-1-1 0 0,0 0 1 0 0,0 0 0 0 0,8 13 0 0 0,-1-9 451 0 0,-9-11-785 0 0,0-1-1 0 0,1 1 0 0 0,-1 0 1 0 0,0-1-1 0 0,-1 1 1 0 0,1 0-1 0 0,0 1 1 0 0,-1-1-1 0 0,0 0 0 0 0,0 0 1 0 0,2 7-1 0 0,-5-9-169 0 0,-1 0 0 0 0,1-1-1 0 0,0 1 1 0 0,0-1 0 0 0,-1 1 0 0 0,1-1-1 0 0,-1 0 1 0 0,1 0 0 0 0,0 0-1 0 0,-1 0 1 0 0,1-1 0 0 0,0 1 0 0 0,-1-1-1 0 0,1 1 1 0 0,0-1 0 0 0,0 0-1 0 0,-4-1 1 0 0,3-5-446 0 0,1 1 0 0 0,-1-1 0 0 0,1 0 0 0 0,1-1 0 0 0,-1 1 0 0 0,1 0 0 0 0,0 0 0 0 0,1-1 0 0 0,0 1 0 0 0,0 0 0 0 0,1-1 0 0 0,1-9 0 0 0,-1 9-1142 0 0,0-1-1 0 0,-1 0 1 0 0,1 0 0 0 0,-2 0 0 0 0,0 0 0 0 0,0 0 0 0 0,-4-15 0 0 0,4 20 1564 0 0,-1 1 0 0 0,-1-1-1 0 0,1 0 1 0 0,0 1 0 0 0,-1-1 0 0 0,0 1 0 0 0,1 0-1 0 0,-1 0 1 0 0,-1 0 0 0 0,1 0 0 0 0,0 1 0 0 0,-1-1-1 0 0,1 1 1 0 0,-1 0 0 0 0,0 0 0 0 0,0 0 0 0 0,0 0-1 0 0,0 1 1 0 0,-5-2 0 0 0,4 1 917 0 0,-1 0-1 0 0,0-1 1 0 0,1 0-1 0 0,-1 0 1 0 0,1 0-1 0 0,0 0 1 0 0,-7-6-1 0 0,9 2 3043 0 0,14 10-3194 0 0,12 8-782 0 0,260 143 1462 0 0,-267-146-1430 0 0,3 1-43 0 0,0 0 0 0 0,32 23 0 0 0,-48-30 21 0 0,1 1 1 0 0,-1-1 0 0 0,1 1-1 0 0,-1 0 1 0 0,0 1 0 0 0,0-1 0 0 0,0 0-1 0 0,-1 1 1 0 0,1 0 0 0 0,-1-1-1 0 0,0 1 1 0 0,0 0 0 0 0,0 0-1 0 0,0 0 1 0 0,-1 1 0 0 0,1-1 0 0 0,-1 0-1 0 0,0 1 1 0 0,0 5 0 0 0,-2-7 10 0 0,1-1 1 0 0,-1 0 0 0 0,0 0 0 0 0,0 0 0 0 0,0 0 0 0 0,0 0-1 0 0,0 0 1 0 0,-1 0 0 0 0,1 0 0 0 0,-1 0 0 0 0,1-1 0 0 0,-1 1-1 0 0,1-1 1 0 0,-1 1 0 0 0,0-1 0 0 0,0 1 0 0 0,0-1-1 0 0,0 0 1 0 0,0 0 0 0 0,0 0 0 0 0,0 0 0 0 0,0 0 0 0 0,0-1-1 0 0,-3 1 1 0 0,-56 14 451 0 0,58-14-467 0 0,-21 2 281 0 0,0-1 1 0 0,-29-2-1 0 0,47 0-269 0 0,1 0 0 0 0,-1-1 0 0 0,1 1 0 0 0,-1-1 0 0 0,1-1 0 0 0,0 1 0 0 0,0-1 0 0 0,-1 0 0 0 0,1 0 0 0 0,0 0 0 0 0,1-1 0 0 0,-1 0 0 0 0,0 0 0 0 0,1 0 0 0 0,-1 0 0 0 0,-3-5 0 0 0,7 7-116 0 0,0 1 1 0 0,1-1-1 0 0,-1 0 1 0 0,0 0-1 0 0,1 0 1 0 0,-1 0 0 0 0,0 0-1 0 0,1 0 1 0 0,-1 0-1 0 0,1 0 1 0 0,0 0-1 0 0,-1 0 1 0 0,1 0-1 0 0,0 0 1 0 0,0-1-1 0 0,-1 1 1 0 0,1 0-1 0 0,0 0 1 0 0,0 0-1 0 0,0 0 1 0 0,1 0-1 0 0,-1-1 1 0 0,0 1-1 0 0,0 0 1 0 0,0 0-1 0 0,1 0 1 0 0,-1 0-1 0 0,1 0 1 0 0,-1 0 0 0 0,1 0-1 0 0,0-1 1 0 0,17-14-9737 0 0</inkml:trace>
</inkml:ink>
</file>

<file path=ppt/ink/ink2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8.738"/>
    </inkml:context>
    <inkml:brush xml:id="br0">
      <inkml:brushProperty name="width" value="0.05" units="cm"/>
      <inkml:brushProperty name="height" value="0.05" units="cm"/>
    </inkml:brush>
  </inkml:definitions>
  <inkml:trace contextRef="#ctx0" brushRef="#br0">52 96 7714 0 0,'0'0'10521'0'0,"-7"17"-10295"0"0,-2 5-162 0 0,2-5 8 0 0,0 0 0 0 0,-6 29 0 0 0,4 30 731 0 0,9-69-117 0 0,1-9-111 0 0,-1-42-373 0 0,1 36-303 0 0,-1-1 0 0 0,1 1 0 0 0,1-1-1 0 0,-1 1 1 0 0,1 0 0 0 0,1-1 0 0 0,0 1 0 0 0,0 0-1 0 0,0 0 1 0 0,9-14 0 0 0,2 2-44 0 0,2 0-1 0 0,23-25 1 0 0,-8 10 669 0 0,-18 18 653 0 0,-3 8-964 0 0,-2 32-444 0 0,0 25 591 0 0,-7-37-308 0 0,1 0 1 0 0,0 0 0 0 0,0-1-1 0 0,1 1 1 0 0,0-1-1 0 0,9 18 1 0 0,3-3-69 0 0,29 37 1 0 0,-17-26-469 0 0,-21-19-1224 0 0</inkml:trace>
</inkml:ink>
</file>

<file path=ppt/ink/ink2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9.139"/>
    </inkml:context>
    <inkml:brush xml:id="br0">
      <inkml:brushProperty name="width" value="0.05" units="cm"/>
      <inkml:brushProperty name="height" value="0.05" units="cm"/>
    </inkml:brush>
  </inkml:definitions>
  <inkml:trace contextRef="#ctx0" brushRef="#br0">1 95 10018 0 0,'0'0'6431'0'0,"34"-13"-7013"0"0,108-39 198 0 0,-130 46-333 0 0,1 2-1 0 0,0-1 0 0 0,0 2 1 0 0,0-1-1 0 0,0 2 0 0 0,14-2 1 0 0,-5 3-3600 0 0</inkml:trace>
</inkml:ink>
</file>

<file path=ppt/ink/ink2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39.516"/>
    </inkml:context>
    <inkml:brush xml:id="br0">
      <inkml:brushProperty name="width" value="0.05" units="cm"/>
      <inkml:brushProperty name="height" value="0.05" units="cm"/>
    </inkml:brush>
  </inkml:definitions>
  <inkml:trace contextRef="#ctx0" brushRef="#br0">1 42 5817 0 0,'0'0'4504'0'0,"0"10"-3701"0"0,0 7-142 0 0,1 0 0 0 0,0 0 0 0 0,1 0 0 0 0,1-1 0 0 0,10 33 0 0 0,-12-45-569 0 0,1-1-1 0 0,-1 1 0 0 0,0 0 0 0 0,1-1 0 0 0,0 1 0 0 0,0-1 0 0 0,0 1 0 0 0,0-1 1 0 0,1 0-1 0 0,-1 0 0 0 0,1 0 0 0 0,0 0 0 0 0,0-1 0 0 0,0 1 0 0 0,0-1 0 0 0,0 1 1 0 0,0-1-1 0 0,1 0 0 0 0,-1 0 0 0 0,1-1 0 0 0,0 1 0 0 0,-1-1 0 0 0,1 0 0 0 0,0 0 1 0 0,0 0-1 0 0,0 0 0 0 0,-1-1 0 0 0,1 1 0 0 0,0-1 0 0 0,0 0 0 0 0,0 0 1 0 0,0-1-1 0 0,0 1 0 0 0,6-2 0 0 0,-5 1-25 0 0,-1-1-1 0 0,0 1 1 0 0,0-1-1 0 0,0 0 1 0 0,0 0 0 0 0,0 0-1 0 0,-1 0 1 0 0,1-1-1 0 0,0 1 1 0 0,-1-1 0 0 0,0 0-1 0 0,0 0 1 0 0,0 0 0 0 0,0 0-1 0 0,0-1 1 0 0,-1 1-1 0 0,1-1 1 0 0,-1 0 0 0 0,0 0-1 0 0,0 0 1 0 0,0 0-1 0 0,-1 0 1 0 0,1 0 0 0 0,-1 0-1 0 0,0-1 1 0 0,0 1 0 0 0,0-7-1 0 0,0-8-51 0 0,0-1 0 0 0,-1 0-1 0 0,-1 1 1 0 0,-5-31 0 0 0,0 23-449 0 0,4 25-153 0 0,1 18 289 0 0,4 90 784 0 0,32 207 0 0 0,-13-228-702 0 0,-7-33-6485 0 0</inkml:trace>
</inkml:ink>
</file>

<file path=ppt/ink/ink2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40"/>
    </inkml:context>
    <inkml:brush xml:id="br0">
      <inkml:brushProperty name="width" value="0.05" units="cm"/>
      <inkml:brushProperty name="height" value="0.05" units="cm"/>
    </inkml:brush>
  </inkml:definitions>
  <inkml:trace contextRef="#ctx0" brushRef="#br0">156 0 8298 0 0,'0'0'5900'0'0,"-17"12"-5730"0"0,4-5-74 0 0,-4 3 144 0 0,1 1-1 0 0,0 1 1 0 0,0 0 0 0 0,1 0-1 0 0,-19 22 1 0 0,33-33-170 0 0,0 0 0 0 0,0 0 0 0 0,0 1 0 0 0,0-1 1 0 0,0 1-1 0 0,0-1 0 0 0,0 1 0 0 0,1-1 0 0 0,-1 1 0 0 0,1-1 0 0 0,-1 1 0 0 0,1-1 0 0 0,-1 1 0 0 0,1 0 0 0 0,0-1 1 0 0,-1 1-1 0 0,1 0 0 0 0,0-1 0 0 0,0 1 0 0 0,1 0 0 0 0,-1-1 0 0 0,0 1 0 0 0,0 0 0 0 0,1-1 0 0 0,-1 1 0 0 0,1 0 1 0 0,0-1-1 0 0,-1 1 0 0 0,1-1 0 0 0,0 1 0 0 0,0-1 0 0 0,0 0 0 0 0,0 1 0 0 0,0-1 0 0 0,0 0 0 0 0,0 0 1 0 0,0 1-1 0 0,1-1 0 0 0,-1 0 0 0 0,0 0 0 0 0,1 0 0 0 0,-1-1 0 0 0,4 3 0 0 0,8 3 225 0 0,1 1 0 0 0,0-2 0 0 0,0 0 1 0 0,19 4-1 0 0,0 1-379 0 0,-25-6 136 0 0,0 0 0 0 0,-1 1 1 0 0,1 0-1 0 0,-1 0 0 0 0,0 0 1 0 0,0 1-1 0 0,-1 0 0 0 0,0 0 0 0 0,0 1 1 0 0,0 0-1 0 0,-1 0 0 0 0,0 0 1 0 0,0 1-1 0 0,-1-1 0 0 0,0 1 1 0 0,0 0-1 0 0,-1 1 0 0 0,0-1 0 0 0,-1 0 1 0 0,1 1-1 0 0,-2 0 0 0 0,2 9 1716 0 0,-41-22-687 0 0,-22 0-2417 0 0,34 4-3432 0 0,11 0-1566 0 0,0 0-5525 0 0</inkml:trace>
</inkml:ink>
</file>

<file path=ppt/ink/ink2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2.415"/>
    </inkml:context>
    <inkml:brush xml:id="br0">
      <inkml:brushProperty name="width" value="0.05" units="cm"/>
      <inkml:brushProperty name="height" value="0.05" units="cm"/>
    </inkml:brush>
  </inkml:definitions>
  <inkml:trace contextRef="#ctx0" brushRef="#br0">102 5 5521 0 0,'0'0'11980'0'0,"-5"-2"-11500"0"0,4 2-418 0 0,-1-1 1 0 0,1 1-1 0 0,-1-1 0 0 0,1 1 0 0 0,-1 0 1 0 0,1 0-1 0 0,-1 0 0 0 0,0-1 0 0 0,1 1 1 0 0,-1 1-1 0 0,1-1 0 0 0,-1 0 0 0 0,1 0 0 0 0,-1 1 1 0 0,1-1-1 0 0,-1 0 0 0 0,1 1 0 0 0,-1 0 1 0 0,1-1-1 0 0,0 1 0 0 0,-1 0 0 0 0,1 0 1 0 0,-2 1-1 0 0,1 0 38 0 0,0 0 0 0 0,0 1 0 0 0,0-1 0 0 0,1 1 0 0 0,-1-1 0 0 0,1 1 1 0 0,0-1-1 0 0,0 1 0 0 0,0 0 0 0 0,0 0 0 0 0,0-1 0 0 0,0 1 0 0 0,1 0 0 0 0,-1 0 0 0 0,1 5 1 0 0,-19 123 1158 0 0,11-88-1317 0 0,2-1 0 0 0,0 46 0 0 0,5-66-259 0 0,0-11-2393 0 0,1 0-6740 0 0</inkml:trace>
</inkml:ink>
</file>

<file path=ppt/ink/ink2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2.981"/>
    </inkml:context>
    <inkml:brush xml:id="br0">
      <inkml:brushProperty name="width" value="0.05" units="cm"/>
      <inkml:brushProperty name="height" value="0.05" units="cm"/>
    </inkml:brush>
  </inkml:definitions>
  <inkml:trace contextRef="#ctx0" brushRef="#br0">9 28 4657 0 0,'0'0'13231'0'0,"-4"2"-12531"0"0,-1 2 236 0 0,14-2-253 0 0,32-6 126 0 0,59-14-19 0 0,-86 15-741 0 0,0-1 1 0 0,0 2-1 0 0,0 0 0 0 0,27 0 1 0 0,-40 2-56 0 0,0 46 716 0 0,-8 183 1020 0 0,1-115-3480 0 0,4 2-9122 0 0</inkml:trace>
</inkml:ink>
</file>

<file path=ppt/ink/ink2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3.399"/>
    </inkml:context>
    <inkml:brush xml:id="br0">
      <inkml:brushProperty name="width" value="0.05" units="cm"/>
      <inkml:brushProperty name="height" value="0.05" units="cm"/>
    </inkml:brush>
  </inkml:definitions>
  <inkml:trace contextRef="#ctx0" brushRef="#br0">1 3 9378 0 0,'0'0'10486'0'0,"-1"-2"-10343"0"0,8 14 7 0 0,-1-1 1 0 0,1 0-1 0 0,1 0 1 0 0,0-1-1 0 0,17 17 1 0 0,9 13 137 0 0,2 5 17 0 0,-23-31-157 0 0,-1 0 1 0 0,0 1-1 0 0,-1 1 1 0 0,-1-1 0 0 0,-1 2-1 0 0,0 0 1 0 0,-1 0-1 0 0,10 32 1 0 0,-17-48-139 0 0,-1 0 0 0 0,1 1 0 0 0,-1-1 0 0 0,0 0 0 0 0,1 1 0 0 0,-1-1 0 0 0,0 1 0 0 0,0-1 0 0 0,0 0 0 0 0,0 1 0 0 0,-1-1 0 0 0,1 1 0 0 0,0-1 0 0 0,0 0 0 0 0,-1 1 0 0 0,1-1 0 0 0,-1 0 0 0 0,1 1 0 0 0,-1-1 0 0 0,0 0 0 0 0,0 0 0 0 0,1 0 0 0 0,-1 1 0 0 0,0-1 0 0 0,0 0 0 0 0,0 0 0 0 0,-2 1 0 0 0,1-1 23 0 0,0 0 0 0 0,-1 0 0 0 0,1-1 0 0 0,-1 1 0 0 0,1 0 0 0 0,-1-1 0 0 0,1 0 0 0 0,-1 0 0 0 0,1 0 0 0 0,-1 0 0 0 0,1 0 0 0 0,-1 0 0 0 0,-4-1 0 0 0,-41-14-3509 0 0,14-2-8062 0 0</inkml:trace>
</inkml:ink>
</file>

<file path=ppt/ink/ink2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3.791"/>
    </inkml:context>
    <inkml:brush xml:id="br0">
      <inkml:brushProperty name="width" value="0.05" units="cm"/>
      <inkml:brushProperty name="height" value="0.05" units="cm"/>
    </inkml:brush>
  </inkml:definitions>
  <inkml:trace contextRef="#ctx0" brushRef="#br0">0 182 9050 0 0,'0'0'8530'0'0,"197"-160"-8642"0"0,-176 150-224 0 0,-8 4-264 0 0,3 3-505 0 0,-1 1-895 0 0,-5 2-1257 0 0</inkml:trace>
</inkml:ink>
</file>

<file path=ppt/ink/ink2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4.168"/>
    </inkml:context>
    <inkml:brush xml:id="br0">
      <inkml:brushProperty name="width" value="0.05" units="cm"/>
      <inkml:brushProperty name="height" value="0.05" units="cm"/>
    </inkml:brush>
  </inkml:definitions>
  <inkml:trace contextRef="#ctx0" brushRef="#br0">93 1 8170 0 0,'0'0'10930'0'0,"-14"34"-10669"0"0,-43 104-115 0 0,37-87-129 0 0,19-35-343 0 0,2-1-1867 0 0</inkml:trace>
</inkml:ink>
</file>

<file path=ppt/ink/ink2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4.558"/>
    </inkml:context>
    <inkml:brush xml:id="br0">
      <inkml:brushProperty name="width" value="0.05" units="cm"/>
      <inkml:brushProperty name="height" value="0.05" units="cm"/>
    </inkml:brush>
  </inkml:definitions>
  <inkml:trace contextRef="#ctx0" brushRef="#br0">73 71 4185 0 0,'0'0'7724'0'0,"-9"5"-7102"0"0,6-2-623 0 0,-1-1 199 0 0,0 1 1 0 0,0-1-1 0 0,0 1 1 0 0,0 0-1 0 0,0 1 1 0 0,1-1-1 0 0,0 1 1 0 0,0-1 0 0 0,0 1-1 0 0,0 0 1 0 0,0 0-1 0 0,1 0 1 0 0,-1 0-1 0 0,1 1 1 0 0,0-1-1 0 0,1 1 1 0 0,-2 5-1 0 0,1-2 93 0 0,0 1-1 0 0,1 0 1 0 0,1-1-1 0 0,-1 1 1 0 0,1 0-1 0 0,1 0 1 0 0,0-1-1 0 0,0 1 1 0 0,1 0-1 0 0,0-1 1 0 0,4 13-1 0 0,-4-17-216 0 0,0-1-1 0 0,0 1 0 0 0,0-1 0 0 0,0 1 0 0 0,0-1 0 0 0,1 0 1 0 0,0 0-1 0 0,0 0 0 0 0,0 0 0 0 0,0 0 0 0 0,0-1 0 0 0,0 1 0 0 0,1-1 1 0 0,-1 0-1 0 0,1 0 0 0 0,-1 0 0 0 0,1-1 0 0 0,0 1 0 0 0,0-1 1 0 0,0 0-1 0 0,0 0 0 0 0,0 0 0 0 0,0-1 0 0 0,0 1 0 0 0,0-1 0 0 0,6 0 1 0 0,-2-1 33 0 0,-1 1 1 0 0,0-1-1 0 0,1-1 1 0 0,-1 0-1 0 0,0 0 1 0 0,0 0-1 0 0,0-1 1 0 0,0 0-1 0 0,0 0 1 0 0,-1-1-1 0 0,1 0 1 0 0,-1 0-1 0 0,0 0 1 0 0,0-1-1 0 0,-1 0 1 0 0,1 0-1 0 0,-1 0 1 0 0,8-12-1 0 0,-9 13-66 0 0,-1-1 1 0 0,0 1-1 0 0,-1-1 1 0 0,1 0-1 0 0,-1 1 0 0 0,0-1 1 0 0,0 0-1 0 0,0-1 0 0 0,-1 1 1 0 0,1 0-1 0 0,-1 0 0 0 0,-1-1 1 0 0,1 1-1 0 0,-1 0 1 0 0,0-1-1 0 0,0 1 0 0 0,0 0 1 0 0,-1-1-1 0 0,0 1 0 0 0,0 0 1 0 0,-1-1-1 0 0,1 1 0 0 0,-1 0 1 0 0,0 0-1 0 0,0 0 1 0 0,-6-9-1 0 0,1 5-53 0 0,0 0 0 0 0,0 0 0 0 0,-1 1 0 0 0,0 0 0 0 0,0 0 0 0 0,-1 1 0 0 0,0 0 0 0 0,-12-8 0 0 0,14 12-205 0 0,1-1-1 0 0,-1 1 1 0 0,0 0-1 0 0,1 1 1 0 0,-1-1-1 0 0,-1 1 1 0 0,1 1-1 0 0,0-1 1 0 0,0 1-1 0 0,-1 1 1 0 0,1-1-1 0 0,0 1 1 0 0,-15 2-1 0 0,20-1-247 0 0,0-1-1 0 0,0 1 0 0 0,0 0 1 0 0,0 0-1 0 0,0 0 1 0 0,0 0-1 0 0,0 1 0 0 0,1-1 1 0 0,-1 0-1 0 0,0 1 1 0 0,1-1-1 0 0,-1 1 0 0 0,1-1 1 0 0,0 1-1 0 0,-1 0 1 0 0,0 3-1 0 0,-3 1-3028 0 0</inkml:trace>
</inkml:ink>
</file>

<file path=ppt/ink/ink2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5.077"/>
    </inkml:context>
    <inkml:brush xml:id="br0">
      <inkml:brushProperty name="width" value="0.05" units="cm"/>
      <inkml:brushProperty name="height" value="0.05" units="cm"/>
    </inkml:brush>
  </inkml:definitions>
  <inkml:trace contextRef="#ctx0" brushRef="#br0">116 58 5921 0 0,'0'0'10013'0'0,"-16"6"-9246"0"0,-49 23-127 0 0,62-27-563 0 0,1-1 1 0 0,0 1-1 0 0,-1 0 0 0 0,1 0 0 0 0,0 0 1 0 0,0 0-1 0 0,0 0 0 0 0,0 1 0 0 0,0-1 1 0 0,0 0-1 0 0,1 1 0 0 0,-1 0 0 0 0,1-1 1 0 0,0 1-1 0 0,-1 0 0 0 0,2 0 0 0 0,-1-1 1 0 0,0 1-1 0 0,0 0 0 0 0,1 0 0 0 0,-1 0 1 0 0,1 0-1 0 0,0 0 0 0 0,0 0 0 0 0,0 0 1 0 0,1 0-1 0 0,-1 0 0 0 0,1 0 0 0 0,0 3 1 0 0,0 10 297 0 0,0-12-299 0 0,0-1 0 0 0,0 1 0 0 0,0-1 0 0 0,1 1 1 0 0,-1-1-1 0 0,1 1 0 0 0,0-1 0 0 0,0 0 0 0 0,0 0 1 0 0,0 0-1 0 0,0 0 0 0 0,1 0 0 0 0,0 0 0 0 0,-1 0 1 0 0,6 3-1 0 0,-1 0 6 0 0,1 0 1 0 0,-1-1 0 0 0,1 0-1 0 0,0 0 1 0 0,11 5 0 0 0,-8-7 11 0 0,-1 0 1 0 0,1 0 0 0 0,-1-1-1 0 0,1 0 1 0 0,0 0 0 0 0,0-2-1 0 0,-1 1 1 0 0,1-1 0 0 0,20-3-1 0 0,-28 2-36 0 0,0 1 0 0 0,0-1 0 0 0,0 1 1 0 0,0-1-1 0 0,-1 0 0 0 0,1 0 0 0 0,0 0 0 0 0,0-1 0 0 0,-1 1 0 0 0,1-1 0 0 0,-1 1 0 0 0,1-1 0 0 0,-1 0 0 0 0,0 0 1 0 0,1 0-1 0 0,-1 0 0 0 0,0 0 0 0 0,0-1 0 0 0,-1 1 0 0 0,1 0 0 0 0,0-1 0 0 0,-1 0 0 0 0,0 1 0 0 0,1-1 0 0 0,-1 0 0 0 0,0 0 1 0 0,0 1-1 0 0,-1-1 0 0 0,1 0 0 0 0,-1 0 0 0 0,1 0 0 0 0,-1 0 0 0 0,0 0 0 0 0,0 0 0 0 0,0 0 0 0 0,0 0 0 0 0,-1 0 1 0 0,1 0-1 0 0,-2-4 0 0 0,0 0-31 0 0,0 1 1 0 0,-1 0 0 0 0,0 0-1 0 0,1 0 1 0 0,-2 1 0 0 0,1-1-1 0 0,-1 1 1 0 0,0 0 0 0 0,0 0-1 0 0,0 0 1 0 0,-7-6-1 0 0,-62-48-611 0 0,48 39 151 0 0,-33-20-941 0 0,33 28-3208 0 0</inkml:trace>
</inkml:ink>
</file>

<file path=ppt/ink/ink2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5.565"/>
    </inkml:context>
    <inkml:brush xml:id="br0">
      <inkml:brushProperty name="width" value="0.05" units="cm"/>
      <inkml:brushProperty name="height" value="0.05" units="cm"/>
    </inkml:brush>
  </inkml:definitions>
  <inkml:trace contextRef="#ctx0" brushRef="#br0">65 117 5857 0 0,'0'0'5951'0'0,"-8"15"-4888"0"0,-21 49-203 0 0,27-61-753 0 0,1 0 1 0 0,0 0-1 0 0,-1 0 1 0 0,1 0-1 0 0,1 0 1 0 0,-1 0 0 0 0,0 0-1 0 0,1 0 1 0 0,-1 0-1 0 0,1 0 1 0 0,0 0-1 0 0,0 0 1 0 0,1 0-1 0 0,-1 0 1 0 0,0 0-1 0 0,1 1 1 0 0,0-1-1 0 0,0 0 1 0 0,0 0-1 0 0,0-1 1 0 0,0 1-1 0 0,1 0 1 0 0,-1 0-1 0 0,1-1 1 0 0,-1 1-1 0 0,1 0 1 0 0,0-1-1 0 0,0 0 1 0 0,1 1-1 0 0,-1-1 1 0 0,0 0-1 0 0,4 2 1 0 0,0 0 118 0 0,0-1-1 0 0,1 1 1 0 0,-1-2 0 0 0,1 1 0 0 0,0-1 0 0 0,0 0-1 0 0,0 0 1 0 0,0 0 0 0 0,0-1 0 0 0,0 0-1 0 0,7-1 1 0 0,7 0 44 0 0,-1 0 0 0 0,1-2 0 0 0,-1-1 1 0 0,1 0-1 0 0,-1-2 0 0 0,-1 0 0 0 0,1-1 0 0 0,-1-1 0 0 0,25-12 0 0 0,-43 18-212 0 0,0 1 0 0 0,0-1 0 0 0,1 0 0 0 0,-1 0-1 0 0,0 0 1 0 0,0 0 0 0 0,0 0 0 0 0,0-1 0 0 0,0 1 0 0 0,0 0 0 0 0,0 0 0 0 0,-1-1 0 0 0,1 1 0 0 0,0 0 0 0 0,-1-1 0 0 0,1 1-1 0 0,-1-1 1 0 0,1 1 0 0 0,-1-1 0 0 0,0 1 0 0 0,0-1 0 0 0,0 1 0 0 0,1-1 0 0 0,-1 1 0 0 0,-1-1 0 0 0,1 1 0 0 0,0-1 0 0 0,0 1-1 0 0,0-1 1 0 0,-1 1 0 0 0,1 0 0 0 0,-1-1 0 0 0,1 1 0 0 0,-1-1 0 0 0,0 1 0 0 0,0 0 0 0 0,1-1 0 0 0,-1 1 0 0 0,0 0-1 0 0,0 0 1 0 0,-2-2 0 0 0,-5-7 119 0 0,0 1 0 0 0,0 0 0 0 0,-19-14 0 0 0,23 20-160 0 0,-27-23-214 0 0,-2 1 0 0 0,-1 2 1 0 0,-1 1-1 0 0,-54-25 1 0 0,81 44-166 0 0,0 0-1 0 0,0 1 1 0 0,-1 0 0 0 0,-13-1 0 0 0,3 2-3592 0 0,2 3-4652 0 0</inkml:trace>
</inkml:ink>
</file>

<file path=ppt/ink/ink2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6.452"/>
    </inkml:context>
    <inkml:brush xml:id="br0">
      <inkml:brushProperty name="width" value="0.05" units="cm"/>
      <inkml:brushProperty name="height" value="0.05" units="cm"/>
    </inkml:brush>
  </inkml:definitions>
  <inkml:trace contextRef="#ctx0" brushRef="#br0">0 0 4017 0 0,'0'0'6964'0'0,"27"2"-5548"0"0,14 2-836 0 0,0 0 1244 0 0,45-2-1 0 0,-81-2-1501 0 0,12 0 165 0 0,1 0 1 0 0,-1-1 0 0 0,25-6-1 0 0,-48 26-7446 0 0,-2-2-492 0 0</inkml:trace>
</inkml:ink>
</file>

<file path=ppt/ink/ink2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56.859"/>
    </inkml:context>
    <inkml:brush xml:id="br0">
      <inkml:brushProperty name="width" value="0.05" units="cm"/>
      <inkml:brushProperty name="height" value="0.05" units="cm"/>
    </inkml:brush>
  </inkml:definitions>
  <inkml:trace contextRef="#ctx0" brushRef="#br0">1 12 11130 0 0,'0'0'7098'0'0,"208"-9"-6986"0"0,-173 7-88 0 0,-3 2-96 0 0,1 0-160 0 0,-2 0-264 0 0,-2 0-560 0 0,-6 0-2289 0 0,-8 0-7850 0 0</inkml:trace>
</inkml:ink>
</file>

<file path=ppt/ink/ink2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29.179"/>
    </inkml:context>
    <inkml:brush xml:id="br0">
      <inkml:brushProperty name="width" value="0.05" units="cm"/>
      <inkml:brushProperty name="height" value="0.05" units="cm"/>
    </inkml:brush>
  </inkml:definitions>
  <inkml:trace contextRef="#ctx0" brushRef="#br0">150 5 7466 0 0,'0'0'13433'0'0,"-12"-4"-10994"0"0,68 6-881 0 0,-44-2-1547 0 0,-1 1 1 0 0,0 0 0 0 0,1 0-1 0 0,-1 1 1 0 0,0 0-1 0 0,0 1 1 0 0,-1 1-1 0 0,1 0 1 0 0,0 0-1 0 0,11 7 1 0 0,-17-8-17 0 0,-1 0 0 0 0,1 0 0 0 0,-1 0 0 0 0,0 1 0 0 0,0 0 0 0 0,0 0 0 0 0,0 0 0 0 0,-1 0 0 0 0,0 0 0 0 0,0 1 0 0 0,0 0 1 0 0,0-1-1 0 0,-1 1 0 0 0,1 0 0 0 0,-1 0 0 0 0,-1 0 0 0 0,1 1 0 0 0,-1-1 0 0 0,1 0 0 0 0,-2 1 0 0 0,1-1 0 0 0,0 10 0 0 0,-3-5 11 0 0,1 0 1 0 0,-1 0-1 0 0,-1 0 0 0 0,1-1 0 0 0,-2 1 0 0 0,1 0 0 0 0,-2-1 1 0 0,1 0-1 0 0,-1 0 0 0 0,0 0 0 0 0,-1-1 0 0 0,-11 13 0 0 0,6-7-12 0 0,-1 0-1 0 0,-1-2 0 0 0,0 1 0 0 0,0-2 0 0 0,-1 0 0 0 0,-23 14 0 0 0,32-22 52 0 0,0 0 0 0 0,-1 0 0 0 0,1-1 0 0 0,-1 1 0 0 0,0-1 0 0 0,1-1 0 0 0,-1 1 0 0 0,0-1 0 0 0,-7 1 0 0 0,13-2 88 0 0,4 0-367 0 0,0 0 92 0 0,-1 0 0 0 0,1 1 0 0 0,0 0 0 0 0,0-1 0 0 0,0 1 0 0 0,7 3 0 0 0,7 3 118 0 0,-1 0 0 0 0,1 1 0 0 0,-2 1 0 0 0,1 0 0 0 0,-1 1 0 0 0,-1 1 0 0 0,0 1 0 0 0,0 0 0 0 0,24 27 0 0 0,-37-37 11 0 0,-1 0 1 0 0,1-1 0 0 0,-1 1-1 0 0,0 0 1 0 0,0 0-1 0 0,0 0 1 0 0,0 0-1 0 0,0 0 1 0 0,0 0-1 0 0,-1 1 1 0 0,1-1 0 0 0,-1 0-1 0 0,1 0 1 0 0,-1 0-1 0 0,0 1 1 0 0,0-1-1 0 0,0 0 1 0 0,0 0 0 0 0,0 1-1 0 0,-1-1 1 0 0,1 0-1 0 0,-1 0 1 0 0,1 1-1 0 0,-2 1 1 0 0,0-1 44 0 0,0 1-1 0 0,-1-1 1 0 0,1 0 0 0 0,-1 0-1 0 0,0 0 1 0 0,0 0 0 0 0,0-1-1 0 0,0 1 1 0 0,0-1 0 0 0,0 0-1 0 0,-1 1 1 0 0,-5 1 0 0 0,-11 5 213 0 0,0-2 0 0 0,-1 0 0 0 0,-38 7 0 0 0,55-13-245 0 0,-91 10 523 0 0,72-10-356 0 0,0 1 1 0 0,0 2 0 0 0,-35 9 0 0 0,73-12-6264 0 0,-2 0-2376 0 0</inkml:trace>
</inkml:ink>
</file>

<file path=ppt/ink/ink2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29.696"/>
    </inkml:context>
    <inkml:brush xml:id="br0">
      <inkml:brushProperty name="width" value="0.05" units="cm"/>
      <inkml:brushProperty name="height" value="0.05" units="cm"/>
    </inkml:brush>
  </inkml:definitions>
  <inkml:trace contextRef="#ctx0" brushRef="#br0">1 35 9770 0 0,'0'0'13134'0'0,"1"8"-11670"0"0,41-8-279 0 0,69-9 0 0 0,50-24-553 0 0,-161 33-627 0 0,1 0 1 0 0,-1 0 0 0 0,0 0-1 0 0,0 0 1 0 0,1 0 0 0 0,-1 0-1 0 0,0 0 1 0 0,1 1 0 0 0,-1-1-1 0 0,0 0 1 0 0,0 0-1 0 0,1 0 1 0 0,-1 0 0 0 0,0 1-1 0 0,0-1 1 0 0,0 0 0 0 0,1 0-1 0 0,-1 0 1 0 0,0 1 0 0 0,0-1-1 0 0,0 0 1 0 0,0 0-1 0 0,1 1 1 0 0,-1-1 0 0 0,0 0-1 0 0,0 0 1 0 0,0 1 0 0 0,0-1-1 0 0,0 0 1 0 0,0 1 0 0 0,0-1-1 0 0,0 0 1 0 0,0 0-1 0 0,0 1 1 0 0,0-1 0 0 0,0 1-1 0 0,-1 21 168 0 0,-11 35 77 0 0,7-34-162 0 0,-27 140 60 0 0,-22 156-1366 0 0,42-261-1792 0 0,4-35-5394 0 0</inkml:trace>
</inkml:ink>
</file>

<file path=ppt/ink/ink2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0.089"/>
    </inkml:context>
    <inkml:brush xml:id="br0">
      <inkml:brushProperty name="width" value="0.05" units="cm"/>
      <inkml:brushProperty name="height" value="0.05" units="cm"/>
    </inkml:brush>
  </inkml:definitions>
  <inkml:trace contextRef="#ctx0" brushRef="#br0">8 1 13187 0 0,'0'0'13481'0'0,"0"11"-12742"0"0,13-8 410 0 0,-21-1-4526 0 0,-4-1-7328 0 0</inkml:trace>
</inkml:ink>
</file>

<file path=ppt/ink/ink2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0.493"/>
    </inkml:context>
    <inkml:brush xml:id="br0">
      <inkml:brushProperty name="width" value="0.05" units="cm"/>
      <inkml:brushProperty name="height" value="0.05" units="cm"/>
    </inkml:brush>
  </inkml:definitions>
  <inkml:trace contextRef="#ctx0" brushRef="#br0">0 1 13131 0 0,'0'0'11488'0'0,"0"5"-11308"0"0,1-1-115 0 0,0-1 0 0 0,0 1 1 0 0,0 0-1 0 0,0 0 0 0 0,1-1 1 0 0,-1 1-1 0 0,1 0 0 0 0,0-1 1 0 0,0 0-1 0 0,0 1 0 0 0,1-1 1 0 0,-1 0-1 0 0,6 4 1 0 0,47 41 512 0 0,-15-15-330 0 0,-16-11-138 0 0,-3-4-12 0 0,-1 2 0 0 0,24 28-1 0 0,-40-42-78 0 0,0-1 1 0 0,0 0-1 0 0,-1 1 1 0 0,1 0-1 0 0,-1-1 1 0 0,-1 1-1 0 0,1 1 0 0 0,-1-1 1 0 0,0 0-1 0 0,0 0 1 0 0,-1 1-1 0 0,0-1 1 0 0,0 1-1 0 0,-1-1 0 0 0,0 11 1 0 0,0-15-10 0 0,-1 0 0 0 0,0 0 0 0 0,0 0 0 0 0,0 0 0 0 0,0 0 0 0 0,0 0 0 0 0,-1 0 0 0 0,1-1 0 0 0,0 1 0 0 0,-1-1 1 0 0,1 1-1 0 0,-1-1 0 0 0,0 1 0 0 0,1-1 0 0 0,-1 0 0 0 0,0 0 0 0 0,0 0 0 0 0,0 0 0 0 0,0 0 0 0 0,0 0 0 0 0,0 0 0 0 0,0-1 0 0 0,0 1 0 0 0,0-1 0 0 0,-4 1 1 0 0,-4 1-278 0 0,1 0 1 0 0,-1-1 0 0 0,0-1 0 0 0,-12 1-1 0 0,18-2-68 0 0,0 0-1 0 0,0 1 1 0 0,1-1-1 0 0,-1-1 1 0 0,1 1 0 0 0,-1 0-1 0 0,1-1 1 0 0,0 0-1 0 0,-1 0 1 0 0,-4-3-1 0 0,-17-15-7395 0 0,16 12 1926 0 0</inkml:trace>
</inkml:ink>
</file>

<file path=ppt/ink/ink2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0.959"/>
    </inkml:context>
    <inkml:brush xml:id="br0">
      <inkml:brushProperty name="width" value="0.05" units="cm"/>
      <inkml:brushProperty name="height" value="0.05" units="cm"/>
    </inkml:brush>
  </inkml:definitions>
  <inkml:trace contextRef="#ctx0" brushRef="#br0">1 227 19636 0 0,'0'0'3769'0'0,"200"-158"-3705"0"0,-171 141-88 0 0,-6 0-16 0 0,0 3-184 0 0,-2 5-216 0 0,-3 1-240 0 0,-5 4-409 0 0,-3 4-655 0 0,-1 0-1617 0 0</inkml:trace>
</inkml:ink>
</file>

<file path=ppt/ink/ink2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1.395"/>
    </inkml:context>
    <inkml:brush xml:id="br0">
      <inkml:brushProperty name="width" value="0.05" units="cm"/>
      <inkml:brushProperty name="height" value="0.05" units="cm"/>
    </inkml:brush>
  </inkml:definitions>
  <inkml:trace contextRef="#ctx0" brushRef="#br0">28 61 12291 0 0,'0'0'12396'0'0,"-5"27"-12155"0"0,-2 6-175 0 0,2-15-15 0 0,1 0-1 0 0,1 1 1 0 0,1-1-1 0 0,1 34 1 0 0,1-50-27 0 0,-1 13 34 0 0,2 0 0 0 0,-1 0 0 0 0,2-1-1 0 0,6 30 1 0 0,-7-41-23 0 0,0 0-1 0 0,0 0 1 0 0,0 0 0 0 0,1 0-1 0 0,-1 0 1 0 0,1-1-1 0 0,-1 1 1 0 0,1 0-1 0 0,0-1 1 0 0,0 1 0 0 0,0-1-1 0 0,1 0 1 0 0,-1 1-1 0 0,0-1 1 0 0,1 0 0 0 0,0 0-1 0 0,-1-1 1 0 0,1 1-1 0 0,0 0 1 0 0,0-1-1 0 0,0 0 1 0 0,0 0 0 0 0,0 0-1 0 0,0 0 1 0 0,0 0-1 0 0,0-1 1 0 0,0 1-1 0 0,0-1 1 0 0,6 0 0 0 0,6-1 44 0 0,0 0 0 0 0,-1-1 0 0 0,1-1 0 0 0,-1-1-1 0 0,0 0 1 0 0,0 0 0 0 0,0-2 0 0 0,0 0 0 0 0,16-9 0 0 0,43-33-1722 0 0,-11-6-4221 0 0,-54 41 654 0 0</inkml:trace>
  <inkml:trace contextRef="#ctx0" brushRef="#br0" timeOffset="1">130 1 12891 0 0,'0'0'8780'0'0,"-3"33"-8258"0"0,-9 103-87 0 0,11-117-356 0 0,0-1 1 0 0,1 1 0 0 0,0 0 0 0 0,2 0 0 0 0,0-1 0 0 0,1 1-1 0 0,1-1 1 0 0,8 21 0 0 0,-2-2-224 0 0,8 23-893 0 0,-3-22-4913 0 0,-10-25-4880 0 0</inkml:trace>
</inkml:ink>
</file>

<file path=ppt/ink/ink2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2.160"/>
    </inkml:context>
    <inkml:brush xml:id="br0">
      <inkml:brushProperty name="width" value="0.05" units="cm"/>
      <inkml:brushProperty name="height" value="0.05" units="cm"/>
    </inkml:brush>
  </inkml:definitions>
  <inkml:trace contextRef="#ctx0" brushRef="#br0">19 1 8034 0 0,'0'0'13779'0'0,"0"0"-13772"0"0,-1 0 1 0 0,0 0 0 0 0,0 1-1 0 0,0-1 1 0 0,1 0-1 0 0,-1 1 1 0 0,0-1 0 0 0,0 1-1 0 0,1-1 1 0 0,-1 1-1 0 0,0-1 1 0 0,1 1 0 0 0,-1-1-1 0 0,1 1 1 0 0,-1 0-1 0 0,1-1 1 0 0,-1 1 0 0 0,1 0-1 0 0,-1-1 1 0 0,1 1 0 0 0,0 0-1 0 0,-1 0 1 0 0,1 0-1 0 0,3 10 110 0 0,58 200 2356 0 0,-61-205-2644 0 0,-3-8-172 0 0,-9-19-922 0 0,-14-34-4059 0 0,3-17-7992 0 0,18 56 9150 0 0</inkml:trace>
</inkml:ink>
</file>

<file path=ppt/ink/ink2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2.567"/>
    </inkml:context>
    <inkml:brush xml:id="br0">
      <inkml:brushProperty name="width" value="0.05" units="cm"/>
      <inkml:brushProperty name="height" value="0.05" units="cm"/>
    </inkml:brush>
  </inkml:definitions>
  <inkml:trace contextRef="#ctx0" brushRef="#br0">41 6 2369 0 0,'0'0'14664'0'0,"-9"-2"-15574"0"0,7 1 897 0 0,-27-2-251 0 0,32 13 517 0 0,19 11 542 0 0,96 71 1727 0 0,-84-69-2354 0 0,-2 2-1 0 0,0 1 1 0 0,-2 1-1 0 0,0 2 1 0 0,36 47 0 0 0,-61-70-154 0 0,-1 1 0 0 0,0 0 0 0 0,0 0 0 0 0,-1 1 1 0 0,0-1-1 0 0,0 1 0 0 0,0-1 0 0 0,-1 1 0 0 0,-1 0 0 0 0,1 0 1 0 0,-1 0-1 0 0,0 0 0 0 0,-1 0 0 0 0,0 0 0 0 0,-2 13 0 0 0,1-18 67 0 0,0 0 0 0 0,-1 0 0 0 0,1 0 0 0 0,-1 0 0 0 0,0 0 0 0 0,0-1 0 0 0,0 1 0 0 0,0-1 0 0 0,0 1 0 0 0,-1-1 0 0 0,1 0 0 0 0,-1 0 0 0 0,1 0 0 0 0,-1 0 0 0 0,0-1 0 0 0,0 1 1 0 0,0-1-1 0 0,0 1 0 0 0,0-1 0 0 0,0 0 0 0 0,-6 1 0 0 0,-5 2 222 0 0,0-1 0 0 0,1-1 0 0 0,-25 1 1 0 0,21-2-102 0 0,1-2 0 0 0,-1 0 0 0 0,1-1-1 0 0,-28-6 1 0 0,38 6-228 0 0,-1 1 0 0 0,1-1 0 0 0,1 0 0 0 0,-1-1 0 0 0,0 1 0 0 0,0-1 0 0 0,1 0 0 0 0,0 0 0 0 0,-1-1 0 0 0,1 0 0 0 0,1 0 0 0 0,-1 0 0 0 0,1 0 0 0 0,-1-1 0 0 0,-5-8 0 0 0,7-4-3550 0 0</inkml:trace>
</inkml:ink>
</file>

<file path=ppt/ink/ink2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3.084"/>
    </inkml:context>
    <inkml:brush xml:id="br0">
      <inkml:brushProperty name="width" value="0.05" units="cm"/>
      <inkml:brushProperty name="height" value="0.05" units="cm"/>
    </inkml:brush>
  </inkml:definitions>
  <inkml:trace contextRef="#ctx0" brushRef="#br0">88 43 5265 0 0,'0'0'15149'0'0,"-12"33"-14808"0"0,-4 8-200 0 0,-37 115 692 0 0,51-148-753 0 0,0 1 1 0 0,1 0 0 0 0,0 0-1 0 0,1 0 1 0 0,0 11 0 0 0,0-8-65 0 0,0-11 22 0 0,3-4 98 0 0,1 0 0 0 0,-1 0 0 0 0,0 0 0 0 0,0-1 0 0 0,0 1-1 0 0,0-1 1 0 0,-1 1 0 0 0,1-1 0 0 0,-1 0 0 0 0,0 0 0 0 0,2-5-1 0 0,-2 5-87 0 0,69-164-400 0 0,-25 54 599 0 0,-46 113-214 0 0,0 0 0 0 0,0 0 0 0 0,1 0 0 0 0,-1 1 0 0 0,0-1-1 0 0,0 0 1 0 0,1 1 0 0 0,-1-1 0 0 0,1 0 0 0 0,-1 0 0 0 0,1 1 0 0 0,-1-1 0 0 0,1 1 0 0 0,-1-1 0 0 0,1 0 0 0 0,-1 1 0 0 0,1-1 0 0 0,0 1 0 0 0,-1-1 0 0 0,1 1 0 0 0,0 0 0 0 0,-1-1 0 0 0,1 1 0 0 0,0 0 0 0 0,0-1 0 0 0,-1 1 0 0 0,1 0-1 0 0,0 0 1 0 0,0 0 0 0 0,0-1 0 0 0,1 1 0 0 0,-1 1 9 0 0,1 0 0 0 0,-1 0-1 0 0,1 0 1 0 0,-1 0-1 0 0,0 0 1 0 0,0 0 0 0 0,1 1-1 0 0,-1-1 1 0 0,0 0 0 0 0,0 1-1 0 0,0-1 1 0 0,0 1-1 0 0,0-1 1 0 0,0 3 0 0 0,28 71 555 0 0,-25-62-445 0 0,4 10-48 0 0,3 11-51 0 0,2-1-1 0 0,29 54 1 0 0,-30-56-832 0 0,-12-24-3443 0 0</inkml:trace>
</inkml:ink>
</file>

<file path=ppt/ink/ink2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3.492"/>
    </inkml:context>
    <inkml:brush xml:id="br0">
      <inkml:brushProperty name="width" value="0.05" units="cm"/>
      <inkml:brushProperty name="height" value="0.05" units="cm"/>
    </inkml:brush>
  </inkml:definitions>
  <inkml:trace contextRef="#ctx0" brushRef="#br0">1 42 12963 0 0,'0'0'10047'0'0,"20"-4"-9972"0"0,164-26-2120 0 0,-154 26-277 0 0,-1 0-6521 0 0</inkml:trace>
</inkml:ink>
</file>

<file path=ppt/ink/ink2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3.900"/>
    </inkml:context>
    <inkml:brush xml:id="br0">
      <inkml:brushProperty name="width" value="0.05" units="cm"/>
      <inkml:brushProperty name="height" value="0.05" units="cm"/>
    </inkml:brush>
  </inkml:definitions>
  <inkml:trace contextRef="#ctx0" brushRef="#br0">12 66 9290 0 0,'0'0'7886'0'0,"-2"22"-7164"0"0,-7 67-133 0 0,9-84-518 0 0,0 0 1 0 0,0 0-1 0 0,0 0 1 0 0,1 0 0 0 0,0 0-1 0 0,0 0 1 0 0,0 0 0 0 0,1 0-1 0 0,-1-1 1 0 0,1 1-1 0 0,0 0 1 0 0,1-1 0 0 0,-1 0-1 0 0,1 1 1 0 0,0-1 0 0 0,0 0-1 0 0,6 6 1 0 0,-1 0 104 0 0,-3-4-74 0 0,0-1-1 0 0,1 1 0 0 0,-1-1 1 0 0,1 0-1 0 0,0 0 1 0 0,1 0-1 0 0,-1-1 0 0 0,1 0 1 0 0,0-1-1 0 0,0 1 1 0 0,0-1-1 0 0,0-1 0 0 0,1 1 1 0 0,13 2-1 0 0,-17-5-41 0 0,0 1 0 0 0,0-1 0 0 0,0 0 0 0 0,0 0 0 0 0,0 0 0 0 0,0-1 0 0 0,0 0 0 0 0,0 1 0 0 0,0-1 0 0 0,0 0 0 0 0,0-1 0 0 0,-1 1 0 0 0,1-1-1 0 0,0 0 1 0 0,-1 0 0 0 0,1 0 0 0 0,-1 0 0 0 0,0-1 0 0 0,0 1 0 0 0,0-1 0 0 0,0 0 0 0 0,0 0 0 0 0,0 0 0 0 0,-1 0 0 0 0,0 0 0 0 0,1 0 0 0 0,-1-1 0 0 0,0 1 0 0 0,2-8 0 0 0,2-9 52 0 0,-1 0 0 0 0,-1-1 0 0 0,-1 1 1 0 0,-1-1-1 0 0,-1 0 0 0 0,0 0 0 0 0,-5-38 1 0 0,1-7-84 0 0,4 54-467 0 0,1 23-225 0 0,1 24 567 0 0,-3-23 110 0 0,19 442 2693 0 0,-9-352-4854 0 0</inkml:trace>
</inkml:ink>
</file>

<file path=ppt/ink/ink2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34.354"/>
    </inkml:context>
    <inkml:brush xml:id="br0">
      <inkml:brushProperty name="width" value="0.05" units="cm"/>
      <inkml:brushProperty name="height" value="0.05" units="cm"/>
    </inkml:brush>
  </inkml:definitions>
  <inkml:trace contextRef="#ctx0" brushRef="#br0">231 0 11538 0 0,'0'0'12717'0'0,"-17"7"-12588"0"0,-8 3-50 0 0,0 1 0 0 0,1 1 0 0 0,0 2 0 0 0,-26 19 0 0 0,45-30-70 0 0,0 1-1 0 0,0-1 1 0 0,0 1 0 0 0,1 0 0 0 0,0 1 0 0 0,0-1 0 0 0,0 1 0 0 0,0 0 0 0 0,1 0 0 0 0,-1 0-1 0 0,1 0 1 0 0,1 1 0 0 0,-1-1 0 0 0,1 1 0 0 0,0 0 0 0 0,0 0 0 0 0,1 0 0 0 0,-1 0 0 0 0,1 0-1 0 0,0 7 1 0 0,1-12 11 0 0,1 1 0 0 0,-1 0 0 0 0,1-1 0 0 0,0 1 0 0 0,0 0 0 0 0,-1-1 0 0 0,1 1 0 0 0,0-1 0 0 0,0 0 1 0 0,0 1-1 0 0,0-1 0 0 0,1 0 0 0 0,-1 0 0 0 0,0 1 0 0 0,1-1 0 0 0,-1 0 0 0 0,0 0 0 0 0,1 0 0 0 0,-1-1 0 0 0,4 2 0 0 0,38 17 259 0 0,-34-16-229 0 0,37 15 69 0 0,15 7-55 0 0,69 17 0 0 0,-124-41-68 0 0,-1 1 1 0 0,1 0 0 0 0,-1 0 0 0 0,0 0 0 0 0,1 1 0 0 0,6 4 0 0 0,-11-7 14 0 0,0 1 1 0 0,-1 0 0 0 0,1-1 0 0 0,0 1-1 0 0,-1-1 1 0 0,1 1 0 0 0,-1 0 0 0 0,1-1-1 0 0,-1 1 1 0 0,1 0 0 0 0,-1 0 0 0 0,1-1-1 0 0,-1 1 1 0 0,0 0 0 0 0,1 0 0 0 0,-1 0 0 0 0,0-1-1 0 0,0 1 1 0 0,1 0 0 0 0,-1 0 0 0 0,0 0-1 0 0,0 0 1 0 0,0 0 0 0 0,0 0 0 0 0,0-1-1 0 0,0 1 1 0 0,0 0 0 0 0,-1 0 0 0 0,1 0-1 0 0,0 0 1 0 0,0 0 0 0 0,-1-1 0 0 0,1 1-1 0 0,-1 0 1 0 0,1 0 0 0 0,0-1 0 0 0,-1 1 0 0 0,0 0-1 0 0,1 0 1 0 0,-1-1 0 0 0,1 1 0 0 0,-1-1-1 0 0,0 1 1 0 0,1-1 0 0 0,-1 1 0 0 0,0-1-1 0 0,0 1 1 0 0,1-1 0 0 0,-1 1 0 0 0,0-1-1 0 0,0 0 1 0 0,0 1 0 0 0,-21 13 222 0 0,-1-1 1 0 0,1-1-1 0 0,-2-1 0 0 0,0-1 1 0 0,0-1-1 0 0,-49 11 0 0 0,52-16-2379 0 0,0-1 0 0 0,-34 1-1 0 0</inkml:trace>
</inkml:ink>
</file>

<file path=ppt/ink/ink2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40.268"/>
    </inkml:context>
    <inkml:brush xml:id="br0">
      <inkml:brushProperty name="width" value="0.05" units="cm"/>
      <inkml:brushProperty name="height" value="0.05" units="cm"/>
    </inkml:brush>
  </inkml:definitions>
  <inkml:trace contextRef="#ctx0" brushRef="#br0">50 86 128 0 0,'0'0'14424'0'0,"-6"0"-13351"0"0,-22 1 335 0 0,12-4 8989 0 0,83-14-10344 0 0,1 2-1 0 0,1 4 1 0 0,121-6 0 0 0,29 4-13 0 0,-92 4-18 0 0,-114 8-43 0 0,0 1-1 0 0,0 0 1 0 0,0 1-1 0 0,0 1 1 0 0,0 0-1 0 0,0 1 1 0 0,19 6-1 0 0,-31-9-122 0 0,-1 0 0 0 0,0 0-1 0 0,0 0 1 0 0,1 0 0 0 0,-1 0-1 0 0,0 0 1 0 0,0 0 0 0 0,1 0 0 0 0,-1 0-1 0 0,0 0 1 0 0,0 0 0 0 0,1 0-1 0 0,-1 0 1 0 0,0 0 0 0 0,0 0-1 0 0,1 0 1 0 0,-1 0 0 0 0,0 0 0 0 0,0 1-1 0 0,1-1 1 0 0,-1 0 0 0 0,0 0-1 0 0,0 0 1 0 0,0 0 0 0 0,1 0 0 0 0,-1 1-1 0 0,0-1 1 0 0,0 0 0 0 0,0 0-1 0 0,1 0 1 0 0,-1 1 0 0 0,0-1-1 0 0,0 0 1 0 0,0 0 0 0 0,0 1 0 0 0,0-1-1 0 0,0 0 1 0 0,0 0 0 0 0,0 1-1 0 0,0-1 1 0 0,0 0 0 0 0,1 0-1 0 0,-1 1 1 0 0,0-1 0 0 0,0 0 0 0 0,0 0-1 0 0,-1 1 1 0 0,1-1 0 0 0,0 0-1 0 0,0 0 1 0 0,0 1 0 0 0,0-1-1 0 0,-2 15-7101 0 0</inkml:trace>
</inkml:ink>
</file>

<file path=ppt/ink/ink2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41.298"/>
    </inkml:context>
    <inkml:brush xml:id="br0">
      <inkml:brushProperty name="width" value="0.05" units="cm"/>
      <inkml:brushProperty name="height" value="0.05" units="cm"/>
    </inkml:brush>
  </inkml:definitions>
  <inkml:trace contextRef="#ctx0" brushRef="#br0">0 2 8058 0 0,'0'-2'14556'0'0,"34"5"-14346"0"0,0 1 0 0 0,-1 1 0 0 0,0 2 0 0 0,47 16 0 0 0,12 3-45 0 0,-68-21-167 0 0,-1 2 0 0 0,0 1-1 0 0,0 1 1 0 0,-1 0 0 0 0,35 22 0 0 0,-57-31 37 0 0,1 1 0 0 0,-1-1 0 0 0,1 1 0 0 0,-1-1 0 0 0,0 1 1 0 0,1-1-1 0 0,-1 1 0 0 0,0-1 0 0 0,1 1 0 0 0,-1-1 0 0 0,0 1 0 0 0,0-1 1 0 0,1 1-1 0 0,-1 0 0 0 0,0-1 0 0 0,0 1 0 0 0,0-1 0 0 0,0 1 0 0 0,0 0 1 0 0,0-1-1 0 0,0 1 0 0 0,0 0 0 0 0,0-1 0 0 0,0 1 0 0 0,0-1 0 0 0,0 1 0 0 0,0 0 1 0 0,-1-1-1 0 0,1 1 0 0 0,-1 0 0 0 0,-15 26 376 0 0,-35 27-379 0 0,41-45 45 0 0,-18 21 16 0 0,-2-2-1 0 0,-1 0 1 0 0,-1-3-1 0 0,-2 0 0 0 0,0-3 1 0 0,-42 22-1 0 0,62-40 314 0 0</inkml:trace>
</inkml:ink>
</file>

<file path=ppt/ink/ink3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3:42.302"/>
    </inkml:context>
    <inkml:brush xml:id="br0">
      <inkml:brushProperty name="width" value="0.05" units="cm"/>
      <inkml:brushProperty name="height" value="0.05" units="cm"/>
    </inkml:brush>
  </inkml:definitions>
  <inkml:trace contextRef="#ctx0" brushRef="#br0">34 12 4777 0 0,'0'0'15091'0'0,"-5"-2"-14441"0"0,-17-6-42 0 0,16 6 1748 0 0,6 33-2443 0 0,1-1 33 0 0,1 0 0 0 0,1 0 0 0 0,2-1-1 0 0,1 1 1 0 0,11 31 0 0 0,-17-60 63 0 0,0 0 0 0 0,0 1 0 0 0,0-1 0 0 0,1 0 0 0 0,-1 0 0 0 0,1 0 0 0 0,-1 0 0 0 0,0 1 0 0 0,1-1 0 0 0,0 0 0 0 0,-1 0 0 0 0,1 0 0 0 0,0 0 0 0 0,0 0 0 0 0,-1 0 0 0 0,1 0 0 0 0,0-1 0 0 0,0 1-1 0 0,0 0 1 0 0,0 0 0 0 0,0-1 0 0 0,0 1 0 0 0,0 0 0 0 0,0-1 0 0 0,0 1 0 0 0,1-1 0 0 0,-1 0 0 0 0,0 1 0 0 0,0-1 0 0 0,0 0 0 0 0,1 0 0 0 0,-1 1 0 0 0,0-1 0 0 0,0 0 0 0 0,1 0 0 0 0,-1-1 0 0 0,2 1 0 0 0,-1-1 52 0 0,1-1-1 0 0,-1 1 1 0 0,0-1 0 0 0,0 1 0 0 0,0-1 0 0 0,0 0-1 0 0,0 0 1 0 0,0 0 0 0 0,0 0 0 0 0,-1 0 0 0 0,1 0 0 0 0,-1-1-1 0 0,1 1 1 0 0,-1-1 0 0 0,2-3 0 0 0,4-14 83 0 0,0-1 0 0 0,-1 1 0 0 0,-2-1 1 0 0,0 0-1 0 0,-1 0 0 0 0,-1 0 0 0 0,-1-25 0 0 0,-1 46-121 0 0,-2 41-1304 0 0,2-30 1287 0 0,4 52-34 0 0,-4-60 25 0 0,0-1-1 0 0,1 0 1 0 0,-1 1 0 0 0,1-1 0 0 0,-1 0 0 0 0,1 1 0 0 0,0-1-1 0 0,0 0 1 0 0,0 0 0 0 0,0 0 0 0 0,1 0 0 0 0,-1 0 0 0 0,0 0-1 0 0,1 0 1 0 0,0 0 0 0 0,-1-1 0 0 0,1 1 0 0 0,0-1 0 0 0,0 1-1 0 0,0-1 1 0 0,0 1 0 0 0,3 0 0 0 0,-5-1 32 0 0,1-1 1 0 0,-1 0-1 0 0,1 0 1 0 0,-1 0-1 0 0,1 0 1 0 0,-1 0-1 0 0,1 0 1 0 0,-1 0 0 0 0,1 0-1 0 0,0 0 1 0 0,-1 0-1 0 0,1 0 1 0 0,-1 0-1 0 0,1 0 1 0 0,-1 0-1 0 0,1 0 1 0 0,-1-1-1 0 0,1 1 1 0 0,-1 0-1 0 0,1 0 1 0 0,-1-1-1 0 0,1 1 1 0 0,-1 0-1 0 0,0 0 1 0 0,1-1-1 0 0,-1 1 1 0 0,1-1-1 0 0,-1 1 1 0 0,0 0-1 0 0,1-1 1 0 0,-1 1-1 0 0,1-2 1 0 0,5-22 345 0 0,-8-33-244 0 0,2 52-67 0 0,-10-79-143 0 0,10 84 60 0 0,0 0-1 0 0,-1 0 0 0 0,1 0 0 0 0,0 0 0 0 0,0 0 0 0 0,0 0 0 0 0,0 0 0 0 0,0 0 1 0 0,0 0-1 0 0,0 1 0 0 0,0-1 0 0 0,-1 0 0 0 0,1 0 0 0 0,0 0 0 0 0,0 0 0 0 0,0 0 1 0 0,0 0-1 0 0,0 0 0 0 0,0 0 0 0 0,-1 0 0 0 0,1 0 0 0 0,0 0 0 0 0,0 0 0 0 0,0 0 1 0 0,0 0-1 0 0,0 0 0 0 0,0 0 0 0 0,0 0 0 0 0,-1 0 0 0 0,1-1 0 0 0,0 1 0 0 0,0 0 0 0 0,0 0 1 0 0,0 0-1 0 0,0 0 0 0 0,0 0 0 0 0,0 0 0 0 0,0 0 0 0 0,-1 0 0 0 0,1 0 0 0 0,0-1 1 0 0,-5 16-432 0 0,-1 22 369 0 0,-1 71 0 0 0,6-107 82 0 0,1 0 0 0 0,0 1 0 0 0,0-1 0 0 0,0 0 0 0 0,0 0 0 0 0,0 1 0 0 0,0-1 0 0 0,0 0 0 0 0,1 0 0 0 0,-1 1 0 0 0,0-1 0 0 0,1 0 0 0 0,-1 0 0 0 0,1 0 0 0 0,-1 1 0 0 0,1-1 0 0 0,-1 0 0 0 0,1 0 0 0 0,0 0 0 0 0,0 0 0 0 0,0 0 0 0 0,-1 0 0 0 0,1-1 0 0 0,0 1 0 0 0,0 0 0 0 0,0 0 0 0 0,0-1 0 0 0,0 1 0 0 0,1 0 0 0 0,-1-1 0 0 0,0 1 0 0 0,0-1 0 0 0,0 1 0 0 0,0-1 0 0 0,1 0 0 0 0,-1 1 0 0 0,0-1 0 0 0,0 0 0 0 0,1 0 0 0 0,-1 0 0 0 0,0 0 0 0 0,0 0 0 0 0,1 0 0 0 0,-1-1 0 0 0,0 1 0 0 0,0 0 0 0 0,0 0 0 0 0,1-1 0 0 0,1 0 0 0 0,3-1 29 0 0,-1 0 1 0 0,1-1-1 0 0,-1 1 0 0 0,0-1 1 0 0,0 0-1 0 0,0 0 0 0 0,0-1 1 0 0,0 0-1 0 0,4-4 0 0 0,-4 3 63 0 0,1-1-1 0 0,-1 0 1 0 0,0 0 0 0 0,0 0-1 0 0,-1-1 1 0 0,0 1-1 0 0,0-1 1 0 0,-1 0-1 0 0,0 0 1 0 0,0-1 0 0 0,3-11-1 0 0,-22 40-980 0 0,7 0 815 0 0,6-16 41 0 0,1-1-1 0 0,0 0 1 0 0,0 1-1 0 0,1-1 0 0 0,-1 1 1 0 0,1 0-1 0 0,0 0 0 0 0,0-1 1 0 0,0 1-1 0 0,1 0 0 0 0,0 0 1 0 0,0 0-1 0 0,1 6 1 0 0,-1-11-43 0 0,1 1 1 0 0,-1-1 0 0 0,0 1 0 0 0,1-1 0 0 0,0 1 0 0 0,-1-1 0 0 0,1 1 0 0 0,-1-1 0 0 0,1 0 0 0 0,-1 1-1 0 0,1-1 1 0 0,0 0 0 0 0,-1 0 0 0 0,1 1 0 0 0,0-1 0 0 0,-1 0 0 0 0,1 0 0 0 0,0 0 0 0 0,0 0 0 0 0,-1 0 0 0 0,1 0-1 0 0,0 0 1 0 0,0 0 0 0 0,4 1-3149 0 0</inkml:trace>
</inkml:ink>
</file>

<file path=ppt/ink/ink3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19.074"/>
    </inkml:context>
    <inkml:brush xml:id="br0">
      <inkml:brushProperty name="width" value="0.05" units="cm"/>
      <inkml:brushProperty name="height" value="0.05" units="cm"/>
    </inkml:brush>
  </inkml:definitions>
  <inkml:trace contextRef="#ctx0" brushRef="#br0">122 0 5001 0 0,'0'0'10890'0'0,"-6"1"-10424"0"0,-26 2 382 0 0,32 34 776 0 0,0-35-1603 0 0,1 1-1 0 0,-1 0 0 0 0,1-1 0 0 0,0 1 1 0 0,0-1-1 0 0,0 1 0 0 0,0-1 0 0 0,1 0 1 0 0,-1 1-1 0 0,0-1 0 0 0,1 0 0 0 0,0 0 1 0 0,-1 0-1 0 0,1 0 0 0 0,0 0 0 0 0,3 2 1 0 0,42 31 515 0 0,-22-17-404 0 0,20 19-59 0 0,64 57-14 0 0,-108-93-2 0 0,0 0 1 0 0,0 0 0 0 0,0 0 0 0 0,0 0-1 0 0,1 0 1 0 0,-2 0 0 0 0,1 0 0 0 0,0 0-1 0 0,0 0 1 0 0,0 1 0 0 0,0-1 0 0 0,-1 0-1 0 0,1 1 1 0 0,-1-1 0 0 0,1 1 0 0 0,-1-1-1 0 0,1 0 1 0 0,-1 1 0 0 0,0-1 0 0 0,0 1-1 0 0,0-1 1 0 0,0 1 0 0 0,0-1 0 0 0,0 1-1 0 0,0-1 1 0 0,0 1 0 0 0,-1 1 0 0 0,0-1 64 0 0,-1 0 0 0 0,1 0 0 0 0,-1-1 0 0 0,0 1 0 0 0,1 0 1 0 0,-1-1-1 0 0,0 0 0 0 0,0 1 0 0 0,0-1 0 0 0,0 0 0 0 0,0 0 0 0 0,0 0 1 0 0,0 0-1 0 0,-1 0 0 0 0,-2 0 0 0 0,-10 3 271 0 0,0-1 0 0 0,0 0 0 0 0,0-1 0 0 0,-20-1-1 0 0,-23 2-215 0 0,-43-2-36 0 0,92-2-948 0 0,0 0 1 0 0,0-1 0 0 0,0 0 0 0 0,-16-5-1 0 0</inkml:trace>
</inkml:ink>
</file>

<file path=ppt/ink/ink3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19.624"/>
    </inkml:context>
    <inkml:brush xml:id="br0">
      <inkml:brushProperty name="width" value="0.05" units="cm"/>
      <inkml:brushProperty name="height" value="0.05" units="cm"/>
    </inkml:brush>
  </inkml:definitions>
  <inkml:trace contextRef="#ctx0" brushRef="#br0">48 62 1376 0 0,'0'0'16188'0'0,"-7"-4"-15609"0"0,1 0-382 0 0,4 3-115 0 0,1-1-1 0 0,-1 1 1 0 0,-1-1-1 0 0,1 1 1 0 0,0 0-1 0 0,0 0 0 0 0,0 0 1 0 0,-1 0-1 0 0,1 1 1 0 0,0-1-1 0 0,-1 0 0 0 0,1 1 1 0 0,-5 0 1205 0 0,46 0 221 0 0,-4-2-927 0 0,1-2 1 0 0,50-11-1 0 0,-51 8-542 0 0,0 1 0 0 0,51-1-1 0 0,-85 7-78 0 0,0 1 0 0 0,-1-1 0 0 0,1 1 0 0 0,0-1 0 0 0,-1 1 0 0 0,1 0 0 0 0,0-1 0 0 0,-1 1 0 0 0,1-1 0 0 0,-1 1-1 0 0,1 0 1 0 0,-1 0 0 0 0,0-1 0 0 0,1 1 0 0 0,-1 0 0 0 0,0 0 0 0 0,1-1 0 0 0,-1 1 0 0 0,0 0 0 0 0,0 0 0 0 0,0 0-1 0 0,0 0 1 0 0,0-1 0 0 0,0 2 0 0 0,2 12-2167 0 0,-2-6-4208 0 0</inkml:trace>
</inkml:ink>
</file>

<file path=ppt/ink/ink3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0.807"/>
    </inkml:context>
    <inkml:brush xml:id="br0">
      <inkml:brushProperty name="width" value="0.05" units="cm"/>
      <inkml:brushProperty name="height" value="0.05" units="cm"/>
    </inkml:brush>
  </inkml:definitions>
  <inkml:trace contextRef="#ctx0" brushRef="#br0">35 66 4705 0 0,'0'0'11745'0'0,"-24"-19"-8008"0"0,18 16-2859 0 0,2 0 2007 0 0,14-1-1666 0 0,-4 2-1680 0 0,27-8 550 0 0,1 2-1 0 0,1 2 1 0 0,0 1 0 0 0,0 1-1 0 0,65 2 1 0 0,-99 3-76 0 0,-1 0 1 0 0,1 1-1 0 0,0-1 0 0 0,-1 0 1 0 0,1 0-1 0 0,0 0 0 0 0,-1 0 0 0 0,1 0 1 0 0,-1 1-1 0 0,0-1 0 0 0,1 0 1 0 0,-1 0-1 0 0,0 1 0 0 0,0-1 1 0 0,0 0-1 0 0,0 0 0 0 0,0 1 0 0 0,0-1 1 0 0,-1 2-1 0 0,-1 30 160 0 0,-9 4-157 0 0,-23 51-1 0 0,20-56-78 0 0,2 1 0 0 0,-12 46-1 0 0,15-43 25 0 0,5-23-547 0 0,1-1 0 0 0,1 1 0 0 0,-3 26 0 0 0</inkml:trace>
</inkml:ink>
</file>

<file path=ppt/ink/ink3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2.289"/>
    </inkml:context>
    <inkml:brush xml:id="br0">
      <inkml:brushProperty name="width" value="0.05" units="cm"/>
      <inkml:brushProperty name="height" value="0.05" units="cm"/>
    </inkml:brush>
  </inkml:definitions>
  <inkml:trace contextRef="#ctx0" brushRef="#br0">8 0 3257 0 0,'0'0'19232'0'0,"-8"6"-17285"0"0</inkml:trace>
</inkml:ink>
</file>

<file path=ppt/ink/ink3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2.804"/>
    </inkml:context>
    <inkml:brush xml:id="br0">
      <inkml:brushProperty name="width" value="0.05" units="cm"/>
      <inkml:brushProperty name="height" value="0.05" units="cm"/>
    </inkml:brush>
  </inkml:definitions>
  <inkml:trace contextRef="#ctx0" brushRef="#br0">113 1 11050 0 0,'0'0'5407'0'0,"13"0"-5231"0"0,39 0 20 0 0,-51 0-171 0 0,1 1 0 0 0,0-1 0 0 0,-1 1 0 0 0,1 0 0 0 0,0-1 1 0 0,-1 1-1 0 0,1 0 0 0 0,-1 0 0 0 0,1 0 0 0 0,-1 0 0 0 0,1 1 0 0 0,-1-1 0 0 0,0 0 0 0 0,0 1 1 0 0,1-1-1 0 0,-1 1 0 0 0,0-1 0 0 0,0 1 0 0 0,-1-1 0 0 0,1 1 0 0 0,0 0 0 0 0,0-1 0 0 0,-1 1 1 0 0,1 0-1 0 0,-1-1 0 0 0,0 1 0 0 0,1 0 0 0 0,-1 0 0 0 0,0 0 0 0 0,0 1 0 0 0,1 1 20 0 0,0 6-47 0 0,1-1 0 0 0,-1 0 0 0 0,0 0 0 0 0,-1 1 0 0 0,0-1 0 0 0,-1 0 0 0 0,0 1 0 0 0,0-1 0 0 0,-1 0 0 0 0,0 0 0 0 0,-1 0 0 0 0,0 0 0 0 0,0 0 0 0 0,-1-1 0 0 0,0 0 0 0 0,-1 1 0 0 0,1-1 0 0 0,-2-1-1 0 0,1 1 1 0 0,-1-1 0 0 0,0 0 0 0 0,-1 0 0 0 0,1-1 0 0 0,-1 1 0 0 0,-1-1 0 0 0,-11 7 0 0 0,11-9 352 0 0,0 1-1 0 0,-1-1 0 0 0,0-1 0 0 0,1 0 1 0 0,-1 0-1 0 0,-1 0 0 0 0,1-1 0 0 0,0-1 1 0 0,0 0-1 0 0,-15 1 0 0 0,50-20 1188 0 0,6 10-1525 0 0,0 1 0 0 0,1 2 0 0 0,0 1 0 0 0,0 1 1 0 0,51 4-1 0 0,-79-1-203 0 0,-1 1 0 0 0,0-1 1 0 0,1 1-1 0 0,-1 1 0 0 0,0-1 0 0 0,0 1 0 0 0,0-1 1 0 0,0 1-1 0 0,0 0 0 0 0,0 1 0 0 0,3 2 0 0 0,12 11-7269 0 0</inkml:trace>
</inkml:ink>
</file>

<file path=ppt/ink/ink3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3.227"/>
    </inkml:context>
    <inkml:brush xml:id="br0">
      <inkml:brushProperty name="width" value="0.05" units="cm"/>
      <inkml:brushProperty name="height" value="0.05" units="cm"/>
    </inkml:brush>
  </inkml:definitions>
  <inkml:trace contextRef="#ctx0" brushRef="#br0">1 1 12067 0 0,'0'0'4335'0'0,"4"4"-3928"0"0,9 8 309 0 0,1-1 0 0 0,0-1 0 0 0,1 0 0 0 0,0-1 0 0 0,0 0 0 0 0,29 10 0 0 0,-24-10-304 0 0,0 0 0 0 0,-1 1 0 0 0,-1 1 0 0 0,28 22 0 0 0,-45-32-426 0 0,1 0-1 0 0,-1 0 1 0 0,0 0 0 0 0,1 0-1 0 0,-1 0 1 0 0,0 0 0 0 0,0 0-1 0 0,0 1 1 0 0,0-1 0 0 0,0 0-1 0 0,0 1 1 0 0,0-1 0 0 0,-1 1-1 0 0,1-1 1 0 0,-1 1 0 0 0,1-1-1 0 0,-1 1 1 0 0,1 0 0 0 0,-1-1-1 0 0,0 1 1 0 0,0-1 0 0 0,1 1-1 0 0,-1 0 1 0 0,0-1 0 0 0,-1 4-1 0 0,0-3 58 0 0,0 0-1 0 0,0 0 0 0 0,-1-1 0 0 0,1 1 1 0 0,-1 0-1 0 0,1 0 0 0 0,-1-1 0 0 0,1 1 0 0 0,-1-1 1 0 0,0 1-1 0 0,0-1 0 0 0,0 0 0 0 0,0 0 0 0 0,0 1 1 0 0,-4 0-1 0 0,-43 14-2279 0 0,9-10-6871 0 0</inkml:trace>
</inkml:ink>
</file>

<file path=ppt/ink/ink3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3.629"/>
    </inkml:context>
    <inkml:brush xml:id="br0">
      <inkml:brushProperty name="width" value="0.05" units="cm"/>
      <inkml:brushProperty name="height" value="0.05" units="cm"/>
    </inkml:brush>
  </inkml:definitions>
  <inkml:trace contextRef="#ctx0" brushRef="#br0">0 210 16740 0 0,'0'0'4006'0'0,"34"-28"-4025"0"0,103-88-89 0 0,-78 73-214 0 0,-33 35-318 0 0,-6 5-30 0 0,21-5-2298 0 0,-14 5-3242 0 0,-12 2-3599 0 0</inkml:trace>
</inkml:ink>
</file>

<file path=ppt/ink/ink3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4.300"/>
    </inkml:context>
    <inkml:brush xml:id="br0">
      <inkml:brushProperty name="width" value="0.05" units="cm"/>
      <inkml:brushProperty name="height" value="0.05" units="cm"/>
    </inkml:brush>
  </inkml:definitions>
  <inkml:trace contextRef="#ctx0" brushRef="#br0">21 41 5409 0 0,'0'0'14125'0'0,"-5"-2"-13761"0"0,-10-7 376 0 0,22 6 1648 0 0,41 4 2226 0 0,-20 0-5515 0 0,215-15 1411 0 0,-1-1-229 0 0,-241 15-208 0 0,-1 9 1111 0 0,0 1-8927 0 0</inkml:trace>
</inkml:ink>
</file>

<file path=ppt/ink/ink3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5.816"/>
    </inkml:context>
    <inkml:brush xml:id="br0">
      <inkml:brushProperty name="width" value="0.05" units="cm"/>
      <inkml:brushProperty name="height" value="0.05" units="cm"/>
    </inkml:brush>
  </inkml:definitions>
  <inkml:trace contextRef="#ctx0" brushRef="#br0">8 48 2905 0 0,'0'0'13927'0'0,"-7"-23"-8998"0"0,33 16-4720 0 0,0 1 1 0 0,1 1 0 0 0,-1 2 0 0 0,1 0 0 0 0,42 3 0 0 0,-66 0-210 0 0,1 1 0 0 0,-1-1 0 0 0,0 1 0 0 0,0 0 0 0 0,0 0 0 0 0,0 0 1 0 0,1 1-1 0 0,-2-1 0 0 0,1 1 0 0 0,0 0 0 0 0,0 0 0 0 0,0 0 0 0 0,-1 0 0 0 0,1 0 1 0 0,-1 0-1 0 0,0 1 0 0 0,1-1 0 0 0,-1 1 0 0 0,0 0 0 0 0,-1 0 0 0 0,1-1 1 0 0,0 1-1 0 0,-1 0 0 0 0,0 1 0 0 0,1-1 0 0 0,-1 0 0 0 0,-1 0 0 0 0,1 0 1 0 0,0 1-1 0 0,-1-1 0 0 0,1 0 0 0 0,-1 1 0 0 0,0-1 0 0 0,-1 4 0 0 0,2 0 13 0 0,-1 0 0 0 0,-1-1 0 0 0,1 1 0 0 0,-1 0 0 0 0,-1-1 0 0 0,1 1-1 0 0,-1-1 1 0 0,0 1 0 0 0,0-1 0 0 0,-1 0 0 0 0,0 1 0 0 0,0-1 0 0 0,-1-1 0 0 0,1 1-1 0 0,-9 9 1 0 0,8-11 29 0 0,0 0 0 0 0,0 0 0 0 0,0-1-1 0 0,-1 1 1 0 0,1-1 0 0 0,-1 0 0 0 0,0-1 0 0 0,0 1-1 0 0,0-1 1 0 0,0 0 0 0 0,-1 0 0 0 0,1 0 0 0 0,0-1-1 0 0,-9 1 1 0 0,14-2 26 0 0,7 4-328 0 0,1-1 0 0 0,-1 0 1 0 0,1 0-1 0 0,0-1 0 0 0,-1 0 0 0 0,1 0 0 0 0,0-1 0 0 0,16 1 0 0 0,14 3 132 0 0,39 17-23 0 0,-73-20 152 0 0,0-1-1 0 0,0 1 1 0 0,-1 0 0 0 0,1 0-1 0 0,0 0 1 0 0,0 1 0 0 0,-1-1-1 0 0,0 1 1 0 0,1 0-1 0 0,-1 0 1 0 0,0 0 0 0 0,0 0-1 0 0,-1 1 1 0 0,1-1 0 0 0,-1 1-1 0 0,3 3 1 0 0,-4-5 19 0 0,-1 0 0 0 0,1-1-1 0 0,-1 1 1 0 0,0 0 0 0 0,1 0 0 0 0,-1-1 0 0 0,0 1-1 0 0,0 0 1 0 0,0 0 0 0 0,0-1 0 0 0,0 1 0 0 0,0 0-1 0 0,-1 0 1 0 0,1-1 0 0 0,-1 1 0 0 0,1 0 0 0 0,-1-1 0 0 0,0 1-1 0 0,1 0 1 0 0,-1-1 0 0 0,0 1 0 0 0,0-1 0 0 0,-2 3-1 0 0,0-1 43 0 0,-1 1 0 0 0,1-1-1 0 0,-1 0 1 0 0,0 0 0 0 0,0-1-1 0 0,0 1 1 0 0,-1-1 0 0 0,-6 3-1 0 0,-7 2 200 0 0,0-2 0 0 0,0 0 0 0 0,-26 4 0 0 0,43-9-252 0 0,-19 4 165 0 0,0-1 0 0 0,-1-1 0 0 0,1-1-1 0 0,-1-1 1 0 0,-29-3 0 0 0,35-8-735 0 0,13 6-2032 0 0</inkml:trace>
</inkml:ink>
</file>

<file path=ppt/ink/ink3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6.347"/>
    </inkml:context>
    <inkml:brush xml:id="br0">
      <inkml:brushProperty name="width" value="0.05" units="cm"/>
      <inkml:brushProperty name="height" value="0.05" units="cm"/>
    </inkml:brush>
  </inkml:definitions>
  <inkml:trace contextRef="#ctx0" brushRef="#br0">39 20 2056 0 0,'0'0'13389'0'0,"-9"0"-12647"0"0,-21 0 246 0 0,63 0 1673 0 0,66-10-1248 0 0,-80 7-1244 0 0,1 0 0 0 0,-1 1 1 0 0,1 1-1 0 0,0 0 0 0 0,-1 2 1 0 0,23 3-1 0 0,-40-3-135 0 0,0-1-1 0 0,0 1 1 0 0,0-1 0 0 0,0 1-1 0 0,0 0 1 0 0,-1 0 0 0 0,1 0-1 0 0,0 0 1 0 0,-1 0-1 0 0,1 0 1 0 0,-1 1 0 0 0,1-1-1 0 0,-1 0 1 0 0,1 1 0 0 0,-1-1-1 0 0,0 1 1 0 0,0-1-1 0 0,0 1 1 0 0,0 0 0 0 0,1 2-1 0 0,0 1 42 0 0,-1-1 0 0 0,1 0 0 0 0,-1 1 0 0 0,-1-1 0 0 0,1 1-1 0 0,-1-1 1 0 0,0 1 0 0 0,0 7 0 0 0,-2 3 93 0 0,0-1 0 0 0,-1 0 0 0 0,0 0 0 0 0,-10 24 1 0 0,-11 17-507 0 0,12-28 650 0 0,-16 47 0 0 0,21-39-3684 0 0,4 2-3530 0 0</inkml:trace>
</inkml:ink>
</file>

<file path=ppt/ink/ink3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6.703"/>
    </inkml:context>
    <inkml:brush xml:id="br0">
      <inkml:brushProperty name="width" value="0.05" units="cm"/>
      <inkml:brushProperty name="height" value="0.05" units="cm"/>
    </inkml:brush>
  </inkml:definitions>
  <inkml:trace contextRef="#ctx0" brushRef="#br0">1 0 18252 0 0,'0'0'6399'0'0,"15"8"-17039"0"0</inkml:trace>
</inkml:ink>
</file>

<file path=ppt/ink/ink3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7.216"/>
    </inkml:context>
    <inkml:brush xml:id="br0">
      <inkml:brushProperty name="width" value="0.05" units="cm"/>
      <inkml:brushProperty name="height" value="0.05" units="cm"/>
    </inkml:brush>
  </inkml:definitions>
  <inkml:trace contextRef="#ctx0" brushRef="#br0">137 237 13915 0 0,'0'0'5554'0'0,"-6"5"-5444"0"0,4-4-113 0 0,-1 1 24 0 0,1 0 0 0 0,-1-1 1 0 0,1 1-1 0 0,0 0 0 0 0,-1 0 0 0 0,1 1 0 0 0,0-1 0 0 0,0 0 0 0 0,-1 4 0 0 0,2-5 33 0 0,1 0 0 0 0,-1 1 0 0 0,1-1 0 0 0,0 1 0 0 0,0-1 0 0 0,-1 1 0 0 0,1-1 0 0 0,0 0 0 0 0,0 1 0 0 0,0-1 0 0 0,1 1 0 0 0,-1-1 0 0 0,0 1 0 0 0,0-1 0 0 0,1 0 0 0 0,-1 1 0 0 0,1-1 0 0 0,-1 0 0 0 0,1 1 0 0 0,0-1 0 0 0,0 0 0 0 0,-1 0 0 0 0,1 1 0 0 0,0-1 0 0 0,0 0 0 0 0,0 0 0 0 0,0 0 0 0 0,0 0 0 0 0,2 1 0 0 0,55 44 2266 0 0,9 8-1637 0 0,-63-50-667 0 0,1 0 0 0 0,-1 1 0 0 0,0 0-1 0 0,-1-1 1 0 0,1 2 0 0 0,-1-1 0 0 0,0 0 0 0 0,-1 1-1 0 0,1-1 1 0 0,-1 1 0 0 0,2 7 0 0 0,-3-12-12 0 0,-1 0 1 0 0,0 1 0 0 0,1-1-1 0 0,-1 0 1 0 0,0 1-1 0 0,0-1 1 0 0,0 0 0 0 0,0 1-1 0 0,0-1 1 0 0,0 1-1 0 0,0-1 1 0 0,0 0-1 0 0,-1 1 1 0 0,1-1 0 0 0,0 0-1 0 0,-1 1 1 0 0,0-1-1 0 0,1 0 1 0 0,-1 1-1 0 0,1-1 1 0 0,-1 0 0 0 0,0 0-1 0 0,0 0 1 0 0,0 0-1 0 0,0 0 1 0 0,0 0-1 0 0,0 0 1 0 0,0 0 0 0 0,0 0-1 0 0,0 0 1 0 0,0-1-1 0 0,-2 2 1 0 0,-20 4-2083 0 0,-1-5-5388 0 0</inkml:trace>
  <inkml:trace contextRef="#ctx0" brushRef="#br0" timeOffset="1">1 168 17908 0 0,'0'0'1992'0'0,"213"-102"-2088"0"0,-172 86-232 0 0,-5 1-224 0 0,1 3-240 0 0,-10 3-176 0 0,-2 3-313 0 0,-6 0-543 0 0,-5 4-1241 0 0,-5 2-1608 0 0</inkml:trace>
</inkml:ink>
</file>

<file path=ppt/ink/ink3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7.605"/>
    </inkml:context>
    <inkml:brush xml:id="br0">
      <inkml:brushProperty name="width" value="0.05" units="cm"/>
      <inkml:brushProperty name="height" value="0.05" units="cm"/>
    </inkml:brush>
  </inkml:definitions>
  <inkml:trace contextRef="#ctx0" brushRef="#br0">39 0 9090 0 0,'0'0'10382'0'0,"-7"30"-9991"0"0,-20 90-46 0 0,26-115-275 0 0,0 1 0 0 0,0-1-1 0 0,0 0 1 0 0,1 0 0 0 0,0 0-1 0 0,0 1 1 0 0,0-1 0 0 0,0 0-1 0 0,1 0 1 0 0,0 0 0 0 0,0 1-1 0 0,0-1 1 0 0,1 0 0 0 0,0-1 0 0 0,3 9-1 0 0,-2-9 31 0 0,0-1 0 0 0,0 1 0 0 0,0-1-1 0 0,0 0 1 0 0,0 0 0 0 0,1 0 0 0 0,-1 0-1 0 0,1-1 1 0 0,0 1 0 0 0,0-1 0 0 0,-1 0-1 0 0,2 0 1 0 0,-1 0 0 0 0,5 1 0 0 0,6 1 116 0 0,1-1 1 0 0,-1-1 0 0 0,0 0 0 0 0,1-1 0 0 0,0-1 0 0 0,-1 0 0 0 0,21-4 0 0 0,-8 0-318 0 0,1-2 1 0 0,-1 0-1 0 0,49-20 1 0 0,-60 19-1348 0 0,0 0 0 0 0,-1-2 0 0 0,30-19 0 0 0,-27 8-7346 0 0</inkml:trace>
</inkml:ink>
</file>

<file path=ppt/ink/ink3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7.983"/>
    </inkml:context>
    <inkml:brush xml:id="br0">
      <inkml:brushProperty name="width" value="0.05" units="cm"/>
      <inkml:brushProperty name="height" value="0.05" units="cm"/>
    </inkml:brush>
  </inkml:definitions>
  <inkml:trace contextRef="#ctx0" brushRef="#br0">130 0 15859 0 0,'0'0'3772'0'0,"-19"35"-3387"0"0,-61 111 26 0 0,74-134-289 0 0,0 1-1 0 0,1 0 1 0 0,-6 18 0 0 0,9 7 302 0 0,3-14-255 0 0,-2-1-104 0 0,1 0-1 0 0,2 0 0 0 0,6 36 0 0 0,-6-49-546 0 0,1 0 0 0 0,0 0-1 0 0,1-1 1 0 0,6 12 0 0 0,-7-15-600 0 0,1 0 0 0 0,-1 0 0 0 0,2-1 0 0 0,-1 1 1 0 0,0-1-1 0 0,1 0 0 0 0,7 5 0 0 0</inkml:trace>
</inkml:ink>
</file>

<file path=ppt/ink/ink3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8.788"/>
    </inkml:context>
    <inkml:brush xml:id="br0">
      <inkml:brushProperty name="width" value="0.05" units="cm"/>
      <inkml:brushProperty name="height" value="0.05" units="cm"/>
    </inkml:brush>
  </inkml:definitions>
  <inkml:trace contextRef="#ctx0" brushRef="#br0">46 291 8122 0 0,'0'0'9060'0'0,"-10"-1"-8525"0"0,-26-4-28 0 0,36 5-474 0 0,0 0-1 0 0,0 0 1 0 0,0 0 0 0 0,0 0 0 0 0,0-1-1 0 0,0 1 1 0 0,0 0 0 0 0,0 0-1 0 0,0 0 1 0 0,0 0 0 0 0,0 0-1 0 0,0 0 1 0 0,0 0 0 0 0,0 0-1 0 0,0 0 1 0 0,0 0 0 0 0,0 0-1 0 0,0 0 1 0 0,0 0 0 0 0,29 2 717 0 0,31 0-342 0 0,0-3 0 0 0,0-2 0 0 0,117-23 0 0 0,15 0-559 0 0,553-17 270 0 0,-480 32-46 0 0,121 3 104 0 0,145-10 544 0 0,-150-15-626 0 0,270-20 357 0 0,62 14-100 0 0,-541 26 85 0 0,27-1-1148 0 0,-199 14 643 0 0,0 0 1 0 0,0 0-1 0 0,0 0 1 0 0,1 0-1 0 0,-1 1 1 0 0,0-1-1 0 0,0 0 1 0 0,0 0-1 0 0,0 0 1 0 0,0 0-1 0 0,1 0 1 0 0,-1 0-1 0 0,0 0 1 0 0,0 0-1 0 0,0 0 1 0 0,0 0-1 0 0,0 1 1 0 0,0-1-1 0 0,1 0 1 0 0,-1 0 0 0 0,0 0-1 0 0,0 0 1 0 0,0 0-1 0 0,0 1 1 0 0,0-1-1 0 0,0 0 1 0 0,0 0-1 0 0,0 0 1 0 0,0 0-1 0 0,0 1 1 0 0,0-1-1 0 0,0 0 1 0 0,0 0-1 0 0,0 0 1 0 0,0 0-1 0 0,0 0 1 0 0,0 1-1 0 0,0-1 1 0 0,0 0-1 0 0,0 0 1 0 0,0 0-1 0 0,0 0 1 0 0,0 1-1 0 0,0-1 1 0 0,0 0 0 0 0,0 0-1 0 0,0 0 1 0 0,-1 0-1 0 0,1 0 1 0 0,0 1-1 0 0,0-1 1 0 0,0 0-1 0 0,0 0 1 0 0,0 0-1 0 0,0 0 1 0 0,-1 0-1 0 0,1 0 1 0 0,0 0-1 0 0,0 0 1 0 0,0 0-1 0 0,0 1 1 0 0</inkml:trace>
</inkml:ink>
</file>

<file path=ppt/ink/ink3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29.999"/>
    </inkml:context>
    <inkml:brush xml:id="br0">
      <inkml:brushProperty name="width" value="0.05" units="cm"/>
      <inkml:brushProperty name="height" value="0.05" units="cm"/>
    </inkml:brush>
  </inkml:definitions>
  <inkml:trace contextRef="#ctx0" brushRef="#br0">36 52 10370 0 0,'0'0'6219'0'0,"-6"0"-5590"0"0,-17 0-51 0 0,17 0 3284 0 0,37-4-2466 0 0,44-7-707 0 0,-50 9-362 0 0,0-2 1 0 0,41-11-1 0 0,-46 10-24 0 0,0 1 0 0 0,1 1-1 0 0,-1 1 1 0 0,39 0 0 0 0,-57 3-303 0 0,0-1 0 0 0,-1 1 0 0 0,1 0 0 0 0,0 0 0 0 0,-1-1 0 0 0,1 1 0 0 0,-1 1 0 0 0,1-1 0 0 0,-1 0 0 0 0,0 0 0 0 0,1 0 0 0 0,-1 1 1 0 0,0-1-1 0 0,0 0 0 0 0,0 1 0 0 0,0-1 0 0 0,0 1 0 0 0,0 0 0 0 0,0-1 0 0 0,-1 1 0 0 0,1 0 0 0 0,-1-1 0 0 0,1 1 0 0 0,-1 0 0 0 0,0 0 0 0 0,1-1 0 0 0,-1 4 0 0 0,1 0 14 0 0,0-1 0 0 0,-1 0 0 0 0,1 1-1 0 0,-1-1 1 0 0,0 0 0 0 0,0 1 0 0 0,-1-1 0 0 0,1 1-1 0 0,-1-1 1 0 0,0 0 0 0 0,-2 5 0 0 0,-4 1-13 0 0,0 0 0 0 0,-1 0 0 0 0,0 0 0 0 0,-1-1 0 0 0,0 0 0 0 0,0-1 1 0 0,-1 0-1 0 0,-17 11 0 0 0,7-7-27 0 0,-1 0-1 0 0,0-1 1 0 0,-39 14 0 0 0,50-22 79 0 0,0-1 0 0 0,0 0 0 0 0,0-1 0 0 0,-1 0 1 0 0,-11 0-1 0 0,45-20-237 0 0,-5 13 143 0 0,0 0 0 0 0,0 1 0 0 0,1 1 0 0 0,0 0 1 0 0,0 2-1 0 0,-1 0 0 0 0,1 1 0 0 0,0 1 0 0 0,27 4 1 0 0,-41-3 13 0 0,0 0 0 0 0,0 0 1 0 0,0 1-1 0 0,0-1 0 0 0,0 1 1 0 0,-1 1-1 0 0,1-1 0 0 0,-1 1 1 0 0,0-1-1 0 0,1 1 0 0 0,-1 0 0 0 0,-1 1 1 0 0,1-1-1 0 0,0 1 0 0 0,-1 0 1 0 0,0 0-1 0 0,0 0 0 0 0,0 0 1 0 0,0 0-1 0 0,0 1 0 0 0,-1-1 1 0 0,0 1-1 0 0,0 0 0 0 0,0 0 1 0 0,-1-1-1 0 0,0 1 0 0 0,0 0 1 0 0,0 0-1 0 0,0 0 0 0 0,-1 1 1 0 0,0-1-1 0 0,0 0 0 0 0,0 0 1 0 0,0 0-1 0 0,-1 0 0 0 0,0 0 1 0 0,0 0-1 0 0,-1 0 0 0 0,1 0 1 0 0,-1 0-1 0 0,0-1 0 0 0,0 1 1 0 0,-1-1-1 0 0,1 1 0 0 0,-1-1 1 0 0,0 0-1 0 0,0 0 0 0 0,0 0 1 0 0,-1 0-1 0 0,-5 4 0 0 0,-6 3 126 0 0,0 0 1 0 0,-1-1-1 0 0,0-1 0 0 0,-1-1 0 0 0,0 0 0 0 0,0-1 0 0 0,-1-1 0 0 0,0 0 0 0 0,0-2 1 0 0,0 0-1 0 0,-1-1 0 0 0,1-1 0 0 0,-1 0 0 0 0,-30-2 0 0 0,49 0-89 0 0,-1 0 0 0 0,1 0 0 0 0,-1 0 0 0 0,1 0-1 0 0,-1 0 1 0 0,1 1 0 0 0,-1-1 0 0 0,1 0 0 0 0,-1 0-1 0 0,1 0 1 0 0,-1 0 0 0 0,1-1 0 0 0,-1 1 0 0 0,1 0 0 0 0,-1 0-1 0 0,1 0 1 0 0,0 0 0 0 0,-1 0 0 0 0,1-1 0 0 0,-1 1 0 0 0,1 0-1 0 0,-1 0 1 0 0,1 0 0 0 0,0-1 0 0 0,-1 1 0 0 0,1 0-1 0 0,0-1 1 0 0,-1 1 0 0 0,1 0 0 0 0,0-1 0 0 0,-1 1 0 0 0,1-1-1 0 0,0 1 1 0 0,0 0 0 0 0,-1-1 0 0 0,1 1 0 0 0,0-1-1 0 0,0 1 1 0 0,0-1 0 0 0,0 1 0 0 0,0-1 0 0 0,0 1 0 0 0,0-1-1 0 0,-1 1 1 0 0,2-1 0 0 0,4-8-2095 0 0,6 4-3663 0 0</inkml:trace>
</inkml:ink>
</file>

<file path=ppt/ink/ink3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0.591"/>
    </inkml:context>
    <inkml:brush xml:id="br0">
      <inkml:brushProperty name="width" value="0.05" units="cm"/>
      <inkml:brushProperty name="height" value="0.05" units="cm"/>
    </inkml:brush>
  </inkml:definitions>
  <inkml:trace contextRef="#ctx0" brushRef="#br0">1 26 8562 0 0,'0'0'10234'0'0,"25"-3"-9849"0"0,188-15 936 0 0,-161 16-811 0 0,-33 1-290 0 0,0 0 0 0 0,-1 1 0 0 0,1 1 1 0 0,36 6-1 0 0,-53-6-201 0 0,-1-1 0 0 0,1 1 1 0 0,-1 0-1 0 0,0 0 1 0 0,1 0-1 0 0,-1 0 0 0 0,0 0 1 0 0,0 1-1 0 0,0-1 1 0 0,0 0-1 0 0,0 0 0 0 0,0 1 1 0 0,0-1-1 0 0,-1 1 0 0 0,1-1 1 0 0,0 1-1 0 0,-1-1 1 0 0,1 1-1 0 0,-1-1 0 0 0,1 1 1 0 0,-1-1-1 0 0,0 1 0 0 0,0 0 1 0 0,0-1-1 0 0,0 1 1 0 0,0-1-1 0 0,0 1 0 0 0,0 0 1 0 0,0-1-1 0 0,-1 1 1 0 0,1-1-1 0 0,0 1 0 0 0,-2 1 1 0 0,-17 57 387 0 0,17-56-401 0 0,-9 22 56 0 0,-1 1-84 0 0,0 0-1 0 0,2 1 1 0 0,1 0 0 0 0,1 1 0 0 0,2 0-1 0 0,1 0 1 0 0,-2 38 0 0 0,7-65-92 0 0,0-1 0 0 0,0 1 0 0 0,0 0-1 0 0,1-1 1 0 0,-1 1 0 0 0,1-1 0 0 0,-1 1 0 0 0,1-1 0 0 0,0 1 0 0 0,-1-1 0 0 0,1 1-1 0 0,0-1 1 0 0,0 0 0 0 0,0 1 0 0 0,0-1 0 0 0,0 0 0 0 0,0 0 0 0 0,1 0 0 0 0,1 2-1 0 0,8 3-3604 0 0,0-3-3855 0 0</inkml:trace>
</inkml:ink>
</file>

<file path=ppt/ink/ink3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1.044"/>
    </inkml:context>
    <inkml:brush xml:id="br0">
      <inkml:brushProperty name="width" value="0.05" units="cm"/>
      <inkml:brushProperty name="height" value="0.05" units="cm"/>
    </inkml:brush>
  </inkml:definitions>
  <inkml:trace contextRef="#ctx0" brushRef="#br0">101 1 13603 0 0,'0'0'9295'0'0,"-17"2"-9343"0"0,-48 7-125 0 0,46-3-2430 0 0</inkml:trace>
</inkml:ink>
</file>

<file path=ppt/ink/ink3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1.418"/>
    </inkml:context>
    <inkml:brush xml:id="br0">
      <inkml:brushProperty name="width" value="0.05" units="cm"/>
      <inkml:brushProperty name="height" value="0.05" units="cm"/>
    </inkml:brush>
  </inkml:definitions>
  <inkml:trace contextRef="#ctx0" brushRef="#br0">57 252 8266 0 0,'0'0'6036'0'0,"-7"9"-5428"0"0,-18 28 157 0 0,24-36-671 0 0,1 0-1 0 0,-1 0 0 0 0,1 0 0 0 0,-1 0 1 0 0,1 0-1 0 0,0 0 0 0 0,-1 0 0 0 0,1 0 1 0 0,0 0-1 0 0,0 0 0 0 0,0 0 0 0 0,0 0 1 0 0,0 0-1 0 0,0 0 0 0 0,0 0 0 0 0,0 0 1 0 0,1 0-1 0 0,-1 0 0 0 0,0 0 0 0 0,0 0 1 0 0,1 0-1 0 0,-1 0 0 0 0,1 0 0 0 0,-1 0 1 0 0,1 0-1 0 0,-1-1 0 0 0,1 1 0 0 0,0 0 1 0 0,-1 0-1 0 0,1-1 0 0 0,0 1 0 0 0,-1 0 1 0 0,2 0-1 0 0,29 18 2187 0 0,-25-16-1739 0 0,10 6 236 0 0,-1 1-1 0 0,-1 0 1 0 0,25 22 0 0 0,-36-29-734 0 0,0 0 1 0 0,0 0 0 0 0,0 0-1 0 0,0 0 1 0 0,0 1 0 0 0,0 0-1 0 0,-1-1 1 0 0,0 1 0 0 0,0 0-1 0 0,0 0 1 0 0,0 0 0 0 0,-1 0-1 0 0,1 1 1 0 0,-1-1 0 0 0,0 0-1 0 0,0 1 1 0 0,-1-1 0 0 0,1 0-1 0 0,-1 1 1 0 0,-1 7 0 0 0,0-10-68 0 0,1-1 0 0 0,-1 0 0 0 0,0 0-1 0 0,0 1 1 0 0,0-1 0 0 0,-1 0 0 0 0,1 0 0 0 0,0 0 0 0 0,0 0 0 0 0,-1 0 0 0 0,1 0 0 0 0,0 0 0 0 0,-1-1-1 0 0,1 1 1 0 0,-1-1 0 0 0,1 1 0 0 0,-1-1 0 0 0,1 1 0 0 0,-1-1 0 0 0,1 0 0 0 0,-1 1 0 0 0,0-1 0 0 0,1 0-1 0 0,-1 0 1 0 0,-2-1 0 0 0,-22 1-3055 0 0,8-2-5260 0 0</inkml:trace>
  <inkml:trace contextRef="#ctx0" brushRef="#br0" timeOffset="1">1 214 16187 0 0,'0'0'7977'0'0,"36"-21"-7832"0"0,172-101-107 0 0,-176 104-103 0 0,-8 3-562 0 0,50-21 0 0 0,-62 35-660 0 0,-8 1-1348 0 0</inkml:trace>
</inkml:ink>
</file>

<file path=ppt/ink/ink3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1.811"/>
    </inkml:context>
    <inkml:brush xml:id="br0">
      <inkml:brushProperty name="width" value="0.05" units="cm"/>
      <inkml:brushProperty name="height" value="0.05" units="cm"/>
    </inkml:brush>
  </inkml:definitions>
  <inkml:trace contextRef="#ctx0" brushRef="#br0">40 1 6169 0 0,'0'0'13251'0'0,"-7"24"-12680"0"0,-20 74-47 0 0,26-93-406 0 0,0-1 0 0 0,0 1 1 0 0,0 0-1 0 0,0 0 0 0 0,1 0 0 0 0,0 0 1 0 0,0 0-1 0 0,0 0 0 0 0,0-1 0 0 0,1 1 0 0 0,0 0 1 0 0,0 0-1 0 0,0 0 0 0 0,3 7 0 0 0,-2-9-32 0 0,0 0 0 0 0,0 0-1 0 0,1 0 1 0 0,-1 0 0 0 0,1 0 0 0 0,-1 0-1 0 0,1-1 1 0 0,0 1 0 0 0,0-1-1 0 0,0 0 1 0 0,0 0 0 0 0,0 0 0 0 0,1 0-1 0 0,5 2 1 0 0,6 0 9 0 0,0 0-1 0 0,0-1 1 0 0,0 0-1 0 0,0-2 1 0 0,0 0 0 0 0,25-1-1 0 0,-26 0-242 0 0,6-1-272 0 0,-1 0-1 0 0,1-1 1 0 0,-1-1 0 0 0,0-1-1 0 0,19-7 1 0 0,4-4-4379 0 0,-1-4-5561 0 0</inkml:trace>
</inkml:ink>
</file>

<file path=ppt/ink/ink3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2.244"/>
    </inkml:context>
    <inkml:brush xml:id="br0">
      <inkml:brushProperty name="width" value="0.05" units="cm"/>
      <inkml:brushProperty name="height" value="0.05" units="cm"/>
    </inkml:brush>
  </inkml:definitions>
  <inkml:trace contextRef="#ctx0" brushRef="#br0">17 1 14643 0 0,'0'0'3029'0'0,"-2"36"-2929"0"0,-11 172-71 0 0,12-190-396 0 0,1 43-184 0 0,8-23-6043 0 0</inkml:trace>
</inkml:ink>
</file>

<file path=ppt/ink/ink3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2.743"/>
    </inkml:context>
    <inkml:brush xml:id="br0">
      <inkml:brushProperty name="width" value="0.05" units="cm"/>
      <inkml:brushProperty name="height" value="0.05" units="cm"/>
    </inkml:brush>
  </inkml:definitions>
  <inkml:trace contextRef="#ctx0" brushRef="#br0">285 23 136 0 0,'0'0'18700'0'0,"5"-3"-17788"0"0,16-12-48 0 0,-16 12-57 0 0,-5 3-758 0 0,-1-1 0 0 0,1 1 0 0 0,0 0 0 0 0,-1 0 0 0 0,1 0-1 0 0,0 0 1 0 0,0 0 0 0 0,-1 0 0 0 0,1-1 0 0 0,0 1 0 0 0,-1 0-1 0 0,1 0 1 0 0,0 0 0 0 0,-1 0 0 0 0,1 0 0 0 0,0 0 0 0 0,0 0 0 0 0,-1 0-1 0 0,1 0 1 0 0,0 0 0 0 0,-1 1 0 0 0,1-1 0 0 0,0 0 0 0 0,-1 0 0 0 0,1 0-1 0 0,0 0 1 0 0,0 0 0 0 0,-1 0 0 0 0,1 1 0 0 0,0-1 0 0 0,0 0 0 0 0,-1 0-1 0 0,1 0 1 0 0,0 1 0 0 0,0-1 0 0 0,0 0 0 0 0,-1 0 0 0 0,1 1 0 0 0,0-1-1 0 0,0 0 1 0 0,0 1 0 0 0,0-1 0 0 0,0 0 0 0 0,-1 1 0 0 0,-10 10-226 0 0,-70 99 428 0 0,53-69-294 0 0,-2 0-1 0 0,-1-3 0 0 0,-38 36 0 0 0,37-50-1623 0 0,21-18-1446 0 0,1-1-3385 0 0</inkml:trace>
</inkml:ink>
</file>

<file path=ppt/ink/ink3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3.100"/>
    </inkml:context>
    <inkml:brush xml:id="br0">
      <inkml:brushProperty name="width" value="0.05" units="cm"/>
      <inkml:brushProperty name="height" value="0.05" units="cm"/>
    </inkml:brush>
  </inkml:definitions>
  <inkml:trace contextRef="#ctx0" brushRef="#br0">0 1 14387 0 0,'0'0'7390'0'0,"7"10"-6998"0"0,3 6-212 0 0,0 0 0 0 0,2-1 0 0 0,-1-1 1 0 0,2 0-1 0 0,0-1 0 0 0,1 0 0 0 0,22 16 0 0 0,-4-11 137 0 0,1-2 0 0 0,1-1 0 0 0,45 14 0 0 0,1-4-2153 0 0,3 1-5973 0 0,-66-20-3423 0 0</inkml:trace>
</inkml:ink>
</file>

<file path=ppt/ink/ink3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3.520"/>
    </inkml:context>
    <inkml:brush xml:id="br0">
      <inkml:brushProperty name="width" value="0.05" units="cm"/>
      <inkml:brushProperty name="height" value="0.05" units="cm"/>
    </inkml:brush>
  </inkml:definitions>
  <inkml:trace contextRef="#ctx0" brushRef="#br0">153 1 6841 0 0,'0'0'11950'0'0,"-17"2"-11778"0"0,-50 11 113 0 0,63-11-226 0 0,1-1 0 0 0,0 1 0 0 0,0 0 1 0 0,0 0-1 0 0,0 0 0 0 0,0 0 0 0 0,1 0 0 0 0,-1 1 0 0 0,0-1 0 0 0,1 1 0 0 0,0 0 0 0 0,0 0 1 0 0,0 0-1 0 0,0 0 0 0 0,0 0 0 0 0,0 0 0 0 0,1 0 0 0 0,0 0 0 0 0,-1 1 0 0 0,1-1 0 0 0,0 1 1 0 0,1-1-1 0 0,-1 4 0 0 0,-3 6 210 0 0,1-4-118 0 0,0 1 0 0 0,1-1-1 0 0,0 1 1 0 0,0 0 0 0 0,1 0-1 0 0,1 0 1 0 0,-1-1 0 0 0,2 1-1 0 0,-1 0 1 0 0,1 0 0 0 0,1 0-1 0 0,0-1 1 0 0,0 1-1 0 0,7 18 1 0 0,-2-14-178 0 0,1 0 0 0 0,1 0 0 0 0,0 0 0 0 0,0-1 0 0 0,1 0 0 0 0,1-1 0 0 0,0 0 0 0 0,16 13 0 0 0,-13-13-719 0 0,13 12-811 0 0,-9-8-5434 0 0</inkml:trace>
</inkml:ink>
</file>

<file path=ppt/ink/ink3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3.896"/>
    </inkml:context>
    <inkml:brush xml:id="br0">
      <inkml:brushProperty name="width" value="0.05" units="cm"/>
      <inkml:brushProperty name="height" value="0.05" units="cm"/>
    </inkml:brush>
  </inkml:definitions>
  <inkml:trace contextRef="#ctx0" brushRef="#br0">64 33 8610 0 0,'0'0'7999'0'0,"-9"9"-7664"0"0,-27 26 33 0 0,34-33-246 0 0,0 0 1 0 0,0 1 0 0 0,1 0 0 0 0,-1 0-1 0 0,0-1 1 0 0,1 1 0 0 0,0 0 0 0 0,0 0-1 0 0,0 0 1 0 0,0 0 0 0 0,0 0 0 0 0,0 1-1 0 0,1-1 1 0 0,-1 0 0 0 0,1 0 0 0 0,0 0-1 0 0,0 1 1 0 0,1-1 0 0 0,0 5 0 0 0,0-2 96 0 0,0 0 1 0 0,1-1-1 0 0,0 1 1 0 0,0 0-1 0 0,0-1 1 0 0,0 0-1 0 0,1 0 0 0 0,4 7 1 0 0,0-5-69 0 0,0 0 1 0 0,0 0-1 0 0,1 0 0 0 0,0-1 1 0 0,0 0-1 0 0,0 0 0 0 0,1-1 1 0 0,-1-1-1 0 0,1 1 0 0 0,1-1 0 0 0,-1-1 1 0 0,0 1-1 0 0,1-2 0 0 0,0 1 1 0 0,0-1-1 0 0,11 0 0 0 0,-8 0-41 0 0,1-1 0 0 0,-1 0 0 0 0,0-1 1 0 0,1-1-1 0 0,-1 0 0 0 0,0-1 0 0 0,1-1 0 0 0,-1 0 0 0 0,-1 0 0 0 0,1-1 0 0 0,20-9 0 0 0,-32 11-81 0 0,1 1 0 0 0,0 0 0 0 0,0 0 0 0 0,-1-1 0 0 0,1 1 0 0 0,-1-1 1 0 0,1 0-1 0 0,-1 1 0 0 0,0-1 0 0 0,1 0 0 0 0,-1 0 0 0 0,0 0 0 0 0,0 0 0 0 0,-1 0 0 0 0,1 0 1 0 0,0 0-1 0 0,0 0 0 0 0,-1 0 0 0 0,0 0 0 0 0,1 0 0 0 0,-1-1 0 0 0,0 1 0 0 0,0 0 0 0 0,0 0 0 0 0,0 0 1 0 0,0 0-1 0 0,-1-1 0 0 0,1 1 0 0 0,-1 0 0 0 0,1 0 0 0 0,-1 0 0 0 0,0 0 0 0 0,-1-2 0 0 0,-1-4-16 0 0,0 1-1 0 0,-1 0 0 0 0,1 1 1 0 0,-1-1-1 0 0,-1 1 0 0 0,1 0 0 0 0,-1 0 1 0 0,-8-7-1 0 0,-3-2-186 0 0,-1 1-1 0 0,-1 0 1 0 0,0 2-1 0 0,-34-19 1 0 0,39 25-464 0 0,-1 1-1 0 0,1 0 1 0 0,-1 1 0 0 0,0 1 0 0 0,0 0 0 0 0,0 1-1 0 0,0 0 1 0 0,-21 0 0 0 0,17 2-5107 0 0,5 0-5468 0 0</inkml:trace>
</inkml:ink>
</file>

<file path=ppt/ink/ink3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4.377"/>
    </inkml:context>
    <inkml:brush xml:id="br0">
      <inkml:brushProperty name="width" value="0.05" units="cm"/>
      <inkml:brushProperty name="height" value="0.05" units="cm"/>
    </inkml:brush>
  </inkml:definitions>
  <inkml:trace contextRef="#ctx0" brushRef="#br0">137 41 14299 0 0,'0'0'3189'0'0,"-22"10"-2989"0"0,-64 33 22 0 0,84-42-188 0 0,0 1-1 0 0,0-1 1 0 0,0 0-1 0 0,0 1 1 0 0,0-1-1 0 0,1 1 1 0 0,-1-1-1 0 0,1 1 0 0 0,-1 0 1 0 0,1 0-1 0 0,0 0 1 0 0,-1 0-1 0 0,1 0 1 0 0,0 0-1 0 0,0 0 1 0 0,1 0-1 0 0,-1 0 0 0 0,0 0 1 0 0,1 1-1 0 0,-1-1 1 0 0,1 0-1 0 0,0 0 1 0 0,0 1-1 0 0,0-1 1 0 0,0 0-1 0 0,0 1 0 0 0,0-1 1 0 0,0 0-1 0 0,1 0 1 0 0,-1 1-1 0 0,1-1 1 0 0,0 0-1 0 0,0 0 0 0 0,0 0 1 0 0,0 0-1 0 0,0 0 1 0 0,0 0-1 0 0,0 0 1 0 0,2 2-1 0 0,4 4 235 0 0,0 0 1 0 0,1 0-1 0 0,-1-1 0 0 0,1 0 1 0 0,1 0-1 0 0,0-1 0 0 0,-1 0 1 0 0,2 0-1 0 0,-1-1 0 0 0,1-1 1 0 0,0 1-1 0 0,0-2 0 0 0,0 1 1 0 0,0-1-1 0 0,0-1 0 0 0,19 3 1 0 0,14 0 334 0 0,-1-2 1 0 0,75-5-1 0 0,-111 2-510 0 0,0 0-1 0 0,-1-1 1 0 0,1 0 0 0 0,0 0-1 0 0,-1-1 1 0 0,1 0-1 0 0,0 0 1 0 0,-1 0 0 0 0,0 0-1 0 0,0-1 1 0 0,0 0 0 0 0,7-4-1 0 0,-11 5-63 0 0,0 1 0 0 0,1 0 0 0 0,-1-1 0 0 0,0 1 1 0 0,0-1-1 0 0,0 0 0 0 0,0 1 0 0 0,0-1 0 0 0,0 0 0 0 0,0 1 0 0 0,0-1 0 0 0,-1 0 0 0 0,1 0 0 0 0,-1 0 0 0 0,1 0 0 0 0,-1 0 0 0 0,0 0 1 0 0,0 1-1 0 0,0-1 0 0 0,0 0 0 0 0,0 0 0 0 0,0 0 0 0 0,0 0 0 0 0,-1 0 0 0 0,1 0 0 0 0,-1 0 0 0 0,1 1 0 0 0,-1-1 0 0 0,0 0 0 0 0,0 0 1 0 0,0 1-1 0 0,0-1 0 0 0,0 0 0 0 0,0 1 0 0 0,0-1 0 0 0,0 1 0 0 0,-1-1 0 0 0,1 1 0 0 0,-3-2 0 0 0,-18-23-3 0 0,-2 2-1 0 0,-1 0 1 0 0,-31-22-1 0 0,46 39-416 0 0,0 0 1 0 0,0 0-1 0 0,-1 2 0 0 0,0-1 1 0 0,0 1-1 0 0,0 1 0 0 0,0 0 1 0 0,-1 0-1 0 0,0 1 0 0 0,0 1 1 0 0,0 0-1 0 0,-15-1 0 0 0,10 3-5369 0 0</inkml:trace>
</inkml:ink>
</file>

<file path=ppt/ink/ink3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5.404"/>
    </inkml:context>
    <inkml:brush xml:id="br0">
      <inkml:brushProperty name="width" value="0.05" units="cm"/>
      <inkml:brushProperty name="height" value="0.05" units="cm"/>
    </inkml:brush>
  </inkml:definitions>
  <inkml:trace contextRef="#ctx0" brushRef="#br0">56 55 1952 0 0,'0'0'14355'0'0,"-7"0"-13825"0"0,-41 0 4898 0 0,77 0-3675 0 0,413-37 574 0 0,-342 24-1902 0 0,-96 13-420 0 0,8-2 6 0 0,0 1 0 0 0,-1 0 0 0 0,1 1 0 0 0,-1 0 1 0 0,18 3-1 0 0,-29-3-21 0 0,1 0 0 0 0,-1 1 1 0 0,0-1-1 0 0,1 1 0 0 0,-1-1 1 0 0,1 1-1 0 0,-1-1 0 0 0,0 1 0 0 0,0-1 1 0 0,1 1-1 0 0,-1-1 0 0 0,0 1 1 0 0,0-1-1 0 0,1 1 0 0 0,-1 0 1 0 0,0-1-1 0 0,0 1 0 0 0,0-1 1 0 0,0 1-1 0 0,0 0 0 0 0,0-1 0 0 0,0 1 1 0 0,0-1-1 0 0,0 1 0 0 0,0 0 1 0 0,-1-1-1 0 0,1 1 0 0 0,0-1 1 0 0,0 1-1 0 0,-1 0 0 0 0,1-1 0 0 0,-1 1 1 0 0,-8 19-322 0 0,-20 2-2731 0 0,18-15-1214 0 0,1-2-3721 0 0</inkml:trace>
</inkml:ink>
</file>

<file path=ppt/ink/ink3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35.795"/>
    </inkml:context>
    <inkml:brush xml:id="br0">
      <inkml:brushProperty name="width" value="0.05" units="cm"/>
      <inkml:brushProperty name="height" value="0.05" units="cm"/>
    </inkml:brush>
  </inkml:definitions>
  <inkml:trace contextRef="#ctx0" brushRef="#br0">1 132 6297 0 0,'0'0'10153'0'0,"12"-18"-8132"0"0,64 14-773 0 0,0-4 1 0 0,-1-3 0 0 0,87-24 0 0 0,126-18 1741 0 0,-281 52-3244 0 0,0 0 0 0 0,0 1-1 0 0,1 0 1 0 0,-1 0-1 0 0,0 0 1 0 0,12 3 0 0 0,-19-3 159 0 0,1 1 1 0 0,0-1-1 0 0,-1 0 1 0 0,1 0-1 0 0,0 1 1 0 0,-1-1-1 0 0,1 1 1 0 0,0-1-1 0 0,-1 0 1 0 0,1 1-1 0 0,-1-1 1 0 0,1 1-1 0 0,-1-1 1 0 0,1 1-1 0 0,-1 0 1 0 0,1-1-1 0 0,-1 1 1 0 0,1 0-1 0 0,-1-1 1 0 0,0 1-1 0 0,1 0 1 0 0,-1-1-1 0 0,0 1 1 0 0,0 0-1 0 0,1 1 1 0 0,-1 0-171 0 0,-1 0 0 0 0,1 0 0 0 0,0 1 1 0 0,-1-1-1 0 0,0 0 0 0 0,1 0 0 0 0,-1 0 1 0 0,0 0-1 0 0,0 0 0 0 0,0 0 0 0 0,-1 0 0 0 0,1 0 1 0 0,-2 2-1 0 0</inkml:trace>
</inkml:ink>
</file>

<file path=ppt/ink/ink3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57.244"/>
    </inkml:context>
    <inkml:brush xml:id="br0">
      <inkml:brushProperty name="width" value="0.05" units="cm"/>
      <inkml:brushProperty name="height" value="0.05" units="cm"/>
    </inkml:brush>
  </inkml:definitions>
  <inkml:trace contextRef="#ctx0" brushRef="#br0">45 1 3913 0 0,'0'0'18881'0'0,"-18"12"-16555"0"0,17-11-2323 0 0,0 1 0 0 0,-1 0 0 0 0,1-1 0 0 0,0 1 0 0 0,0 0 0 0 0,0 0 0 0 0,1 0 0 0 0,-1 0 0 0 0,0 0 0 0 0,1 0 0 0 0,-1 0 0 0 0,1 0 0 0 0,0 0 0 0 0,-1 0 0 0 0,1 0 0 0 0,0 0 0 0 0,0 0 0 0 0,1 0 0 0 0,-1 0 0 0 0,0 0 0 0 0,1 0 0 0 0,-1 0 0 0 0,1 0 0 0 0,-1 0 0 0 0,1 0 0 0 0,0 0 0 0 0,0 0 0 0 0,0-1 0 0 0,0 1 0 0 0,0 0 0 0 0,1 0 0 0 0,-1-1 0 0 0,0 1 0 0 0,1-1 0 0 0,-1 1 0 0 0,1-1 0 0 0,1 1 0 0 0,10 8 41 0 0,-1-1 0 0 0,1 0 0 0 0,1-1 0 0 0,15 7 0 0 0,-4-2-54 0 0,-10-5 53 0 0,-1 1 0 0 0,1 1 1 0 0,-2 0-1 0 0,23 21 0 0 0,-32-27-13 0 0,0 1 0 0 0,0 0 1 0 0,0 0-1 0 0,-1 0 0 0 0,0 1 0 0 0,0-1 1 0 0,0 1-1 0 0,0 0 0 0 0,-1 0 1 0 0,0 0-1 0 0,0 0 0 0 0,-1 0 0 0 0,0 0 1 0 0,0 0-1 0 0,0 12 0 0 0,-1-16 4 0 0,-1-1-1 0 0,0 1 1 0 0,0-1-1 0 0,1 1 0 0 0,-1-1 1 0 0,0 0-1 0 0,0 0 1 0 0,0 0-1 0 0,-1 1 1 0 0,1-1-1 0 0,0 0 1 0 0,0 0-1 0 0,-1 0 1 0 0,1-1-1 0 0,0 1 0 0 0,-1 0 1 0 0,1 0-1 0 0,-1-1 1 0 0,-1 1-1 0 0,-36 14 158 0 0,33-13-160 0 0,-7 3 72 0 0,0-1 0 0 0,-1-1 0 0 0,0-1 0 0 0,1 0 0 0 0,-1 0 0 0 0,-21-1 0 0 0,30-2-397 0 0,-1 1 0 0 0,0-1 0 0 0,1 0 0 0 0,-1 0 1 0 0,1-1-1 0 0,-1 0 0 0 0,1 0 0 0 0,-7-3 0 0 0,10 4-460 0 0,-1-1 0 0 0,0 0-1 0 0,1 0 1 0 0,-1 0 0 0 0,1 0-1 0 0,0 0 1 0 0,-1-1 0 0 0,1 1 0 0 0,0-1-1 0 0,1 1 1 0 0,-1-1 0 0 0,0 0 0 0 0,1 0-1 0 0,-1 1 1 0 0,-1-6 0 0 0</inkml:trace>
</inkml:ink>
</file>

<file path=ppt/ink/ink3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57.650"/>
    </inkml:context>
    <inkml:brush xml:id="br0">
      <inkml:brushProperty name="width" value="0.05" units="cm"/>
      <inkml:brushProperty name="height" value="0.05" units="cm"/>
    </inkml:brush>
  </inkml:definitions>
  <inkml:trace contextRef="#ctx0" brushRef="#br0">1 187 14387 0 0,'0'0'10962'0'0,"17"-25"-10756"0"0,52-80-108 0 0,-66 101-137 0 0,0-1-1 0 0,0 1 1 0 0,1 0-1 0 0,-1 0 0 0 0,1 0 1 0 0,0 0-1 0 0,0 0 0 0 0,0 1 1 0 0,0 0-1 0 0,1 0 0 0 0,-1 0 1 0 0,1 0-1 0 0,7-2 0 0 0,15 2-2413 0 0,-3 7-4433 0 0,-20-3 5353 0 0</inkml:trace>
</inkml:ink>
</file>

<file path=ppt/ink/ink3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4:58.039"/>
    </inkml:context>
    <inkml:brush xml:id="br0">
      <inkml:brushProperty name="width" value="0.05" units="cm"/>
      <inkml:brushProperty name="height" value="0.05" units="cm"/>
    </inkml:brush>
  </inkml:definitions>
  <inkml:trace contextRef="#ctx0" brushRef="#br0">71 20 5817 0 0,'0'0'18251'0'0,"-15"-11"-16572"0"0,20 9-1665 0 0,-1 1 0 0 0,0-1 0 0 0,1 1 0 0 0,-1 0 1 0 0,1 1-1 0 0,0-1 0 0 0,-1 1 0 0 0,1 0 0 0 0,0 0 0 0 0,-1 0 1 0 0,1 0-1 0 0,-1 1 0 0 0,1 0 0 0 0,0 0 0 0 0,-1 0 0 0 0,0 1 1 0 0,1-1-1 0 0,-1 1 0 0 0,0 0 0 0 0,0 0 0 0 0,0 1 0 0 0,0-1 1 0 0,0 1-1 0 0,0 0 0 0 0,-1 0 0 0 0,1 0 0 0 0,-1 1 0 0 0,0-1 1 0 0,0 1-1 0 0,0-1 0 0 0,3 7 0 0 0,-2-2-29 0 0,0 0 0 0 0,-1 0 0 0 0,0 0 0 0 0,0 0 0 0 0,-1 0 0 0 0,0 1 0 0 0,0-1-1 0 0,-1 1 1 0 0,0-1 0 0 0,0 1 0 0 0,-1-1 0 0 0,0 1 0 0 0,-1 0 0 0 0,0-1 0 0 0,-4 17 0 0 0,0-8-38 0 0,-1-1 1 0 0,-1 0-1 0 0,0-1 0 0 0,-1 1 0 0 0,0-1 1 0 0,-20 24-1 0 0,25-34 84 0 0,-1 0-1 0 0,0 0 1 0 0,-1 0 0 0 0,1-1-1 0 0,-1 1 1 0 0,0-1 0 0 0,0-1-1 0 0,0 1 1 0 0,0-1 0 0 0,-1 1-1 0 0,1-1 1 0 0,-1-1-1 0 0,0 1 1 0 0,0-1 0 0 0,0 0-1 0 0,0-1 1 0 0,0 1 0 0 0,-1-1-1 0 0,1 0 1 0 0,0-1 0 0 0,-11 0-1 0 0,17 0-16 0 0,-1 0 1 0 0,0 0-1 0 0,1-1 0 0 0,-1 1 0 0 0,1 0 0 0 0,-1 0 1 0 0,0-1-1 0 0,1 1 0 0 0,-1 0 0 0 0,1-1 0 0 0,-1 1 1 0 0,1-1-1 0 0,-1 1 0 0 0,1-1 0 0 0,-1 1 0 0 0,1-1 1 0 0,-1 1-1 0 0,1-1 0 0 0,0 0 0 0 0,-1 1 0 0 0,1-1 1 0 0,0 1-1 0 0,0-1 0 0 0,-1 0 0 0 0,1 1 0 0 0,0-1 1 0 0,0 0-1 0 0,0 1 0 0 0,0-1 0 0 0,0 0 0 0 0,0 1 1 0 0,0-1-1 0 0,0 0 0 0 0,0 1 0 0 0,0-1 0 0 0,0 0 1 0 0,0 1-1 0 0,0-1 0 0 0,1 0 0 0 0,-1 1 0 0 0,0-1 1 0 0,1 0-1 0 0,-1 1 0 0 0,1-2 0 0 0,0 0-5 0 0,0-1 0 0 0,0 1 1 0 0,0-1-1 0 0,1 1 0 0 0,-1 0 0 0 0,1 0 0 0 0,-1-1 0 0 0,1 1 0 0 0,0 0 0 0 0,0 0 0 0 0,2-1 0 0 0,8-3 81 0 0,-1 0 0 0 0,1 1 0 0 0,0 1-1 0 0,1 0 1 0 0,-1 0 0 0 0,1 2-1 0 0,-1-1 1 0 0,1 2 0 0 0,0-1-1 0 0,0 2 1 0 0,0 0 0 0 0,13 2 0 0 0,67 11-2179 0 0,-8 8-8996 0 0</inkml:trace>
</inkml:ink>
</file>

<file path=ppt/ink/ink3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5:01.579"/>
    </inkml:context>
    <inkml:brush xml:id="br0">
      <inkml:brushProperty name="width" value="0.05" units="cm"/>
      <inkml:brushProperty name="height" value="0.05" units="cm"/>
    </inkml:brush>
  </inkml:definitions>
  <inkml:trace contextRef="#ctx0" brushRef="#br0">0 4 8946 0 0,'0'0'17181'0'0,"4"-3"-15906"0"0,-4 11-2571 0 0,0 9-1475 0 0</inkml:trace>
</inkml:ink>
</file>

<file path=ppt/ink/ink3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5:02.054"/>
    </inkml:context>
    <inkml:brush xml:id="br0">
      <inkml:brushProperty name="width" value="0.05" units="cm"/>
      <inkml:brushProperty name="height" value="0.05" units="cm"/>
    </inkml:brush>
  </inkml:definitions>
  <inkml:trace contextRef="#ctx0" brushRef="#br0">62 1 12075 0 0,'0'0'9299'0'0,"-11"9"-9082"0"0,-31 30 14 0 0,41-38-209 0 0,0 0 0 0 0,0-1 0 0 0,1 1 0 0 0,-1 0 0 0 0,0 0 0 0 0,1 0 0 0 0,-1 0 0 0 0,1 0 0 0 0,-1 0 0 0 0,1 0 0 0 0,-1 0 0 0 0,1 0 0 0 0,0 0 0 0 0,0 0 1 0 0,-1 0-1 0 0,1 1 0 0 0,0-1 0 0 0,0 0 0 0 0,0 0 0 0 0,0 0 0 0 0,0 0 0 0 0,1 0 0 0 0,-1 0 0 0 0,0 0 0 0 0,0 1 0 0 0,1-1 0 0 0,-1 0 0 0 0,0 0 0 0 0,1 0 0 0 0,-1 0 0 0 0,1 0 0 0 0,1 1 0 0 0,23 22 584 0 0,-21-21-491 0 0,200 155 1451 0 0,-202-156-1536 0 0,1 0-1 0 0,0 0 1 0 0,-1 0-1 0 0,1 0 1 0 0,-1 1-1 0 0,0-1 1 0 0,0 1-1 0 0,0 0 1 0 0,0-1-1 0 0,-1 1 1 0 0,1 0 0 0 0,0 0-1 0 0,-1 0 1 0 0,0 0-1 0 0,0 1 1 0 0,0-1-1 0 0,0 0 1 0 0,-1 0-1 0 0,1 7 1 0 0,-1-8-7 0 0,0-1 0 0 0,0 0 1 0 0,-1 1-1 0 0,1-1 0 0 0,-1 0 1 0 0,1 0-1 0 0,-1 1 0 0 0,1-1 0 0 0,-1 0 1 0 0,0 0-1 0 0,0 0 0 0 0,0 0 0 0 0,1 1 1 0 0,-1-1-1 0 0,0-1 0 0 0,0 1 1 0 0,0 0-1 0 0,0 0 0 0 0,-2 1 0 0 0,0-1-38 0 0,0 1-1 0 0,0-1 0 0 0,0 0 0 0 0,0 0 0 0 0,0 0 1 0 0,0 0-1 0 0,-1-1 0 0 0,1 1 0 0 0,0-1 1 0 0,-7 0-1 0 0,6 0-289 0 0,-1 0 0 0 0,0-1 1 0 0,1 1-1 0 0,-1-1 0 0 0,0 0 0 0 0,1 0 1 0 0,-1-1-1 0 0,-6-3 0 0 0,-18-12-7525 0 0</inkml:trace>
</inkml:ink>
</file>

<file path=ppt/ink/ink3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5:02.505"/>
    </inkml:context>
    <inkml:brush xml:id="br0">
      <inkml:brushProperty name="width" value="0.05" units="cm"/>
      <inkml:brushProperty name="height" value="0.05" units="cm"/>
    </inkml:brush>
  </inkml:definitions>
  <inkml:trace contextRef="#ctx0" brushRef="#br0">1 289 18684 0 0,'0'0'4288'0'0,"33"-28"-4027"0"0,108-89-126 0 0,-110 92-135 0 0,2 1-1 0 0,42-24 1 0 0,-11 8-1076 0 0,-52 33 66 0 0</inkml:trace>
</inkml:ink>
</file>

<file path=ppt/ink/ink3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5:02.899"/>
    </inkml:context>
    <inkml:brush xml:id="br0">
      <inkml:brushProperty name="width" value="0.05" units="cm"/>
      <inkml:brushProperty name="height" value="0.05" units="cm"/>
    </inkml:brush>
  </inkml:definitions>
  <inkml:trace contextRef="#ctx0" brushRef="#br0">140 21 6601 0 0,'0'0'12323'0'0,"-5"1"-12142"0"0,3-1-168 0 0,1 0 0 0 0,-1 1-1 0 0,1-1 1 0 0,0 0 0 0 0,-1 1-1 0 0,1 0 1 0 0,-1-1 0 0 0,1 1-1 0 0,0 0 1 0 0,-1 0 0 0 0,1 0-1 0 0,0 0 1 0 0,0 0 0 0 0,0 0-1 0 0,0 0 1 0 0,0 0 0 0 0,0 0-1 0 0,0 0 1 0 0,0 1 0 0 0,0-1-1 0 0,-1 2 1 0 0,1 2 60 0 0,0 0-1 0 0,-1-1 1 0 0,2 1 0 0 0,-1 0-1 0 0,0 0 1 0 0,1 0 0 0 0,0 6 0 0 0,0-5 72 0 0,0 0 0 0 0,0 0 0 0 0,1 0 0 0 0,-1 0 0 0 0,1-1 0 0 0,1 1 0 0 0,-1 0 0 0 0,1 0 0 0 0,0 0 0 0 0,0-1 0 0 0,1 1 0 0 0,0-1 0 0 0,0 0 1 0 0,0 0-1 0 0,0 0 0 0 0,1 0 0 0 0,0 0 0 0 0,0-1 0 0 0,0 1 0 0 0,0-1 0 0 0,1-1 0 0 0,0 1 0 0 0,0 0 0 0 0,0-1 0 0 0,0 0 0 0 0,7 3 0 0 0,-1-1-17 0 0,1 0 0 0 0,0-1 1 0 0,0-1-1 0 0,0 0 0 0 0,0-1 0 0 0,1 0 0 0 0,-1 0 0 0 0,1-1 0 0 0,-1-1 0 0 0,23-2 0 0 0,-33 2-117 0 0,-1 0 1 0 0,1 0-1 0 0,-1 0 1 0 0,1-1 0 0 0,-1 1-1 0 0,1 0 1 0 0,-1-1-1 0 0,1 1 1 0 0,-1-1 0 0 0,0 1-1 0 0,1-1 1 0 0,-1 1-1 0 0,0-1 1 0 0,0 0-1 0 0,1 0 1 0 0,-1 0 0 0 0,0 0-1 0 0,0 0 1 0 0,0 0-1 0 0,0 0 1 0 0,0 0 0 0 0,0 0-1 0 0,0 0 1 0 0,0-1-1 0 0,-1 1 1 0 0,1 0-1 0 0,0-1 1 0 0,-1 1 0 0 0,1 0-1 0 0,-1-1 1 0 0,1 1-1 0 0,-1-1 1 0 0,0 1 0 0 0,0-1-1 0 0,0 1 1 0 0,0-1-1 0 0,0 1 1 0 0,0 0-1 0 0,0-1 1 0 0,0 1 0 0 0,0-1-1 0 0,-1 1 1 0 0,1-1-1 0 0,0 1 1 0 0,-1-1-1 0 0,0-1 1 0 0,-2-4-4 0 0,0 0-1 0 0,0 0 1 0 0,0 0 0 0 0,-1 0-1 0 0,0 1 1 0 0,0 0 0 0 0,-9-11-1 0 0,-4 1-80 0 0,0 0 1 0 0,0 2-1 0 0,-1 0 0 0 0,-37-22 1 0 0,45 31-91 0 0,0-1 0 0 0,0 2 0 0 0,0-1 0 0 0,0 1 0 0 0,-1 1 0 0 0,1 0 0 0 0,-1 0 0 0 0,0 1 0 0 0,0 1 0 0 0,0 0 0 0 0,0 0 0 0 0,-12 1 0 0 0,20 1-32 0 0,0 0-1 0 0,0 0 0 0 0,0 0 0 0 0,0 0 0 0 0,0 0 0 0 0,1 0 1 0 0,-1 1-1 0 0,0-1 0 0 0,1 1 0 0 0,-1 0 0 0 0,1 0 0 0 0,-1 0 1 0 0,1 0-1 0 0,-3 4 0 0 0,-15 21-7606 0 0</inkml:trace>
</inkml:ink>
</file>

<file path=ppt/ink/ink3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5:03.290"/>
    </inkml:context>
    <inkml:brush xml:id="br0">
      <inkml:brushProperty name="width" value="0.05" units="cm"/>
      <inkml:brushProperty name="height" value="0.05" units="cm"/>
    </inkml:brush>
  </inkml:definitions>
  <inkml:trace contextRef="#ctx0" brushRef="#br0">193 0 9538 0 0,'0'0'12929'0'0,"-1"10"-12490"0"0,-6 41 96 0 0,-2 0-1 0 0,-20 63 1 0 0,-8 34 207 0 0,-41 312-561 0 0,77-453-407 0 0,-1 1 0 0 0,0-1 0 0 0,0 0 0 0 0,0 0 0 0 0,-6 10 0 0 0,-6 2-8610 0 0</inkml:trace>
</inkml:ink>
</file>

<file path=ppt/ink/ink3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5:03.803"/>
    </inkml:context>
    <inkml:brush xml:id="br0">
      <inkml:brushProperty name="width" value="0.05" units="cm"/>
      <inkml:brushProperty name="height" value="0.05" units="cm"/>
    </inkml:brush>
  </inkml:definitions>
  <inkml:trace contextRef="#ctx0" brushRef="#br0">280 114 7026 0 0,'0'0'11157'0'0,"-4"-15"-10532"0"0,-15-47-72 0 0,19 61-517 0 0,-1-1-1 0 0,0 1 0 0 0,0 0 0 0 0,0 0 0 0 0,0 0 0 0 0,0-1 0 0 0,0 1 0 0 0,-1 0 1 0 0,1 0-1 0 0,0 0 0 0 0,-1 1 0 0 0,1-1 0 0 0,0 0 0 0 0,-1 0 0 0 0,1 1 0 0 0,-1-1 1 0 0,1 1-1 0 0,-1 0 0 0 0,1-1 0 0 0,-1 1 0 0 0,1 0 0 0 0,-1 0 0 0 0,0 0 0 0 0,1 0 1 0 0,-1 0-1 0 0,1 0 0 0 0,-1 0 0 0 0,1 0 0 0 0,-1 1 0 0 0,1-1 0 0 0,-1 1 0 0 0,1-1 0 0 0,-3 2 1 0 0,-1-1 6 0 0,-15 5 90 0 0,0 1 0 0 0,0 1 0 0 0,0 1 0 0 0,1 0 1 0 0,0 2-1 0 0,1 0 0 0 0,0 1 0 0 0,-22 20 0 0 0,39-31-126 0 0,0-1 0 0 0,1 0 0 0 0,-1 1 0 0 0,1-1 1 0 0,-1 0-1 0 0,1 1 0 0 0,-1-1 0 0 0,1 1 0 0 0,-1-1 0 0 0,1 1 0 0 0,-1-1 0 0 0,1 1 0 0 0,0 0 0 0 0,-1-1 0 0 0,1 1 0 0 0,0-1 0 0 0,0 1 0 0 0,-1 0 0 0 0,1-1 0 0 0,0 1 0 0 0,0 0 0 0 0,0-1 0 0 0,0 1 0 0 0,0 0 0 0 0,0-1 0 0 0,0 1 0 0 0,0 0 0 0 0,0-1 0 0 0,0 1 0 0 0,0 0 1 0 0,18 9 464 0 0,32-7 385 0 0,-48-3-834 0 0,19-1 77 0 0,-1 0 0 0 0,1-2 0 0 0,0-1 0 0 0,-1-1 0 0 0,1 0 1 0 0,-1-1-1 0 0,-1-2 0 0 0,1 0 0 0 0,-1-1 0 0 0,-1 0 0 0 0,0-2 1 0 0,0 0-1 0 0,28-25 0 0 0,-45 36-80 0 0,-1 0 0 0 0,1-1 0 0 0,-1 1 0 0 0,1-1 0 0 0,-1 1 0 0 0,1-1 0 0 0,-1 1 0 0 0,0-1 0 0 0,1 1 0 0 0,-1-1 0 0 0,0 1 0 0 0,1-1 0 0 0,-1 1 0 0 0,0-1 0 0 0,0 0 0 0 0,1 1 0 0 0,-1-1 0 0 0,0 1 0 0 0,0-1 0 0 0,0 0 0 0 0,0 1 0 0 0,0-1 0 0 0,0 1 0 0 0,0-1 0 0 0,0 0 0 0 0,0 1 0 0 0,0-1 0 0 0,0 0 0 0 0,0 1 0 0 0,-1-1 0 0 0,1 1 0 0 0,0-1 0 0 0,-1 0 0 0 0,-20-12-110 0 0,-30 4-657 0 0,-70 7-2271 0 0,80 3-4703 0 0</inkml:trace>
</inkml:ink>
</file>

<file path=ppt/ink/ink3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5:04.628"/>
    </inkml:context>
    <inkml:brush xml:id="br0">
      <inkml:brushProperty name="width" value="0.05" units="cm"/>
      <inkml:brushProperty name="height" value="0.05" units="cm"/>
    </inkml:brush>
  </inkml:definitions>
  <inkml:trace contextRef="#ctx0" brushRef="#br0">110 82 5777 0 0,'0'0'12736'0'0,"-3"10"-12224"0"0,-1 0-262 0 0,0 0 0 0 0,1 0 0 0 0,0 1 0 0 0,1-1 0 0 0,-1 18 0 0 0,3-24-153 0 0,0 0-1 0 0,0 0 1 0 0,0 0 0 0 0,0 0-1 0 0,1 0 1 0 0,0 0 0 0 0,0 0-1 0 0,0 0 1 0 0,0 0 0 0 0,1 0-1 0 0,0-1 1 0 0,-1 1 0 0 0,1-1-1 0 0,1 1 1 0 0,-1-1 0 0 0,0 1-1 0 0,1-1 1 0 0,0 0 0 0 0,-1 0-1 0 0,1-1 1 0 0,4 4 0 0 0,2 0 33 0 0,0-1 0 0 0,0-1 0 0 0,0 0 0 0 0,1 0 1 0 0,-1-1-1 0 0,1 0 0 0 0,0 0 0 0 0,0-1 0 0 0,0-1 1 0 0,0 1-1 0 0,0-2 0 0 0,0 1 0 0 0,0-1 1 0 0,1-1-1 0 0,15-3 0 0 0,-21 4-94 0 0,-1-1 0 0 0,1 0 0 0 0,-1 0 0 0 0,1 0 0 0 0,-1 0 0 0 0,0-1 0 0 0,1 0 0 0 0,-1 0 0 0 0,0 0 0 0 0,0 0 0 0 0,0-1 0 0 0,-1 0 0 0 0,1 0 0 0 0,-1 0 0 0 0,1 0 0 0 0,-1 0 0 0 0,0 0 0 0 0,0-1 0 0 0,0 0 0 0 0,-1 1 0 0 0,1-1 0 0 0,-1 0 0 0 0,0-1 0 0 0,0 1 0 0 0,-1 0 0 0 0,1 0 0 0 0,-1-1 0 0 0,0 1 0 0 0,0-1 0 0 0,0 1 0 0 0,-1-1 0 0 0,1 1 0 0 0,-1-1 0 0 0,0 0 0 0 0,-1-5 0 0 0,-1 1-57 0 0,0 1-1 0 0,0-1 1 0 0,-1 1-1 0 0,-1 0 1 0 0,1 0 0 0 0,-1 0-1 0 0,0 0 1 0 0,-1 0-1 0 0,0 1 1 0 0,0 0 0 0 0,-1 0-1 0 0,0 1 1 0 0,0-1-1 0 0,0 1 1 0 0,-1 0 0 0 0,0 1-1 0 0,0 0 1 0 0,0 0 0 0 0,-1 0-1 0 0,1 1 1 0 0,-1 0-1 0 0,0 1 1 0 0,-1 0 0 0 0,1 0-1 0 0,0 0 1 0 0,-1 1-1 0 0,-13-1 1 0 0,10 2-296 0 0,0 1 1 0 0,0 0-1 0 0,0 1 0 0 0,0 1 1 0 0,0-1-1 0 0,0 2 0 0 0,1 0 0 0 0,-1 0 1 0 0,-21 10-1 0 0,-21 18-6854 0 0,34-19-3978 0 0</inkml:trace>
</inkml:ink>
</file>

<file path=ppt/ink/ink3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5:08.652"/>
    </inkml:context>
    <inkml:brush xml:id="br0">
      <inkml:brushProperty name="width" value="0.05" units="cm"/>
      <inkml:brushProperty name="height" value="0.05" units="cm"/>
    </inkml:brush>
  </inkml:definitions>
  <inkml:trace contextRef="#ctx0" brushRef="#br0">90 34 3585 0 0,'0'0'4503'0'0,"-10"-5"-3722"0"0,-28-16 108 0 0,37 20-639 0 0,0 1 1 0 0,-1-1-1 0 0,0 0 0 0 0,1 0 0 0 0,-1 1 1 0 0,0-1-1 0 0,1 0 0 0 0,-1 1 0 0 0,0 0 0 0 0,1-1 1 0 0,-1 1-1 0 0,0 0 0 0 0,0 0 0 0 0,0 0 1 0 0,1 0-1 0 0,-1 0 0 0 0,-2 1 0 0 0,3-1 11 0 0,1 1 1 0 0,-1-1-1 0 0,0 1 0 0 0,1-1 0 0 0,-1 1 0 0 0,1-1 0 0 0,-1 1 0 0 0,1-1 0 0 0,-1 1 0 0 0,1-1 1 0 0,-1 1-1 0 0,1 0 0 0 0,0-1 0 0 0,-1 1 0 0 0,1 0 0 0 0,0-1 0 0 0,0 1 0 0 0,-1 0 0 0 0,1-1 1 0 0,0 1-1 0 0,0 0 0 0 0,0 0 0 0 0,0-1 0 0 0,0 1 0 0 0,0 1 0 0 0,42 7 573 0 0,22-2-505 0 0,-1-4 1 0 0,1-2 0 0 0,0-3-1 0 0,65-10 1 0 0,-62 2 14 0 0,-67 10-340 0 0</inkml:trace>
</inkml:ink>
</file>

<file path=ppt/ink/ink3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5:09.154"/>
    </inkml:context>
    <inkml:brush xml:id="br0">
      <inkml:brushProperty name="width" value="0.05" units="cm"/>
      <inkml:brushProperty name="height" value="0.05" units="cm"/>
    </inkml:brush>
  </inkml:definitions>
  <inkml:trace contextRef="#ctx0" brushRef="#br0">39 28 0 0 0,'0'0'14993'0'0,"-7"-5"-13645"0"0,-19-13-228 0 0,20 14 1874 0 0,22 196-2068 0 0,-1-37-861 0 0,-10-114-1705 0 0,-2-23-2828 0 0,-2-6-6141 0 0</inkml:trace>
</inkml:ink>
</file>

<file path=ppt/ink/ink3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6:33.930"/>
    </inkml:context>
    <inkml:brush xml:id="br0">
      <inkml:brushProperty name="width" value="0.025" units="cm"/>
      <inkml:brushProperty name="height" value="0.025" units="cm"/>
      <inkml:brushProperty name="color" value="#FF0066"/>
    </inkml:brush>
  </inkml:definitions>
  <inkml:trace contextRef="#ctx0" brushRef="#br0">1 1 2104 0 0,'0'0'385'0'0</inkml:trace>
</inkml:ink>
</file>

<file path=ppt/ink/ink3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06.009"/>
    </inkml:context>
    <inkml:brush xml:id="br0">
      <inkml:brushProperty name="width" value="0.05" units="cm"/>
      <inkml:brushProperty name="height" value="0.05" units="cm"/>
    </inkml:brush>
  </inkml:definitions>
  <inkml:trace contextRef="#ctx0" brushRef="#br0">68 25 9994 0 0,'0'0'9965'0'0,"-8"5"-10029"0"0,4-3 62 0 0,0 0 1 0 0,0 0-1 0 0,1 1 1 0 0,-1 0-1 0 0,0-1 1 0 0,1 2-1 0 0,0-1 1 0 0,0 0-1 0 0,0 1 0 0 0,0-1 1 0 0,0 1-1 0 0,0 0 1 0 0,1 0-1 0 0,0 0 1 0 0,0 0-1 0 0,0 0 1 0 0,0 0-1 0 0,1 1 1 0 0,0-1-1 0 0,0 1 0 0 0,0-1 1 0 0,0 1-1 0 0,1-1 1 0 0,-1 8-1 0 0,1-9 100 0 0,1 1-1 0 0,-1 0 1 0 0,0-1-1 0 0,1 1 1 0 0,0 0-1 0 0,0-1 1 0 0,0 1-1 0 0,0-1 1 0 0,1 1-1 0 0,-1-1 1 0 0,1 0 0 0 0,0 0-1 0 0,0 1 1 0 0,0-1-1 0 0,0 0 1 0 0,1-1-1 0 0,3 5 1 0 0,-1-3 20 0 0,0 0 1 0 0,1 0-1 0 0,-1-1 1 0 0,1 1 0 0 0,0-1-1 0 0,0 0 1 0 0,0-1-1 0 0,0 0 1 0 0,9 2-1 0 0,-2-1 17 0 0,0 0-1 0 0,0-1 0 0 0,0-1 0 0 0,0 0 0 0 0,1-1 0 0 0,-1-1 0 0 0,0 0 0 0 0,0 0 0 0 0,18-6 0 0 0,-21 5-83 0 0,-1-2 0 0 0,1 1 0 0 0,-1-1-1 0 0,0-1 1 0 0,0 1 0 0 0,-1-2 0 0 0,1 1-1 0 0,-1-1 1 0 0,12-11 0 0 0,-18 15-32 0 0,0 0 0 0 0,-1 0 0 0 0,1 0 0 0 0,0-1 1 0 0,-1 1-1 0 0,1-1 0 0 0,-1 1 0 0 0,0-1 0 0 0,0 1 0 0 0,0-1 1 0 0,0 0-1 0 0,0 0 0 0 0,-1 1 0 0 0,1-1 0 0 0,-1 0 0 0 0,0 0 1 0 0,0 0-1 0 0,0 0 0 0 0,0 1 0 0 0,0-1 0 0 0,0 0 0 0 0,-1 0 0 0 0,0 0 1 0 0,1 1-1 0 0,-1-1 0 0 0,0 0 0 0 0,0 1 0 0 0,0-1 0 0 0,-1 1 1 0 0,1-1-1 0 0,-1 1 0 0 0,1-1 0 0 0,-1 1 0 0 0,0 0 0 0 0,0 0 1 0 0,-4-4-1 0 0,-1 0-29 0 0,-1-1 0 0 0,0 1 0 0 0,0 0 0 0 0,0 1 0 0 0,0 0 0 0 0,-1 0 0 0 0,0 1 0 0 0,0 0 0 0 0,0 0 0 0 0,-1 1 0 0 0,-12-2-1 0 0,5 1-103 0 0,0 1 1 0 0,0 1-1 0 0,0 1 0 0 0,-1 1 0 0 0,-29 2 0 0 0,44-1-26 0 0,-1-1 0 0 0,1 1 1 0 0,-1 0-1 0 0,1 0 1 0 0,0 1-1 0 0,-1-1 0 0 0,1 1 1 0 0,0 0-1 0 0,0 0 1 0 0,0 0-1 0 0,0 0 0 0 0,0 0 1 0 0,1 0-1 0 0,-4 5 1 0 0,-14 26-9358 0 0</inkml:trace>
</inkml:ink>
</file>

<file path=ppt/ink/ink3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02.978"/>
    </inkml:context>
    <inkml:brush xml:id="br0">
      <inkml:brushProperty name="width" value="0.05" units="cm"/>
      <inkml:brushProperty name="height" value="0.05" units="cm"/>
    </inkml:brush>
  </inkml:definitions>
  <inkml:trace contextRef="#ctx0" brushRef="#br0">37 16 4905 0 0,'0'0'9567'0'0,"-8"4"-3377"0"0,82-13-5604 0 0,-52 5-554 0 0,1 1 0 0 0,23 0 0 0 0,-41 3-41 0 0,1 0 1 0 0,0 0-1 0 0,-1 1 1 0 0,1 0-1 0 0,-1 0 1 0 0,1 0-1 0 0,-1 0 1 0 0,0 1-1 0 0,0 0 1 0 0,1 1-1 0 0,-1-1 1 0 0,0 1-1 0 0,5 3 1 0 0,-7-3 8 0 0,-1 0 0 0 0,1 0 0 0 0,-1 0 0 0 0,0 0 0 0 0,0 0 1 0 0,0 0-1 0 0,0 0 0 0 0,-1 1 0 0 0,1-1 0 0 0,-1 1 1 0 0,0-1-1 0 0,0 1 0 0 0,0-1 0 0 0,0 1 0 0 0,0 0 1 0 0,-1 0-1 0 0,0-1 0 0 0,0 1 0 0 0,0 0 0 0 0,0 0 1 0 0,-1-1-1 0 0,1 1 0 0 0,-1 0 0 0 0,-2 5 0 0 0,0 2-14 0 0,0 1 0 0 0,-1 0 0 0 0,-1-1-1 0 0,0 0 1 0 0,-1 0 0 0 0,-8 12 0 0 0,-2-4 29 0 0,0 0 0 0 0,-1-2-1 0 0,-1 0 1 0 0,-1-1 0 0 0,0-1 0 0 0,-32 19 0 0 0,72-39-37 0 0,1 2 1 0 0,-1 0-1 0 0,1 1 0 0 0,0 1 1 0 0,0 1-1 0 0,0 1 0 0 0,42 8 1 0 0,-59-7-12 0 0,0 0 1 0 0,0 1-1 0 0,0-1 1 0 0,-1 1 0 0 0,1 0-1 0 0,-1 0 1 0 0,0 0-1 0 0,0 1 1 0 0,0 0 0 0 0,0-1-1 0 0,-1 1 1 0 0,1 1-1 0 0,-1-1 1 0 0,0 0 0 0 0,0 1-1 0 0,-1 0 1 0 0,1-1-1 0 0,-1 1 1 0 0,0 0 0 0 0,0 0-1 0 0,-1 0 1 0 0,1 0-1 0 0,-1 1 1 0 0,-1-1 0 0 0,1 0-1 0 0,0 9 1 0 0,-1-7 31 0 0,0-1 0 0 0,-1 1 0 0 0,1 0 0 0 0,-1 0-1 0 0,0-1 1 0 0,-1 1 0 0 0,1 0 0 0 0,-2-1 0 0 0,1 0 0 0 0,0 1 0 0 0,-1-1 0 0 0,-1 0 0 0 0,1 0 0 0 0,-1-1 0 0 0,1 1-1 0 0,-2-1 1 0 0,1 0 0 0 0,-1 0 0 0 0,1 0 0 0 0,-9 6 0 0 0,2-4 141 0 0,-1-1-1 0 0,-1 0 1 0 0,1 0-1 0 0,-1-1 1 0 0,0-1-1 0 0,0 0 1 0 0,0-1-1 0 0,-26 3 1 0 0,4-3 532 0 0,0-2 0 0 0,-44-3-1 0 0,50-4 117 0 0,28 6-845 0 0,0-1 0 0 0,0 1 1 0 0,0 0-1 0 0,0-1 1 0 0,0 1-1 0 0,0-1 0 0 0,0 1 1 0 0,0-1-1 0 0,0 1 0 0 0,0-1 1 0 0,0 1-1 0 0,1-1 1 0 0,-1 0-1 0 0,0 0 0 0 0,1 1 1 0 0,-1-1-1 0 0,0 0 1 0 0,1 0-1 0 0,-1 0 0 0 0,1 0 1 0 0,-1 0-1 0 0,1 0 0 0 0,-1 0 1 0 0,1-1-1 0 0</inkml:trace>
</inkml:ink>
</file>

<file path=ppt/ink/ink3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03.680"/>
    </inkml:context>
    <inkml:brush xml:id="br0">
      <inkml:brushProperty name="width" value="0.05" units="cm"/>
      <inkml:brushProperty name="height" value="0.05" units="cm"/>
    </inkml:brush>
  </inkml:definitions>
  <inkml:trace contextRef="#ctx0" brushRef="#br0">103 23 2192 0 0,'0'0'15733'0'0,"-4"-1"-15199"0"0,-13 0-22 0 0,13 1 479 0 0,42-16 1372 0 0,-35 15-2376 0 0,-1 1-1 0 0,1-1 1 0 0,0 0 0 0 0,0 1 0 0 0,-1-1 0 0 0,1 1 0 0 0,0 0-1 0 0,0 0 1 0 0,0 0 0 0 0,-1 0 0 0 0,1 1 0 0 0,0-1 0 0 0,0 1 0 0 0,-1-1-1 0 0,1 1 1 0 0,0 0 0 0 0,-1 0 0 0 0,1 0 0 0 0,0 1 0 0 0,-1-1-1 0 0,0 1 1 0 0,1-1 0 0 0,-1 1 0 0 0,0 0 0 0 0,4 3 0 0 0,-4 0-7 0 0,0-1 1 0 0,0 1-1 0 0,0-1 1 0 0,0 1-1 0 0,-1-1 1 0 0,0 1-1 0 0,0 0 1 0 0,0 0-1 0 0,-1 0 1 0 0,1 0-1 0 0,-1-1 1 0 0,-1 1-1 0 0,1 0 0 0 0,-2 7 1 0 0,1-3 24 0 0,-1-1 0 0 0,-1 1-1 0 0,0-1 1 0 0,0 1 0 0 0,0-1 0 0 0,-1 0 0 0 0,0 0-1 0 0,-1-1 1 0 0,0 1 0 0 0,0-1 0 0 0,-1 0 0 0 0,-8 8 0 0 0,-11 10 5 0 0,-48 37 0 0 0,57-49 90 0 0,-3-2 92 0 0,11-4-129 0 0,23 3-117 0 0,13 1 132 0 0,1-1 0 0 0,-1-1 0 0 0,2-2 0 0 0,-1-1 0 0 0,52 5 0 0 0,-30-8-3699 0 0,-1-3-3730 0 0</inkml:trace>
</inkml:ink>
</file>

<file path=ppt/ink/ink3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1:04.162"/>
    </inkml:context>
    <inkml:brush xml:id="br0">
      <inkml:brushProperty name="width" value="0.05" units="cm"/>
      <inkml:brushProperty name="height" value="0.05" units="cm"/>
    </inkml:brush>
  </inkml:definitions>
  <inkml:trace contextRef="#ctx0" brushRef="#br0">67 1 5985 0 0,'0'0'12746'0'0,"-2"6"-12522"0"0,-15 37-228 0 0,-21 64 1419 0 0,31-70-4379 0 0,4 1-3521 0 0</inkml:trace>
</inkml:ink>
</file>

<file path=ppt/ink/ink3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9:52.224"/>
    </inkml:context>
    <inkml:brush xml:id="br0">
      <inkml:brushProperty name="width" value="0.05" units="cm"/>
      <inkml:brushProperty name="height" value="0.05" units="cm"/>
    </inkml:brush>
  </inkml:definitions>
  <inkml:trace contextRef="#ctx0" brushRef="#br0">157 17 2833 0 0,'0'0'3851'0'0,"-9"-17"1039"0"0,4 19-4877 0 0,0 0-1 0 0,0 0 1 0 0,0 1-1 0 0,1-1 1 0 0,-1 1-1 0 0,1 0 0 0 0,0 0 1 0 0,0 0-1 0 0,0 1 1 0 0,0 0-1 0 0,0-1 0 0 0,1 1 1 0 0,-6 9-1 0 0,-36 66 7 0 0,28-47 183 0 0,15-28-147 0 0,1 0-1 0 0,0 0 0 0 0,-1 0 1 0 0,1-1-1 0 0,1 1 1 0 0,-1 1-1 0 0,1-1 0 0 0,-1 0 1 0 0,1 0-1 0 0,0 0 1 0 0,0 0-1 0 0,1 0 0 0 0,-1 0 1 0 0,1 0-1 0 0,0 0 1 0 0,0 0-1 0 0,1 0 1 0 0,-1 0-1 0 0,1-1 0 0 0,0 1 1 0 0,3 5-1 0 0,-3-5 52 0 0,1 0 1 0 0,-1 0-1 0 0,1 0 0 0 0,0-1 1 0 0,0 1-1 0 0,0-1 0 0 0,1 0 1 0 0,-1 0-1 0 0,1 0 0 0 0,0 0 0 0 0,-1-1 1 0 0,1 1-1 0 0,1-1 0 0 0,-1 0 1 0 0,0 0-1 0 0,0-1 0 0 0,1 1 1 0 0,6 1-1 0 0,-3-2 50 0 0,1-1 0 0 0,-1 0 1 0 0,0 0-1 0 0,1 0 0 0 0,-1-1 1 0 0,1 0-1 0 0,-1-1 0 0 0,0 0 0 0 0,0 0 1 0 0,0-1-1 0 0,0 0 0 0 0,0 0 1 0 0,-1-1-1 0 0,1 0 0 0 0,-1 0 0 0 0,0-1 1 0 0,0 0-1 0 0,-1 0 0 0 0,0-1 1 0 0,1 1-1 0 0,-2-1 0 0 0,1-1 0 0 0,-1 1 1 0 0,0-1-1 0 0,0 0 0 0 0,5-11 0 0 0,-9 15-67 0 0,0 0 0 0 0,0 0 0 0 0,0 0 0 0 0,0 0 0 0 0,0 0 0 0 0,-1 0 0 0 0,1-1 0 0 0,-1 1 0 0 0,0 0 0 0 0,0 0 0 0 0,-1-1 0 0 0,1 1 0 0 0,0 0 0 0 0,-1 0 0 0 0,0 0 0 0 0,0 0 0 0 0,0 0 0 0 0,0 0 0 0 0,-2-3 0 0 0,0 1-52 0 0,0 1 0 0 0,0-1 0 0 0,-1 1 0 0 0,1 0 0 0 0,-1 1-1 0 0,0-1 1 0 0,0 1 0 0 0,0-1 0 0 0,-1 1 0 0 0,-8-4 0 0 0,1 1-122 0 0,0 1 0 0 0,-1 0 1 0 0,0 0-1 0 0,1 1 0 0 0,-2 1 1 0 0,1 1-1 0 0,0-1 0 0 0,-20 1 0 0 0,22 2-340 0 0,-53 5-363 0 0,60-5-100 0 0,1 2 1 0 0,-1-1-1 0 0,0 0 0 0 0,1 1 1 0 0,-1-1-1 0 0,1 1 1 0 0,0 0-1 0 0,-7 5 1 0 0</inkml:trace>
</inkml:ink>
</file>

<file path=ppt/ink/ink3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9:53.110"/>
    </inkml:context>
    <inkml:brush xml:id="br0">
      <inkml:brushProperty name="width" value="0.05" units="cm"/>
      <inkml:brushProperty name="height" value="0.05" units="cm"/>
    </inkml:brush>
  </inkml:definitions>
  <inkml:trace contextRef="#ctx0" brushRef="#br0">19 25 840 0 0,'0'0'5112'0'0,"-3"13"-4787"0"0,-2 1-212 0 0,3-10-58 0 0,0 1 0 0 0,1-1-1 0 0,-1 1 1 0 0,1 0-1 0 0,0-1 1 0 0,1 1 0 0 0,-1 0-1 0 0,1 0 1 0 0,0 0-1 0 0,0-1 1 0 0,1 7 0 0 0,-1-7 101 0 0,1 0 1 0 0,0 0 0 0 0,0 0 0 0 0,0-1 0 0 0,0 1 0 0 0,1-1 0 0 0,-1 1 0 0 0,1-1 0 0 0,0 1 0 0 0,0-1 0 0 0,0 0 0 0 0,0 0 0 0 0,1 0-1 0 0,-1 0 1 0 0,1 0 0 0 0,0-1 0 0 0,0 1 0 0 0,0-1 0 0 0,0 0 0 0 0,0 1 0 0 0,0-1 0 0 0,1-1 0 0 0,-1 1 0 0 0,1 0 0 0 0,0-1 0 0 0,-1 0 0 0 0,1 0-1 0 0,0 0 1 0 0,-1 0 0 0 0,1-1 0 0 0,0 1 0 0 0,6-1 0 0 0,4 0 166 0 0,0 0-1 0 0,1-1 1 0 0,-1 0-1 0 0,0-1 1 0 0,-1-1-1 0 0,1 0 1 0 0,22-9-1 0 0,-32 11-224 0 0,1-1 0 0 0,0 0 0 0 0,-1 0 0 0 0,0 0-1 0 0,1 0 1 0 0,-1-1 0 0 0,0 1 0 0 0,5-6 0 0 0,-7 6 33 0 0,0-1 1 0 0,-1 1-1 0 0,0-1 1 0 0,0 0-1 0 0,0 0 1 0 0,0 0-1 0 0,0 1 1 0 0,0-1-1 0 0,-1 0 1 0 0,1 0-1 0 0,-1 0 1 0 0,0 0-1 0 0,0 0 1 0 0,0-5-1 0 0,-1 4-80 0 0,1 0 1 0 0,-1 0-1 0 0,0 0 0 0 0,0 0 1 0 0,0 0-1 0 0,0 0 0 0 0,-1 1 1 0 0,1-1-1 0 0,-1 0 0 0 0,0 1 1 0 0,0 0-1 0 0,0-1 0 0 0,-1 1 1 0 0,1 0-1 0 0,-1 0 0 0 0,0 0 1 0 0,0 0-1 0 0,0 1 0 0 0,0-1 1 0 0,0 1-1 0 0,0 0 0 0 0,-1 0 1 0 0,1 0-1 0 0,-1 0 0 0 0,0 1 1 0 0,1-1-1 0 0,-8-1 0 0 0,-52-11-2314 0 0,6 13-6300 0 0,41 2 295 0 0</inkml:trace>
</inkml:ink>
</file>

<file path=ppt/ink/ink3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9:54.312"/>
    </inkml:context>
    <inkml:brush xml:id="br0">
      <inkml:brushProperty name="width" value="0.05" units="cm"/>
      <inkml:brushProperty name="height" value="0.05" units="cm"/>
    </inkml:brush>
  </inkml:definitions>
  <inkml:trace contextRef="#ctx0" brushRef="#br0">165 236 3761 0 0,'0'0'9194'0'0,"-21"-8"-8723"0"0,-63-21-109 0 0,81 27-266 0 0,-1 1 0 0 0,1 0 0 0 0,-1 0 0 0 0,1 0 1 0 0,-1 0-1 0 0,0 0 0 0 0,0 1 0 0 0,0 0 0 0 0,1 0 0 0 0,-1 0 0 0 0,-6 1 0 0 0,9-1-99 0 0,1 0-1 0 0,-1 1 1 0 0,1-1 0 0 0,-1 1-1 0 0,1-1 1 0 0,-1 0 0 0 0,1 1-1 0 0,-1-1 1 0 0,1 1 0 0 0,-1-1 0 0 0,1 1-1 0 0,-1-1 1 0 0,1 1 0 0 0,0 0-1 0 0,-1-1 1 0 0,1 1 0 0 0,0-1-1 0 0,0 1 1 0 0,0 0 0 0 0,-1-1-1 0 0,1 1 1 0 0,0 0 0 0 0,0-1-1 0 0,0 1 1 0 0,0 0 0 0 0,0-1 0 0 0,0 1-1 0 0,0 0 1 0 0,0-1 0 0 0,0 1-1 0 0,0 0 1 0 0,1-1 0 0 0,-1 1-1 0 0,0-1 1 0 0,0 1 0 0 0,1 0-1 0 0,-1 0 1 0 0,1 0 65 0 0,0 0-1 0 0,0 1 1 0 0,0-1-1 0 0,0 0 1 0 0,0 0-1 0 0,1 0 1 0 0,-1-1-1 0 0,0 1 0 0 0,0 0 1 0 0,1 0-1 0 0,-1-1 1 0 0,0 1-1 0 0,1 0 1 0 0,-1-1-1 0 0,1 0 1 0 0,-1 1-1 0 0,0-1 1 0 0,4 1-1 0 0,31 3 736 0 0,-29-3-688 0 0,181 9 858 0 0,273-21 0 0 0,-81-2-878 0 0,340-25 280 0 0,-439 17-151 0 0,191 7-264 0 0,147-13 66 0 0,-422 5 83 0 0,468-45-213 0 0,4 37 808 0 0,-476 36-735 0 0,-97-1-2117 0 0,-1-3-5329 0 0,-73-2-2303 0 0</inkml:trace>
</inkml:ink>
</file>

<file path=ppt/ink/ink3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39.830"/>
    </inkml:context>
    <inkml:brush xml:id="br0">
      <inkml:brushProperty name="width" value="0.05" units="cm"/>
      <inkml:brushProperty name="height" value="0.05" units="cm"/>
    </inkml:brush>
  </inkml:definitions>
  <inkml:trace contextRef="#ctx0" brushRef="#br0">1 1 7026 0 0,'0'0'7762'0'0,"2"4"-7487"0"0,14 16 864 0 0,1 0 0 0 0,0-1 0 0 0,36 29 0 0 0,-31-29-789 0 0,-1 0 0 0 0,-1 2-1 0 0,22 28 1 0 0,-42-48-349 0 0,10 11 25 0 0,-2 2 0 0 0,15 27 0 0 0,-22-37-4 0 0,1 0 0 0 0,0 0-1 0 0,-1 0 1 0 0,0 1 0 0 0,0-1-1 0 0,0 1 1 0 0,-1-1 0 0 0,1 0 0 0 0,-1 1-1 0 0,0-1 1 0 0,0 1 0 0 0,-1-1-1 0 0,1 1 1 0 0,-1-1 0 0 0,-2 8 0 0 0,2-11-45 0 0,0 1 0 0 0,0-1 0 0 0,0 0 0 0 0,0 1 0 0 0,0-1 0 0 0,0 0 1 0 0,0 0-1 0 0,0 0 0 0 0,0 0 0 0 0,0 0 0 0 0,-1 0 0 0 0,1 0 0 0 0,0 0 1 0 0,-1 0-1 0 0,1-1 0 0 0,-1 1 0 0 0,1-1 0 0 0,-1 1 0 0 0,1-1 0 0 0,-1 1 1 0 0,1-1-1 0 0,-3 0 0 0 0,-39 2-5937 0 0,31-3 996 0 0</inkml:trace>
</inkml:ink>
</file>

<file path=ppt/ink/ink3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40.204"/>
    </inkml:context>
    <inkml:brush xml:id="br0">
      <inkml:brushProperty name="width" value="0.05" units="cm"/>
      <inkml:brushProperty name="height" value="0.05" units="cm"/>
    </inkml:brush>
  </inkml:definitions>
  <inkml:trace contextRef="#ctx0" brushRef="#br0">1 247 14451 0 0,'0'0'2421'0'0,"33"-27"-2160"0"0,106-82-22 0 0,-131 102-198 0 0,0 0 0 0 0,0 1 0 0 0,1-1 0 0 0,-1 2 0 0 0,1-1 0 0 0,1 1 0 0 0,11-4 0 0 0,1 0-16 0 0,84-30-1312 0 0,-60 28-5964 0 0</inkml:trace>
</inkml:ink>
</file>

<file path=ppt/ink/ink3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34.461"/>
    </inkml:context>
    <inkml:brush xml:id="br0">
      <inkml:brushProperty name="width" value="0.05" units="cm"/>
      <inkml:brushProperty name="height" value="0.05" units="cm"/>
    </inkml:brush>
  </inkml:definitions>
  <inkml:trace contextRef="#ctx0" brushRef="#br0">1 16 9306 0 0,'0'0'9610'0'0,"2"-15"-8355"0"0,-2 83 335 0 0,17 127 1 0 0,-9-154-2517 0 0,0 5 3256 0 0,-4-15-3688 0 0,-3-5-4137 0 0,-3 0-5847 0 0</inkml:trace>
</inkml:ink>
</file>

<file path=ppt/ink/ink3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35.084"/>
    </inkml:context>
    <inkml:brush xml:id="br0">
      <inkml:brushProperty name="width" value="0.05" units="cm"/>
      <inkml:brushProperty name="height" value="0.05" units="cm"/>
    </inkml:brush>
  </inkml:definitions>
  <inkml:trace contextRef="#ctx0" brushRef="#br0">239 1 6409 0 0,'0'0'14075'0'0,"-8"2"-13872"0"0,-13 6-96 0 0,0 1-1 0 0,1 1 1 0 0,0 1-1 0 0,1 0 1 0 0,0 2-1 0 0,0 0 1 0 0,2 1 0 0 0,0 1-1 0 0,-27 29 1 0 0,42-41-98 0 0,0-1 0 0 0,1 0 1 0 0,0 1-1 0 0,0-1 1 0 0,-1 1-1 0 0,1-1 0 0 0,1 1 1 0 0,-1-1-1 0 0,0 1 1 0 0,1 0-1 0 0,-1-1 0 0 0,1 1 1 0 0,0 0-1 0 0,0 0 1 0 0,0-1-1 0 0,0 1 0 0 0,1 0 1 0 0,-1-1-1 0 0,1 1 1 0 0,-1 0-1 0 0,1-1 0 0 0,0 1 1 0 0,0-1-1 0 0,0 1 1 0 0,0-1-1 0 0,1 1 0 0 0,-1-1 1 0 0,1 0-1 0 0,1 3 1 0 0,7 8 76 0 0,1 0 0 0 0,1-1 0 0 0,23 20 0 0 0,-9-8-46 0 0,24 21 6 0 0,-34-31-45 0 0,0 0 0 0 0,-1 0 1 0 0,17 24-1 0 0,-27-32-36 0 0,-1 1 0 0 0,0-1 1 0 0,-1 1-1 0 0,1 1 0 0 0,-1-1 0 0 0,-1 0 0 0 0,1 1 0 0 0,-1-1 0 0 0,-1 1 0 0 0,1 0 0 0 0,-1-1 1 0 0,0 15-1 0 0,-1-19 5 0 0,0-1 0 0 0,0 0 0 0 0,0 0 1 0 0,0 1-1 0 0,0-1 0 0 0,0 0 0 0 0,-1 0 1 0 0,1 1-1 0 0,-1-1 0 0 0,0 0 0 0 0,1 0 1 0 0,-1 0-1 0 0,0 0 0 0 0,0 0 0 0 0,0 0 1 0 0,-1 0-1 0 0,1 0 0 0 0,0-1 0 0 0,-1 1 1 0 0,-1 2-1 0 0,0-3 8 0 0,0 0 0 0 0,0 0 0 0 0,0 0 0 0 0,0 0 0 0 0,0 0 0 0 0,0 0 0 0 0,0-1 1 0 0,0 1-1 0 0,0-1 0 0 0,-1 0 0 0 0,1 0 0 0 0,0 0 0 0 0,0-1 0 0 0,-6 0 0 0 0,6 0 6 0 0,-1 1 0 0 0,0-1 0 0 0,1 0 0 0 0,-1 0 0 0 0,1-1 0 0 0,0 1 0 0 0,-1-1 0 0 0,1 0 0 0 0,0 1 0 0 0,0-1 0 0 0,0-1 0 0 0,0 1 0 0 0,0 0 0 0 0,1-1 0 0 0,-1 1 0 0 0,-2-5 0 0 0,1 1-10 0 0,0 0-1 0 0,0 0 1 0 0,0-1 0 0 0,1 0-1 0 0,0 1 1 0 0,1-1 0 0 0,-3-12 0 0 0,0-7-39 0 0,1 0-1 0 0,2 0 1 0 0,0-38 0 0 0,3 42 66 0 0,0 0-1 0 0,2 0 0 0 0,0 1 0 0 0,8-28 1 0 0,-8 39-179 0 0,0 0 1 0 0,0 1 0 0 0,1-1-1 0 0,0 1 1 0 0,1-1 0 0 0,0 1-1 0 0,1 1 1 0 0,0-1-1 0 0,0 1 1 0 0,1 0 0 0 0,10-9-1 0 0,-9 13-2203 0 0</inkml:trace>
</inkml:ink>
</file>

<file path=ppt/ink/ink3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9:55.544"/>
    </inkml:context>
    <inkml:brush xml:id="br0">
      <inkml:brushProperty name="width" value="0.05" units="cm"/>
      <inkml:brushProperty name="height" value="0.05" units="cm"/>
    </inkml:brush>
  </inkml:definitions>
  <inkml:trace contextRef="#ctx0" brushRef="#br0">28 62 4273 0 0,'0'0'7112'0'0,"-9"10"-7648"0"0,5 0 623 0 0,1-1-18 0 0,0-1 0 0 0,1 0 1 0 0,0 1-1 0 0,0 0 0 0 0,1-1 0 0 0,0 1 0 0 0,0 0 1 0 0,1 0-1 0 0,0 0 0 0 0,2 11 0 0 0,0-18 27 0 0,-1-1-1 0 0,1 1 1 0 0,-1 0 0 0 0,1 0-1 0 0,0-1 1 0 0,0 1-1 0 0,0-1 1 0 0,0 1 0 0 0,0-1-1 0 0,0 0 1 0 0,0 0 0 0 0,0 0-1 0 0,1 0 1 0 0,-1 0-1 0 0,0 0 1 0 0,0 0 0 0 0,1-1-1 0 0,-1 0 1 0 0,1 1 0 0 0,-1-1-1 0 0,4 0 1 0 0,58-1 1245 0 0,-58 1-1206 0 0,0-1-32 0 0,1 0 0 0 0,-1 0 0 0 0,0 0 0 0 0,0 0 0 0 0,0-1 0 0 0,-1 0 0 0 0,1-1 0 0 0,0 1 0 0 0,-1-1 0 0 0,0 0 0 0 0,1 0 0 0 0,7-8 0 0 0,-11 10-63 0 0,0-1-1 0 0,-1 0 0 0 0,1 0 0 0 0,-1 1 1 0 0,1-1-1 0 0,-1 0 0 0 0,0-1 1 0 0,0 1-1 0 0,0 0 0 0 0,0 0 0 0 0,0 0 1 0 0,0-1-1 0 0,-1 1 0 0 0,1 0 1 0 0,-1-1-1 0 0,0 1 0 0 0,0 0 0 0 0,1-1 1 0 0,-2 1-1 0 0,1-1 0 0 0,0 1 1 0 0,0 0-1 0 0,-1-1 0 0 0,1 1 0 0 0,-1 0 1 0 0,0-1-1 0 0,0 1 0 0 0,1 0 1 0 0,-1 0-1 0 0,-1 0 0 0 0,1 0 0 0 0,0 0 1 0 0,-1 0-1 0 0,1 0 0 0 0,-4-3 1 0 0,-3-6-395 0 0,-1 0 1 0 0,-1 1 0 0 0,0 0 0 0 0,-21-15 0 0 0,-11 3-3446 0 0,37 20 2606 0 0,0 0 0 0 0,0 1-1 0 0,-1 0 1 0 0,1 0 0 0 0,-1 0 0 0 0,-7 0 0 0 0,5 1-2907 0 0</inkml:trace>
</inkml:ink>
</file>

<file path=ppt/ink/ink3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9:55.950"/>
    </inkml:context>
    <inkml:brush xml:id="br0">
      <inkml:brushProperty name="width" value="0.05" units="cm"/>
      <inkml:brushProperty name="height" value="0.05" units="cm"/>
    </inkml:brush>
  </inkml:definitions>
  <inkml:trace contextRef="#ctx0" brushRef="#br0">33 1 6881 0 0,'0'0'7414'0'0,"-4"16"-10117"0"0,-6 27 2072 0 0,3 1-1 0 0,-5 75 1 0 0,12-96-2355 0 0,0-6-3726 0 0</inkml:trace>
</inkml:ink>
</file>

<file path=ppt/ink/ink3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9:57.658"/>
    </inkml:context>
    <inkml:brush xml:id="br0">
      <inkml:brushProperty name="width" value="0.05" units="cm"/>
      <inkml:brushProperty name="height" value="0.05" units="cm"/>
    </inkml:brush>
  </inkml:definitions>
  <inkml:trace contextRef="#ctx0" brushRef="#br0">1 0 1536 0 0,'0'0'2618'0'0,"3"1"-3007"0"0,5 1 599 0 0,0 0 0 0 0,-1 0 1 0 0,1 1-1 0 0,-1 0 0 0 0,0 0 1 0 0,10 7-1 0 0,36 15 2457 0 0,-15-15-1785 0 0,1-2-1 0 0,1-2 1 0 0,57 3-1 0 0,123-8-586 0 0,-105-3-141 0 0,1087-2 1622 0 0,-688-19-823 0 0,-189 4-716 0 0,727 21 213 0 0,106 17 529 0 0,-791-36-160 0 0,75 0-2317 0 0,-427 19-1689 0 0</inkml:trace>
</inkml:ink>
</file>

<file path=ppt/ink/ink3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36.652"/>
    </inkml:context>
    <inkml:brush xml:id="br0">
      <inkml:brushProperty name="width" value="0.05" units="cm"/>
      <inkml:brushProperty name="height" value="0.05" units="cm"/>
    </inkml:brush>
  </inkml:definitions>
  <inkml:trace contextRef="#ctx0" brushRef="#br0">80 17 5385 0 0,'0'0'7811'0'0,"-11"12"-7425"0"0,-35 38-26 0 0,43-46-176 0 0,0 1 1 0 0,0 0-1 0 0,1 0 1 0 0,0 0-1 0 0,0 0 1 0 0,0 1 0 0 0,0-1-1 0 0,1 1 1 0 0,0-1-1 0 0,0 1 1 0 0,1-1-1 0 0,-1 1 1 0 0,1-1-1 0 0,0 1 1 0 0,1-1 0 0 0,-1 1-1 0 0,1-1 1 0 0,0 1-1 0 0,1-1 1 0 0,-1 1-1 0 0,5 9 1 0 0,-4-9-48 0 0,-1-2-70 0 0,0 1 0 0 0,1-1 0 0 0,-1 0 0 0 0,1 0 0 0 0,0 0 1 0 0,0 0-1 0 0,0 0 0 0 0,1-1 0 0 0,-1 1 0 0 0,1-1 0 0 0,0 1 0 0 0,0-1 1 0 0,0 0-1 0 0,1 0 0 0 0,-1 0 0 0 0,1-1 0 0 0,4 3 0 0 0,-5-3 10 0 0,1-1-1 0 0,0 0 0 0 0,0 0 0 0 0,0 0 0 0 0,0-1 1 0 0,0 1-1 0 0,0-1 0 0 0,0 0 0 0 0,0 0 0 0 0,0-1 0 0 0,0 1 1 0 0,0-1-1 0 0,0 1 0 0 0,-1-1 0 0 0,1-1 0 0 0,0 1 1 0 0,0 0-1 0 0,-1-1 0 0 0,6-3 0 0 0,-3 2 30 0 0,0-1-1 0 0,0-1 1 0 0,0 1-1 0 0,-1-1 1 0 0,1 0-1 0 0,-1 0 1 0 0,0-1-1 0 0,-1 0 1 0 0,1 0-1 0 0,-1 0 1 0 0,-1 0 0 0 0,1 0-1 0 0,-1-1 1 0 0,0 0-1 0 0,0 1 1 0 0,-1-1-1 0 0,0 0 1 0 0,0 0-1 0 0,0-1 1 0 0,-1 1-1 0 0,0 0 1 0 0,-1 0-1 0 0,0-13 1 0 0,0 15-134 0 0,0 1 1 0 0,-1-1-1 0 0,1 0 0 0 0,-1 0 1 0 0,0 0-1 0 0,-1 1 0 0 0,1-1 1 0 0,-1 0-1 0 0,0 1 0 0 0,0-1 1 0 0,0 1-1 0 0,0 0 1 0 0,-1 0-1 0 0,0 0 0 0 0,0 0 1 0 0,0 0-1 0 0,0 0 0 0 0,-1 1 1 0 0,1 0-1 0 0,-1-1 0 0 0,0 1 1 0 0,0 1-1 0 0,0-1 0 0 0,0 1 1 0 0,-1-1-1 0 0,1 1 1 0 0,-1 0-1 0 0,1 1 0 0 0,-1-1 1 0 0,0 1-1 0 0,0 0 0 0 0,1 0 1 0 0,-1 0-1 0 0,0 1 0 0 0,-9 0 1 0 0,-32 5-2295 0 0,26 5-2098 0 0,9 11-5909 0 0</inkml:trace>
</inkml:ink>
</file>

<file path=ppt/ink/ink3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2:37.154"/>
    </inkml:context>
    <inkml:brush xml:id="br0">
      <inkml:brushProperty name="width" value="0.05" units="cm"/>
      <inkml:brushProperty name="height" value="0.05" units="cm"/>
    </inkml:brush>
  </inkml:definitions>
  <inkml:trace contextRef="#ctx0" brushRef="#br0">144 35 8922 0 0,'0'0'6207'0'0,"-20"11"-6133"0"0,-61 35-46 0 0,78-44-7 0 0,0 0 0 0 0,0 0 0 0 0,0 0 0 0 0,0 1 0 0 0,0-1 0 0 0,0 1 0 0 0,1 0 0 0 0,0 0 0 0 0,-1 0-1 0 0,1 0 1 0 0,0 1 0 0 0,1-1 0 0 0,-1 0 0 0 0,1 1 0 0 0,-1-1 0 0 0,1 1 0 0 0,0-1 0 0 0,0 1 0 0 0,0 0 0 0 0,1 0 0 0 0,-1-1 0 0 0,1 1 0 0 0,0 0-1 0 0,0 0 1 0 0,1-1 0 0 0,-1 1 0 0 0,2 4 0 0 0,-2 8 423 0 0,1-12-353 0 0,0 1-1 0 0,0-1 1 0 0,1 0 0 0 0,-1 0 0 0 0,1-1-1 0 0,-1 1 1 0 0,1 0 0 0 0,1 0 0 0 0,-1-1-1 0 0,0 1 1 0 0,1-1 0 0 0,0 0 0 0 0,0 0 0 0 0,0 0-1 0 0,0 0 1 0 0,0 0 0 0 0,0-1 0 0 0,1 1-1 0 0,-1-1 1 0 0,6 2 0 0 0,2 3 46 0 0,2 0 0 0 0,-1-1 0 0 0,1-1 0 0 0,-1 0 0 0 0,15 3 0 0 0,-16-6-37 0 0,0 0-1 0 0,0-1 0 0 0,0 0 1 0 0,0-1-1 0 0,0 0 0 0 0,0-1 1 0 0,-1 0-1 0 0,1-1 0 0 0,0 0 0 0 0,0-1 1 0 0,-1 0-1 0 0,14-6 0 0 0,-19 7-6 0 0,0 0-1 0 0,0 0 0 0 0,0-1 1 0 0,0 0-1 0 0,-1 0 1 0 0,1-1-1 0 0,-1 1 0 0 0,0-1 1 0 0,0 0-1 0 0,0 0 1 0 0,0 0-1 0 0,-1 0 0 0 0,0-1 1 0 0,0 0-1 0 0,0 1 0 0 0,0-1 1 0 0,-1 0-1 0 0,1 0 1 0 0,-1-1-1 0 0,-1 1 0 0 0,1 0 1 0 0,-1-1-1 0 0,0 1 0 0 0,0-1 1 0 0,0-8-1 0 0,-2 6-62 0 0,1 0 0 0 0,-1 0 0 0 0,-1 1 0 0 0,0-1 1 0 0,0 1-1 0 0,0-1 0 0 0,-1 1 0 0 0,0 0 0 0 0,-1 0 0 0 0,1 0 0 0 0,-2 0 0 0 0,1 0 0 0 0,0 1 0 0 0,-1 0 0 0 0,0 0 0 0 0,-1 0 0 0 0,1 1 1 0 0,-1 0-1 0 0,0 0 0 0 0,-1 0 0 0 0,1 0 0 0 0,-8-3 0 0 0,6 4-236 0 0,1 1 0 0 0,-1-1 0 0 0,1 1 0 0 0,-1 1 0 0 0,0-1 0 0 0,0 1 0 0 0,0 1 0 0 0,0-1 0 0 0,-1 2 0 0 0,1-1 0 0 0,0 1 0 0 0,0 0 0 0 0,-13 2 0 0 0,-3 8-1991 0 0,10 2-4243 0 0</inkml:trace>
</inkml:ink>
</file>

<file path=ppt/ink/ink3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09:59.498"/>
    </inkml:context>
    <inkml:brush xml:id="br0">
      <inkml:brushProperty name="width" value="0.05" units="cm"/>
      <inkml:brushProperty name="height" value="0.05" units="cm"/>
    </inkml:brush>
  </inkml:definitions>
  <inkml:trace contextRef="#ctx0" brushRef="#br0">111 22 3417 0 0,'0'0'3330'0'0,"-18"-3"-2490"0"0,-4 0-558 0 0,10 2-25 0 0,0-1 0 0 0,1 0 0 0 0,-1-1 0 0 0,-12-4 0 0 0,41 9 4959 0 0,12-2-3626 0 0,40 2-1385 0 0,-57 0-191 0 0,20 3-14 0 0,45 12 0 0 0,-69-15-16 0 0,0 1 1 0 0,0 0-1 0 0,-1 0 1 0 0,1 1-1 0 0,-1-1 1 0 0,0 2-1 0 0,0-1 1 0 0,0 1-1 0 0,-1 0 1 0 0,1 0-1 0 0,6 8 1 0 0,-11-10 5 0 0,1 0 0 0 0,-1-1 0 0 0,0 1 0 0 0,0 0 0 0 0,0 0 1 0 0,-1 0-1 0 0,1 0 0 0 0,-1 1 0 0 0,1-1 0 0 0,-1 0 0 0 0,0 1 1 0 0,-1-1-1 0 0,1 1 0 0 0,0-1 0 0 0,-1 1 0 0 0,0-1 0 0 0,0 1 0 0 0,0-1 1 0 0,0 1-1 0 0,0-1 0 0 0,-1 1 0 0 0,0-1 0 0 0,0 1 0 0 0,0-1 0 0 0,0 0 1 0 0,0 1-1 0 0,0-1 0 0 0,-1 0 0 0 0,0 0 0 0 0,0 0 0 0 0,1 0 0 0 0,-2 0 1 0 0,-2 3-1 0 0,1-1 84 0 0,-1-1-1 0 0,0 1 1 0 0,0-1 0 0 0,-1 0 0 0 0,1-1-1 0 0,-1 1 1 0 0,0-1 0 0 0,0 0 0 0 0,0 0-1 0 0,0-1 1 0 0,-1 0 0 0 0,1 0 0 0 0,-1-1-1 0 0,1 1 1 0 0,-1-1 0 0 0,-11 0 673 0 0,62 5-2345 0 0,-32-4 1481 0 0,0 1-1 0 0,0 1 0 0 0,-1 0 1 0 0,1 0-1 0 0,15 9 0 0 0,-25-12 105 0 0,0 0 0 0 0,0 0 0 0 0,-1 0 0 0 0,1 0 0 0 0,0 0 0 0 0,0 1 0 0 0,0-1 0 0 0,-1 0 0 0 0,1 1 0 0 0,-1 0 0 0 0,1-1 0 0 0,-1 1 0 0 0,0 0 0 0 0,0-1 0 0 0,0 1 0 0 0,0 0-1 0 0,0 0 1 0 0,0 0 0 0 0,0 0 0 0 0,0 0 0 0 0,-1 0 0 0 0,1 0 0 0 0,-1 1 0 0 0,0-1 0 0 0,1 0 0 0 0,-1 0 0 0 0,0 0 0 0 0,0 0 0 0 0,0 0 0 0 0,-1 1 0 0 0,1-1 0 0 0,0 0 0 0 0,-1 0 0 0 0,0 0-1 0 0,1 0 1 0 0,-1 0 0 0 0,0 0 0 0 0,0 0 0 0 0,-1 2 0 0 0,-2 1 114 0 0,0 0-1 0 0,0-1 0 0 0,-1 1 1 0 0,0-1-1 0 0,1 0 1 0 0,-1 0-1 0 0,-1 0 0 0 0,1-1 1 0 0,0 0-1 0 0,-1 0 0 0 0,0 0 1 0 0,0-1-1 0 0,-6 3 1 0 0,-12 2 700 0 0,-46 9 1 0 0,59-14-560 0 0,0 0 0 0 0,0-1 0 0 0,0 0 0 0 0,-1 0 0 0 0,1-2 0 0 0,-22-2-1 0 0,33 3-269 0 0,0 0-1 0 0,0 0 1 0 0,-1 0-1 0 0,1 0 1 0 0,0 0-1 0 0,0 0 0 0 0,0 0 1 0 0,-1 0-1 0 0,1 0 1 0 0,0 0-1 0 0,0 0 1 0 0,0 0-1 0 0,0 0 0 0 0,-1-1 1 0 0,1 1-1 0 0,0 0 1 0 0,0 0-1 0 0,0 0 0 0 0,0 0 1 0 0,-1 0-1 0 0,1 0 1 0 0,0-1-1 0 0,0 1 1 0 0,0 0-1 0 0,0 0 0 0 0,0 0 1 0 0,0 0-1 0 0,0-1 1 0 0,0 1-1 0 0,0 0 1 0 0,0 0-1 0 0,-1 0 0 0 0,1-1 1 0 0,0 1-1 0 0,0 0 1 0 0,0 0-1 0 0,0 0 0 0 0,0 0 1 0 0,0-1-1 0 0,0 1 1 0 0,1 0-1 0 0,-1 0 1 0 0,0 0-1 0 0,0-1 0 0 0,0 1 1 0 0,0 0-1 0 0,9-8-2490 0 0,12-2-4897 0 0</inkml:trace>
</inkml:ink>
</file>

<file path=ppt/ink/ink3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0:00.107"/>
    </inkml:context>
    <inkml:brush xml:id="br0">
      <inkml:brushProperty name="width" value="0.05" units="cm"/>
      <inkml:brushProperty name="height" value="0.05" units="cm"/>
    </inkml:brush>
  </inkml:definitions>
  <inkml:trace contextRef="#ctx0" brushRef="#br0">113 33 1536 0 0,'0'0'15989'0'0,"-2"-7"-15490"0"0,-3-17-127 0 0,5 24-367 0 0,-1 0 0 0 0,1 0 0 0 0,0-1 0 0 0,0 1-1 0 0,-1 0 1 0 0,1 0 0 0 0,0 0 0 0 0,0 0 0 0 0,-1 0 0 0 0,1 0 0 0 0,0 0 0 0 0,-1-1 0 0 0,1 1 0 0 0,0 0-1 0 0,-1 0 1 0 0,1 0 0 0 0,0 0 0 0 0,0 0 0 0 0,-1 1 0 0 0,1-1 0 0 0,0 0 0 0 0,-1 0 0 0 0,1 0 0 0 0,0 0 0 0 0,-1 0-1 0 0,1 0 1 0 0,0 0 0 0 0,0 1 0 0 0,-1-1 0 0 0,1 0 0 0 0,0 0 0 0 0,0 0 0 0 0,0 0 0 0 0,-1 1 0 0 0,1-1-1 0 0,0 0 1 0 0,0 0 0 0 0,0 1 0 0 0,-1-1 0 0 0,1 0 0 0 0,0 0 0 0 0,0 1 0 0 0,0-1 0 0 0,0 0 0 0 0,0 1 0 0 0,0-1-1 0 0,0 0 1 0 0,0 1 0 0 0,-1-1 0 0 0,-9 17-114 0 0,2 2 123 0 0,2 1 0 0 0,0 0 1 0 0,2 1-1 0 0,0-1 0 0 0,1 1 0 0 0,1 0 1 0 0,1 36-1 0 0,3-28 7 0 0,0 0 0 0 0,2 0 0 0 0,1 0 0 0 0,2-1 0 0 0,10 29 0 0 0,-15-49 40 0 0,1 0 1 0 0,1 0-1 0 0,0 0 1 0 0,0-1-1 0 0,0 1 1 0 0,1-1-1 0 0,0 0 0 0 0,6 7 1 0 0,-9-13-43 0 0,0 1 0 0 0,0 0 1 0 0,0-1-1 0 0,0 1 0 0 0,0-1 1 0 0,0 0-1 0 0,0 1 0 0 0,1-1 0 0 0,-1 0 1 0 0,0 0-1 0 0,1-1 0 0 0,-1 1 1 0 0,1 0-1 0 0,-1-1 0 0 0,0 1 1 0 0,1-1-1 0 0,0 0 0 0 0,-1 0 0 0 0,1 0 1 0 0,-1 0-1 0 0,1-1 0 0 0,-1 1 1 0 0,1 0-1 0 0,-1-1 0 0 0,0 0 1 0 0,1 0-1 0 0,-1 0 0 0 0,0 0 0 0 0,1 0 1 0 0,-1 0-1 0 0,0 0 0 0 0,3-3 1 0 0,2-1 48 0 0,1 0 1 0 0,-1-1-1 0 0,0 0 1 0 0,0 0-1 0 0,-1-1 1 0 0,1 0-1 0 0,4-8 1 0 0,-8 11-48 0 0,-1 1 1 0 0,0-1 0 0 0,0 0 0 0 0,0 0 0 0 0,0 0 0 0 0,-1 0 0 0 0,1 0-1 0 0,-1 0 1 0 0,0 0 0 0 0,0 0 0 0 0,-1-1 0 0 0,1 1 0 0 0,-1 0 0 0 0,0-1 0 0 0,0 1-1 0 0,-1 0 1 0 0,-1-8 0 0 0,2 11-51 0 0,-1 0 0 0 0,0 0 1 0 0,0 0-1 0 0,0 0 0 0 0,0 0 0 0 0,0 0 0 0 0,0 0 1 0 0,0 1-1 0 0,0-1 0 0 0,-1 0 0 0 0,1 0 0 0 0,0 1 0 0 0,0-1 1 0 0,-1 1-1 0 0,1-1 0 0 0,0 1 0 0 0,-1 0 0 0 0,1-1 0 0 0,-1 1 1 0 0,1 0-1 0 0,0 0 0 0 0,-1 0 0 0 0,1 0 0 0 0,0 0 1 0 0,-2 1-1 0 0,-38 2-645 0 0,29 1 427 0 0,0-1 1 0 0,0 2-1 0 0,1 0 0 0 0,-1 0 1 0 0,1 1-1 0 0,0 1 0 0 0,-14 10 1 0 0,1 2-2811 0 0,2 0 0 0 0,-21 23 0 0 0,27-25-4911 0 0</inkml:trace>
</inkml:ink>
</file>

<file path=ppt/ink/ink3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0:00.778"/>
    </inkml:context>
    <inkml:brush xml:id="br0">
      <inkml:brushProperty name="width" value="0.05" units="cm"/>
      <inkml:brushProperty name="height" value="0.05" units="cm"/>
    </inkml:brush>
  </inkml:definitions>
  <inkml:trace contextRef="#ctx0" brushRef="#br0">100 13 1112 0 0,'0'0'11909'0'0,"5"-3"-10886"0"0,10-6-383 0 0,-12 17 69 0 0,-19 35 437 0 0,12-33-1016 0 0,-38 82 755 0 0,-10 22-3933 0 0,48-104 212 0 0,-1 2-4945 0 0</inkml:trace>
</inkml:ink>
</file>

<file path=ppt/ink/ink3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0:01.155"/>
    </inkml:context>
    <inkml:brush xml:id="br0">
      <inkml:brushProperty name="width" value="0.05" units="cm"/>
      <inkml:brushProperty name="height" value="0.05" units="cm"/>
    </inkml:brush>
  </inkml:definitions>
  <inkml:trace contextRef="#ctx0" brushRef="#br0">1 1 4601 0 0,'0'0'8350'0'0,"8"2"-7954"0"0,29 12 303 0 0,-1 2 0 0 0,56 32 0 0 0,-24-6-5257 0 0,-53-31-4568 0 0</inkml:trace>
</inkml:ink>
</file>

<file path=ppt/ink/ink3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12.921"/>
    </inkml:context>
    <inkml:brush xml:id="br0">
      <inkml:brushProperty name="width" value="0.05" units="cm"/>
      <inkml:brushProperty name="height" value="0.05" units="cm"/>
    </inkml:brush>
  </inkml:definitions>
  <inkml:trace contextRef="#ctx0" brushRef="#br0">148 4 4793 0 0,'0'0'7619'0'0,"-14"-1"-6918"0"0,-43-1-75 0 0,53 1-419 0 0,0 2 0 0 0,1-1 0 0 0,-1 0 0 0 0,0 1 0 0 0,1-1 0 0 0,-1 1 0 0 0,1 0 0 0 0,-1 1 0 0 0,1-1 0 0 0,0 0 0 0 0,-1 1 0 0 0,1 0 0 0 0,0 0 0 0 0,0 0 0 0 0,0 0-1 0 0,0 0 1 0 0,0 1 0 0 0,1-1 0 0 0,-1 1 0 0 0,-2 3 0 0 0,-1 0 871 0 0,46-8 1686 0 0,-33 2-2746 0 0,24-4-27 0 0,0 1 0 0 0,0 2 0 0 0,0 1 0 0 0,0 2 0 0 0,0 1 0 0 0,36 8 0 0 0,-63-10 1 0 0,-1 0 0 0 0,1 1 0 0 0,-1-1 0 0 0,0 1 1 0 0,0 0-1 0 0,0 0 0 0 0,0 0 0 0 0,0 0 0 0 0,0 0 0 0 0,0 1 0 0 0,-1-1 0 0 0,1 1 1 0 0,-1 0-1 0 0,0 0 0 0 0,0 0 0 0 0,0 0 0 0 0,0 0 0 0 0,0 0 0 0 0,-1 0 0 0 0,1 1 1 0 0,-1-1-1 0 0,0 1 0 0 0,0-1 0 0 0,0 1 0 0 0,0-1 0 0 0,-1 1 0 0 0,0 0 0 0 0,1-1 1 0 0,-1 1-1 0 0,-1-1 0 0 0,1 1 0 0 0,0 0 0 0 0,-1-1 0 0 0,-1 6 0 0 0,-3 13 33 0 0,-1 0-1 0 0,-1-1 0 0 0,-1 0 1 0 0,-14 26-1 0 0,17-35-35 0 0,1-4 33 0 0,0 0 0 0 0,-1-1 1 0 0,0 0-1 0 0,0 0 1 0 0,0 0-1 0 0,-1-1 0 0 0,-8 8 1 0 0,10-11 18 0 0,1 1 1 0 0,-1-2-1 0 0,0 1 0 0 0,0 0 1 0 0,0-1-1 0 0,0 1 1 0 0,-1-1-1 0 0,1-1 0 0 0,-1 1 1 0 0,1 0-1 0 0,-1-1 1 0 0,0 0-1 0 0,1 0 0 0 0,-8 0 1 0 0,12-1 121 0 0,1-1-314 0 0,0-1 0 0 0,0 1 0 0 0,1 0 1 0 0,-1-1-1 0 0,0 1 0 0 0,1 0 1 0 0,-1 0-1 0 0,1 0 0 0 0,0 0 1 0 0,-1 0-1 0 0,1 0 0 0 0,-1 1 1 0 0,1-1-1 0 0,0 1 0 0 0,3-1 1 0 0,29-10-581 0 0,-24 9 686 0 0,1 0 1 0 0,-1 1-1 0 0,1 0 1 0 0,-1 1 0 0 0,1 0-1 0 0,-1 1 1 0 0,1 0-1 0 0,-1 0 1 0 0,0 1 0 0 0,1 1-1 0 0,-1 0 1 0 0,0 0-1 0 0,0 1 1 0 0,-1 0 0 0 0,1 0-1 0 0,-1 1 1 0 0,0 1-1 0 0,0 0 1 0 0,0 0 0 0 0,9 9-1 0 0,-16-13 66 0 0,0 0 0 0 0,0 0 0 0 0,0 1 0 0 0,0-1 0 0 0,0 1 0 0 0,0-1 0 0 0,-1 1 0 0 0,0-1 0 0 0,1 1 0 0 0,-1 0 0 0 0,0 0 0 0 0,0 0 0 0 0,0 0 0 0 0,-1-1 0 0 0,1 1 0 0 0,-1 0 0 0 0,1 0 0 0 0,-1 0 0 0 0,0 0 0 0 0,0 0 0 0 0,-1 0 0 0 0,1 0 0 0 0,-1 0 0 0 0,1 0 0 0 0,-1 0 0 0 0,0 0 0 0 0,0 0 0 0 0,0 0 0 0 0,0-1 0 0 0,-1 1 0 0 0,1 0 0 0 0,-1-1 0 0 0,1 1 0 0 0,-4 2 0 0 0,-1 2 85 0 0,0 0 0 0 0,0-1-1 0 0,-1 1 1 0 0,0-2 0 0 0,0 1-1 0 0,-1-1 1 0 0,1 0 0 0 0,-1 0 0 0 0,0-1-1 0 0,-11 4 1 0 0,0-1 183 0 0,0-2-1 0 0,-1 0 1 0 0,0-1 0 0 0,0-1 0 0 0,1-1-1 0 0,-35-1 1 0 0,42-1-54 0 0,1 0 1 0 0,0-2-1 0 0,0 1 1 0 0,0-1-1 0 0,0-1 1 0 0,0 0-1 0 0,1 0 1 0 0,-1-1-1 0 0,1 0 0 0 0,0-1 1 0 0,0-1-1 0 0,0 1 1 0 0,-12-10-1 0 0,13 3-294 0 0,12 8-2413 0 0,22 8-8968 0 0</inkml:trace>
</inkml:ink>
</file>

<file path=ppt/ink/ink3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13.530"/>
    </inkml:context>
    <inkml:brush xml:id="br0">
      <inkml:brushProperty name="width" value="0.05" units="cm"/>
      <inkml:brushProperty name="height" value="0.05" units="cm"/>
    </inkml:brush>
  </inkml:definitions>
  <inkml:trace contextRef="#ctx0" brushRef="#br0">191 0 8034 0 0,'0'0'8743'0'0,"-19"14"-8304"0"0,-59 44-30 0 0,75-56-300 0 0,-1 1 0 0 0,1 0 0 0 0,0 0 0 0 0,0 0 0 0 0,0 1 0 0 0,0-1 0 0 0,1 1 0 0 0,0-1 0 0 0,-1 1 0 0 0,1 0 0 0 0,0 0 0 0 0,1 0 0 0 0,-1 0 0 0 0,1 0 0 0 0,0 0 0 0 0,0 1 0 0 0,0-1 0 0 0,0 0 0 0 0,1 1 0 0 0,0-1 0 0 0,0 0 0 0 0,0 1 0 0 0,0-1 0 0 0,2 9 0 0 0,0 8 100 0 0,-2-15-141 0 0,0 0 1 0 0,1 0-1 0 0,0 0 0 0 0,0 0 0 0 0,1 0 1 0 0,-1 0-1 0 0,1 0 0 0 0,1 0 0 0 0,-1 0 1 0 0,1-1-1 0 0,0 1 0 0 0,0-1 1 0 0,1 0-1 0 0,-1 0 0 0 0,1 0 0 0 0,0 0 1 0 0,1-1-1 0 0,-1 0 0 0 0,1 1 0 0 0,0-2 1 0 0,0 1-1 0 0,0 0 0 0 0,0-1 0 0 0,1 0 1 0 0,-1-1-1 0 0,1 1 0 0 0,0-1 1 0 0,0 0-1 0 0,0 0 0 0 0,10 1 0 0 0,-5-1 24 0 0,0 0 1 0 0,0 0-1 0 0,0-1 0 0 0,0-1 0 0 0,0 0 0 0 0,0 0 0 0 0,0-1 0 0 0,0-1 0 0 0,0 0 0 0 0,-1 0 1 0 0,1-1-1 0 0,0 0 0 0 0,-1-1 0 0 0,0-1 0 0 0,0 1 0 0 0,16-11 0 0 0,-20 10-32 0 0,1 0 0 0 0,-1-1 0 0 0,0 0 0 0 0,-1 0 1 0 0,1 0-1 0 0,-1 0 0 0 0,-1-1 0 0 0,1 0 0 0 0,-1 0 0 0 0,0-1 0 0 0,3-9 0 0 0,-5 14-40 0 0,-1 0 0 0 0,0 0 0 0 0,-1-1 0 0 0,1 1 0 0 0,0 0 0 0 0,-1-1 0 0 0,0 1 0 0 0,0-1 0 0 0,0 1 0 0 0,0-1 0 0 0,0 1 0 0 0,-1 0 0 0 0,0-1 0 0 0,1 1 0 0 0,-1 0 0 0 0,0 0 0 0 0,-1-1 0 0 0,1 1 1 0 0,-1 0-1 0 0,1 0 0 0 0,-1 0 0 0 0,0 0 0 0 0,0 1 0 0 0,0-1 0 0 0,0 0 0 0 0,-1 1 0 0 0,1 0 0 0 0,-1-1 0 0 0,-4-2 0 0 0,-3-1-54 0 0,0 0 0 0 0,0 1 0 0 0,-1 0 0 0 0,0 0 0 0 0,0 1 0 0 0,0 1 1 0 0,0 0-1 0 0,0 0 0 0 0,-1 1 0 0 0,-12 0 0 0 0,-9 0-128 0 0,-1 2 0 0 0,-41 4 0 0 0,64-3-91 0 0,1 1 0 0 0,-1 0 0 0 0,1 0 0 0 0,-1 1 0 0 0,1 0 1 0 0,0 1-1 0 0,0 0 0 0 0,0 1 0 0 0,1 0 0 0 0,-18 12 0 0 0,26-16 20 0 0,0-1-1 0 0,0 1 1 0 0,1 0 0 0 0,-1 0-1 0 0,0-1 1 0 0,1 1-1 0 0,-1 0 1 0 0,0 0 0 0 0,1 0-1 0 0,-1 0 1 0 0,1 0 0 0 0,0 0-1 0 0,-1 0 1 0 0,1 0 0 0 0,0 0-1 0 0,-1 0 1 0 0,1 0-1 0 0,0 0 1 0 0,0 0 0 0 0,0 2-1 0 0,0-2-281 0 0,1 0 0 0 0,-1 0 0 0 0,1 1 0 0 0,-1-1 0 0 0,0 0-1 0 0,1 0 1 0 0,0 0 0 0 0,-1 0 0 0 0,1 0 0 0 0,0 0 0 0 0,0 0-1 0 0,-1 0 1 0 0,1 0 0 0 0,0 0 0 0 0,0 0 0 0 0,0 0 0 0 0,0-1-1 0 0,0 1 1 0 0,0 0 0 0 0,0-1 0 0 0,1 1 0 0 0,-1-1 0 0 0,0 1-1 0 0,2 0 1 0 0,7 1-3627 0 0</inkml:trace>
</inkml:ink>
</file>

<file path=ppt/ink/ink3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14.136"/>
    </inkml:context>
    <inkml:brush xml:id="br0">
      <inkml:brushProperty name="width" value="0.05" units="cm"/>
      <inkml:brushProperty name="height" value="0.05" units="cm"/>
    </inkml:brush>
  </inkml:definitions>
  <inkml:trace contextRef="#ctx0" brushRef="#br0">154 66 7762 0 0,'0'0'9644'0'0,"-20"1"-9328"0"0,-60 5-41 0 0,77-6-250 0 0,1 0-1 0 0,0 1 1 0 0,0-1-1 0 0,0 1 0 0 0,0 0 1 0 0,0 0-1 0 0,0 0 1 0 0,0 0-1 0 0,0 0 1 0 0,0 0-1 0 0,0 0 1 0 0,0 0-1 0 0,0 1 1 0 0,1-1-1 0 0,-1 1 1 0 0,1-1-1 0 0,-1 1 0 0 0,1 0 1 0 0,0 0-1 0 0,-1-1 1 0 0,1 1-1 0 0,0 0 1 0 0,0 0-1 0 0,0 0 1 0 0,0 0-1 0 0,1 0 1 0 0,-1 1-1 0 0,1-1 0 0 0,-1 0 1 0 0,1 0-1 0 0,0 0 1 0 0,0 5-1 0 0,-2 3 164 0 0,0-5-83 0 0,1 0 0 0 0,0-1 0 0 0,0 1 0 0 0,1 0 0 0 0,-1 0 0 0 0,1 0 0 0 0,0 0 0 0 0,0 0-1 0 0,1 0 1 0 0,0 0 0 0 0,-1 0 0 0 0,2-1 0 0 0,-1 1 0 0 0,0 0 0 0 0,1-1 0 0 0,0 1 0 0 0,0-1 0 0 0,1 1 0 0 0,4 7 0 0 0,-2-7 11 0 0,1 1 0 0 0,-1-1 0 0 0,1 0 1 0 0,0 0-1 0 0,0-1 0 0 0,0 0 0 0 0,1 0 0 0 0,-1 0 1 0 0,1-1-1 0 0,0 0 0 0 0,0 0 0 0 0,8 1 1 0 0,-2 0 2 0 0,1-1 0 0 0,0 0 0 0 0,-1-1 0 0 0,1-1 0 0 0,0 0 1 0 0,0-1-1 0 0,0 0 0 0 0,0-1 0 0 0,0-1 0 0 0,-1 0 0 0 0,1-1 1 0 0,-1-1-1 0 0,1 0 0 0 0,13-6 0 0 0,-20 7-30 0 0,1-2 0 0 0,-1 1 0 0 0,0-1 1 0 0,0 0-1 0 0,-1 0 0 0 0,1 0 0 0 0,-1-1 0 0 0,0 0 0 0 0,8-12 0 0 0,-11 13-32 0 0,0 0 0 0 0,-1-1 1 0 0,0 0-1 0 0,1 0 0 0 0,-2 1 0 0 0,1-1 0 0 0,-1 0 0 0 0,0 0 0 0 0,0 0 1 0 0,0-1-1 0 0,-1 1 0 0 0,0 0 0 0 0,-2-12 0 0 0,1 13-59 0 0,0 0 0 0 0,0-1-1 0 0,-1 1 1 0 0,0 0 0 0 0,0 0 0 0 0,0 0-1 0 0,-1 0 1 0 0,1 1 0 0 0,-1-1 0 0 0,0 1-1 0 0,-1-1 1 0 0,1 1 0 0 0,-1 0 0 0 0,0 0-1 0 0,0 1 1 0 0,0-1 0 0 0,0 1-1 0 0,0 0 1 0 0,-1 0 0 0 0,0 0 0 0 0,0 0-1 0 0,1 1 1 0 0,-8-2 0 0 0,-2-2-96 0 0,0 2 1 0 0,-1-1 0 0 0,0 2-1 0 0,0 0 1 0 0,0 1-1 0 0,-30-1 1 0 0,30 3 41 0 0,-1 0 0 0 0,1 2-1 0 0,-1 0 1 0 0,1 0 0 0 0,0 1 0 0 0,-17 7-1 0 0,27-9-144 0 0,0 1 0 0 0,1 1-1 0 0,-1-1 1 0 0,1 1 0 0 0,-1 0-1 0 0,1 0 1 0 0,0 0-1 0 0,0 0 1 0 0,-5 7 0 0 0,7-7-240 0 0,0 0 1 0 0,0 0 0 0 0,0 0 0 0 0,0 0-1 0 0,0 1 1 0 0,1-1 0 0 0,-1 1 0 0 0,1-1-1 0 0,0 1 1 0 0,0 0 0 0 0,1 0 0 0 0,-1-1-1 0 0,1 1 1 0 0,-1 5 0 0 0,1 7-4568 0 0,0-4-5045 0 0</inkml:trace>
</inkml:ink>
</file>

<file path=ppt/ink/ink3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14.620"/>
    </inkml:context>
    <inkml:brush xml:id="br0">
      <inkml:brushProperty name="width" value="0.05" units="cm"/>
      <inkml:brushProperty name="height" value="0.05" units="cm"/>
    </inkml:brush>
  </inkml:definitions>
  <inkml:trace contextRef="#ctx0" brushRef="#br0">125 1 11522 0 0,'0'0'11104'0'0,"-9"1"-11037"0"0,6-1-63 0 0,-1 0 0 0 0,0 1 0 0 0,1 0 0 0 0,-1-1 0 0 0,1 1 0 0 0,-1 0-1 0 0,1 1 1 0 0,0-1 0 0 0,-1 1 0 0 0,1-1 0 0 0,0 1 0 0 0,0 0 0 0 0,0 0 0 0 0,0 0 0 0 0,1 1 0 0 0,-1-1 0 0 0,0 1 0 0 0,1-1 0 0 0,0 1 0 0 0,0 0 0 0 0,-1 0 0 0 0,2 0 0 0 0,-3 4 0 0 0,-3 5 147 0 0,0 0 1 0 0,1 1 0 0 0,1-1 0 0 0,0 1 0 0 0,1 0-1 0 0,-3 16 1 0 0,6-25-330 0 0,0 1 0 0 0,1-1-1 0 0,0 1 1 0 0,0-1 0 0 0,0 1 0 0 0,0-1-1 0 0,1 1 1 0 0,0-1 0 0 0,2 9-1 0 0,-1-10-418 0 0,-1 0-1 0 0,0-1 0 0 0,1 1 1 0 0,0 0-1 0 0,-1-1 1 0 0,1 1-1 0 0,0-1 0 0 0,1 1 1 0 0,-1-1-1 0 0,0 0 0 0 0,1 0 1 0 0,-1 0-1 0 0,1 0 1 0 0,-1 0-1 0 0,6 1 0 0 0</inkml:trace>
</inkml:ink>
</file>

<file path=ppt/ink/ink3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15.134"/>
    </inkml:context>
    <inkml:brush xml:id="br0">
      <inkml:brushProperty name="width" value="0.05" units="cm"/>
      <inkml:brushProperty name="height" value="0.05" units="cm"/>
    </inkml:brush>
  </inkml:definitions>
  <inkml:trace contextRef="#ctx0" brushRef="#br0">224 53 6337 0 0,'0'0'7717'0'0,"-18"6"-7276"0"0,-56 19 31 0 0,71-23-360 0 0,0-1 0 0 0,0 1 0 0 0,0 0 0 0 0,0-1-1 0 0,0 2 1 0 0,1-1 0 0 0,-1 0 0 0 0,0 0 0 0 0,1 1 0 0 0,0 0-1 0 0,0-1 1 0 0,0 1 0 0 0,0 0 0 0 0,0 0 0 0 0,0 0 0 0 0,1 0-1 0 0,-1 0 1 0 0,1 0 0 0 0,0 1 0 0 0,0-1 0 0 0,0 0 0 0 0,1 1-1 0 0,-1-1 1 0 0,1 1 0 0 0,-1-1 0 0 0,1 1 0 0 0,0-1 0 0 0,1 1-1 0 0,-1-1 1 0 0,1 0 0 0 0,0 4 0 0 0,0 9 846 0 0,-1-12-856 0 0,1-1 0 0 0,0 1 0 0 0,0-1 0 0 0,0 0 0 0 0,1 1 0 0 0,-1-1-1 0 0,1 0 1 0 0,-1 0 0 0 0,1 0 0 0 0,0 0 0 0 0,0 0 0 0 0,1 0 0 0 0,-1 0 0 0 0,1-1 0 0 0,-1 1-1 0 0,1-1 1 0 0,0 0 0 0 0,0 1 0 0 0,0-2 0 0 0,0 1 0 0 0,0 0 0 0 0,0 0 0 0 0,7 1 0 0 0,5 4 143 0 0,0-2 0 0 0,1 0 0 0 0,29 6 0 0 0,-29-9-136 0 0,1 0 0 0 0,-1-1-1 0 0,1 0 1 0 0,-1-2 0 0 0,1 0 0 0 0,-1 0-1 0 0,24-7 1 0 0,-34 7-75 0 0,0 0 0 0 0,0-1 0 0 0,0 0 0 0 0,0-1 0 0 0,0 1 0 0 0,0-1 1 0 0,0 0-1 0 0,-1-1 0 0 0,1 1 0 0 0,-1-1 0 0 0,0 0 0 0 0,0 0 0 0 0,-1-1 0 0 0,1 0 0 0 0,-1 0 0 0 0,0 0 0 0 0,0 0 1 0 0,-1 0-1 0 0,0-1 0 0 0,1 1 0 0 0,-2-1 0 0 0,3-6 0 0 0,-3 8 3 0 0,-2 0 1 0 0,1 0-1 0 0,0 0 1 0 0,-1 0-1 0 0,1 0 0 0 0,-1 0 1 0 0,0 0-1 0 0,0 0 1 0 0,-1 0-1 0 0,1 0 0 0 0,-1 0 1 0 0,0 0-1 0 0,0 0 1 0 0,-1 0-1 0 0,1 1 1 0 0,-3-7-1 0 0,0 4-7 0 0,0 0 0 0 0,0 0 0 0 0,-1 1 0 0 0,1-1 1 0 0,-1 1-1 0 0,-1 0 0 0 0,1 0 0 0 0,-11-7 0 0 0,4 5-58 0 0,-1-1 1 0 0,0 1-1 0 0,0 1 1 0 0,-1 0-1 0 0,1 1 1 0 0,-1 1-1 0 0,0 0 0 0 0,-25-3 1 0 0,0 3-230 0 0,-58 3 1 0 0,84 1 20 0 0,-1 1-1 0 0,1 1 1 0 0,0 0 0 0 0,0 1 0 0 0,0 0-1 0 0,0 1 1 0 0,1 1 0 0 0,-14 6-1 0 0,23-10-112 0 0,1 1 0 0 0,0-1-1 0 0,0 1 1 0 0,0-1 0 0 0,0 1-1 0 0,0 0 1 0 0,0 0 0 0 0,0 0-1 0 0,1 0 1 0 0,-1 0-1 0 0,0 0 1 0 0,-1 3 0 0 0,2-3-427 0 0,1 1 1 0 0,-1-1-1 0 0,0 0 1 0 0,1 0-1 0 0,-1 1 1 0 0,1-1-1 0 0,0 0 1 0 0,0 1-1 0 0,0-1 1 0 0,0 0-1 0 0,0 1 1 0 0,0-1-1 0 0,1 0 1 0 0,0 3-1 0 0</inkml:trace>
</inkml:ink>
</file>

<file path=ppt/ink/ink3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15.724"/>
    </inkml:context>
    <inkml:brush xml:id="br0">
      <inkml:brushProperty name="width" value="0.05" units="cm"/>
      <inkml:brushProperty name="height" value="0.05" units="cm"/>
    </inkml:brush>
  </inkml:definitions>
  <inkml:trace contextRef="#ctx0" brushRef="#br0">160 22 11626 0 0,'0'0'8248'0'0,"-23"6"-8075"0"0,-67 21-26 0 0,87-26-128 0 0,1 0 0 0 0,-1-1 0 0 0,1 1 0 0 0,0 1 0 0 0,0-1 0 0 0,-1 0 0 0 0,1 1 0 0 0,0-1 0 0 0,0 1 0 0 0,0-1 0 0 0,0 1 0 0 0,1 0 0 0 0,-1 0 0 0 0,0 0 0 0 0,1 0 0 0 0,-1 0 0 0 0,1 0 0 0 0,0 0 0 0 0,0 1 1 0 0,0-1-1 0 0,0 0 0 0 0,0 1 0 0 0,0-1 0 0 0,1 1 0 0 0,-1-1 0 0 0,1 1 0 0 0,-1-1 0 0 0,1 5 0 0 0,0 1 121 0 0,-1-3-25 0 0,0 1 0 0 0,1 0 1 0 0,0 0-1 0 0,0 0 1 0 0,0 0-1 0 0,1 0 0 0 0,0 0 1 0 0,0 0-1 0 0,1 0 0 0 0,0 0 1 0 0,0-1-1 0 0,0 1 0 0 0,0-1 1 0 0,1 1-1 0 0,0-1 0 0 0,0 0 1 0 0,5 6-1 0 0,-2-5-15 0 0,0 1 0 0 0,1-1 0 0 0,0 0 0 0 0,0 0 0 0 0,1-1 0 0 0,0 0 0 0 0,0 0 0 0 0,0-1 0 0 0,0 0 0 0 0,15 5 0 0 0,-7-4-27 0 0,0-1 0 0 0,0 0-1 0 0,1-1 1 0 0,0-1-1 0 0,-1-1 1 0 0,1 0 0 0 0,0-1-1 0 0,0-1 1 0 0,20-3-1 0 0,-29 3-26 0 0,0 0-1 0 0,0-1 0 0 0,0 0 0 0 0,-1 0 0 0 0,1-1 1 0 0,-1 0-1 0 0,1-1 0 0 0,-1 1 0 0 0,0-1 0 0 0,0-1 1 0 0,-1 1-1 0 0,1-1 0 0 0,-1 0 0 0 0,0-1 0 0 0,0 1 1 0 0,-1-1-1 0 0,0-1 0 0 0,0 1 0 0 0,0-1 0 0 0,-1 1 1 0 0,5-9-1 0 0,-7 10-13 0 0,0 0 0 0 0,-1 0 0 0 0,1 0 0 0 0,-1-1 0 0 0,0 1 0 0 0,0 0 0 0 0,-1-1 0 0 0,0 1 0 0 0,0-1 0 0 0,0 1 0 0 0,0 0 0 0 0,-1-1-1 0 0,0 1 1 0 0,0 0 0 0 0,0-1 0 0 0,-1 1 0 0 0,0 0 0 0 0,0 0 0 0 0,0 0 0 0 0,0 0 0 0 0,-1 1 0 0 0,0-1 0 0 0,0 1 0 0 0,0-1 0 0 0,-1 1 0 0 0,-6-7 0 0 0,3 5-88 0 0,0 0-1 0 0,0 0 1 0 0,-1 1-1 0 0,0-1 1 0 0,0 2-1 0 0,0-1 1 0 0,0 1-1 0 0,-1 0 1 0 0,1 1-1 0 0,-1 0 1 0 0,0 1-1 0 0,0 0 1 0 0,0 0-1 0 0,-16-1 1 0 0,9 3-20 0 0,0 0-1 0 0,1 0 1 0 0,-1 2 0 0 0,0 0 0 0 0,1 1 0 0 0,0 1-1 0 0,-17 5 1 0 0,24-5-238 0 0,-1-1-1 0 0,1 2 1 0 0,0-1-1 0 0,0 1 1 0 0,-10 9 0 0 0,11-8-465 0 0,0 0-1 0 0,1 1 1 0 0,0-1 0 0 0,1 1 0 0 0,-1 1 0 0 0,-4 8 0 0 0,8-11-537 0 0,0 0 0 0 0,1-1 0 0 0,-1 1 0 0 0,1 0 0 0 0,1 0 0 0 0,-1 0 0 0 0,1 0 0 0 0,-1 0 0 0 0,2 5 0 0 0,-1-4-3373 0 0</inkml:trace>
</inkml:ink>
</file>

<file path=ppt/ink/ink3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16.280"/>
    </inkml:context>
    <inkml:brush xml:id="br0">
      <inkml:brushProperty name="width" value="0.05" units="cm"/>
      <inkml:brushProperty name="height" value="0.05" units="cm"/>
    </inkml:brush>
  </inkml:definitions>
  <inkml:trace contextRef="#ctx0" brushRef="#br0">67 24 6929 0 0,'0'0'11190'0'0,"-1"10"-10861"0"0,-4 31 205 0 0,3-26-275 0 0,0 1 1 0 0,1 0-1 0 0,0 0 1 0 0,1-1-1 0 0,3 20 1 0 0,-2-31-178 0 0,-1 0 0 0 0,1 1 1 0 0,1-1-1 0 0,-1 0 1 0 0,1-1-1 0 0,-1 1 0 0 0,1 0 1 0 0,0 0-1 0 0,1-1 1 0 0,-1 1-1 0 0,1-1 0 0 0,-1 0 1 0 0,1 1-1 0 0,0-1 1 0 0,0-1-1 0 0,0 1 0 0 0,1 0 1 0 0,-1-1-1 0 0,1 1 1 0 0,-1-1-1 0 0,1 0 0 0 0,0-1 1 0 0,0 1-1 0 0,0 0 0 0 0,5 0 1 0 0,15 3 135 0 0,0-1 0 0 0,0-1 0 0 0,0-2 1 0 0,1 0-1 0 0,-1-2 0 0 0,1 0 0 0 0,-1-2 0 0 0,0 0 1 0 0,0-2-1 0 0,0-1 0 0 0,-1 0 0 0 0,24-11 0 0 0,-44 16-141 0 0,0 0 0 0 0,0 0-1 0 0,0-1 1 0 0,0 1 0 0 0,-1 0-1 0 0,1-1 1 0 0,0 0-1 0 0,-1 0 1 0 0,1 0 0 0 0,-1 0-1 0 0,0 0 1 0 0,0 0-1 0 0,0 0 1 0 0,0-1 0 0 0,0 1-1 0 0,0-1 1 0 0,0 0 0 0 0,-1 1-1 0 0,0-1 1 0 0,1 0-1 0 0,0-3 1 0 0,-2 2-2 0 0,0 1-1 0 0,0-1 1 0 0,0 1 0 0 0,0-1-1 0 0,-1 1 1 0 0,0-1 0 0 0,1 1 0 0 0,-1-1-1 0 0,-1 1 1 0 0,1 0 0 0 0,0 0-1 0 0,-1-1 1 0 0,0 1 0 0 0,1 0-1 0 0,-1 0 1 0 0,0 1 0 0 0,-1-1-1 0 0,-3-4 1 0 0,-6-5-56 0 0,0 0 0 0 0,-1 1 1 0 0,0 0-1 0 0,-1 1 0 0 0,0 1 0 0 0,-1 0 0 0 0,1 1 0 0 0,-2 1 1 0 0,1 0-1 0 0,-1 1 0 0 0,0 1 0 0 0,0 0 0 0 0,-31-4 0 0 0,31 7-417 0 0,1 1 0 0 0,-1 0-1 0 0,1 1 1 0 0,0 1 0 0 0,-1 0-1 0 0,-25 6 1 0 0,30-4-724 0 0,0 0-1 0 0,1 1 0 0 0,-1 0 1 0 0,1 0-1 0 0,0 2 1 0 0,0-1-1 0 0,0 1 1 0 0,1 0-1 0 0,-14 12 1 0 0,14-10-4221 0 0</inkml:trace>
</inkml:ink>
</file>

<file path=ppt/ink/ink3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17.610"/>
    </inkml:context>
    <inkml:brush xml:id="br0">
      <inkml:brushProperty name="width" value="0.05" units="cm"/>
      <inkml:brushProperty name="height" value="0.05" units="cm"/>
    </inkml:brush>
  </inkml:definitions>
  <inkml:trace contextRef="#ctx0" brushRef="#br0">218 113 3897 0 0,'0'0'2994'0'0,"-23"-1"-2383"0"0,-10-2-289 0 0,15 2 238 0 0,0 0 0 0 0,-1 0 0 0 0,1 2 1 0 0,-21 3-1 0 0,12-2 1287 0 0,5 1 5244 0 0,48-2-4379 0 0,747 2-2125 0 0,-281-20-93 0 0,0 0-224 0 0,48-2 210 0 0,-224 5-429 0 0,-69 7 65 0 0,289-13 1232 0 0,-474 16-1238 0 0,422-17 910 0 0,-483 21-1011 0 0,-1 0 0 0 0,0 0 0 0 0,1 0-1 0 0,-1 0 1 0 0,0 0 0 0 0,1 0 0 0 0,-1 0 0 0 0,0 0 0 0 0,1 0 0 0 0,-1 0-1 0 0,0 1 1 0 0,1-1 0 0 0,-1 0 0 0 0,0 0 0 0 0,1 0 0 0 0,-1 1 0 0 0,0-1-1 0 0,1 0 1 0 0,-1 0 0 0 0,0 0 0 0 0,0 1 0 0 0,1-1 0 0 0,-1 0 0 0 0,0 1-1 0 0,0-1 1 0 0,0 0 0 0 0,0 1 0 0 0,1-1 0 0 0,-1 0 0 0 0,0 1 0 0 0,0-1-1 0 0,0 0 1 0 0,0 1 0 0 0,0-1 0 0 0,0 0 0 0 0,0 1 0 0 0,0-1-1 0 0,0 0 1 0 0,0 1 0 0 0,0-1 0 0 0,0 0 0 0 0,0 1 0 0 0,0-1 0 0 0,0 1-1 0 0,0-1 1 0 0,0 0 0 0 0,0 1 0 0 0,-1-1 0 0 0,1 0 0 0 0,0 1 0 0 0,0-1-1 0 0,0 0 1 0 0,-1 0 0 0 0,1 1 0 0 0,0-1 0 0 0,0 0 0 0 0,-1 0 0 0 0,1 1-1 0 0,0-1 1 0 0,0 0 0 0 0,-1 0 0 0 0,0 1 0 0 0,-20 24-3830 0 0,16-20 213 0 0</inkml:trace>
</inkml:ink>
</file>

<file path=ppt/ink/ink3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43.296"/>
    </inkml:context>
    <inkml:brush xml:id="br0">
      <inkml:brushProperty name="width" value="0.05" units="cm"/>
      <inkml:brushProperty name="height" value="0.05" units="cm"/>
    </inkml:brush>
  </inkml:definitions>
  <inkml:trace contextRef="#ctx0" brushRef="#br0">72 1 4849 0 0,'0'0'15121'0'0,"-3"6"-11341"0"0,-13 17-3273 0 0,10-17-501 0 0,1 0-1 0 0,1 1 0 0 0,-1 0 1 0 0,1 0-1 0 0,0 0 1 0 0,1 1-1 0 0,0-1 1 0 0,0 1-1 0 0,0 0 0 0 0,1-1 1 0 0,0 1-1 0 0,-1 12 1 0 0,0 14 15 0 0,1 56 0 0 0,2-64-16 0 0,1-13 9 0 0,0 1 1 0 0,0-1 0 0 0,2 0-1 0 0,-1 1 1 0 0,2-1 0 0 0,0-1 0 0 0,0 1-1 0 0,1 0 1 0 0,10 16 0 0 0,-11-21 14 0 0,0-1 0 0 0,1 0 0 0 0,0 0 0 0 0,0 0 1 0 0,1-1-1 0 0,0 0 0 0 0,0 0 0 0 0,0 0 0 0 0,1-1 0 0 0,-1 0 0 0 0,1 0 1 0 0,1-1-1 0 0,-1 0 0 0 0,0 0 0 0 0,1 0 0 0 0,10 2 0 0 0,-13-5 7 0 0,-1 0-1 0 0,1-1 1 0 0,0 0-1 0 0,0 0 1 0 0,0 0-1 0 0,0 0 0 0 0,0-1 1 0 0,0 1-1 0 0,0-1 1 0 0,0-1-1 0 0,0 1 1 0 0,-1-1-1 0 0,1 1 1 0 0,0-1-1 0 0,-1-1 0 0 0,0 1 1 0 0,1-1-1 0 0,-1 1 1 0 0,0-1-1 0 0,0-1 1 0 0,-1 1-1 0 0,1 0 1 0 0,-1-1-1 0 0,1 0 0 0 0,-1 0 1 0 0,0 0-1 0 0,-1 0 1 0 0,1 0-1 0 0,-1 0 1 0 0,1-1-1 0 0,-1 0 1 0 0,-1 1-1 0 0,1-1 0 0 0,-1 0 1 0 0,0 0-1 0 0,0 1 1 0 0,0-1-1 0 0,0 0 1 0 0,-1 0-1 0 0,0 0 1 0 0,0 0-1 0 0,0 0 0 0 0,-1 0 1 0 0,-2-8-1 0 0,2 8-79 0 0,-1 1 0 0 0,0-1-1 0 0,-1 1 1 0 0,1 0 0 0 0,-1 0-1 0 0,0 0 1 0 0,0 0 0 0 0,0 0 0 0 0,0 0-1 0 0,-1 1 1 0 0,1 0 0 0 0,-1 0-1 0 0,0 0 1 0 0,0 0 0 0 0,0 0-1 0 0,-1 1 1 0 0,1 0 0 0 0,-1 0-1 0 0,1 0 1 0 0,-1 0 0 0 0,0 1-1 0 0,1-1 1 0 0,-1 1 0 0 0,-6 0-1 0 0,4 0-112 0 0,0 0 0 0 0,-1 0 0 0 0,1 1 0 0 0,0 0 0 0 0,-1 0 0 0 0,1 1-1 0 0,0 0 1 0 0,-1 0 0 0 0,1 0 0 0 0,0 1 0 0 0,0 1 0 0 0,0-1 0 0 0,0 1 0 0 0,0 0-1 0 0,-9 6 1 0 0,-25 30-2957 0 0,20-8-5173 0 0</inkml:trace>
</inkml:ink>
</file>

<file path=ppt/ink/ink3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43.703"/>
    </inkml:context>
    <inkml:brush xml:id="br0">
      <inkml:brushProperty name="width" value="0.05" units="cm"/>
      <inkml:brushProperty name="height" value="0.05" units="cm"/>
    </inkml:brush>
  </inkml:definitions>
  <inkml:trace contextRef="#ctx0" brushRef="#br0">43 0 11442 0 0,'0'0'9348'0'0,"-6"29"-9037"0"0,-19 91-51 0 0,21-98-210 0 0,1 0 0 0 0,1 1 0 0 0,0-1 0 0 0,2 1 0 0 0,4 38 1 0 0,-3-44-70 0 0,1-2-261 0 0,0 0 1 0 0,9 28-1 0 0,1-16-8846 0 0</inkml:trace>
</inkml:ink>
</file>

<file path=ppt/ink/ink3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44.364"/>
    </inkml:context>
    <inkml:brush xml:id="br0">
      <inkml:brushProperty name="width" value="0.05" units="cm"/>
      <inkml:brushProperty name="height" value="0.05" units="cm"/>
    </inkml:brush>
  </inkml:definitions>
  <inkml:trace contextRef="#ctx0" brushRef="#br0">38 26 4297 0 0,'0'0'13592'0'0,"11"-4"-7479"0"0,38-10-5455 0 0,-45 12-655 0 0,1 1 0 0 0,0 0 0 0 0,0 0 0 0 0,0 0 0 0 0,0 0 0 0 0,0 1 0 0 0,0 0-1 0 0,1 0 1 0 0,-1 0 0 0 0,0 0 0 0 0,0 1 0 0 0,0 0 0 0 0,0 0 0 0 0,0 0 0 0 0,5 3 0 0 0,-7-2-10 0 0,-1 0 0 0 0,1 0 1 0 0,-1 0-1 0 0,1 1 0 0 0,-1-1 0 0 0,0 1 0 0 0,0-1 1 0 0,0 1-1 0 0,0 0 0 0 0,0 0 0 0 0,-1 0 0 0 0,1 0 1 0 0,-1 0-1 0 0,0 0 0 0 0,0 0 0 0 0,0 0 1 0 0,0 1-1 0 0,0-1 0 0 0,-1 0 0 0 0,1 1 0 0 0,-1-1 1 0 0,0 0-1 0 0,-1 7 0 0 0,0 8-65 0 0,0-1 0 0 0,-1 1 0 0 0,-1-1 0 0 0,-1 0 0 0 0,0 0 0 0 0,-1 0 0 0 0,-12 25 0 0 0,11-29 21 0 0,0-1-1 0 0,-1 0 0 0 0,0-1 0 0 0,-1 0 0 0 0,0 0 0 0 0,0 0 0 0 0,-2-1 0 0 0,1 0 0 0 0,-1-1 0 0 0,-16 12 0 0 0,-9-6 736 0 0,33-14-644 0 0,1-1-1 0 0,-1 1 0 0 0,0-1 1 0 0,1 1-1 0 0,-1-1 0 0 0,0 0 1 0 0,0 1-1 0 0,1-1 0 0 0,-1 0 1 0 0,0 0-1 0 0,1 0 0 0 0,-1-1 1 0 0,0 1-1 0 0,1 0 0 0 0,-1-1 1 0 0,0 1-1 0 0,1-1 0 0 0,-1 1 1 0 0,-2-2-1 0 0,4 1-36 0 0,-1 1 1 0 0,1 0-1 0 0,0 0 0 0 0,0 0 1 0 0,0 0-1 0 0,0 0 0 0 0,-1-1 1 0 0,1 1-1 0 0,0 0 1 0 0,0 0-1 0 0,0 0 0 0 0,0-1 1 0 0,0 1-1 0 0,-1 0 0 0 0,1 0 1 0 0,0 0-1 0 0,0-1 0 0 0,0 1 1 0 0,0 0-1 0 0,0 0 1 0 0,0-1-1 0 0,0 1 0 0 0,0 0 1 0 0,0 0-1 0 0,0-1 0 0 0,0 1 1 0 0,0 0-1 0 0,0 0 0 0 0,0-1 1 0 0,0 1-1 0 0,0 0 0 0 0,0 0 1 0 0,0-1-1 0 0,0 1 1 0 0,1 0-1 0 0,-1 0 0 0 0,0 0 1 0 0,0-1-1 0 0,0 1 0 0 0,0 0 1 0 0,0 0-1 0 0,1 0 0 0 0,-1-1 1 0 0,0 1-1 0 0,0 0 1 0 0,1 0-1 0 0,15-5-58 0 0,18 2-21 0 0,126 4 805 0 0,-80 0-3954 0 0,-40-1-2224 0 0,1 0-3678 0 0</inkml:trace>
</inkml:ink>
</file>

<file path=ppt/ink/ink3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44.847"/>
    </inkml:context>
    <inkml:brush xml:id="br0">
      <inkml:brushProperty name="width" value="0.05" units="cm"/>
      <inkml:brushProperty name="height" value="0.05" units="cm"/>
    </inkml:brush>
  </inkml:definitions>
  <inkml:trace contextRef="#ctx0" brushRef="#br0">73 1 12387 0 0,'0'0'11109'0'0,"-4"11"-10913"0"0,-33 130 305 0 0,12-39-3751 0 0,22-91 545 0 0,-1 0-4363 0 0</inkml:trace>
</inkml:ink>
</file>

<file path=ppt/ink/ink3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47.041"/>
    </inkml:context>
    <inkml:brush xml:id="br0">
      <inkml:brushProperty name="width" value="0.05" units="cm"/>
      <inkml:brushProperty name="height" value="0.05" units="cm"/>
    </inkml:brush>
  </inkml:definitions>
  <inkml:trace contextRef="#ctx0" brushRef="#br0">0 97 6929 0 0,'0'0'13482'0'0,"41"-19"-11491"0"0,-6 4-1664 0 0,0 2 0 0 0,1 1-1 0 0,0 2 1 0 0,1 1 0 0 0,0 2 0 0 0,1 2-1 0 0,62-1 1 0 0,-100 6-251 0 0,1 0-72 0 0,0 1-1 0 0,0-1 1 0 0,-1 1 0 0 0,1 0-1 0 0,0 0 1 0 0,0-1 0 0 0,-1 1-1 0 0,1 0 1 0 0,-1 0 0 0 0,1-1-1 0 0,-1 1 1 0 0,1 0 0 0 0,-1 0-1 0 0,1 0 1 0 0,-1 0 0 0 0,0 0-1 0 0,0 0 1 0 0,1 0 0 0 0,-1 0-1 0 0,0 0 1 0 0,0 0 0 0 0,0 0-1 0 0,0 0 1 0 0,0 0-1 0 0,0 0 1 0 0,-1 1 0 0 0,3 30 28 0 0,-2-32-31 0 0,0 46 65 0 0,-1-1 1 0 0,-2 0-1 0 0,-15 71 0 0 0,6-69-326 0 0,2 0 0 0 0,2 1 0 0 0,-2 71 0 0 0,10-118 79 0 0,0-1 0 0 0,0 0-1 0 0,1 0 1 0 0,-1 1-1 0 0,0-1 1 0 0,0 0 0 0 0,0 0-1 0 0,0 1 1 0 0,0-1 0 0 0,0 0-1 0 0,1 0 1 0 0,-1 1 0 0 0,1 0-726 0 0,-1-1 726 0 0,0 0-1 0 0,1 0 1 0 0,-1 0 0 0 0,0 0-1 0 0,0 0 1 0 0,1 0 0 0 0,-1 0-1 0 0,0 1 1 0 0,0-1 0 0 0,1 0-1 0 0,-1 0 1 0 0,0 0-1 0 0,1 0 1 0 0,-1 0 0 0 0,0 0-1 0 0,0 0 1 0 0,1 0 0 0 0,-1 0-1 0 0,0-1 1 0 0,0 1 0 0 0,1 0-1 0 0,-1 0 1 0 0</inkml:trace>
</inkml:ink>
</file>

<file path=ppt/ink/ink3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47.585"/>
    </inkml:context>
    <inkml:brush xml:id="br0">
      <inkml:brushProperty name="width" value="0.05" units="cm"/>
      <inkml:brushProperty name="height" value="0.05" units="cm"/>
    </inkml:brush>
  </inkml:definitions>
  <inkml:trace contextRef="#ctx0" brushRef="#br0">19 55 8442 0 0,'0'0'13192'0'0,"21"-9"-12833"0"0,62-29-37 0 0,-80 37-293 0 0,0 0-1 0 0,-1 0 1 0 0,1 0-1 0 0,0 0 0 0 0,1 0 1 0 0,-1 1-1 0 0,0-1 0 0 0,0 1 1 0 0,0 0-1 0 0,0 0 1 0 0,0 0-1 0 0,0 0 0 0 0,1 0 1 0 0,-1 1-1 0 0,0-1 0 0 0,0 1 1 0 0,0 0-1 0 0,0 0 1 0 0,0 0-1 0 0,-1 1 0 0 0,1-1 1 0 0,0 1-1 0 0,0-1 0 0 0,-1 1 1 0 0,1 0-1 0 0,-1 0 1 0 0,5 4-1 0 0,-2 0-13 0 0,-1 0 1 0 0,1 1-1 0 0,-1-1 0 0 0,0 1 1 0 0,-1 0-1 0 0,1 0 1 0 0,3 13-1 0 0,-4-9-43 0 0,0 0 0 0 0,-1 0 0 0 0,0 0 0 0 0,-1 0 0 0 0,0 1 0 0 0,-1-1 0 0 0,0 0 0 0 0,-1 1 0 0 0,0-1 0 0 0,0 0 0 0 0,-2 0 0 0 0,1 0 0 0 0,-1 0 0 0 0,-1 0 0 0 0,0-1 0 0 0,-8 16 0 0 0,8-19 53 0 0,0 0 1 0 0,-1 0-1 0 0,1-1 0 0 0,-1 1 1 0 0,-1-1-1 0 0,1 0 0 0 0,-1 0 1 0 0,0-1-1 0 0,-1 1 0 0 0,1-2 1 0 0,-1 1-1 0 0,0-1 0 0 0,0 1 1 0 0,0-2-1 0 0,-1 1 0 0 0,1-1 1 0 0,-1-1-1 0 0,0 1 0 0 0,0-1 1 0 0,0 0-1 0 0,0-1 0 0 0,0 0 1 0 0,-10 0-1 0 0,-22-9 824 0 0,39 8-801 0 0,0 0 0 0 0,0 0 0 0 0,0-1 1 0 0,0 1-1 0 0,0 0 0 0 0,1-1 0 0 0,-1 1 0 0 0,0 0 1 0 0,0-1-1 0 0,0 1 0 0 0,1-1 0 0 0,-1 0 0 0 0,0 1 0 0 0,0-1 1 0 0,1 0-1 0 0,-1 1 0 0 0,1-1 0 0 0,-1 0 0 0 0,1 0 1 0 0,-1 1-1 0 0,1-1 0 0 0,-1 0 0 0 0,1 0 0 0 0,-1 0 0 0 0,1 0 1 0 0,0 0-1 0 0,0 1 0 0 0,0-1 0 0 0,-1 0 0 0 0,1 0 1 0 0,0 0-1 0 0,0 0 0 0 0,0 0 0 0 0,0 0 0 0 0,0 0 1 0 0,1 0-1 0 0,-1 0 0 0 0,0 0 0 0 0,0 0 0 0 0,1 0 0 0 0,-1-1 1 0 0,4 0-34 0 0,0 0 1 0 0,0 1 0 0 0,0-1 0 0 0,0 1 0 0 0,0 0 0 0 0,0 0-1 0 0,0 0 1 0 0,0 0 0 0 0,7 0 0 0 0,2-1 31 0 0,16-3 98 0 0,0 2 1 0 0,0 1-1 0 0,53 3 1 0 0,-25 0-3388 0 0,-3-2-5995 0 0</inkml:trace>
</inkml:ink>
</file>

<file path=ppt/ink/ink3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48.162"/>
    </inkml:context>
    <inkml:brush xml:id="br0">
      <inkml:brushProperty name="width" value="0.05" units="cm"/>
      <inkml:brushProperty name="height" value="0.05" units="cm"/>
    </inkml:brush>
  </inkml:definitions>
  <inkml:trace contextRef="#ctx0" brushRef="#br0">10 69 7330 0 0,'0'0'14116'0'0,"-9"-11"-12484"0"0,28 10-1087 0 0,1-2 0 0 0,-1 0 0 0 0,1-1-1 0 0,26-9 1 0 0,-24 6-420 0 0,0 2 0 0 0,0 0 0 0 0,24-2 0 0 0,70-3 445 0 0,-116 10-496 0 0,-1 45 775 0 0,-31 126-593 0 0,8-59-818 0 0,6-26-1216 0 0,4-30-4881 0 0,5-27-5295 0 0</inkml:trace>
</inkml:ink>
</file>

<file path=ppt/ink/ink3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49.877"/>
    </inkml:context>
    <inkml:brush xml:id="br0">
      <inkml:brushProperty name="width" value="0.05" units="cm"/>
      <inkml:brushProperty name="height" value="0.05" units="cm"/>
    </inkml:brush>
  </inkml:definitions>
  <inkml:trace contextRef="#ctx0" brushRef="#br0">49 319 880 0 0,'0'0'13930'0'0,"-8"-2"-13146"0"0,-32-6 4537 0 0,82 8-4525 0 0,24-1-108 0 0,0-2 1 0 0,82-16-1 0 0,336-40-275 0 0,4 34-444 0 0,26-1 116 0 0,-56-12-24 0 0,807-49 192 0 0,-869 66-218 0 0,272-6 49 0 0,-614 26-62 0 0,-7 0-7 0 0,-1 2 1 0 0,1 1-1 0 0,58 12 1 0 0,-79-3-134 0 0,-24-3-2664 0 0,-14 2-5483 0 0</inkml:trace>
</inkml:ink>
</file>

<file path=ppt/ink/ink3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0.702"/>
    </inkml:context>
    <inkml:brush xml:id="br0">
      <inkml:brushProperty name="width" value="0.05" units="cm"/>
      <inkml:brushProperty name="height" value="0.05" units="cm"/>
    </inkml:brush>
  </inkml:definitions>
  <inkml:trace contextRef="#ctx0" brushRef="#br0">183 1 7050 0 0,'0'0'6740'0'0,"9"3"-6122"0"0,0 1-314 0 0,0 0-1 0 0,-1 1 0 0 0,0 0 0 0 0,0 0 0 0 0,9 7 1 0 0,-14-9-194 0 0,0 0 0 0 0,0 0 1 0 0,0 0-1 0 0,-1 0 1 0 0,1 0-1 0 0,-1 0 0 0 0,0 1 1 0 0,0-1-1 0 0,0 1 1 0 0,0 0-1 0 0,-1-1 0 0 0,1 1 1 0 0,-1 0-1 0 0,0 0 1 0 0,0 0-1 0 0,-1 0 0 0 0,1 0 1 0 0,-1 5-1 0 0,0-3-28 0 0,0 1 0 0 0,0 0-1 0 0,-1-1 1 0 0,0 1 0 0 0,0-1-1 0 0,-1 1 1 0 0,1-1 0 0 0,-1 1-1 0 0,-1-1 1 0 0,1 0 0 0 0,-1 0-1 0 0,0 0 1 0 0,-1-1 0 0 0,0 1 0 0 0,1-1-1 0 0,-2 1 1 0 0,1-1 0 0 0,-1 0-1 0 0,1-1 1 0 0,-1 1 0 0 0,0-1-1 0 0,-1 0 1 0 0,-6 4 0 0 0,0 1 184 0 0,0-1 0 0 0,-1 0 0 0 0,0 0 0 0 0,0-1-1 0 0,-1-1 1 0 0,1 0 0 0 0,-1-1 0 0 0,-1-1 0 0 0,1 0 0 0 0,-1 0 0 0 0,1-2 0 0 0,-1 0 0 0 0,-17 0 0 0 0,60-16 432 0 0,20 9-933 0 0,1 1 1 0 0,0 2-1 0 0,0 3 1 0 0,92 12 0 0 0,-101-8-687 0 0,7-4-3540 0 0,-18-7-5509 0 0,-20 4 1787 0 0</inkml:trace>
</inkml:ink>
</file>

<file path=ppt/ink/ink3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1.105"/>
    </inkml:context>
    <inkml:brush xml:id="br0">
      <inkml:brushProperty name="width" value="0.05" units="cm"/>
      <inkml:brushProperty name="height" value="0.05" units="cm"/>
    </inkml:brush>
  </inkml:definitions>
  <inkml:trace contextRef="#ctx0" brushRef="#br0">17 2 9490 0 0,'0'0'11796'0'0,"-1"0"-11823"0"0,0-1 0 0 0,1 1 0 0 0,-1 0 0 0 0,0 0 0 0 0,0 0 0 0 0,0 0 0 0 0,0 0 0 0 0,1 0 0 0 0,-1 0 0 0 0,0 0 1 0 0,0 0-1 0 0,0 1 0 0 0,1-1 0 0 0,-1 0 0 0 0,0 0 0 0 0,0 1 0 0 0,1-1 0 0 0,-1 0 0 0 0,-1 1 0 0 0,4 6 71 0 0,1-1 0 0 0,-1 0 0 0 0,1-1 0 0 0,0 1 0 0 0,1 0 0 0 0,-1-1 0 0 0,1 0 0 0 0,0 0 0 0 0,1 0 0 0 0,-1 0 0 0 0,7 5 0 0 0,65 47 1056 0 0,-27-22-459 0 0,-38-26-506 0 0,0 1 0 0 0,-1 0 1 0 0,0 0-1 0 0,12 17 1 0 0,-19-23-74 0 0,-1 0 0 0 0,1 0 0 0 0,-1 0 1 0 0,0 1-1 0 0,0-1 0 0 0,0 1 0 0 0,-1-1 1 0 0,0 1-1 0 0,1 0 0 0 0,-2-1 0 0 0,1 1 0 0 0,0 0 1 0 0,-1 0-1 0 0,0 0 0 0 0,0-1 0 0 0,-2 10 1 0 0,1-12-41 0 0,0 1 1 0 0,0-1 0 0 0,0 0-1 0 0,0 1 1 0 0,-1-1 0 0 0,1 0 0 0 0,-1 0-1 0 0,1 0 1 0 0,-1 0 0 0 0,0 0-1 0 0,0-1 1 0 0,0 1 0 0 0,0-1-1 0 0,0 1 1 0 0,0-1 0 0 0,0 1 0 0 0,0-1-1 0 0,-1 0 1 0 0,1 0 0 0 0,0 0-1 0 0,-1 0 1 0 0,1-1 0 0 0,-1 1-1 0 0,1-1 1 0 0,-1 1 0 0 0,1-1 0 0 0,-1 0-1 0 0,-4 0 1 0 0,-1 0-627 0 0,0 0 0 0 0,0 0 1 0 0,0-1-1 0 0,0 0 0 0 0,0-1 0 0 0,0 1 0 0 0,0-1 1 0 0,-7-4-1 0 0,12 5 199 0 0,-14-7-2879 0 0,5 0-2182 0 0</inkml:trace>
</inkml:ink>
</file>

<file path=ppt/ink/ink3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1.464"/>
    </inkml:context>
    <inkml:brush xml:id="br0">
      <inkml:brushProperty name="width" value="0.05" units="cm"/>
      <inkml:brushProperty name="height" value="0.05" units="cm"/>
    </inkml:brush>
  </inkml:definitions>
  <inkml:trace contextRef="#ctx0" brushRef="#br0">1 170 16788 0 0,'0'0'4186'0'0,"32"-20"-4053"0"0,101-63-73 0 0,-119 74-249 0 0,-1 0 0 0 0,1 1 0 0 0,1 1 0 0 0,-1 0 0 0 0,1 1 0 0 0,23-6 0 0 0,-18 6-986 0 0,-3 4-1840 0 0,-6 2-2229 0 0,-9 0 3525 0 0</inkml:trace>
</inkml:ink>
</file>

<file path=ppt/ink/ink3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1.853"/>
    </inkml:context>
    <inkml:brush xml:id="br0">
      <inkml:brushProperty name="width" value="0.05" units="cm"/>
      <inkml:brushProperty name="height" value="0.05" units="cm"/>
    </inkml:brush>
  </inkml:definitions>
  <inkml:trace contextRef="#ctx0" brushRef="#br0">32 57 5993 0 0,'0'0'10820'0'0,"-5"3"-10757"0"0,3-1 3 0 0,0 0 1 0 0,0 0 0 0 0,0 0-1 0 0,0 0 1 0 0,0 0 0 0 0,0 1 0 0 0,1-1-1 0 0,-1 0 1 0 0,1 1 0 0 0,-1 0 0 0 0,1-1-1 0 0,0 1 1 0 0,0 0 0 0 0,0-1-1 0 0,0 1 1 0 0,1 0 0 0 0,-1 0 0 0 0,1 0-1 0 0,0 0 1 0 0,-1-1 0 0 0,1 1-1 0 0,1 0 1 0 0,-1 0 0 0 0,0 0 0 0 0,1 0-1 0 0,-1 0 1 0 0,1-1 0 0 0,0 1-1 0 0,0 0 1 0 0,0 0 0 0 0,0-1 0 0 0,1 1-1 0 0,-1-1 1 0 0,1 1 0 0 0,3 3-1 0 0,1 1 240 0 0,0 0-1 0 0,1 0 0 0 0,0-1 0 0 0,0 0 1 0 0,0 0-1 0 0,1-1 0 0 0,0 0 0 0 0,0-1 0 0 0,0 1 1 0 0,0-2-1 0 0,1 1 0 0 0,0-1 0 0 0,14 3 1 0 0,-4-1 21 0 0,0-2 0 0 0,0 0 0 0 0,1-1 0 0 0,-1-1 0 0 0,29-3 0 0 0,-46 2-278 0 0,0 1-1 0 0,0-2 0 0 0,0 1 0 0 0,1 0 1 0 0,-1 0-1 0 0,0-1 0 0 0,0 1 0 0 0,0-1 1 0 0,0 0-1 0 0,0 1 0 0 0,0-1 1 0 0,0 0-1 0 0,0 0 0 0 0,0-1 0 0 0,-1 1 1 0 0,1 0-1 0 0,0 0 0 0 0,0-1 0 0 0,-1 1 1 0 0,1-1-1 0 0,1-2 0 0 0,-3 2 3 0 0,1 1-1 0 0,-1-1 0 0 0,1 0 1 0 0,-1 0-1 0 0,0 0 1 0 0,1 0-1 0 0,-1 0 1 0 0,0 0-1 0 0,0 0 1 0 0,-1 0-1 0 0,1 0 0 0 0,0 0 1 0 0,-1 0-1 0 0,1 0 1 0 0,-1 0-1 0 0,1 0 1 0 0,-1 0-1 0 0,-1-2 1 0 0,-4-7 10 0 0,-1-1 0 0 0,0 1 1 0 0,0 1-1 0 0,-1-1 1 0 0,-13-11-1 0 0,4 3-98 0 0,-1 2-1 0 0,-22-17 1 0 0,34 29-182 0 0,0 1 0 0 0,0 0 0 0 0,0 1 0 0 0,0 0 0 0 0,0 0 0 0 0,-1 0 1 0 0,1 0-1 0 0,-1 1 0 0 0,0 0 0 0 0,0 1 0 0 0,0 0 0 0 0,-10-1 0 0 0,16 2-14 0 0,-1 0 0 0 0,1 0 0 0 0,-1 0 0 0 0,1 1 0 0 0,-1-1-1 0 0,1 0 1 0 0,-1 1 0 0 0,1-1 0 0 0,0 1 0 0 0,-1-1 0 0 0,1 1 0 0 0,0 0 0 0 0,0 0 0 0 0,-2 0 0 0 0,-7 11-6264 0 0</inkml:trace>
</inkml:ink>
</file>

<file path=ppt/ink/ink3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2.403"/>
    </inkml:context>
    <inkml:brush xml:id="br0">
      <inkml:brushProperty name="width" value="0.05" units="cm"/>
      <inkml:brushProperty name="height" value="0.05" units="cm"/>
    </inkml:brush>
  </inkml:definitions>
  <inkml:trace contextRef="#ctx0" brushRef="#br0">31 1 2873 0 0,'0'0'16743'0'0,"-1"4"-18638"0"0,-7 26 1871 0 0,0 0 1 0 0,-4 57-1 0 0,11-76-692 0 0,1 0 1 0 0,0 0-1 0 0,4 20 0 0 0,-1-24-2284 0 0</inkml:trace>
</inkml:ink>
</file>

<file path=ppt/ink/ink3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2.930"/>
    </inkml:context>
    <inkml:brush xml:id="br0">
      <inkml:brushProperty name="width" value="0.05" units="cm"/>
      <inkml:brushProperty name="height" value="0.05" units="cm"/>
    </inkml:brush>
  </inkml:definitions>
  <inkml:trace contextRef="#ctx0" brushRef="#br0">177 16 6465 0 0,'0'0'13098'0'0,"-6"3"-13428"0"0,2-1 368 0 0,0 1-1 0 0,0-1 1 0 0,0 1-1 0 0,0 0 0 0 0,1 0 1 0 0,-1 1-1 0 0,1-1 1 0 0,0 1-1 0 0,0-1 0 0 0,0 1 1 0 0,0 0-1 0 0,1 0 1 0 0,0 1-1 0 0,0-1 0 0 0,0 0 1 0 0,0 1-1 0 0,1-1 1 0 0,-1 1-1 0 0,1-1 0 0 0,0 1 1 0 0,1 0-1 0 0,-1 0 1 0 0,1-1-1 0 0,0 7 0 0 0,0-6 50 0 0,0 0 0 0 0,0-1-1 0 0,1 1 1 0 0,0 0 0 0 0,0 0 0 0 0,0 0-1 0 0,0 0 1 0 0,1-1 0 0 0,-1 1 0 0 0,1-1-1 0 0,1 1 1 0 0,-1-1 0 0 0,0 0-1 0 0,1 0 1 0 0,0 0 0 0 0,0 0 0 0 0,0 0-1 0 0,6 4 1 0 0,-4-4 63 0 0,1 0-1 0 0,0 0 1 0 0,0-1 0 0 0,0 0-1 0 0,0 0 1 0 0,1 0-1 0 0,-1-1 1 0 0,1 0 0 0 0,-1 0-1 0 0,1-1 1 0 0,0 0-1 0 0,13 1 1 0 0,-16-2-110 0 0,10 1 131 0 0,1 0-1 0 0,-1-1 0 0 0,1-1 1 0 0,-1 0-1 0 0,20-4 1 0 0,-31 4-137 0 0,0 0 0 0 0,0 0 0 0 0,0 0 0 0 0,-1 0 0 0 0,1 0 0 0 0,0-1 0 0 0,0 1 0 0 0,-1-1 0 0 0,1 0 0 0 0,-1 0 0 0 0,0 0 0 0 0,1 0 0 0 0,-1 0 0 0 0,0-1 0 0 0,0 1 1 0 0,0-1-1 0 0,-1 1 0 0 0,1-1 0 0 0,0 0 0 0 0,-1 1 0 0 0,0-1 0 0 0,0 0 0 0 0,0 0 0 0 0,0 0 0 0 0,0 0 0 0 0,0 0 0 0 0,-1 0 0 0 0,1 0 0 0 0,-1 0 0 0 0,0 0 0 0 0,0-4 1 0 0,0 2-1 0 0,-1 0 0 0 0,1-1 0 0 0,-1 1 0 0 0,0 0 1 0 0,0 0-1 0 0,0 0 0 0 0,-1-1 0 0 0,0 1 0 0 0,0 1 0 0 0,0-1 1 0 0,-1 0-1 0 0,1 0 0 0 0,-1 1 0 0 0,0 0 0 0 0,-6-6 1 0 0,3 3-54 0 0,-1 1 1 0 0,0 1 0 0 0,0-1 0 0 0,0 1 0 0 0,-1 0 0 0 0,1 1-1 0 0,-1 0 1 0 0,-14-5 0 0 0,1 2-248 0 0,-1 1 0 0 0,0 1 0 0 0,-1 1 0 0 0,1 1 0 0 0,-1 1 0 0 0,-32 1 0 0 0,47 1-62 0 0,0 1 1 0 0,0 0-1 0 0,0 0 1 0 0,0 1-1 0 0,1 0 1 0 0,-1 0 0 0 0,-9 5-1 0 0,12-5-1159 0 0,0 1 0 0 0,-1 0 0 0 0,1 1 0 0 0,1-1 0 0 0,-1 1 0 0 0,-4 4 0 0 0</inkml:trace>
</inkml:ink>
</file>

<file path=ppt/ink/ink3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3.534"/>
    </inkml:context>
    <inkml:brush xml:id="br0">
      <inkml:brushProperty name="width" value="0.05" units="cm"/>
      <inkml:brushProperty name="height" value="0.05" units="cm"/>
    </inkml:brush>
  </inkml:definitions>
  <inkml:trace contextRef="#ctx0" brushRef="#br0">71 1 5953 0 0,'0'0'13851'0'0,"-5"-1"-13761"0"0,3 1-81 0 0,-1 1 0 0 0,0-1 0 0 0,0 1 0 0 0,1 0 0 0 0,-1-1 1 0 0,0 1-1 0 0,1 0 0 0 0,-1 0 0 0 0,1 1 0 0 0,-1-1 0 0 0,1 1 1 0 0,0-1-1 0 0,-1 1 0 0 0,1 0 0 0 0,0-1 0 0 0,0 1 0 0 0,0 0 1 0 0,1 0-1 0 0,-1 1 0 0 0,0-1 0 0 0,1 0 0 0 0,-1 1 0 0 0,1-1 1 0 0,0 1-1 0 0,0-1 0 0 0,0 1 0 0 0,0-1 0 0 0,0 1 0 0 0,1 0 1 0 0,-1-1-1 0 0,0 5 0 0 0,0-2 44 0 0,0 0-1 0 0,0 0 1 0 0,0 0-1 0 0,0 0 1 0 0,1 0 0 0 0,0 1-1 0 0,0-1 1 0 0,0 0 0 0 0,1 0-1 0 0,-1 0 1 0 0,1 0-1 0 0,1 0 1 0 0,-1 0 0 0 0,1 0-1 0 0,-1 0 1 0 0,2 0-1 0 0,-1 0 1 0 0,0-1 0 0 0,1 0-1 0 0,0 1 1 0 0,6 6 0 0 0,-3-6 62 0 0,0 0 1 0 0,0 0 0 0 0,1-1 0 0 0,0 0 0 0 0,0 0 0 0 0,0 0-1 0 0,0-1 1 0 0,0 0 0 0 0,1-1 0 0 0,-1 0 0 0 0,1 0 0 0 0,0 0-1 0 0,13 0 1 0 0,-7 0-18 0 0,0-2 0 0 0,1 1 1 0 0,-1-2-1 0 0,1 0 0 0 0,-1 0 0 0 0,20-6 0 0 0,-28 6-19 0 0,0-1 1 0 0,0 0 0 0 0,0-1-1 0 0,0 1 1 0 0,0-1-1 0 0,-1 0 1 0 0,1 0-1 0 0,-1-1 1 0 0,1 0-1 0 0,-1 0 1 0 0,-1 0 0 0 0,1 0-1 0 0,-1-1 1 0 0,1 0-1 0 0,-1 0 1 0 0,6-9-1 0 0,-9 11-14 0 0,0 1 0 0 0,0 0-1 0 0,0-1 1 0 0,0 1 0 0 0,0 0-1 0 0,-1-1 1 0 0,1 1 0 0 0,-1-1-1 0 0,1 0 1 0 0,-1 1 0 0 0,0-1-1 0 0,0 1 1 0 0,0-1-1 0 0,0 0 1 0 0,-1 1 0 0 0,1-1-1 0 0,-1 1 1 0 0,1-1 0 0 0,-1 1-1 0 0,-1-3 1 0 0,0 1-34 0 0,-1 0-1 0 0,1-1 1 0 0,-1 1-1 0 0,0 1 1 0 0,0-1-1 0 0,0 0 1 0 0,-1 1 0 0 0,1 0-1 0 0,-1-1 1 0 0,-5-2-1 0 0,1 1-236 0 0,0 0 0 0 0,0 0 0 0 0,0 1-1 0 0,-1 0 1 0 0,0 0 0 0 0,0 1 0 0 0,0 1-1 0 0,0-1 1 0 0,-1 1 0 0 0,-13-1 0 0 0,-8 6-3985 0 0,13 4-3717 0 0</inkml:trace>
</inkml:ink>
</file>

<file path=ppt/ink/ink3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4.047"/>
    </inkml:context>
    <inkml:brush xml:id="br0">
      <inkml:brushProperty name="width" value="0.05" units="cm"/>
      <inkml:brushProperty name="height" value="0.05" units="cm"/>
    </inkml:brush>
  </inkml:definitions>
  <inkml:trace contextRef="#ctx0" brushRef="#br0">64 40 9426 0 0,'0'0'12211'0'0,"-11"33"-12802"0"0,10-28 633 0 0,1 0 0 0 0,-1 0 0 0 0,1 0 0 0 0,0 0 0 0 0,1 0 0 0 0,-1 0-1 0 0,1 0 1 0 0,0 0 0 0 0,0 0 0 0 0,0 0 0 0 0,1 0 0 0 0,0-1 0 0 0,0 1 0 0 0,0-1 0 0 0,0 1 0 0 0,1-1 0 0 0,-1 0 0 0 0,1 1 0 0 0,1-1 0 0 0,-1-1 0 0 0,0 1 0 0 0,1 0 0 0 0,0-1 0 0 0,0 0-1 0 0,0 0 1 0 0,0 0 0 0 0,7 3 0 0 0,1 0 229 0 0,1-1 0 0 0,0-1 0 0 0,0 0 0 0 0,1-1 0 0 0,-1 0 0 0 0,1-1 0 0 0,-1 0 0 0 0,28-1 0 0 0,-35-1-196 0 0,0 0 1 0 0,0 0 0 0 0,1 0 0 0 0,-1-1 0 0 0,0 0 0 0 0,0 0 0 0 0,0 0 0 0 0,0-1 0 0 0,0 0 0 0 0,-1 0-1 0 0,1 0 1 0 0,0-1 0 0 0,-1 0 0 0 0,0 0 0 0 0,1-1 0 0 0,-1 1 0 0 0,-1-1 0 0 0,1 0 0 0 0,0 0-1 0 0,-1-1 1 0 0,5-6 0 0 0,-7 9-25 0 0,-1-1 0 0 0,0 1 0 0 0,0 0 0 0 0,-1-1 0 0 0,1 1 0 0 0,0-1 0 0 0,-1 1 0 0 0,0-1 0 0 0,1 1 0 0 0,-1-1 0 0 0,0 1 0 0 0,0-1 0 0 0,-1 0 0 0 0,1 1 0 0 0,0-1 0 0 0,-1 1 0 0 0,0-1 0 0 0,1 1 0 0 0,-1 0 0 0 0,0-1 0 0 0,-2-3 0 0 0,-31-44 193 0 0,29 44-290 0 0,-1 0 0 0 0,0 1 0 0 0,0 0 1 0 0,-1 0-1 0 0,0 0 0 0 0,1 1 0 0 0,-2 0 0 0 0,1 0 0 0 0,0 1 1 0 0,-1 0-1 0 0,1 0 0 0 0,-1 1 0 0 0,0 0 0 0 0,0 0 0 0 0,0 1 1 0 0,0 0-1 0 0,0 0 0 0 0,0 1 0 0 0,-1 0 0 0 0,-7 1 1 0 0,-2 1-1275 0 0,-1 0 1 0 0,-35 10-1 0 0,-28 17-10053 0 0,64-21 637 0 0</inkml:trace>
</inkml:ink>
</file>

<file path=ppt/ink/ink3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8.365"/>
    </inkml:context>
    <inkml:brush xml:id="br0">
      <inkml:brushProperty name="width" value="0.05" units="cm"/>
      <inkml:brushProperty name="height" value="0.05" units="cm"/>
    </inkml:brush>
  </inkml:definitions>
  <inkml:trace contextRef="#ctx0" brushRef="#br0">5 0 10690 0 0,'0'0'11103'0'0,"-4"32"-8193"0"0,8-26-2850 0 0,1 0 0 0 0,0 0 1 0 0,0 0-1 0 0,1-1 1 0 0,-1 0-1 0 0,1 0 0 0 0,1 0 1 0 0,-1 0-1 0 0,1-1 1 0 0,6 3-1 0 0,7 6 26 0 0,58 32 113 0 0,15 11-21 0 0,-84-50-178 0 0,-1 0 1 0 0,0 1-1 0 0,0 0 0 0 0,-1 1 0 0 0,0-1 1 0 0,0 1-1 0 0,10 17 0 0 0,-15-22 31 0 0,0 0 1 0 0,0 0-1 0 0,0 0 0 0 0,-1 0 0 0 0,1 0 1 0 0,-1 1-1 0 0,0-1 0 0 0,0 0 0 0 0,0 1 1 0 0,-1-1-1 0 0,1 1 0 0 0,-1 0 0 0 0,0-1 1 0 0,0 1-1 0 0,0-1 0 0 0,0 1 0 0 0,0-1 1 0 0,-1 1-1 0 0,0-1 0 0 0,0 1 0 0 0,0-1 1 0 0,-2 6-1 0 0,0-5 36 0 0,0-1-1 0 0,0 1 1 0 0,0-1 0 0 0,0 1 0 0 0,-1-1 0 0 0,1 0-1 0 0,-1 0 1 0 0,0-1 0 0 0,0 1 0 0 0,0-1 0 0 0,0 0-1 0 0,-1 0 1 0 0,1 0 0 0 0,0-1 0 0 0,-6 2 0 0 0,-2 0-26 0 0,-1 0 1 0 0,0-1-1 0 0,-1 0 1 0 0,1-1-1 0 0,0 0 1 0 0,0-1-1 0 0,0-1 1 0 0,0 0-1 0 0,-1-1 1 0 0,1 0-1 0 0,-18-6 1 0 0,-26-24-1550 0 0,34 15-4413 0 0,14 11 1213 0 0</inkml:trace>
</inkml:ink>
</file>

<file path=ppt/ink/ink3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8.772"/>
    </inkml:context>
    <inkml:brush xml:id="br0">
      <inkml:brushProperty name="width" value="0.05" units="cm"/>
      <inkml:brushProperty name="height" value="0.05" units="cm"/>
    </inkml:brush>
  </inkml:definitions>
  <inkml:trace contextRef="#ctx0" brushRef="#br0">0 135 8090 0 0,'0'0'15719'0'0,"7"-10"-15467"0"0,-4 3-201 0 0,1 1-1 0 0,0 0 1 0 0,1 0-1 0 0,-1 0 1 0 0,1 1-1 0 0,0 0 1 0 0,0 0-1 0 0,1 0 1 0 0,0 0-1 0 0,-1 1 0 0 0,2 0 1 0 0,-1 0-1 0 0,7-3 1 0 0,11-2-46 0 0,1 0-1 0 0,-1 2 1 0 0,1 0 0 0 0,1 2 0 0 0,-1 1-1 0 0,46-2 1 0 0,26 4-8888 0 0,-89 2 3231 0 0</inkml:trace>
</inkml:ink>
</file>

<file path=ppt/ink/ink3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9.333"/>
    </inkml:context>
    <inkml:brush xml:id="br0">
      <inkml:brushProperty name="width" value="0.05" units="cm"/>
      <inkml:brushProperty name="height" value="0.05" units="cm"/>
    </inkml:brush>
  </inkml:definitions>
  <inkml:trace contextRef="#ctx0" brushRef="#br0">26 1 6721 0 0,'0'0'11416'0'0,"4"2"-10858"0"0,10 6-304 0 0,0 0 0 0 0,-1 1 0 0 0,0 1 1 0 0,-1 0-1 0 0,1 1 0 0 0,-2 0 0 0 0,0 1 1 0 0,0 0-1 0 0,10 16 0 0 0,-17-22-232 0 0,-1-1 0 0 0,1 1-1 0 0,-1 0 1 0 0,-1 1 0 0 0,1-1-1 0 0,-1 0 1 0 0,0 1 0 0 0,0 0-1 0 0,-1-1 1 0 0,0 1 0 0 0,0 0-1 0 0,-1 0 1 0 0,0-1 0 0 0,0 1-1 0 0,0 0 1 0 0,-1 0 0 0 0,0-1-1 0 0,0 1 1 0 0,-1 0 0 0 0,0-1-1 0 0,0 1 1 0 0,0-1 0 0 0,-1 0-1 0 0,0 0 1 0 0,-4 7 0 0 0,4-8 88 0 0,0 1-1 0 0,-1-1 1 0 0,1 0 0 0 0,-1 0 0 0 0,-1 0 0 0 0,1-1 0 0 0,-1 0 0 0 0,1 1-1 0 0,-1-1 1 0 0,0-1 0 0 0,-1 1 0 0 0,1-1 0 0 0,-1 0 0 0 0,1 0 0 0 0,-1-1 0 0 0,0 1-1 0 0,0-1 1 0 0,0-1 0 0 0,0 1 0 0 0,-1-1 0 0 0,1 0 0 0 0,0 0 0 0 0,0-1 0 0 0,-1 0-1 0 0,-6-1 1 0 0,11 1-43 0 0,1 0-1 0 0,0-1 1 0 0,-1 0-1 0 0,1 1 0 0 0,0-1 1 0 0,-1 0-1 0 0,1 0 1 0 0,0 1-1 0 0,0-1 1 0 0,0 0-1 0 0,0 0 0 0 0,0 0 1 0 0,0 0-1 0 0,0-1 1 0 0,0 1-1 0 0,0 0 1 0 0,1 0-1 0 0,-2-2 0 0 0,2 2-38 0 0,-1 1 0 0 0,1 0 0 0 0,0-1-1 0 0,0 1 1 0 0,-1 0 0 0 0,1-1 0 0 0,0 1-1 0 0,0-1 1 0 0,0 1 0 0 0,0 0 0 0 0,-1-1-1 0 0,1 1 1 0 0,0-1 0 0 0,0 1 0 0 0,0-1-1 0 0,0 1 1 0 0,0-1 0 0 0,0 1 0 0 0,0 0-1 0 0,0-1 1 0 0,0 1 0 0 0,0-1 0 0 0,0 1-1 0 0,0-1 1 0 0,1 1 0 0 0,-1 0 0 0 0,0-1-1 0 0,0 1 1 0 0,0-1 0 0 0,1 1 0 0 0,-1 0 0 0 0,0-1-1 0 0,0 1 1 0 0,1-1 0 0 0,-1 1 0 0 0,0 0-1 0 0,1 0 1 0 0,-1-1 0 0 0,0 1 0 0 0,1 0-1 0 0,-1-1 1 0 0,0 1 0 0 0,1 0 0 0 0,-1 0-1 0 0,1 0 1 0 0,-1 0 0 0 0,1-1 0 0 0,-1 1-1 0 0,0 0 1 0 0,1 0 0 0 0,-1 0 0 0 0,1 0-1 0 0,-1 0 1 0 0,1 0 0 0 0,36 0-153 0 0,20-1-256 0 0,-1 3 0 0 0,85 13 0 0 0,-131-13-303 0 0,9 1-2069 0 0,-7 0-5125 0 0</inkml:trace>
</inkml:ink>
</file>

<file path=ppt/ink/ink3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2:59.970"/>
    </inkml:context>
    <inkml:brush xml:id="br0">
      <inkml:brushProperty name="width" value="0.05" units="cm"/>
      <inkml:brushProperty name="height" value="0.05" units="cm"/>
    </inkml:brush>
  </inkml:definitions>
  <inkml:trace contextRef="#ctx0" brushRef="#br0">343 17 7266 0 0,'0'0'12730'0'0,"-27"-3"-12771"0"0,-86-9 66 0 0,105 11-14 0 0,1 0 0 0 0,-1 1-1 0 0,1 0 1 0 0,-1 1 0 0 0,1-1 0 0 0,-1 2-1 0 0,1-1 1 0 0,0 1 0 0 0,0 0-1 0 0,-1 0 1 0 0,1 1 0 0 0,1 0 0 0 0,-1 0-1 0 0,-6 5 1 0 0,-5 1 15 0 0,12-6-3 0 0,1 0 0 0 0,-1 1 0 0 0,1-1 0 0 0,-1 1 0 0 0,1 0 0 0 0,0 0 0 0 0,1 1 1 0 0,-1 0-1 0 0,1 0 0 0 0,0 0 0 0 0,-4 5 0 0 0,7-8 28 0 0,0 1-1 0 0,0-1 1 0 0,0 0 0 0 0,0 0-1 0 0,1 0 1 0 0,-1 1 0 0 0,1-1 0 0 0,-1 0-1 0 0,1 1 1 0 0,0-1 0 0 0,0 0 0 0 0,0 1-1 0 0,0-1 1 0 0,1 0 0 0 0,-1 1 0 0 0,0-1-1 0 0,1 0 1 0 0,0 0 0 0 0,-1 1-1 0 0,1-1 1 0 0,0 0 0 0 0,0 0 0 0 0,0 0-1 0 0,1 0 1 0 0,-1 0 0 0 0,0 0 0 0 0,1 0-1 0 0,-1-1 1 0 0,1 1 0 0 0,0 0-1 0 0,0-1 1 0 0,-1 1 0 0 0,1-1 0 0 0,3 2-1 0 0,144 93 1743 0 0,-115-77-1700 0 0,-1 1-1 0 0,0 1 0 0 0,-2 2 1 0 0,0 1-1 0 0,40 42 1 0 0,-70-65-107 0 0,0 0 1 0 0,-1-1 0 0 0,1 1-1 0 0,0 0 1 0 0,0 0-1 0 0,-1-1 1 0 0,1 1 0 0 0,-1 0-1 0 0,1 0 1 0 0,-1 0 0 0 0,1 0-1 0 0,-1 0 1 0 0,1 0 0 0 0,-1 0-1 0 0,0 0 1 0 0,1 0-1 0 0,-1 0 1 0 0,0 0 0 0 0,0 0-1 0 0,0 0 1 0 0,0 0 0 0 0,0 0-1 0 0,0 0 1 0 0,0 0 0 0 0,0 0-1 0 0,0 0 1 0 0,-1 0-1 0 0,1 0 1 0 0,0 0 0 0 0,-1 1-1 0 0,-1 0 11 0 0,1-1-1 0 0,-1 0 1 0 0,1 0 0 0 0,-1 0-1 0 0,0 0 1 0 0,1 0-1 0 0,-1 0 1 0 0,0 0-1 0 0,0-1 1 0 0,0 1-1 0 0,0-1 1 0 0,1 1-1 0 0,-1-1 1 0 0,-3 1 0 0 0,-6 0 12 0 0,-1-1 0 0 0,1 0 0 0 0,0 0 0 0 0,-17-3 0 0 0,21 1 9 0 0,0 1-1 0 0,0-1 0 0 0,0 0 1 0 0,0-1-1 0 0,0 0 0 0 0,0 0 0 0 0,1 0 1 0 0,-1-1-1 0 0,1 0 0 0 0,0 0 0 0 0,0-1 1 0 0,1 0-1 0 0,-1 0 0 0 0,1 0 0 0 0,0 0 1 0 0,0-1-1 0 0,1 0 0 0 0,0 0 0 0 0,0 0 1 0 0,0 0-1 0 0,1-1 0 0 0,0 0 0 0 0,0 1 1 0 0,0-1-1 0 0,1 0 0 0 0,0 0 0 0 0,1-1 1 0 0,0 1-1 0 0,0 0 0 0 0,0 0 0 0 0,1-1 1 0 0,0 1-1 0 0,0-1 0 0 0,1 1 0 0 0,0 0 1 0 0,0 0-1 0 0,1-1 0 0 0,0 1 0 0 0,0 0 1 0 0,0 0-1 0 0,1 1 0 0 0,0-1 0 0 0,1 0 1 0 0,-1 1-1 0 0,1 0 0 0 0,8-10 0 0 0,12-12 40 0 0,1 0 0 0 0,29-25-1 0 0,-3 16-3684 0 0,-42 33-229 0 0</inkml:trace>
</inkml:ink>
</file>

<file path=ppt/ink/ink3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3:00.518"/>
    </inkml:context>
    <inkml:brush xml:id="br0">
      <inkml:brushProperty name="width" value="0.05" units="cm"/>
      <inkml:brushProperty name="height" value="0.05" units="cm"/>
    </inkml:brush>
  </inkml:definitions>
  <inkml:trace contextRef="#ctx0" brushRef="#br0">116 1 10466 0 0,'0'0'11384'0'0,"-14"27"-11233"0"0,-7 7-112 0 0,7-12-9 0 0,1 0 0 0 0,2 0 0 0 0,-14 36-1 0 0,21-46-239 0 0,1 1-1 0 0,-1 0 0 0 0,2 0 1 0 0,0 0-1 0 0,1 0 0 0 0,0 23 0 0 0</inkml:trace>
</inkml:ink>
</file>

<file path=ppt/ink/ink3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3:00.981"/>
    </inkml:context>
    <inkml:brush xml:id="br0">
      <inkml:brushProperty name="width" value="0.05" units="cm"/>
      <inkml:brushProperty name="height" value="0.05" units="cm"/>
    </inkml:brush>
  </inkml:definitions>
  <inkml:trace contextRef="#ctx0" brushRef="#br0">20 0 12835 0 0,'0'0'10009'0'0,"-20"4"-9696"0"0,21 1-246 0 0,0 0 0 0 0,0-1 1 0 0,0 1-1 0 0,0 0 0 0 0,1-1 0 0 0,0 1 1 0 0,0-1-1 0 0,0 0 0 0 0,0 0 0 0 0,1 0 0 0 0,-1 0 1 0 0,1 0-1 0 0,0 0 0 0 0,0-1 0 0 0,1 1 1 0 0,-1-1-1 0 0,5 4 0 0 0,12 8 339 0 0,0 0 0 0 0,24 13 0 0 0,-16-10-260 0 0,-3-2-76 0 0,-1-1-14 0 0,34 29-1 0 0,-53-40-41 0 0,0 0 0 0 0,-1 1 0 0 0,1 0 0 0 0,-1 0 0 0 0,0 0 0 0 0,0 1 0 0 0,-1-1 0 0 0,1 1 0 0 0,-1 0 0 0 0,0 0 0 0 0,-1 0 0 0 0,3 8 0 0 0,-5-12 16 0 0,0 0 1 0 0,0 0 0 0 0,0 0 0 0 0,0 0 0 0 0,0 0-1 0 0,0 0 1 0 0,-1 0 0 0 0,1 0 0 0 0,0 0 0 0 0,-1-1 0 0 0,0 1-1 0 0,1 0 1 0 0,-1 0 0 0 0,0 0 0 0 0,0-1 0 0 0,0 1-1 0 0,0 0 1 0 0,-1-1 0 0 0,1 1 0 0 0,0-1 0 0 0,-1 1 0 0 0,1-1-1 0 0,-1 0 1 0 0,1 0 0 0 0,-1 0 0 0 0,1 1 0 0 0,-1-1-1 0 0,0-1 1 0 0,0 1 0 0 0,0 0 0 0 0,1 0 0 0 0,-1-1 0 0 0,0 1-1 0 0,0-1 1 0 0,0 1 0 0 0,0-1 0 0 0,-3 0 0 0 0,-1 1-91 0 0,0 0 1 0 0,-1 0-1 0 0,1-1 0 0 0,0 0 1 0 0,0 0-1 0 0,0 0 1 0 0,0-1-1 0 0,0 0 0 0 0,-1 0 1 0 0,1 0-1 0 0,-8-4 1 0 0,-36-24-3262 0 0,20 6-5868 0 0</inkml:trace>
</inkml:ink>
</file>

<file path=ppt/ink/ink3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3:01.354"/>
    </inkml:context>
    <inkml:brush xml:id="br0">
      <inkml:brushProperty name="width" value="0.05" units="cm"/>
      <inkml:brushProperty name="height" value="0.05" units="cm"/>
    </inkml:brush>
  </inkml:definitions>
  <inkml:trace contextRef="#ctx0" brushRef="#br0">1 222 10994 0 0,'0'0'10847'0'0,"36"-26"-10498"0"0,111-82-144 0 0,-136 98-413 0 0,2 1-1 0 0,-1 0 1 0 0,1 1-1 0 0,1 0 1 0 0,-1 1-1 0 0,1 1 1 0 0,0 0-1 0 0,1 1 1 0 0,20-5-1 0 0,-5 3-3093 0 0,-21 5-1318 0 0</inkml:trace>
</inkml:ink>
</file>

<file path=ppt/ink/ink3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3:01.824"/>
    </inkml:context>
    <inkml:brush xml:id="br0">
      <inkml:brushProperty name="width" value="0.05" units="cm"/>
      <inkml:brushProperty name="height" value="0.05" units="cm"/>
    </inkml:brush>
  </inkml:definitions>
  <inkml:trace contextRef="#ctx0" brushRef="#br0">71 29 4705 0 0,'0'0'14228'0'0,"-9"5"-14202"0"0,-28 16 11 0 0,35-19-22 0 0,-1 1 1 0 0,1 0-1 0 0,0 0 1 0 0,0 0-1 0 0,0 0 1 0 0,0 0-1 0 0,0 0 0 0 0,1 1 1 0 0,0-1-1 0 0,-1 0 1 0 0,1 1-1 0 0,0-1 0 0 0,1 1 1 0 0,-1-1-1 0 0,1 1 1 0 0,-1 0-1 0 0,1-1 0 0 0,0 1 1 0 0,1 0-1 0 0,-1-1 1 0 0,2 6-1 0 0,-2 4 161 0 0,0-7-23 0 0,0-1-1 0 0,0 0 1 0 0,1 0 0 0 0,0 0 0 0 0,-1 0 0 0 0,2 0 0 0 0,-1 0-1 0 0,0 0 1 0 0,1-1 0 0 0,0 1 0 0 0,0 0 0 0 0,1-1 0 0 0,-1 1-1 0 0,1-1 1 0 0,0 0 0 0 0,0 0 0 0 0,1 0 0 0 0,-1 0 0 0 0,1-1-1 0 0,3 4 1 0 0,0-3 9 0 0,0 0-1 0 0,-1 0 1 0 0,1-1 0 0 0,1 0-1 0 0,-1 0 1 0 0,0-1 0 0 0,1 0-1 0 0,-1 0 1 0 0,1-1-1 0 0,-1 1 1 0 0,1-2 0 0 0,13 1-1 0 0,-9-1-101 0 0,-1-1-1 0 0,0 0 0 0 0,1-1 1 0 0,-1 1-1 0 0,0-2 0 0 0,0 0 1 0 0,-1 0-1 0 0,1-1 0 0 0,-1-1 1 0 0,14-7-1 0 0,-19 9-10 0 0,0 0-1 0 0,-1 0 1 0 0,1-1-1 0 0,-1 1 1 0 0,0-1 0 0 0,0 0-1 0 0,0 0 1 0 0,-1-1-1 0 0,1 1 1 0 0,-1-1-1 0 0,0 0 1 0 0,-1 0-1 0 0,1 0 1 0 0,-1 0 0 0 0,0 0-1 0 0,0 0 1 0 0,-1-1-1 0 0,1 1 1 0 0,-1-1-1 0 0,0 1 1 0 0,-1-1-1 0 0,1-7 1 0 0,-1 7-52 0 0,-1 1 1 0 0,1 0-1 0 0,-1 0 1 0 0,0 0-1 0 0,-1 0 1 0 0,1 0-1 0 0,-1 0 1 0 0,0 1-1 0 0,0-1 1 0 0,0 1-1 0 0,-1-1 1 0 0,0 1-1 0 0,1 0 0 0 0,-2-1 1 0 0,1 2-1 0 0,0-1 1 0 0,-1 0-1 0 0,0 1 1 0 0,1-1-1 0 0,-2 1 1 0 0,1 0-1 0 0,0 0 1 0 0,0 1-1 0 0,-1-1 1 0 0,0 1-1 0 0,1 0 1 0 0,-1 1-1 0 0,0-1 0 0 0,0 1 1 0 0,-5-2-1 0 0,-10-1-381 0 0,1 1 1 0 0,-1 0-1 0 0,1 2 0 0 0,-1 0 0 0 0,0 1 0 0 0,-32 4 0 0 0,7 8-3844 0 0,16 1-5185 0 0,27-12 8268 0 0</inkml:trace>
</inkml:ink>
</file>

<file path=ppt/ink/ink3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3:02.493"/>
    </inkml:context>
    <inkml:brush xml:id="br0">
      <inkml:brushProperty name="width" value="0.05" units="cm"/>
      <inkml:brushProperty name="height" value="0.05" units="cm"/>
    </inkml:brush>
  </inkml:definitions>
  <inkml:trace contextRef="#ctx0" brushRef="#br0">53 89 4881 0 0,'0'0'11712'0'0,"-7"8"-11145"0"0,-25 27-23 0 0,30-32-372 0 0,0 1 0 0 0,1-1 1 0 0,-1 1-1 0 0,1 0 0 0 0,-1-1 1 0 0,1 1-1 0 0,0 0 0 0 0,1 0 1 0 0,-1 0-1 0 0,1 0 0 0 0,-1 0 1 0 0,1-1-1 0 0,0 1 0 0 0,1 0 0 0 0,-1 0 1 0 0,1 0-1 0 0,-1 0 0 0 0,1 0 1 0 0,0 0-1 0 0,1-1 0 0 0,-1 1 1 0 0,1 0-1 0 0,-1-1 0 0 0,1 0 1 0 0,0 1-1 0 0,1-1 0 0 0,-1 0 1 0 0,4 5-1 0 0,-1-3-13 0 0,0-1 0 0 0,1 1 0 0 0,-1-1 0 0 0,1 0 0 0 0,0-1 0 0 0,0 1 0 0 0,0-1 0 0 0,0 0 0 0 0,1-1 0 0 0,-1 1 0 0 0,1-1 0 0 0,0-1 0 0 0,0 1 0 0 0,-1-1 0 0 0,12 1 0 0 0,7-1 142 0 0,-1 0 0 0 0,1-2-1 0 0,24-3 1 0 0,-37 2-201 0 0,0 0-1 0 0,0-1 0 0 0,0 0 1 0 0,-1-1-1 0 0,1 0 0 0 0,-1-1 1 0 0,0 0-1 0 0,0 0 1 0 0,-1-2-1 0 0,0 1 0 0 0,0-1 1 0 0,0 0-1 0 0,9-11 0 0 0,-16 15-69 0 0,-1 0 0 0 0,0 0 1 0 0,0-1-1 0 0,-1 1 0 0 0,1-1 0 0 0,-1 1 0 0 0,1-1 0 0 0,-1 0 0 0 0,0 0 0 0 0,0 0 0 0 0,-1 1 0 0 0,1-1 0 0 0,-1 0 0 0 0,0 0 0 0 0,0 0 1 0 0,0 0-1 0 0,-1 0 0 0 0,1 0 0 0 0,-1 0 0 0 0,0 1 0 0 0,0-1 0 0 0,0 0 0 0 0,-1 0 0 0 0,-2-5 0 0 0,1 3-21 0 0,0 0 0 0 0,-1-1 0 0 0,0 1 0 0 0,0 1-1 0 0,0-1 1 0 0,0 0 0 0 0,-1 1 0 0 0,0 0 0 0 0,0 0 0 0 0,-1 1-1 0 0,1-1 1 0 0,-12-6 0 0 0,5 5-69 0 0,-1 1 1 0 0,0 0-1 0 0,0 0 0 0 0,0 2 0 0 0,-1-1 1 0 0,1 2-1 0 0,-1 0 0 0 0,0 0 0 0 0,0 1 1 0 0,0 1-1 0 0,1 0 0 0 0,-1 1 1 0 0,-18 4-1 0 0,-12 8-3745 0 0,2 6-3543 0 0</inkml:trace>
</inkml:ink>
</file>

<file path=ppt/ink/ink3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3:12.131"/>
    </inkml:context>
    <inkml:brush xml:id="br0">
      <inkml:brushProperty name="width" value="0.05" units="cm"/>
      <inkml:brushProperty name="height" value="0.05" units="cm"/>
    </inkml:brush>
  </inkml:definitions>
  <inkml:trace contextRef="#ctx0" brushRef="#br0">43 0 4409 0 0,'0'0'5947'0'0,"-7"5"-5019"0"0,-21 13 143 0 0,27-18-827 0 0,1 0 0 0 0,0 1 0 0 0,-1-1 0 0 0,1 0 0 0 0,-1 0 0 0 0,1 0 0 0 0,0 0 0 0 0,-1 1 0 0 0,1-1 0 0 0,0 0 0 0 0,-1 0 0 0 0,1 1 0 0 0,0-1 0 0 0,-1 0 0 0 0,1 1 1 0 0,0-1-1 0 0,0 0 0 0 0,0 1 0 0 0,-1-1 0 0 0,1 0 0 0 0,0 1 0 0 0,0-1 0 0 0,0 1 0 0 0,0-1 0 0 0,-1 0 0 0 0,1 1 0 0 0,0-1 0 0 0,0 1 0 0 0,0-1 0 0 0,0 0 0 0 0,0 2 0 0 0,13 2 2236 0 0,21-3-2619 0 0,-32-1 623 0 0,418 2 1635 0 0,-429-2-2658 0 0</inkml:trace>
</inkml:ink>
</file>

<file path=ppt/ink/ink3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3:12.712"/>
    </inkml:context>
    <inkml:brush xml:id="br0">
      <inkml:brushProperty name="width" value="0.05" units="cm"/>
      <inkml:brushProperty name="height" value="0.05" units="cm"/>
    </inkml:brush>
  </inkml:definitions>
  <inkml:trace contextRef="#ctx0" brushRef="#br0">1 0 5753 0 0,'0'0'8881'0'0,"4"24"-3424"0"0,14-20-4614 0 0,1-1 0 0 0,-1-1 0 0 0,24 0 0 0 0,107-12-66 0 0,-15 1-756 0 0,-118 8-761 0 0,23 2 1596 0 0,-24 7-3976 0 0,-6 7-5745 0 0</inkml:trace>
</inkml:ink>
</file>

<file path=ppt/ink/ink3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3:10.527"/>
    </inkml:context>
    <inkml:brush xml:id="br0">
      <inkml:brushProperty name="width" value="0.05" units="cm"/>
      <inkml:brushProperty name="height" value="0.05" units="cm"/>
    </inkml:brush>
  </inkml:definitions>
  <inkml:trace contextRef="#ctx0" brushRef="#br0">62 19 2072 0 0,'0'0'9845'0'0,"-9"0"-9275"0"0,-43-2 1776 0 0,52 2-2242 0 0,0 0 0 0 0,1 0 0 0 0,-1 0 0 0 0,0 0 0 0 0,1 0 1 0 0,-1 0-1 0 0,0 0 0 0 0,1 0 0 0 0,-1 0 0 0 0,0 0 1 0 0,0 0-1 0 0,1 1 0 0 0,-1-1 0 0 0,0 0 0 0 0,1 0 1 0 0,-1 0-1 0 0,0 0 0 0 0,0 1 0 0 0,1-1 0 0 0,-1 0 1 0 0,0 0-1 0 0,0 0 0 0 0,1 1 0 0 0,-1-1 0 0 0,0 0 0 0 0,0 0 1 0 0,0 1-1 0 0,1-1 0 0 0,-1 0 0 0 0,0 0 0 0 0,0 1 1 0 0,0-1-1 0 0,0 0 0 0 0,0 1 0 0 0,0-1 0 0 0,0 0 1 0 0,0 1-1 0 0,0-1 0 0 0,0 0 0 0 0,0 1 0 0 0,0-1 1 0 0,0 0-1 0 0,0 1 0 0 0,0-1 0 0 0,0 0 0 0 0,0 0 1 0 0,0 1-1 0 0,0-1 0 0 0,0 0 0 0 0,0 1 0 0 0,-1-1 0 0 0,1 0 1 0 0,0 1-1 0 0,0-1 0 0 0,0 0 0 0 0,0 0 0 0 0,-1 1 1 0 0,1-1-1 0 0,0 0 0 0 0,0 0 0 0 0,-1 0 0 0 0,1 1 1 0 0,214-19 1770 0 0,-104 5-1571 0 0,-94 15 1019 0 0,-33 7-413 0 0,7-4-3879 0 0,1 0-3342 0 0</inkml:trace>
</inkml:ink>
</file>

<file path=ppt/ink/ink3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3:11.042"/>
    </inkml:context>
    <inkml:brush xml:id="br0">
      <inkml:brushProperty name="width" value="0.05" units="cm"/>
      <inkml:brushProperty name="height" value="0.05" units="cm"/>
    </inkml:brush>
  </inkml:definitions>
  <inkml:trace contextRef="#ctx0" brushRef="#br0">0 37 7058 0 0,'0'0'11546'0'0,"4"0"-11073"0"0,44-3 1551 0 0,71-12 0 0 0,-69 7-1642 0 0,78-3 0 0 0,-126 12-480 0 0,0 0 0 0 0,0 1 0 0 0,0-1 1 0 0,0 1-1 0 0,0-1 0 0 0,0 1 0 0 0,0-1 0 0 0,0 1 0 0 0,0 0 0 0 0,-1 0 1 0 0,1 0-1 0 0,-1 0 0 0 0,1 0 0 0 0,-1 0 0 0 0,2 5 0 0 0,7 7-8523 0 0</inkml:trace>
</inkml:ink>
</file>

<file path=ppt/ink/ink3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09.712"/>
    </inkml:context>
    <inkml:brush xml:id="br0">
      <inkml:brushProperty name="width" value="0.05" units="cm"/>
      <inkml:brushProperty name="height" value="0.05" units="cm"/>
    </inkml:brush>
  </inkml:definitions>
  <inkml:trace contextRef="#ctx0" brushRef="#br0">166 37 7098 0 0,'0'0'13972'0'0,"-7"0"-13709"0"0,4 0-242 0 0,0 0 0 0 0,0 0 0 0 0,0 0 0 0 0,0 0 0 0 0,1 1 0 0 0,-1-1 0 0 0,0 1 0 0 0,0 0 0 0 0,0 0 0 0 0,1 0 0 0 0,-1 0 0 0 0,1 0 0 0 0,-1 0 0 0 0,1 1 0 0 0,-1-1 0 0 0,1 1 0 0 0,0 0 0 0 0,-1-1 0 0 0,1 1 0 0 0,0 0 0 0 0,0 0 0 0 0,1 1 0 0 0,-1-1 0 0 0,0 0 0 0 0,1 1 0 0 0,-1-1 0 0 0,1 1 0 0 0,0-1 0 0 0,0 1 0 0 0,0-1 0 0 0,0 1 0 0 0,0 0 0 0 0,0 3 0 0 0,-3 20 133 0 0,1-1 0 0 0,0 1 0 0 0,3-1 0 0 0,3 47 0 0 0,-2-66-108 0 0,0 1 0 0 0,0-1 0 0 0,1 0 0 0 0,0 0 0 0 0,0 0 0 0 0,1 0 0 0 0,0 0 0 0 0,0-1 1 0 0,0 1-1 0 0,0-1 0 0 0,5 6 0 0 0,-5-8-6 0 0,1 0 1 0 0,-1 0 0 0 0,1 0-1 0 0,-1-1 1 0 0,1 0-1 0 0,0 1 1 0 0,0-1-1 0 0,0 0 1 0 0,0-1-1 0 0,0 1 1 0 0,0-1 0 0 0,0 0-1 0 0,1 0 1 0 0,-1 0-1 0 0,0 0 1 0 0,1-1-1 0 0,8 0 1 0 0,3-1 40 0 0,-1-1-1 0 0,1-1 1 0 0,0 0 0 0 0,-1-2 0 0 0,0 1-1 0 0,0-2 1 0 0,0 0 0 0 0,0-1 0 0 0,-1 0 0 0 0,0-1-1 0 0,-1-1 1 0 0,0 0 0 0 0,23-21 0 0 0,-31 25-37 0 0,-1 0 0 0 0,-1 0 0 0 0,1-1 0 0 0,-1 0 0 0 0,0 1 0 0 0,0-1 1 0 0,0 0-1 0 0,-1-1 0 0 0,0 1 0 0 0,0 0 0 0 0,-1-1 0 0 0,1 1 0 0 0,-2-1 0 0 0,1 1 0 0 0,-1-1 1 0 0,0 1-1 0 0,0-1 0 0 0,0 1 0 0 0,-1-1 0 0 0,0 1 0 0 0,0-1 0 0 0,-1 1 0 0 0,0 0 1 0 0,-3-8-1 0 0,3 8-79 0 0,-1-1 1 0 0,0 0 0 0 0,0 1 0 0 0,-1 0 0 0 0,1 0 0 0 0,-1 0 0 0 0,-1 0-1 0 0,1 1 1 0 0,-1-1 0 0 0,0 1 0 0 0,0 0 0 0 0,-1 0 0 0 0,1 1-1 0 0,-1 0 1 0 0,0 0 0 0 0,0 0 0 0 0,0 1 0 0 0,-1 0 0 0 0,1 0 0 0 0,-1 0-1 0 0,0 1 1 0 0,-8-2 0 0 0,0 3-268 0 0,0 0 1 0 0,0 1-1 0 0,1 1 1 0 0,-1 0-1 0 0,0 1 0 0 0,1 0 1 0 0,-1 1-1 0 0,-24 9 0 0 0,-36 20-3888 0 0,5 4-5288 0 0,49-23 313 0 0</inkml:trace>
</inkml:ink>
</file>

<file path=ppt/ink/ink4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12.168"/>
    </inkml:context>
    <inkml:brush xml:id="br0">
      <inkml:brushProperty name="width" value="0.05" units="cm"/>
      <inkml:brushProperty name="height" value="0.05" units="cm"/>
    </inkml:brush>
  </inkml:definitions>
  <inkml:trace contextRef="#ctx0" brushRef="#br0">1 0 8666 0 0,'0'0'14850'0'0,"17"34"-14889"0"0,-1-33-4426 0 0</inkml:trace>
</inkml:ink>
</file>

<file path=ppt/ink/ink4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12.607"/>
    </inkml:context>
    <inkml:brush xml:id="br0">
      <inkml:brushProperty name="width" value="0.05" units="cm"/>
      <inkml:brushProperty name="height" value="0.05" units="cm"/>
    </inkml:brush>
  </inkml:definitions>
  <inkml:trace contextRef="#ctx0" brushRef="#br0">9 1 10322 0 0,'0'0'10368'0'0,"-1"13"-10148"0"0,-6 121 827 0 0,6-112-782 0 0,2 1 0 0 0,0 0-1 0 0,2 0 1 0 0,9 39 0 0 0,-11-56-195 0 0,1-1 0 0 0,-1 0 0 0 0,1 0 0 0 0,1-1 1 0 0,-1 1-1 0 0,0 0 0 0 0,1-1 0 0 0,0 1 0 0 0,0-1 0 0 0,1 0 0 0 0,4 5 0 0 0,-5-7-39 0 0,0-1 0 0 0,0 1-1 0 0,0-1 1 0 0,1 0 0 0 0,-1 0 0 0 0,0 0-1 0 0,1 0 1 0 0,-1 0 0 0 0,0-1-1 0 0,1 0 1 0 0,-1 0 0 0 0,1 0-1 0 0,-1 0 1 0 0,1 0 0 0 0,-1 0-1 0 0,1-1 1 0 0,-1 0 0 0 0,0 0-1 0 0,5-1 1 0 0,31-10-9 0 0,67-31 0 0 0,2 0-561 0 0,-54 22 117 0 0,-8 2-3025 0 0,-15 10-7316 0 0</inkml:trace>
</inkml:ink>
</file>

<file path=ppt/ink/ink4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12.981"/>
    </inkml:context>
    <inkml:brush xml:id="br0">
      <inkml:brushProperty name="width" value="0.05" units="cm"/>
      <inkml:brushProperty name="height" value="0.05" units="cm"/>
    </inkml:brush>
  </inkml:definitions>
  <inkml:trace contextRef="#ctx0" brushRef="#br0">0 0 3305 0 0,'0'0'9703'0'0,"4"31"-8315"0"0,3 11-830 0 0,1 4 987 0 0,4 88 0 0 0,-20 30 636 0 0,0-22-3050 0 0,11-130-1286 0 0,7-8-5792 0 0</inkml:trace>
</inkml:ink>
</file>

<file path=ppt/ink/ink4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13.803"/>
    </inkml:context>
    <inkml:brush xml:id="br0">
      <inkml:brushProperty name="width" value="0.05" units="cm"/>
      <inkml:brushProperty name="height" value="0.05" units="cm"/>
    </inkml:brush>
  </inkml:definitions>
  <inkml:trace contextRef="#ctx0" brushRef="#br0">301 49 512 0 0,'0'0'11901'0'0,"9"2"-10988"0"0,1 1-587 0 0,25 4 3580 0 0,-34-7-3771 0 0,-1 0-1 0 0,0 0 0 0 0,0 0 1 0 0,1 0-1 0 0,-1-1 0 0 0,0 1 1 0 0,0 0-1 0 0,0 0 0 0 0,1 0 1 0 0,-1 0-1 0 0,0 0 0 0 0,0 0 0 0 0,1-1 1 0 0,-1 1-1 0 0,0 0 0 0 0,0 0 1 0 0,0 0-1 0 0,0 0 0 0 0,1-1 1 0 0,-1 1-1 0 0,0 0 0 0 0,0 0 1 0 0,0 0-1 0 0,0-1 0 0 0,0 1 1 0 0,0 0-1 0 0,0 0 0 0 0,0-1 0 0 0,0 1 1 0 0,0 0-1 0 0,1 0 0 0 0,-1-1 1 0 0,0 1-1 0 0,0 0 0 0 0,0 0 1 0 0,-1-1-1 0 0,1 1 0 0 0,0 0 1 0 0,-6-12 1013 0 0,-12-6-1189 0 0,9 14 16 0 0,0 0 0 0 0,0 1-1 0 0,0 0 1 0 0,-1 0 0 0 0,1 1 0 0 0,-1 0 0 0 0,1 1 0 0 0,-1 0-1 0 0,-18 0 1 0 0,12 1-42 0 0,1 1 0 0 0,0 1 0 0 0,-1 0-1 0 0,1 1 1 0 0,-21 7 0 0 0,28-7-15 0 0,1 1 1 0 0,-1-1-1 0 0,1 1 1 0 0,0 0-1 0 0,0 1 0 0 0,0 0 1 0 0,1 0-1 0 0,0 0 1 0 0,0 1-1 0 0,0 0 0 0 0,1 0 1 0 0,0 0-1 0 0,-8 13 1 0 0,11-16 65 0 0,0 1 0 0 0,0-1 1 0 0,1 1-1 0 0,0-1 0 0 0,0 1 1 0 0,0 0-1 0 0,0-1 0 0 0,0 1 1 0 0,1 0-1 0 0,-1 0 0 0 0,1 0 1 0 0,0-1-1 0 0,1 1 1 0 0,-1 0-1 0 0,0 0 0 0 0,1 0 1 0 0,0-1-1 0 0,0 1 0 0 0,0 0 1 0 0,1-1-1 0 0,-1 1 0 0 0,1-1 1 0 0,0 1-1 0 0,-1-1 0 0 0,2 0 1 0 0,-1 0-1 0 0,0 0 1 0 0,1 0-1 0 0,-1 0 0 0 0,1 0 1 0 0,3 2-1 0 0,4 4 68 0 0,0 0 0 0 0,0-1 1 0 0,0-1-1 0 0,1 0 0 0 0,1 0 0 0 0,-1-1 0 0 0,1 0 1 0 0,0-1-1 0 0,21 6 0 0 0,-27-10-10 0 0,-1 0 1 0 0,0 0-1 0 0,0-1 0 0 0,0 0 0 0 0,0 0 1 0 0,0 0-1 0 0,1 0 0 0 0,-1-1 0 0 0,0 0 1 0 0,0 0-1 0 0,0 0 0 0 0,0-1 1 0 0,0 0-1 0 0,-1 1 0 0 0,1-2 0 0 0,0 1 1 0 0,-1-1-1 0 0,1 1 0 0 0,-1-1 0 0 0,0 0 1 0 0,0-1-1 0 0,0 1 0 0 0,-1-1 1 0 0,1 0-1 0 0,-1 0 0 0 0,0 0 0 0 0,3-5 1 0 0,6-10 147 0 0,-1-1 0 0 0,-1 0 0 0 0,-1 0 0 0 0,-1-1 0 0 0,-1-1 0 0 0,-1 1 0 0 0,7-43 0 0 0,-10 302 810 0 0,-12 304 47 0 0,5-502-1289 0 0,-2 21-184 0 0,4-21-5311 0 0</inkml:trace>
</inkml:ink>
</file>

<file path=ppt/ink/ink4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28.212"/>
    </inkml:context>
    <inkml:brush xml:id="br0">
      <inkml:brushProperty name="width" value="0.05" units="cm"/>
      <inkml:brushProperty name="height" value="0.05" units="cm"/>
    </inkml:brush>
  </inkml:definitions>
  <inkml:trace contextRef="#ctx0" brushRef="#br0">178 47 6425 0 0,'0'0'12878'0'0,"-9"2"-12197"0"0,-27 6-70 0 0,34-7-529 0 0,0 1-1 0 0,0-1 1 0 0,0 1-1 0 0,1-1 1 0 0,-1 1-1 0 0,1 0 1 0 0,-1-1-1 0 0,1 1 1 0 0,-1 0-1 0 0,1 0 1 0 0,0 0-1 0 0,0 0 1 0 0,0 0-1 0 0,0 1 1 0 0,0-1-1 0 0,-1 4 1 0 0,1-2 50 0 0,-2 2-102 0 0,0 0 1 0 0,1 1 0 0 0,0-1 0 0 0,0 1-1 0 0,0 0 1 0 0,1 0 0 0 0,0-1 0 0 0,0 1-1 0 0,1 0 1 0 0,0 0 0 0 0,0 0-1 0 0,3 13 1 0 0,-2-15-4 0 0,0-1-1 0 0,0 1 1 0 0,0-1 0 0 0,1 0-1 0 0,0 0 1 0 0,0 0 0 0 0,0 0-1 0 0,0 0 1 0 0,1 0 0 0 0,-1 0-1 0 0,1-1 1 0 0,0 1-1 0 0,0-1 1 0 0,1 0 0 0 0,-1 0-1 0 0,0 0 1 0 0,1 0 0 0 0,0-1-1 0 0,8 5 1 0 0,-3-3 64 0 0,1 0-1 0 0,-1-1 1 0 0,1 0 0 0 0,0 0-1 0 0,0-1 1 0 0,0 0 0 0 0,1-1-1 0 0,-1 0 1 0 0,0-1 0 0 0,0 0-1 0 0,1 0 1 0 0,-1-1 0 0 0,0-1 0 0 0,0 0-1 0 0,0 0 1 0 0,0-1 0 0 0,0 0-1 0 0,0-1 1 0 0,-1 0 0 0 0,0 0-1 0 0,0-1 1 0 0,0 0 0 0 0,0-1-1 0 0,-1 0 1 0 0,0 0 0 0 0,0-1-1 0 0,0 0 1 0 0,8-11 0 0 0,-12 11-18 0 0,-1-1-1 0 0,0 0 1 0 0,0 0 0 0 0,0-1 0 0 0,-1 1 0 0 0,-1-1 0 0 0,0 1-1 0 0,0-1 1 0 0,0 1 0 0 0,-1-1 0 0 0,0 1 0 0 0,-1-1-1 0 0,0 0 1 0 0,-2-9 0 0 0,2 14-74 0 0,0 1 0 0 0,-1-1 0 0 0,1 0 0 0 0,-1 0-1 0 0,0 1 1 0 0,0-1 0 0 0,0 1 0 0 0,-1 0 0 0 0,1-1 0 0 0,-1 1 0 0 0,0 0 0 0 0,0 0 0 0 0,0 1-1 0 0,0-1 1 0 0,0 1 0 0 0,0-1 0 0 0,-7-2 0 0 0,3 2-78 0 0,0 0 0 0 0,0 1 0 0 0,-1 0 0 0 0,1 0 1 0 0,0 1-1 0 0,-1 0 0 0 0,1 0 0 0 0,-16 1 0 0 0,-2 2-392 0 0,0 1 1 0 0,1 1-1 0 0,-1 2 0 0 0,-42 14 1 0 0,-22 16-2842 0 0,35-3-6227 0 0,43-25 666 0 0</inkml:trace>
</inkml:ink>
</file>

<file path=ppt/ink/ink4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28.619"/>
    </inkml:context>
    <inkml:brush xml:id="br0">
      <inkml:brushProperty name="width" value="0.05" units="cm"/>
      <inkml:brushProperty name="height" value="0.05" units="cm"/>
    </inkml:brush>
  </inkml:definitions>
  <inkml:trace contextRef="#ctx0" brushRef="#br0">59 0 18644 0 0,'0'0'5735'0'0,"-9"10"-6172"0"0,-27 30 115 0 0,35-40 140 0 0,0 1 0 0 0,0 0 0 0 0,0-1 0 0 0,0 1 0 0 0,0 0 0 0 0,0 0 0 0 0,0 0 0 0 0,1 0 0 0 0,-1 0 0 0 0,0 0 0 0 0,1 0 0 0 0,-1 0 0 0 0,1 0 0 0 0,-1 0 0 0 0,1 0 0 0 0,-1 0 1 0 0,1 1-1 0 0,0-1 0 0 0,0 0 0 0 0,-1 0 0 0 0,1 0 0 0 0,0 1 0 0 0,0 1 0 0 0</inkml:trace>
</inkml:ink>
</file>

<file path=ppt/ink/ink4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29.009"/>
    </inkml:context>
    <inkml:brush xml:id="br0">
      <inkml:brushProperty name="width" value="0.05" units="cm"/>
      <inkml:brushProperty name="height" value="0.05" units="cm"/>
    </inkml:brush>
  </inkml:definitions>
  <inkml:trace contextRef="#ctx0" brushRef="#br0">11 1 10482 0 0,'0'0'10600'0'0,"-2"24"-10125"0"0,-1 8-318 0 0,0-11-9 0 0,1 0 1 0 0,1 0-1 0 0,2 24 0 0 0,0-30 24 0 0,1 0 0 0 0,0 0-1 0 0,1 0 1 0 0,0 0 0 0 0,1 0-1 0 0,1-1 1 0 0,0 1 0 0 0,1-1-1 0 0,0-1 1 0 0,9 14 0 0 0,-13-26-147 0 0,-1 0 1 0 0,0 0-1 0 0,1 0 1 0 0,-1 0-1 0 0,1 0 1 0 0,-1-1-1 0 0,1 1 1 0 0,-1 0-1 0 0,1-1 1 0 0,-1 1-1 0 0,1-1 1 0 0,0 0-1 0 0,-1 0 1 0 0,1 1-1 0 0,0-1 1 0 0,-1 0-1 0 0,1 0 1 0 0,0-1-1 0 0,-1 1 1 0 0,1 0-1 0 0,0 0 1 0 0,-1-1 0 0 0,1 1-1 0 0,-1-1 1 0 0,3 0-1 0 0,38-18 391 0 0,151-78-871 0 0,-62 40-6871 0 0,-126 55 6355 0 0,6-3-3473 0 0,-1 0-3529 0 0</inkml:trace>
</inkml:ink>
</file>

<file path=ppt/ink/ink4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29.385"/>
    </inkml:context>
    <inkml:brush xml:id="br0">
      <inkml:brushProperty name="width" value="0.05" units="cm"/>
      <inkml:brushProperty name="height" value="0.05" units="cm"/>
    </inkml:brush>
  </inkml:definitions>
  <inkml:trace contextRef="#ctx0" brushRef="#br0">29 0 8738 0 0,'0'0'9421'0'0,"-4"29"-8893"0"0,-16 91-6 0 0,18-104-367 0 0,0 0-1 0 0,1 0 0 0 0,1 0 1 0 0,0 0-1 0 0,2 0 0 0 0,-1 0 0 0 0,6 19 1 0 0,1 13-171 0 0,12 43-1943 0 0,-11-58-6525 0 0</inkml:trace>
</inkml:ink>
</file>

<file path=ppt/ink/ink4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29.864"/>
    </inkml:context>
    <inkml:brush xml:id="br0">
      <inkml:brushProperty name="width" value="0.05" units="cm"/>
      <inkml:brushProperty name="height" value="0.05" units="cm"/>
    </inkml:brush>
  </inkml:definitions>
  <inkml:trace contextRef="#ctx0" brushRef="#br0">1 101 6089 0 0,'0'0'13782'0'0,"18"7"-12211"0"0,16-8-764 0 0,0-2 0 0 0,-1-1 0 0 0,58-15 0 0 0,98-41 639 0 0,-138 43-743 0 0,-50 16-687 0 0,0 1-1 0 0,-1 0 0 0 0,1-1 1 0 0,0 1-1 0 0,0 0 1 0 0,-1-1-1 0 0,1 1 1 0 0,0 0-1 0 0,0 0 1 0 0,0 0-1 0 0,-1-1 0 0 0,1 1 1 0 0,0 0-1 0 0,0 0 1 0 0,0 0-1 0 0,-1 0 1 0 0,1 0-1 0 0,0 1 1 0 0,0-1-1 0 0,0 0 0 0 0,-1 0 1 0 0,1 1-1 0 0,0-1 1 0 0,0 0-1 0 0,-1 1 1 0 0,1-1-1 0 0,0 0 1 0 0,-1 1-1 0 0,1-1 0 0 0,0 1 1 0 0,-1-1-1 0 0,1 1 1 0 0,-1 0-1 0 0,2 0 1 0 0,0 31 289 0 0,-3-12-156 0 0,-2 24 106 0 0,-2 1 0 0 0,-2-1 1 0 0,-25 84-1 0 0,1-2-102 0 0,-21 183-1425 0 0,37-177-8305 0 0,13-104-2569 0 0</inkml:trace>
</inkml:ink>
</file>

<file path=ppt/ink/ink4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36.916"/>
    </inkml:context>
    <inkml:brush xml:id="br0">
      <inkml:brushProperty name="width" value="0.05" units="cm"/>
      <inkml:brushProperty name="height" value="0.05" units="cm"/>
    </inkml:brush>
  </inkml:definitions>
  <inkml:trace contextRef="#ctx0" brushRef="#br0">49 311 0 0 0,'0'0'4621'0'0,"-8"2"-4162"0"0,-32 17 11192 0 0,40 12-10482 0 0,1-16-993 0 0,1 1 0 0 0,1-1 1 0 0,0 0-1 0 0,1-1 0 0 0,1 1 0 0 0,0-1 1 0 0,1 0-1 0 0,1 0 0 0 0,0 0 0 0 0,1-1 1 0 0,0 0-1 0 0,13 15 0 0 0,-8-6-295 0 0,-3-7 3017 0 0,-13-36-1243 0 0,-30-89-1665 0 0,23 58 69 0 0,2-1 0 0 0,2 0 1 0 0,1-74-1 0 0,6 118-57 0 0,0 0 1 0 0,0 0-1 0 0,0 0 0 0 0,1 0 1 0 0,1 0-1 0 0,-1 0 0 0 0,1 0 1 0 0,1 1-1 0 0,0-1 0 0 0,0 1 1 0 0,0 0-1 0 0,9-10 0 0 0,-10 13-24 0 0,1 0-1 0 0,0 1 1 0 0,0-1-1 0 0,0 1 1 0 0,1 0-1 0 0,0 0 1 0 0,-1 1-1 0 0,1-1 1 0 0,0 1-1 0 0,1 0 1 0 0,-1 0-1 0 0,1 1 0 0 0,-1 0 1 0 0,1 0-1 0 0,0 0 1 0 0,0 0-1 0 0,-1 1 1 0 0,1 0-1 0 0,9 0 1 0 0,-5 1 1 0 0,0 1 0 0 0,0 0 0 0 0,0 0-1 0 0,0 1 1 0 0,0 0 0 0 0,17 7 0 0 0,-23-7 17 0 0,-1-1 0 0 0,0 0 0 0 0,0 1 0 0 0,0 0 0 0 0,0-1 0 0 0,0 1 0 0 0,0 0 0 0 0,-1 1 0 0 0,1-1 0 0 0,-1 0 0 0 0,1 1 0 0 0,-1 0 0 0 0,0-1 0 0 0,0 1 0 0 0,0 0 0 0 0,0 0 0 0 0,-1 0 0 0 0,1 0 0 0 0,-1 0 0 0 0,1 1 0 0 0,-1-1 0 0 0,0 0 0 0 0,0 4 0 0 0,0 1 30 0 0,-1 0 1 0 0,1 0-1 0 0,-1 0 1 0 0,-1 0 0 0 0,0 0-1 0 0,0 0 1 0 0,0 0-1 0 0,-1 0 1 0 0,0-1-1 0 0,-1 1 1 0 0,0-1 0 0 0,0 1-1 0 0,0-1 1 0 0,-1 0-1 0 0,0 0 1 0 0,-1 0-1 0 0,1-1 1 0 0,-1 0-1 0 0,-1 0 1 0 0,1 0 0 0 0,-1 0-1 0 0,-10 7 1 0 0,3-4 86 0 0,1 0 0 0 0,-1-1 1 0 0,-1-1-1 0 0,1 0 0 0 0,-1-1 1 0 0,0 0-1 0 0,-1-1 0 0 0,1-1 1 0 0,-1 0-1 0 0,0-1 1 0 0,0-1-1 0 0,0 0 0 0 0,-22 0 1 0 0,31-9 160 0 0</inkml:trace>
</inkml:ink>
</file>

<file path=ppt/ink/ink4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4:38.332"/>
    </inkml:context>
    <inkml:brush xml:id="br0">
      <inkml:brushProperty name="width" value="0.05" units="cm"/>
      <inkml:brushProperty name="height" value="0.05" units="cm"/>
    </inkml:brush>
  </inkml:definitions>
  <inkml:trace contextRef="#ctx0" brushRef="#br0">0 388 5041 0 0,'0'0'9154'0'0,"8"17"-8390"0"0,-6-12-760 0 0,11 24 968 0 0,-2 0 0 0 0,-1 1 0 0 0,8 39 0 0 0,-8 4 3213 0 0,-13-76-4116 0 0,1 1 1 0 0,-1-1 0 0 0,1 0 0 0 0,0 0 0 0 0,0-1-1 0 0,0 1 1 0 0,0 0 0 0 0,1-1 0 0 0,-1 1-1 0 0,1-1 1 0 0,0 1 0 0 0,-1-8 0 0 0,2 11-67 0 0,-8-38 16 0 0,1-1 0 0 0,3-1-1 0 0,1 1 1 0 0,4-76 0 0 0,0 103-30 0 0,0 0 0 0 0,1 0-1 0 0,1 0 1 0 0,0 1 0 0 0,0-1 0 0 0,1 0 0 0 0,1 1 0 0 0,0 0 0 0 0,0 0 0 0 0,1 1 0 0 0,14-20 0 0 0,-5 13 4 0 0,0-1 0 0 0,1 2 0 0 0,0 0 1 0 0,2 0-1 0 0,25-16 0 0 0,-31 25-15 0 0,0 0-1 0 0,1 1 0 0 0,1 0 0 0 0,-1 1 0 0 0,0 1 1 0 0,1 0-1 0 0,0 1 0 0 0,0 0 0 0 0,24 0 0 0 0,-37 3 16 0 0,1 1 1 0 0,-1-1-1 0 0,0 1 0 0 0,0 0 0 0 0,0 0 0 0 0,0 0 0 0 0,0 0 0 0 0,0 0 0 0 0,0 0 1 0 0,0 0-1 0 0,0 0 0 0 0,0 0 0 0 0,0 0 0 0 0,-1 0 0 0 0,1 0 0 0 0,0 1 0 0 0,-1-1 0 0 0,1 0 1 0 0,-1 1-1 0 0,0-1 0 0 0,1 2 0 0 0,10 36 110 0 0,-10-33-87 0 0,1 0 11 0 0,0 1-1 0 0,-1-1 0 0 0,0 1 0 0 0,0-1 0 0 0,0 1 1 0 0,-1 0-1 0 0,0-1 0 0 0,-1 1 0 0 0,1 0 0 0 0,-1-1 1 0 0,0 1-1 0 0,-1-1 0 0 0,0 1 0 0 0,0-1 0 0 0,0 0 1 0 0,-1 0-1 0 0,0 0 0 0 0,-6 11 0 0 0,3-11 34 0 0,0 0 0 0 0,0 0-1 0 0,0 0 1 0 0,-1-1 0 0 0,0 0-1 0 0,0 0 1 0 0,0-1 0 0 0,-1 0 0 0 0,1 0-1 0 0,-1 0 1 0 0,0-1 0 0 0,0-1 0 0 0,0 1-1 0 0,-14 1 1 0 0,-28 4 430 0 0,0-2 0 0 0,-88 0 0 0 0,124-11-804 0 0</inkml:trace>
</inkml:ink>
</file>

<file path=ppt/ink/ink4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37.211"/>
    </inkml:context>
    <inkml:brush xml:id="br0">
      <inkml:brushProperty name="width" value="0.05" units="cm"/>
      <inkml:brushProperty name="height" value="0.05" units="cm"/>
    </inkml:brush>
  </inkml:definitions>
  <inkml:trace contextRef="#ctx0" brushRef="#br0">129 130 4337 0 0,'0'0'14162'0'0,"-3"-3"-13665"0"0,0 0-350 0 0,1 1 1 0 0,-1 0-1 0 0,0 0 0 0 0,0 1 0 0 0,0-1 0 0 0,0 0 1 0 0,0 1-1 0 0,0 0 0 0 0,-3-1 0 0 0,4 1-140 0 0,1 1 0 0 0,0 0-1 0 0,-1-1 1 0 0,1 1-1 0 0,-1 0 1 0 0,1 0 0 0 0,0 0-1 0 0,-1 0 1 0 0,1 0 0 0 0,-1 0-1 0 0,1 1 1 0 0,0-1-1 0 0,-1 0 1 0 0,1 1 0 0 0,0-1-1 0 0,-1 1 1 0 0,1-1 0 0 0,0 1-1 0 0,0-1 1 0 0,-1 1-1 0 0,1 0 1 0 0,0 0 0 0 0,0 0-1 0 0,0 0 1 0 0,0 0 0 0 0,0 0-1 0 0,0 0 1 0 0,0 0-1 0 0,0 1 1 0 0,-1 0-55 0 0,-9 15-166 0 0,1 1 0 0 0,-12 29 0 0 0,20-42 194 0 0,0 0 0 0 0,0 0-1 0 0,1 0 1 0 0,0 0 0 0 0,0 0 0 0 0,0 0-1 0 0,1 0 1 0 0,-1 0 0 0 0,1 1-1 0 0,1-1 1 0 0,-1 0 0 0 0,1 0-1 0 0,-1 0 1 0 0,2 0 0 0 0,2 9-1 0 0,-2-8 19 0 0,2-1 1 0 0,-1 1-1 0 0,1-1 0 0 0,-1 0 0 0 0,1 0 0 0 0,1 0 1 0 0,-1 0-1 0 0,1 0 0 0 0,0-1 0 0 0,0 0 0 0 0,0 0 1 0 0,1-1-1 0 0,-1 1 0 0 0,1-1 0 0 0,0 0 0 0 0,0-1 1 0 0,0 1-1 0 0,0-1 0 0 0,0-1 0 0 0,0 1 0 0 0,10 0 1 0 0,-5 0 94 0 0,0-1 0 0 0,0 0 0 0 0,0-1 0 0 0,0-1 0 0 0,0 1 0 0 0,0-2-1 0 0,0 0 1 0 0,-1 0 0 0 0,1-1 0 0 0,0 0 0 0 0,19-9 0 0 0,-11 2 201 0 0,0 0 0 0 0,0-2-1 0 0,-1 0 1 0 0,-1-1 0 0 0,25-22-1 0 0,-40 33-205 0 0,0 0 0 0 0,0 0 0 0 0,-1 0 0 0 0,1 0 0 0 0,-1 0 0 0 0,1-1 0 0 0,-1 1 0 0 0,0 0-1 0 0,1-1 1 0 0,-1 1 0 0 0,0-1 0 0 0,-1 1 0 0 0,1-1 0 0 0,0 1 0 0 0,-1-1 0 0 0,1 1 0 0 0,-1-1 0 0 0,0 0 0 0 0,0 1 0 0 0,0-4 0 0 0,-1 2-28 0 0,0 0 0 0 0,-1 0 0 0 0,1 0 0 0 0,-1 0 0 0 0,1 1 1 0 0,-1-1-1 0 0,0 0 0 0 0,-1 1 0 0 0,1-1 0 0 0,0 1 1 0 0,-6-5-1 0 0,-5-5-107 0 0,-2 0 0 0 0,0 2 1 0 0,0-1-1 0 0,-23-11 0 0 0,3 3-589 0 0,-49-21-1 0 0,70 35-197 0 0,-1 0-1 0 0,1 1 0 0 0,-1 1 0 0 0,0 1 1 0 0,0 0-1 0 0,-25-1 0 0 0</inkml:trace>
</inkml:ink>
</file>

<file path=ppt/ink/ink4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37.647"/>
    </inkml:context>
    <inkml:brush xml:id="br0">
      <inkml:brushProperty name="width" value="0.05" units="cm"/>
      <inkml:brushProperty name="height" value="0.05" units="cm"/>
    </inkml:brush>
  </inkml:definitions>
  <inkml:trace contextRef="#ctx0" brushRef="#br0">16 1 11779 0 0,'0'0'8308'0'0,"-15"1"-8952"0"0</inkml:trace>
</inkml:ink>
</file>

<file path=ppt/ink/ink4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38.332"/>
    </inkml:context>
    <inkml:brush xml:id="br0">
      <inkml:brushProperty name="width" value="0.05" units="cm"/>
      <inkml:brushProperty name="height" value="0.05" units="cm"/>
    </inkml:brush>
  </inkml:definitions>
  <inkml:trace contextRef="#ctx0" brushRef="#br0">79 2 4985 0 0,'0'0'11230'0'0,"-4"-1"-11159"0"0,3 1-71 0 0,1 0-1 0 0,-1 0 1 0 0,0 0-1 0 0,0 0 1 0 0,1 0 0 0 0,-1 0-1 0 0,0 0 1 0 0,1 0-1 0 0,-1 0 1 0 0,0 0-1 0 0,0 0 1 0 0,1 0 0 0 0,-1 0-1 0 0,0 0 1 0 0,1 1-1 0 0,-1-1 1 0 0,0 0-1 0 0,1 1 1 0 0,-1-1 0 0 0,0 0-1 0 0,1 1 1 0 0,-1-1-1 0 0,1 1 1 0 0,-1-1-1 0 0,1 1 1 0 0,-1-1 0 0 0,1 1-1 0 0,-1-1 1 0 0,1 1-1 0 0,-1-1 1 0 0,1 1-1 0 0,0 0 1 0 0,-1-1 0 0 0,1 2-1 0 0,-2 32 21 0 0,2-16 109 0 0,0-6-79 0 0,0-1 1 0 0,1 1-1 0 0,1 0 1 0 0,-1 0 0 0 0,2-1-1 0 0,0 1 1 0 0,0-1 0 0 0,1 0-1 0 0,0 0 1 0 0,1 0-1 0 0,6 11 1 0 0,-7-17-29 0 0,0 0-1 0 0,0 0 1 0 0,0 0-1 0 0,1-1 1 0 0,-1 1 0 0 0,1-1-1 0 0,0 0 1 0 0,1-1 0 0 0,-1 1-1 0 0,0-1 1 0 0,1 0-1 0 0,0 0 1 0 0,0-1 0 0 0,0 1-1 0 0,0-1 1 0 0,0-1-1 0 0,0 1 1 0 0,1-1 0 0 0,-1 0-1 0 0,0-1 1 0 0,13 1-1 0 0,0-1 264 0 0,0-1 0 0 0,0 0-1 0 0,31-7 1 0 0,-46 7-159 0 0,1 0-1 0 0,0-1 1 0 0,0 1-1 0 0,-1-1 1 0 0,1 0-1 0 0,-1 0 1 0 0,0-1-1 0 0,1 1 1 0 0,-1-1-1 0 0,0 0 1 0 0,0 0-1 0 0,-1 0 1 0 0,1 0-1 0 0,-1-1 1 0 0,1 0-1 0 0,-1 0 1 0 0,0 1-1 0 0,-1-2 1 0 0,5-5-1 0 0,-6 6 1 0 0,0 1 0 0 0,1-1-1 0 0,-1 0 1 0 0,0 0 0 0 0,-1 1 0 0 0,1-1-1 0 0,-1 0 1 0 0,1 0 0 0 0,-1 0 0 0 0,0 0-1 0 0,0 1 1 0 0,-1-1 0 0 0,1 0 0 0 0,-1 0-1 0 0,0 0 1 0 0,0 1 0 0 0,-2-6 0 0 0,0 4-88 0 0,0-1 0 0 0,-1 1 0 0 0,1 0 0 0 0,-1 0 0 0 0,0 0 0 0 0,0 1 0 0 0,0-1 0 0 0,-1 1 0 0 0,1 0 0 0 0,-7-4 0 0 0,0 1-184 0 0,-1 0 0 0 0,1 1 1 0 0,-1 0-1 0 0,-1 1 0 0 0,1 0 0 0 0,-1 1 1 0 0,0 0-1 0 0,0 1 0 0 0,-19-2 0 0 0,9 3-363 0 0,-1 1-1 0 0,-45 5 1 0 0,60-3-269 0 0,1 1 1 0 0,-1 0-1 0 0,1 0 1 0 0,-14 6-1 0 0,17-6-456 0 0,1 1-1 0 0,0-1 1 0 0,0 1-1 0 0,0 0 1 0 0,0 0-1 0 0,0 0 1 0 0,0 0-1 0 0,1 1 1 0 0,-4 5-1 0 0,3-3-3379 0 0</inkml:trace>
</inkml:ink>
</file>

<file path=ppt/ink/ink4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39.191"/>
    </inkml:context>
    <inkml:brush xml:id="br0">
      <inkml:brushProperty name="width" value="0.05" units="cm"/>
      <inkml:brushProperty name="height" value="0.05" units="cm"/>
    </inkml:brush>
  </inkml:definitions>
  <inkml:trace contextRef="#ctx0" brushRef="#br0">0 39 6201 0 0,'0'0'9589'0'0,"6"-4"-9324"0"0,0 0-140 0 0,0 0-1 0 0,1 0 1 0 0,-1 0-1 0 0,1 1 1 0 0,-1 0-1 0 0,1 1 0 0 0,0-1 1 0 0,0 1-1 0 0,0 1 1 0 0,1-1-1 0 0,-1 1 1 0 0,14 0-1 0 0,-16 1-96 0 0,0-1-1 0 0,0 2 1 0 0,0-1 0 0 0,0 0-1 0 0,0 1 1 0 0,0 0 0 0 0,0 1-1 0 0,0-1 1 0 0,-1 1 0 0 0,1-1-1 0 0,0 1 1 0 0,-1 1 0 0 0,1-1-1 0 0,-1 1 1 0 0,0 0 0 0 0,0 0-1 0 0,0 0 1 0 0,0 0 0 0 0,0 1-1 0 0,-1-1 1 0 0,0 1 0 0 0,1 0-1 0 0,-1 0 1 0 0,-1 0-1 0 0,1 1 1 0 0,-1-1 0 0 0,1 1-1 0 0,-1-1 1 0 0,-1 1 0 0 0,1 0-1 0 0,-1 0 1 0 0,1 0 0 0 0,-1 0-1 0 0,-1 0 1 0 0,1 0 0 0 0,-1 0-1 0 0,0 6 1 0 0,0 2-33 0 0,0 1 0 0 0,-1 0 0 0 0,-1-1 0 0 0,0 1 0 0 0,-1-1-1 0 0,0 0 1 0 0,-10 24 0 0 0,11-33 39 0 0,0 0 0 0 0,0 1-1 0 0,-1-1 1 0 0,0 0 0 0 0,1-1 0 0 0,-1 1-1 0 0,0 0 1 0 0,-1-1 0 0 0,1 0 0 0 0,-1 0-1 0 0,1 0 1 0 0,-1 0 0 0 0,0 0-1 0 0,0-1 1 0 0,0 1 0 0 0,-1-1 0 0 0,1 0-1 0 0,0-1 1 0 0,-1 1 0 0 0,1-1 0 0 0,-1 0-1 0 0,0 0 1 0 0,1 0 0 0 0,-1-1-1 0 0,-8 1 1 0 0,-12-3 393 0 0,25 2-372 0 0,-1 0 0 0 0,0-1 0 0 0,0 1-1 0 0,0 0 1 0 0,0 0 0 0 0,1 0 0 0 0,-1 0 0 0 0,0-1 0 0 0,0 1 0 0 0,1 0 0 0 0,-1-1-1 0 0,0 1 1 0 0,0-1 0 0 0,1 1 0 0 0,-1 0 0 0 0,0-1 0 0 0,1 0 0 0 0,-1 1-1 0 0,1-1 1 0 0,-1 1 0 0 0,1-1 0 0 0,-1 0 0 0 0,1 1 0 0 0,-1-1 0 0 0,1 0 0 0 0,0 1-1 0 0,-1-3 1 0 0,49-12-516 0 0,31-9 338 0 0,0 4 0 0 0,136-16 1 0 0,-166 35-3242 0 0,-28 1-3664 0 0</inkml:trace>
</inkml:ink>
</file>

<file path=ppt/ink/ink4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0.095"/>
    </inkml:context>
    <inkml:brush xml:id="br0">
      <inkml:brushProperty name="width" value="0.05" units="cm"/>
      <inkml:brushProperty name="height" value="0.05" units="cm"/>
    </inkml:brush>
  </inkml:definitions>
  <inkml:trace contextRef="#ctx0" brushRef="#br0">222 93 0 0 0,'0'0'5972'0'0,"-22"-3"-5513"0"0,21 3-405 0 0,-92-12 444 0 0,11 8 4726 0 0,59 5-998 0 0,36 0-2125 0 0,39 3-1418 0 0,783-10-89 0 0,-615-7-627 0 0,214-16 27 0 0,197-2 554 0 0,-630 30-580 0 0,-1 1 0 0 0,1 0 0 0 0,-1 0 0 0 0,0 0 0 0 0,1 1-1 0 0,-1-1 1 0 0,1 0 0 0 0,-1 0 0 0 0,1 0 0 0 0,-1 0-1 0 0,1 0 1 0 0,-1 0 0 0 0,0 1 0 0 0,1-1 0 0 0,-1 0 0 0 0,0 0-1 0 0,1 1 1 0 0,-1-1 0 0 0,1 0 0 0 0,-1 0 0 0 0,0 1 0 0 0,0-1-1 0 0,1 0 1 0 0,-1 1 0 0 0,0-1 0 0 0,0 0 0 0 0,1 1 0 0 0,-1-1-1 0 0,0 1 1 0 0,0-1 0 0 0,0 1 0 0 0,1-1 0 0 0,-1 0 0 0 0,0 1-1 0 0,0-1 1 0 0,0 1 0 0 0,0-1 0 0 0,0 1 0 0 0,0-1 0 0 0,0 0-1 0 0,0 1 1 0 0,0-1 0 0 0,0 1 0 0 0,0-1 0 0 0,-1 1 0 0 0,1-1-1 0 0,0 0 1 0 0,0 2 0 0 0,-12 18-9882 0 0</inkml:trace>
</inkml:ink>
</file>

<file path=ppt/ink/ink4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0.886"/>
    </inkml:context>
    <inkml:brush xml:id="br0">
      <inkml:brushProperty name="width" value="0.05" units="cm"/>
      <inkml:brushProperty name="height" value="0.05" units="cm"/>
    </inkml:brush>
  </inkml:definitions>
  <inkml:trace contextRef="#ctx0" brushRef="#br0">170 1 6337 0 0,'0'0'7258'0'0,"-16"4"-7497"0"0,-49 18 271 0 0,61-20-11 0 0,0-1 0 0 0,1 1 0 0 0,-1 0 1 0 0,1 0-1 0 0,-1 1 0 0 0,1-1 0 0 0,0 1 0 0 0,0 0 0 0 0,0 0 0 0 0,0 0 0 0 0,1 0 0 0 0,-1 0 0 0 0,1 0 0 0 0,0 1 0 0 0,0-1 0 0 0,0 1 1 0 0,-2 5-1 0 0,-5 8 114 0 0,6-12-72 0 0,0 0-1 0 0,0 1 1 0 0,0-1-1 0 0,0 1 1 0 0,1 0 0 0 0,0 0-1 0 0,0 0 1 0 0,1 0 0 0 0,0 0-1 0 0,0 0 1 0 0,0 0-1 0 0,0 0 1 0 0,1 0 0 0 0,0 1-1 0 0,1-1 1 0 0,-1 0-1 0 0,1 0 1 0 0,1 0 0 0 0,-1 0-1 0 0,1 0 1 0 0,0 0 0 0 0,0 0-1 0 0,0-1 1 0 0,1 1-1 0 0,0-1 1 0 0,0 1 0 0 0,1-1-1 0 0,-1 0 1 0 0,1 0 0 0 0,0-1-1 0 0,0 1 1 0 0,1-1-1 0 0,0 0 1 0 0,-1 0 0 0 0,1 0-1 0 0,1-1 1 0 0,-1 1-1 0 0,0-1 1 0 0,1-1 0 0 0,-1 1-1 0 0,1-1 1 0 0,8 3 0 0 0,-2-3 24 0 0,0-1 0 0 0,0 0 0 0 0,1 0 0 0 0,-1-1 0 0 0,0 0 0 0 0,0-1 0 0 0,1-1 1 0 0,-1 0-1 0 0,0-1 0 0 0,17-6 0 0 0,-21 7-25 0 0,-1-1 0 0 0,1 0 0 0 0,-1-1 1 0 0,0 1-1 0 0,-1-1 0 0 0,1-1 0 0 0,-1 1 0 0 0,1-1 1 0 0,-1-1-1 0 0,-1 1 0 0 0,1-1 0 0 0,-1 0 0 0 0,0 0 1 0 0,0 0-1 0 0,-1-1 0 0 0,0 0 0 0 0,5-10 0 0 0,-7 13 21 0 0,-1 0 0 0 0,0 0-1 0 0,1-1 1 0 0,-2 1-1 0 0,1 0 1 0 0,0-1 0 0 0,-1 1-1 0 0,0-1 1 0 0,0 1-1 0 0,0-1 1 0 0,-1 1 0 0 0,0-1-1 0 0,0 1 1 0 0,0 0-1 0 0,0-1 1 0 0,0 1 0 0 0,-3-5-1 0 0,0 2 25 0 0,0 0-1 0 0,0 0 1 0 0,-1 1-1 0 0,0-1 0 0 0,0 1 1 0 0,-1 1-1 0 0,1-1 1 0 0,-1 1-1 0 0,-10-7 1 0 0,6 5-437 0 0,-1 0 1 0 0,0 0 0 0 0,-1 2 0 0 0,1-1-1 0 0,-20-5 1 0 0,23 8-625 0 0,-1 1 0 0 0,1 0 0 0 0,-1 1 0 0 0,0 0 0 0 0,1 0 0 0 0,-1 1 0 0 0,-15 1 0 0 0</inkml:trace>
</inkml:ink>
</file>

<file path=ppt/ink/ink4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1.291"/>
    </inkml:context>
    <inkml:brush xml:id="br0">
      <inkml:brushProperty name="width" value="0.05" units="cm"/>
      <inkml:brushProperty name="height" value="0.05" units="cm"/>
    </inkml:brush>
  </inkml:definitions>
  <inkml:trace contextRef="#ctx0" brushRef="#br0">64 0 11354 0 0,'0'0'7157'0'0,"-10"4"-7405"0"0,-2-2 226 0 0,-29 12-207 0 0,49-11-5212 0 0</inkml:trace>
</inkml:ink>
</file>

<file path=ppt/ink/ink4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2.591"/>
    </inkml:context>
    <inkml:brush xml:id="br0">
      <inkml:brushProperty name="width" value="0.05" units="cm"/>
      <inkml:brushProperty name="height" value="0.05" units="cm"/>
    </inkml:brush>
  </inkml:definitions>
  <inkml:trace contextRef="#ctx0" brushRef="#br0">22 12 3705 0 0,'0'0'13865'0'0,"0"-4"-13554"0"0,-2-4-189 0 0,-1 12-100 0 0,-4 26-149 0 0,-2 48 59 0 0,8-61 101 0 0,2 1 0 0 0,0-1 0 0 0,5 21 0 0 0,-5-32 6 0 0,1-1 1 0 0,-1 1 0 0 0,1-1-1 0 0,1 1 1 0 0,-1-1 0 0 0,1 0 0 0 0,0 0-1 0 0,0 0 1 0 0,0 0 0 0 0,1-1-1 0 0,-1 1 1 0 0,1-1 0 0 0,6 5-1 0 0,-8-8-5 0 0,-1 0 1 0 0,1 0-1 0 0,0 0 0 0 0,-1 0 0 0 0,1 0 0 0 0,0-1 0 0 0,0 1 0 0 0,0-1 0 0 0,-1 0 0 0 0,1 1 0 0 0,0-1 1 0 0,0 0-1 0 0,0 0 0 0 0,0 0 0 0 0,0 0 0 0 0,0 0 0 0 0,0-1 0 0 0,-1 1 0 0 0,1 0 0 0 0,0-1 0 0 0,0 0 1 0 0,2 0-1 0 0,41-23 538 0 0,-31 15-564 0 0,272-131-2796 0 0,-280 138 2565 0 0,7-6-3342 0 0,-10-3-4952 0 0</inkml:trace>
</inkml:ink>
</file>

<file path=ppt/ink/ink4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2.963"/>
    </inkml:context>
    <inkml:brush xml:id="br0">
      <inkml:brushProperty name="width" value="0.05" units="cm"/>
      <inkml:brushProperty name="height" value="0.05" units="cm"/>
    </inkml:brush>
  </inkml:definitions>
  <inkml:trace contextRef="#ctx0" brushRef="#br0">1 1 11386 0 0,'0'0'4729'0'0,"5"27"-4200"0"0,19 190 876 0 0,-23-206-1527 0 0,0 0-1 0 0,1 0 1 0 0,0 1-1 0 0,7 19 1 0 0,9 3-2432 0 0,-16-32 1842 0 0,-1 0 0 0 0,1 0 0 0 0,0 0 0 0 0,1 0 0 0 0,-1 0 0 0 0,0 0 0 0 0,0-1 0 0 0,1 1 0 0 0,-1-1 0 0 0,5 2 0 0 0</inkml:trace>
</inkml:ink>
</file>

<file path=ppt/ink/ink4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3.368"/>
    </inkml:context>
    <inkml:brush xml:id="br0">
      <inkml:brushProperty name="width" value="0.05" units="cm"/>
      <inkml:brushProperty name="height" value="0.05" units="cm"/>
    </inkml:brush>
  </inkml:definitions>
  <inkml:trace contextRef="#ctx0" brushRef="#br0">1 79 5465 0 0,'0'0'9614'0'0,"4"1"-8860"0"0,12 2-286 0 0,-1-1 0 0 0,0 0 0 0 0,1-1 0 0 0,0-1-1 0 0,-1 0 1 0 0,1-1 0 0 0,-1-1 0 0 0,0 0 0 0 0,26-8 0 0 0,18-8-127 0 0,60-26 0 0 0,-108 40-292 0 0,13-3 119 0 0,-24 8-152 0 0,1-1 1 0 0,0 1-1 0 0,-1 0 1 0 0,1 0-1 0 0,-1-1 1 0 0,1 1-1 0 0,-1 0 0 0 0,1 0 1 0 0,-1 0-1 0 0,1-1 1 0 0,-1 1-1 0 0,0 0 1 0 0,0 0-1 0 0,1 0 1 0 0,-1 0-1 0 0,0 0 0 0 0,0 0 1 0 0,0 0-1 0 0,0 0 1 0 0,0 0-1 0 0,0 0 1 0 0,0 0-1 0 0,0 0 1 0 0,-1-1-1 0 0,1 1 0 0 0,0 0 1 0 0,-1 2-1 0 0,-2 9 51 0 0,0 0 0 0 0,-1-1 0 0 0,-1 1 0 0 0,1-1 0 0 0,-11 17 0 0 0,-11 28-54 0 0,4 8 151 0 0,-22 100 0 0 0,40-136-559 0 0,0 0 0 0 0,0 34 0 0 0,5-44-684 0 0,0 0-1 0 0,0 0 1 0 0,2 0-1 0 0,6 25 0 0 0,-3-26-3386 0 0,0-6-4859 0 0</inkml:trace>
</inkml:ink>
</file>

<file path=ppt/ink/ink4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3.838"/>
    </inkml:context>
    <inkml:brush xml:id="br0">
      <inkml:brushProperty name="width" value="0.05" units="cm"/>
      <inkml:brushProperty name="height" value="0.05" units="cm"/>
    </inkml:brush>
  </inkml:definitions>
  <inkml:trace contextRef="#ctx0" brushRef="#br0">280 0 2889 0 0,'0'0'15056'0'0,"-5"1"-14961"0"0,0 1-77 0 0,-1 0-1 0 0,1 0 1 0 0,0 0 0 0 0,-1 1-1 0 0,1 0 1 0 0,1 0 0 0 0,-1 0-1 0 0,0 1 1 0 0,1-1 0 0 0,0 1 0 0 0,-1 0-1 0 0,2 1 1 0 0,-1-1 0 0 0,0 0-1 0 0,-3 8 1 0 0,-14 19 143 0 0,-20 38-1 0 0,30-48-128 0 0,-66 132 349 0 0,36-68-2472 0 0,34-76-748 0 0</inkml:trace>
</inkml:ink>
</file>

<file path=ppt/ink/ink4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4.243"/>
    </inkml:context>
    <inkml:brush xml:id="br0">
      <inkml:brushProperty name="width" value="0.05" units="cm"/>
      <inkml:brushProperty name="height" value="0.05" units="cm"/>
    </inkml:brush>
  </inkml:definitions>
  <inkml:trace contextRef="#ctx0" brushRef="#br0">1 1 10986 0 0,'0'0'3050'0'0,"34"0"-2694"0"0,109 0 16 0 0,-133 0-285 0 0,0 0-1 0 0,-1 0 1 0 0,1 1-1 0 0,0 1 1 0 0,-1-1-1 0 0,1 2 0 0 0,-1-1 1 0 0,0 1-1 0 0,18 8 1 0 0,-1 1 175 0 0,158 76 869 0 0,-95-43-2415 0 0,1-5-4559 0 0,-76-34-1523 0 0</inkml:trace>
</inkml:ink>
</file>

<file path=ppt/ink/ink4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4.619"/>
    </inkml:context>
    <inkml:brush xml:id="br0">
      <inkml:brushProperty name="width" value="0.05" units="cm"/>
      <inkml:brushProperty name="height" value="0.05" units="cm"/>
    </inkml:brush>
  </inkml:definitions>
  <inkml:trace contextRef="#ctx0" brushRef="#br0">1 1 11610 0 0,'0'0'4832'0'0,"5"28"-6113"0"0,35 184 1455 0 0,-17-91-484 0 0,-12-82-2094 0 0,2-1-3333 0 0,-11-29-1147 0 0</inkml:trace>
</inkml:ink>
</file>

<file path=ppt/ink/ink4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5:45.116"/>
    </inkml:context>
    <inkml:brush xml:id="br0">
      <inkml:brushProperty name="width" value="0.05" units="cm"/>
      <inkml:brushProperty name="height" value="0.05" units="cm"/>
    </inkml:brush>
  </inkml:definitions>
  <inkml:trace contextRef="#ctx0" brushRef="#br0">202 80 9210 0 0,'0'0'7376'0'0,"-18"1"-7458"0"0,-60 6 127 0 0,74-6-35 0 0,-1 0 0 0 0,0 1 1 0 0,0-1-1 0 0,0 1 0 0 0,1 0 1 0 0,-1 1-1 0 0,1-1 0 0 0,0 1 1 0 0,0 0-1 0 0,-1 0 0 0 0,2 0 1 0 0,-1 0-1 0 0,0 1 0 0 0,1-1 0 0 0,-1 1 1 0 0,1 0-1 0 0,0 0 0 0 0,1 0 1 0 0,-1 1-1 0 0,1-1 0 0 0,-4 10 1 0 0,3-8-10 0 0,0 1 1 0 0,0 0-1 0 0,1 0 1 0 0,0 0-1 0 0,0 0 1 0 0,1 0-1 0 0,0 1 1 0 0,0-1-1 0 0,1 0 1 0 0,0 1-1 0 0,1 8 1 0 0,0-12-12 0 0,0 0 0 0 0,0 0-1 0 0,0 0 1 0 0,1 0 0 0 0,0-1 0 0 0,0 1 0 0 0,0-1 0 0 0,0 1 0 0 0,0-1 0 0 0,1 0 0 0 0,-1 0 0 0 0,1 0 0 0 0,0 0 0 0 0,0 0 0 0 0,0-1 0 0 0,1 1 0 0 0,-1-1 0 0 0,0 0 0 0 0,1 0 0 0 0,0 0 0 0 0,6 3 0 0 0,-3-2-3 0 0,0 0 0 0 0,0-1 0 0 0,0 0 0 0 0,1 0 0 0 0,-1 0 0 0 0,0-1 0 0 0,1 0 0 0 0,-1 0 0 0 0,1-1 0 0 0,-1 0 0 0 0,1 0 0 0 0,-1-1 0 0 0,1 0 0 0 0,11-3 0 0 0,-14 2 59 0 0,-1 0 1 0 0,1-1 0 0 0,-1 1-1 0 0,1-1 1 0 0,-1 0-1 0 0,0 0 1 0 0,0 0 0 0 0,0 0-1 0 0,-1-1 1 0 0,1 1 0 0 0,-1-1-1 0 0,0 0 1 0 0,0 0 0 0 0,0 0-1 0 0,0-1 1 0 0,-1 1 0 0 0,0-1-1 0 0,0 1 1 0 0,0-1-1 0 0,0 0 1 0 0,-1 0 0 0 0,1-6-1 0 0,4-10-42 0 0,0 1-1 0 0,1-1 0 0 0,1 1 1 0 0,16-30-1 0 0,-18 40-125 0 0,0 0 1 0 0,1 0 0 0 0,0 1-1 0 0,0 0 1 0 0,1 0-1 0 0,1 0 1 0 0,-1 1 0 0 0,1 1-1 0 0,20-13 1 0 0,-26 18 90 0 0,0 0 0 0 0,1 0 0 0 0,-1 1 0 0 0,1-1 0 0 0,-1 1 0 0 0,1 0 0 0 0,-1 1 0 0 0,1-1 0 0 0,0 0 0 0 0,0 1 0 0 0,-1 0 0 0 0,1 0 0 0 0,0 0 0 0 0,0 0 0 0 0,-1 1 0 0 0,1-1 0 0 0,0 1 0 0 0,-1 0 0 0 0,1 0 0 0 0,-1 0 0 0 0,1 1 0 0 0,-1-1 0 0 0,1 1 0 0 0,3 3 0 0 0,7 4 122 0 0,-1 2 0 0 0,-1-1 1 0 0,0 2-1 0 0,16 18 0 0 0,17 16 49 0 0,-36-40-17 0 0,0 0 0 0 0,0-1-1 0 0,0 0 1 0 0,0 0 0 0 0,1-1-1 0 0,0 0 1 0 0,0 0 0 0 0,0-1 0 0 0,0-1-1 0 0,21 3 1 0 0,1-3 386 0 0,1-1 0 0 0,39-3 0 0 0,-70 2-487 0 0,1-1-1 0 0,0 1 1 0 0,-1 0 0 0 0,1-1 0 0 0,-1 1 0 0 0,1-1-1 0 0,-1 0 1 0 0,1 0 0 0 0,-1 0 0 0 0,1 0 0 0 0,2-2-1 0 0,-5 3 27 0 0,1-1 1 0 0,0 0-1 0 0,0 1 0 0 0,-1-1 0 0 0,1 0 0 0 0,0 0 0 0 0,-1 0 0 0 0,1 1 0 0 0,-1-1 0 0 0,1 0 0 0 0,-1 0 0 0 0,1 0 0 0 0,-1 0 0 0 0,0 0 0 0 0,1 0 0 0 0,-1 0 1 0 0,0 0-1 0 0,0 0 0 0 0,0 0 0 0 0,0-1 0 0 0,0-1-4 0 0,-1 0 0 0 0,1 0 1 0 0,-1 0-1 0 0,0 0 0 0 0,-1 0 1 0 0,1 1-1 0 0,0-1 0 0 0,-1 0 0 0 0,1 1 1 0 0,-1-1-1 0 0,0 1 0 0 0,0-1 1 0 0,0 1-1 0 0,0 0 0 0 0,0 0 1 0 0,-1 0-1 0 0,-3-2 0 0 0,-9-8-315 0 0,-1 1 0 0 0,0 1 0 0 0,-1 0 0 0 0,0 1 0 0 0,-1 1 0 0 0,-23-7 0 0 0,-10 3-3663 0 0,-3 8-4126 0 0,40 4 932 0 0</inkml:trace>
</inkml:ink>
</file>

<file path=ppt/ink/ink4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6:16.492"/>
    </inkml:context>
    <inkml:brush xml:id="br0">
      <inkml:brushProperty name="width" value="0.05" units="cm"/>
      <inkml:brushProperty name="height" value="0.05" units="cm"/>
    </inkml:brush>
  </inkml:definitions>
  <inkml:trace contextRef="#ctx0" brushRef="#br0">84 0 8354 0 0,'0'0'7585'0'0,"-4"6"-7499"0"0,-6 7 48 0 0,2 1 0 0 0,0 0 0 0 0,0 0 0 0 0,2 1 0 0 0,-1 0 0 0 0,2 0 0 0 0,0 1 0 0 0,1 0 0 0 0,-2 18 1 0 0,0 14 1355 0 0,0 92 0 0 0,6-139-1446 0 0,0 0 0 0 0,0 0 0 0 0,0 1 0 0 0,0-1 0 0 0,0 0 1 0 0,0 0-1 0 0,0 0 0 0 0,1 0 0 0 0,-1 1 0 0 0,0-1 0 0 0,1 0 0 0 0,-1 0 0 0 0,1 0 1 0 0,-1 0-1 0 0,1 0 0 0 0,-1 0 0 0 0,1 0 0 0 0,0 0 0 0 0,0 0 0 0 0,0 0 1 0 0,-1-1-1 0 0,1 1 0 0 0,0 0 0 0 0,0 0 0 0 0,0-1 0 0 0,0 1 0 0 0,0 0 1 0 0,0-1-1 0 0,0 1 0 0 0,0-1 0 0 0,1 0 0 0 0,-1 1 0 0 0,0-1 0 0 0,0 0 1 0 0,0 0-1 0 0,0 1 0 0 0,0-1 0 0 0,1 0 0 0 0,-1 0 0 0 0,0 0 0 0 0,0-1 1 0 0,0 1-1 0 0,1 0 0 0 0,-1 0 0 0 0,0-1 0 0 0,0 1 0 0 0,0 0 0 0 0,0-1 0 0 0,0 1 1 0 0,1-2-1 0 0,11-2 247 0 0,-1-1 0 0 0,0-1 0 0 0,18-11 0 0 0,-21 12-299 0 0,50-29-54 0 0,0 3 1 0 0,3 3-1 0 0,0 2 1 0 0,106-28-1 0 0,-142 50-461 0 0,-16 7-2953 0 0</inkml:trace>
</inkml:ink>
</file>

<file path=ppt/ink/ink4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6:16.928"/>
    </inkml:context>
    <inkml:brush xml:id="br0">
      <inkml:brushProperty name="width" value="0.05" units="cm"/>
      <inkml:brushProperty name="height" value="0.05" units="cm"/>
    </inkml:brush>
  </inkml:definitions>
  <inkml:trace contextRef="#ctx0" brushRef="#br0">57 1 8666 0 0,'0'0'12346'0'0,"-6"3"-12217"0"0,3-2-110 0 0,1 0 0 0 0,0 1 0 0 0,0-1 1 0 0,-1 1-1 0 0,1-1 0 0 0,0 1 1 0 0,1 0-1 0 0,-1 0 0 0 0,0 0 0 0 0,0 0 1 0 0,1 0-1 0 0,-1 1 0 0 0,1-1 1 0 0,0 0-1 0 0,0 1 0 0 0,-2 3 0 0 0,-8 51 535 0 0,7-15-306 0 0,1-1 0 0 0,3 53 1 0 0,12-8-1389 0 0,-7-68-418 0 0,0-1 1 0 0,14 31-1 0 0,-14-35-3726 0 0</inkml:trace>
</inkml:ink>
</file>

<file path=ppt/ink/ink4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6:17.319"/>
    </inkml:context>
    <inkml:brush xml:id="br0">
      <inkml:brushProperty name="width" value="0.05" units="cm"/>
      <inkml:brushProperty name="height" value="0.05" units="cm"/>
    </inkml:brush>
  </inkml:definitions>
  <inkml:trace contextRef="#ctx0" brushRef="#br0">42 0 18052 0 0,'0'0'6547'0'0,"-7"6"-7617"0"0,-20 18 251 0 0,20-13-3820 0 0</inkml:trace>
</inkml:ink>
</file>

<file path=ppt/ink/ink4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6:17.801"/>
    </inkml:context>
    <inkml:brush xml:id="br0">
      <inkml:brushProperty name="width" value="0.05" units="cm"/>
      <inkml:brushProperty name="height" value="0.05" units="cm"/>
    </inkml:brush>
  </inkml:definitions>
  <inkml:trace contextRef="#ctx0" brushRef="#br0">182 19 11570 0 0,'0'0'11918'0'0,"-3"-4"-11964"0"0,-4-11-24 0 0,14 21-2 0 0,20 34 124 0 0,-21-24 20 0 0,0 0 0 0 0,-1 1 0 0 0,-1 0 0 0 0,-1 0 0 0 0,0 0 0 0 0,-1 0 0 0 0,-1 0 0 0 0,-1 34 0 0 0,0-44-55 0 0,-1-1 0 0 0,0 1-1 0 0,0-1 1 0 0,0 1 0 0 0,0-1 0 0 0,-1 1 0 0 0,0-1-1 0 0,-1 0 1 0 0,1 0 0 0 0,-1 0 0 0 0,0 0-1 0 0,-1-1 1 0 0,1 1 0 0 0,-1-1 0 0 0,0 0 0 0 0,-1 0-1 0 0,1 0 1 0 0,-1-1 0 0 0,0 1 0 0 0,0-1 0 0 0,0 0-1 0 0,-1-1 1 0 0,1 1 0 0 0,-1-1 0 0 0,0 0-1 0 0,-10 3 1 0 0,9-4 45 0 0,-1 0-1 0 0,1-1 1 0 0,-1 0-1 0 0,1 0 1 0 0,-1-1-1 0 0,1 0 1 0 0,-11-1-1 0 0,14 1-5 0 0,1-1 0 0 0,-1 0 0 0 0,0 0 0 0 0,0 0 0 0 0,1 0 0 0 0,-1 0 0 0 0,1-1 0 0 0,-1 0 0 0 0,1 1 0 0 0,-1-1 0 0 0,1-1 0 0 0,0 1-1 0 0,0 0 1 0 0,0-1 0 0 0,0 1 0 0 0,-2-5 0 0 0,4 7-47 0 0,1-1-1 0 0,0 1 1 0 0,0-1-1 0 0,-1 0 0 0 0,1 1 1 0 0,0-1-1 0 0,0 1 1 0 0,0-1-1 0 0,0 0 1 0 0,0 1-1 0 0,0-1 0 0 0,0 0 1 0 0,0 1-1 0 0,0-1 1 0 0,0 0-1 0 0,0 1 1 0 0,0-1-1 0 0,0 1 1 0 0,1-1-1 0 0,-1 0 0 0 0,0 1 1 0 0,0-1-1 0 0,1 1 1 0 0,-1-1-1 0 0,0 1 1 0 0,1-1-1 0 0,-1 1 1 0 0,1-1-1 0 0,-1 1 0 0 0,0-1 1 0 0,1 1-1 0 0,-1-1 1 0 0,1 1-1 0 0,-1 0 1 0 0,1-1-1 0 0,0 1 1 0 0,-1 0-1 0 0,1-1 0 0 0,-1 1 1 0 0,1 0-1 0 0,0 0 1 0 0,-1 0-1 0 0,1 0 1 0 0,-1-1-1 0 0,1 1 0 0 0,0 0 1 0 0,-1 0-1 0 0,1 0 1 0 0,1 1-1 0 0,39-8 385 0 0,-38 6-384 0 0,39-1-1582 0 0,-1 2 0 0 0,45 5 0 0 0,-43-2-1643 0 0,76-3 0 0 0,-110-2-2236 0 0</inkml:trace>
</inkml:ink>
</file>

<file path=ppt/ink/ink4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6:18.191"/>
    </inkml:context>
    <inkml:brush xml:id="br0">
      <inkml:brushProperty name="width" value="0.05" units="cm"/>
      <inkml:brushProperty name="height" value="0.05" units="cm"/>
    </inkml:brush>
  </inkml:definitions>
  <inkml:trace contextRef="#ctx0" brushRef="#br0">100 0 8194 0 0,'0'0'11055'0'0,"-7"4"-10855"0"0,1-1-114 0 0,1 0-1 0 0,0 1 1 0 0,1-1-1 0 0,-1 1 0 0 0,0 0 1 0 0,1 0-1 0 0,0 1 0 0 0,0-1 1 0 0,0 1-1 0 0,1 0 0 0 0,0 0 1 0 0,-1 0-1 0 0,2 0 0 0 0,-1 1 1 0 0,1-1-1 0 0,0 1 0 0 0,0 0 1 0 0,-2 7-1 0 0,-2 10 219 0 0,1 1-1 0 0,1 0 1 0 0,0 0 0 0 0,2 0-1 0 0,1 0 1 0 0,1 0 0 0 0,6 47-1 0 0,-5-62-270 0 0,1 0 1 0 0,0 0-1 0 0,0 0 0 0 0,1 0 0 0 0,0 0 0 0 0,1-1 1 0 0,-1 0-1 0 0,2 0 0 0 0,-1 0 0 0 0,1 0 0 0 0,0 0 1 0 0,1-1-1 0 0,0 0 0 0 0,0 0 0 0 0,1-1 1 0 0,-1 1-1 0 0,1-2 0 0 0,1 1 0 0 0,-1-1 0 0 0,1 0 1 0 0,0 0-1 0 0,0-1 0 0 0,15 6 0 0 0,-19-9-19 0 0,-1 1-1 0 0,0-1 1 0 0,0 0 0 0 0,1-1-1 0 0,-1 1 1 0 0,1 0-1 0 0,-1-1 1 0 0,1 0 0 0 0,-1 0-1 0 0,1 0 1 0 0,-1 0-1 0 0,0 0 1 0 0,1-1-1 0 0,-1 0 1 0 0,1 1 0 0 0,-1-1-1 0 0,0 0 1 0 0,1-1-1 0 0,-1 1 1 0 0,0-1 0 0 0,0 1-1 0 0,0-1 1 0 0,0 0-1 0 0,0 0 1 0 0,-1 0 0 0 0,1-1-1 0 0,-1 1 1 0 0,1-1-1 0 0,-1 1 1 0 0,0-1 0 0 0,0 0-1 0 0,0 0 1 0 0,0 1-1 0 0,0-2 1 0 0,-1 1-1 0 0,1 0 1 0 0,-1 0 0 0 0,0 0-1 0 0,0-1 1 0 0,0 1-1 0 0,0 0 1 0 0,-1-1 0 0 0,0 1-1 0 0,1-1 1 0 0,-1 1-1 0 0,-1-4 1 0 0,2 2-48 0 0,-1 0 0 0 0,0 1 0 0 0,-1-1-1 0 0,1 1 1 0 0,-1-1 0 0 0,0 1 0 0 0,0-1 0 0 0,0 1 0 0 0,-1 0-1 0 0,1-1 1 0 0,-1 1 0 0 0,0 0 0 0 0,0 0 0 0 0,-1 0 0 0 0,1 0 0 0 0,-1 1-1 0 0,0-1 1 0 0,0 0 0 0 0,0 1 0 0 0,0 0 0 0 0,-1 0 0 0 0,1 0 0 0 0,-1 0-1 0 0,0 1 1 0 0,0 0 0 0 0,0-1 0 0 0,0 1 0 0 0,0 0 0 0 0,0 1-1 0 0,-1-1 1 0 0,1 1 0 0 0,-1 0 0 0 0,1 0 0 0 0,-1 0 0 0 0,1 1 0 0 0,-1 0-1 0 0,1 0 1 0 0,-1 0 0 0 0,0 0 0 0 0,1 0 0 0 0,-1 1 0 0 0,1 0-1 0 0,-1 0 1 0 0,1 0 0 0 0,-8 4 0 0 0,6-2-194 0 0,0 0 0 0 0,0 1 0 0 0,0 0 0 0 0,0 0 0 0 0,0 0 0 0 0,1 1 0 0 0,-6 6 0 0 0,-16 22-7503 0 0</inkml:trace>
</inkml:ink>
</file>

<file path=ppt/ink/ink4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6:18.673"/>
    </inkml:context>
    <inkml:brush xml:id="br0">
      <inkml:brushProperty name="width" value="0.05" units="cm"/>
      <inkml:brushProperty name="height" value="0.05" units="cm"/>
    </inkml:brush>
  </inkml:definitions>
  <inkml:trace contextRef="#ctx0" brushRef="#br0">186 1 10938 0 0,'0'0'12447'0'0,"-3"2"-12371"0"0,-1 2-55 0 0,0 0 0 0 0,0 1 0 0 0,0 0 0 0 0,0 0 0 0 0,1 0 0 0 0,0 0 0 0 0,0 1 0 0 0,0-1 0 0 0,1 1 0 0 0,-3 8 0 0 0,-19 71 225 0 0,15-51-120 0 0,-27 103 281 0 0,6 2 1 0 0,-12 145 0 0 0,39-236-980 0 0,4 76 1 0 0,7-106-2157 0 0</inkml:trace>
</inkml:ink>
</file>

<file path=ppt/ink/ink4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6:19.143"/>
    </inkml:context>
    <inkml:brush xml:id="br0">
      <inkml:brushProperty name="width" value="0.05" units="cm"/>
      <inkml:brushProperty name="height" value="0.05" units="cm"/>
    </inkml:brush>
  </inkml:definitions>
  <inkml:trace contextRef="#ctx0" brushRef="#br0">222 112 264 0 0,'0'0'14182'0'0,"-22"-5"-13932"0"0,-65-16-15 0 0,85 20-214 0 0,0 1 1 0 0,0-1-1 0 0,0 1 0 0 0,0-1 0 0 0,0 1 0 0 0,0 0 1 0 0,-1 0-1 0 0,1 0 0 0 0,0 0 0 0 0,0 0 0 0 0,0 1 1 0 0,0-1-1 0 0,0 1 0 0 0,0-1 0 0 0,0 1 0 0 0,0 0 1 0 0,0-1-1 0 0,0 1 0 0 0,0 0 0 0 0,1 0 0 0 0,-1 1 1 0 0,0-1-1 0 0,0 0 0 0 0,1 0 0 0 0,-1 1 0 0 0,1-1 1 0 0,0 1-1 0 0,-1 0 0 0 0,1-1 0 0 0,-2 4 0 0 0,-3 3 20 0 0,1-2 88 0 0,0-1 0 0 0,1 0 1 0 0,0 1-1 0 0,0 0 0 0 0,0 0 1 0 0,1 1-1 0 0,-1-1 1 0 0,2 0-1 0 0,-1 1 0 0 0,1 0 1 0 0,0 0-1 0 0,0 0 0 0 0,1 0 1 0 0,0 0-1 0 0,0 0 0 0 0,1 0 1 0 0,0 0-1 0 0,0 0 1 0 0,2 13-1 0 0,-1-18-79 0 0,0 0 1 0 0,0 0-1 0 0,0 0 0 0 0,0 0 1 0 0,0 0-1 0 0,1 0 0 0 0,-1 0 0 0 0,1 0 1 0 0,-1-1-1 0 0,1 1 0 0 0,0-1 1 0 0,0 1-1 0 0,0-1 0 0 0,0 1 1 0 0,0-1-1 0 0,0 0 0 0 0,0 0 1 0 0,0 0-1 0 0,0 0 0 0 0,0-1 1 0 0,1 1-1 0 0,-1 0 0 0 0,0-1 1 0 0,1 0-1 0 0,-1 1 0 0 0,0-1 1 0 0,1 0-1 0 0,-1 0 0 0 0,5-1 1 0 0,1 1 124 0 0,1 0 0 0 0,-1-1 0 0 0,1 0 0 0 0,-1-1 1 0 0,1 0-1 0 0,-1 0 0 0 0,9-4 0 0 0,1-2-25 0 0,0-1-1 0 0,0-2 1 0 0,-1 1 0 0 0,-1-2-1 0 0,18-16 1 0 0,-29 25-102 0 0,-1-1 0 0 0,0 0 1 0 0,0 0-1 0 0,-1 0 0 0 0,1 0 1 0 0,-1-1-1 0 0,0 0 0 0 0,0 1 0 0 0,0-1 1 0 0,-1 0-1 0 0,1 0 0 0 0,-1-1 1 0 0,-1 1-1 0 0,1 0 0 0 0,-1-1 0 0 0,0 1 1 0 0,0 0-1 0 0,0-1 0 0 0,-1 0 0 0 0,0 1 1 0 0,0-1-1 0 0,0 1 0 0 0,-2-10 1 0 0,0 10-81 0 0,-1 1 1 0 0,1 0-1 0 0,-1 0 0 0 0,1-1 1 0 0,-1 1-1 0 0,0 1 1 0 0,-1-1-1 0 0,1 0 1 0 0,-1 1-1 0 0,1 0 1 0 0,-1 0-1 0 0,0 0 1 0 0,0 0-1 0 0,0 1 0 0 0,-1-1 1 0 0,1 1-1 0 0,-1 0 1 0 0,1 0-1 0 0,-1 1 1 0 0,0-1-1 0 0,0 1 1 0 0,1 0-1 0 0,-11 0 0 0 0,4-1-341 0 0,0 1 0 0 0,0 0 0 0 0,0 1 0 0 0,0 0 0 0 0,0 1 0 0 0,0 0 0 0 0,0 1 0 0 0,0 0 0 0 0,-18 6 0 0 0,1 6-2298 0 0,10-4-1848 0 0,16-8 3779 0 0,-12 6-9530 0 0</inkml:trace>
</inkml:ink>
</file>

<file path=ppt/ink/ink4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6:19.832"/>
    </inkml:context>
    <inkml:brush xml:id="br0">
      <inkml:brushProperty name="width" value="0.05" units="cm"/>
      <inkml:brushProperty name="height" value="0.05" units="cm"/>
    </inkml:brush>
  </inkml:definitions>
  <inkml:trace contextRef="#ctx0" brushRef="#br0">5 60 6337 0 0,'0'0'9464'0'0,"-1"11"-9143"0"0,1-8-312 0 0,-2 3 71 0 0,2 1 0 0 0,-1 0 0 0 0,1 0 1 0 0,0-1-1 0 0,0 1 0 0 0,1 0 0 0 0,-1-1 0 0 0,2 1 0 0 0,-1-1 0 0 0,1 1 0 0 0,0-1 0 0 0,0 1 1 0 0,1-1-1 0 0,-1 0 0 0 0,2 0 0 0 0,-1 0 0 0 0,7 9 0 0 0,-2-8 161 0 0,-1 0 0 0 0,1 0 1 0 0,1-1-1 0 0,-1 0 0 0 0,1 0 0 0 0,0-1 0 0 0,0 0 0 0 0,1-1 0 0 0,0 0 1 0 0,-1-1-1 0 0,1 1 0 0 0,0-2 0 0 0,1 0 0 0 0,-1 0 0 0 0,11 0 0 0 0,-13-1-91 0 0,-1-1 0 0 0,1 0-1 0 0,0 0 1 0 0,-1-1 0 0 0,1 0-1 0 0,-1 0 1 0 0,1-1 0 0 0,-1 0-1 0 0,1 0 1 0 0,-1-1 0 0 0,0 0-1 0 0,0 0 1 0 0,0-1 0 0 0,-1 0-1 0 0,1 0 1 0 0,-1-1 0 0 0,0 1-1 0 0,0-1 1 0 0,-1-1 0 0 0,1 1-1 0 0,4-7 1 0 0,-7 8-82 0 0,-1 1 1 0 0,1-1-1 0 0,-1 0 0 0 0,0 0 0 0 0,-1 0 1 0 0,1 0-1 0 0,-1 0 0 0 0,0 0 1 0 0,0 0-1 0 0,0 0 0 0 0,0 0 1 0 0,-1-1-1 0 0,1 1 0 0 0,-1 0 0 0 0,0 0 1 0 0,-1-1-1 0 0,1 1 0 0 0,-1 0 1 0 0,0 0-1 0 0,0-1 0 0 0,0 1 1 0 0,0 0-1 0 0,-1 0 0 0 0,0 0 1 0 0,0 0-1 0 0,0 1 0 0 0,0-1 0 0 0,0 0 1 0 0,-1 1-1 0 0,1 0 0 0 0,-1-1 1 0 0,0 1-1 0 0,0 0 0 0 0,-6-4 1 0 0,1 0-137 0 0,0 1 0 0 0,0-1 0 0 0,-1 1 1 0 0,0 1-1 0 0,0 0 0 0 0,-1 0 1 0 0,1 0-1 0 0,-1 1 0 0 0,0 1 1 0 0,0 0-1 0 0,0 0 0 0 0,0 1 1 0 0,-13-1-1 0 0,14 3-163 0 0,0 0 1 0 0,0 1-1 0 0,1 0 1 0 0,-1 0-1 0 0,0 1 1 0 0,1 0-1 0 0,-1 1 1 0 0,1-1-1 0 0,-11 7 1 0 0,-37 27-8385 0 0,39-22-2847 0 0</inkml:trace>
</inkml:ink>
</file>

<file path=ppt/ink/ink4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7:04.095"/>
    </inkml:context>
    <inkml:brush xml:id="br0">
      <inkml:brushProperty name="width" value="0.05" units="cm"/>
      <inkml:brushProperty name="height" value="0.05" units="cm"/>
    </inkml:brush>
  </inkml:definitions>
  <inkml:trace contextRef="#ctx0" brushRef="#br0">16 37 3201 0 0,'0'0'12004'0'0,"-15"8"-7351"0"0,30-5 317 0 0,26-8-5425 0 0,-37 5 839 0 0,330-40 56 0 0,-207 37-141 0 0,-126 3-274 0 0</inkml:trace>
</inkml:ink>
</file>

<file path=ppt/ink/ink4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17:04.641"/>
    </inkml:context>
    <inkml:brush xml:id="br0">
      <inkml:brushProperty name="width" value="0.05" units="cm"/>
      <inkml:brushProperty name="height" value="0.05" units="cm"/>
    </inkml:brush>
  </inkml:definitions>
  <inkml:trace contextRef="#ctx0" brushRef="#br0">56 14 4065 0 0,'0'0'12719'0'0,"-14"-13"-10199"0"0,1 63-2320 0 0,6-25 73 0 0,0-1 0 0 0,2 1 0 0 0,1 0 0 0 0,-2 39-1 0 0,10-23-54 0 0,1-1 0 0 0,2 1-1 0 0,2-1 1 0 0,2-1 0 0 0,21 53-1 0 0,5 22-108 0 0,-19-38 80 0 0,7 23-3021 0 0,-23-92-2102 0 0</inkml:trace>
</inkml:ink>
</file>

<file path=ppt/ink/ink4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1.926"/>
    </inkml:context>
    <inkml:brush xml:id="br0">
      <inkml:brushProperty name="width" value="0.05" units="cm"/>
      <inkml:brushProperty name="height" value="0.05" units="cm"/>
    </inkml:brush>
  </inkml:definitions>
  <inkml:trace contextRef="#ctx0" brushRef="#br0">155 1 296 0 0,'0'0'8437'0'0,"-34"61"-1704"0"0,14-13-5140 0 0,7-22-1164 0 0,2 2-1 0 0,0-1 1 0 0,2 1 0 0 0,2 1-1 0 0,-7 40 1 0 0,11-40-234 0 0,2 0 0 0 0,2 37 0 0 0,0-54-165 0 0,0 0-1 0 0,1 0 1 0 0,1-1 0 0 0,0 1-1 0 0,1-1 1 0 0,0 1 0 0 0,0-1-1 0 0,8 12 1 0 0,-8-15 27 0 0,0-1 1 0 0,1 0-1 0 0,0-1 1 0 0,0 1-1 0 0,0-1 0 0 0,1 0 1 0 0,0 0-1 0 0,0-1 1 0 0,0 0-1 0 0,1 0 0 0 0,0 0 1 0 0,0-1-1 0 0,0 0 1 0 0,0 0-1 0 0,1-1 0 0 0,-1 1 1 0 0,1-2-1 0 0,0 1 0 0 0,0-1 1 0 0,0-1-1 0 0,0 1 1 0 0,0-1-1 0 0,1-1 0 0 0,-1 0 1 0 0,0 0-1 0 0,0 0 1 0 0,1-1-1 0 0,-1 0 0 0 0,10-3 1 0 0,-10 2 67 0 0,-1-1 1 0 0,1 0-1 0 0,-1 0 1 0 0,0-1-1 0 0,1 1 1 0 0,-1-2-1 0 0,-1 1 1 0 0,1-1-1 0 0,10-9 1 0 0,-15 12-48 0 0,1-1 0 0 0,0 0 1 0 0,0 1-1 0 0,-1-1 0 0 0,0 0 1 0 0,0 0-1 0 0,1 0 0 0 0,-2 0 1 0 0,1-1-1 0 0,0 1 0 0 0,-1 0 1 0 0,1-1-1 0 0,-1 1 0 0 0,0-1 1 0 0,0 1-1 0 0,-1-1 0 0 0,1 0 1 0 0,-1 1-1 0 0,1-1 0 0 0,-1 0 1 0 0,0 0-1 0 0,-2-7 0 0 0,1 8-89 0 0,-1 0 0 0 0,0-1 1 0 0,0 1-1 0 0,0 0 0 0 0,-1 0 0 0 0,1 0 0 0 0,-1 0 0 0 0,1 0 0 0 0,-1 1 0 0 0,0-1 0 0 0,0 1 0 0 0,0 0 0 0 0,-1 0 0 0 0,1 0 0 0 0,0 0 0 0 0,-6-1 0 0 0,-1-2-187 0 0,0 1-1 0 0,0 1 1 0 0,-1 0-1 0 0,-17-3 0 0 0,4 3-540 0 0,1 1 0 0 0,0 1 0 0 0,-47 5 0 0 0,1 12-4077 0 0,59-12 2476 0 0,0 0-1 0 0,0 1 0 0 0,0 0 0 0 0,-11 8 0 0 0,13-7-2265 0 0</inkml:trace>
</inkml:ink>
</file>

<file path=ppt/ink/ink4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2.771"/>
    </inkml:context>
    <inkml:brush xml:id="br0">
      <inkml:brushProperty name="width" value="0.05" units="cm"/>
      <inkml:brushProperty name="height" value="0.05" units="cm"/>
    </inkml:brush>
  </inkml:definitions>
  <inkml:trace contextRef="#ctx0" brushRef="#br0">110 12 4625 0 0,'0'0'11057'0'0,"-7"4"-10686"0"0,3-1-252 0 0,-1 0 1 0 0,1 0-1 0 0,0 0 1 0 0,0 0-1 0 0,1 1 1 0 0,-1 0-1 0 0,1 0 1 0 0,-1 0-1 0 0,1 0 1 0 0,1 0 0 0 0,-1 1-1 0 0,1-1 1 0 0,-1 1-1 0 0,1 0 1 0 0,0 0-1 0 0,1 0 1 0 0,-1 0-1 0 0,1 0 1 0 0,0 0-1 0 0,1 0 1 0 0,-1 0-1 0 0,1 0 1 0 0,0 6-1 0 0,0-2 63 0 0,-1-1 0 0 0,2 1 0 0 0,-1-1 0 0 0,1 0-1 0 0,1 1 1 0 0,3 13 0 0 0,-3-19-97 0 0,-1 0 0 0 0,1-1 0 0 0,0 1 0 0 0,0 0 0 0 0,0-1 0 0 0,0 0 0 0 0,0 1 0 0 0,1-1 0 0 0,-1 0 0 0 0,1 0 0 0 0,-1 0 0 0 0,1 0 0 0 0,0-1 0 0 0,-1 1 0 0 0,1-1 0 0 0,0 1 0 0 0,0-1 0 0 0,0 0 0 0 0,1 0 0 0 0,4 0 0 0 0,5 2 144 0 0,1-1 0 0 0,-1 0 0 0 0,0-1 0 0 0,1 0 0 0 0,-1-1 0 0 0,1-1 0 0 0,17-3 0 0 0,-25 3-148 0 0,1 0 1 0 0,-1 0-1 0 0,0-1 0 0 0,0 0 0 0 0,0 0 0 0 0,0-1 0 0 0,0 1 0 0 0,0-1 1 0 0,-1-1-1 0 0,0 1 0 0 0,1-1 0 0 0,-1 0 0 0 0,0 0 0 0 0,-1 0 1 0 0,1-1-1 0 0,-1 0 0 0 0,6-7 0 0 0,-8 9-17 0 0,0 0-1 0 0,0-1 1 0 0,0 1-1 0 0,-1 0 0 0 0,1-1 1 0 0,-1 1-1 0 0,0-1 1 0 0,0 1-1 0 0,0-1 1 0 0,-1 0-1 0 0,1 0 1 0 0,-1 1-1 0 0,0-1 1 0 0,0 0-1 0 0,0 0 1 0 0,0 1-1 0 0,-1-1 1 0 0,1 0-1 0 0,-1 1 1 0 0,0-1-1 0 0,0 0 1 0 0,-2-3-1 0 0,-1 1-93 0 0,1 1 0 0 0,-1 0 0 0 0,0 1 0 0 0,0-1 0 0 0,0 1 0 0 0,-1-1 0 0 0,1 1 0 0 0,-1 0 0 0 0,0 1 0 0 0,0-1 0 0 0,-1 1 0 0 0,-8-4 0 0 0,-1 1-112 0 0,0 0 0 0 0,0 1 0 0 0,-1 0 1 0 0,0 1-1 0 0,0 1 0 0 0,-28-2 1 0 0,26 4-1078 0 0,1 1 0 0 0,-1 0 0 0 0,-22 5 0 0 0,3 8-8191 0 0,23-5-1174 0 0</inkml:trace>
</inkml:ink>
</file>

<file path=ppt/ink/ink4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3.315"/>
    </inkml:context>
    <inkml:brush xml:id="br0">
      <inkml:brushProperty name="width" value="0.05" units="cm"/>
      <inkml:brushProperty name="height" value="0.05" units="cm"/>
    </inkml:brush>
  </inkml:definitions>
  <inkml:trace contextRef="#ctx0" brushRef="#br0">90 1 7362 0 0,'0'0'11421'0'0,"-7"4"-11341"0"0,0 1-43 0 0,1 1 0 0 0,0-1 0 0 0,0 1 1 0 0,0 0-1 0 0,0 0 0 0 0,1 1 1 0 0,0-1-1 0 0,1 1 0 0 0,-1 1 0 0 0,1-1 1 0 0,1 0-1 0 0,-1 1 0 0 0,1 0 0 0 0,1 0 1 0 0,-1 0-1 0 0,0 10 0 0 0,2-17-116 0 0,0 4-9 0 0,0 0 0 0 0,0 1 0 0 0,1-1 0 0 0,0 1 1 0 0,0-1-1 0 0,1 9 0 0 0,7 2-7657 0 0</inkml:trace>
</inkml:ink>
</file>

<file path=ppt/ink/ink4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3.925"/>
    </inkml:context>
    <inkml:brush xml:id="br0">
      <inkml:brushProperty name="width" value="0.05" units="cm"/>
      <inkml:brushProperty name="height" value="0.05" units="cm"/>
    </inkml:brush>
  </inkml:definitions>
  <inkml:trace contextRef="#ctx0" brushRef="#br0">158 0 6929 0 0,'0'0'7130'0'0,"-10"11"-6485"0"0,-50 52 493 0 0,56-56-803 0 0,0-1 0 0 0,0 1-1 0 0,1 0 1 0 0,0 0 0 0 0,1 0-1 0 0,-1 0 1 0 0,1 0 0 0 0,1 1 0 0 0,-1-1-1 0 0,1 0 1 0 0,1 1 0 0 0,-1 0 0 0 0,1-1-1 0 0,1 1 1 0 0,-1-1 0 0 0,3 11 0 0 0,-1-14-276 0 0,-1 0 0 0 0,1 1 0 0 0,0-1 1 0 0,0-1-1 0 0,0 1 0 0 0,1 0 0 0 0,-1 0 1 0 0,1-1-1 0 0,0 1 0 0 0,0-1 1 0 0,0 0-1 0 0,0 0 0 0 0,1 0 0 0 0,-1-1 1 0 0,1 1-1 0 0,0-1 0 0 0,0 1 0 0 0,-1-1 1 0 0,2-1-1 0 0,-1 1 0 0 0,0 0 1 0 0,0-1-1 0 0,5 1 0 0 0,2 1 107 0 0,1-1 0 0 0,-1 0-1 0 0,1 0 1 0 0,-1-2 0 0 0,1 1 0 0 0,0-1-1 0 0,19-3 1 0 0,-17 0-107 0 0,0-1 0 0 0,-1 0-1 0 0,1-1 1 0 0,-1 0 0 0 0,14-9-1 0 0,-20 11-10 0 0,-1-1 0 0 0,0 1 0 0 0,0-1 0 0 0,-1 0-1 0 0,1-1 1 0 0,-1 0 0 0 0,0 1 0 0 0,0-2 0 0 0,0 1-1 0 0,-1 0 1 0 0,0-1 0 0 0,5-7 0 0 0,-8 10-3 0 0,0 1 1 0 0,0 0-1 0 0,-1-1 1 0 0,1 0-1 0 0,-1 1 0 0 0,1-1 1 0 0,-1 1-1 0 0,0-1 1 0 0,0 1-1 0 0,0-1 1 0 0,0 0-1 0 0,0 1 1 0 0,0-1-1 0 0,-1 1 1 0 0,0-1-1 0 0,1 0 0 0 0,-1 1 1 0 0,0 0-1 0 0,0-1 1 0 0,-2-2-1 0 0,0 1-28 0 0,0-1-1 0 0,0 1 1 0 0,-1 0 0 0 0,0 0-1 0 0,1 0 1 0 0,-2 1 0 0 0,1-1-1 0 0,0 1 1 0 0,-7-4-1 0 0,-4-1-131 0 0,-1 0-1 0 0,0 1 0 0 0,0 1 0 0 0,-1 0 0 0 0,-18-3 0 0 0,14 5-279 0 0,-1 1 0 0 0,1 0 0 0 0,-1 2 1 0 0,-42 2-1 0 0,15 7-3281 0 0,3 8-4310 0 0,32-10-2618 0 0</inkml:trace>
</inkml:ink>
</file>

<file path=ppt/ink/ink4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4.659"/>
    </inkml:context>
    <inkml:brush xml:id="br0">
      <inkml:brushProperty name="width" value="0.05" units="cm"/>
      <inkml:brushProperty name="height" value="0.05" units="cm"/>
    </inkml:brush>
  </inkml:definitions>
  <inkml:trace contextRef="#ctx0" brushRef="#br0">190 24 3633 0 0,'0'0'11382'0'0,"-11"1"-11152"0"0,-33 2 7 0 0,41-2-168 0 0,0-1-1 0 0,1 1 1 0 0,-1 0-1 0 0,0 0 1 0 0,1 0 0 0 0,-1 0-1 0 0,1 0 1 0 0,0 1 0 0 0,-1-1-1 0 0,1 1 1 0 0,0 0-1 0 0,0-1 1 0 0,0 1 0 0 0,0 0-1 0 0,0 0 1 0 0,0 0 0 0 0,-2 4-1 0 0,-16 34 1115 0 0,17-34-1014 0 0,1 0 1 0 0,0 0 0 0 0,0 1-1 0 0,1-1 1 0 0,0 0 0 0 0,0 1-1 0 0,0-1 1 0 0,1 1 0 0 0,0-1-1 0 0,0 1 1 0 0,1-1 0 0 0,-1 1-1 0 0,3 7 1 0 0,-2-11-95 0 0,0-1 1 0 0,0 1-1 0 0,1 0 0 0 0,-1 0 0 0 0,1-1 1 0 0,0 1-1 0 0,0-1 0 0 0,0 1 0 0 0,0-1 1 0 0,0 0-1 0 0,0 0 0 0 0,0 0 0 0 0,1 0 1 0 0,-1 0-1 0 0,1 0 0 0 0,0-1 0 0 0,-1 1 1 0 0,1-1-1 0 0,0 0 0 0 0,0 1 1 0 0,0-1-1 0 0,0-1 0 0 0,0 1 0 0 0,0 0 1 0 0,0-1-1 0 0,0 0 0 0 0,0 1 0 0 0,0-1 1 0 0,5-1-1 0 0,7 1 46 0 0,0 0 0 0 0,-1-2 0 0 0,1 0 0 0 0,0 0 0 0 0,-1-1 0 0 0,1-1 0 0 0,-1 0 1 0 0,0-1-1 0 0,0-1 0 0 0,0 0 0 0 0,-1-1 0 0 0,0-1 0 0 0,-1 0 0 0 0,1 0 0 0 0,-2-1 0 0 0,1-1 0 0 0,-1 0 0 0 0,0 0 1 0 0,8-12-1 0 0,-17 20-98 0 0,0 0 0 0 0,-1 0 0 0 0,0 0 1 0 0,1-1-1 0 0,-1 1 0 0 0,0 0 0 0 0,0 0 0 0 0,0-1 1 0 0,-1 1-1 0 0,1 0 0 0 0,0-1 0 0 0,-1 1 0 0 0,0-1 1 0 0,1 1-1 0 0,-1-1 0 0 0,0 1 0 0 0,0-1 1 0 0,0 1-1 0 0,-1-1 0 0 0,1 1 0 0 0,-2-5 0 0 0,1 5-34 0 0,-1-1 0 0 0,0 0-1 0 0,1 1 1 0 0,-1-1 0 0 0,0 1-1 0 0,-1-1 1 0 0,1 1 0 0 0,0 0-1 0 0,-1 0 1 0 0,1 0 0 0 0,-1 0-1 0 0,0 0 1 0 0,1 1 0 0 0,-6-3-1 0 0,-4-1-106 0 0,-1 1 0 0 0,0 0 0 0 0,0 1-1 0 0,0 0 1 0 0,0 0 0 0 0,-23 0 0 0 0,-94 5-384 0 0,66 10-1236 0 0,3 11-4247 0 0,48-13 1399 0 0,8-1-1766 0 0</inkml:trace>
</inkml:ink>
</file>

<file path=ppt/ink/ink4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5.253"/>
    </inkml:context>
    <inkml:brush xml:id="br0">
      <inkml:brushProperty name="width" value="0.05" units="cm"/>
      <inkml:brushProperty name="height" value="0.05" units="cm"/>
    </inkml:brush>
  </inkml:definitions>
  <inkml:trace contextRef="#ctx0" brushRef="#br0">88 62 7874 0 0,'0'0'9990'0'0,"-11"-1"-9793"0"0,-32-2-39 0 0,41 3-139 0 0,1 1 1 0 0,0-1-1 0 0,-1 0 1 0 0,1 1 0 0 0,-1-1-1 0 0,1 1 1 0 0,0-1 0 0 0,0 1-1 0 0,-1 0 1 0 0,1 0-1 0 0,0-1 1 0 0,0 1 0 0 0,0 0-1 0 0,0 0 1 0 0,0 0 0 0 0,0 0-1 0 0,0 0 1 0 0,0 1-1 0 0,0-1 1 0 0,0 0 0 0 0,1 0-1 0 0,-1 1 1 0 0,1-1 0 0 0,-1 0-1 0 0,0 0 1 0 0,1 1-1 0 0,0-1 1 0 0,-1 3 0 0 0,-4 36 1356 0 0,5-35-1270 0 0,0 0-1 0 0,0 0 1 0 0,1-1 0 0 0,0 1-1 0 0,-1 0 1 0 0,1-1-1 0 0,1 1 1 0 0,-1-1-1 0 0,1 1 1 0 0,0-1 0 0 0,0 1-1 0 0,0-1 1 0 0,0 0-1 0 0,1 0 1 0 0,0 0 0 0 0,0-1-1 0 0,0 1 1 0 0,4 3-1 0 0,-2-3 60 0 0,1 0-1 0 0,-1 0 0 0 0,1-1 0 0 0,0 0 1 0 0,0 0-1 0 0,1 0 0 0 0,-1-1 0 0 0,0 0 1 0 0,1 0-1 0 0,-1-1 0 0 0,11 2 1 0 0,2-2 55 0 0,-1 0 0 0 0,0-1 1 0 0,0-1-1 0 0,1-1 1 0 0,-1-1-1 0 0,0 0 1 0 0,0-1-1 0 0,25-10 1 0 0,-32 10-114 0 0,-1 0-1 0 0,0-1 1 0 0,0 0 0 0 0,0 0 0 0 0,12-9 0 0 0,-20 11-62 0 0,1 1 0 0 0,0-1-1 0 0,-1 0 1 0 0,1 0 0 0 0,-1 0 0 0 0,0 0-1 0 0,0 0 1 0 0,0 0 0 0 0,-1-1 0 0 0,1 1-1 0 0,-1-1 1 0 0,0 1 0 0 0,0-1 0 0 0,0 1-1 0 0,0-1 1 0 0,-1 0 0 0 0,1 0-1 0 0,-1 1 1 0 0,0-6 0 0 0,0 6-35 0 0,-1 0-1 0 0,1-1 1 0 0,0 1 0 0 0,-1 0-1 0 0,0 0 1 0 0,0 0 0 0 0,0 0-1 0 0,0 0 1 0 0,-1 0 0 0 0,1 0 0 0 0,-1 0-1 0 0,1 0 1 0 0,-1 1 0 0 0,0-1-1 0 0,0 1 1 0 0,-4-4 0 0 0,0 1-36 0 0,1 0-1 0 0,-1 1 1 0 0,0-1 0 0 0,-1 1 0 0 0,1 1 0 0 0,-1-1 0 0 0,-7-1-1 0 0,-2-1-130 0 0,1 1 0 0 0,-1 1 0 0 0,-1 0 0 0 0,1 2 0 0 0,-33-3 0 0 0,-14 10-3185 0 0,26 12-7442 0 0</inkml:trace>
</inkml:ink>
</file>

<file path=ppt/ink/ink4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6.033"/>
    </inkml:context>
    <inkml:brush xml:id="br0">
      <inkml:brushProperty name="width" value="0.05" units="cm"/>
      <inkml:brushProperty name="height" value="0.05" units="cm"/>
    </inkml:brush>
  </inkml:definitions>
  <inkml:trace contextRef="#ctx0" brushRef="#br0">1 365 7034 0 0,'0'0'7848'0'0,"4"-22"-6620"0"0,17 16-426 0 0,0 0-1 0 0,0 1 0 0 0,0 1 1 0 0,40-2-1 0 0,9-2-56 0 0,241-35-8 0 0,87-15-827 0 0,844-128 986 0 0,-900 166 491 0 0,-341 20-1419 0 0,-1 0-1 0 0,0 0 1 0 0,1 0 0 0 0,-1 0 0 0 0,0 0 0 0 0,0 0 0 0 0,1 0 0 0 0,-1 0-1 0 0,0 0 1 0 0,0 0 0 0 0,0 0 0 0 0,1 0 0 0 0,-1 0 0 0 0,0 1-1 0 0,0-1 1 0 0,0 0 0 0 0,1 0 0 0 0,-1 0 0 0 0,0 1 0 0 0,0-1-1 0 0,0 0 1 0 0,1 0 0 0 0,-1 0 0 0 0,0 1 0 0 0,0-1 0 0 0,0 0 0 0 0,0 0-1 0 0,0 0 1 0 0,0 1 0 0 0,0-1 0 0 0,0 0 0 0 0,0 0 0 0 0,0 1-1 0 0,1-1 1 0 0,-1 0 0 0 0,0 0 0 0 0,0 1 0 0 0,-1-1 0 0 0,1 0 0 0 0,0 1-1 0 0,0-1 1 0 0,0 0 0 0 0,0 0 0 0 0,0 0 0 0 0,0 1 0 0 0,0-1-1 0 0,0 0 1 0 0,0 0 0 0 0,0 1 0 0 0,-1-1 0 0 0,1 0 0 0 0,0 0 0 0 0,0 0-1 0 0,0 1 1 0 0,0-1 0 0 0,-1 0 0 0 0,1 0 0 0 0,0 0 0 0 0,0 0-1 0 0,0 1 1 0 0,-1-1 0 0 0,-10 12-7015 0 0</inkml:trace>
</inkml:ink>
</file>

<file path=ppt/ink/ink4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6.841"/>
    </inkml:context>
    <inkml:brush xml:id="br0">
      <inkml:brushProperty name="width" value="0.05" units="cm"/>
      <inkml:brushProperty name="height" value="0.05" units="cm"/>
    </inkml:brush>
  </inkml:definitions>
  <inkml:trace contextRef="#ctx0" brushRef="#br0">0 8 4409 0 0,'0'0'14939'0'0,"0"-7"-14783"0"0,6 297 1691 0 0,-3-290-1609 0 0,1 0 0 0 0,-1 0 0 0 0,0 0 0 0 0,1-1-1 0 0,-1 1 1 0 0,0-1 0 0 0,0 0 0 0 0,6-2 0 0 0,171-58 891 0 0,-19 7-1066 0 0,-149 50-146 0 0,0 0 1 0 0,0 1-1 0 0,1 0 1 0 0,16-2-1 0 0,6 4-3634 0 0</inkml:trace>
</inkml:ink>
</file>

<file path=ppt/ink/ink4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7.282"/>
    </inkml:context>
    <inkml:brush xml:id="br0">
      <inkml:brushProperty name="width" value="0.05" units="cm"/>
      <inkml:brushProperty name="height" value="0.05" units="cm"/>
    </inkml:brush>
  </inkml:definitions>
  <inkml:trace contextRef="#ctx0" brushRef="#br0">69 1 6545 0 0,'0'0'6983'0'0,"-5"3"-6481"0"0,1 1-266 0 0,-1 0 1 0 0,1 0 0 0 0,0 1 0 0 0,0-1 0 0 0,1 1 0 0 0,0 0 0 0 0,-1 0-1 0 0,2 0 1 0 0,-1 1 0 0 0,1-1 0 0 0,-1 1 0 0 0,1-1 0 0 0,1 1-1 0 0,-1 0 1 0 0,1 0 0 0 0,-1 8 0 0 0,-2 1 67 0 0,1-1-1 0 0,0 1 1 0 0,1 0 0 0 0,0 0 0 0 0,2 0-1 0 0,-1 0 1 0 0,2 0 0 0 0,0 0-1 0 0,1 0 1 0 0,0-1 0 0 0,9 30 0 0 0,4-5-1891 0 0,-11-24-9028 0 0</inkml:trace>
</inkml:ink>
</file>

<file path=ppt/ink/ink4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8.048"/>
    </inkml:context>
    <inkml:brush xml:id="br0">
      <inkml:brushProperty name="width" value="0.05" units="cm"/>
      <inkml:brushProperty name="height" value="0.05" units="cm"/>
    </inkml:brush>
  </inkml:definitions>
  <inkml:trace contextRef="#ctx0" brushRef="#br0">59 64 7394 0 0,'0'0'4018'0'0,"-8"4"-3453"0"0,1-1-368 0 0,4-3-121 0 0,0 1-1 0 0,0 0 0 0 0,1 0 1 0 0,-1 0-1 0 0,1 1 1 0 0,-1-1-1 0 0,1 1 1 0 0,-1-1-1 0 0,1 1 0 0 0,0 0 1 0 0,0 0-1 0 0,-3 3 1 0 0,4-3 110 0 0,0-1 0 0 0,0 1 0 0 0,0 0 0 0 0,0 0 0 0 0,0 0 0 0 0,0 0 0 0 0,1 0 0 0 0,-1 1 0 0 0,1-1 0 0 0,0 0 0 0 0,-1 0 0 0 0,1 0 0 0 0,0 0 0 0 0,0 0 0 0 0,0 1 0 0 0,1-1 0 0 0,-1 0 0 0 0,0 0 0 0 0,1 0 0 0 0,-1 0 0 0 0,1 0 0 0 0,0 0 0 0 0,1 3 0 0 0,0 0 6 0 0,1-1 1 0 0,-1 1-1 0 0,1-1 0 0 0,0 0 0 0 0,0 0 1 0 0,0 0-1 0 0,1 0 0 0 0,5 5 0 0 0,1-2 90 0 0,0 0-1 0 0,0-1 0 0 0,1 0 1 0 0,0-1-1 0 0,0 0 0 0 0,0-1 1 0 0,0 0-1 0 0,1-1 0 0 0,-1 0 0 0 0,22 2 1 0 0,-27-4-200 0 0,0 0 1 0 0,0-1 0 0 0,0 0-1 0 0,0 0 1 0 0,-1-1-1 0 0,1 1 1 0 0,0-1 0 0 0,0 0-1 0 0,0-1 1 0 0,0 0 0 0 0,-1 0-1 0 0,1 0 1 0 0,-1 0-1 0 0,1-1 1 0 0,-1 0 0 0 0,0 0-1 0 0,0 0 1 0 0,-1-1-1 0 0,1 0 1 0 0,0 0 0 0 0,-1 0-1 0 0,0 0 1 0 0,4-6 0 0 0,-5 6-67 0 0,-1 1 0 0 0,0-1 1 0 0,0 0-1 0 0,0 0 0 0 0,-1 1 1 0 0,1-1-1 0 0,-1 0 0 0 0,0 0 1 0 0,0 0-1 0 0,0-1 0 0 0,-1 1 1 0 0,1 0-1 0 0,-1 0 1 0 0,0 0-1 0 0,0 0 0 0 0,-1-1 1 0 0,1 1-1 0 0,-1 0 0 0 0,0 0 1 0 0,0 0-1 0 0,0 0 0 0 0,0 0 1 0 0,-1 0-1 0 0,0 0 0 0 0,0 1 1 0 0,0-1-1 0 0,0 1 0 0 0,0-1 1 0 0,-1 1-1 0 0,0 0 1 0 0,1 0-1 0 0,-6-5 0 0 0,1 2-167 0 0,0 1-1 0 0,0-1 1 0 0,0 1 0 0 0,-1 0-1 0 0,0 0 1 0 0,0 1-1 0 0,0 0 1 0 0,-1 1-1 0 0,1 0 1 0 0,-1 0 0 0 0,0 1-1 0 0,0 0 1 0 0,-17-2-1 0 0,16 4-129 0 0,0 0 1 0 0,-1 0-1 0 0,1 1 0 0 0,0 0 0 0 0,0 1 0 0 0,0 0 0 0 0,-11 4 0 0 0,18-4-174 0 0,-1-1-1 0 0,0 1 0 0 0,1 0 0 0 0,-1 0 0 0 0,1 0 0 0 0,0 1 0 0 0,0-1 0 0 0,0 1 1 0 0,-3 3-1 0 0,4-3-374 0 0,0-1 0 0 0,0 1 0 0 0,0 0 0 0 0,0 0 0 0 0,1 0 0 0 0,0 0 0 0 0,-1 0 0 0 0,1 0 0 0 0,0 0 1 0 0,1 0-1 0 0,-1 1 0 0 0,0 4 0 0 0,1 0-4422 0 0</inkml:trace>
</inkml:ink>
</file>

<file path=ppt/ink/ink4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8.389"/>
    </inkml:context>
    <inkml:brush xml:id="br0">
      <inkml:brushProperty name="width" value="0.05" units="cm"/>
      <inkml:brushProperty name="height" value="0.05" units="cm"/>
    </inkml:brush>
  </inkml:definitions>
  <inkml:trace contextRef="#ctx0" brushRef="#br0">78 1 9738 0 0,'0'0'10244'0'0,"-10"4"-10187"0"0,6-2-55 0 0,0-1-1 0 0,0 1 1 0 0,1 0-1 0 0,-1 0 1 0 0,0 1 0 0 0,1-1-1 0 0,-1 1 1 0 0,1-1 0 0 0,0 1-1 0 0,0 0 1 0 0,0 1-1 0 0,0-1 1 0 0,1 0 0 0 0,-1 1-1 0 0,1-1 1 0 0,0 1-1 0 0,0 0 1 0 0,0 0 0 0 0,0 0-1 0 0,1 0 1 0 0,0 0 0 0 0,-1 0-1 0 0,1 0 1 0 0,1 0-1 0 0,-1 1 1 0 0,1-1 0 0 0,0 6-1 0 0,-1 3-770 0 0,1 25 836 0 0,6-23-3547 0 0,7-9-5418 0 0</inkml:trace>
</inkml:ink>
</file>

<file path=ppt/ink/ink4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8.889"/>
    </inkml:context>
    <inkml:brush xml:id="br0">
      <inkml:brushProperty name="width" value="0.05" units="cm"/>
      <inkml:brushProperty name="height" value="0.05" units="cm"/>
    </inkml:brush>
  </inkml:definitions>
  <inkml:trace contextRef="#ctx0" brushRef="#br0">80 33 11979 0 0,'0'0'5194'0'0,"-9"8"-5182"0"0,-2-1-18 0 0,7-4 2 0 0,0-1-1 0 0,0 1 1 0 0,0-1 0 0 0,1 1-1 0 0,-1 0 1 0 0,1 0 0 0 0,0 1 0 0 0,0-1-1 0 0,0 1 1 0 0,-3 5 0 0 0,3-5 120 0 0,1 0 1 0 0,0-1 0 0 0,0 1-1 0 0,0 0 1 0 0,1 0 0 0 0,-1 0-1 0 0,1 0 1 0 0,0 1 0 0 0,0-1-1 0 0,0 0 1 0 0,1 0 0 0 0,0 1-1 0 0,-1-1 1 0 0,1 0 0 0 0,1 1-1 0 0,-1-1 1 0 0,1 0 0 0 0,0 0-1 0 0,-1 1 1 0 0,2-1 0 0 0,-1 0-1 0 0,0 0 1 0 0,1 0 0 0 0,0 0 0 0 0,0 0-1 0 0,0-1 1 0 0,1 1 0 0 0,-1-1-1 0 0,1 1 1 0 0,0-1 0 0 0,0 0-1 0 0,3 4 1 0 0,1-2 59 0 0,1 1 0 0 0,-1-1 1 0 0,1 0-1 0 0,0-1 0 0 0,0 1 0 0 0,0-2 0 0 0,0 1 1 0 0,1-1-1 0 0,0 0 0 0 0,0-1 0 0 0,-1 0 0 0 0,1-1 1 0 0,0 1-1 0 0,12-1 0 0 0,-12-2-102 0 0,1 0 1 0 0,-1-1-1 0 0,0 0 0 0 0,1-1 1 0 0,-1 0-1 0 0,-1 0 0 0 0,1-1 1 0 0,0 0-1 0 0,-1 0 0 0 0,0-1 1 0 0,0 0-1 0 0,0-1 0 0 0,-1 0 0 0 0,10-9 1 0 0,-13 12-47 0 0,0-1 0 0 0,0 1 1 0 0,0-1-1 0 0,-1-1 0 0 0,1 1 0 0 0,-1 0 1 0 0,0-1-1 0 0,-1 0 0 0 0,1 1 0 0 0,-1-1 1 0 0,0 0-1 0 0,0 0 0 0 0,0-1 0 0 0,-1 1 1 0 0,1 0-1 0 0,-1-1 0 0 0,-1 1 0 0 0,1 0 1 0 0,-1-1-1 0 0,0 1 0 0 0,0-1 1 0 0,0 1-1 0 0,-1-1 0 0 0,0 1 0 0 0,0 0 1 0 0,-3-8-1 0 0,2 8-62 0 0,-1 1 0 0 0,0 0 1 0 0,0 0-1 0 0,0 0 0 0 0,0 0 1 0 0,-1 0-1 0 0,1 1 1 0 0,-1 0-1 0 0,0-1 0 0 0,0 1 1 0 0,0 1-1 0 0,-1-1 0 0 0,1 1 1 0 0,0-1-1 0 0,-1 1 0 0 0,0 0 1 0 0,0 1-1 0 0,1-1 0 0 0,-1 1 1 0 0,-8-1-1 0 0,-6-1-405 0 0,-1 1 0 0 0,1 1 0 0 0,0 1 0 0 0,-20 1 0 0 0,31 0-71 0 0,1 0-1 0 0,-1 1 1 0 0,1 0 0 0 0,0 0-1 0 0,-1 0 1 0 0,1 1 0 0 0,0 0-1 0 0,-8 6 1 0 0,-25 23-10124 0 0</inkml:trace>
</inkml:ink>
</file>

<file path=ppt/ink/ink4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49.512"/>
    </inkml:context>
    <inkml:brush xml:id="br0">
      <inkml:brushProperty name="width" value="0.05" units="cm"/>
      <inkml:brushProperty name="height" value="0.05" units="cm"/>
    </inkml:brush>
  </inkml:definitions>
  <inkml:trace contextRef="#ctx0" brushRef="#br0">69 28 7017 0 0,'0'0'11492'0'0,"-7"0"-11402"0"0,5 0-66 0 0,-1 0 0 0 0,0 1 0 0 0,1-1 0 0 0,-1 1 0 0 0,1-1 1 0 0,-1 1-1 0 0,1 0 0 0 0,-1 0 0 0 0,1 0 0 0 0,-1 0 0 0 0,1 0 0 0 0,0 0 1 0 0,0 1-1 0 0,0-1 0 0 0,0 1 0 0 0,0-1 0 0 0,0 1 0 0 0,0 0 0 0 0,0 0 1 0 0,0 0-1 0 0,1 0 0 0 0,-1 0 0 0 0,1 1 0 0 0,0-1 0 0 0,-1 0 0 0 0,1 0 1 0 0,0 1-1 0 0,0-1 0 0 0,1 1 0 0 0,-1-1 0 0 0,0 1 0 0 0,1 0 0 0 0,0-1 1 0 0,-1 1-1 0 0,1-1 0 0 0,0 1 0 0 0,1 2 0 0 0,-2 0 60 0 0,1-1-1 0 0,-1 1 0 0 0,1-1 1 0 0,0 0-1 0 0,1 1 0 0 0,-1-1 1 0 0,1 1-1 0 0,0-1 0 0 0,0 0 1 0 0,0 0-1 0 0,1 1 0 0 0,-1-1 1 0 0,1 0-1 0 0,0 0 0 0 0,0 0 1 0 0,0-1-1 0 0,1 1 0 0 0,-1 0 1 0 0,1-1-1 0 0,0 0 1 0 0,0 1-1 0 0,0-1 0 0 0,5 3 1 0 0,-1-1-4 0 0,-1 0 0 0 0,0-1 1 0 0,1 0-1 0 0,-1 0 1 0 0,1-1-1 0 0,0 0 0 0 0,1 0 1 0 0,-1-1-1 0 0,0 0 1 0 0,1 0-1 0 0,-1 0 0 0 0,1-1 1 0 0,0 0-1 0 0,-1-1 1 0 0,1 0-1 0 0,0 0 0 0 0,-1 0 1 0 0,1-1-1 0 0,0 0 1 0 0,-1-1-1 0 0,1 0 0 0 0,-1 0 1 0 0,0 0-1 0 0,1-1 1 0 0,-1 0-1 0 0,-1-1 0 0 0,1 1 1 0 0,0-1-1 0 0,-1-1 1 0 0,0 1-1 0 0,0-1 1 0 0,0 0-1 0 0,0-1 0 0 0,-1 1 1 0 0,0-1-1 0 0,0 0 1 0 0,4-7-1 0 0,-7 10-43 0 0,0 0 0 0 0,0 0 1 0 0,0-1-1 0 0,-1 1 0 0 0,1 0 1 0 0,-1-1-1 0 0,0 0 0 0 0,0 1 0 0 0,0-1 1 0 0,-1 1-1 0 0,1-1 0 0 0,-1 0 1 0 0,0 0-1 0 0,0 1 0 0 0,0-1 0 0 0,0 0 1 0 0,-1 1-1 0 0,1-1 0 0 0,-1 0 0 0 0,-2-5 1 0 0,1 5-7 0 0,0 0 1 0 0,-1 0 0 0 0,0 0-1 0 0,0 0 1 0 0,0 1 0 0 0,0 0-1 0 0,0-1 1 0 0,-1 1 0 0 0,0 0-1 0 0,1 0 1 0 0,-1 1 0 0 0,0-1-1 0 0,0 1 1 0 0,-7-3 0 0 0,1 1-315 0 0,0 0 0 0 0,0 1 1 0 0,-1 0-1 0 0,0 1 0 0 0,1 0 1 0 0,-14-1-1 0 0,15 2-539 0 0,0 1 0 0 0,1 0 0 0 0,-1 1 0 0 0,0 0 0 0 0,0 0 0 0 0,0 1-1 0 0,-9 2 1 0 0,-5 4-7753 0 0</inkml:trace>
</inkml:ink>
</file>

<file path=ppt/ink/ink4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0.233"/>
    </inkml:context>
    <inkml:brush xml:id="br0">
      <inkml:brushProperty name="width" value="0.05" units="cm"/>
      <inkml:brushProperty name="height" value="0.05" units="cm"/>
    </inkml:brush>
  </inkml:definitions>
  <inkml:trace contextRef="#ctx0" brushRef="#br0">1 62 9322 0 0,'0'0'7775'0'0,"5"40"-10226"0"0,-2-31 2603 0 0,1-1 0 0 0,1 1 0 0 0,0-1 0 0 0,0 0 0 0 0,0 0 0 0 0,1 0 0 0 0,0-1 0 0 0,0 0 0 0 0,1 0 0 0 0,0-1 0 0 0,0 1 1 0 0,1-2-1 0 0,0 1 0 0 0,0-1 0 0 0,11 6 0 0 0,-6-4 81 0 0,0-1 0 0 0,1 0 0 0 0,0-1 0 0 0,0 0 0 0 0,1-1 0 0 0,-1 0 0 0 0,1-2 0 0 0,0 1 0 0 0,15-1 0 0 0,-22-2-53 0 0,0 0 0 0 0,-1-1-1 0 0,1 0 1 0 0,-1 0 0 0 0,1-1-1 0 0,-1 0 1 0 0,1 0-1 0 0,-1-1 1 0 0,0 0 0 0 0,7-4-1 0 0,-12 6-115 0 0,0-1-1 0 0,0 1 1 0 0,0-1 0 0 0,0 1-1 0 0,0-1 1 0 0,-1 1-1 0 0,1-1 1 0 0,-1 0 0 0 0,1 0-1 0 0,-1 0 1 0 0,0 0 0 0 0,0 0-1 0 0,0 0 1 0 0,0 0-1 0 0,0 0 1 0 0,0 0 0 0 0,-1-1-1 0 0,1 1 1 0 0,-1 0-1 0 0,1-1 1 0 0,-1 1 0 0 0,0 0-1 0 0,0 0 1 0 0,0-1 0 0 0,0 1-1 0 0,0 0 1 0 0,-1-1-1 0 0,1 1 1 0 0,-1 0 0 0 0,1-1-1 0 0,-1 1 1 0 0,0 0-1 0 0,0 0 1 0 0,0 0 0 0 0,0 0-1 0 0,0 0 1 0 0,-3-3-1 0 0,-3-8-171 0 0,-1 1 0 0 0,-1 1-1 0 0,1 0 1 0 0,-2 0 0 0 0,0 0-1 0 0,0 1 1 0 0,-1 1 0 0 0,0 0-1 0 0,-1 0 1 0 0,0 1 0 0 0,0 1-1 0 0,-1 0 1 0 0,-25-10 0 0 0,-8 4-4237 0 0,-1 9-3702 0 0</inkml:trace>
</inkml:ink>
</file>

<file path=ppt/ink/ink4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1.057"/>
    </inkml:context>
    <inkml:brush xml:id="br0">
      <inkml:brushProperty name="width" value="0.05" units="cm"/>
      <inkml:brushProperty name="height" value="0.05" units="cm"/>
    </inkml:brush>
  </inkml:definitions>
  <inkml:trace contextRef="#ctx0" brushRef="#br0">1 58 13691 0 0,'0'0'9127'0'0,"5"0"-8767"0"0,23-4 55 0 0,0-1-1 0 0,42-13 0 0 0,32-6-428 0 0,-98 24-52 0 0,8-3-352 0 0,-1 2 0 0 0,0-1 0 0 0,1 2 1 0 0,0 0-1 0 0,17 1 0 0 0,-29-1 274 0 0,0 0-1 0 0,1 1 1 0 0,-1-1 0 0 0,0 0 0 0 0,1 0-1 0 0,-1 0 1 0 0,1 0 0 0 0,-1 0-1 0 0,0 1 1 0 0,1-1 0 0 0,-1 0 0 0 0,0 0-1 0 0,1 1 1 0 0,-1-1 0 0 0,0 0-1 0 0,0 0 1 0 0,1 1 0 0 0,-1-1 0 0 0,0 0-1 0 0,0 1 1 0 0,0-1 0 0 0,1 0-1 0 0,-1 1 1 0 0,0-1 0 0 0,0 1 0 0 0,0-1-1 0 0,0 0 1 0 0,0 1 0 0 0,0-1 0 0 0,0 1-1 0 0,1-1 1 0 0,-1 0 0 0 0,0 1-1 0 0,-1-1 1 0 0,1 1 0 0 0,0-1 0 0 0,0 0-1 0 0,0 1 1 0 0,0-1 0 0 0,0 0-1 0 0,0 1 1 0 0,0-1 0 0 0,-1 1 0 0 0,1-1-1 0 0,0 0 1 0 0,0 1 0 0 0,0-1-1 0 0,-1 0 1 0 0,1 1 0 0 0,-12 14-9903 0 0</inkml:trace>
</inkml:ink>
</file>

<file path=ppt/ink/ink4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1.430"/>
    </inkml:context>
    <inkml:brush xml:id="br0">
      <inkml:brushProperty name="width" value="0.05" units="cm"/>
      <inkml:brushProperty name="height" value="0.05" units="cm"/>
    </inkml:brush>
  </inkml:definitions>
  <inkml:trace contextRef="#ctx0" brushRef="#br0">0 47 11434 0 0,'0'0'7573'0'0,"37"-7"-7383"0"0,117-19-43 0 0,-115 20-631 0 0,0 1 0 0 0,1 3 0 0 0,48 2 0 0 0,-28 1-7571 0 0,-44-1-1298 0 0</inkml:trace>
</inkml:ink>
</file>

<file path=ppt/ink/ink4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1.759"/>
    </inkml:context>
    <inkml:brush xml:id="br0">
      <inkml:brushProperty name="width" value="0.05" units="cm"/>
      <inkml:brushProperty name="height" value="0.05" units="cm"/>
    </inkml:brush>
  </inkml:definitions>
  <inkml:trace contextRef="#ctx0" brushRef="#br0">3 1 3945 0 0,'0'0'13240'0'0,"-2"26"-12374"0"0,3 16 108 0 0,2 1 0 0 0,2-1 0 0 0,21 82 0 0 0,7 26-237 0 0,-29-86-8675 0 0</inkml:trace>
</inkml:ink>
</file>

<file path=ppt/ink/ink4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2.148"/>
    </inkml:context>
    <inkml:brush xml:id="br0">
      <inkml:brushProperty name="width" value="0.05" units="cm"/>
      <inkml:brushProperty name="height" value="0.05" units="cm"/>
    </inkml:brush>
  </inkml:definitions>
  <inkml:trace contextRef="#ctx0" brushRef="#br0">4 0 15339 0 0,'0'0'10503'0'0,"-3"19"-11460"0"0</inkml:trace>
</inkml:ink>
</file>

<file path=ppt/ink/ink4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2.523"/>
    </inkml:context>
    <inkml:brush xml:id="br0">
      <inkml:brushProperty name="width" value="0.05" units="cm"/>
      <inkml:brushProperty name="height" value="0.05" units="cm"/>
    </inkml:brush>
  </inkml:definitions>
  <inkml:trace contextRef="#ctx0" brushRef="#br0">7 0 9290 0 0,'0'0'11142'0'0,"-3"43"-10802"0"0,3-39-263 0 0,1 1 0 0 0,-1-1 0 0 0,1-1-1 0 0,0 1 1 0 0,1 0 0 0 0,-1 0-1 0 0,1 0 1 0 0,0 0 0 0 0,0-1-1 0 0,0 1 1 0 0,0-1 0 0 0,0 0 0 0 0,1 1-1 0 0,-1-1 1 0 0,1 0 0 0 0,0 0-1 0 0,4 2 1 0 0,9 9 295 0 0,1-2 1 0 0,22 13-1 0 0,0 0 86 0 0,-14-7-293 0 0,-15-11-89 0 0,1 0 1 0 0,-1 1-1 0 0,-1 0 1 0 0,0 0-1 0 0,0 1 0 0 0,8 10 1 0 0,-16-17-33 0 0,0-1 1 0 0,0 0-1 0 0,0 1 0 0 0,0-1 1 0 0,0 1-1 0 0,0 0 0 0 0,-1-1 1 0 0,1 1-1 0 0,-1-1 0 0 0,1 1 1 0 0,-1 0-1 0 0,0 0 0 0 0,0-1 1 0 0,1 1-1 0 0,-1 0 0 0 0,0-1 1 0 0,-1 1-1 0 0,1 0 0 0 0,0 0 1 0 0,0-1-1 0 0,-1 1 0 0 0,1 0 1 0 0,-2 2-1 0 0,1-2 14 0 0,-1 0-1 0 0,0 1 1 0 0,1-1 0 0 0,-1 0 0 0 0,0 0-1 0 0,0 0 1 0 0,-1 0 0 0 0,1-1-1 0 0,0 1 1 0 0,-1 0 0 0 0,1-1 0 0 0,-6 3-1 0 0,-1-1-49 0 0,-1 1 0 0 0,0-1 0 0 0,0 0 0 0 0,0-1 0 0 0,-1-1 0 0 0,-16 2 0 0 0,16-3-412 0 0,0-1 0 0 0,1 0 0 0 0,-1 0 1 0 0,1-1-1 0 0,0-1 0 0 0,-13-4 0 0 0,-3-4-3618 0 0,1-4-3781 0 0</inkml:trace>
</inkml:ink>
</file>

<file path=ppt/ink/ink4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2.883"/>
    </inkml:context>
    <inkml:brush xml:id="br0">
      <inkml:brushProperty name="width" value="0.05" units="cm"/>
      <inkml:brushProperty name="height" value="0.05" units="cm"/>
    </inkml:brush>
  </inkml:definitions>
  <inkml:trace contextRef="#ctx0" brushRef="#br0">0 95 18484 0 0,'0'0'5174'0'0,"36"-11"-4784"0"0,8-2-278 0 0,123-32 267 0 0,-47 22-1170 0 0,-69 20-9273 0 0</inkml:trace>
</inkml:ink>
</file>

<file path=ppt/ink/ink4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6.050"/>
    </inkml:context>
    <inkml:brush xml:id="br0">
      <inkml:brushProperty name="width" value="0.05" units="cm"/>
      <inkml:brushProperty name="height" value="0.05" units="cm"/>
    </inkml:brush>
  </inkml:definitions>
  <inkml:trace contextRef="#ctx0" brushRef="#br0">99 0 9322 0 0,'0'0'9505'0'0,"-3"8"-9324"0"0,-3 6-88 0 0,-7 12 190 0 0,2 0 0 0 0,1 1 0 0 0,1 0 0 0 0,2 1 0 0 0,-6 36 0 0 0,9-22 69 0 0,1 0 0 0 0,3 0-1 0 0,1 0 1 0 0,2 0 0 0 0,2-1 0 0 0,1 1-1 0 0,15 48 1 0 0,-20-88-337 0 0,5 17 27 0 0,0 0 0 0 0,2-1 0 0 0,10 21 0 0 0,-17-36-23 0 0,1 0-1 0 0,-1 0 1 0 0,1 0 0 0 0,0-1 0 0 0,0 1-1 0 0,0 0 1 0 0,0-1 0 0 0,0 1 0 0 0,0-1 0 0 0,1 0-1 0 0,-1 0 1 0 0,1 0 0 0 0,-1 0 0 0 0,1 0-1 0 0,0 0 1 0 0,0-1 0 0 0,0 1 0 0 0,0-1-1 0 0,0 0 1 0 0,0 0 0 0 0,0 0 0 0 0,1 0-1 0 0,-1-1 1 0 0,0 1 0 0 0,0-1 0 0 0,1 0-1 0 0,4 0 1 0 0,-3-2 12 0 0,0 0-1 0 0,0 0 1 0 0,-1 0 0 0 0,1 0-1 0 0,0-1 1 0 0,-1 0-1 0 0,0 0 1 0 0,0 0 0 0 0,0-1-1 0 0,0 1 1 0 0,0-1-1 0 0,-1 0 1 0 0,1 0 0 0 0,-1 0-1 0 0,5-9 1 0 0,-4 6-8 0 0,0 0 1 0 0,0 0 0 0 0,-1 0-1 0 0,0-1 1 0 0,0 1-1 0 0,-1-1 1 0 0,0 1-1 0 0,0-1 1 0 0,0-15 0 0 0,-2 16-15 0 0,0 1-1 0 0,-1-1 1 0 0,1 0 0 0 0,-2 1 0 0 0,1-1 0 0 0,-1 0-1 0 0,0 1 1 0 0,0 0 0 0 0,-1-1 0 0 0,0 1 0 0 0,0 0 0 0 0,-7-9-1 0 0,7 11-39 0 0,0 1 0 0 0,0-1 0 0 0,0 1 0 0 0,0 0 0 0 0,-1 0 0 0 0,0 0 0 0 0,1 1 0 0 0,-1-1 0 0 0,0 1 0 0 0,0 0 0 0 0,-1 0 0 0 0,1 0-1 0 0,0 1 1 0 0,-1-1 0 0 0,1 1 0 0 0,0 0 0 0 0,-1 1 0 0 0,0-1 0 0 0,-7 1 0 0 0,3 0-48 0 0,0 0 1 0 0,0 1 0 0 0,1 1-1 0 0,-1 0 1 0 0,1 0-1 0 0,-1 0 1 0 0,1 1-1 0 0,0 0 1 0 0,0 1 0 0 0,-10 5-1 0 0,13-6-174 0 0,1 0 0 0 0,0 1 0 0 0,0-1 0 0 0,0 1-1 0 0,0-1 1 0 0,0 1 0 0 0,-5 9 0 0 0,7-9-286 0 0,0-1 0 0 0,0 1 0 0 0,0 0 1 0 0,1-1-1 0 0,-1 1 0 0 0,1 0 0 0 0,0 0 0 0 0,0 0 0 0 0,0 0 1 0 0,1 0-1 0 0,0 6 0 0 0,0-9 146 0 0,0 0 0 0 0,0 0-1 0 0,0 0 1 0 0,0 1 0 0 0,1-1 0 0 0,-1 0 0 0 0,0 0 0 0 0,1 0-1 0 0,-1 0 1 0 0,1 0 0 0 0,-1 0 0 0 0,1 0 0 0 0,0 0 0 0 0,-1 0-1 0 0,1 0 1 0 0,0-1 0 0 0,0 1 0 0 0,-1 0 0 0 0,1 0 0 0 0,0-1 0 0 0,0 1-1 0 0,0 0 1 0 0,0-1 0 0 0,0 1 0 0 0,1 0 0 0 0,6 3-4571 0 0</inkml:trace>
</inkml:ink>
</file>

<file path=ppt/ink/ink4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6.457"/>
    </inkml:context>
    <inkml:brush xml:id="br0">
      <inkml:brushProperty name="width" value="0.05" units="cm"/>
      <inkml:brushProperty name="height" value="0.05" units="cm"/>
    </inkml:brush>
  </inkml:definitions>
  <inkml:trace contextRef="#ctx0" brushRef="#br0">53 9 6833 0 0,'0'0'14946'0'0,"-9"-2"-14839"0"0,-24-4-39 0 0,32 6-64 0 0,1 0-1 0 0,0 0 1 0 0,-1 0 0 0 0,1 0 0 0 0,0 0-1 0 0,-1 0 1 0 0,1 0 0 0 0,-1 0 0 0 0,1 0-1 0 0,0 0 1 0 0,-1 0 0 0 0,1 0-1 0 0,0 1 1 0 0,-1-1 0 0 0,1 0 0 0 0,0 0-1 0 0,-1 0 1 0 0,1 1 0 0 0,0-1 0 0 0,0 0-1 0 0,-1 0 1 0 0,1 0 0 0 0,0 1-1 0 0,0-1 1 0 0,-1 0 0 0 0,1 1 0 0 0,0-1-1 0 0,0 0 1 0 0,0 1 0 0 0,-1-1-1 0 0,1 0 1 0 0,0 1 0 0 0,0-1 0 0 0,0 0-1 0 0,0 1 1 0 0,0-1 0 0 0,0 0 0 0 0,0 1-1 0 0,0-1 1 0 0,0 0 0 0 0,0 1-1 0 0,0-1 1 0 0,0 1 0 0 0,0-1 0 0 0,0 0-1 0 0,0 1 1 0 0,0-1 0 0 0,0 0 0 0 0,0 1-1 0 0,1-1 1 0 0,-1 0 0 0 0,0 1-1 0 0,0-1 1 0 0,0 0 0 0 0,1 1 0 0 0,-1-1-1 0 0,0 1 1 0 0,9 16 151 0 0,47 50 394 0 0,-24-30-381 0 0,-1 2-1 0 0,45 75 1 0 0,-75-112-142 0 0,0 0 0 0 0,1 0 0 0 0,-1 1 0 0 0,0-1 0 0 0,0 0 0 0 0,-1 1 0 0 0,1-1 0 0 0,0 1 0 0 0,-1-1 0 0 0,0 1 0 0 0,0 0 0 0 0,1-1 0 0 0,-1 1 0 0 0,-1-1-1 0 0,1 1 1 0 0,0-1 0 0 0,-1 1 0 0 0,1-1 0 0 0,-1 1 0 0 0,0-1 0 0 0,0 1 0 0 0,0-1 0 0 0,0 0 0 0 0,0 1 0 0 0,0-1 0 0 0,-1 0 0 0 0,1 0 0 0 0,-1 0 0 0 0,1 0 0 0 0,-1 0 0 0 0,-3 2 0 0 0,3-2-234 0 0,-1 0 0 0 0,0 0 0 0 0,0 0 0 0 0,0 0 1 0 0,0-1-1 0 0,0 1 0 0 0,-1-1 0 0 0,1 0 0 0 0,0 0 0 0 0,-4 0 1 0 0,3 0-897 0 0,0-1 1 0 0,-1 1-1 0 0,1-1 1 0 0,0 0 0 0 0,0-1-1 0 0,0 1 1 0 0,0-1-1 0 0,0 0 1 0 0,-5-1 0 0 0</inkml:trace>
</inkml:ink>
</file>

<file path=ppt/ink/ink4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6.834"/>
    </inkml:context>
    <inkml:brush xml:id="br0">
      <inkml:brushProperty name="width" value="0.05" units="cm"/>
      <inkml:brushProperty name="height" value="0.05" units="cm"/>
    </inkml:brush>
  </inkml:definitions>
  <inkml:trace contextRef="#ctx0" brushRef="#br0">0 100 11210 0 0,'0'0'6210'0'0,"207"-84"-6250"0"0,-183 76-152 0 0,2 5-240 0 0,-5 1-585 0 0,-1 0-1015 0 0,1 2-993 0 0,-6 0-463 0 0,-6 0-3706 0 0</inkml:trace>
</inkml:ink>
</file>

<file path=ppt/ink/ink4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7.175"/>
    </inkml:context>
    <inkml:brush xml:id="br0">
      <inkml:brushProperty name="width" value="0.05" units="cm"/>
      <inkml:brushProperty name="height" value="0.05" units="cm"/>
    </inkml:brush>
  </inkml:definitions>
  <inkml:trace contextRef="#ctx0" brushRef="#br0">76 0 5945 0 0,'0'0'8729'0'0,"-12"31"-8660"0"0,-36 92-61 0 0,32-70-75 0 0,16-52-54 0 0,0 0 1 0 0,0 0-1 0 0,0 0 1 0 0,0 0-1 0 0,0 1 1 0 0,1-1-1 0 0,-1 0 1 0 0,0 0-1 0 0,0 0 1 0 0,1 0-1 0 0,-1 0 0 0 0,1 0 1 0 0,-1 0-1 0 0,1 0 1 0 0,-1 0-1 0 0,2 1 1 0 0,1 3-1359 0 0</inkml:trace>
</inkml:ink>
</file>

<file path=ppt/ink/ink4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7.548"/>
    </inkml:context>
    <inkml:brush xml:id="br0">
      <inkml:brushProperty name="width" value="0.05" units="cm"/>
      <inkml:brushProperty name="height" value="0.05" units="cm"/>
    </inkml:brush>
  </inkml:definitions>
  <inkml:trace contextRef="#ctx0" brushRef="#br0">146 37 4737 0 0,'0'0'13294'0'0,"-15"8"-12949"0"0,-49 24-28 0 0,60-30-240 0 0,-1 1 1 0 0,1 1-1 0 0,0-1 0 0 0,0 0 0 0 0,1 1 0 0 0,-1 0 0 0 0,1 0 0 0 0,-1 0 1 0 0,1 0-1 0 0,0 1 0 0 0,1-1 0 0 0,-1 1 0 0 0,1-1 0 0 0,0 1 0 0 0,0 0 0 0 0,-2 9 1 0 0,1-4 76 0 0,1-7-50 0 0,1 1 0 0 0,0 0 0 0 0,0-1 0 0 0,0 1 0 0 0,0 0 0 0 0,1 0 0 0 0,-1 0 0 0 0,1-1-1 0 0,0 1 1 0 0,0 0 0 0 0,1 0 0 0 0,-1 0 0 0 0,1-1 0 0 0,0 1 0 0 0,0 0 0 0 0,0-1 0 0 0,0 1 0 0 0,1 0 0 0 0,-1-1 0 0 0,1 0 0 0 0,3 6 0 0 0,-1-5-24 0 0,1 1 0 0 0,-1-1 1 0 0,1 1-1 0 0,0-1 1 0 0,0-1-1 0 0,0 1 0 0 0,1-1 1 0 0,-1 0-1 0 0,1 0 0 0 0,0 0 1 0 0,-1-1-1 0 0,9 2 0 0 0,-2 0-30 0 0,0-1 0 0 0,0-1-1 0 0,0 0 1 0 0,0-1-1 0 0,0 0 1 0 0,1 0-1 0 0,-1-2 1 0 0,0 1-1 0 0,0-2 1 0 0,1 1-1 0 0,-1-2 1 0 0,0 0-1 0 0,16-6 1 0 0,-24 7-6 0 0,0 0 1 0 0,1 0-1 0 0,-1 0 1 0 0,0-1-1 0 0,0 0 1 0 0,-1 0-1 0 0,1 0 0 0 0,-1 0 1 0 0,1 0-1 0 0,-1-1 1 0 0,4-4-1 0 0,-7 5-26 0 0,1 1 0 0 0,0 0 0 0 0,0 0 0 0 0,-1 0-1 0 0,1-1 1 0 0,-1 1 0 0 0,0 0 0 0 0,0-1 0 0 0,0 1-1 0 0,0 0 1 0 0,0 0 0 0 0,0-1 0 0 0,-1 1 0 0 0,1 0 0 0 0,-1-1-1 0 0,1 1 1 0 0,-1 0 0 0 0,0 0 0 0 0,0 0 0 0 0,0 0-1 0 0,0 0 1 0 0,0 0 0 0 0,-1 0 0 0 0,-2-3 0 0 0,-11-17-24 0 0,-1 1 0 0 0,0 1 0 0 0,-2 1 0 0 0,-38-33-1 0 0,47 44-336 0 0,-1 1-1 0 0,1 1 0 0 0,-1 0 1 0 0,0 1-1 0 0,-1-1 0 0 0,0 2 0 0 0,1 0 1 0 0,-1 0-1 0 0,-1 1 0 0 0,1 0 1 0 0,0 1-1 0 0,-1 0 0 0 0,-15 0 0 0 0,26 2 142 0 0,1 0-1 0 0,-1 0 1 0 0,0 0-1 0 0,0 0 1 0 0,1 1 0 0 0,-1-1-1 0 0,0 0 1 0 0,1 0-1 0 0,-1 1 1 0 0,0-1-1 0 0,1 0 1 0 0,-1 1-1 0 0,0-1 1 0 0,1 1-1 0 0,-1-1 1 0 0,1 1-1 0 0,-1-1 1 0 0,1 1-1 0 0,-1-1 1 0 0,1 1 0 0 0,-1-1-1 0 0,1 1 1 0 0,-1 0-1 0 0,1-1 1 0 0,0 1-1 0 0,-1 0 1 0 0,1-1-1 0 0,0 1 1 0 0,0 0-1 0 0,0-1 1 0 0,-1 2-1 0 0,-1 26-7462 0 0,2-23 5915 0 0,0 3-2676 0 0</inkml:trace>
</inkml:ink>
</file>

<file path=ppt/ink/ink4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8.015"/>
    </inkml:context>
    <inkml:brush xml:id="br0">
      <inkml:brushProperty name="width" value="0.05" units="cm"/>
      <inkml:brushProperty name="height" value="0.05" units="cm"/>
    </inkml:brush>
  </inkml:definitions>
  <inkml:trace contextRef="#ctx0" brushRef="#br0">136 56 912 0 0,'0'0'15997'0'0,"1"-5"-15465"0"0,-1 4-496 0 0,0 0 0 0 0,0 0 0 0 0,0 0 0 0 0,0 1 0 0 0,0-1 0 0 0,0 0 0 0 0,0 0 0 0 0,0 0 0 0 0,0 0 0 0 0,0 0-1 0 0,-1 0 1 0 0,1 0 0 0 0,0 0 0 0 0,-1 1 0 0 0,1-1 0 0 0,0 0 0 0 0,-1 0 0 0 0,1 0 0 0 0,-1 1 0 0 0,0-1 0 0 0,1 0 0 0 0,-1 1 0 0 0,1-1 0 0 0,-1 0 0 0 0,0 1 0 0 0,0-1 0 0 0,1 1 0 0 0,-1-1 0 0 0,0 1 0 0 0,0-1-1 0 0,-1 0 1 0 0,-1 1 0 0 0,1 0 0 0 0,0 0-1 0 0,0 0 1 0 0,0 0-1 0 0,0 0 1 0 0,0 0-1 0 0,0 0 1 0 0,-1 1-1 0 0,1-1 1 0 0,0 1-1 0 0,0 0 1 0 0,0-1 0 0 0,0 1-1 0 0,0 0 1 0 0,1 0-1 0 0,-1 0 1 0 0,0 0-1 0 0,-3 3 1 0 0,-4 3 63 0 0,-1 0 0 0 0,1 1 0 0 0,1 0 0 0 0,-1 0 0 0 0,-8 12 1 0 0,15-17-31 0 0,0 0-1 0 0,0 0 1 0 0,0 1 0 0 0,0-1 0 0 0,1 0 0 0 0,-1 1 0 0 0,1-1 0 0 0,0 1 0 0 0,0 0 0 0 0,0-1 0 0 0,0 1 0 0 0,1 0 0 0 0,-1 0 0 0 0,1-1 0 0 0,0 1 0 0 0,0 0 0 0 0,1 0 0 0 0,-1-1 0 0 0,1 1 0 0 0,1 6 0 0 0,0-7 53 0 0,0 0 0 0 0,0 1 0 0 0,0-1-1 0 0,1 0 1 0 0,-1 0 0 0 0,1-1 0 0 0,0 1 0 0 0,-1 0 0 0 0,1-1 0 0 0,0 0 0 0 0,1 0 0 0 0,-1 0-1 0 0,0 0 1 0 0,0 0 0 0 0,1 0 0 0 0,-1-1 0 0 0,7 2 0 0 0,3 1 6 0 0,1 0 1 0 0,-1-1-1 0 0,21 3 0 0 0,-17-4-90 0 0,1-1 1 0 0,0 0-1 0 0,0-1 0 0 0,-1-1 1 0 0,1 0-1 0 0,0-2 0 0 0,-1 0 1 0 0,0-1-1 0 0,1 0 0 0 0,-1-2 1 0 0,-1 0-1 0 0,1-1 0 0 0,-1 0 1 0 0,22-15-1 0 0,-36 21-22 0 0,1-1-1 0 0,-1 1 1 0 0,0-1-1 0 0,0 0 1 0 0,0 1 0 0 0,0-1-1 0 0,0 0 1 0 0,0 0 0 0 0,-1 0-1 0 0,1 0 1 0 0,-1-1 0 0 0,1 1-1 0 0,-1 0 1 0 0,0-1-1 0 0,0 1 1 0 0,0-1 0 0 0,0 1-1 0 0,0-1 1 0 0,-1 1 0 0 0,1-1-1 0 0,0-4 1 0 0,-2 3-18 0 0,1 1 1 0 0,-1-1 0 0 0,0 1-1 0 0,0-1 1 0 0,0 0-1 0 0,0 1 1 0 0,-1-1-1 0 0,1 1 1 0 0,-1 0-1 0 0,0 0 1 0 0,0-1-1 0 0,0 1 1 0 0,-5-5-1 0 0,0 1-130 0 0,0 0-1 0 0,-1 0 0 0 0,0 0 1 0 0,0 1-1 0 0,0 0 0 0 0,-1 0 1 0 0,0 1-1 0 0,0 0 0 0 0,-1 1 0 0 0,-12-5 1 0 0,-23 3-2450 0 0,16 6-2522 0 0,15 0 302 0 0,1 0-5934 0 0</inkml:trace>
</inkml:ink>
</file>

<file path=ppt/ink/ink4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8.811"/>
    </inkml:context>
    <inkml:brush xml:id="br0">
      <inkml:brushProperty name="width" value="0.05" units="cm"/>
      <inkml:brushProperty name="height" value="0.05" units="cm"/>
    </inkml:brush>
  </inkml:definitions>
  <inkml:trace contextRef="#ctx0" brushRef="#br0">3 232 1944 0 0,'0'0'8289'0'0,"-1"-3"-8261"0"0,0-8 7524 0 0,152-52-3360 0 0,-62 28-3304 0 0,-57 22-703 0 0,241-89-22 0 0,-269 101-765 0 0,17-3 1196 0 0,-13 7-3732 0 0</inkml:trace>
</inkml:ink>
</file>

<file path=ppt/ink/ink4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1:59.764"/>
    </inkml:context>
    <inkml:brush xml:id="br0">
      <inkml:brushProperty name="width" value="0.05" units="cm"/>
      <inkml:brushProperty name="height" value="0.05" units="cm"/>
    </inkml:brush>
  </inkml:definitions>
  <inkml:trace contextRef="#ctx0" brushRef="#br0">40 28 952 0 0,'0'0'16505'0'0,"-1"-5"-17297"0"0,-3 8 800 0 0,1 0 1 0 0,0 0-1 0 0,0 0 0 0 0,0 1 1 0 0,0-1-1 0 0,1 1 0 0 0,-1-1 1 0 0,1 1-1 0 0,0 0 0 0 0,0 0 1 0 0,1 0-1 0 0,-1 0 0 0 0,1 0 1 0 0,0 1-1 0 0,0-1 0 0 0,0 0 1 0 0,0 9-1 0 0,0-10 74 0 0,1 0 1 0 0,0 1-1 0 0,1-1 0 0 0,-1 0 0 0 0,0 0 1 0 0,1 0-1 0 0,0 0 0 0 0,0 0 0 0 0,0 0 0 0 0,0 0 1 0 0,0 0-1 0 0,1 0 0 0 0,-1 0 0 0 0,1-1 0 0 0,-1 1 1 0 0,1 0-1 0 0,0-1 0 0 0,0 1 0 0 0,1-1 1 0 0,-1 0-1 0 0,0 0 0 0 0,1 0 0 0 0,-1 0 0 0 0,6 3 1 0 0,7 1 25 0 0,1 0 0 0 0,-1 0 0 0 0,1-2 0 0 0,0 0 0 0 0,0 0 0 0 0,0-2 0 0 0,1 0 0 0 0,18 0 0 0 0,-27-2-39 0 0,0 0 0 0 0,1 0-1 0 0,-1-1 1 0 0,0 0-1 0 0,0-1 1 0 0,0 1-1 0 0,1-1 1 0 0,-2-1 0 0 0,1 0-1 0 0,0 0 1 0 0,0 0-1 0 0,-1-1 1 0 0,0 0 0 0 0,0-1-1 0 0,0 1 1 0 0,0-2-1 0 0,11-10 1 0 0,-17 14-43 0 0,1 1 1 0 0,-1-1-1 0 0,0 1 1 0 0,0-1 0 0 0,0 0-1 0 0,0 1 1 0 0,0-1-1 0 0,0 0 1 0 0,-1 0-1 0 0,1 0 1 0 0,0 0-1 0 0,-1 0 1 0 0,1 0 0 0 0,-1 0-1 0 0,0 0 1 0 0,0 0-1 0 0,0 1 1 0 0,0-1-1 0 0,0 0 1 0 0,0 0-1 0 0,-1 0 1 0 0,1 0 0 0 0,0 0-1 0 0,-2-3 1 0 0,0 1-14 0 0,0 1 0 0 0,0-1 1 0 0,-1 1-1 0 0,0-1 0 0 0,1 1 0 0 0,-1 0 1 0 0,0 0-1 0 0,0 0 0 0 0,-1 1 1 0 0,1-1-1 0 0,-5-2 0 0 0,-7-3-186 0 0,0-1-1 0 0,-1 2 0 0 0,0 0 0 0 0,-28-7 0 0 0,-18 3-3286 0 0,21 8-5297 0 0,25 3-58 0 0</inkml:trace>
</inkml:ink>
</file>

<file path=ppt/ink/ink4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0.718"/>
    </inkml:context>
    <inkml:brush xml:id="br0">
      <inkml:brushProperty name="width" value="0.05" units="cm"/>
      <inkml:brushProperty name="height" value="0.05" units="cm"/>
    </inkml:brush>
  </inkml:definitions>
  <inkml:trace contextRef="#ctx0" brushRef="#br0">1 312 4273 0 0,'0'0'12203'0'0,"19"-6"-11683"0"0,-14 5-498 0 0,34-9 989 0 0,75-10-1 0 0,280-27 1157 0 0,-74 8-1770 0 0,839-78-1045 0 0,-928 88 399 0 0,-82 8 1047 0 0,166 0-1 0 0,-315 21-585 0 0,-28 20-1649 0 0,14-11-4681 0 0</inkml:trace>
</inkml:ink>
</file>

<file path=ppt/ink/ink4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5.839"/>
    </inkml:context>
    <inkml:brush xml:id="br0">
      <inkml:brushProperty name="width" value="0.05" units="cm"/>
      <inkml:brushProperty name="height" value="0.05" units="cm"/>
    </inkml:brush>
  </inkml:definitions>
  <inkml:trace contextRef="#ctx0" brushRef="#br0">35 69 3145 0 0,'0'0'10807'0'0,"-2"-1"-10301"0"0,-21-15 6028 0 0,39 8-6454 0 0,1 0-1 0 0,-1 1 0 0 0,1 1 0 0 0,1 1 1 0 0,-1 0-1 0 0,1 1 0 0 0,-1 1 0 0 0,1 0 1 0 0,0 2-1 0 0,0 0 0 0 0,31 3 0 0 0,-48-3-89 0 0,0 1-1 0 0,1 0 1 0 0,-1 0-1 0 0,0 1 1 0 0,0-1-1 0 0,1 0 1 0 0,-1 0-1 0 0,0 1 1 0 0,0-1-1 0 0,0 1 1 0 0,0-1-1 0 0,1 1 0 0 0,-1-1 1 0 0,0 1-1 0 0,0-1 1 0 0,0 1-1 0 0,0 0 1 0 0,0 0-1 0 0,-1 0 1 0 0,1 0-1 0 0,0-1 1 0 0,0 1-1 0 0,0 0 1 0 0,-1 0-1 0 0,1 0 1 0 0,0 2-1 0 0,0 0 7 0 0,-1-1 0 0 0,0 0 0 0 0,1 0 0 0 0,-1 1 0 0 0,0-1-1 0 0,-1 0 1 0 0,1 0 0 0 0,0 1 0 0 0,-1-1 0 0 0,1 0 0 0 0,-1 0 0 0 0,1 0 0 0 0,-3 3 0 0 0,-1 5 20 0 0,-1-1 1 0 0,0 0-1 0 0,-1 0 1 0 0,1 0-1 0 0,-9 8 1 0 0,0-2-1 0 0,-2 0 1 0 0,0-1 0 0 0,0-1-1 0 0,-23 15 1 0 0,30-23 52 0 0,0 1 0 0 0,0-1 0 0 0,-1-1 1 0 0,1 0-1 0 0,-1 0 0 0 0,0-1 0 0 0,-1 0 0 0 0,1 0 0 0 0,0-1 1 0 0,-16 0-1 0 0,25-2 243 0 0,6-3-336 0 0,0 0-1 0 0,0 1 1 0 0,0-1 0 0 0,0 1 0 0 0,10-3 0 0 0,-9 3-31 0 0,0 0 1 0 0,0 1-1 0 0,0 0 1 0 0,0 0 0 0 0,0 0-1 0 0,0 1 1 0 0,0 0 0 0 0,0 0-1 0 0,0 1 1 0 0,0-1 0 0 0,1 1-1 0 0,-1 1 1 0 0,0-1 0 0 0,-1 1-1 0 0,1 0 1 0 0,0 0-1 0 0,0 1 1 0 0,-1-1 0 0 0,0 2-1 0 0,1-1 1 0 0,-1 0 0 0 0,0 1-1 0 0,-1 0 1 0 0,1 0 0 0 0,-1 0-1 0 0,1 1 1 0 0,-1-1 0 0 0,-1 1-1 0 0,1 0 1 0 0,-1 0-1 0 0,0 1 1 0 0,4 6 0 0 0,-6-10 64 0 0,-1-1 0 0 0,1 1-1 0 0,0-1 1 0 0,-1 1 0 0 0,1 0 0 0 0,-1 0 0 0 0,1-1 0 0 0,-1 1 0 0 0,0 0 0 0 0,0 0-1 0 0,0-1 1 0 0,0 1 0 0 0,0 0 0 0 0,0 0 0 0 0,0-1 0 0 0,-1 1 0 0 0,1 0-1 0 0,0 0 1 0 0,-1-1 0 0 0,0 1 0 0 0,1 0 0 0 0,-1-1 0 0 0,0 1 0 0 0,0-1 0 0 0,-1 3-1 0 0,-1-1 31 0 0,0 0-1 0 0,-1 0 0 0 0,1 0 0 0 0,-1 0 0 0 0,0 0 0 0 0,1-1 0 0 0,-1 1 1 0 0,-1-1-1 0 0,-6 3 0 0 0,-2 0 102 0 0,-1-1 0 0 0,1 0 0 0 0,-1-1 0 0 0,0 0 0 0 0,-25 1-1 0 0,30-4-925 0 0,-30 0 2845 0 0,23-5-4349 0 0,9-5-6267 0 0</inkml:trace>
</inkml:ink>
</file>

<file path=ppt/ink/ink4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6.310"/>
    </inkml:context>
    <inkml:brush xml:id="br0">
      <inkml:brushProperty name="width" value="0.05" units="cm"/>
      <inkml:brushProperty name="height" value="0.05" units="cm"/>
    </inkml:brush>
  </inkml:definitions>
  <inkml:trace contextRef="#ctx0" brushRef="#br0">37 0 4609 0 0,'0'0'12424'0'0,"-9"38"-9658"0"0,4-24-2374 0 0,0 1-1 0 0,0 0 1 0 0,1 0 0 0 0,1 0 0 0 0,1 0-1 0 0,0 0 1 0 0,1 29 0 0 0,2 21-4344 0 0,0-7-8496 0 0</inkml:trace>
</inkml:ink>
</file>

<file path=ppt/ink/ink4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6.732"/>
    </inkml:context>
    <inkml:brush xml:id="br0">
      <inkml:brushProperty name="width" value="0.05" units="cm"/>
      <inkml:brushProperty name="height" value="0.05" units="cm"/>
    </inkml:brush>
  </inkml:definitions>
  <inkml:trace contextRef="#ctx0" brushRef="#br0">27 1 5545 0 0,'0'0'12671'0'0,"-2"24"-12471"0"0,0 6-165 0 0,-10 75 18 0 0,9-88-652 0 0,-3 17 859 0 0,5-22-3497 0 0,1 0-3429 0 0</inkml:trace>
</inkml:ink>
</file>

<file path=ppt/ink/ink4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7.169"/>
    </inkml:context>
    <inkml:brush xml:id="br0">
      <inkml:brushProperty name="width" value="0.05" units="cm"/>
      <inkml:brushProperty name="height" value="0.05" units="cm"/>
    </inkml:brush>
  </inkml:definitions>
  <inkml:trace contextRef="#ctx0" brushRef="#br0">0 0 4257 0 0,'0'0'10379'0'0,"2"10"-9682"0"0,-1-5-733 0 0,0 1 319 0 0,0 1-1 0 0,1-1 1 0 0,0 0 0 0 0,0 1-1 0 0,0-1 1 0 0,1 0 0 0 0,0 0 0 0 0,0-1-1 0 0,1 1 1 0 0,-1-1 0 0 0,1 1-1 0 0,0-1 1 0 0,7 6 0 0 0,0-2 77 0 0,-1 0 0 0 0,0 1-1 0 0,0 1 1 0 0,-1-1 0 0 0,0 1 0 0 0,-1 1 0 0 0,9 15 0 0 0,-14-19-250 0 0,1 0 1 0 0,-1-1-1 0 0,0 1 1 0 0,-1 0-1 0 0,0 0 0 0 0,0 1 1 0 0,-1-1-1 0 0,0 0 1 0 0,0 0-1 0 0,-1 1 0 0 0,0-1 1 0 0,0 1-1 0 0,-3 13 1 0 0,2-19-76 0 0,1-1 0 0 0,-1 1 1 0 0,0-1-1 0 0,0 1 1 0 0,0-1-1 0 0,0 0 0 0 0,0 1 1 0 0,-1-1-1 0 0,1 0 1 0 0,-1 0-1 0 0,0 0 0 0 0,1 0 1 0 0,-1 0-1 0 0,0 0 0 0 0,0 0 1 0 0,0-1-1 0 0,0 1 1 0 0,0-1-1 0 0,-1 1 0 0 0,1-1 1 0 0,0 0-1 0 0,-1 0 1 0 0,1 0-1 0 0,-1 0 0 0 0,1 0 1 0 0,-1-1-1 0 0,1 1 0 0 0,-1-1 1 0 0,0 1-1 0 0,1-1 1 0 0,-4 0-1 0 0,1 0-316 0 0,1-1 0 0 0,-1 1-1 0 0,0-1 1 0 0,0 1 0 0 0,0-2 0 0 0,1 1-1 0 0,-6-2 1 0 0,6 1-662 0 0,0 1-1 0 0,1-1 1 0 0,-1 0-1 0 0,1 0 1 0 0,-1-1-1 0 0,1 1 1 0 0,0-1-1 0 0,-4-3 1 0 0,-1-3-5100 0 0</inkml:trace>
</inkml:ink>
</file>

<file path=ppt/ink/ink4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7.529"/>
    </inkml:context>
    <inkml:brush xml:id="br0">
      <inkml:brushProperty name="width" value="0.05" units="cm"/>
      <inkml:brushProperty name="height" value="0.05" units="cm"/>
    </inkml:brush>
  </inkml:definitions>
  <inkml:trace contextRef="#ctx0" brushRef="#br0">0 197 10042 0 0,'0'0'8609'0'0,"34"-22"-8416"0"0,107-70-98 0 0,-124 80-278 0 0,1 1 0 0 0,-1 0 0 0 0,2 1 0 0 0,0 1 0 0 0,25-8-1 0 0,-25 10-506 0 0,5 2-2110 0 0</inkml:trace>
</inkml:ink>
</file>

<file path=ppt/ink/ink4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7.886"/>
    </inkml:context>
    <inkml:brush xml:id="br0">
      <inkml:brushProperty name="width" value="0.05" units="cm"/>
      <inkml:brushProperty name="height" value="0.05" units="cm"/>
    </inkml:brush>
  </inkml:definitions>
  <inkml:trace contextRef="#ctx0" brushRef="#br0">75 76 2128 0 0,'0'0'11162'0'0,"-9"5"-10597"0"0,-29 15 11 0 0,35-17-405 0 0,1-1 0 0 0,-1 2 0 0 0,1-1 0 0 0,-1 0-1 0 0,1 0 1 0 0,0 1 0 0 0,0-1 0 0 0,1 1 0 0 0,-1 0 0 0 0,1 0 0 0 0,0-1 0 0 0,0 1-1 0 0,0 0 1 0 0,0 0 0 0 0,1 0 0 0 0,-1 0 0 0 0,1 0 0 0 0,0 0 0 0 0,1 7 0 0 0,-1-9-72 0 0,0 4 47 0 0,0 0 1 0 0,1 0-1 0 0,0 0 1 0 0,0 0-1 0 0,0 0 1 0 0,1-1-1 0 0,0 1 1 0 0,0 0-1 0 0,0-1 1 0 0,1 1-1 0 0,0-1 1 0 0,0 0-1 0 0,0 0 1 0 0,0 0-1 0 0,1 0 1 0 0,0-1-1 0 0,0 0 1 0 0,0 1-1 0 0,1-1 1 0 0,-1-1-1 0 0,1 1 1 0 0,0-1-1 0 0,0 0 1 0 0,0 0-1 0 0,1 0 1 0 0,-1 0-1 0 0,1-1 1 0 0,-1 0-1 0 0,1-1 1 0 0,0 1 0 0 0,7 0-1 0 0,0 1-15 0 0,0-1-1 0 0,0-1 1 0 0,1 0-1 0 0,-1-1 1 0 0,0 0-1 0 0,0-1 1 0 0,0-1 0 0 0,0 0-1 0 0,0-1 1 0 0,0 0-1 0 0,0-1 1 0 0,-1 0-1 0 0,18-9 1 0 0,-29 12-105 0 0,1 1 1 0 0,-1-1-1 0 0,0 0 1 0 0,0 0-1 0 0,0 0 1 0 0,1 0-1 0 0,-1 0 0 0 0,0 0 1 0 0,0 0-1 0 0,0 0 1 0 0,-1 0-1 0 0,1-1 1 0 0,0 1-1 0 0,0 0 0 0 0,-1 0 1 0 0,1-1-1 0 0,0 1 1 0 0,-1-1-1 0 0,0 1 1 0 0,1 0-1 0 0,-1-1 0 0 0,1-2 1 0 0,-2 0-36 0 0,1 1 1 0 0,0 0-1 0 0,-1-1 0 0 0,0 1 1 0 0,1 0-1 0 0,-1 0 0 0 0,0 0 1 0 0,-1-1-1 0 0,-2-4 0 0 0,-4-4-142 0 0,1 0 0 0 0,-2 1 0 0 0,-17-19 0 0 0,-103-124-1792 0 0,123 147-398 0 0,13 28-11543 0 0</inkml:trace>
</inkml:ink>
</file>

<file path=ppt/ink/ink4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8.387"/>
    </inkml:context>
    <inkml:brush xml:id="br0">
      <inkml:brushProperty name="width" value="0.05" units="cm"/>
      <inkml:brushProperty name="height" value="0.05" units="cm"/>
    </inkml:brush>
  </inkml:definitions>
  <inkml:trace contextRef="#ctx0" brushRef="#br0">65 73 1640 0 0,'0'0'14526'0'0,"-5"-1"-14414"0"0,4 1-97 0 0,-1 0-1 0 0,1-1 1 0 0,-1 1-1 0 0,1 0 1 0 0,-1 0-1 0 0,0 0 1 0 0,1 0-1 0 0,-1 0 1 0 0,1 1 0 0 0,-1-1-1 0 0,1 0 1 0 0,-1 1-1 0 0,1-1 1 0 0,-1 1-1 0 0,1-1 1 0 0,-1 1-1 0 0,1 0 1 0 0,0-1-1 0 0,-1 1 1 0 0,1 0-1 0 0,0 0 1 0 0,-2 2 0 0 0,1 0 87 0 0,-1 0 1 0 0,1 0 0 0 0,0 0 0 0 0,0 0 0 0 0,1 1 0 0 0,-1-1-1 0 0,1 1 1 0 0,-1-1 0 0 0,1 1 0 0 0,-1 5 0 0 0,1-5 47 0 0,0 0 1 0 0,0 0-1 0 0,1 1 1 0 0,-1-1-1 0 0,1 0 0 0 0,0 0 1 0 0,0 1-1 0 0,0-1 1 0 0,1 0-1 0 0,0 0 1 0 0,-1 1-1 0 0,1-1 1 0 0,1 0-1 0 0,-1 0 0 0 0,1 0 1 0 0,-1 0-1 0 0,1 0 1 0 0,0-1-1 0 0,1 1 1 0 0,2 3-1 0 0,-1-2 19 0 0,1-1 0 0 0,-1 0-1 0 0,1 0 1 0 0,0-1 0 0 0,0 1 0 0 0,1-1-1 0 0,-1 0 1 0 0,1 0 0 0 0,0-1 0 0 0,0 0 0 0 0,0 0-1 0 0,8 2 1 0 0,3-1 11 0 0,1 0-1 0 0,-1-1 1 0 0,1-1-1 0 0,-1-1 1 0 0,1-1 0 0 0,-1 0-1 0 0,0-1 1 0 0,35-8-1 0 0,-42 7-123 0 0,0-1 0 0 0,0 1 0 0 0,0-2 0 0 0,-1 1 0 0 0,14-9 0 0 0,-20 11-24 0 0,-1 0-1 0 0,1 0 1 0 0,-1-1 0 0 0,1 1 0 0 0,-1 0-1 0 0,0-1 1 0 0,0 0 0 0 0,0 1-1 0 0,0-1 1 0 0,0 0 0 0 0,-1 0 0 0 0,1 0-1 0 0,-1 0 1 0 0,0 0 0 0 0,0-1-1 0 0,0 1 1 0 0,0 0 0 0 0,-1 0-1 0 0,1-1 1 0 0,-1-6 0 0 0,-1 5-32 0 0,0 0-1 0 0,0 0 1 0 0,-1 0 0 0 0,0 0-1 0 0,0 0 1 0 0,0 0 0 0 0,0 0-1 0 0,-1 1 1 0 0,0-1 0 0 0,0 1-1 0 0,0-1 1 0 0,0 1 0 0 0,-1 0-1 0 0,0 1 1 0 0,0-1 0 0 0,0 0 0 0 0,0 1-1 0 0,-9-5 1 0 0,-5-4-240 0 0,0 1-1 0 0,0 1 1 0 0,-31-12 0 0 0,43 20-41 0 0,-1 0 0 0 0,0 0-1 0 0,0 1 1 0 0,0 0 0 0 0,0 0 0 0 0,-7 1 0 0 0,-5 1-3115 0 0,4 5-3893 0 0</inkml:trace>
</inkml:ink>
</file>

<file path=ppt/ink/ink4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9.447"/>
    </inkml:context>
    <inkml:brush xml:id="br0">
      <inkml:brushProperty name="width" value="0.05" units="cm"/>
      <inkml:brushProperty name="height" value="0.05" units="cm"/>
    </inkml:brush>
  </inkml:definitions>
  <inkml:trace contextRef="#ctx0" brushRef="#br0">1 25 8242 0 0,'0'0'11669'0'0,"18"1"-10994"0"0,56 2-82 0 0,-63-3-387 0 0,-1-1-1 0 0,1 0 1 0 0,-1 0 0 0 0,1-1-1 0 0,-1-1 1 0 0,10-3 0 0 0,24-4 35 0 0,68 6-999 0 0,-88 4-993 0 0</inkml:trace>
</inkml:ink>
</file>

<file path=ppt/ink/ink4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09.838"/>
    </inkml:context>
    <inkml:brush xml:id="br0">
      <inkml:brushProperty name="width" value="0.05" units="cm"/>
      <inkml:brushProperty name="height" value="0.05" units="cm"/>
    </inkml:brush>
  </inkml:definitions>
  <inkml:trace contextRef="#ctx0" brushRef="#br0">0 15 11923 0 0,'0'0'7800'0'0,"34"-1"-7373"0"0,107-3-185 0 0,-41-2 62 0 0,-71 3-2852 0 0,7 2-7321 0 0</inkml:trace>
</inkml:ink>
</file>

<file path=ppt/ink/ink4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31.073"/>
    </inkml:context>
    <inkml:brush xml:id="br0">
      <inkml:brushProperty name="width" value="0.05" units="cm"/>
      <inkml:brushProperty name="height" value="0.05" units="cm"/>
    </inkml:brush>
  </inkml:definitions>
  <inkml:trace contextRef="#ctx0" brushRef="#br0">172 8 5169 0 0,'0'0'9696'0'0,"10"-7"-8043"0"0,-1 10-1399 0 0,0 1 0 0 0,0 0-1 0 0,-1 0 1 0 0,1 1-1 0 0,-1 1 1 0 0,0-1 0 0 0,0 1-1 0 0,-1 0 1 0 0,1 1 0 0 0,6 7-1 0 0,-4-2-234 0 0,0 0 0 0 0,17 26-1 0 0,-23-32-33 0 0,-2-1 0 0 0,1 1 1 0 0,-1 0-1 0 0,0-1 0 0 0,0 1 0 0 0,0 0 0 0 0,-1 0 0 0 0,0 0 0 0 0,0 0 0 0 0,-1 1 1 0 0,1-1-1 0 0,-1 0 0 0 0,-2 11 0 0 0,0-7 13 0 0,0 1 0 0 0,-1-1-1 0 0,0 0 1 0 0,-1 0 0 0 0,0 0 0 0 0,0-1 0 0 0,-10 15 0 0 0,3-7 32 0 0,-2 0 1 0 0,0-1-1 0 0,-1 0 1 0 0,0-1-1 0 0,-1 0 1 0 0,-1-2-1 0 0,-29 21 1 0 0,36-29 95 0 0,1 0 0 0 0,-1-1 0 0 0,0 0 0 0 0,0 0 1 0 0,0-1-1 0 0,0 0 0 0 0,-1 0 0 0 0,1-1 0 0 0,-1 0 0 0 0,1-1 1 0 0,-1 0-1 0 0,0-1 0 0 0,0 0 0 0 0,-14-2 0 0 0,24 2-77 0 0,-1 0-1 0 0,1 0 0 0 0,-1 0 1 0 0,0 0-1 0 0,1 0 0 0 0,-1 0 1 0 0,1 0-1 0 0,-1 0 1 0 0,1-1-1 0 0,-1 1 0 0 0,1 0 1 0 0,-1 0-1 0 0,1-1 0 0 0,-1 1 1 0 0,1 0-1 0 0,-1-1 0 0 0,1 1 1 0 0,-1 0-1 0 0,1-1 1 0 0,-1 1-1 0 0,1-1 0 0 0,0 1 1 0 0,-1-1-1 0 0,1 1 0 0 0,0-1 1 0 0,-1 1-1 0 0,1-1 0 0 0,0 1 1 0 0,0-1-1 0 0,0 1 1 0 0,-1-1-1 0 0,1 1 0 0 0,0-1 1 0 0,0 1-1 0 0,0-1 0 0 0,0 0 1 0 0,0 1-1 0 0,0-1 0 0 0,0 1 1 0 0,0-1-1 0 0,0 1 1 0 0,0-1-1 0 0,0 0 0 0 0,1 1 1 0 0,-1-1-1 0 0,0 1 0 0 0,1-1 1 0 0,-1-1 37 0 0,1 1 0 0 0,0-1 0 0 0,1 1 0 0 0,-1-1 0 0 0,0 1 0 0 0,0 0 1 0 0,0 0-1 0 0,1 0 0 0 0,-1-1 0 0 0,1 1 0 0 0,-1 1 0 0 0,1-1 0 0 0,-1 0 0 0 0,1 0 1 0 0,1 0-1 0 0,11-2-1 0 0,1 1 1 0 0,-1 1-1 0 0,1 0 1 0 0,-1 1-1 0 0,0 1 1 0 0,1 0-1 0 0,-1 1 1 0 0,28 8-1 0 0,-19-6-338 0 0,0 0 0 0 0,32 1 0 0 0,-51-5 100 0 0,60-1-4035 0 0,-43 0-664 0 0,-1 0-3410 0 0</inkml:trace>
</inkml:ink>
</file>

<file path=ppt/ink/ink4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31.446"/>
    </inkml:context>
    <inkml:brush xml:id="br0">
      <inkml:brushProperty name="width" value="0.05" units="cm"/>
      <inkml:brushProperty name="height" value="0.05" units="cm"/>
    </inkml:brush>
  </inkml:definitions>
  <inkml:trace contextRef="#ctx0" brushRef="#br0">12 0 15859 0 0,'0'0'6993'0'0,"-11"23"-8626"0"0,11-4-2340 0 0,0-11-2960 0 0</inkml:trace>
</inkml:ink>
</file>

<file path=ppt/ink/ink4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31.866"/>
    </inkml:context>
    <inkml:brush xml:id="br0">
      <inkml:brushProperty name="width" value="0.05" units="cm"/>
      <inkml:brushProperty name="height" value="0.05" units="cm"/>
    </inkml:brush>
  </inkml:definitions>
  <inkml:trace contextRef="#ctx0" brushRef="#br0">155 18 2264 0 0,'0'0'13890'0'0,"-12"9"-13123"0"0,-36 30-52 0 0,45-36-584 0 0,1-1 1 0 0,1 1 0 0 0,-1-1-1 0 0,0 1 1 0 0,1 0-1 0 0,-1 0 1 0 0,1 0 0 0 0,0 0-1 0 0,0 0 1 0 0,0 0-1 0 0,0 0 1 0 0,1 0 0 0 0,-1 0-1 0 0,1 0 1 0 0,0 1-1 0 0,0-1 1 0 0,0 0 0 0 0,0 0-1 0 0,0 0 1 0 0,1 0-1 0 0,-1 1 1 0 0,1-1 0 0 0,0 0-1 0 0,0 0 1 0 0,0 0-1 0 0,2 3 1 0 0,-2-5-108 0 0,1 4 77 0 0,1 0 1 0 0,-1 1 0 0 0,1-1-1 0 0,1 0 1 0 0,-1-1 0 0 0,1 1-1 0 0,0-1 1 0 0,0 1 0 0 0,0-1-1 0 0,0 0 1 0 0,1 0 0 0 0,0-1-1 0 0,-1 0 1 0 0,1 1 0 0 0,11 3-1 0 0,-6-2 31 0 0,-1-2 0 0 0,2 1 0 0 0,-1-1 0 0 0,0-1 0 0 0,1 0 0 0 0,-1 0 0 0 0,22 0-1 0 0,-20-2-54 0 0,-1-1 0 0 0,1-1-1 0 0,0 0 1 0 0,0 0 0 0 0,-1-1-1 0 0,1 0 1 0 0,-1-1 0 0 0,0-1-1 0 0,16-8 1 0 0,-23 11-28 0 0,0 0 0 0 0,0-1 0 0 0,0 1 0 0 0,0-1 0 0 0,-1 0 0 0 0,1 0 0 0 0,-1 0 0 0 0,0 0 0 0 0,0-1 1 0 0,0 1-1 0 0,0-1 0 0 0,-1 0 0 0 0,1 0 0 0 0,-1 0 0 0 0,0 0 0 0 0,0 0 0 0 0,-1 0 0 0 0,1-1 0 0 0,-1 1 0 0 0,0-1 0 0 0,0 1 0 0 0,0-1 1 0 0,-1 1-1 0 0,1-1 0 0 0,-1 1 0 0 0,0-1 0 0 0,-1-5 0 0 0,-1 6-70 0 0,1 0 0 0 0,-1 0 0 0 0,0 0 1 0 0,0 0-1 0 0,-1 0 0 0 0,1 0 0 0 0,-1 1 0 0 0,0-1 1 0 0,0 1-1 0 0,0 0 0 0 0,0 0 0 0 0,0 0 0 0 0,-1 0 1 0 0,1 1-1 0 0,-1-1 0 0 0,0 1 0 0 0,0 0 0 0 0,-4-2 1 0 0,-7-3-98 0 0,0 0 0 0 0,0 2 1 0 0,-26-7-1 0 0,28 9-122 0 0,0 1 0 0 0,0 0 0 0 0,-1 1 0 0 0,1 1 0 0 0,0 0 0 0 0,-1 1 0 0 0,1 1 0 0 0,0 0 0 0 0,0 0 0 0 0,0 1 0 0 0,0 1 0 0 0,-17 7 0 0 0,-25 19-4687 0 0,5 8-4455 0 0,38-25 1642 0 0</inkml:trace>
</inkml:ink>
</file>

<file path=ppt/ink/ink4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2:32.458"/>
    </inkml:context>
    <inkml:brush xml:id="br0">
      <inkml:brushProperty name="width" value="0.05" units="cm"/>
      <inkml:brushProperty name="height" value="0.05" units="cm"/>
    </inkml:brush>
  </inkml:definitions>
  <inkml:trace contextRef="#ctx0" brushRef="#br0">156 0 3889 0 0,'0'0'17069'0'0,"-22"20"-16522"0"0,-68 60-78 0 0,86-77-407 0 0,0 1-1 0 0,1-1 1 0 0,-1 1-1 0 0,1 0 1 0 0,0 0-1 0 0,0 0 1 0 0,0 0 0 0 0,1 1-1 0 0,-1-1 1 0 0,1 1-1 0 0,0 0 1 0 0,0-1-1 0 0,1 1 1 0 0,0 0 0 0 0,-1 0-1 0 0,2 0 1 0 0,-1 0-1 0 0,0 0 1 0 0,1 1-1 0 0,0-1 1 0 0,0 0 0 0 0,2 8-1 0 0,-1 8 137 0 0,-1-6-131 0 0,1 0 0 0 0,1 0 0 0 0,0-1 0 0 0,0 1 0 0 0,2-1 1 0 0,0 0-1 0 0,0 0 0 0 0,1 0 0 0 0,1 0 0 0 0,0-1 0 0 0,1 0 0 0 0,1 0 1 0 0,0-1-1 0 0,0 0 0 0 0,1 0 0 0 0,1-1 0 0 0,0 0 0 0 0,1 0 0 0 0,0-2 1 0 0,0 1-1 0 0,1-1 0 0 0,0-1 0 0 0,1 0 0 0 0,-1-1 0 0 0,2 0 0 0 0,-1-1 0 0 0,1 0 1 0 0,14 3-1 0 0,-21-7-34 0 0,0-1 1 0 0,-1 0-1 0 0,1 0 1 0 0,0-1-1 0 0,0 0 1 0 0,-1 0-1 0 0,1-1 1 0 0,0 1-1 0 0,0-2 0 0 0,-1 1 1 0 0,1-1-1 0 0,-1 0 1 0 0,1 0-1 0 0,-1 0 1 0 0,0-1-1 0 0,0 0 1 0 0,0 0-1 0 0,0-1 1 0 0,-1 0-1 0 0,1 0 1 0 0,-1 0-1 0 0,0-1 1 0 0,0 1-1 0 0,-1-1 1 0 0,1 0-1 0 0,-1-1 0 0 0,0 1 1 0 0,0-1-1 0 0,-1 0 1 0 0,0 0-1 0 0,0 0 1 0 0,0 0-1 0 0,-1 0 1 0 0,1-1-1 0 0,-2 1 1 0 0,1-1-1 0 0,-1 1 1 0 0,0-1-1 0 0,0 0 1 0 0,-1-12-1 0 0,0 16-39 0 0,0 0 0 0 0,0 0 0 0 0,-1 0 0 0 0,1 0 0 0 0,-1 0 0 0 0,0 0 0 0 0,0 1 0 0 0,0-1 0 0 0,0 0 0 0 0,0 1 0 0 0,-1-1 0 0 0,1 0 0 0 0,-1 1 0 0 0,1 0 0 0 0,-1-1 0 0 0,0 1 0 0 0,0 0 0 0 0,0 0 0 0 0,0 0 0 0 0,-1 0 0 0 0,1 0-1 0 0,0 1 1 0 0,-1-1 0 0 0,1 1 0 0 0,-1 0 0 0 0,0-1 0 0 0,1 1 0 0 0,-1 0 0 0 0,0 0 0 0 0,0 1 0 0 0,1-1 0 0 0,-1 1 0 0 0,0-1 0 0 0,0 1 0 0 0,0 0 0 0 0,0 0 0 0 0,0 0 0 0 0,0 0 0 0 0,-4 2 0 0 0,-4-1-143 0 0,1 1 1 0 0,-1 0-1 0 0,1 1 0 0 0,0 0 0 0 0,0 0 1 0 0,0 1-1 0 0,0 0 0 0 0,1 1 0 0 0,-15 10 1 0 0,-27 26-2137 0 0,20-12-4838 0 0,14-13-4335 0 0</inkml:trace>
</inkml:ink>
</file>

<file path=ppt/ink/ink4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04.320"/>
    </inkml:context>
    <inkml:brush xml:id="br0">
      <inkml:brushProperty name="width" value="0.05" units="cm"/>
      <inkml:brushProperty name="height" value="0.05" units="cm"/>
    </inkml:brush>
  </inkml:definitions>
  <inkml:trace contextRef="#ctx0" brushRef="#br0">0 55 2120 0 0,'0'0'15156'0'0,"39"9"-15130"0"0,37-13 695 0 0,135-24 0 0 0,23-3-501 0 0,-174 31 49 0 0,-69 13-10801 0 0</inkml:trace>
</inkml:ink>
</file>

<file path=ppt/ink/ink4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05.052"/>
    </inkml:context>
    <inkml:brush xml:id="br0">
      <inkml:brushProperty name="width" value="0.05" units="cm"/>
      <inkml:brushProperty name="height" value="0.05" units="cm"/>
    </inkml:brush>
  </inkml:definitions>
  <inkml:trace contextRef="#ctx0" brushRef="#br0">25 79 2144 0 0,'0'0'8628'0'0,"-4"0"-7738"0"0,-16 0 2675 0 0,38-8-31 0 0,50-6-3557 0 0,75-5 0 0 0,0 0 5 0 0,36 1 764 0 0,-179 18-819 0 0,1 0 0 0 0,-1 0 0 0 0,1 0 0 0 0,-1 0 0 0 0,0 0 0 0 0,1 0 0 0 0,-1 0 0 0 0,0 0 0 0 0,1 0 0 0 0,-1 0 0 0 0,0 0 0 0 0,1 0 0 0 0,-1 0 0 0 0,1 0 0 0 0,-1 1 0 0 0,0-1 0 0 0,1 0 0 0 0,-1 0 0 0 0,0 0 0 0 0,0 1 0 0 0,1-1 0 0 0,-1 0 0 0 0,0 0 0 0 0,1 1 0 0 0,-1-1 0 0 0,0 0 0 0 0,0 1 0 0 0,0-1 0 0 0,1 0 0 0 0,-1 1 0 0 0,0-1 0 0 0,0 0 0 0 0,0 1 0 0 0,0-1 0 0 0,0 0 0 0 0,0 1 0 0 0,0-1 0 0 0,1 0 0 0 0,-1 1 0 0 0,0-1 0 0 0,0 1 0 0 0,0-1 0 0 0,0 0 0 0 0,-1 1 0 0 0,1-1 0 0 0,0 0 0 0 0,0 1 0 0 0,0-1 0 0 0,0 0 0 0 0,0 1 0 0 0,0-1 0 0 0,-1 1 0 0 0,1 4-3453 0 0</inkml:trace>
</inkml:ink>
</file>

<file path=ppt/ink/ink4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38.915"/>
    </inkml:context>
    <inkml:brush xml:id="br0">
      <inkml:brushProperty name="width" value="0.05" units="cm"/>
      <inkml:brushProperty name="height" value="0.05" units="cm"/>
    </inkml:brush>
  </inkml:definitions>
  <inkml:trace contextRef="#ctx0" brushRef="#br0">46 51 4385 0 0,'0'0'11574'0'0,"-1"-6"-10809"0"0,-7-27 323 0 0,13 31-1038 0 0,1 0 1 0 0,-1 0 0 0 0,1 1 0 0 0,-1-1-1 0 0,1 1 1 0 0,0 0 0 0 0,6 1-1 0 0,-5 0-58 0 0,-1 1 0 0 0,0 1 0 0 0,1-1 0 0 0,-1 1 0 0 0,0 0 0 0 0,0 1 0 0 0,0-1 0 0 0,-1 1 0 0 0,1 0 0 0 0,0 1 0 0 0,-1-1 0 0 0,0 1 0 0 0,0 0 0 0 0,0 0 0 0 0,-1 1 0 0 0,1 0 0 0 0,-1 0 0 0 0,0 0 0 0 0,0 0 0 0 0,-1 0 0 0 0,6 11-1 0 0,0 1 27 0 0,0 1 0 0 0,-1 0-1 0 0,-1 0 1 0 0,-1 1 0 0 0,0-1-1 0 0,2 21 1 0 0,-6-26 3 0 0,0 0 1 0 0,-2 1-1 0 0,0-1 0 0 0,0 0 1 0 0,-1 1-1 0 0,-1-1 0 0 0,0 0 1 0 0,-1 0-1 0 0,0 0 0 0 0,-1 0 1 0 0,-1-1-1 0 0,0 1 0 0 0,-8 13 1 0 0,8-16 34 0 0,-1-1-1 0 0,0 0 1 0 0,0 0 0 0 0,-1-1 0 0 0,0 1 0 0 0,-1-2 0 0 0,0 1-1 0 0,0-1 1 0 0,-1 0 0 0 0,0-1 0 0 0,0 0 0 0 0,0 0 0 0 0,-1-1 0 0 0,1 0-1 0 0,-1 0 1 0 0,-18 4 0 0 0,24-8 56 0 0,1 1 0 0 0,-1-1 0 0 0,0-1 0 0 0,0 1 0 0 0,1 0 0 0 0,-1-1 0 0 0,0 0 0 0 0,0 0 0 0 0,1 0 0 0 0,-1 0-1 0 0,0-1 1 0 0,-4-1 0 0 0,7 1-36 0 0,-1 0-1 0 0,1 0 0 0 0,-1 0 0 0 0,1 0 0 0 0,0-1 0 0 0,0 1 1 0 0,-1 0-1 0 0,1-1 0 0 0,0 1 0 0 0,0-1 0 0 0,0 0 1 0 0,1 1-1 0 0,-1-1 0 0 0,0 0 0 0 0,1 1 0 0 0,-1-1 1 0 0,1 0-1 0 0,-1 0 0 0 0,1 0 0 0 0,0 1 0 0 0,0-1 0 0 0,0 0 1 0 0,0 0-1 0 0,0 0 0 0 0,1-2 0 0 0,-1 1-66 0 0,1 1 1 0 0,-1-1-1 0 0,1 1 0 0 0,0-1 0 0 0,0 1 0 0 0,0 0 0 0 0,0 0 0 0 0,0-1 1 0 0,0 1-1 0 0,1 0 0 0 0,-1 0 0 0 0,1 0 0 0 0,-1 0 0 0 0,1 1 0 0 0,0-1 1 0 0,0 0-1 0 0,0 1 0 0 0,0-1 0 0 0,0 1 0 0 0,0-1 0 0 0,0 1 0 0 0,0 0 1 0 0,1 0-1 0 0,-1 0 0 0 0,0 1 0 0 0,1-1 0 0 0,-1 0 0 0 0,5 0 0 0 0,11-3-50 0 0,0 1 0 0 0,34-3-1 0 0,-36 5 16 0 0,15-2-563 0 0,66-5-524 0 0,-65 7-2447 0 0,1 0-3321 0 0</inkml:trace>
</inkml:ink>
</file>

<file path=ppt/ink/ink4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39.414"/>
    </inkml:context>
    <inkml:brush xml:id="br0">
      <inkml:brushProperty name="width" value="0.05" units="cm"/>
      <inkml:brushProperty name="height" value="0.05" units="cm"/>
    </inkml:brush>
  </inkml:definitions>
  <inkml:trace contextRef="#ctx0" brushRef="#br0">31 26 6633 0 0,'0'0'11859'0'0,"-7"-2"-11523"0"0,-4-2-340 0 0,-1-1 522 0 0,35 1 506 0 0,327-7 203 0 0,-349 12-1229 0 0,0-1 0 0 0,0 0 0 0 0,0 0 0 0 0,0 1 0 0 0,0-1 0 0 0,0 1 0 0 0,0-1 0 0 0,-1 1 0 0 0,1-1 0 0 0,0 1 0 0 0,0 0 0 0 0,0-1 0 0 0,-1 1 0 0 0,1 0 0 0 0,0 0 0 0 0,-1 0 0 0 0,1-1 0 0 0,-1 1 0 0 0,1 0 0 0 0,-1 0 0 0 0,1 0 0 0 0,-1 0 0 0 0,1 0 0 0 0,-1 0 0 0 0,0 0 0 0 0,0 0 0 0 0,0 0 0 0 0,1 0 0 0 0,-1 0 0 0 0,0 0 0 0 0,0 0 0 0 0,0 0 0 0 0,-1 1 0 0 0,-1 40 353 0 0,2-37-313 0 0,-6 30 351 0 0,-19 67 0 0 0,3-20-179 0 0,11-39-414 0 0,2 0-1 0 0,2 0 1 0 0,2 1-1 0 0,2 0 1 0 0,3 64-1 0 0,0-105-127 0 0,1 0 0 0 0,0 0 0 0 0,0 0 0 0 0,0 0 0 0 0,1 0 0 0 0,-1 0 0 0 0,1 0 0 0 0,-1 0 0 0 0,1 0 0 0 0,0-1 0 0 0,0 1 0 0 0,0-1 0 0 0,3 3 0 0 0,4 5-5941 0 0</inkml:trace>
</inkml:ink>
</file>

<file path=ppt/ink/ink4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39.772"/>
    </inkml:context>
    <inkml:brush xml:id="br0">
      <inkml:brushProperty name="width" value="0.05" units="cm"/>
      <inkml:brushProperty name="height" value="0.05" units="cm"/>
    </inkml:brush>
  </inkml:definitions>
  <inkml:trace contextRef="#ctx0" brushRef="#br0">17 1 13219 0 0,'0'0'12793'0'0,"-4"32"-12987"0"0,-2 7 50 0 0,1-7-4062 0 0,3-11-8666 0 0</inkml:trace>
</inkml:ink>
</file>

<file path=ppt/ink/ink4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40.160"/>
    </inkml:context>
    <inkml:brush xml:id="br0">
      <inkml:brushProperty name="width" value="0.05" units="cm"/>
      <inkml:brushProperty name="height" value="0.05" units="cm"/>
    </inkml:brush>
  </inkml:definitions>
  <inkml:trace contextRef="#ctx0" brushRef="#br0">0 1 10082 0 0,'0'0'11108'0'0,"0"18"-11012"0"0,5 28 188 0 0,13 59-1 0 0,-4-29-453 0 0,1-8-757 0 0,4-28-5414 0 0,-12-34 1229 0 0</inkml:trace>
</inkml:ink>
</file>

<file path=ppt/ink/ink4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40.597"/>
    </inkml:context>
    <inkml:brush xml:id="br0">
      <inkml:brushProperty name="width" value="0.05" units="cm"/>
      <inkml:brushProperty name="height" value="0.05" units="cm"/>
    </inkml:brush>
  </inkml:definitions>
  <inkml:trace contextRef="#ctx0" brushRef="#br0">265 1 10258 0 0,'0'0'8830'0'0,"-32"6"-8529"0"0,-97 23-48 0 0,124-28-224 0 0,0 0 0 0 0,0 0 1 0 0,1 0-1 0 0,-1 0 1 0 0,1 1-1 0 0,-1 0 1 0 0,1 0-1 0 0,-1 0 1 0 0,1 0-1 0 0,0 1 1 0 0,0 0-1 0 0,0 0 0 0 0,0 0 1 0 0,1 0-1 0 0,-1 0 1 0 0,1 1-1 0 0,-4 6 1 0 0,-2 1 72 0 0,8-9-49 0 0,-1-1 0 0 0,1 1 0 0 0,-1 0 1 0 0,1 0-1 0 0,0 0 0 0 0,0 0 0 0 0,0 0 1 0 0,0 0-1 0 0,0 1 0 0 0,0-1 0 0 0,1 0 1 0 0,-1 0-1 0 0,1 1 0 0 0,-1-1 0 0 0,1 0 1 0 0,0 1-1 0 0,0-1 0 0 0,0 0 0 0 0,0 1 1 0 0,0-1-1 0 0,1 0 0 0 0,-1 1 0 0 0,1-1 1 0 0,0 0-1 0 0,-1 0 0 0 0,1 1 0 0 0,0-1 1 0 0,0 0-1 0 0,0 0 0 0 0,1 0 0 0 0,-1 0 1 0 0,0 0-1 0 0,1 0 0 0 0,-1-1 0 0 0,1 1 1 0 0,0 0-1 0 0,0-1 0 0 0,3 3 0 0 0,8 6 323 0 0,1 0-1 0 0,0-2 0 0 0,1 1 1 0 0,22 8-1 0 0,-18-7-426 0 0,0-1 68 0 0,-1 1 0 0 0,0 0-1 0 0,-1 2 1 0 0,0 0 0 0 0,-1 1 0 0 0,16 16 0 0 0,-26-22-86 0 0,0 0 0 0 0,0 0 0 0 0,-1 1 0 0 0,1 0 0 0 0,-2 0 0 0 0,1 0 0 0 0,-1 0 0 0 0,-1 1 0 0 0,1-1 0 0 0,-1 1 0 0 0,-1 0 0 0 0,0 0 0 0 0,0 0 0 0 0,-1 0 0 0 0,1 16 0 0 0,-2-22 43 0 0,0-1 1 0 0,0 0-1 0 0,0 0 0 0 0,0 0 0 0 0,0 0 1 0 0,0 0-1 0 0,-1 1 0 0 0,1-1 0 0 0,-1 0 0 0 0,1 0 1 0 0,-1 0-1 0 0,0 0 0 0 0,0 0 0 0 0,0 0 0 0 0,0 0 1 0 0,0-1-1 0 0,0 1 0 0 0,-1 0 0 0 0,-2 2 0 0 0,3-3 31 0 0,-1-1-1 0 0,0 1 0 0 0,0-1 1 0 0,0 1-1 0 0,1-1 0 0 0,-1 0 1 0 0,0 0-1 0 0,0 0 0 0 0,0 0 1 0 0,0 0-1 0 0,0 0 0 0 0,0-1 1 0 0,1 1-1 0 0,-1-1 0 0 0,0 1 1 0 0,0-1-1 0 0,0 0 0 0 0,1 0 1 0 0,-1 1-1 0 0,0-1 0 0 0,1 0 1 0 0,-1-1-1 0 0,-2-1 0 0 0,-6-5 13 0 0,0 0-1 0 0,0-1 1 0 0,1 0-1 0 0,0 0 1 0 0,0-1-1 0 0,1 0 1 0 0,0-1-1 0 0,1 0 1 0 0,0 0-1 0 0,1 0 1 0 0,1-1-1 0 0,-1 0 1 0 0,2 0-1 0 0,0 0 1 0 0,0-1-1 0 0,1 0 1 0 0,-2-20-1 0 0,3 23-74 0 0,1 1-1 0 0,1 0 1 0 0,0-1-1 0 0,0 1 1 0 0,0-1-1 0 0,2 1 0 0 0,-1 0 1 0 0,1-1-1 0 0,0 1 1 0 0,1 0-1 0 0,0 0 1 0 0,0 0-1 0 0,1 1 0 0 0,0-1 1 0 0,1 1-1 0 0,0 0 1 0 0,0 0-1 0 0,1 1 1 0 0,0-1-1 0 0,0 1 1 0 0,0 0-1 0 0,1 1 0 0 0,0 0 1 0 0,15-10-1 0 0,8 3-1975 0 0,-7 11-7126 0 0</inkml:trace>
</inkml:ink>
</file>

<file path=ppt/ink/ink4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41.661"/>
    </inkml:context>
    <inkml:brush xml:id="br0">
      <inkml:brushProperty name="width" value="0.05" units="cm"/>
      <inkml:brushProperty name="height" value="0.05" units="cm"/>
    </inkml:brush>
  </inkml:definitions>
  <inkml:trace contextRef="#ctx0" brushRef="#br0">217 207 3633 0 0,'0'0'13989'0'0,"10"-31"-13362"0"0,32-96 21 0 0,-30 84 722 0 0,-12 43-1354 0 0,0 0-1 0 0,0 0 1 0 0,0 0 0 0 0,-1 0 0 0 0,1 0 0 0 0,0 0 0 0 0,0 0-1 0 0,0 0 1 0 0,0 0 0 0 0,0 0 0 0 0,0 0 0 0 0,-1 0-1 0 0,1-1 1 0 0,0 1 0 0 0,0 0 0 0 0,0 0 0 0 0,0 0 0 0 0,0 0-1 0 0,0 0 1 0 0,0 0 0 0 0,-1 0 0 0 0,1 0 0 0 0,0 0 0 0 0,0 0-1 0 0,0 0 1 0 0,0-1 0 0 0,0 1 0 0 0,0 0 0 0 0,0 0 0 0 0,0 0-1 0 0,0 0 1 0 0,0 0 0 0 0,0 0 0 0 0,0 0 0 0 0,0-1-1 0 0,-1 1 1 0 0,1 0 0 0 0,0 0 0 0 0,0 0 0 0 0,0 0 0 0 0,0 0-1 0 0,0-1 1 0 0,0 1 0 0 0,0 0 0 0 0,0 0 0 0 0,1 0 0 0 0,-1 0-1 0 0,0 0 1 0 0,0 0 0 0 0,0-1 0 0 0,0 1 0 0 0,0 0 0 0 0,0 0-1 0 0,-16 26 117 0 0,-31 96 349 0 0,-42 159 1 0 0,-8 134-150 0 0,75-317-477 0 0,16-40-151 0 0,6-46-4196 0 0,0 0-4655 0 0</inkml:trace>
</inkml:ink>
</file>

<file path=ppt/ink/ink4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42.142"/>
    </inkml:context>
    <inkml:brush xml:id="br0">
      <inkml:brushProperty name="width" value="0.05" units="cm"/>
      <inkml:brushProperty name="height" value="0.05" units="cm"/>
    </inkml:brush>
  </inkml:definitions>
  <inkml:trace contextRef="#ctx0" brushRef="#br0">204 196 4449 0 0,'0'0'11097'0'0,"-9"-6"-10881"0"0,-25-13-57 0 0,33 19-150 0 0,0 0 0 0 0,0 0 1 0 0,0 0-1 0 0,0 0 0 0 0,0 0 1 0 0,0 0-1 0 0,0 0 1 0 0,1 0-1 0 0,-1 1 0 0 0,0-1 1 0 0,0 0-1 0 0,0 1 0 0 0,0-1 1 0 0,1 1-1 0 0,-1-1 0 0 0,0 1 1 0 0,0-1-1 0 0,1 1 0 0 0,-1-1 1 0 0,0 1-1 0 0,1 0 0 0 0,-1-1 1 0 0,0 1-1 0 0,1 0 0 0 0,-1 0 1 0 0,1 0-1 0 0,0-1 1 0 0,-1 1-1 0 0,0 1 0 0 0,-12 27 149 0 0,12-27-138 0 0,-1 6 17 0 0,-1 0 0 0 0,1 0 0 0 0,0 0 0 0 0,1 0-1 0 0,0 0 1 0 0,0 0 0 0 0,1 0 0 0 0,0 0-1 0 0,0 1 1 0 0,1-1 0 0 0,0 0 0 0 0,3 13-1 0 0,-3-18 23 0 0,0 1 0 0 0,1-1 0 0 0,-1 1 0 0 0,1-1 0 0 0,-1 1 0 0 0,1-1 0 0 0,0 0-1 0 0,0 0 1 0 0,0 0 0 0 0,1 0 0 0 0,-1-1 0 0 0,1 1 0 0 0,0-1 0 0 0,-1 1 0 0 0,1-1 0 0 0,0 0-1 0 0,1 0 1 0 0,-1 0 0 0 0,0 0 0 0 0,0-1 0 0 0,1 1 0 0 0,-1-1 0 0 0,1 0 0 0 0,-1 0 0 0 0,1 0-1 0 0,0 0 1 0 0,-1-1 0 0 0,1 0 0 0 0,5 0 0 0 0,-5 1 3 0 0,0-1 0 0 0,0 0 1 0 0,0-1-1 0 0,0 1 0 0 0,0-1 0 0 0,0 0 1 0 0,0 0-1 0 0,0 0 0 0 0,0 0 0 0 0,0-1 1 0 0,0 1-1 0 0,-1-1 0 0 0,1 0 0 0 0,-1 0 1 0 0,1-1-1 0 0,-1 1 0 0 0,0-1 0 0 0,0 1 1 0 0,0-1-1 0 0,0 0 0 0 0,-1 0 0 0 0,1-1 1 0 0,-1 1-1 0 0,1 0 0 0 0,-1-1 0 0 0,0 1 1 0 0,-1-1-1 0 0,1 0 0 0 0,-1 0 0 0 0,1 0 1 0 0,-1 0-1 0 0,0 0 0 0 0,0 0 0 0 0,-1 0 1 0 0,1-5-1 0 0,-1-1-10 0 0,1 0 0 0 0,-2 0 0 0 0,0 0 0 0 0,0 0 0 0 0,0 0 0 0 0,-1 1 0 0 0,-1-1 0 0 0,0 0 1 0 0,0 1-1 0 0,-1 0 0 0 0,0 0 0 0 0,0 0 0 0 0,-10-15 0 0 0,-5-2-265 0 0,-1 1 0 0 0,-28-26 0 0 0,43 45 43 0 0,0 1 1 0 0,0 1-1 0 0,0-1 0 0 0,-1 1 1 0 0,0 0-1 0 0,0 0 0 0 0,0 0 1 0 0,0 1-1 0 0,0 0 0 0 0,-1 1 1 0 0,0-1-1 0 0,1 1 0 0 0,-1 0 1 0 0,0 1-1 0 0,0-1 0 0 0,-12 1 1 0 0,16 1-83 0 0,1 1 0 0 0,-1-1 0 0 0,0 1 0 0 0,0 0 0 0 0,1-1 0 0 0,-1 2 0 0 0,1-1 0 0 0,-1 0 0 0 0,1 0 0 0 0,-1 1 0 0 0,1-1 0 0 0,-4 4-1 0 0,-11 15-4914 0 0,10-7-4348 0 0</inkml:trace>
</inkml:ink>
</file>

<file path=ppt/ink/ink4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24:42.797"/>
    </inkml:context>
    <inkml:brush xml:id="br0">
      <inkml:brushProperty name="width" value="0.05" units="cm"/>
      <inkml:brushProperty name="height" value="0.05" units="cm"/>
    </inkml:brush>
  </inkml:definitions>
  <inkml:trace contextRef="#ctx0" brushRef="#br0">112 49 5345 0 0,'0'0'10349'0'0,"-11"11"-10029"0"0,-34 34-72 0 0,43-43-227 0 0,0 0 0 0 0,1 1 0 0 0,-1-1 0 0 0,1 1 0 0 0,0-1 1 0 0,0 1-1 0 0,0 0 0 0 0,0-1 0 0 0,0 1 0 0 0,1 0 0 0 0,-1 0 0 0 0,1-1 0 0 0,-1 1 0 0 0,1 0 0 0 0,0 0 0 0 0,0 0 0 0 0,1 0 0 0 0,-1 0 0 0 0,1-1 0 0 0,0 5 1 0 0,1 0 17 0 0,0-1 0 0 0,1 0 0 0 0,-1-1 0 0 0,1 1 0 0 0,0 0 0 0 0,5 5 0 0 0,-4-6 61 0 0,0-1-1 0 0,1 0 0 0 0,-1 0 1 0 0,1 0-1 0 0,0 0 0 0 0,0-1 0 0 0,0 0 1 0 0,0 0-1 0 0,1 0 0 0 0,-1-1 1 0 0,1 0-1 0 0,0 0 0 0 0,0 0 1 0 0,-1-1-1 0 0,1 0 0 0 0,0 0 1 0 0,0 0-1 0 0,0-1 0 0 0,0 0 0 0 0,0 0 1 0 0,1 0-1 0 0,10-3 0 0 0,-9 2-35 0 0,0 0-1 0 0,0-1 0 0 0,-1 0 1 0 0,1 0-1 0 0,0-1 0 0 0,-1 0 1 0 0,1-1-1 0 0,-1 1 0 0 0,0-1 1 0 0,0 0-1 0 0,-1-1 0 0 0,1 0 1 0 0,-1 0-1 0 0,0 0 0 0 0,0-1 1 0 0,7-10-1 0 0,-11 12-42 0 0,0 1 1 0 0,0-1-1 0 0,-1 0 1 0 0,1 0-1 0 0,-1 1 1 0 0,0-1-1 0 0,0 0 0 0 0,-1 0 1 0 0,1 0-1 0 0,-1 0 1 0 0,0 0-1 0 0,0 0 0 0 0,0 0 1 0 0,0 0-1 0 0,-1 0 1 0 0,0 0-1 0 0,0 0 0 0 0,0 0 1 0 0,0 0-1 0 0,-1 0 1 0 0,1 1-1 0 0,-1-1 1 0 0,0 0-1 0 0,0 1 0 0 0,0 0 1 0 0,0-1-1 0 0,-1 1 1 0 0,0 0-1 0 0,1 0 0 0 0,-1 0 1 0 0,-6-4-1 0 0,1 0-76 0 0,0 0 0 0 0,0 1 0 0 0,0 0 0 0 0,-1 1 0 0 0,0-1 0 0 0,0 2 0 0 0,0-1 0 0 0,-1 1 0 0 0,0 1 0 0 0,0 0 0 0 0,-13-3 0 0 0,9 5-181 0 0,-1 0-1 0 0,1 0 0 0 0,-1 2 1 0 0,1-1-1 0 0,-15 4 0 0 0,19-2-1029 0 0,0 1 0 0 0,0 0 0 0 0,0 0 0 0 0,-13 7-1 0 0,3 0-8857 0 0</inkml:trace>
</inkml:ink>
</file>

<file path=ppt/ink/ink4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11.314"/>
    </inkml:context>
    <inkml:brush xml:id="br0">
      <inkml:brushProperty name="width" value="0.05" units="cm"/>
      <inkml:brushProperty name="height" value="0.05" units="cm"/>
    </inkml:brush>
  </inkml:definitions>
  <inkml:trace contextRef="#ctx0" brushRef="#br0">41 0 5809 0 0,'0'0'12704'0'0,"-8"1"-12197"0"0,-25 3-99 0 0,104 19 3476 0 0,-30-20-3413 0 0,1-1 1 0 0,0-3 0 0 0,-1-1 0 0 0,61-11 0 0 0,-97 13-841 0 0</inkml:trace>
</inkml:ink>
</file>

<file path=ppt/ink/ink4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21.878"/>
    </inkml:context>
    <inkml:brush xml:id="br0">
      <inkml:brushProperty name="width" value="0.05" units="cm"/>
      <inkml:brushProperty name="height" value="0.05" units="cm"/>
    </inkml:brush>
  </inkml:definitions>
  <inkml:trace contextRef="#ctx0" brushRef="#br0">127 6 5209 0 0,'0'0'9210'0'0,"-8"-5"-6709"0"0,4 12-2390 0 0,0 0 0 0 0,0 1 1 0 0,0 0-1 0 0,1-1 1 0 0,0 1-1 0 0,-3 14 0 0 0,-2 0 6 0 0,-10 31-74 0 0,2 0 0 0 0,2 1-1 0 0,2 0 1 0 0,3 1 0 0 0,2 1 0 0 0,1 79 0 0 0,6-125-95 0 0,0 0 1 0 0,1-1-1 0 0,0 1 1 0 0,1 0-1 0 0,0-1 1 0 0,1 1 0 0 0,0-1-1 0 0,0 0 1 0 0,1 0-1 0 0,8 15 1 0 0,-10-21 69 0 0,0 0 1 0 0,0 0 0 0 0,1 0-1 0 0,-1 0 1 0 0,1-1 0 0 0,-1 1-1 0 0,1-1 1 0 0,0 0 0 0 0,0 0-1 0 0,0 0 1 0 0,1 0-1 0 0,-1 0 1 0 0,0-1 0 0 0,0 1-1 0 0,1-1 1 0 0,-1 0 0 0 0,1 0-1 0 0,0 0 1 0 0,-1-1 0 0 0,1 1-1 0 0,-1-1 1 0 0,1 0 0 0 0,0 0-1 0 0,-1 0 1 0 0,1 0 0 0 0,0-1-1 0 0,-1 0 1 0 0,1 1 0 0 0,-1-1-1 0 0,1-1 1 0 0,-1 1 0 0 0,5-2-1 0 0,2-2 104 0 0,0 0 0 0 0,0 0 0 0 0,-1-1 0 0 0,1-1 0 0 0,-2 1-1 0 0,1-1 1 0 0,-1-1 0 0 0,0 0 0 0 0,13-16 0 0 0,-18 21-66 0 0,0-1 0 0 0,0 0 1 0 0,0 1-1 0 0,-1-1 0 0 0,0 0 0 0 0,0 0 1 0 0,0-1-1 0 0,0 1 0 0 0,-1 0 1 0 0,1-1-1 0 0,-1 1 0 0 0,0-1 0 0 0,0 1 1 0 0,-1-1-1 0 0,0 1 0 0 0,1-1 0 0 0,-2 1 1 0 0,1-1-1 0 0,0 0 0 0 0,-1 1 1 0 0,0-1-1 0 0,0 1 0 0 0,0 0 0 0 0,0-1 1 0 0,-1 1-1 0 0,-3-6 0 0 0,3 6-215 0 0,-1 1 0 0 0,1-1 0 0 0,-1 1 0 0 0,0 0 0 0 0,0 0 0 0 0,0 0 0 0 0,0 0 0 0 0,-1 1 0 0 0,1-1 0 0 0,-1 1 0 0 0,0 0 0 0 0,0 0 0 0 0,0 0 0 0 0,0 0 0 0 0,0 1 0 0 0,0 0 0 0 0,0 0 0 0 0,0 0 0 0 0,0 0 0 0 0,-1 0 0 0 0,1 1 0 0 0,0 0 0 0 0,0 0 0 0 0,-1 0 0 0 0,1 1 0 0 0,-8 1 0 0 0,3 0-666 0 0,0 0-1 0 0,0 0 1 0 0,0 1-1 0 0,-16 8 1 0 0,-25 23-7704 0 0,41-28 4575 0 0</inkml:trace>
</inkml:ink>
</file>

<file path=ppt/ink/ink4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22.609"/>
    </inkml:context>
    <inkml:brush xml:id="br0">
      <inkml:brushProperty name="width" value="0.05" units="cm"/>
      <inkml:brushProperty name="height" value="0.05" units="cm"/>
    </inkml:brush>
  </inkml:definitions>
  <inkml:trace contextRef="#ctx0" brushRef="#br0">50 21 4217 0 0,'0'0'11168'0'0,"-4"-1"-10566"0"0,3 0-584 0 0,0 1-1 0 0,0 0 0 0 0,0 0 0 0 0,0-1 0 0 0,1 1 1 0 0,-1 0-1 0 0,0 0 0 0 0,0 0 0 0 0,0 0 0 0 0,0 0 1 0 0,0 0-1 0 0,0 0 0 0 0,0 0 0 0 0,0 0 1 0 0,0 1-1 0 0,0-1 0 0 0,1 0 0 0 0,-1 1 0 0 0,0-1 1 0 0,0 0-1 0 0,0 1 0 0 0,0-1 0 0 0,1 1 0 0 0,-1-1 1 0 0,0 1-1 0 0,0 0 0 0 0,1-1 0 0 0,-1 1 0 0 0,-1 1 1 0 0,1 1-3 0 0,-1 0 1 0 0,0 0 0 0 0,1 0 0 0 0,0 0-1 0 0,0 0 1 0 0,0 0 0 0 0,0 1 0 0 0,0-1-1 0 0,1 0 1 0 0,-1 5 0 0 0,-1 9 94 0 0,0-3-7 0 0,0 1 1 0 0,2-1-1 0 0,-1 1 0 0 0,2-1 0 0 0,2 17 1 0 0,-2-28-60 0 0,-1 0 0 0 0,1 0 1 0 0,0-1-1 0 0,-1 1 0 0 0,2-1 1 0 0,-1 1-1 0 0,0-1 0 0 0,0 1 1 0 0,1-1-1 0 0,-1 1 0 0 0,1-1 1 0 0,0 0-1 0 0,-1 0 0 0 0,1 0 0 0 0,0 0 1 0 0,1 0-1 0 0,-1-1 0 0 0,0 1 1 0 0,0 0-1 0 0,1-1 0 0 0,-1 0 1 0 0,1 1-1 0 0,-1-1 0 0 0,1 0 1 0 0,-1-1-1 0 0,1 1 0 0 0,0 0 1 0 0,-1-1-1 0 0,1 1 0 0 0,0-1 1 0 0,0 0-1 0 0,5 0 0 0 0,-2 0 55 0 0,0-1 1 0 0,0 0-1 0 0,0 0 0 0 0,0 0 0 0 0,-1-1 0 0 0,1 1 0 0 0,0-1 0 0 0,-1-1 0 0 0,1 1 0 0 0,-1-1 0 0 0,0 0 0 0 0,0 0 1 0 0,9-8-1 0 0,-12 9-29 0 0,1 0 1 0 0,0-1-1 0 0,-1 1 1 0 0,0-1-1 0 0,0 0 1 0 0,0 1-1 0 0,0-1 1 0 0,0 0-1 0 0,0 0 1 0 0,-1-1-1 0 0,1 1 1 0 0,-1 0-1 0 0,0 0 1 0 0,0-1-1 0 0,0 1 1 0 0,-1 0-1 0 0,1-1 1 0 0,-1 1-1 0 0,1-1 1 0 0,-1 1-1 0 0,-1-1 1 0 0,1 1 0 0 0,0-1-1 0 0,-1 1 1 0 0,-1-5-1 0 0,0 3-110 0 0,0 0 0 0 0,-1 1-1 0 0,0-1 1 0 0,0 1 0 0 0,0 0 0 0 0,0 0-1 0 0,-1 0 1 0 0,1 0 0 0 0,-1 0 0 0 0,0 1 0 0 0,-8-6-1 0 0,-54-32-3644 0 0,58 37 2684 0 0,-19-10-3926 0 0,9 7-1538 0 0</inkml:trace>
</inkml:ink>
</file>

<file path=ppt/ink/ink4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23.044"/>
    </inkml:context>
    <inkml:brush xml:id="br0">
      <inkml:brushProperty name="width" value="0.05" units="cm"/>
      <inkml:brushProperty name="height" value="0.05" units="cm"/>
    </inkml:brush>
  </inkml:definitions>
  <inkml:trace contextRef="#ctx0" brushRef="#br0">60 1 3809 0 0,'0'0'8318'0'0,"-8"12"-7454"0"0,-1 5-450 0 0,1-1 1 0 0,0 1 0 0 0,1 0-1 0 0,-5 22 1 0 0,4 18-5978 0 0</inkml:trace>
</inkml:ink>
</file>

<file path=ppt/ink/ink4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23.572"/>
    </inkml:context>
    <inkml:brush xml:id="br0">
      <inkml:brushProperty name="width" value="0.05" units="cm"/>
      <inkml:brushProperty name="height" value="0.05" units="cm"/>
    </inkml:brush>
  </inkml:definitions>
  <inkml:trace contextRef="#ctx0" brushRef="#br0">103 23 4713 0 0,'0'0'2446'0'0,"-14"16"-2095"0"0,-41 50-10 0 0,51-62-240 0 0,1 0 0 0 0,0 0-1 0 0,0 0 1 0 0,0 0 0 0 0,1 1 0 0 0,-1-1 0 0 0,1 1 0 0 0,0-1-1 0 0,0 1 1 0 0,1 0 0 0 0,-1 0 0 0 0,1-1 0 0 0,0 1-1 0 0,1 0 1 0 0,-1 0 0 0 0,1 1 0 0 0,0-1 0 0 0,0 0 0 0 0,0 0-1 0 0,1 0 1 0 0,0 0 0 0 0,0 0 0 0 0,0-1 0 0 0,3 7-1 0 0,-3-8 4 0 0,1 0-1 0 0,0-1 0 0 0,0 1 0 0 0,1-1 0 0 0,-1 1 1 0 0,0-1-1 0 0,1 0 0 0 0,-1 1 0 0 0,1-2 0 0 0,0 1 1 0 0,0 0-1 0 0,0 0 0 0 0,0-1 0 0 0,0 1 0 0 0,0-1 1 0 0,0 0-1 0 0,0 0 0 0 0,0 0 0 0 0,1-1 0 0 0,-1 1 0 0 0,0-1 1 0 0,1 0-1 0 0,-1 0 0 0 0,0 0 0 0 0,1 0 0 0 0,-1 0 1 0 0,0-1-1 0 0,1 1 0 0 0,-1-1 0 0 0,0 0 0 0 0,4-1 1 0 0,-5 1 48 0 0,1 0 0 0 0,0 0 1 0 0,0 0-1 0 0,-1-1 0 0 0,1 1 1 0 0,-1-1-1 0 0,1 1 1 0 0,-1-1-1 0 0,0 0 0 0 0,1 0 1 0 0,-1 0-1 0 0,0 0 0 0 0,0 0 1 0 0,0 0-1 0 0,-1 0 1 0 0,1-1-1 0 0,-1 1 0 0 0,1-1 1 0 0,-1 0-1 0 0,0 1 0 0 0,2-6 1 0 0,-2 2 1 0 0,1 0 1 0 0,-2 0-1 0 0,1 0 0 0 0,-1 0 1 0 0,0 0-1 0 0,0 0 0 0 0,0 0 1 0 0,-1-1-1 0 0,0 1 0 0 0,-2-7 1 0 0,-1 1-313 0 0,1 1 1 0 0,-2-1-1 0 0,0 1 1 0 0,-10-19-1 0 0,11 23-428 0 0,-1 1-1 0 0,1 0 1 0 0,-1 0-1 0 0,0 0 1 0 0,0 0-1 0 0,-12-9 1 0 0,1 6-3364 0 0,9 7-1714 0 0</inkml:trace>
</inkml:ink>
</file>

<file path=ppt/ink/ink4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24.166"/>
    </inkml:context>
    <inkml:brush xml:id="br0">
      <inkml:brushProperty name="width" value="0.05" units="cm"/>
      <inkml:brushProperty name="height" value="0.05" units="cm"/>
    </inkml:brush>
  </inkml:definitions>
  <inkml:trace contextRef="#ctx0" brushRef="#br0">72 55 3809 0 0,'0'0'1756'0'0,"-11"14"-1261"0"0,-32 46 12 0 0,40-57-401 0 0,1 0-1 0 0,1 1 1 0 0,-1-1 0 0 0,0 0 0 0 0,1 1-1 0 0,-1-1 1 0 0,1 1 0 0 0,0-1 0 0 0,1 1 0 0 0,-1-1-1 0 0,0 1 1 0 0,1 0 0 0 0,0-1 0 0 0,0 1-1 0 0,0 0 1 0 0,0 0 0 0 0,1-1 0 0 0,0 5 0 0 0,1 8 471 0 0,-2-14-530 0 0,0 0 1 0 0,0-1-1 0 0,1 1 0 0 0,-1-1 1 0 0,0 1-1 0 0,1-1 0 0 0,-1 1 1 0 0,1-1-1 0 0,-1 0 0 0 0,1 1 1 0 0,0-1-1 0 0,-1 0 0 0 0,1 1 1 0 0,0-1-1 0 0,0 0 0 0 0,0 0 1 0 0,0 1-1 0 0,0-1 0 0 0,0 0 1 0 0,0 0-1 0 0,1 0 0 0 0,1 1 1 0 0,1 0 131 0 0,-1-1 1 0 0,1 1 0 0 0,0-1-1 0 0,0 1 1 0 0,0-1-1 0 0,0 0 1 0 0,0-1 0 0 0,7 1-1 0 0,-3 0 83 0 0,0-1 0 0 0,0 0-1 0 0,-1-1 1 0 0,1 0-1 0 0,0 0 1 0 0,0-1 0 0 0,-1 1-1 0 0,15-7 1 0 0,-17 6-90 0 0,-1-1-1 0 0,1 0 1 0 0,0 0 0 0 0,-1 0 0 0 0,0-1 0 0 0,0 1 0 0 0,0-1 0 0 0,0 0-1 0 0,-1 0 1 0 0,1-1 0 0 0,-1 1 0 0 0,0-1 0 0 0,0 1 0 0 0,-1-1-1 0 0,1 0 1 0 0,-1 0 0 0 0,0 0 0 0 0,0 0 0 0 0,1-8 0 0 0,-3 9-118 0 0,0-1 0 0 0,0 0 1 0 0,0 1-1 0 0,0-1 0 0 0,-1 1 0 0 0,0-1 1 0 0,0 0-1 0 0,0 1 0 0 0,0 0 0 0 0,-1-1 1 0 0,0 1-1 0 0,1 0 0 0 0,-2-1 1 0 0,1 1-1 0 0,0 1 0 0 0,-1-1 0 0 0,0 0 1 0 0,0 0-1 0 0,0 1 0 0 0,0 0 1 0 0,-1 0-1 0 0,1 0 0 0 0,-6-4 0 0 0,-2-1-846 0 0,-1 0 0 0 0,0 0-1 0 0,0 1 1 0 0,-15-5 0 0 0,21 9-596 0 0,0 1 0 0 0,0 0 0 0 0,0 1 1 0 0,-1-1-1 0 0,1 1 0 0 0,-11 0 0 0 0</inkml:trace>
</inkml:ink>
</file>

<file path=ppt/ink/ink4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24.777"/>
    </inkml:context>
    <inkml:brush xml:id="br0">
      <inkml:brushProperty name="width" value="0.05" units="cm"/>
      <inkml:brushProperty name="height" value="0.05" units="cm"/>
    </inkml:brush>
  </inkml:definitions>
  <inkml:trace contextRef="#ctx0" brushRef="#br0">14 97 3569 0 0,'0'0'2484'0'0,"-3"17"-2145"0"0,-7 51-2 0 0,10-66-266 0 0,0-1 0 0 0,0 0 0 0 0,0 1-1 0 0,0-1 1 0 0,0 1 0 0 0,0-1 0 0 0,0 1-1 0 0,1-1 1 0 0,-1 1 0 0 0,1-1 0 0 0,-1 0-1 0 0,1 1 1 0 0,-1-1 0 0 0,1 0 0 0 0,0 1-1 0 0,-1-1 1 0 0,1 0 0 0 0,0 0 0 0 0,0 0-1 0 0,0 1 1 0 0,0-1 0 0 0,0 0 0 0 0,0 0-1 0 0,0-1 1 0 0,1 1 0 0 0,-1 0 0 0 0,0 0-1 0 0,2 0 1 0 0,34 8 2521 0 0,-33-8-2166 0 0,4 0-9 0 0,-1 0 1 0 0,0 0 0 0 0,1-1 0 0 0,-1 0 0 0 0,1-1-1 0 0,-1 1 1 0 0,0-1 0 0 0,1-1 0 0 0,-1 1 0 0 0,10-4-1 0 0,-14 3-268 0 0,0 1 0 0 0,-1 0 0 0 0,1-1-1 0 0,0 0 1 0 0,-1 0 0 0 0,0 0 0 0 0,1 0-1 0 0,-1 0 1 0 0,0 0 0 0 0,0 0 0 0 0,0-1 0 0 0,0 1-1 0 0,0-1 1 0 0,-1 0 0 0 0,1 1 0 0 0,-1-1-1 0 0,0 0 1 0 0,1 0 0 0 0,-1 0 0 0 0,-1 0-1 0 0,1 0 1 0 0,0 0 0 0 0,-1 0 0 0 0,1 0-1 0 0,-1 0 1 0 0,0-6 0 0 0,-1 3-112 0 0,1 0-1 0 0,-1 0 1 0 0,0 0 0 0 0,-1 0-1 0 0,1 1 1 0 0,-1-1-1 0 0,0 0 1 0 0,-1 1 0 0 0,1-1-1 0 0,-1 1 1 0 0,0 0 0 0 0,0-1-1 0 0,-1 2 1 0 0,0-1 0 0 0,0 0-1 0 0,0 1 1 0 0,0 0-1 0 0,-7-6 1 0 0,4 5-647 0 0,0 0 0 0 0,0 0-1 0 0,0 1 1 0 0,-1 0 0 0 0,-11-4 0 0 0,12 5-1100 0 0,0 1 0 0 0,0 0 0 0 0,-1 1 0 0 0,1-1 0 0 0,-1 1 0 0 0,-7 1 0 0 0,3 0-3766 0 0</inkml:trace>
</inkml:ink>
</file>

<file path=ppt/ink/ink4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29.430"/>
    </inkml:context>
    <inkml:brush xml:id="br0">
      <inkml:brushProperty name="width" value="0.05" units="cm"/>
      <inkml:brushProperty name="height" value="0.05" units="cm"/>
    </inkml:brush>
  </inkml:definitions>
  <inkml:trace contextRef="#ctx0" brushRef="#br0">43 3 0 0 0,'0'0'11545'0'0,"-18"0"-6060"0"0,50-2-4703 0 0,44 1-217 0 0,-72 1-575 0 0,0 1 1 0 0,0-1-1 0 0,-1 1 1 0 0,1-1-1 0 0,0 1 1 0 0,0 0-1 0 0,-1 1 0 0 0,1-1 1 0 0,-1 0-1 0 0,1 1 1 0 0,-1 0-1 0 0,0 0 1 0 0,1 0-1 0 0,-1 0 0 0 0,3 4 1 0 0,-5-5 11 0 0,0 1 0 0 0,0-1 0 0 0,0 1 0 0 0,0-1 0 0 0,0 1 0 0 0,0 0 1 0 0,0 0-1 0 0,-1-1 0 0 0,1 1 0 0 0,-1 0 0 0 0,1 0 0 0 0,-1 0 0 0 0,0 0 0 0 0,0 0 0 0 0,0 0 0 0 0,0 0 0 0 0,0-1 0 0 0,0 1 1 0 0,0 0-1 0 0,-1 2 0 0 0,0 1 13 0 0,-1 0 0 0 0,0 0 0 0 0,0 0 0 0 0,0-1 0 0 0,-1 1 0 0 0,1-1 0 0 0,-6 6 0 0 0,-3 4 30 0 0,0-1 0 0 0,-2 0 1 0 0,-18 15-1 0 0,22-22 71 0 0,0 0-1 0 0,0 0 0 0 0,-1-1 0 0 0,-15 6 1 0 0,-3 2 121 0 0,102-15-1412 0 0,-68 2 1087 0 0,0 0 0 0 0,-1 0 1 0 0,1 1-1 0 0,0 0 0 0 0,-1 0 0 0 0,1 0 0 0 0,-1 1 1 0 0,1 0-1 0 0,-1 0 0 0 0,7 4 0 0 0,-10-5 46 0 0,1 1 0 0 0,-1-1 0 0 0,0 1 0 0 0,0 0 0 0 0,0 0 0 0 0,0 0 0 0 0,0 0 0 0 0,0 0 0 0 0,-1 1 0 0 0,1-1 0 0 0,-1 1 0 0 0,1-1 0 0 0,-1 1 0 0 0,0-1 0 0 0,0 1 0 0 0,0-1 0 0 0,-1 1 0 0 0,1 0 0 0 0,0 0 0 0 0,-1-1 0 0 0,0 1 0 0 0,0 5-1 0 0,0-6 107 0 0,-1 0 0 0 0,0-1-1 0 0,0 1 1 0 0,0 0-1 0 0,1-1 1 0 0,-2 1-1 0 0,1-1 1 0 0,0 1-1 0 0,0-1 1 0 0,0 1-1 0 0,-1-1 1 0 0,1 0-1 0 0,-1 0 1 0 0,1 0-1 0 0,-1 0 1 0 0,1 0-1 0 0,-1 0 1 0 0,0 0-1 0 0,1 0 1 0 0,-1-1-1 0 0,0 1 1 0 0,0-1-1 0 0,1 1 1 0 0,-5 0-1 0 0,-46 8 694 0 0,42-8-1346 0 0,-51-2 1103 0 0,42-3-4268 0 0,1-5-5058 0 0</inkml:trace>
</inkml:ink>
</file>

<file path=ppt/ink/ink4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29.995"/>
    </inkml:context>
    <inkml:brush xml:id="br0">
      <inkml:brushProperty name="width" value="0.05" units="cm"/>
      <inkml:brushProperty name="height" value="0.05" units="cm"/>
    </inkml:brush>
  </inkml:definitions>
  <inkml:trace contextRef="#ctx0" brushRef="#br0">125 1 4289 0 0,'0'0'9157'0'0,"11"2"-8733"0"0,-6-1-430 0 0,4 0 137 0 0,0 1 0 0 0,-1 1 0 0 0,1-1 0 0 0,0 1 0 0 0,12 7 0 0 0,-18-9-69 0 0,-1 1 0 0 0,1 0-1 0 0,-1 0 1 0 0,1-1-1 0 0,-1 2 1 0 0,0-1 0 0 0,0 0-1 0 0,0 0 1 0 0,0 1-1 0 0,0-1 1 0 0,0 1 0 0 0,0 0-1 0 0,-1-1 1 0 0,0 1-1 0 0,1 0 1 0 0,-1 0 0 0 0,0 0-1 0 0,0 0 1 0 0,-1 0-1 0 0,1 0 1 0 0,-1 0 0 0 0,1 0-1 0 0,-1 5 1 0 0,-1 0-6 0 0,-1 0 1 0 0,0-1-1 0 0,0 1 0 0 0,0-1 1 0 0,-1 1-1 0 0,0-1 1 0 0,-1 0-1 0 0,1 0 1 0 0,-1-1-1 0 0,-1 1 0 0 0,1-1 1 0 0,-1 0-1 0 0,0 0 1 0 0,-1 0-1 0 0,-9 8 1 0 0,1-2 75 0 0,0 1 1 0 0,-2-2-1 0 0,1 0 1 0 0,-1-1-1 0 0,-26 12 0 0 0,37-20 199 0 0,-1 0-1 0 0,0 0 0 0 0,0-1 1 0 0,-1 0-1 0 0,1 0 0 0 0,0 0 1 0 0,0-1-1 0 0,-7 0 683 0 0,64-22 731 0 0,-32 16-1988 0 0,1 2-1 0 0,0 1 0 0 0,0 0 0 0 0,0 2 0 0 0,27 0 1 0 0,-16 4-3533 0 0,-3 2-3396 0 0</inkml:trace>
</inkml:ink>
</file>

<file path=ppt/ink/ink4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0.399"/>
    </inkml:context>
    <inkml:brush xml:id="br0">
      <inkml:brushProperty name="width" value="0.05" units="cm"/>
      <inkml:brushProperty name="height" value="0.05" units="cm"/>
    </inkml:brush>
  </inkml:definitions>
  <inkml:trace contextRef="#ctx0" brushRef="#br0">67 1 9858 0 0,'0'0'4004'0'0,"-11"33"-4607"0"0,-32 103-156 0 0,40-131 484 0 0,1 0 0 0 0,0-1 1 0 0,1 1-1 0 0,0 1 0 0 0,-1-1 0 0 0,1 0 0 0 0,1 0 0 0 0,-1 0 1 0 0,1 0-1 0 0,0 6 0 0 0,2 2-2717 0 0,-2-5-2613 0 0</inkml:trace>
</inkml:ink>
</file>

<file path=ppt/ink/ink4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1.287"/>
    </inkml:context>
    <inkml:brush xml:id="br0">
      <inkml:brushProperty name="width" value="0.05" units="cm"/>
      <inkml:brushProperty name="height" value="0.05" units="cm"/>
    </inkml:brush>
  </inkml:definitions>
  <inkml:trace contextRef="#ctx0" brushRef="#br0">119 75 4161 0 0,'0'0'12496'0'0,"-34"32"-11492"0"0,20-13-916 0 0,-38 55-16 0 0,50-70-30 0 0,-1 0 1 0 0,1 1 0 0 0,0-1 0 0 0,0 1 0 0 0,0 0 0 0 0,1 0 0 0 0,0-1 0 0 0,0 1 0 0 0,0 0-1 0 0,0 0 1 0 0,1 0 0 0 0,0 0 0 0 0,0 0 0 0 0,1 9 0 0 0,0-13-1 0 0,0 0-1 0 0,1 1 1 0 0,-1-1 0 0 0,0 0-1 0 0,1 0 1 0 0,-1 0 0 0 0,1 0-1 0 0,-1-1 1 0 0,1 1 0 0 0,-1 0-1 0 0,1 0 1 0 0,-1-1 0 0 0,1 1 0 0 0,0-1-1 0 0,-1 0 1 0 0,1 1 0 0 0,0-1-1 0 0,-1 0 1 0 0,1 0 0 0 0,0 0-1 0 0,-1 0 1 0 0,1 0 0 0 0,2-1-1 0 0,41-5 549 0 0,-43 5-585 0 0,1 0 0 0 0,0-1 0 0 0,0 1 1 0 0,0-1-1 0 0,-1 1 0 0 0,1-1 0 0 0,-1 0 1 0 0,0 0-1 0 0,1 0 0 0 0,-1 0 1 0 0,0 0-1 0 0,0-1 0 0 0,0 1 0 0 0,0-1 1 0 0,-1 1-1 0 0,1-1 0 0 0,-1 0 0 0 0,0 0 1 0 0,1 0-1 0 0,0-3 0 0 0,-1-3 17 0 0,1 1 0 0 0,-2-1-1 0 0,1 0 1 0 0,-1 1 0 0 0,-2-15-1 0 0,1 15 22 0 0,1-1 0 0 0,-1 1 0 0 0,1-1 0 0 0,1 1 0 0 0,0-1 0 0 0,3-14 0 0 0,-1 18-46 0 0,-1-1-1 0 0,1 1 1 0 0,1-1 0 0 0,-1 1-1 0 0,1 0 1 0 0,0 1 0 0 0,0-1-1 0 0,0 1 1 0 0,1-1 0 0 0,0 1-1 0 0,-1 1 1 0 0,1-1 0 0 0,10-5-1 0 0,-8 5-5 0 0,1 0 0 0 0,-1 0 0 0 0,1 1 1 0 0,0 0-1 0 0,0 0 0 0 0,0 1 0 0 0,1 0 0 0 0,-1 1 0 0 0,12-1 0 0 0,-18 2 7 0 0,1 1 0 0 0,-1 0-1 0 0,0 0 1 0 0,0 0 0 0 0,0 1-1 0 0,0-1 1 0 0,0 0 0 0 0,0 1 0 0 0,0 0-1 0 0,0-1 1 0 0,0 1 0 0 0,-1 0 0 0 0,1 0-1 0 0,-1 0 1 0 0,1 0 0 0 0,-1 0 0 0 0,1 2-1 0 0,21 39-43 0 0,-1 2-12 0 0,-16-36 82 0 0,-1 0 0 0 0,0 1 0 0 0,-1 0 0 0 0,4 15 0 0 0,-5-16 14 0 0,-2-7 14 0 0,-1-1-1 0 0,1 1 0 0 0,0 0 1 0 0,-1-1-1 0 0,0 1 0 0 0,1-1 0 0 0,-1 1 1 0 0,0 0-1 0 0,1-1 0 0 0,-1 1 1 0 0,0 0-1 0 0,0-1 0 0 0,-1 1 1 0 0,1 0-1 0 0,0-1 0 0 0,0 1 0 0 0,-1 0 1 0 0,1-1-1 0 0,-1 1 0 0 0,0-1 1 0 0,1 1-1 0 0,-1-1 0 0 0,0 1 0 0 0,0-1 1 0 0,-1 3-1 0 0,8-14 2616 0 0,-5 9-2664 0 0,-1-1 1 0 0,1 1 0 0 0,-1 0-1 0 0,1-1 1 0 0,-1 1-1 0 0,0-1 1 0 0,0 1 0 0 0,0 0-1 0 0,0-1 1 0 0,0 1 0 0 0,0-1-1 0 0,0 1 1 0 0,0-1 0 0 0,0 1-1 0 0,-1 0 1 0 0,1-1 0 0 0,0 1-1 0 0,-1 0 1 0 0,0-1 0 0 0,1 1-1 0 0,-1 0 1 0 0,0 0 0 0 0,1-1-1 0 0,-2 0 1 0 0,-18-23-507 0 0,-47-57 959 0 0,19 31-6592 0 0</inkml:trace>
</inkml:ink>
</file>

<file path=ppt/ink/ink4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1.943"/>
    </inkml:context>
    <inkml:brush xml:id="br0">
      <inkml:brushProperty name="width" value="0.05" units="cm"/>
      <inkml:brushProperty name="height" value="0.05" units="cm"/>
    </inkml:brush>
  </inkml:definitions>
  <inkml:trace contextRef="#ctx0" brushRef="#br0">107 75 6105 0 0,'0'0'6615'0'0,"-17"13"-6068"0"0,-50 42-128 0 0,65-54-360 0 0,1 0 0 0 0,-1 1 1 0 0,0-1-1 0 0,1 0 0 0 0,0 1 1 0 0,-1-1-1 0 0,1 1 1 0 0,0 0-1 0 0,0-1 0 0 0,-1 1 1 0 0,1 0-1 0 0,1 0 0 0 0,-1-1 1 0 0,0 1-1 0 0,0 0 1 0 0,1 0-1 0 0,-1 0 0 0 0,1 0 1 0 0,-1 0-1 0 0,1 0 0 0 0,0 0 1 0 0,0 0-1 0 0,0 0 1 0 0,0 0-1 0 0,0 0 0 0 0,1 0 1 0 0,-1 0-1 0 0,0 0 0 0 0,1 0 1 0 0,0 0-1 0 0,-1 0 0 0 0,3 3 1 0 0,-1-1 104 0 0,1 0 1 0 0,0-1-1 0 0,0 1 1 0 0,1-1-1 0 0,-1 1 1 0 0,1-1-1 0 0,-1 0 1 0 0,9 4-1 0 0,-3-2 51 0 0,1-1-1 0 0,0 0 1 0 0,0-1-1 0 0,0 0 1 0 0,0 0-1 0 0,1-1 1 0 0,-1-1 0 0 0,0 0-1 0 0,1 0 1 0 0,15-1-1 0 0,-18 0-48 0 0,-1-1 0 0 0,1 1 0 0 0,-1-1 0 0 0,1 0-1 0 0,-1-1 1 0 0,1 0 0 0 0,-1 0 0 0 0,0-1 0 0 0,0 0-1 0 0,0 0 1 0 0,0 0 0 0 0,0-1 0 0 0,-1 0-1 0 0,0 0 1 0 0,7-7 0 0 0,-10 9-79 0 0,-1-1 1 0 0,0 0-1 0 0,0 1 1 0 0,0-1-1 0 0,-1 0 1 0 0,1 0-1 0 0,-1 0 0 0 0,1 0 1 0 0,-1-1-1 0 0,0 1 1 0 0,0 0-1 0 0,-1-1 0 0 0,1 1 1 0 0,-1 0-1 0 0,1-1 1 0 0,-1 1-1 0 0,0 0 1 0 0,-1-6-1 0 0,0 2 21 0 0,-1 1 0 0 0,1 0 0 0 0,-1 0 0 0 0,-1 0 0 0 0,1 0 0 0 0,-1 1 0 0 0,0-1 0 0 0,0 1 0 0 0,-7-9 0 0 0,3 5-349 0 0,-1-1 0 0 0,-1 2 0 0 0,1-1 0 0 0,-17-11 0 0 0,18 15-626 0 0,0 0 1 0 0,-1 0 0 0 0,0 1 0 0 0,0 0 0 0 0,-14-5 0 0 0,7 6-4456 0 0</inkml:trace>
</inkml:ink>
</file>

<file path=ppt/ink/ink4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3.102"/>
    </inkml:context>
    <inkml:brush xml:id="br0">
      <inkml:brushProperty name="width" value="0.05" units="cm"/>
      <inkml:brushProperty name="height" value="0.05" units="cm"/>
    </inkml:brush>
  </inkml:definitions>
  <inkml:trace contextRef="#ctx0" brushRef="#br0">0 452 3649 0 0,'0'0'8759'0'0,"2"-17"-7363"0"0,18 10-1310 0 0,0 1-1 0 0,0 1 1 0 0,0 0-1 0 0,1 2 1 0 0,0 0-1 0 0,0 1 1 0 0,0 2-1 0 0,24 1 1 0 0,26-2-189 0 0,744-80-297 0 0,54-22 388 0 0,4 37 109 0 0,-651 51-210 0 0,1157-119 1457 0 0,-1335 131-1133 0 0,-26 2 228 0 0,-16 1 172 0 0,-7 1 375 0 0,-8 2-3215 0 0,4 1-3379 0 0</inkml:trace>
</inkml:ink>
</file>

<file path=ppt/ink/ink5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7.411"/>
    </inkml:context>
    <inkml:brush xml:id="br0">
      <inkml:brushProperty name="width" value="0.05" units="cm"/>
      <inkml:brushProperty name="height" value="0.05" units="cm"/>
    </inkml:brush>
  </inkml:definitions>
  <inkml:trace contextRef="#ctx0" brushRef="#br0">30 1 4241 0 0,'0'0'9966'0'0,"-3"10"-4606"0"0,-9 34-5067 0 0,9-25-209 0 0,-1-2 48 0 0,1 0 0 0 0,1 0 0 0 0,0 0 0 0 0,1 0-1 0 0,1 0 1 0 0,4 31 0 0 0,-3-46-95 0 0,-1-1 1 0 0,1 1-1 0 0,-1-1 0 0 0,1 1 0 0 0,-1-1 1 0 0,1 1-1 0 0,0-1 0 0 0,0 0 0 0 0,0 1 1 0 0,0-1-1 0 0,0 0 0 0 0,0 0 0 0 0,0 0 0 0 0,0 0 1 0 0,0 0-1 0 0,1 0 0 0 0,-1 0 0 0 0,0 0 1 0 0,1 0-1 0 0,-1 0 0 0 0,1-1 0 0 0,-1 1 1 0 0,2 0-1 0 0,2 0 26 0 0,-1 0 0 0 0,0-1-1 0 0,0 1 1 0 0,1-1 0 0 0,-1 0 0 0 0,0-1 0 0 0,0 1 0 0 0,8-2 0 0 0,7-3 78 0 0,-1 0 1 0 0,35-17-1 0 0,-48 20-135 0 0,77-36 69 0 0,-47 19-634 0 0,2 2 0 0 0,0 2 0 0 0,67-18 0 0 0,-101 31-1139 0 0</inkml:trace>
</inkml:ink>
</file>

<file path=ppt/ink/ink5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7.803"/>
    </inkml:context>
    <inkml:brush xml:id="br0">
      <inkml:brushProperty name="width" value="0.05" units="cm"/>
      <inkml:brushProperty name="height" value="0.05" units="cm"/>
    </inkml:brush>
  </inkml:definitions>
  <inkml:trace contextRef="#ctx0" brushRef="#br0">39 0 8866 0 0,'0'0'7795'0'0,"-2"12"-7087"0"0,-6 25-90 0 0,-1 2-219 0 0,2-1 1 0 0,1 1-1 0 0,2 0 0 0 0,1 0 1 0 0,5 62-1 0 0,8-69-2045 0 0,-4-23-1579 0 0</inkml:trace>
</inkml:ink>
</file>

<file path=ppt/ink/ink5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8.291"/>
    </inkml:context>
    <inkml:brush xml:id="br0">
      <inkml:brushProperty name="width" value="0.05" units="cm"/>
      <inkml:brushProperty name="height" value="0.05" units="cm"/>
    </inkml:brush>
  </inkml:definitions>
  <inkml:trace contextRef="#ctx0" brushRef="#br0">47 52 2497 0 0,'0'0'12380'0'0,"-4"0"-12263"0"0,2 1-28 0 0,0 0 1 0 0,0 0-1 0 0,-1-1 1 0 0,2 1-1 0 0,-1 0 1 0 0,0 1-1 0 0,0-1 1 0 0,0 0-1 0 0,0 0 1 0 0,1 1-1 0 0,-1-1 1 0 0,0 1-1 0 0,1 0 1 0 0,0-1 0 0 0,-1 1-1 0 0,1 0 1 0 0,0 0-1 0 0,0 0 1 0 0,0 0-1 0 0,-1 2 1 0 0,0 1 91 0 0,1 0 0 0 0,0 0 1 0 0,0 0-1 0 0,0 0 1 0 0,0 0-1 0 0,1 0 1 0 0,0 0-1 0 0,0 0 0 0 0,1 6 1 0 0,-1-5-51 0 0,1 0 1 0 0,0 0 0 0 0,0 0-1 0 0,1 1 1 0 0,0-1-1 0 0,0-1 1 0 0,0 1-1 0 0,1 0 1 0 0,0 0 0 0 0,0-1-1 0 0,0 0 1 0 0,1 1-1 0 0,0-1 1 0 0,0-1-1 0 0,0 1 1 0 0,6 5-1 0 0,-5-8-38 0 0,1 1-1 0 0,0-1 0 0 0,1 1 0 0 0,-1-2 1 0 0,0 1-1 0 0,0-1 0 0 0,1 0 0 0 0,-1 0 1 0 0,1-1-1 0 0,-1 1 0 0 0,1-1 0 0 0,-1-1 1 0 0,1 0-1 0 0,-1 0 0 0 0,1 0 0 0 0,7-3 1 0 0,-7 3-35 0 0,-1-1 1 0 0,0 0 0 0 0,0 0-1 0 0,0-1 1 0 0,0 1-1 0 0,0-1 1 0 0,-1-1 0 0 0,1 1-1 0 0,-1-1 1 0 0,0 0-1 0 0,0 0 1 0 0,0 0 0 0 0,-1-1-1 0 0,1 0 1 0 0,-1 0-1 0 0,5-7 1 0 0,-8 9 9 0 0,1-1 1 0 0,-1 1-1 0 0,0 0 0 0 0,0-1 0 0 0,0 1 1 0 0,0-1-1 0 0,0 1 0 0 0,-1-1 0 0 0,0 1 1 0 0,0-1-1 0 0,0 1 0 0 0,0-1 1 0 0,0 1-1 0 0,-1-1 0 0 0,1 1 0 0 0,-1-1 1 0 0,-2-5-1 0 0,0 4-37 0 0,1-1 0 0 0,-1 1 0 0 0,0 0 0 0 0,-1 0 0 0 0,1 0 0 0 0,-1 0 0 0 0,0 1 0 0 0,-1 0 0 0 0,-7-7 0 0 0,3 3-274 0 0,-1 2 1 0 0,0-1-1 0 0,0 1 0 0 0,-1 0 1 0 0,0 1-1 0 0,0 1 1 0 0,0 0-1 0 0,0 0 1 0 0,-23-4-1 0 0,29 7-258 0 0,-20 0-2127 0 0,11 5-5136 0 0</inkml:trace>
</inkml:ink>
</file>

<file path=ppt/ink/ink5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8.729"/>
    </inkml:context>
    <inkml:brush xml:id="br0">
      <inkml:brushProperty name="width" value="0.05" units="cm"/>
      <inkml:brushProperty name="height" value="0.05" units="cm"/>
    </inkml:brush>
  </inkml:definitions>
  <inkml:trace contextRef="#ctx0" brushRef="#br0">90 1 10946 0 0,'0'0'9474'0'0,"-7"1"-9431"0"0,2 1-27 0 0,0 1 0 0 0,0-1 0 0 0,0 1 0 0 0,1 0-1 0 0,0 0 1 0 0,-1 0 0 0 0,1 1 0 0 0,0-1 0 0 0,0 1 0 0 0,1 0 0 0 0,-1 0 0 0 0,1 0 0 0 0,0 1-1 0 0,0-1 1 0 0,0 1 0 0 0,1 0 0 0 0,-1 0 0 0 0,1 0 0 0 0,0 0 0 0 0,1 0 0 0 0,-1 0 0 0 0,0 8-1 0 0,1-9-38 0 0,0-1-1 0 0,0 1 1 0 0,1 0-1 0 0,-1 0 1 0 0,1-1-1 0 0,0 1 1 0 0,0 0-1 0 0,0 0 1 0 0,1 0-1 0 0,1 5 1 0 0,10 6-2130 0 0,11-10-5308 0 0</inkml:trace>
</inkml:ink>
</file>

<file path=ppt/ink/ink5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9.262"/>
    </inkml:context>
    <inkml:brush xml:id="br0">
      <inkml:brushProperty name="width" value="0.05" units="cm"/>
      <inkml:brushProperty name="height" value="0.05" units="cm"/>
    </inkml:brush>
  </inkml:definitions>
  <inkml:trace contextRef="#ctx0" brushRef="#br0">59 82 7306 0 0,'0'0'12352'0'0,"-5"0"-12376"0"0,2 0 34 0 0,1 1 0 0 0,0-1 0 0 0,-1 0 0 0 0,1 1 0 0 0,0-1 1 0 0,0 1-1 0 0,-1 0 0 0 0,1 0 0 0 0,0 0 0 0 0,0 0 1 0 0,0 0-1 0 0,0 0 0 0 0,0 1 0 0 0,0-1 0 0 0,0 1 1 0 0,0-1-1 0 0,1 1 0 0 0,-1 0 0 0 0,1 0 0 0 0,-1-1 1 0 0,1 1-1 0 0,0 0 0 0 0,-1 0 0 0 0,1 0 0 0 0,0 1 0 0 0,0-1 1 0 0,1 0-1 0 0,-1 0 0 0 0,0 1 0 0 0,1-1 0 0 0,-1 0 1 0 0,1 1-1 0 0,0-1 0 0 0,0 0 0 0 0,0 1 0 0 0,0-1 1 0 0,0 0-1 0 0,1 3 0 0 0,-2 5 188 0 0,1-1 0 0 0,1 1 0 0 0,0-1 0 0 0,0 1 0 0 0,0-1 0 0 0,2 0 1 0 0,-1 1-1 0 0,7 14 0 0 0,-7-21-149 0 0,0 1 0 0 0,0-1 0 0 0,1 0 0 0 0,-1 0 0 0 0,1 0 0 0 0,0 0 1 0 0,0 0-1 0 0,0-1 0 0 0,0 1 0 0 0,1-1 0 0 0,-1 0 0 0 0,1 0 0 0 0,-1 0 0 0 0,1 0 1 0 0,0-1-1 0 0,-1 0 0 0 0,1 1 0 0 0,0-1 0 0 0,0 0 0 0 0,0-1 0 0 0,0 1 0 0 0,8-1 1 0 0,-4 0-5 0 0,-1 0-1 0 0,0-1 1 0 0,0 0 0 0 0,1 0 0 0 0,-1 0 0 0 0,0-1 0 0 0,0-1 0 0 0,0 1 0 0 0,-1-1 0 0 0,1 0 0 0 0,-1 0 0 0 0,1-1 0 0 0,-1 0 0 0 0,0 0 0 0 0,0 0 0 0 0,-1-1 0 0 0,1 0 0 0 0,7-9 0 0 0,-10 10-41 0 0,0 1 1 0 0,0 0 0 0 0,-1-1-1 0 0,1 0 1 0 0,-1 0 0 0 0,0 0 0 0 0,0 1-1 0 0,-1-2 1 0 0,1 1 0 0 0,-1 0-1 0 0,0 0 1 0 0,0 0 0 0 0,0-1-1 0 0,0 1 1 0 0,-1-1 0 0 0,0 1-1 0 0,0 0 1 0 0,0-1 0 0 0,0 1 0 0 0,-1 0-1 0 0,0-1 1 0 0,0 1 0 0 0,0 0-1 0 0,0-1 1 0 0,-1 1 0 0 0,1 0-1 0 0,-1 0 1 0 0,0 0 0 0 0,0 1-1 0 0,-1-1 1 0 0,-5-7 0 0 0,-2-1-151 0 0,0 1 0 0 0,-1 0 1 0 0,-1 0-1 0 0,-25-18 0 0 0,33 26-32 0 0,0 1 0 0 0,0-1 0 0 0,0 1-1 0 0,0 0 1 0 0,0 0 0 0 0,-1 0 0 0 0,1 1-1 0 0,-1 0 1 0 0,1-1 0 0 0,-1 2-1 0 0,1-1 1 0 0,-1 0 0 0 0,0 1 0 0 0,1 0-1 0 0,-1 0 1 0 0,0 0 0 0 0,1 1 0 0 0,-1 0-1 0 0,0 0 1 0 0,1 0 0 0 0,-7 2-1 0 0,8-1-248 0 0,1 0-1 0 0,0 0 0 0 0,0 0 0 0 0,0 0 0 0 0,0 0 1 0 0,0 0-1 0 0,1 0 0 0 0,-1 1 0 0 0,1-1 0 0 0,-1 0 1 0 0,1 1-1 0 0,0-1 0 0 0,0 1 0 0 0,0 0 0 0 0,0-1 0 0 0,1 1 1 0 0,-2 5-1 0 0,1-4-459 0 0,1 1 0 0 0,-1-1 1 0 0,1 1-1 0 0,-1-1 0 0 0,1 1 1 0 0,0-1-1 0 0,1 1 0 0 0,-1-1 0 0 0,1 1 1 0 0,2 6-1 0 0,1-6-956 0 0</inkml:trace>
</inkml:ink>
</file>

<file path=ppt/ink/ink5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39.797"/>
    </inkml:context>
    <inkml:brush xml:id="br0">
      <inkml:brushProperty name="width" value="0.05" units="cm"/>
      <inkml:brushProperty name="height" value="0.05" units="cm"/>
    </inkml:brush>
  </inkml:definitions>
  <inkml:trace contextRef="#ctx0" brushRef="#br0">90 50 6569 0 0,'0'0'8738'0'0,"-10"3"-9747"0"0,5-2 998 0 0,2 0 63 0 0,-1-1 0 0 0,1 1 0 0 0,-1 0 0 0 0,1 0 0 0 0,-1 1 0 0 0,1-1 0 0 0,0 1 0 0 0,-1-1 0 0 0,1 1 0 0 0,0 0 0 0 0,0 0 0 0 0,0 0 0 0 0,1 1 0 0 0,-1-1 0 0 0,0 1 0 0 0,1-1 0 0 0,0 1 0 0 0,0 0 0 0 0,0 0 0 0 0,0 0 0 0 0,0 0 0 0 0,0 1 0 0 0,1-1 0 0 0,-1 0 0 0 0,-1 7 0 0 0,2-3 180 0 0,0-1-1 0 0,0 1 0 0 0,1-1 1 0 0,0 1-1 0 0,0 0 1 0 0,0-1-1 0 0,1 1 0 0 0,0-1 1 0 0,0 1-1 0 0,1-1 0 0 0,0 0 1 0 0,0 1-1 0 0,0-1 1 0 0,1 0-1 0 0,0 0 0 0 0,5 8 1 0 0,-4-10-143 0 0,-1 0 1 0 0,1 0-1 0 0,0 0 1 0 0,0-1 0 0 0,1 1-1 0 0,-1-1 1 0 0,1 0-1 0 0,0-1 1 0 0,0 1-1 0 0,0-1 1 0 0,0 1 0 0 0,0-2-1 0 0,0 1 1 0 0,0 0-1 0 0,1-1 1 0 0,-1 0 0 0 0,1 0-1 0 0,-1-1 1 0 0,1 0-1 0 0,5 0 1 0 0,-3 0 32 0 0,-1-1-1 0 0,1 0 1 0 0,0 0 0 0 0,0-1-1 0 0,-1 0 1 0 0,1 0-1 0 0,-1-1 1 0 0,0 1 0 0 0,0-2-1 0 0,0 1 1 0 0,0-1 0 0 0,10-7-1 0 0,-14 8-77 0 0,0 0-1 0 0,1 1 0 0 0,-1-1 1 0 0,-1 0-1 0 0,1 0 0 0 0,0-1 0 0 0,-1 1 1 0 0,1 0-1 0 0,-1-1 0 0 0,0 0 1 0 0,0 1-1 0 0,-1-1 0 0 0,1 0 1 0 0,-1 0-1 0 0,0 0 0 0 0,0 0 0 0 0,0 0 1 0 0,0 0-1 0 0,-1 0 0 0 0,0 0 1 0 0,1-1-1 0 0,-2 1 0 0 0,1 0 1 0 0,0 0-1 0 0,-2-7 0 0 0,-1 2-69 0 0,0 1-1 0 0,-1 0 1 0 0,0 0-1 0 0,0 0 1 0 0,-1 1 0 0 0,1-1-1 0 0,-2 1 1 0 0,1 0-1 0 0,-1 0 1 0 0,0 1-1 0 0,0 0 1 0 0,-1 0-1 0 0,-9-6 1 0 0,9 7-517 0 0,0 0 0 0 0,0 1 0 0 0,-1 0 0 0 0,0 0 0 0 0,0 1 1 0 0,-9-3-1 0 0,12 5-433 0 0,0 0 1 0 0,0 0-1 0 0,0 0 1 0 0,-1 1-1 0 0,1-1 1 0 0,0 1-1 0 0,0 1 1 0 0,0-1 0 0 0,-1 1-1 0 0,-5 1 1 0 0,3 1-2782 0 0,1 1-1747 0 0</inkml:trace>
</inkml:ink>
</file>

<file path=ppt/ink/ink5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40.367"/>
    </inkml:context>
    <inkml:brush xml:id="br0">
      <inkml:brushProperty name="width" value="0.05" units="cm"/>
      <inkml:brushProperty name="height" value="0.05" units="cm"/>
    </inkml:brush>
  </inkml:definitions>
  <inkml:trace contextRef="#ctx0" brushRef="#br0">98 74 7770 0 0,'0'0'3070'0'0,"-14"13"-2761"0"0,-44 37-65 0 0,55-47-89 0 0,1 1 0 0 0,-1-1-1 0 0,1 0 1 0 0,0 1 0 0 0,0-1-1 0 0,0 1 1 0 0,0-1 0 0 0,1 1-1 0 0,-1 0 1 0 0,1 0 0 0 0,0 0 0 0 0,0 0-1 0 0,1 0 1 0 0,-1 0 0 0 0,1 0-1 0 0,0 0 1 0 0,0 0 0 0 0,0 0 0 0 0,0 0-1 0 0,1 0 1 0 0,1 7 0 0 0,-1 1 1085 0 0,0-9-1095 0 0,0 1 1 0 0,0 0-1 0 0,0-1 1 0 0,1 1-1 0 0,-1-1 1 0 0,1 1-1 0 0,0-1 1 0 0,0 0-1 0 0,0 0 1 0 0,0 0-1 0 0,0 0 1 0 0,1 0-1 0 0,0 0 1 0 0,-1 0-1 0 0,1-1 0 0 0,0 0 1 0 0,0 1-1 0 0,0-1 1 0 0,1 0-1 0 0,-1 0 1 0 0,0-1-1 0 0,1 1 1 0 0,-1-1-1 0 0,1 0 1 0 0,0 0-1 0 0,-1 0 1 0 0,7 1-1 0 0,11 2 496 0 0,-1-1 0 0 0,1-1-1 0 0,32-1 1 0 0,-48-1-534 0 0,0 0 1 0 0,0 0-1 0 0,0-1 1 0 0,0 0 0 0 0,0 0-1 0 0,0 0 1 0 0,0 0-1 0 0,-1-1 1 0 0,1 0-1 0 0,0 0 1 0 0,-1 0-1 0 0,1 0 1 0 0,-1-1-1 0 0,0 0 1 0 0,0 0-1 0 0,0 0 1 0 0,0 0-1 0 0,-1-1 1 0 0,1 0-1 0 0,-1 1 1 0 0,0-1 0 0 0,0 0-1 0 0,0-1 1 0 0,0 1-1 0 0,-1 0 1 0 0,0-1-1 0 0,4-9 1 0 0,-4 7-26 0 0,0 0 0 0 0,-1 0 1 0 0,0-1-1 0 0,0 1 1 0 0,0 0-1 0 0,-1 0 0 0 0,0-1 1 0 0,-1 1-1 0 0,1 0 0 0 0,-1-1 1 0 0,-1 1-1 0 0,1 0 0 0 0,-1 0 1 0 0,-1 0-1 0 0,1 0 0 0 0,-1 0 1 0 0,0 1-1 0 0,-8-12 0 0 0,5 10-84 0 0,0 1-1 0 0,-1 0 0 0 0,0 0 0 0 0,0 0 0 0 0,0 0 0 0 0,-1 1 1 0 0,0 1-1 0 0,-1-1 0 0 0,1 1 0 0 0,-1 1 0 0 0,-12-5 0 0 0,13 6-515 0 0,-1 0 0 0 0,1 0 0 0 0,-1 1 0 0 0,0 1 0 0 0,-13-2 0 0 0,16 3-773 0 0,-1 0 0 0 0,1 1 0 0 0,0-1-1 0 0,-1 1 1 0 0,1 0 0 0 0,0 1 0 0 0,0-1 0 0 0,-7 4-1 0 0</inkml:trace>
</inkml:ink>
</file>

<file path=ppt/ink/ink5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1:42.191"/>
    </inkml:context>
    <inkml:brush xml:id="br0">
      <inkml:brushProperty name="width" value="0.05" units="cm"/>
      <inkml:brushProperty name="height" value="0.05" units="cm"/>
    </inkml:brush>
  </inkml:definitions>
  <inkml:trace contextRef="#ctx0" brushRef="#br0">1 1 10962 0 0,'0'0'10521'0'0,"9"8"-7396"0"0</inkml:trace>
</inkml:ink>
</file>

<file path=ppt/ink/ink5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35.965"/>
    </inkml:context>
    <inkml:brush xml:id="br0">
      <inkml:brushProperty name="width" value="0.05" units="cm"/>
      <inkml:brushProperty name="height" value="0.05" units="cm"/>
    </inkml:brush>
  </inkml:definitions>
  <inkml:trace contextRef="#ctx0" brushRef="#br0">111 38 1208 0 0,'0'0'13403'0'0,"1"-7"-12401"0"0,3-20-86 0 0,-4 27-849 0 0,0 0 1 0 0,-1 0 0 0 0,1 0-1 0 0,0 0 1 0 0,0 0 0 0 0,0 0-1 0 0,0 1 1 0 0,0-1-1 0 0,0 0 1 0 0,-1 0 0 0 0,1 0-1 0 0,0 0 1 0 0,0 0 0 0 0,0 0-1 0 0,0 0 1 0 0,-1 0-1 0 0,1 0 1 0 0,0 0 0 0 0,0 0-1 0 0,0 0 1 0 0,0 0 0 0 0,-1 0-1 0 0,1 0 1 0 0,0 0-1 0 0,0 0 1 0 0,0 0 0 0 0,-1 0-1 0 0,1 0 1 0 0,0 0 0 0 0,0 0-1 0 0,0 0 1 0 0,0 0-1 0 0,0 0 1 0 0,-1-1 0 0 0,1 1-1 0 0,0 0 1 0 0,0 0 0 0 0,0 0-1 0 0,0 0 1 0 0,0 0-1 0 0,0 0 1 0 0,-1-1 0 0 0,1 1-1 0 0,0 0 1 0 0,0 0 0 0 0,0 0-1 0 0,0 0 1 0 0,0 0-1 0 0,0-1 1 0 0,0 1 0 0 0,0 0-1 0 0,0 0 1 0 0,0 0 0 0 0,0 0-1 0 0,0-1 1 0 0,0 1-1 0 0,0 0 1 0 0,0 0 0 0 0,0-1-1 0 0,-9 11-463 0 0,-10 35 363 0 0,2 0 1 0 0,2 2 0 0 0,2-1 0 0 0,2 2 0 0 0,2-1-1 0 0,-5 97 1 0 0,13-132 30 0 0,1 0 1 0 0,0 0-1 0 0,1 1 0 0 0,0-1 0 0 0,1 0 0 0 0,1-1 0 0 0,0 1 0 0 0,8 21 0 0 0,-9-29 10 0 0,0 0 0 0 0,1 0 0 0 0,-1 0-1 0 0,1 0 1 0 0,0 0 0 0 0,0-1-1 0 0,0 1 1 0 0,1-1 0 0 0,-1 0 0 0 0,1 0-1 0 0,0 0 1 0 0,0 0 0 0 0,0-1 0 0 0,0 1-1 0 0,0-1 1 0 0,0 0 0 0 0,1 0-1 0 0,-1-1 1 0 0,1 0 0 0 0,-1 1 0 0 0,1-1-1 0 0,0-1 1 0 0,-1 1 0 0 0,1-1 0 0 0,8 0-1 0 0,-8 0 48 0 0,0 0-1 0 0,0-1 0 0 0,0 1 0 0 0,0-1 1 0 0,0 0-1 0 0,0-1 0 0 0,0 1 0 0 0,0-1 1 0 0,-1 0-1 0 0,9-4 0 0 0,-13 5-32 0 0,1 0 0 0 0,0 1 0 0 0,0-1 1 0 0,0 0-1 0 0,0 0 0 0 0,0 1 0 0 0,-1-1 0 0 0,1 0 0 0 0,0 0 0 0 0,-1 0 0 0 0,1 0 0 0 0,-1 0 0 0 0,1 0 0 0 0,-1 0 1 0 0,1 0-1 0 0,-1 0 0 0 0,0 0 0 0 0,0 0 0 0 0,1 0 0 0 0,-1-2 0 0 0,0 1-18 0 0,-1 0 0 0 0,1 0 0 0 0,-1 0 0 0 0,0 0 0 0 0,1 1 0 0 0,-1-1 0 0 0,0 0 0 0 0,0 0 0 0 0,0 1 1 0 0,0-1-1 0 0,0 1 0 0 0,0-1 0 0 0,-1 1 0 0 0,1-1 0 0 0,0 1 0 0 0,-3-2 0 0 0,-1-1-158 0 0,-1-1 1 0 0,1 1-1 0 0,-1 0 1 0 0,0 0-1 0 0,-1 1 1 0 0,1 0-1 0 0,0 0 1 0 0,-1 1 0 0 0,0-1-1 0 0,0 1 1 0 0,1 1-1 0 0,-1-1 1 0 0,-10 0-1 0 0,-18 5-4327 0 0,3 10-5541 0 0,24-7 5396 0 0</inkml:trace>
</inkml:ink>
</file>

<file path=ppt/ink/ink5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36.590"/>
    </inkml:context>
    <inkml:brush xml:id="br0">
      <inkml:brushProperty name="width" value="0.05" units="cm"/>
      <inkml:brushProperty name="height" value="0.05" units="cm"/>
    </inkml:brush>
  </inkml:definitions>
  <inkml:trace contextRef="#ctx0" brushRef="#br0">23 2 3001 0 0,'0'0'14068'0'0,"-5"-1"-13676"0"0,-10 1-269 0 0,13 5 2 0 0,19 17 270 0 0,1-1 138 0 0,43 44 690 0 0,-46-51-1039 0 0,-1 0 0 0 0,22 29 0 0 0,-32-37-136 0 0,-1-1 0 0 0,1 1 0 0 0,-1 1-1 0 0,0-1 1 0 0,-1 0 0 0 0,0 1 0 0 0,0-1 0 0 0,0 1 0 0 0,-1 0-1 0 0,0-1 1 0 0,0 1 0 0 0,0 8 0 0 0,-1-12-4 0 0,-1-1 0 0 0,1 1 0 0 0,-1 0 0 0 0,0-1 0 0 0,0 1-1 0 0,0-1 1 0 0,0 1 0 0 0,0-1 0 0 0,0 1 0 0 0,-1-1 0 0 0,1 0 0 0 0,-1 1 0 0 0,1-1 0 0 0,-1 0 0 0 0,0 0 0 0 0,0 0 0 0 0,0-1 0 0 0,0 1 0 0 0,0 0 0 0 0,-1-1 0 0 0,1 1 0 0 0,0-1 0 0 0,-1 0-1 0 0,1 0 1 0 0,-1 0 0 0 0,1 0 0 0 0,-1 0 0 0 0,0 0 0 0 0,1-1 0 0 0,-1 1 0 0 0,-4-1 0 0 0,-43 1-3116 0 0,45-1 1532 0 0,0-1 0 0 0,1 0-1 0 0,-1 0 1 0 0,1-1 0 0 0,-1 1-1 0 0,1-1 1 0 0,-6-3 0 0 0</inkml:trace>
</inkml:ink>
</file>

<file path=ppt/ink/ink5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37.013"/>
    </inkml:context>
    <inkml:brush xml:id="br0">
      <inkml:brushProperty name="width" value="0.05" units="cm"/>
      <inkml:brushProperty name="height" value="0.05" units="cm"/>
    </inkml:brush>
  </inkml:definitions>
  <inkml:trace contextRef="#ctx0" brushRef="#br0">0 187 4833 0 0,'0'0'10498'0'0,"32"-25"-10464"0"0,97-79-96 0 0,-76 64-174 0 0,-32 31-470 0 0,-5 4-296 0 0,-3 2-1014 0 0,-4 3-2626 0 0,-8 0 3354 0 0</inkml:trace>
</inkml:ink>
</file>

<file path=ppt/ink/ink5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37.401"/>
    </inkml:context>
    <inkml:brush xml:id="br0">
      <inkml:brushProperty name="width" value="0.05" units="cm"/>
      <inkml:brushProperty name="height" value="0.05" units="cm"/>
    </inkml:brush>
  </inkml:definitions>
  <inkml:trace contextRef="#ctx0" brushRef="#br0">108 1 6481 0 0,'0'0'7987'0'0,"-13"23"-7761"0"0,-7 9-157 0 0,3-4 2 0 0,1 1-1 0 0,-15 35 1 0 0,29-58-162 0 0,0-1 0 0 0,1 1 0 0 0,-1 0 0 0 0,1 0 0 0 0,0-1 0 0 0,0 7 0 0 0,0 9-6844 0 0</inkml:trace>
</inkml:ink>
</file>

<file path=ppt/ink/ink5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37.747"/>
    </inkml:context>
    <inkml:brush xml:id="br0">
      <inkml:brushProperty name="width" value="0.05" units="cm"/>
      <inkml:brushProperty name="height" value="0.05" units="cm"/>
    </inkml:brush>
  </inkml:definitions>
  <inkml:trace contextRef="#ctx0" brushRef="#br0">113 0 3921 0 0,'0'0'8506'0'0,"-10"12"-8090"0"0,-29 35-7 0 0,37-44-302 0 0,0-1 0 0 0,0 1-1 0 0,0 0 1 0 0,0-1 0 0 0,1 1 0 0 0,-1 0-1 0 0,1 0 1 0 0,0 0 0 0 0,0 0 0 0 0,0 0-1 0 0,0 1 1 0 0,0-1 0 0 0,1 0 0 0 0,0 0-1 0 0,-1 1 1 0 0,1-1 0 0 0,0 0 0 0 0,1 0-1 0 0,-1 1 1 0 0,1-1 0 0 0,-1 0 0 0 0,1 0-1 0 0,0 0 1 0 0,0 0 0 0 0,0 0 0 0 0,0 0-1 0 0,1 0 1 0 0,-1 0 0 0 0,1 0 0 0 0,0 0-1 0 0,0-1 1 0 0,0 1 0 0 0,0-1 0 0 0,0 1 0 0 0,1-1-1 0 0,-1 0 1 0 0,1 0 0 0 0,-1 0 0 0 0,1 0-1 0 0,0-1 1 0 0,5 3 0 0 0,7 2 165 0 0,-1-2 1 0 0,1 0-1 0 0,1-1 0 0 0,-1-1 1 0 0,30 2-1 0 0,-39-4-239 0 0,0 0 0 0 0,-1 0 0 0 0,1 0-1 0 0,-1-1 1 0 0,1 1 0 0 0,0-1 0 0 0,-1-1 0 0 0,0 1 0 0 0,1-1-1 0 0,-1 0 1 0 0,0 0 0 0 0,0-1 0 0 0,0 1 0 0 0,0-1 0 0 0,0 0 0 0 0,-1-1-1 0 0,1 1 1 0 0,-1-1 0 0 0,6-6 0 0 0,-8 8-28 0 0,-1-1-1 0 0,0 1 1 0 0,1-1 0 0 0,-1 0-1 0 0,0 1 1 0 0,0-1 0 0 0,-1 0 0 0 0,1 1-1 0 0,0-1 1 0 0,-1 0 0 0 0,0 0-1 0 0,0 0 1 0 0,0 0 0 0 0,0 1 0 0 0,0-1-1 0 0,0 0 1 0 0,-1 0 0 0 0,1 0-1 0 0,-1 0 1 0 0,0 1 0 0 0,0-1 0 0 0,0 0-1 0 0,0 1 1 0 0,0-1 0 0 0,-1 1-1 0 0,1-1 1 0 0,-1 1 0 0 0,1 0-1 0 0,-1-1 1 0 0,0 1 0 0 0,0 0 0 0 0,0 0-1 0 0,0 0 1 0 0,-1 1 0 0 0,-3-4-1 0 0,-2-1-127 0 0,0 1-1 0 0,1 0 0 0 0,-2 0 0 0 0,1 1 1 0 0,0 0-1 0 0,-1 0 0 0 0,0 1 0 0 0,0 0 0 0 0,-16-3 1 0 0,14 5-173 0 0,0 0-1 0 0,1 1 1 0 0,-1 0 0 0 0,0 0 0 0 0,0 2 0 0 0,1-1-1 0 0,-1 1 1 0 0,1 1 0 0 0,-14 4 0 0 0,-12 12-4197 0 0,3 8-4687 0 0,25-19 6856 0 0</inkml:trace>
</inkml:ink>
</file>

<file path=ppt/ink/ink5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38.248"/>
    </inkml:context>
    <inkml:brush xml:id="br0">
      <inkml:brushProperty name="width" value="0.05" units="cm"/>
      <inkml:brushProperty name="height" value="0.05" units="cm"/>
    </inkml:brush>
  </inkml:definitions>
  <inkml:trace contextRef="#ctx0" brushRef="#br0">132 64 1792 0 0,'0'0'9738'0'0,"-18"8"-9632"0"0,-59 24 65 0 0,75-31-92 0 0,-1 1 1 0 0,1-1 0 0 0,0 0 0 0 0,0 1 0 0 0,-1 0-1 0 0,1-1 1 0 0,0 1 0 0 0,1 0 0 0 0,-1 0 0 0 0,0 0 0 0 0,0 0-1 0 0,1 0 1 0 0,-1 1 0 0 0,1-1 0 0 0,0 0 0 0 0,0 1 0 0 0,0-1-1 0 0,0 1 1 0 0,0-1 0 0 0,0 1 0 0 0,1-1 0 0 0,-1 1 0 0 0,1 0-1 0 0,0-1 1 0 0,-1 1 0 0 0,1 0 0 0 0,1-1 0 0 0,-1 1-1 0 0,1 3 1 0 0,-1 2 397 0 0,1-5-339 0 0,0 0-1 0 0,0 0 1 0 0,0 0 0 0 0,0-1 0 0 0,0 1 0 0 0,0 0 0 0 0,1-1 0 0 0,0 1-1 0 0,-1-1 1 0 0,1 0 0 0 0,0 1 0 0 0,0-1 0 0 0,0 0 0 0 0,0 0-1 0 0,1 0 1 0 0,-1 0 0 0 0,0-1 0 0 0,1 1 0 0 0,0-1 0 0 0,-1 1-1 0 0,1-1 1 0 0,0 0 0 0 0,-1 0 0 0 0,6 1 0 0 0,4 2 172 0 0,0 0 0 0 0,0-1 0 0 0,0 0 1 0 0,19 1-1 0 0,-20-4-245 0 0,1 1 0 0 0,0-2 1 0 0,0 1-1 0 0,0-2 0 0 0,-1 1 0 0 0,1-2 1 0 0,-1 0-1 0 0,0 0 0 0 0,1-1 1 0 0,-1 0-1 0 0,-1-1 0 0 0,1 0 0 0 0,-1-1 1 0 0,0 0-1 0 0,10-8 0 0 0,-19 13-51 0 0,0 0 0 0 0,0-1 0 0 0,0 1 0 0 0,0 0 0 0 0,0-1 1 0 0,0 1-1 0 0,-1-1 0 0 0,1 1 0 0 0,0-1 0 0 0,-1 1 0 0 0,1-1 0 0 0,-1 0 0 0 0,0 1 0 0 0,1-1 0 0 0,-1 0 0 0 0,0 1 0 0 0,0-1 0 0 0,0 0 1 0 0,0 1-1 0 0,-1-1 0 0 0,1 0 0 0 0,0 1 0 0 0,-1-1 0 0 0,1 1 0 0 0,-1-1 0 0 0,1 0 0 0 0,-1 1 0 0 0,0-1 0 0 0,0 1 0 0 0,1 0 1 0 0,-1-1-1 0 0,0 1 0 0 0,-2-2 0 0 0,-5-8-106 0 0,0 0 0 0 0,-1 1 1 0 0,-11-10-1 0 0,8 8-140 0 0,5 4-335 0 0,-1 0 0 0 0,0 1 0 0 0,-1 0 0 0 0,0 0-1 0 0,0 1 1 0 0,0 0 0 0 0,-13-6 0 0 0,14 9-1038 0 0,0 0 0 0 0,0 0 0 0 0,0 1 0 0 0,0 0 0 0 0,0 0-1 0 0,-10 0 1 0 0,5 2-3221 0 0</inkml:trace>
</inkml:ink>
</file>

<file path=ppt/ink/ink5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38.853"/>
    </inkml:context>
    <inkml:brush xml:id="br0">
      <inkml:brushProperty name="width" value="0.05" units="cm"/>
      <inkml:brushProperty name="height" value="0.05" units="cm"/>
    </inkml:brush>
  </inkml:definitions>
  <inkml:trace contextRef="#ctx0" brushRef="#br0">99 68 3041 0 0,'0'0'7155'0'0,"-15"7"-6862"0"0,-46 24-8 0 0,59-30-218 0 0,1 0-1 0 0,-1 0 0 0 0,1-1 0 0 0,-1 2 0 0 0,1-1 1 0 0,0 0-1 0 0,0 0 0 0 0,0 0 0 0 0,-1 0 1 0 0,1 1-1 0 0,0-1 0 0 0,0 0 0 0 0,1 1 0 0 0,-1-1 1 0 0,0 1-1 0 0,0-1 0 0 0,1 1 0 0 0,-1 0 1 0 0,1-1-1 0 0,-1 1 0 0 0,1 0 0 0 0,0-1 0 0 0,0 1 1 0 0,0 0-1 0 0,0-1 0 0 0,0 1 0 0 0,0 0 1 0 0,0-1-1 0 0,1 4 0 0 0,0-1 311 0 0,0 0 1 0 0,1 0-1 0 0,-1 0 0 0 0,1 0 1 0 0,0 0-1 0 0,0 0 0 0 0,4 4 0 0 0,-1-3-27 0 0,1 1 0 0 0,0-1 0 0 0,0 0 1 0 0,0 0-1 0 0,1-1 0 0 0,0 0 0 0 0,0 0 0 0 0,0-1 0 0 0,0 1 0 0 0,0-1 0 0 0,1-1 0 0 0,-1 0 0 0 0,1 0 0 0 0,14 2 0 0 0,-6-2-233 0 0,0 0 1 0 0,0-1-1 0 0,0-1 0 0 0,1-1 1 0 0,-1 0-1 0 0,20-4 0 0 0,-27 3-62 0 0,0-1-1 0 0,-1 1 1 0 0,1-1-1 0 0,-1-1 0 0 0,0 0 1 0 0,0 0-1 0 0,0 0 1 0 0,7-6-1 0 0,-13 8-41 0 0,0 1 0 0 0,0-1 0 0 0,-1 1 0 0 0,1-1-1 0 0,-1 1 1 0 0,1-1 0 0 0,-1 0 0 0 0,0 0 0 0 0,0 1 0 0 0,0-1-1 0 0,0 0 1 0 0,0 0 0 0 0,0 0 0 0 0,0-1 0 0 0,-1 1 0 0 0,1 0 0 0 0,-1 0-1 0 0,1 0 1 0 0,-1 0 0 0 0,0-1 0 0 0,0 1 0 0 0,0 0 0 0 0,0 0 0 0 0,0 0-1 0 0,0-1 1 0 0,-1 1 0 0 0,1 0 0 0 0,-1 0 0 0 0,0 0 0 0 0,1 0-1 0 0,-1 0 1 0 0,0 0 0 0 0,0 0 0 0 0,0 0 0 0 0,-1 0 0 0 0,1 0 0 0 0,0 1-1 0 0,-3-3 1 0 0,-4-7-115 0 0,-1 1 0 0 0,0 0 0 0 0,-1 0 0 0 0,0 1 0 0 0,0 0 0 0 0,-1 0 0 0 0,0 1 1 0 0,-1 1-1 0 0,0 0 0 0 0,0 1 0 0 0,0 0 0 0 0,-1 1 0 0 0,0 0 0 0 0,0 1 0 0 0,0 0 0 0 0,-1 1 0 0 0,1 1 0 0 0,-1 0 0 0 0,1 1 0 0 0,-1 0 0 0 0,-23 3 0 0 0,34-2-128 0 0,0 1-1 0 0,0-1 1 0 0,1 1 0 0 0,-1 0-1 0 0,0 1 1 0 0,1-1 0 0 0,-1 0-1 0 0,1 1 1 0 0,-1-1 0 0 0,1 1-1 0 0,0 0 1 0 0,-1 0-1 0 0,1 0 1 0 0,-3 4 0 0 0,-12 20-8554 0 0</inkml:trace>
</inkml:ink>
</file>

<file path=ppt/ink/ink5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39.734"/>
    </inkml:context>
    <inkml:brush xml:id="br0">
      <inkml:brushProperty name="width" value="0.05" units="cm"/>
      <inkml:brushProperty name="height" value="0.05" units="cm"/>
    </inkml:brush>
  </inkml:definitions>
  <inkml:trace contextRef="#ctx0" brushRef="#br0">1 38 2833 0 0,'0'0'14393'0'0,"19"7"-10599"0"0,7-8-3251 0 0,1-2-1 0 0,-1-1 0 0 0,35-9 0 0 0,-32 6-566 0 0,-1 1-1 0 0,1 1 1 0 0,42-1 0 0 0,-71 6 157 0 0,0 10 1539 0 0,-1 5-5005 0 0</inkml:trace>
</inkml:ink>
</file>

<file path=ppt/ink/ink5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45.249"/>
    </inkml:context>
    <inkml:brush xml:id="br0">
      <inkml:brushProperty name="width" value="0.05" units="cm"/>
      <inkml:brushProperty name="height" value="0.05" units="cm"/>
    </inkml:brush>
  </inkml:definitions>
  <inkml:trace contextRef="#ctx0" brushRef="#br0">17 1 1792 0 0,'0'0'10780'0'0,"-11"34"-8974"0"0,7-4-1254 0 0,3 0 1 0 0,0 0 0 0 0,2 0-1 0 0,6 43 1 0 0,-1-47-1568 0 0,-5-22-2531 0 0</inkml:trace>
</inkml:ink>
</file>

<file path=ppt/ink/ink5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45.857"/>
    </inkml:context>
    <inkml:brush xml:id="br0">
      <inkml:brushProperty name="width" value="0.05" units="cm"/>
      <inkml:brushProperty name="height" value="0.05" units="cm"/>
    </inkml:brush>
  </inkml:definitions>
  <inkml:trace contextRef="#ctx0" brushRef="#br0">141 23 160 0 0,'0'0'13747'0'0,"-9"-2"-13583"0"0,5 1-148 0 0,0-1 1 0 0,-1 1-1 0 0,1 1 1 0 0,-1-1-1 0 0,1 0 0 0 0,-1 1 1 0 0,1 0-1 0 0,-1 0 0 0 0,1 0 1 0 0,-1 1-1 0 0,1 0 1 0 0,-1 0-1 0 0,1 0 0 0 0,-1 0 1 0 0,1 0-1 0 0,0 1 1 0 0,0 0-1 0 0,0 0 0 0 0,0 0 1 0 0,-7 5-1 0 0,8-5 31 0 0,1 0-1 0 0,-1 0 1 0 0,1 0 0 0 0,-1 0-1 0 0,1 1 1 0 0,0-1-1 0 0,0 0 1 0 0,0 1 0 0 0,0 0-1 0 0,1-1 1 0 0,-1 1-1 0 0,1 0 1 0 0,-1 0 0 0 0,1 0-1 0 0,0 0 1 0 0,0 0-1 0 0,1 0 1 0 0,-1 0 0 0 0,0 4-1 0 0,2-3 87 0 0,-1 0 0 0 0,1 0 0 0 0,0 0 0 0 0,0 0-1 0 0,1 0 1 0 0,-1 0 0 0 0,1-1 0 0 0,0 1 0 0 0,0 0 0 0 0,0-1-1 0 0,0 1 1 0 0,1-1 0 0 0,-1 0 0 0 0,6 5 0 0 0,1 1 13 0 0,1-1 0 0 0,0 0 1 0 0,0 0-1 0 0,0-1 1 0 0,18 8-1 0 0,-17-9-36 0 0,0 1-1 0 0,0 0 1 0 0,-1 0 0 0 0,11 11 0 0 0,-17-14-111 0 0,-1 0 1 0 0,1 0-1 0 0,-1 0 0 0 0,0 0 1 0 0,0 1-1 0 0,-1-1 0 0 0,0 1 1 0 0,0 0-1 0 0,0-1 0 0 0,0 1 1 0 0,0 0-1 0 0,-1 0 1 0 0,0 1-1 0 0,0 5 0 0 0,0-6-95 0 0,0 1 0 0 0,-1-1 0 0 0,0 1 0 0 0,0-1-1 0 0,-1 1 1 0 0,0-1 0 0 0,0 1 0 0 0,0-1 0 0 0,0 0 0 0 0,-1 1-1 0 0,0-1 1 0 0,0 0 0 0 0,0 0 0 0 0,-1 0 0 0 0,0 0 0 0 0,0-1-1 0 0,0 1 1 0 0,0-1 0 0 0,-1 1 0 0 0,1-1 0 0 0,-1 0 0 0 0,0-1-1 0 0,-1 1 1 0 0,1-1 0 0 0,-1 0 0 0 0,1 0 0 0 0,-1 0 0 0 0,0 0-1 0 0,0-1 1 0 0,0 0 0 0 0,0 0 0 0 0,-1 0 0 0 0,1-1-1 0 0,-9 2 1 0 0,11-3-66 0 0,1 1 0 0 0,0-1-1 0 0,-1 1 1 0 0,1-1 0 0 0,-1 0-1 0 0,1 0 1 0 0,-1 0-1 0 0,1 0 1 0 0,-1-1 0 0 0,1 1-1 0 0,0-1 1 0 0,-1 1 0 0 0,1-1-1 0 0,0 0 1 0 0,-1 0 0 0 0,1 0-1 0 0,0 0 1 0 0,0 0 0 0 0,0 0-1 0 0,0-1 1 0 0,0 1 0 0 0,-3-4-1 0 0,2 2 93 0 0,0-1 0 0 0,1 0 0 0 0,0 0 0 0 0,0 0-1 0 0,0 0 1 0 0,0 0 0 0 0,1 0 0 0 0,-1 0 0 0 0,1-1 0 0 0,0 1 0 0 0,0-9-1 0 0,-1-3 249 0 0,2 0-1 0 0,0-1 1 0 0,1 1-1 0 0,1 0 0 0 0,1-1 1 0 0,4-18-1 0 0,5-4-254 0 0,0 1 1 0 0,3 0-1 0 0,1 1 0 0 0,41-69 0 0 0,-48 98-1883 0 0</inkml:trace>
</inkml:ink>
</file>

<file path=ppt/ink/ink5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46.246"/>
    </inkml:context>
    <inkml:brush xml:id="br0">
      <inkml:brushProperty name="width" value="0.05" units="cm"/>
      <inkml:brushProperty name="height" value="0.05" units="cm"/>
    </inkml:brush>
  </inkml:definitions>
  <inkml:trace contextRef="#ctx0" brushRef="#br0">67 1 2224 0 0,'0'0'10857'0'0,"-9"15"-10631"0"0,-3 1-174 0 0,7-9-39 0 0,0-1-1 0 0,0 1 1 0 0,1 0-1 0 0,0 0 0 0 0,1 0 1 0 0,-1 0-1 0 0,1 1 0 0 0,-2 9 1 0 0,-3 42-747 0 0,8-34-3321 0 0,0-12-162 0 0</inkml:trace>
</inkml:ink>
</file>

<file path=ppt/ink/ink5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46.717"/>
    </inkml:context>
    <inkml:brush xml:id="br0">
      <inkml:brushProperty name="width" value="0.05" units="cm"/>
      <inkml:brushProperty name="height" value="0.05" units="cm"/>
    </inkml:brush>
  </inkml:definitions>
  <inkml:trace contextRef="#ctx0" brushRef="#br0">122 0 152 0 0,'0'0'10873'0'0,"-16"19"-10281"0"0,-47 56-62 0 0,57-68-341 0 0,1 0-1 0 0,0 0 1 0 0,0 0 0 0 0,1 0 0 0 0,0 1 0 0 0,1 0 0 0 0,-4 8 0 0 0,6-13-38 0 0,0 0 0 0 0,1 0 0 0 0,-1 0 0 0 0,1 0 1 0 0,0 0-1 0 0,-1 0 0 0 0,1 0 0 0 0,1 0 0 0 0,-1 0 0 0 0,0 0 0 0 0,1 0 0 0 0,-1 0 0 0 0,1 0 0 0 0,0 0 0 0 0,2 4 0 0 0,-2-5-64 0 0,1 0 0 0 0,0 0-1 0 0,0 0 1 0 0,0 0-1 0 0,0 0 1 0 0,0 0-1 0 0,0-1 1 0 0,0 1 0 0 0,1-1-1 0 0,-1 1 1 0 0,1-1-1 0 0,-1 0 1 0 0,1 0-1 0 0,-1 0 1 0 0,1 0 0 0 0,-1 0-1 0 0,1-1 1 0 0,0 1-1 0 0,0-1 1 0 0,2 0-1 0 0,65 1-107 0 0,-47-1-18 0 0,-11-1 11 0 0,-1 0-1 0 0,1-1 1 0 0,0 0-1 0 0,-1 0 1 0 0,0-1-1 0 0,1-1 1 0 0,-1 0 0 0 0,-1 0-1 0 0,1-1 1 0 0,-1-1-1 0 0,18-11 1 0 0,-27 16 22 0 0,0 0 0 0 0,0 0 0 0 0,0 0 0 0 0,0 0 0 0 0,0 0 0 0 0,0 0 0 0 0,0 0 0 0 0,-1 0 0 0 0,1 0 0 0 0,0 0 0 0 0,-1-1-1 0 0,1 1 1 0 0,0 0 0 0 0,-1-1 0 0 0,0 1 0 0 0,1 0 0 0 0,-1-1 0 0 0,0 1 0 0 0,0-1 0 0 0,1 1 0 0 0,-1 0 0 0 0,0-1 0 0 0,-1 1 0 0 0,1-3 0 0 0,-1 2-15 0 0,0-1-1 0 0,0 1 1 0 0,0 0-1 0 0,0-1 1 0 0,-1 1-1 0 0,1 0 1 0 0,-1 0-1 0 0,0 0 0 0 0,1 0 1 0 0,-1 0-1 0 0,0 0 1 0 0,-3-1-1 0 0,-3-4-92 0 0,-2 1 0 0 0,1 0-1 0 0,-1 1 1 0 0,0 0 0 0 0,-11-4 0 0 0,4 3-642 0 0,-1 2 0 0 0,0 0 0 0 0,0 0 0 0 0,-21 0 0 0 0,-35 2-8751 0 0,63 2 6418 0 0</inkml:trace>
</inkml:ink>
</file>

<file path=ppt/ink/ink5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47.264"/>
    </inkml:context>
    <inkml:brush xml:id="br0">
      <inkml:brushProperty name="width" value="0.05" units="cm"/>
      <inkml:brushProperty name="height" value="0.05" units="cm"/>
    </inkml:brush>
  </inkml:definitions>
  <inkml:trace contextRef="#ctx0" brushRef="#br0">69 47 0 0 0,'0'0'9318'0'0,"-8"5"-8838"0"0,2 0-300 0 0,-1 0 1 0 0,1 0-1 0 0,1 1 0 0 0,-1 0 1 0 0,-9 12-1 0 0,13-16-12 0 0,1 1 1 0 0,-1-1-1 0 0,1 1 0 0 0,-1-1 1 0 0,1 1-1 0 0,0-1 0 0 0,0 1 1 0 0,0 0-1 0 0,0 0 0 0 0,0 0 1 0 0,1-1-1 0 0,-1 1 0 0 0,1 0 1 0 0,0 0-1 0 0,0 0 1 0 0,0 0-1 0 0,0 0 0 0 0,0 0 1 0 0,1 0-1 0 0,-1 0 0 0 0,1-1 1 0 0,0 1-1 0 0,0 0 0 0 0,2 4 1 0 0,-1-4-41 0 0,0 0 1 0 0,1-1 0 0 0,-1 1 0 0 0,1-1 0 0 0,0 1 0 0 0,0-1 0 0 0,-1 0 0 0 0,2 0 0 0 0,-1 0 0 0 0,0-1 0 0 0,0 1 0 0 0,1-1 0 0 0,-1 0-1 0 0,0 1 1 0 0,1-1 0 0 0,-1-1 0 0 0,1 1 0 0 0,4 0 0 0 0,72 2-204 0 0,-62-3 153 0 0,-6-1-131 0 0,-1 1 0 0 0,1-2 0 0 0,20-5 0 0 0,-27 6 61 0 0,-1 0 0 0 0,0 0 1 0 0,0-1-1 0 0,0 1 0 0 0,0-1 0 0 0,0 0 0 0 0,0-1 1 0 0,0 1-1 0 0,0 0 0 0 0,-1-1 0 0 0,1 0 0 0 0,-1 0 1 0 0,4-4-1 0 0,-7 5-20 0 0,1 1 0 0 0,-1-1 0 0 0,1 0 0 0 0,-1 0 0 0 0,1 0 0 0 0,-1 1 1 0 0,0-1-1 0 0,0 0 0 0 0,0 0 0 0 0,0 0 0 0 0,0 0 0 0 0,0 0 0 0 0,0 1 0 0 0,-1-1 0 0 0,1 0 1 0 0,-1 0-1 0 0,1 0 0 0 0,-1 1 0 0 0,0-1 0 0 0,0 0 0 0 0,0 1 0 0 0,0-1 0 0 0,0 1 1 0 0,0-1-1 0 0,0 1 0 0 0,0-1 0 0 0,-1 1 0 0 0,1 0 0 0 0,0 0 0 0 0,-3-2 0 0 0,-50-39-736 0 0,47 37 571 0 0,-55-33-2865 0 0,21 16-5002 0 0,34 18 2980 0 0</inkml:trace>
</inkml:ink>
</file>

<file path=ppt/ink/ink5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47.764"/>
    </inkml:context>
    <inkml:brush xml:id="br0">
      <inkml:brushProperty name="width" value="0.05" units="cm"/>
      <inkml:brushProperty name="height" value="0.05" units="cm"/>
    </inkml:brush>
  </inkml:definitions>
  <inkml:trace contextRef="#ctx0" brushRef="#br0">17 56 0 0 0,'0'0'8875'0'0,"-14"45"-7196"0"0,13-39-1353 0 0,0 0 0 0 0,0 1 0 0 0,1-1 0 0 0,0 1 0 0 0,1-1 0 0 0,-1 1 0 0 0,1-1 0 0 0,1 0 0 0 0,-1 1 0 0 0,4 7 0 0 0,-3-10-44 0 0,0 1 0 0 0,1-1 0 0 0,-1 0-1 0 0,1-1 1 0 0,0 1 0 0 0,1 0 0 0 0,-1-1-1 0 0,0 0 1 0 0,1 1 0 0 0,0-2 0 0 0,0 1-1 0 0,0 0 1 0 0,0-1 0 0 0,6 3 0 0 0,-3-3-209 0 0,0-1 1 0 0,0 0 0 0 0,1-1 0 0 0,-1 0-1 0 0,0 0 1 0 0,0-1 0 0 0,0 1 0 0 0,0-2-1 0 0,8-1 1 0 0,15-5-113 0 0,42-16 0 0 0,-65 22 78 0 0,0-1-1 0 0,-1 0 0 0 0,1-1 0 0 0,-1 1 0 0 0,1-1 1 0 0,-1 0-1 0 0,0-1 0 0 0,-1 0 0 0 0,1 0 0 0 0,-1 0 0 0 0,0 0 1 0 0,6-9-1 0 0,-9 11-28 0 0,-1 1 0 0 0,0 0 0 0 0,1-1 0 0 0,-1 1 1 0 0,-1-1-1 0 0,1 1 0 0 0,0-1 0 0 0,0 1 0 0 0,-1-1 0 0 0,0 0 1 0 0,1 1-1 0 0,-1-1 0 0 0,0 0 0 0 0,-1 1 0 0 0,1-1 0 0 0,0 1 1 0 0,-1-1-1 0 0,1 0 0 0 0,-1 1 0 0 0,0-1 0 0 0,0 1 0 0 0,-1-4 1 0 0,-1 2-22 0 0,0 0 1 0 0,0 0 0 0 0,0 1-1 0 0,-1-1 1 0 0,1 1 0 0 0,-1 0-1 0 0,0 0 1 0 0,0 0 0 0 0,0 0-1 0 0,0 1 1 0 0,-7-3 0 0 0,-5-2-540 0 0,0 1 0 0 0,0 1 0 0 0,0 1 0 0 0,-1 0 0 0 0,-32-2 0 0 0,-3 5-7465 0 0,36 1-303 0 0</inkml:trace>
</inkml:ink>
</file>

<file path=ppt/ink/ink5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48.948"/>
    </inkml:context>
    <inkml:brush xml:id="br0">
      <inkml:brushProperty name="width" value="0.05" units="cm"/>
      <inkml:brushProperty name="height" value="0.05" units="cm"/>
    </inkml:brush>
  </inkml:definitions>
  <inkml:trace contextRef="#ctx0" brushRef="#br0">2 375 4729 0 0,'-1'4'9154'0'0,"21"-6"-8625"0"0,1 0 1 0 0,-1-1-1 0 0,27-8 0 0 0,43-7-17 0 0,434-9 268 0 0,-88 8-742 0 0,192-19 298 0 0,-86-17-409 0 0,-286 30-67 0 0,60-5 452 0 0,236-25-809 0 0,269-29-1377 0 0,-741 77 1897 0 0,0 5-1665 0 0</inkml:trace>
</inkml:ink>
</file>

<file path=ppt/ink/ink5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50.025"/>
    </inkml:context>
    <inkml:brush xml:id="br0">
      <inkml:brushProperty name="width" value="0.05" units="cm"/>
      <inkml:brushProperty name="height" value="0.05" units="cm"/>
    </inkml:brush>
  </inkml:definitions>
  <inkml:trace contextRef="#ctx0" brushRef="#br0">1 25 3697 0 0,'0'0'10335'0'0,"9"-2"-9537"0"0,106-18 1610 0 0,-101 19-2337 0 0,0 0 0 0 0,0 0 1 0 0,0 1-1 0 0,0 1 0 0 0,0 1 0 0 0,0 0 1 0 0,15 4-1 0 0,-26-6-95 0 0,-1 1-1 0 0,1 0 1 0 0,0 0 0 0 0,0 0 0 0 0,-1 1-1 0 0,1-1 1 0 0,-1 1 0 0 0,1-1-1 0 0,-1 1 1 0 0,0 0 0 0 0,1 0 0 0 0,-1 0-1 0 0,0 0 1 0 0,0 0 0 0 0,-1 1 0 0 0,1-1-1 0 0,2 4 1 0 0,-3-4 3 0 0,-1 0 0 0 0,1 1 0 0 0,-1-1-1 0 0,1 0 1 0 0,-1 0 0 0 0,0 0 0 0 0,0 1 0 0 0,0-1 0 0 0,0 0-1 0 0,0 0 1 0 0,-1 1 0 0 0,1-1 0 0 0,-1 0 0 0 0,1 0 0 0 0,-1 0 0 0 0,0 0-1 0 0,-2 4 1 0 0,0 0-2 0 0,-1 0-1 0 0,0 0 1 0 0,0-1-1 0 0,0 0 1 0 0,-1 1-1 0 0,0-2 1 0 0,0 1-1 0 0,0-1 1 0 0,-1 1-1 0 0,0-1 0 0 0,1-1 1 0 0,-1 1-1 0 0,-10 3 1 0 0,-1 0 201 0 0,-1-2 0 0 0,0 0 0 0 0,0-1 0 0 0,0 0 0 0 0,-1-2 0 0 0,-28 1-1 0 0,57-11 580 0 0,12-2-987 0 0,-5 5 59 0 0,0 2-1 0 0,1 0 1 0 0,0 1-1 0 0,-1 1 0 0 0,20 1 1 0 0,-27 1-9 0 0,1-1-1 0 0,-1 1 1 0 0,1 1 0 0 0,-1 0-1 0 0,0 1 1 0 0,0 0 0 0 0,0 0-1 0 0,0 1 1 0 0,17 9 0 0 0,-22-9 104 0 0,0 1 0 0 0,1 0 0 0 0,-2 0 0 0 0,1 0 0 0 0,0 0-1 0 0,-1 1 1 0 0,0-1 0 0 0,-1 1 0 0 0,1 0 0 0 0,3 10 0 0 0,-6-14 78 0 0,0 0 0 0 0,0 0 0 0 0,0 0 0 0 0,0 0 0 0 0,0 0 0 0 0,-1 0 0 0 0,1 1 0 0 0,-1-1 0 0 0,0 0-1 0 0,1 0 1 0 0,-1 1 0 0 0,0-1 0 0 0,0 0 0 0 0,-1 0 0 0 0,1 1 0 0 0,0-1 0 0 0,-1 0 0 0 0,0 0 0 0 0,1 1 0 0 0,-1-1-1 0 0,0 0 1 0 0,0 0 0 0 0,0 0 0 0 0,0 0 0 0 0,0 0 0 0 0,-1 0 0 0 0,1-1 0 0 0,0 1 0 0 0,-1 0 0 0 0,0-1 0 0 0,1 1-1 0 0,-1-1 1 0 0,0 1 0 0 0,-3 1 0 0 0,-6 2 349 0 0,-1 0 0 0 0,1-1-1 0 0,-1 0 1 0 0,0 0 0 0 0,0-2-1 0 0,-24 3 1 0 0,-77-2 1924 0 0,72-4-2677 0 0</inkml:trace>
</inkml:ink>
</file>

<file path=ppt/ink/ink5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50.446"/>
    </inkml:context>
    <inkml:brush xml:id="br0">
      <inkml:brushProperty name="width" value="0.05" units="cm"/>
      <inkml:brushProperty name="height" value="0.05" units="cm"/>
    </inkml:brush>
  </inkml:definitions>
  <inkml:trace contextRef="#ctx0" brushRef="#br0">33 1 3737 0 0,'0'0'10169'0'0,"-3"7"-9644"0"0,-4 11-279 0 0,2 0 0 0 0,0 0-1 0 0,1 1 1 0 0,1-1 0 0 0,0 1 0 0 0,1 22-1 0 0,2-14-726 0 0,0 19-1375 0 0,2-16-4414 0 0</inkml:trace>
</inkml:ink>
</file>

<file path=ppt/ink/ink5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50.853"/>
    </inkml:context>
    <inkml:brush xml:id="br0">
      <inkml:brushProperty name="width" value="0.05" units="cm"/>
      <inkml:brushProperty name="height" value="0.05" units="cm"/>
    </inkml:brush>
  </inkml:definitions>
  <inkml:trace contextRef="#ctx0" brushRef="#br0">104 0 5937 0 0,'0'0'10061'0'0,"-16"26"-10220"0"0,-50 81-102 0 0,44-63-438 0 0,22-24-1721 0 0,2-7-2571 0 0</inkml:trace>
</inkml:ink>
</file>

<file path=ppt/ink/ink5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51.246"/>
    </inkml:context>
    <inkml:brush xml:id="br0">
      <inkml:brushProperty name="width" value="0.05" units="cm"/>
      <inkml:brushProperty name="height" value="0.05" units="cm"/>
    </inkml:brush>
  </inkml:definitions>
  <inkml:trace contextRef="#ctx0" brushRef="#br0">14 222 3257 0 0,'0'0'11938'0'0,"8"11"-11278"0"0,7 6-57 0 0,0 1-1 0 0,32 26 0 0 0,-38-38-471 0 0,-1 1-1 0 0,0 0 0 0 0,0 0 1 0 0,-1 1-1 0 0,0 0 0 0 0,0 1 1 0 0,-1-1-1 0 0,0 1 0 0 0,-1 0 0 0 0,0 1 1 0 0,0-1-1 0 0,-1 1 0 0 0,0 0 1 0 0,-1 0-1 0 0,0 1 0 0 0,0-1 0 0 0,-1 0 1 0 0,-1 1-1 0 0,1 11 0 0 0,-2-21-158 0 0,-1 0 0 0 0,1 0-1 0 0,0 0 1 0 0,0 0 0 0 0,-1 0 0 0 0,1 1-1 0 0,-1-1 1 0 0,1 0 0 0 0,-1 0-1 0 0,1 0 1 0 0,-1-1 0 0 0,0 1 0 0 0,1 0-1 0 0,-1 0 1 0 0,0 0 0 0 0,0 0-1 0 0,0-1 1 0 0,1 1 0 0 0,-1 0-1 0 0,0-1 1 0 0,0 1 0 0 0,0 0 0 0 0,0-1-1 0 0,0 0 1 0 0,0 1 0 0 0,0-1-1 0 0,-1 1 1 0 0,1-1 0 0 0,0 0 0 0 0,-2 0-1 0 0,-39 3-7555 0 0,36-3 4416 0 0</inkml:trace>
  <inkml:trace contextRef="#ctx0" brushRef="#br0" timeOffset="1">1 159 9090 0 0,'0'0'7073'0'0,"208"-132"-7193"0"0,-187 122-96 0 0,-5 3-184 0 0,-1 3-248 0 0,0 0-336 0 0,-5 3-696 0 0,3 1-1417 0 0,-8 0-312 0 0</inkml:trace>
</inkml:ink>
</file>

<file path=ppt/ink/ink5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51.764"/>
    </inkml:context>
    <inkml:brush xml:id="br0">
      <inkml:brushProperty name="width" value="0.05" units="cm"/>
      <inkml:brushProperty name="height" value="0.05" units="cm"/>
    </inkml:brush>
  </inkml:definitions>
  <inkml:trace contextRef="#ctx0" brushRef="#br0">101 10 1224 0 0,'0'0'10184'0'0,"-15"16"-9665"0"0,-45 53 10 0 0,57-66-396 0 0,1-1 1 0 0,0 1-1 0 0,-1 0 1 0 0,1 0-1 0 0,0 0 1 0 0,1 0-1 0 0,-1 0 1 0 0,0 0-1 0 0,1 0 1 0 0,0 0-1 0 0,0 1 1 0 0,0-1-1 0 0,0 1 1 0 0,0-1-1 0 0,1 1 1 0 0,-1-1-1 0 0,1 6 1 0 0,1-7 2 0 0,-1 1 1 0 0,1-1 0 0 0,0 0 0 0 0,0 0 0 0 0,0 1 0 0 0,0-1 0 0 0,1 0-1 0 0,-1 0 1 0 0,0 0 0 0 0,1 0 0 0 0,-1 0 0 0 0,1 0 0 0 0,0-1 0 0 0,0 1-1 0 0,0-1 1 0 0,0 1 0 0 0,0-1 0 0 0,3 2 0 0 0,5 2 179 0 0,1 0 0 0 0,0-1 0 0 0,0 0 0 0 0,0-1 0 0 0,1 0 0 0 0,21 2 0 0 0,-17-4-237 0 0,0 0 0 0 0,0 0 0 0 0,0-2 1 0 0,18-2-1 0 0,-30 3-52 0 0,0-1 0 0 0,1 0 0 0 0,-1 0 1 0 0,0 0-1 0 0,0 0 0 0 0,1-1 0 0 0,-1 1 1 0 0,0-1-1 0 0,-1 0 0 0 0,1-1 0 0 0,0 1 0 0 0,0-1 1 0 0,-1 1-1 0 0,0-1 0 0 0,1 0 0 0 0,-1 0 0 0 0,0 0 1 0 0,-1-1-1 0 0,5-6 0 0 0,-6 9-26 0 0,-1-1-1 0 0,1 1 1 0 0,-1-1-1 0 0,0 0 1 0 0,0 1-1 0 0,0-1 1 0 0,0 0-1 0 0,0 1 1 0 0,0-1-1 0 0,0 0 1 0 0,-1 1-1 0 0,1-1 1 0 0,0 1-1 0 0,-1-1 1 0 0,0 0-1 0 0,1 1 1 0 0,-1-1-1 0 0,0 1 1 0 0,0 0-1 0 0,1-1 1 0 0,-1 1 0 0 0,0 0-1 0 0,-1-1 1 0 0,1 1-1 0 0,0 0 1 0 0,0 0-1 0 0,0 0 1 0 0,-1 0-1 0 0,1 0 1 0 0,-2-1-1 0 0,-50-30-223 0 0,44 27 191 0 0,-42-26-723 0 0,32 19-88 0 0,0 1 1 0 0,-32-15-1 0 0,43 23-639 0 0,1 1 0 0 0,-1 0 0 0 0,0 0-1 0 0,0 1 1 0 0,0 0 0 0 0,-11-1-1 0 0</inkml:trace>
</inkml:ink>
</file>

<file path=ppt/ink/ink5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52.232"/>
    </inkml:context>
    <inkml:brush xml:id="br0">
      <inkml:brushProperty name="width" value="0.05" units="cm"/>
      <inkml:brushProperty name="height" value="0.05" units="cm"/>
    </inkml:brush>
  </inkml:definitions>
  <inkml:trace contextRef="#ctx0" brushRef="#br0">68 45 6329 0 0,'0'0'5382'0'0,"-10"9"-5221"0"0,1-2-108 0 0,5-5-33 0 0,1 0 0 0 0,-1 1 0 0 0,1-1 0 0 0,0 1 0 0 0,0 0 0 0 0,0 0 1 0 0,0 0-1 0 0,1 0 0 0 0,-1 0 0 0 0,1 1 0 0 0,0-1 0 0 0,0 1 0 0 0,-2 4 1 0 0,3-6 102 0 0,0 0 0 0 0,0 1 0 0 0,0-1 0 0 0,0 1 0 0 0,0-1 0 0 0,1 1 0 0 0,-1-1-1 0 0,1 1 1 0 0,0-1 0 0 0,0 1 0 0 0,0-1 0 0 0,0 1 0 0 0,0-1 0 0 0,0 1 0 0 0,1 0 0 0 0,-1-1 0 0 0,1 1 0 0 0,0-1 0 0 0,0 0 0 0 0,0 1 0 0 0,0-1 0 0 0,0 0 0 0 0,2 3 0 0 0,0-2 96 0 0,0 0 0 0 0,0 0 0 0 0,0-1 0 0 0,0 0-1 0 0,0 0 1 0 0,1 0 0 0 0,-1 0 0 0 0,1 0 0 0 0,-1-1 0 0 0,1 1 0 0 0,0-1-1 0 0,0 0 1 0 0,6 1 0 0 0,6 0 221 0 0,-1 0 0 0 0,1-2-1 0 0,0 0 1 0 0,-1 0 0 0 0,1-1 0 0 0,25-6 0 0 0,26-13 217 0 0,-62 18-600 0 0,0 0 0 0 0,0 0 0 0 0,0 0 1 0 0,-1-1-1 0 0,1 0 0 0 0,-1 0 0 0 0,1 0 1 0 0,-1-1-1 0 0,0 1 0 0 0,5-7 0 0 0,-8 9-35 0 0,0 0 0 0 0,-1-1 0 0 0,1 1 0 0 0,0 0 0 0 0,-1-1 0 0 0,1 1 0 0 0,-1 0 0 0 0,0-1 0 0 0,1 1 0 0 0,-1 0 0 0 0,0-1 0 0 0,0 1 0 0 0,0-1 0 0 0,0 1 0 0 0,0 0 0 0 0,0-1 0 0 0,0 1 0 0 0,-1-1 0 0 0,1 1 0 0 0,0 0-1 0 0,-1-1 1 0 0,1 1 0 0 0,-1 0 0 0 0,0-1 0 0 0,1 1 0 0 0,-1 0 0 0 0,0 0 0 0 0,0 0 0 0 0,1 0 0 0 0,-1-1 0 0 0,0 1 0 0 0,0 0 0 0 0,0 1 0 0 0,-1-1 0 0 0,1 0 0 0 0,0 0 0 0 0,0 0 0 0 0,0 1 0 0 0,-2-2 0 0 0,-7-4 23 0 0,0 1 1 0 0,-1 0-1 0 0,-18-6 1 0 0,23 8-16 0 0,-22-7-799 0 0,-7-4 712 0 0,-47-11-1 0 0,42 19-4280 0 0,1 6-4892 0 0</inkml:trace>
</inkml:ink>
</file>

<file path=ppt/ink/ink5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2:57.277"/>
    </inkml:context>
    <inkml:brush xml:id="br0">
      <inkml:brushProperty name="width" value="0.05" units="cm"/>
      <inkml:brushProperty name="height" value="0.05" units="cm"/>
    </inkml:brush>
  </inkml:definitions>
  <inkml:trace contextRef="#ctx0" brushRef="#br0">11 8 2697 0 0,'0'0'14656'0'0,"-2"-8"-12205"0"0,-5 202-937 0 0,6-76-622 0 0,0-59-2360 0 0,1 0-7673 0 0</inkml:trace>
</inkml:ink>
</file>

<file path=ppt/ink/ink5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3:00.578"/>
    </inkml:context>
    <inkml:brush xml:id="br0">
      <inkml:brushProperty name="width" value="0.05" units="cm"/>
      <inkml:brushProperty name="height" value="0.05" units="cm"/>
    </inkml:brush>
  </inkml:definitions>
  <inkml:trace contextRef="#ctx0" brushRef="#br0">4 0 3321 0 0,'0'0'17550'0'0,"-3"2"-18105"0"0,13 30-1160 0 0,-5-22-1872 0 0</inkml:trace>
</inkml:ink>
</file>

<file path=ppt/ink/ink5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3:01.279"/>
    </inkml:context>
    <inkml:brush xml:id="br0">
      <inkml:brushProperty name="width" value="0.05" units="cm"/>
      <inkml:brushProperty name="height" value="0.05" units="cm"/>
    </inkml:brush>
  </inkml:definitions>
  <inkml:trace contextRef="#ctx0" brushRef="#br0">20 0 2529 0 0,'0'0'14068'0'0,"0"3"-13741"0"0,-7 33 510 0 0,1 0 1 0 0,0 67 0 0 0,6-89-693 0 0,0-1 1 0 0,2 1 0 0 0,-1-1-1 0 0,2 1 1 0 0,0-1 0 0 0,0 0-1 0 0,1 0 1 0 0,1 0 0 0 0,0 0-1 0 0,1-1 1 0 0,8 13 0 0 0,-13-23-89 0 0,1 1 0 0 0,0-1 1 0 0,0 0-1 0 0,0 0 0 0 0,1 1 1 0 0,-1-1-1 0 0,0-1 1 0 0,1 1-1 0 0,-1 0 0 0 0,1-1 1 0 0,0 1-1 0 0,-1-1 0 0 0,1 0 1 0 0,0 0-1 0 0,0 0 1 0 0,0 0-1 0 0,0 0 0 0 0,0-1 1 0 0,0 1-1 0 0,0-1 1 0 0,0 0-1 0 0,0 0 0 0 0,0 0 1 0 0,0 0-1 0 0,0-1 0 0 0,0 1 1 0 0,0-1-1 0 0,4-1 1 0 0,9-3-39 0 0,-1-1 1 0 0,1 0 0 0 0,-1-1 0 0 0,16-11 0 0 0,4 0-55 0 0,8-1-364 0 0,2 2 1 0 0,0 2-1 0 0,55-10 0 0 0,-48 15-3348 0 0,0 1-3304 0 0</inkml:trace>
</inkml:ink>
</file>

<file path=ppt/ink/ink5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3:01.669"/>
    </inkml:context>
    <inkml:brush xml:id="br0">
      <inkml:brushProperty name="width" value="0.05" units="cm"/>
      <inkml:brushProperty name="height" value="0.05" units="cm"/>
    </inkml:brush>
  </inkml:definitions>
  <inkml:trace contextRef="#ctx0" brushRef="#br0">1 1 5833 0 0,'0'0'8641'0'0,"2"29"-8112"0"0,2 6-353 0 0,7 136 775 0 0,-11-149-707 0 0,2-1 0 0 0,6 33 0 0 0,9-7-1574 0 0,-14-43 624 0 0,-1 0 0 0 0,1 0 1 0 0,-1 0-1 0 0,1-1 0 0 0,0 1 0 0 0,0-1 0 0 0,1 1 0 0 0,3 2 0 0 0</inkml:trace>
</inkml:ink>
</file>

<file path=ppt/ink/ink5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3:02.274"/>
    </inkml:context>
    <inkml:brush xml:id="br0">
      <inkml:brushProperty name="width" value="0.05" units="cm"/>
      <inkml:brushProperty name="height" value="0.05" units="cm"/>
    </inkml:brush>
  </inkml:definitions>
  <inkml:trace contextRef="#ctx0" brushRef="#br0">264 60 0 0 0,'0'0'11632'0'0,"5"-4"-10833"0"0,-1 2-530 0 0,-2 1-142 0 0,0 0 1 0 0,-1 1 0 0 0,1-1 0 0 0,0 0 0 0 0,-1 0 0 0 0,1 0 0 0 0,-1-1 0 0 0,0 1-1 0 0,1 0 1 0 0,-1-1 0 0 0,0 1 0 0 0,1-1 0 0 0,0-1 0 0 0,-2 2-31 0 0,1 1 1 0 0,-1-1-1 0 0,0 1 0 0 0,0-1 1 0 0,1 0-1 0 0,-1 1 1 0 0,0-1-1 0 0,0 0 0 0 0,0 1 1 0 0,0-1-1 0 0,0 1 1 0 0,0-1-1 0 0,0 0 0 0 0,0 1 1 0 0,0-1-1 0 0,0 0 1 0 0,0 1-1 0 0,0-1 1 0 0,0 1-1 0 0,-1-1 0 0 0,1 0 1 0 0,0 1-1 0 0,0-1 1 0 0,-1 1-1 0 0,1-1 0 0 0,0 1 1 0 0,-1-1-1 0 0,1 1 1 0 0,-1-1-1 0 0,1 1 0 0 0,-1-1 1 0 0,-24-10 231 0 0,-26 5-1039 0 0,33 7 534 0 0,0-1-1 0 0,0 2 1 0 0,0 1 0 0 0,-28 7-1 0 0,40-8 117 0 0,0-1-1 0 0,0 1 0 0 0,1 1 1 0 0,-1-1-1 0 0,1 1 1 0 0,0 0-1 0 0,-1 0 1 0 0,2 0-1 0 0,-1 1 0 0 0,0 0 1 0 0,0 0-1 0 0,1 0 1 0 0,0 1-1 0 0,0-1 1 0 0,0 1-1 0 0,1 0 0 0 0,-5 8 1 0 0,7-11 62 0 0,0 0 1 0 0,0-1 0 0 0,0 1-1 0 0,1 0 1 0 0,-1 1-1 0 0,1-1 1 0 0,-1 0-1 0 0,1 0 1 0 0,0 0 0 0 0,0 0-1 0 0,0 0 1 0 0,0 0-1 0 0,0 0 1 0 0,0 1-1 0 0,0-1 1 0 0,1 0 0 0 0,-1 0-1 0 0,1 0 1 0 0,0 0-1 0 0,-1 0 1 0 0,1 0-1 0 0,0 0 1 0 0,0 0 0 0 0,2 2-1 0 0,0-1 82 0 0,0 0-1 0 0,0 0 0 0 0,1 0 1 0 0,-1 0-1 0 0,1-1 1 0 0,0 1-1 0 0,0-1 0 0 0,0 0 1 0 0,0 0-1 0 0,0-1 1 0 0,5 2-1 0 0,8 2 239 0 0,1-1-1 0 0,-1-1 1 0 0,1 0 0 0 0,31 0 0 0 0,-37-3-226 0 0,0-1 1 0 0,0 0 0 0 0,0-1-1 0 0,0 0 1 0 0,0-1-1 0 0,0 0 1 0 0,0 0 0 0 0,-1-2-1 0 0,12-5 1 0 0,-19 8 13 0 0,1-1-1 0 0,-1 1 1 0 0,0-1 0 0 0,0 0 0 0 0,0 0 0 0 0,0-1 0 0 0,-1 1-1 0 0,1-1 1 0 0,-1 0 0 0 0,0 0 0 0 0,0 0 0 0 0,0 0 0 0 0,0 0 0 0 0,-1-1-1 0 0,0 1 1 0 0,0-1 0 0 0,0 0 0 0 0,-1 1 0 0 0,1-1 0 0 0,-1 0-1 0 0,0 0 1 0 0,0 0 0 0 0,-1-10 0 0 0,1 145 603 0 0,30 289-104 0 0,-27-347-1717 0 0,-4-26-4099 0 0,0-31 1531 0 0,0 2-7425 0 0</inkml:trace>
</inkml:ink>
</file>

<file path=ppt/ink/ink5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3:39.202"/>
    </inkml:context>
    <inkml:brush xml:id="br0">
      <inkml:brushProperty name="width" value="0.05" units="cm"/>
      <inkml:brushProperty name="height" value="0.05" units="cm"/>
    </inkml:brush>
  </inkml:definitions>
  <inkml:trace contextRef="#ctx0" brushRef="#br0">0 43 8058 0 0,'0'0'4651'0'0,"5"-2"-3981"0"0,21-7 1003 0 0,0 1-1 0 0,37-5 1 0 0,-29 8-1809 0 0,0 1 1 0 0,0 2-1 0 0,51 4 0 0 0,-81-2-9 0 0,-1 1-1 0 0,1 0 1 0 0,-1 0-1 0 0,0 0 1 0 0,1 0-1 0 0,-1 0 1 0 0,0 1-1 0 0,0 0 1 0 0,0-1-1 0 0,0 1 1 0 0,5 4-1 0 0,2 6-2910 0 0,-6 2-3327 0 0</inkml:trace>
</inkml:ink>
</file>

<file path=ppt/ink/ink5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3:39.611"/>
    </inkml:context>
    <inkml:brush xml:id="br0">
      <inkml:brushProperty name="width" value="0.05" units="cm"/>
      <inkml:brushProperty name="height" value="0.05" units="cm"/>
    </inkml:brush>
  </inkml:definitions>
  <inkml:trace contextRef="#ctx0" brushRef="#br0">1 24 11090 0 0,'0'0'6500'0'0,"7"1"-7466"0"0,57 1 21 0 0,1-2 0 0 0,101-13 0 0 0,-27 1-6829 0 0,-109 10 1759 0 0</inkml:trace>
</inkml:ink>
</file>

<file path=ppt/ink/ink5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3:40.740"/>
    </inkml:context>
    <inkml:brush xml:id="br0">
      <inkml:brushProperty name="width" value="0.05" units="cm"/>
      <inkml:brushProperty name="height" value="0.05" units="cm"/>
    </inkml:brush>
  </inkml:definitions>
  <inkml:trace contextRef="#ctx0" brushRef="#br0">7 20 528 0 0,'0'0'17748'0'0,"-6"-3"-16643"0"0,204-6-255 0 0,-120 5-1576 0 0,-64 3 350 0 0,-7 0-79 0 0,0 0 0 0 0,0 1-1 0 0,-1 0 1 0 0,1 0 0 0 0,0 1-1 0 0,10 1 1 0 0,-17 0-125 0 0,1-1 0 0 0,-1 1 0 0 0,1-1-1 0 0,-1 1 1 0 0,0-1 0 0 0,0 1 0 0 0,1-1 0 0 0,-1 1-1 0 0,0 0 1 0 0,0-1 0 0 0,-1 1 0 0 0,1-1 0 0 0,0 1-1 0 0,0-1 1 0 0,-1 1 0 0 0,1 0 0 0 0,-1-1 0 0 0,0 0 0 0 0,1 1-1 0 0,-1-1 1 0 0,-1 3 0 0 0,-1 1-2598 0 0</inkml:trace>
</inkml:ink>
</file>

<file path=ppt/ink/ink5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3:41.150"/>
    </inkml:context>
    <inkml:brush xml:id="br0">
      <inkml:brushProperty name="width" value="0.05" units="cm"/>
      <inkml:brushProperty name="height" value="0.05" units="cm"/>
    </inkml:brush>
  </inkml:definitions>
  <inkml:trace contextRef="#ctx0" brushRef="#br0">0 3 8090 0 0,'0'0'4897'0'0,"15"-1"-6077"0"0,54 0 542 0 0,-9 3-5111 0 0,-48-2 329 0 0</inkml:trace>
</inkml:ink>
</file>

<file path=ppt/ink/ink5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33.811"/>
    </inkml:context>
    <inkml:brush xml:id="br0">
      <inkml:brushProperty name="width" value="0.05" units="cm"/>
      <inkml:brushProperty name="height" value="0.05" units="cm"/>
    </inkml:brush>
  </inkml:definitions>
  <inkml:trace contextRef="#ctx0" brushRef="#br0">136 50 4353 0 0,'0'0'9346'0'0,"-7"3"-9050"0"0,3-2-142 0 0,0 0 0 0 0,0 1 1 0 0,0 0-1 0 0,0 0 0 0 0,1 0 0 0 0,-1 0 0 0 0,1 1 0 0 0,0 0 1 0 0,0-1-1 0 0,-1 1 0 0 0,2 0 0 0 0,-1 0 0 0 0,0 1 0 0 0,1-1 1 0 0,-1 1-1 0 0,1-1 0 0 0,0 1 0 0 0,0 0 0 0 0,1-1 1 0 0,-1 1-1 0 0,1 0 0 0 0,-1 0 0 0 0,1 0 0 0 0,1 1 0 0 0,-1-1 1 0 0,0 0-1 0 0,1 7 0 0 0,0-4-20 0 0,0-1 0 0 0,0 0 0 0 0,0 1 0 0 0,1-1 0 0 0,0 0 1 0 0,0 0-1 0 0,1 1 0 0 0,0-1 0 0 0,0 0 0 0 0,4 8 0 0 0,-3-10-37 0 0,0 0 1 0 0,1 0-1 0 0,-1 0 0 0 0,1-1 0 0 0,0 1 1 0 0,0-1-1 0 0,0 0 0 0 0,1 0 0 0 0,-1 0 1 0 0,1 0-1 0 0,0-1 0 0 0,-1 0 0 0 0,8 2 1 0 0,1 1 34 0 0,1 0 0 0 0,0-2 0 0 0,0 1 0 0 0,0-2 0 0 0,1 0 1 0 0,-1 0-1 0 0,1-2 0 0 0,-1 0 0 0 0,1 0 0 0 0,-1-1 0 0 0,0-1 1 0 0,1 0-1 0 0,-1-1 0 0 0,0-1 0 0 0,0 0 0 0 0,0-1 1 0 0,12-7-1 0 0,-21 9-79 0 0,-1 0 0 0 0,1-1 1 0 0,-1 0-1 0 0,0 0 0 0 0,0 0 0 0 0,-1 0 1 0 0,1-1-1 0 0,-1 1 0 0 0,0-1 1 0 0,0 0-1 0 0,0 0 0 0 0,-1 0 0 0 0,0 0 1 0 0,0 0-1 0 0,0-1 0 0 0,-1 1 1 0 0,0 0-1 0 0,0-1 0 0 0,0 0 0 0 0,0 1 1 0 0,-1-1-1 0 0,0 1 0 0 0,0-1 1 0 0,-1 0-1 0 0,1 1 0 0 0,-1-1 1 0 0,-2-5-1 0 0,2 5-57 0 0,-1 1 0 0 0,1-1 0 0 0,-1 0 0 0 0,0 1 0 0 0,-1-1 0 0 0,1 1 0 0 0,-1-1 0 0 0,0 1 0 0 0,-1 0 0 0 0,1 0 0 0 0,-1 1 0 0 0,0-1 1 0 0,0 1-1 0 0,0 0 0 0 0,-1 0 0 0 0,0 0 0 0 0,1 0 0 0 0,-1 1 0 0 0,-1 0 0 0 0,1 0 0 0 0,0 0 0 0 0,-1 1 0 0 0,1 0 0 0 0,-1 0 0 0 0,-8-2 0 0 0,-11 1-120 0 0,-1 1 0 0 0,0 1 0 0 0,1 2-1 0 0,-39 4 1 0 0,49-3-235 0 0,-1 1 0 0 0,1 0 0 0 0,0 1 0 0 0,0 1 0 0 0,1 0 0 0 0,-1 1 0 0 0,1 1 0 0 0,-23 14 0 0 0,17-2-3691 0 0,11-3-3324 0 0</inkml:trace>
</inkml:ink>
</file>

<file path=ppt/ink/ink5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34.219"/>
    </inkml:context>
    <inkml:brush xml:id="br0">
      <inkml:brushProperty name="width" value="0.05" units="cm"/>
      <inkml:brushProperty name="height" value="0.05" units="cm"/>
    </inkml:brush>
  </inkml:definitions>
  <inkml:trace contextRef="#ctx0" brushRef="#br0">73 0 16339 0 0,'0'0'10313'0'0,"-10"5"-10305"0"0,-46 18-218 0 0,56-23 153 0 0,-1 0-1 0 0,1 0 1 0 0,0 0 0 0 0,0 0 0 0 0,-1 0 0 0 0,1 0 0 0 0,0 0 0 0 0,0 0 0 0 0,-1 0 0 0 0,1 1 0 0 0,0-1 0 0 0,0 0-1 0 0,-1 0 1 0 0,1 0 0 0 0,0 0 0 0 0,0 0 0 0 0,0 0 0 0 0,-1 1 0 0 0,1-1 0 0 0,0 0 0 0 0,0 0 0 0 0,0 0 0 0 0,0 1-1 0 0,0-1 1 0 0,-1 0 0 0 0,1 0 0 0 0,0 0 0 0 0,0 1 0 0 0,0-1 0 0 0,0 0 0 0 0,0 0 0 0 0,0 1 0 0 0,0-1 0 0 0,0 0-1 0 0,0 0 1 0 0,0 1 0 0 0,0-1 0 0 0,0 0 0 0 0,0 0 0 0 0,0 1 0 0 0,0-1 0 0 0,0 0 0 0 0,0 0 0 0 0,0 1 0 0 0,0-1-1 0 0,0 0 1 0 0,0 0 0 0 0,0 0 0 0 0,0 1 0 0 0,1-1 0 0 0,-1 0 0 0 0,0 0 0 0 0,0 0 0 0 0,0 1 0 0 0,0-1 0 0 0,1 0-1 0 0,-1 0 1 0 0,0 0 0 0 0,0 0 0 0 0,0 1 0 0 0,1-1 0 0 0,-1 0 0 0 0,0 0 0 0 0,0 0 0 0 0,0 0 0 0 0,1 0 0 0 0,15 6-8842 0 0</inkml:trace>
</inkml:ink>
</file>

<file path=ppt/ink/ink5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34.644"/>
    </inkml:context>
    <inkml:brush xml:id="br0">
      <inkml:brushProperty name="width" value="0.05" units="cm"/>
      <inkml:brushProperty name="height" value="0.05" units="cm"/>
    </inkml:brush>
  </inkml:definitions>
  <inkml:trace contextRef="#ctx0" brushRef="#br0">24 53 10186 0 0,'0'0'12027'0'0,"-5"-1"-11762"0"0,-2-1-215 0 0,-5-2 102 0 0,29 2 36 0 0,68-2 536 0 0,0-3 0 0 0,101-23 0 0 0,-186 30-708 0 0,1-1 0 0 0,0 1 0 0 0,0 0-1 0 0,0-1 1 0 0,0 1 0 0 0,0 0 0 0 0,0 0 0 0 0,0 0 0 0 0,0 0 0 0 0,0 0-1 0 0,0 0 1 0 0,0 0 0 0 0,0 0 0 0 0,0 0 0 0 0,0 0 0 0 0,0 0-1 0 0,0 1 1 0 0,0-1 0 0 0,-1 0 0 0 0,1 1 0 0 0,0-1 0 0 0,0 1 0 0 0,0-1-1 0 0,0 1 1 0 0,-1-1 0 0 0,1 1 0 0 0,0 0 0 0 0,0-1 0 0 0,-1 1 0 0 0,1 0-1 0 0,0-1 1 0 0,-1 1 0 0 0,1 0 0 0 0,-1 0 0 0 0,1 0 0 0 0,0 1 0 0 0,-1 3 61 0 0,0-1 0 0 0,1 1 0 0 0,-2 0 0 0 0,1-1 0 0 0,0 1 0 0 0,-1-1 0 0 0,-1 5 0 0 0,-1 8-124 0 0,-25 151 212 0 0,8-57-779 0 0,-12 226 0 0 0,32-282-1057 0 0,0-19-4909 0 0,0-20-4813 0 0</inkml:trace>
</inkml:ink>
</file>

<file path=ppt/ink/ink5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2.582"/>
    </inkml:context>
    <inkml:brush xml:id="br0">
      <inkml:brushProperty name="width" value="0.05" units="cm"/>
      <inkml:brushProperty name="height" value="0.05" units="cm"/>
    </inkml:brush>
  </inkml:definitions>
  <inkml:trace contextRef="#ctx0" brushRef="#br0">1 34 1216 0 0,'0'0'17648'0'0,"0"-5"-17271"0"0,0-17-162 0 0,0 16-159 0 0,1 16 10 0 0,0 0 1 0 0,1 0-1 0 0,1 0 0 0 0,-1 0 0 0 0,6 11 0 0 0,5 18 579 0 0,-4 1-289 0 0,-2-1 1 0 0,-2 1 0 0 0,-1 0-1 0 0,-4 72 1 0 0,-7-61-1468 0 0,18-54-4542 0 0</inkml:trace>
</inkml:ink>
</file>

<file path=ppt/ink/ink5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2.971"/>
    </inkml:context>
    <inkml:brush xml:id="br0">
      <inkml:brushProperty name="width" value="0.05" units="cm"/>
      <inkml:brushProperty name="height" value="0.05" units="cm"/>
    </inkml:brush>
  </inkml:definitions>
  <inkml:trace contextRef="#ctx0" brushRef="#br0">12 1 16852 0 0,'0'0'7897'0'0,"-2"4"-8932"0"0,-7 18-314 0 0</inkml:trace>
</inkml:ink>
</file>

<file path=ppt/ink/ink5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3.331"/>
    </inkml:context>
    <inkml:brush xml:id="br0">
      <inkml:brushProperty name="width" value="0.05" units="cm"/>
      <inkml:brushProperty name="height" value="0.05" units="cm"/>
    </inkml:brush>
  </inkml:definitions>
  <inkml:trace contextRef="#ctx0" brushRef="#br0">14 1 11779 0 0,'0'0'10436'0'0,"-3"13"-9899"0"0,1-4-503 0 0,0 1 100 0 0,0 0-1 0 0,0 0 1 0 0,1 0-1 0 0,0 0 1 0 0,1 0-1 0 0,0 0 1 0 0,0 0-1 0 0,1 0 1 0 0,5 19-1 0 0,-2-18-104 0 0,0 2 102 0 0,1 0 0 0 0,0 0 0 0 0,1 0 1 0 0,0-1-1 0 0,1 0 0 0 0,13 16 0 0 0,-18-25-102 0 0,1-1 1 0 0,0 1 0 0 0,-1-1 0 0 0,1 0 0 0 0,1 0-1 0 0,-1 0 1 0 0,0 0 0 0 0,0-1 0 0 0,1 1 0 0 0,-1-1-1 0 0,1 0 1 0 0,-1 0 0 0 0,1 0 0 0 0,-1 0 0 0 0,1-1-1 0 0,0 1 1 0 0,-1-1 0 0 0,1 0 0 0 0,0 0 0 0 0,0 0-1 0 0,-1-1 1 0 0,1 1 0 0 0,0-1 0 0 0,-1 0 0 0 0,1 0-1 0 0,-1 0 1 0 0,1 0 0 0 0,-1-1 0 0 0,4-2 0 0 0,191-95-729 0 0,-130 63-830 0 0,-33 16-85 0 0,-15 8-1435 0 0,0 1-6021 0 0</inkml:trace>
</inkml:ink>
</file>

<file path=ppt/ink/ink5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3.722"/>
    </inkml:context>
    <inkml:brush xml:id="br0">
      <inkml:brushProperty name="width" value="0.05" units="cm"/>
      <inkml:brushProperty name="height" value="0.05" units="cm"/>
    </inkml:brush>
  </inkml:definitions>
  <inkml:trace contextRef="#ctx0" brushRef="#br0">18 1 10498 0 0,'0'0'3926'0'0,"-1"35"-3160"0"0,0 13-489 0 0,-8 109 724 0 0,8-145-924 0 0,-5 83 396 0 0,6-87-707 0 0,0 0 0 0 0,1 0 1 0 0,0 0-1 0 0,0 0 0 0 0,1 0 0 0 0,0 0 1 0 0,0 0-1 0 0,1 0 0 0 0,4 8 0 0 0,7 1-6116 0 0</inkml:trace>
</inkml:ink>
</file>

<file path=ppt/ink/ink5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4.162"/>
    </inkml:context>
    <inkml:brush xml:id="br0">
      <inkml:brushProperty name="width" value="0.05" units="cm"/>
      <inkml:brushProperty name="height" value="0.05" units="cm"/>
    </inkml:brush>
  </inkml:definitions>
  <inkml:trace contextRef="#ctx0" brushRef="#br0">261 50 5921 0 0,'0'0'13495'0'0,"1"-4"-13279"0"0,-1 2-217 0 0,0 1-1 0 0,0-1 1 0 0,0 0 0 0 0,0 1-1 0 0,0-1 1 0 0,0 1 0 0 0,-1-1-1 0 0,1 1 1 0 0,0-1 0 0 0,-1 1-1 0 0,1-1 1 0 0,-1 1-1 0 0,0 0 1 0 0,1-1 0 0 0,-1 1-1 0 0,0 0 1 0 0,0-1 0 0 0,0 1-1 0 0,0 0 1 0 0,0 0-1 0 0,0 0 1 0 0,0 0 0 0 0,0 0-1 0 0,0 0 1 0 0,-1 0 0 0 0,-1-1-1 0 0,-1 0-67 0 0,-1 0 0 0 0,1 1 0 0 0,0 0 0 0 0,0 0 0 0 0,-1 0-1 0 0,1 1 1 0 0,0 0 0 0 0,-1-1 0 0 0,-7 2 0 0 0,-4 1-156 0 0,0 0 0 0 0,0 1 0 0 0,0 1 0 0 0,-27 10-1 0 0,35-11 125 0 0,1 0 0 0 0,1 1 0 0 0,-1 0-1 0 0,1 0 1 0 0,-1 0 0 0 0,1 1 0 0 0,0 0-1 0 0,-6 6 1 0 0,10-9 94 0 0,0 1 0 0 0,0-1 0 0 0,0 1 0 0 0,1-1 0 0 0,-1 1 0 0 0,1-1 0 0 0,-1 1 0 0 0,1 0 0 0 0,0 0 0 0 0,0 0 0 0 0,0 0 0 0 0,1 0 0 0 0,-1 0 0 0 0,1 0 0 0 0,-1 0 0 0 0,1 0 0 0 0,0 0 0 0 0,0 0 0 0 0,0 0 0 0 0,1 0 0 0 0,-1 0 1 0 0,1 0-1 0 0,1 4 0 0 0,0-3 100 0 0,0-1 0 0 0,0 0 1 0 0,0 0-1 0 0,1 1 1 0 0,-1-1-1 0 0,1-1 0 0 0,0 1 1 0 0,0 0-1 0 0,0-1 1 0 0,0 1-1 0 0,0-1 0 0 0,0 0 1 0 0,1 0-1 0 0,-1 0 1 0 0,1-1-1 0 0,5 3 0 0 0,63 17 1599 0 0,-65-19-1524 0 0,1-1 0 0 0,0 1 1 0 0,0-2-1 0 0,-1 1 0 0 0,1-1 0 0 0,0 0 0 0 0,0-1 1 0 0,0 0-1 0 0,0 0 0 0 0,-1-1 0 0 0,14-4 0 0 0,-17 5-85 0 0,0-1-1 0 0,1 0 1 0 0,-1-1-1 0 0,0 1 0 0 0,0-1 1 0 0,-1 0-1 0 0,1 0 1 0 0,-1 0-1 0 0,1 0 0 0 0,-1-1 1 0 0,0 1-1 0 0,0-1 1 0 0,0 0-1 0 0,-1 0 0 0 0,1 0 1 0 0,-1 0-1 0 0,0 0 1 0 0,0 0-1 0 0,-1-1 0 0 0,3-7 1 0 0,2-9-9 0 0,4-24 248 0 0,-10 44-210 0 0,4 32-383 0 0,10 31 490 0 0,8 79 0 0 0,0 0-4027 0 0,-19-126-876 0 0</inkml:trace>
</inkml:ink>
</file>

<file path=ppt/ink/ink5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37.231"/>
    </inkml:context>
    <inkml:brush xml:id="br0">
      <inkml:brushProperty name="width" value="0.05" units="cm"/>
      <inkml:brushProperty name="height" value="0.05" units="cm"/>
    </inkml:brush>
  </inkml:definitions>
  <inkml:trace contextRef="#ctx0" brushRef="#br0">85 23 5017 0 0,'0'0'7282'0'0,"-7"1"-6713"0"0,4-1-428 0 0,-1 1 0 0 0,1 0-1 0 0,0-1 1 0 0,0 1 0 0 0,-1 1 0 0 0,1-1-1 0 0,0 0 1 0 0,0 1 0 0 0,0-1-1 0 0,0 1 1 0 0,1 0 0 0 0,-1 0 0 0 0,0 0-1 0 0,1 1 1 0 0,0-1 0 0 0,-1 0 0 0 0,1 1-1 0 0,0 0 1 0 0,0-1 0 0 0,0 1 0 0 0,0 0-1 0 0,1 0 1 0 0,-1 0 0 0 0,1 0 0 0 0,0 0-1 0 0,0 1 1 0 0,0-1 0 0 0,0 0 0 0 0,0 6-1 0 0,-2 7 163 0 0,0 0 0 0 0,2 0 0 0 0,0 0-1 0 0,0 1 1 0 0,2-1 0 0 0,0 0-1 0 0,6 33 1 0 0,-5-45-218 0 0,0-1 0 0 0,0 1 0 0 0,0 0-1 0 0,0-1 1 0 0,1 0 0 0 0,-1 1 0 0 0,1-1 0 0 0,0 0-1 0 0,0 0 1 0 0,0-1 0 0 0,1 1 0 0 0,-1 0 0 0 0,0-1-1 0 0,1 0 1 0 0,0 0 0 0 0,-1 0 0 0 0,1 0 0 0 0,0-1-1 0 0,0 0 1 0 0,0 1 0 0 0,0-1 0 0 0,0-1 0 0 0,0 1 0 0 0,6 0-1 0 0,9 1 154 0 0,0-1 0 0 0,0-1 0 0 0,37-3-1 0 0,-41 0-160 0 0,0 0 0 0 0,0 0-1 0 0,0-1 1 0 0,-1-1-1 0 0,19-9 1 0 0,-25 10 18 0 0,-1 0 1 0 0,1 0 0 0 0,-1 0-1 0 0,0-1 1 0 0,0 0 0 0 0,-1 0-1 0 0,1-1 1 0 0,-1 0 0 0 0,-1 0-1 0 0,1 0 1 0 0,5-9 0 0 0,-9 11-17 0 0,1 0 0 0 0,-1 0 1 0 0,0 0-1 0 0,0-1 0 0 0,-1 1 1 0 0,1-1-1 0 0,-1 1 0 0 0,0-1 1 0 0,0 0-1 0 0,-1 1 0 0 0,1-1 1 0 0,-1 0-1 0 0,0 0 0 0 0,0 1 1 0 0,-1-1-1 0 0,1 0 0 0 0,-1 0 1 0 0,0 1-1 0 0,-1-1 0 0 0,1 1 1 0 0,-1-1-1 0 0,-3-6 0 0 0,2 6-84 0 0,-1 0 0 0 0,0 0 0 0 0,0 0 0 0 0,-1 0-1 0 0,1 0 1 0 0,-1 1 0 0 0,0 0 0 0 0,-1 0 0 0 0,1 0-1 0 0,-1 1 1 0 0,1 0 0 0 0,-1 0 0 0 0,0 0-1 0 0,0 1 1 0 0,0 0 0 0 0,-7-2 0 0 0,-26-6-406 0 0,0 1 0 0 0,0 3 0 0 0,-1 1 0 0 0,-43 0 0 0 0,82 5 213 0 0,0 0 0 0 0,0 0 1 0 0,0 0-1 0 0,0 0 0 0 0,0 0 0 0 0,0 0 1 0 0,0 0-1 0 0,0 0 0 0 0,0 1 1 0 0,1-1-1 0 0,-1 0 0 0 0,0 1 0 0 0,0-1 1 0 0,0 1-1 0 0,0-1 0 0 0,1 1 0 0 0,-1-1 1 0 0,0 1-1 0 0,0 0 0 0 0,1-1 1 0 0,-1 1-1 0 0,0 0 0 0 0,1 0 0 0 0,-1-1 1 0 0,1 1-1 0 0,-1 0 0 0 0,0 1 0 0 0,-2 18-10686 0 0</inkml:trace>
</inkml:ink>
</file>

<file path=ppt/ink/ink5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37.605"/>
    </inkml:context>
    <inkml:brush xml:id="br0">
      <inkml:brushProperty name="width" value="0.05" units="cm"/>
      <inkml:brushProperty name="height" value="0.05" units="cm"/>
    </inkml:brush>
  </inkml:definitions>
  <inkml:trace contextRef="#ctx0" brushRef="#br0">23 0 16347 0 0,'0'0'9205'0'0,"-3"0"-9218"0"0,-12 0-121 0 0,11 0-142 0 0,16 8-4914 0 0</inkml:trace>
</inkml:ink>
</file>

<file path=ppt/ink/ink5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38.060"/>
    </inkml:context>
    <inkml:brush xml:id="br0">
      <inkml:brushProperty name="width" value="0.05" units="cm"/>
      <inkml:brushProperty name="height" value="0.05" units="cm"/>
    </inkml:brush>
  </inkml:definitions>
  <inkml:trace contextRef="#ctx0" brushRef="#br0">6 38 10826 0 0,'0'0'9832'0'0,"-2"-4"-9591"0"0,1 4-235 0 0,1-1 1 0 0,0 1-1 0 0,0 0 0 0 0,-1-1 0 0 0,1 1 0 0 0,0-1 1 0 0,-1 1-1 0 0,1-1 0 0 0,0 1 0 0 0,0-1 1 0 0,0 1-1 0 0,0-1 0 0 0,0 1 0 0 0,-1-1 1 0 0,1 1-1 0 0,0-1 0 0 0,0 1 0 0 0,0-1 0 0 0,0 1 1 0 0,0-1-1 0 0,1 1 0 0 0,-1-1 0 0 0,0 1 1 0 0,0-1-1 0 0,0 1 0 0 0,0-1 0 0 0,0 1 0 0 0,1-1 1 0 0,-1 1-1 0 0,0-1 0 0 0,0 1 0 0 0,1 0 1 0 0,-1-1-1 0 0,0 1 0 0 0,1-1 0 0 0,-1 1 1 0 0,1 0-1 0 0,-1-1 0 0 0,1 1 0 0 0,27-5 390 0 0,-17 4-287 0 0,6-1 113 0 0,7-1-58 0 0,0 0 0 0 0,0 2 0 0 0,0 1 0 0 0,1 1 0 0 0,-1 0-1 0 0,33 8 1 0 0,-55-8-125 0 0,1 1 0 0 0,-1-1-1 0 0,1 1 1 0 0,-1 0 0 0 0,0 0-1 0 0,1 0 1 0 0,-1 0 0 0 0,0 0-1 0 0,0 0 1 0 0,-1 0 0 0 0,1 1-1 0 0,0-1 1 0 0,-1 1 0 0 0,1-1-1 0 0,-1 1 1 0 0,0 0 0 0 0,0-1-1 0 0,0 1 1 0 0,0 0 0 0 0,0 0-1 0 0,-1 0 1 0 0,1 0 0 0 0,-1 0-1 0 0,0 0 1 0 0,0 0 0 0 0,0 0-1 0 0,-1 4 1 0 0,0 14 58 0 0,-1-1 0 0 0,-8 38 1 0 0,6-39-60 0 0,3-16-36 0 0,-10 50 41 0 0,2 0 0 0 0,2 1 0 0 0,1 87 0 0 0,7-134 42 0 0,0-1-1 0 0,0 0 0 0 0,1 0 1 0 0,-1 0-1 0 0,2 0 1 0 0,-1 0-1 0 0,1 0 0 0 0,3 5 1 0 0,15 15-2182 0 0,-20-24 1202 0 0,1-1 1 0 0,0 0 0 0 0,0 1-1 0 0,0-1 1 0 0,0 0 0 0 0,0 0 0 0 0,0 0-1 0 0,0 0 1 0 0,0 0 0 0 0,0-1-1 0 0,3 1 1 0 0</inkml:trace>
</inkml:ink>
</file>

<file path=ppt/ink/ink5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38.843"/>
    </inkml:context>
    <inkml:brush xml:id="br0">
      <inkml:brushProperty name="width" value="0.05" units="cm"/>
      <inkml:brushProperty name="height" value="0.05" units="cm"/>
    </inkml:brush>
  </inkml:definitions>
  <inkml:trace contextRef="#ctx0" brushRef="#br0">21 0 3225 0 0,'0'0'9892'0'0,"-20"2"-1927"0"0,164 2-5670 0 0,-48-1-1908 0 0,99-9-1 0 0,-166 5 382 0 0</inkml:trace>
</inkml:ink>
</file>

<file path=ppt/ink/ink5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39.403"/>
    </inkml:context>
    <inkml:brush xml:id="br0">
      <inkml:brushProperty name="width" value="0.05" units="cm"/>
      <inkml:brushProperty name="height" value="0.05" units="cm"/>
    </inkml:brush>
  </inkml:definitions>
  <inkml:trace contextRef="#ctx0" brushRef="#br0">21 0 7570 0 0,'0'0'11690'0'0,"-1"3"-11643"0"0,-6 29 369 0 0,2-1 0 0 0,1 1 1 0 0,1 0-1 0 0,2 0 0 0 0,1 0 0 0 0,8 55 1 0 0,-5-66-177 0 0,1 0 1 0 0,13 37 0 0 0,8-9-1673 0 0,-23-46 702 0 0,0-1 0 0 0,1 1 0 0 0,-1 0 0 0 0,0-1 0 0 0,1 1 0 0 0,0-1 0 0 0,0 0 0 0 0,0 1-1 0 0,0-2 1 0 0,6 5 0 0 0</inkml:trace>
</inkml:ink>
</file>

<file path=ppt/ink/ink5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39.775"/>
    </inkml:context>
    <inkml:brush xml:id="br0">
      <inkml:brushProperty name="width" value="0.05" units="cm"/>
      <inkml:brushProperty name="height" value="0.05" units="cm"/>
    </inkml:brush>
  </inkml:definitions>
  <inkml:trace contextRef="#ctx0" brushRef="#br0">0 1 9410 0 0,'0'0'15353'0'0,"4"33"-17176"0"0,8-32-1381 0 0</inkml:trace>
</inkml:ink>
</file>

<file path=ppt/ink/ink5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0.150"/>
    </inkml:context>
    <inkml:brush xml:id="br0">
      <inkml:brushProperty name="width" value="0.05" units="cm"/>
      <inkml:brushProperty name="height" value="0.05" units="cm"/>
    </inkml:brush>
  </inkml:definitions>
  <inkml:trace contextRef="#ctx0" brushRef="#br0">52 0 12907 0 0,'0'0'7967'0'0,"-8"20"-7371"0"0,-23 63-108 0 0,29-77-387 0 0,0 0 0 0 0,0 0 0 0 0,0 0 0 0 0,1 1 0 0 0,0-1 0 0 0,0 0 0 0 0,0 1 0 0 0,1-1 0 0 0,0 0 0 0 0,0 1 0 0 0,1-1-1 0 0,-1 1 1 0 0,1-1 0 0 0,1 0 0 0 0,-1 0 0 0 0,1 0 0 0 0,0 0 0 0 0,1 0 0 0 0,0 0 0 0 0,0 0 0 0 0,0-1 0 0 0,0 1 0 0 0,1-1 0 0 0,0 0 0 0 0,0 0 0 0 0,0 0 0 0 0,1 0 0 0 0,-1-1 0 0 0,7 4 0 0 0,-7-5-42 0 0,1-1 0 0 0,0 1 0 0 0,0-1 0 0 0,1 0 0 0 0,-1-1 0 0 0,0 1 0 0 0,1-1 0 0 0,-1 0 0 0 0,1 0 0 0 0,-1-1 0 0 0,1 0 0 0 0,-1 0 0 0 0,1 0 0 0 0,8-2 0 0 0,3 0-34 0 0,0-1-1 0 0,-1 0 0 0 0,26-10 1 0 0,130-43-1292 0 0,-134 47-3279 0 0,0 2-4127 0 0</inkml:trace>
</inkml:ink>
</file>

<file path=ppt/ink/ink5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0.508"/>
    </inkml:context>
    <inkml:brush xml:id="br0">
      <inkml:brushProperty name="width" value="0.05" units="cm"/>
      <inkml:brushProperty name="height" value="0.05" units="cm"/>
    </inkml:brush>
  </inkml:definitions>
  <inkml:trace contextRef="#ctx0" brushRef="#br0">89 1 8938 0 0,'0'0'9767'0'0,"-12"32"-8948"0"0,-39 102-117 0 0,46-122-606 0 0,0 0 1 0 0,1 0 0 0 0,1 1-1 0 0,0-1 1 0 0,1 1 0 0 0,0 0 0 0 0,1 0-1 0 0,1-1 1 0 0,1 23 0 0 0,0 4-181 0 0,-1-36 23 0 0,0 0 0 0 0,0 1 0 0 0,1-1 1 0 0,-1 1-1 0 0,1-1 0 0 0,0 0 0 0 0,-1 1 1 0 0,2-1-1 0 0,-1 0 0 0 0,0 0 0 0 0,1 1 1 0 0,-1-1-1 0 0,1 0 0 0 0,0-1 0 0 0,0 1 1 0 0,0 0-1 0 0,0 0 0 0 0,0-1 1 0 0,1 0-1 0 0,4 5 0 0 0,26 6-8124 0 0</inkml:trace>
</inkml:ink>
</file>

<file path=ppt/ink/ink5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1.038"/>
    </inkml:context>
    <inkml:brush xml:id="br0">
      <inkml:brushProperty name="width" value="0.05" units="cm"/>
      <inkml:brushProperty name="height" value="0.05" units="cm"/>
    </inkml:brush>
  </inkml:definitions>
  <inkml:trace contextRef="#ctx0" brushRef="#br0">201 42 9618 0 0,'0'0'10465'0'0,"5"-4"-10254"0"0,-3 3-174 0 0,-1 0 1 0 0,1 1-1 0 0,-1-1 1 0 0,1 0-1 0 0,-1 0 1 0 0,1 0-1 0 0,-1 0 1 0 0,0-1-1 0 0,1 1 0 0 0,-1 0 1 0 0,0 0-1 0 0,0-1 1 0 0,0 1-1 0 0,0-1 1 0 0,0 1-1 0 0,0-1 1 0 0,0 0-1 0 0,0-2 1 0 0,-4 2-93 0 0,-1 0 0 0 0,0 1 0 0 0,0-1 1 0 0,0 1-1 0 0,0 0 0 0 0,-1 0 0 0 0,1 0 1 0 0,0 1-1 0 0,0 0 0 0 0,-1-1 0 0 0,-4 2 0 0 0,1-1-69 0 0,-1 0-1 0 0,1 1 0 0 0,0 0 0 0 0,-1 1 0 0 0,1 0 0 0 0,0 0 1 0 0,0 1-1 0 0,0 0 0 0 0,0 0 0 0 0,1 0 0 0 0,-1 1 0 0 0,1 1 1 0 0,0-1-1 0 0,-10 10 0 0 0,12-10 102 0 0,1 0 0 0 0,0 1 0 0 0,0 0-1 0 0,0 0 1 0 0,1 0 0 0 0,-1 0 0 0 0,1 0 0 0 0,1 1 0 0 0,-1-1-1 0 0,1 1 1 0 0,0 0 0 0 0,0-1 0 0 0,0 1 0 0 0,1 0 0 0 0,0 0-1 0 0,0 0 1 0 0,1 0 0 0 0,0 1 0 0 0,0-1 0 0 0,0 0 0 0 0,1 7 0 0 0,1-9 106 0 0,-1-1 0 0 0,0 1 0 0 0,1 0 0 0 0,0 0 0 0 0,0-1 0 0 0,0 1 0 0 0,0-1 0 0 0,0 1 0 0 0,1-1 0 0 0,0 0 1 0 0,-1 0-1 0 0,1 0 0 0 0,0 0 0 0 0,1-1 0 0 0,-1 1 0 0 0,0-1 0 0 0,1 0 0 0 0,-1 0 0 0 0,1 0 0 0 0,0 0 1 0 0,0-1-1 0 0,0 0 0 0 0,-1 1 0 0 0,6-1 0 0 0,-2 2 85 0 0,1-2 1 0 0,-1 1-1 0 0,1-1 0 0 0,0 0 1 0 0,-1 0-1 0 0,1-1 1 0 0,0 0-1 0 0,-1-1 0 0 0,1 0 1 0 0,0 0-1 0 0,-1 0 0 0 0,10-4 1 0 0,-12 3-61 0 0,0 0 1 0 0,0-1-1 0 0,0 1 1 0 0,0-1-1 0 0,0 0 1 0 0,0-1-1 0 0,-1 1 1 0 0,0-1-1 0 0,1 0 0 0 0,-1 0 1 0 0,-1 0-1 0 0,1-1 1 0 0,-1 0-1 0 0,1 1 1 0 0,-1-1-1 0 0,-1 0 1 0 0,1 0-1 0 0,2-6 1 0 0,-1-4 34 0 0,-1 1 1 0 0,-1 0 0 0 0,0-1 0 0 0,0 1-1 0 0,-2-29 1 0 0,0 43-245 0 0,0 14-910 0 0,4 60 1089 0 0,13 77 1 0 0,-13-120-61 0 0,6 19-217 0 0,1-1 0 0 0,25 66 1 0 0,-11-40-9093 0 0</inkml:trace>
</inkml:ink>
</file>

<file path=ppt/ink/ink5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1.898"/>
    </inkml:context>
    <inkml:brush xml:id="br0">
      <inkml:brushProperty name="width" value="0.05" units="cm"/>
      <inkml:brushProperty name="height" value="0.05" units="cm"/>
    </inkml:brush>
  </inkml:definitions>
  <inkml:trace contextRef="#ctx0" brushRef="#br0">1 221 2985 0 0,'0'0'8980'0'0,"5"2"-7643"0"0,95 16 3941 0 0,8-12-3448 0 0,109-13-1486 0 0,749-36-78 0 0,-934 42-259 0 0,1422-98 961 0 0,-1086 57-487 0 0,80-7-315 0 0,-432 47-150 0 0,-2 0-7 0 0,1 1-1 0 0,-1 1 0 0 0,1 0 0 0 0,27 3 1 0 0,-41-3-21 0 0,0 0 0 0 0,-1 0 1 0 0,1 1-1 0 0,-1-1 1 0 0,1 0-1 0 0,0 0 1 0 0,-1 0-1 0 0,1 0 1 0 0,-1 1-1 0 0,1-1 1 0 0,-1 0-1 0 0,1 1 1 0 0,-1-1-1 0 0,1 0 0 0 0,-1 1 1 0 0,1-1-1 0 0,-1 1 1 0 0,1-1-1 0 0,-1 1 1 0 0,0-1-1 0 0,1 1 1 0 0,-1-1-1 0 0,0 1 1 0 0,1-1-1 0 0,-1 1 1 0 0,0-1-1 0 0,0 1 1 0 0,1-1-1 0 0,-1 1 0 0 0,0 0 1 0 0,0 0-1 0 0,-10 18-642 0 0,-9 0-2207 0 0,4-8-4129 0 0</inkml:trace>
</inkml:ink>
</file>

<file path=ppt/ink/ink5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4.736"/>
    </inkml:context>
    <inkml:brush xml:id="br0">
      <inkml:brushProperty name="width" value="0.05" units="cm"/>
      <inkml:brushProperty name="height" value="0.05" units="cm"/>
    </inkml:brush>
  </inkml:definitions>
  <inkml:trace contextRef="#ctx0" brushRef="#br0">404 11 4009 0 0,'0'0'18661'0'0,"-3"-4"-18513"0"0,3 4-148 0 0,-1-1 1 0 0,1 0-1 0 0,-1 1 0 0 0,0-1 0 0 0,1 1 0 0 0,-1-1 1 0 0,0 1-1 0 0,0 0 0 0 0,0-1 0 0 0,1 1 0 0 0,-1-1 1 0 0,0 1-1 0 0,0 0 0 0 0,0 0 0 0 0,0 0 0 0 0,0 0 1 0 0,1-1-1 0 0,-1 1 0 0 0,0 0 0 0 0,0 0 0 0 0,0 1 1 0 0,0-1-1 0 0,0 0 0 0 0,0 0 0 0 0,1 0 0 0 0,-1 1 1 0 0,0-1-1 0 0,-1 1 0 0 0,-34 19-22 0 0,-37 43-31 0 0,63-54 50 0 0,-28 27-66 0 0,-130 115-870 0 0,164-148 570 0 0,-24 20-1027 0 0,9-10-6460 0 0</inkml:trace>
</inkml:ink>
</file>

<file path=ppt/ink/ink5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5.092"/>
    </inkml:context>
    <inkml:brush xml:id="br0">
      <inkml:brushProperty name="width" value="0.05" units="cm"/>
      <inkml:brushProperty name="height" value="0.05" units="cm"/>
    </inkml:brush>
  </inkml:definitions>
  <inkml:trace contextRef="#ctx0" brushRef="#br0">0 1 15651 0 0,'0'0'5618'0'0,"34"6"-5320"0"0,105 20 4 0 0,-128-24-237 0 0,0 0 0 0 0,-1 0 1 0 0,1 2-1 0 0,-1-1 0 0 0,0 1 0 0 0,0 1 1 0 0,0-1-1 0 0,13 10 0 0 0,5 3 65 0 0,29 14-788 0 0,119 55 809 0 0,-115-66-4442 0 0,3-6-4720 0 0,-47-12 234 0 0</inkml:trace>
</inkml:ink>
</file>

<file path=ppt/ink/ink5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5.470"/>
    </inkml:context>
    <inkml:brush xml:id="br0">
      <inkml:brushProperty name="width" value="0.05" units="cm"/>
      <inkml:brushProperty name="height" value="0.05" units="cm"/>
    </inkml:brush>
  </inkml:definitions>
  <inkml:trace contextRef="#ctx0" brushRef="#br0">38 1 12371 0 0,'0'0'9502'0'0,"-6"34"-8733"0"0,-19 107-155 0 0,22-124-483 0 0,1-1 1 0 0,1 1-1 0 0,0-1 1 0 0,1 1 0 0 0,1-1-1 0 0,1 0 1 0 0,0 1 0 0 0,1-1-1 0 0,8 28 1 0 0,20 17-1928 0 0,-3-22-3050 0 0,6-3-4319 0 0</inkml:trace>
</inkml:ink>
</file>

<file path=ppt/ink/ink5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6.088"/>
    </inkml:context>
    <inkml:brush xml:id="br0">
      <inkml:brushProperty name="width" value="0.05" units="cm"/>
      <inkml:brushProperty name="height" value="0.05" units="cm"/>
    </inkml:brush>
  </inkml:definitions>
  <inkml:trace contextRef="#ctx0" brushRef="#br0">268 149 0 0 0,'0'0'11154'0'0,"-19"3"-10854"0"0,-60 11 15 0 0,67-11-90 0 0,1 0-1 0 0,0 1 1 0 0,0 0-1 0 0,0 0 1 0 0,1 1 0 0 0,0 1-1 0 0,0 0 1 0 0,0 0-1 0 0,0 1 1 0 0,1 1-1 0 0,1-1 1 0 0,-16 17-1 0 0,22-22-145 0 0,0 0 0 0 0,0-1 0 0 0,0 1-1 0 0,1 0 1 0 0,-1 0 0 0 0,1 0-1 0 0,-1 1 1 0 0,1-1 0 0 0,0 0 0 0 0,0 1-1 0 0,-1-1 1 0 0,2 0 0 0 0,-1 1-1 0 0,0-1 1 0 0,0 1 0 0 0,1-1-1 0 0,0 1 1 0 0,-1 0 0 0 0,1-1 0 0 0,0 1-1 0 0,0-1 1 0 0,0 1 0 0 0,1-1-1 0 0,-1 1 1 0 0,1 0 0 0 0,-1-1 0 0 0,2 4-1 0 0,0-4 27 0 0,0 1 0 0 0,1 0 1 0 0,-1-1-1 0 0,0 1 0 0 0,1-1 0 0 0,-1 1 0 0 0,1-1 0 0 0,0 0 0 0 0,0 0 0 0 0,0-1 1 0 0,0 1-1 0 0,0-1 0 0 0,0 1 0 0 0,1-1 0 0 0,-1 0 0 0 0,0 0 0 0 0,1 0 0 0 0,-1-1 1 0 0,6 1-1 0 0,15 3 92 0 0,0-2 0 0 0,0 0 0 0 0,1-1 0 0 0,-1-2 1 0 0,0-1-1 0 0,31-5 0 0 0,-50 5-160 0 0,0-1 0 0 0,0 1-1 0 0,-1-1 1 0 0,1 0 0 0 0,-1 0-1 0 0,1 0 1 0 0,-1-1 0 0 0,0 1 0 0 0,0-1-1 0 0,-1 0 1 0 0,1 0 0 0 0,-1-1 0 0 0,0 1-1 0 0,4-8 1 0 0,6-11 66 0 0,16-42 1 0 0,-20 43-107 0 0,-2 6-47 0 0,1 0 0 0 0,1 1 0 0 0,0 1 0 0 0,1-1 0 0 0,1 2 1 0 0,12-14-1 0 0,-19 22 8 0 0,0 1 1 0 0,1-1-1 0 0,-1 1 0 0 0,1 1 1 0 0,0-1-1 0 0,0 1 1 0 0,0-1-1 0 0,0 1 1 0 0,0 1-1 0 0,1-1 1 0 0,-1 1-1 0 0,1 0 1 0 0,0 0-1 0 0,0 1 1 0 0,0 0-1 0 0,0 0 0 0 0,-1 0 1 0 0,2 0-1 0 0,-1 1 1 0 0,11 1-1 0 0,-14 0 14 0 0,-1 0-1 0 0,1 0 0 0 0,-1 0 1 0 0,1 0-1 0 0,-1 1 0 0 0,0-1 1 0 0,0 1-1 0 0,1-1 1 0 0,-1 1-1 0 0,0 0 0 0 0,0 0 1 0 0,0 0-1 0 0,-1 0 0 0 0,1 0 1 0 0,-1 0-1 0 0,4 5 1 0 0,19 48-118 0 0,-7-18 2 0 0,-12-28 156 0 0,0-1 1 0 0,0 1-1 0 0,1-1 1 0 0,1-1-1 0 0,-1 1 0 0 0,1-1 1 0 0,0 0-1 0 0,1-1 0 0 0,0 0 1 0 0,0 0-1 0 0,0 0 0 0 0,1-1 1 0 0,-1-1-1 0 0,1 1 0 0 0,18 5 1 0 0,-12-7 128 0 0,-1 1-1 0 0,1-2 1 0 0,0 0 0 0 0,0-1 0 0 0,0-1 0 0 0,0 0 0 0 0,0-1 0 0 0,-1-1-1 0 0,1 0 1 0 0,15-4 0 0 0,-26 5-92 0 0,96-27 903 0 0,-92 25-852 0 0,-1 0 0 0 0,1 0-1 0 0,-1-1 1 0 0,0 0 0 0 0,0 0-1 0 0,-1 0 1 0 0,1-1 0 0 0,-1 0 0 0 0,0-1-1 0 0,10-10 1 0 0,-15 15-50 0 0,0-1-1 0 0,0 0 1 0 0,0 1 0 0 0,0-1 0 0 0,-1 0 0 0 0,1 1-1 0 0,0-1 1 0 0,-1 0 0 0 0,1 0 0 0 0,-1 1 0 0 0,0-1-1 0 0,1 0 1 0 0,-1 0 0 0 0,0 0 0 0 0,0 0 0 0 0,0 0-1 0 0,-1 1 1 0 0,1-1 0 0 0,0 0 0 0 0,-2-3-1 0 0,1 1 0 0 0,-1 0 0 0 0,0 0 0 0 0,0 1 0 0 0,0-1-1 0 0,-1 1 1 0 0,1 0 0 0 0,-1 0 0 0 0,0 0 0 0 0,-3-4-1 0 0,-5-1-42 0 0,1 0 1 0 0,-1 0-1 0 0,0 1 0 0 0,-1 0 0 0 0,-13-5 0 0 0,4 4-85 0 0,-1 1 0 0 0,0 0 1 0 0,-1 2-1 0 0,1 0 0 0 0,-25-1 1 0 0,-34 2-2041 0 0,0 3-6265 0 0,64 1 5549 0 0,3 0-7870 0 0</inkml:trace>
</inkml:ink>
</file>

<file path=ppt/ink/ink5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7.697"/>
    </inkml:context>
    <inkml:brush xml:id="br0">
      <inkml:brushProperty name="width" value="0.05" units="cm"/>
      <inkml:brushProperty name="height" value="0.05" units="cm"/>
    </inkml:brush>
  </inkml:definitions>
  <inkml:trace contextRef="#ctx0" brushRef="#br0">0 28 5969 0 0,'0'0'11708'0'0,"11"-1"-11397"0"0,45-6 83 0 0,67-8 612 0 0,-44 10-4472 0 0,-78 5 3009 0 0,0 0 0 0 0,0 1 0 0 0,0-1 1 0 0,0 0-1 0 0,-1 0 0 0 0,1 0 0 0 0,0 1 0 0 0,0-1 0 0 0,-1 1 0 0 0,1-1 1 0 0,0 0-1 0 0,-1 1 0 0 0,1-1 0 0 0,0 1 0 0 0,-1-1 0 0 0,1 1 0 0 0,-1 0 1 0 0,1-1-1 0 0,-1 1 0 0 0,1 0 0 0 0</inkml:trace>
</inkml:ink>
</file>

<file path=ppt/ink/ink5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8.120"/>
    </inkml:context>
    <inkml:brush xml:id="br0">
      <inkml:brushProperty name="width" value="0.05" units="cm"/>
      <inkml:brushProperty name="height" value="0.05" units="cm"/>
    </inkml:brush>
  </inkml:definitions>
  <inkml:trace contextRef="#ctx0" brushRef="#br0">1 1 10570 0 0,'0'0'8410'0'0</inkml:trace>
</inkml:ink>
</file>

<file path=ppt/ink/ink5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49.012"/>
    </inkml:context>
    <inkml:brush xml:id="br0">
      <inkml:brushProperty name="width" value="0.05" units="cm"/>
      <inkml:brushProperty name="height" value="0.05" units="cm"/>
    </inkml:brush>
  </inkml:definitions>
  <inkml:trace contextRef="#ctx0" brushRef="#br0">0 41 0 0 0,'0'0'17765'0'0,"20"6"-14858"0"0,-8-7-2535 0 0,0-1-1 0 0,-1 0 0 0 0,1-1 0 0 0,16-5 0 0 0,33-8-130 0 0,-25 10-220 0 0,-26 4-147 0 0,0 0 0 0 0,1 0 0 0 0,-1 1 0 0 0,0 0 0 0 0,1 1 0 0 0,-1 0 0 0 0,1 0-1 0 0,16 4 1 0 0,-15 5-1334 0 0,-7 0-3112 0 0</inkml:trace>
</inkml:ink>
</file>

<file path=ppt/ink/ink5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3.106"/>
    </inkml:context>
    <inkml:brush xml:id="br0">
      <inkml:brushProperty name="width" value="0.05" units="cm"/>
      <inkml:brushProperty name="height" value="0.05" units="cm"/>
    </inkml:brush>
  </inkml:definitions>
  <inkml:trace contextRef="#ctx0" brushRef="#br0">1 27 7138 0 0,'0'0'12516'0'0,"1"13"-8582"0"0,53-15-3383 0 0,73-14 0 0 0,34-2-582 0 0,-133 16 33 0 0,-12 1 24 0 0,0 0 1 0 0,0 1-1 0 0,24 4 1 0 0,-61 1 3204 0 0,-3-5-4437 0 0,3-5-4039 0 0</inkml:trace>
</inkml:ink>
</file>

<file path=ppt/ink/ink5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5.156"/>
    </inkml:context>
    <inkml:brush xml:id="br0">
      <inkml:brushProperty name="width" value="0.05" units="cm"/>
      <inkml:brushProperty name="height" value="0.05" units="cm"/>
    </inkml:brush>
  </inkml:definitions>
  <inkml:trace contextRef="#ctx0" brushRef="#br0">62 71 0 0 0,'0'0'14760'0'0,"-5"-1"-14074"0"0,3 1-592 0 0,-1 1-1 0 0,1-1 1 0 0,0 0 0 0 0,0 1 0 0 0,-1-1 0 0 0,1 1-1 0 0,0 0 1 0 0,0-1 0 0 0,0 1 0 0 0,0 0-1 0 0,0 0 1 0 0,0 1 0 0 0,0-1 0 0 0,0 0-1 0 0,0 1 1 0 0,1-1 0 0 0,-1 1 0 0 0,0-1-1 0 0,1 1 1 0 0,-1 0 0 0 0,1 0 0 0 0,0 0 0 0 0,0 0-1 0 0,0 0 1 0 0,0 0 0 0 0,0 0 0 0 0,0 0-1 0 0,0 0 1 0 0,1 0 0 0 0,-1 0 0 0 0,1 1-1 0 0,-1-1 1 0 0,1 0 0 0 0,0 1 0 0 0,0-1-1 0 0,0 0 1 0 0,0 0 0 0 0,1 3 0 0 0,-2 2 4 0 0,2 0 1 0 0,-1-1-1 0 0,1 1 1 0 0,0 0-1 0 0,0-1 1 0 0,1 1 0 0 0,-1-1-1 0 0,2 0 1 0 0,-1 1-1 0 0,1-1 1 0 0,0 0-1 0 0,0 0 1 0 0,0-1-1 0 0,1 1 1 0 0,0-1-1 0 0,0 1 1 0 0,1-1 0 0 0,-1 0-1 0 0,1-1 1 0 0,0 1-1 0 0,0-1 1 0 0,1 0-1 0 0,-1 0 1 0 0,1-1-1 0 0,0 0 1 0 0,0 0-1 0 0,0 0 1 0 0,0-1 0 0 0,0 1-1 0 0,1-2 1 0 0,-1 1-1 0 0,1-1 1 0 0,0 0-1 0 0,-1 0 1 0 0,1 0-1 0 0,12-2 1 0 0,-12 1-58 0 0,11 1 58 0 0,0-2-1 0 0,0 0 1 0 0,23-5-1 0 0,-37 5-51 0 0,-1 0 1 0 0,1 0 0 0 0,0 0-1 0 0,-1 0 1 0 0,1 0-1 0 0,0-1 1 0 0,-1 0-1 0 0,0 1 1 0 0,1-1-1 0 0,-1-1 1 0 0,0 1-1 0 0,0 0 1 0 0,0-1-1 0 0,0 1 1 0 0,-1-1-1 0 0,1 0 1 0 0,-1 0 0 0 0,0 0-1 0 0,0 0 1 0 0,0-1-1 0 0,0 1 1 0 0,2-4-1 0 0,-3 1-23 0 0,0 0 1 0 0,-1 0-1 0 0,1 0 0 0 0,-1-1 0 0 0,-1 1 0 0 0,1 0 1 0 0,-1 0-1 0 0,0 0 0 0 0,0 0 0 0 0,-1 0 0 0 0,1 0 1 0 0,-1 1-1 0 0,-1-1 0 0 0,-5-10 0 0 0,3 5-52 0 0,-2 0-1 0 0,1 1 0 0 0,-1-1 1 0 0,-1 2-1 0 0,1-1 1 0 0,-15-12-1 0 0,15 16-39 0 0,-1 1 0 0 0,0 0 1 0 0,0 1-1 0 0,0 0 0 0 0,-1 0 0 0 0,1 1 1 0 0,-1 0-1 0 0,0 0 0 0 0,0 1 0 0 0,0 0 0 0 0,-9-1 1 0 0,1 2-1061 0 0,-1-1 1 0 0,1 2-1 0 0,-1 1 1 0 0,-32 4-1 0 0,17 5-7819 0 0</inkml:trace>
</inkml:ink>
</file>

<file path=ppt/ink/ink5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5.544"/>
    </inkml:context>
    <inkml:brush xml:id="br0">
      <inkml:brushProperty name="width" value="0.05" units="cm"/>
      <inkml:brushProperty name="height" value="0.05" units="cm"/>
    </inkml:brush>
  </inkml:definitions>
  <inkml:trace contextRef="#ctx0" brushRef="#br0">41 8 13571 0 0,'0'0'9663'0'0,"-6"-1"-10683"0"0,-22-4 325 0 0,21 3-236 0 0</inkml:trace>
</inkml:ink>
</file>

<file path=ppt/ink/ink5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5.953"/>
    </inkml:context>
    <inkml:brush xml:id="br0">
      <inkml:brushProperty name="width" value="0.05" units="cm"/>
      <inkml:brushProperty name="height" value="0.05" units="cm"/>
    </inkml:brush>
  </inkml:definitions>
  <inkml:trace contextRef="#ctx0" brushRef="#br0">0 3 9762 0 0,'0'0'10244'0'0,"9"0"-9812"0"0,50 0 236 0 0,-8-2-224 0 0,0 3 1 0 0,86 12-1 0 0,-136-13-404 0 0,1 0-1 0 0,-1 1 0 0 0,1-1 0 0 0,-1 1 0 0 0,0 0 0 0 0,1-1 1 0 0,-1 1-1 0 0,0 0 0 0 0,0 0 0 0 0,0 0 0 0 0,1 0 0 0 0,-1 0 1 0 0,0 0-1 0 0,0 0 0 0 0,0 0 0 0 0,-1 0 0 0 0,1 1 0 0 0,0-1 0 0 0,0 0 1 0 0,-1 0-1 0 0,1 1 0 0 0,-1-1 0 0 0,1 1 0 0 0,-1-1 0 0 0,1 1 1 0 0,-1-1-1 0 0,0 0 0 0 0,0 1 0 0 0,0-1 0 0 0,0 1 0 0 0,0-1 1 0 0,0 1-1 0 0,0-1 0 0 0,0 1 0 0 0,0-1 0 0 0,-1 1 0 0 0,1-1 0 0 0,-1 1 1 0 0,1-1-1 0 0,-1 0 0 0 0,-1 2 0 0 0,-3 11 134 0 0,0 0 0 0 0,-1-1 0 0 0,-10 16-1 0 0,9-17-84 0 0,-2 5-67 0 0,-5 8 161 0 0,-18 46-1 0 0,30-66-281 0 0,0 1-1 0 0,0-1 1 0 0,1 1-1 0 0,-1 0 1 0 0,1-1-1 0 0,0 1 1 0 0,1 0-1 0 0,0 0 1 0 0,0-1 0 0 0,0 1-1 0 0,0 0 1 0 0,1 0-1 0 0,0-1 1 0 0,0 1-1 0 0,3 6 1 0 0,-3-10-152 0 0,0-1-1 0 0,0 1 1 0 0,0 0 0 0 0,1 0 0 0 0,-1-1 0 0 0,1 1 0 0 0,-1-1 0 0 0,1 1 0 0 0,0-1-1 0 0,-1 0 1 0 0,1 0 0 0 0,2 2 0 0 0,9 1-6870 0 0</inkml:trace>
</inkml:ink>
</file>

<file path=ppt/ink/ink5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6.466"/>
    </inkml:context>
    <inkml:brush xml:id="br0">
      <inkml:brushProperty name="width" value="0.05" units="cm"/>
      <inkml:brushProperty name="height" value="0.05" units="cm"/>
    </inkml:brush>
  </inkml:definitions>
  <inkml:trace contextRef="#ctx0" brushRef="#br0">288 43 5305 0 0,'0'0'16002'0'0,"-2"-3"-15782"0"0,-2 0-272 0 0,1 0 1 0 0,-1 0-1 0 0,1 0 0 0 0,-1 0 0 0 0,0 1 0 0 0,0 0 0 0 0,0 0 0 0 0,0 0 0 0 0,-1 0 1 0 0,1 1-1 0 0,-1-1 0 0 0,1 1 0 0 0,0 0 0 0 0,-1 1 0 0 0,0-1 0 0 0,1 1 1 0 0,-1 0-1 0 0,1 0 0 0 0,-1 0 0 0 0,0 1 0 0 0,1-1 0 0 0,-1 1 0 0 0,-4 2 1 0 0,-7 0-111 0 0,0 1 0 0 0,1 0 1 0 0,-1 1-1 0 0,1 1 1 0 0,-23 12-1 0 0,32-14 57 0 0,0-1-1 0 0,0 1 0 0 0,0 1 1 0 0,1-1-1 0 0,0 1 0 0 0,0 0 1 0 0,0 0-1 0 0,-8 11 0 0 0,13-15 83 0 0,-1 0 0 0 0,0 1 0 0 0,1-1 0 0 0,-1 0 0 0 0,0 1-1 0 0,1-1 1 0 0,0 1 0 0 0,-1-1 0 0 0,1 0 0 0 0,0 1 0 0 0,0-1 0 0 0,0 1 0 0 0,0-1 0 0 0,0 1-1 0 0,0-1 1 0 0,0 1 0 0 0,0-1 0 0 0,1 3 0 0 0,0-2 62 0 0,0 0 0 0 0,0-1-1 0 0,1 1 1 0 0,-1 0 0 0 0,0-1 0 0 0,1 1 0 0 0,-1-1-1 0 0,1 1 1 0 0,-1-1 0 0 0,1 0 0 0 0,0 0 0 0 0,0 0-1 0 0,-1 0 1 0 0,1 0 0 0 0,0 0 0 0 0,0 0 0 0 0,3 0-1 0 0,6 3 153 0 0,0 0-1 0 0,1-1 0 0 0,-1-1 1 0 0,1 0-1 0 0,0-1 0 0 0,0 0 0 0 0,-1 0 1 0 0,1-1-1 0 0,0-1 0 0 0,0 0 1 0 0,0-1-1 0 0,-1 0 0 0 0,1-1 1 0 0,-1 0-1 0 0,0-1 0 0 0,1 0 0 0 0,-2-1 1 0 0,1 0-1 0 0,0 0 0 0 0,-1-1 1 0 0,0-1-1 0 0,13-11 0 0 0,-18 11-52 0 0,-1 0-1 0 0,0 0 1 0 0,0 0-1 0 0,-1 0 1 0 0,0-1-1 0 0,0 0 1 0 0,-1 1-1 0 0,0-1 0 0 0,0 0 1 0 0,-1 0-1 0 0,0 0 1 0 0,0-12-1 0 0,-1 20-102 0 0,0 25-422 0 0,-1 56 473 0 0,-2-36-295 0 0,3 0 1 0 0,2-1-1 0 0,1 1 1 0 0,2-1-1 0 0,21 79 1 0 0,-23-111-850 0 0,2 2-1915 0 0,-1-4-3273 0 0</inkml:trace>
</inkml:ink>
</file>

<file path=ppt/ink/ink5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7.389"/>
    </inkml:context>
    <inkml:brush xml:id="br0">
      <inkml:brushProperty name="width" value="0.05" units="cm"/>
      <inkml:brushProperty name="height" value="0.05" units="cm"/>
    </inkml:brush>
  </inkml:definitions>
  <inkml:trace contextRef="#ctx0" brushRef="#br0">58 186 3097 0 0,'0'0'2779'0'0,"-4"-2"-2447"0"0,-25-7 844 0 0,17 8 2402 0 0,-1 0 5687 0 0,55 1-8480 0 0,300-22-9 0 0,-186 7-775 0 0,588-66 388 0 0,-407 40-81 0 0,-334 40-330 0 0,166-12-781 0 0,-172 24-4027 0 0</inkml:trace>
</inkml:ink>
</file>

<file path=ppt/ink/ink5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5:01.514"/>
    </inkml:context>
    <inkml:brush xml:id="br0">
      <inkml:brushProperty name="width" value="0.05" units="cm"/>
      <inkml:brushProperty name="height" value="0.05" units="cm"/>
    </inkml:brush>
  </inkml:definitions>
  <inkml:trace contextRef="#ctx0" brushRef="#br0">346 20 384 0 0,'0'0'20096'0'0,"3"-3"-19251"0"0,12-13 359 0 0,-36 29-849 0 0,-34 27-506 0 0,-12 14 169 0 0,-144 120-284 0 0,202-164-1082 0 0</inkml:trace>
</inkml:ink>
</file>

<file path=ppt/ink/ink5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5:01.872"/>
    </inkml:context>
    <inkml:brush xml:id="br0">
      <inkml:brushProperty name="width" value="0.05" units="cm"/>
      <inkml:brushProperty name="height" value="0.05" units="cm"/>
    </inkml:brush>
  </inkml:definitions>
  <inkml:trace contextRef="#ctx0" brushRef="#br0">0 1 6041 0 0,'0'0'15785'0'0,"21"24"-15440"0"0,63 77-102 0 0,-73-87-189 0 0,0 1-1 0 0,-1 1 0 0 0,10 19 1 0 0,6 8-263 0 0,22 11-1522 0 0,-31-37-1450 0 0,1 0-3480 0 0,-4-5-4185 0 0</inkml:trace>
</inkml:ink>
</file>

<file path=ppt/ink/ink5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5:21.954"/>
    </inkml:context>
    <inkml:brush xml:id="br0">
      <inkml:brushProperty name="width" value="0.05" units="cm"/>
      <inkml:brushProperty name="height" value="0.05" units="cm"/>
    </inkml:brush>
  </inkml:definitions>
  <inkml:trace contextRef="#ctx0" brushRef="#br0">31 0 7066 0 0,'0'0'11887'0'0,"-2"5"-11423"0"0,-5 17 1 0 0,1 1-1 0 0,1-1 1 0 0,1 1-1 0 0,1 0 1 0 0,-1 36-1 0 0,11 128-697 0 0,-2-112-5150 0 0,-3-2-5022 0 0,-2-65 4222 0 0</inkml:trace>
</inkml:ink>
</file>

<file path=ppt/ink/ink5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5:22.418"/>
    </inkml:context>
    <inkml:brush xml:id="br0">
      <inkml:brushProperty name="width" value="0.05" units="cm"/>
      <inkml:brushProperty name="height" value="0.05" units="cm"/>
    </inkml:brush>
  </inkml:definitions>
  <inkml:trace contextRef="#ctx0" brushRef="#br0">129 0 5273 0 0,'0'0'11427'0'0,"-9"15"-10607"0"0,-1 0-566 0 0,6-9-147 0 0,0 0-1 0 0,0 0 1 0 0,1 0-1 0 0,-1 0 1 0 0,1 0-1 0 0,1 1 0 0 0,-1 0 1 0 0,1-1-1 0 0,-1 9 1 0 0,2-10 2 0 0,0 1 0 0 0,0 0 0 0 0,0-1 0 0 0,1 1 0 0 0,0 0 1 0 0,0 0-1 0 0,1-1 0 0 0,-1 1 0 0 0,1 0 0 0 0,0 0 0 0 0,1-1 0 0 0,0 1 1 0 0,-1-1-1 0 0,2 0 0 0 0,-1 1 0 0 0,1-1 0 0 0,-1 0 0 0 0,2 0 1 0 0,-1-1-1 0 0,0 1 0 0 0,1 0 0 0 0,6 5 0 0 0,-1-2-35 0 0,0-2 0 0 0,0 1 0 0 0,0-1 0 0 0,1-1 0 0 0,0 0 0 0 0,0 0 0 0 0,0-1 0 0 0,0 0 0 0 0,1-1 0 0 0,0 0 0 0 0,11 2 0 0 0,-6-3 12 0 0,1 0 1 0 0,-1 0 0 0 0,1-2 0 0 0,19-1-1 0 0,-29 1-36 0 0,-1-1 0 0 0,0 0 0 0 0,1 0 0 0 0,-1-1 0 0 0,0 0 0 0 0,0 0 0 0 0,1 0 0 0 0,-2-1-1 0 0,1 0 1 0 0,0 0 0 0 0,-1 0 0 0 0,1-1 0 0 0,7-6 0 0 0,-11 8-32 0 0,-1 1 0 0 0,0-1 0 0 0,0 1-1 0 0,0-1 1 0 0,0 1 0 0 0,0-1 0 0 0,0 0 0 0 0,-1 1 0 0 0,1-1 0 0 0,0 0 0 0 0,-1 0-1 0 0,1 1 1 0 0,-1-1 0 0 0,0 0 0 0 0,0 0 0 0 0,1 0 0 0 0,-1 0 0 0 0,0 1-1 0 0,-1-1 1 0 0,1 0 0 0 0,0 0 0 0 0,0 0 0 0 0,-1 1 0 0 0,1-1 0 0 0,-1 0-1 0 0,0 0 1 0 0,0 1 0 0 0,1-1 0 0 0,-1 0 0 0 0,0 1 0 0 0,0-1 0 0 0,0 1 0 0 0,-1-1-1 0 0,1 1 1 0 0,0 0 0 0 0,0-1 0 0 0,-1 1 0 0 0,1 0 0 0 0,-2-1 0 0 0,-7-6-56 0 0,1 0 0 0 0,-1 1 1 0 0,0 0-1 0 0,-16-7 1 0 0,-163-72-1606 0 0,159 76 250 0 0,1 0 0 0 0,-44-6-1 0 0,46 14-1601 0 0,9 1-4000 0 0,16 1 5975 0 0</inkml:trace>
</inkml:ink>
</file>

<file path=ppt/ink/ink5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5:22.901"/>
    </inkml:context>
    <inkml:brush xml:id="br0">
      <inkml:brushProperty name="width" value="0.05" units="cm"/>
      <inkml:brushProperty name="height" value="0.05" units="cm"/>
    </inkml:brush>
  </inkml:definitions>
  <inkml:trace contextRef="#ctx0" brushRef="#br0">84 40 10226 0 0,'0'0'6662'0'0,"-5"7"-6521"0"0,1-2-74 0 0,1 0 1 0 0,-1 0-1 0 0,1 0 1 0 0,1 1-1 0 0,-1-1 1 0 0,1 1-1 0 0,0 0 1 0 0,0 0-1 0 0,0-1 0 0 0,1 1 1 0 0,0 0-1 0 0,0 0 1 0 0,1 8-1 0 0,-1-10 7 0 0,1 1-1 0 0,1-1 0 0 0,-1 1 1 0 0,1-1-1 0 0,-1 1 1 0 0,1-1-1 0 0,0 0 1 0 0,1 1-1 0 0,-1-1 0 0 0,1 0 1 0 0,0 0-1 0 0,0 0 1 0 0,0 0-1 0 0,1 0 1 0 0,-1 0-1 0 0,1-1 0 0 0,0 1 1 0 0,6 5-1 0 0,-4-6 48 0 0,0 1 0 0 0,0-1 0 0 0,0 0 0 0 0,1-1 0 0 0,-1 1 0 0 0,1-1 0 0 0,0 0 0 0 0,0-1 0 0 0,0 1-1 0 0,0-1 1 0 0,0 0 0 0 0,8 0 0 0 0,6-1 112 0 0,-1-1 0 0 0,1-1-1 0 0,-1-1 1 0 0,0 0 0 0 0,0-1 0 0 0,0-1-1 0 0,30-13 1 0 0,-39 14-89 0 0,-1 0-1 0 0,0 0 1 0 0,0-1 0 0 0,-1 0-1 0 0,15-12 1 0 0,-22 16-101 0 0,0 0 0 0 0,0 0 0 0 0,0 0 0 0 0,0 0 0 0 0,0-1 0 0 0,0 1 0 0 0,0 0 0 0 0,0-1 0 0 0,0 1 0 0 0,-1 0 0 0 0,1-1 0 0 0,0 1 1 0 0,-1-1-1 0 0,1 1 0 0 0,-1-1 0 0 0,0 1 0 0 0,0-1 0 0 0,1 0 0 0 0,-1 1 0 0 0,0-1 0 0 0,0 1 0 0 0,0-1 0 0 0,-1 1 0 0 0,1-1 0 0 0,0 0 0 0 0,0 1 0 0 0,-1-1 0 0 0,1 1 1 0 0,-1-1-1 0 0,0 1 0 0 0,1 0 0 0 0,-1-1 0 0 0,0 1 0 0 0,0-1 0 0 0,0 1 0 0 0,0 0 0 0 0,0 0 0 0 0,0 0 0 0 0,0 0 0 0 0,0-1 0 0 0,0 1 0 0 0,-1 1 0 0 0,1-1 0 0 0,-3-1 0 0 0,-15-12-232 0 0,-1 1 0 0 0,0 1 0 0 0,-1 1 0 0 0,-1 1 0 0 0,1 1 0 0 0,-2 1 0 0 0,1 0 0 0 0,-1 2-1 0 0,0 1 1 0 0,-34-4 0 0 0,-6 5-4164 0 0,4 7-3567 0 0,43 0-2824 0 0</inkml:trace>
</inkml:ink>
</file>

<file path=ppt/ink/ink5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7.980"/>
    </inkml:context>
    <inkml:brush xml:id="br0">
      <inkml:brushProperty name="width" value="0.05" units="cm"/>
      <inkml:brushProperty name="height" value="0.05" units="cm"/>
    </inkml:brush>
  </inkml:definitions>
  <inkml:trace contextRef="#ctx0" brushRef="#br0">1 4 4497 0 0,'0'0'13799'0'0,"0"-4"-13716"0"0,4 186 3748 0 0,0-148-3505 0 0,1-1 0 0 0,11 39 0 0 0,-11-57-545 0 0,-1 0 0 0 0,2 0 0 0 0,0-1 0 0 0,1 1 0 0 0,0-1 0 0 0,17 23 0 0 0,-8-24-2205 0 0,-3-10-7694 0 0</inkml:trace>
</inkml:ink>
</file>

<file path=ppt/ink/ink5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8.358"/>
    </inkml:context>
    <inkml:brush xml:id="br0">
      <inkml:brushProperty name="width" value="0.05" units="cm"/>
      <inkml:brushProperty name="height" value="0.05" units="cm"/>
    </inkml:brush>
  </inkml:definitions>
  <inkml:trace contextRef="#ctx0" brushRef="#br0">99 1 18396 0 0,'0'0'7498'0'0,"-15"3"-7553"0"0,-3-1 18 0 0,12-1 1 0 0,-1-1 0 0 0,1 1-1 0 0,-1 0 1 0 0,1 1 0 0 0,0 0 0 0 0,-1 0 0 0 0,1 0-1 0 0,-6 4 1 0 0,10-4-1197 0 0</inkml:trace>
</inkml:ink>
</file>

<file path=ppt/ink/ink5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8.734"/>
    </inkml:context>
    <inkml:brush xml:id="br0">
      <inkml:brushProperty name="width" value="0.05" units="cm"/>
      <inkml:brushProperty name="height" value="0.05" units="cm"/>
    </inkml:brush>
  </inkml:definitions>
  <inkml:trace contextRef="#ctx0" brushRef="#br0">55 0 11658 0 0,'0'0'10124'0'0,"-9"24"-9649"0"0,-27 72-32 0 0,34-91-353 0 0,0 0 1 0 0,1 1 0 0 0,0-1 0 0 0,-1 1 0 0 0,2-1-1 0 0,-1 1 1 0 0,1-1 0 0 0,-1 1 0 0 0,2-1 0 0 0,-1 1-1 0 0,1-1 1 0 0,-1 1 0 0 0,1-1 0 0 0,1 1 0 0 0,2 6 0 0 0,-2-8 25 0 0,0 0 0 0 0,0 0 1 0 0,1 0-1 0 0,0-1 1 0 0,0 1-1 0 0,0 0 1 0 0,0-1-1 0 0,0 0 1 0 0,1 0-1 0 0,-1 0 1 0 0,1 0-1 0 0,0-1 1 0 0,0 1-1 0 0,7 2 1 0 0,-3-1 11 0 0,1-1 0 0 0,0 0 0 0 0,1-1 1 0 0,-1 0-1 0 0,0 0 0 0 0,1-1 0 0 0,-1 0 1 0 0,1 0-1 0 0,-1-1 0 0 0,1-1 0 0 0,-1 0 1 0 0,1 0-1 0 0,-1-1 0 0 0,12-3 0 0 0,-11 2-146 0 0,164-52 197 0 0,-143 47-639 0 0,1 2 1 0 0,-1 1-1 0 0,57-1 1 0 0,-88 12-1081 0 0</inkml:trace>
</inkml:ink>
</file>

<file path=ppt/ink/ink5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9.110"/>
    </inkml:context>
    <inkml:brush xml:id="br0">
      <inkml:brushProperty name="width" value="0.05" units="cm"/>
      <inkml:brushProperty name="height" value="0.05" units="cm"/>
    </inkml:brush>
  </inkml:definitions>
  <inkml:trace contextRef="#ctx0" brushRef="#br0">29 0 9458 0 0,'0'0'12465'0'0,"-5"33"-12062"0"0,-14 100-171 0 0,17-118-235 0 0,1 0-1 0 0,0 0 1 0 0,1 0-1 0 0,0 0 1 0 0,4 21-1 0 0,-2-26-267 0 0,2 0 0 0 0,-1 0-1 0 0,1 0 1 0 0,0-1 0 0 0,9 15 0 0 0,9-1-1935 0 0,-4-12-5466 0 0</inkml:trace>
</inkml:ink>
</file>

<file path=ppt/ink/ink5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4:59.579"/>
    </inkml:context>
    <inkml:brush xml:id="br0">
      <inkml:brushProperty name="width" value="0.05" units="cm"/>
      <inkml:brushProperty name="height" value="0.05" units="cm"/>
    </inkml:brush>
  </inkml:definitions>
  <inkml:trace contextRef="#ctx0" brushRef="#br0">229 33 5537 0 0,'0'0'13134'0'0,"-5"-5"-12944"0"0,2 2-227 0 0,-1 0 0 0 0,1 1 0 0 0,-1-1-1 0 0,0 1 1 0 0,0 0 0 0 0,0 0 0 0 0,0 0-1 0 0,0 0 1 0 0,0 1 0 0 0,-1-1 0 0 0,1 1 0 0 0,0 0-1 0 0,-1 1 1 0 0,1-1 0 0 0,-1 1 0 0 0,1 0-1 0 0,-1 0 1 0 0,1 0 0 0 0,0 0 0 0 0,-1 1-1 0 0,1 0 1 0 0,-1 0 0 0 0,1 0 0 0 0,-7 3 0 0 0,4-1 32 0 0,0 1 0 0 0,0 0 0 0 0,0 0 0 0 0,0 0 1 0 0,1 1-1 0 0,0 0 0 0 0,0 0 0 0 0,0 1 1 0 0,1-1-1 0 0,-1 1 0 0 0,1 1 0 0 0,1-1 1 0 0,-1 1-1 0 0,1-1 0 0 0,0 1 0 0 0,1 0 1 0 0,0 1-1 0 0,0-1 0 0 0,0 1 0 0 0,1-1 0 0 0,0 1 1 0 0,1 0-1 0 0,-1 0 0 0 0,2 0 0 0 0,-1-1 1 0 0,1 1-1 0 0,1 9 0 0 0,-1-11 43 0 0,0-1 0 0 0,0 1 0 0 0,1-1 0 0 0,0 1 0 0 0,0 0 1 0 0,0-1-1 0 0,1 1 0 0 0,0-1 0 0 0,0 0 0 0 0,0 0 0 0 0,1 0 0 0 0,5 9 0 0 0,-6-11 13 0 0,1 0 0 0 0,0 0 0 0 0,0-1 0 0 0,-1 1 0 0 0,1-1 0 0 0,1 0 0 0 0,-1 1-1 0 0,0-1 1 0 0,0-1 0 0 0,1 1 0 0 0,-1 0 0 0 0,1-1 0 0 0,0 0 0 0 0,-1 0 0 0 0,1 0 0 0 0,0 0 0 0 0,0-1 0 0 0,0 1 0 0 0,7-1 0 0 0,-3 0 22 0 0,0-1 1 0 0,0 0 0 0 0,-1-1-1 0 0,1 1 1 0 0,0-1 0 0 0,0-1-1 0 0,-1 0 1 0 0,0 0-1 0 0,1 0 1 0 0,-1-1 0 0 0,0 0-1 0 0,-1 0 1 0 0,1-1 0 0 0,-1 0-1 0 0,0 0 1 0 0,7-7-1 0 0,7-10 104 0 0,-1 0 0 0 0,-1-2 0 0 0,15-26 0 0 0,-19 29 112 0 0,0 6-192 0 0,-14 15-91 0 0,0 0 0 0 0,1 0 0 0 0,-1 0 0 0 0,0 0 1 0 0,0 0-1 0 0,1 0 0 0 0,-1 0 0 0 0,0 0 0 0 0,0 0 0 0 0,1 0 0 0 0,-1 0 0 0 0,0 0 1 0 0,0 0-1 0 0,1 0 0 0 0,-1 1 0 0 0,0-1 0 0 0,0 0 0 0 0,0 0 0 0 0,1 0 1 0 0,-1 0-1 0 0,0 0 0 0 0,0 1 0 0 0,0-1 0 0 0,1 0 0 0 0,-1 0 0 0 0,0 0 0 0 0,0 0 1 0 0,0 1-1 0 0,0-1 0 0 0,0 0 0 0 0,1 0 0 0 0,-1 1 0 0 0,0-1 0 0 0,0 0 1 0 0,0 0-1 0 0,0 0 0 0 0,0 1 0 0 0,0-1 0 0 0,0 0 0 0 0,2 40 567 0 0,-2-30-476 0 0,-1 70-598 0 0,2 86 2218 0 0,9-85-5235 0 0,13-6-6724 0 0</inkml:trace>
</inkml:ink>
</file>

<file path=ppt/ink/ink5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7:17.156"/>
    </inkml:context>
    <inkml:brush xml:id="br0">
      <inkml:brushProperty name="width" value="0.05" units="cm"/>
      <inkml:brushProperty name="height" value="0.05" units="cm"/>
    </inkml:brush>
  </inkml:definitions>
  <inkml:trace contextRef="#ctx0" brushRef="#br0">66 110 808 0 0,'0'0'8267'0'0,"3"-14"-7164"0"0,9-41-93 0 0,-12 53-859 0 0,0 1 0 0 0,1-1 0 0 0,-1 1 0 0 0,-1 0 0 0 0,1-1 0 0 0,0 1 0 0 0,0-1 0 0 0,0 1 0 0 0,-1 0 0 0 0,1-1 0 0 0,-1 1 1 0 0,1 0-1 0 0,-1-1 0 0 0,1 1 0 0 0,-1 0 0 0 0,0 0 0 0 0,0 0 0 0 0,1 0 0 0 0,-1-1 0 0 0,0 1 0 0 0,0 0 0 0 0,0 0 0 0 0,0 1 0 0 0,-1-1 0 0 0,1 0 1 0 0,0 0-1 0 0,0 0 0 0 0,0 1 0 0 0,-1-1 0 0 0,1 1 0 0 0,0-1 0 0 0,-1 1 0 0 0,1-1 0 0 0,-2 1 0 0 0,1-1-78 0 0,0 0 0 0 0,-1 1 0 0 0,1-1 0 0 0,0 1 0 0 0,0 0 0 0 0,-1 0-1 0 0,1 0 1 0 0,0 0 0 0 0,0 0 0 0 0,-1 0 0 0 0,1 0 0 0 0,0 1 0 0 0,0-1 0 0 0,0 1 0 0 0,-1 0 0 0 0,-1 0-1 0 0,3 0-69 0 0,0 0-1 0 0,0 0 0 0 0,0 0 1 0 0,0-1-1 0 0,0 1 1 0 0,0 0-1 0 0,1 0 0 0 0,-1 0 1 0 0,0 0-1 0 0,0 1 0 0 0,1-1 1 0 0,-1 0-1 0 0,1 0 0 0 0,-1 0 1 0 0,1 0-1 0 0,-1 1 0 0 0,1-1 1 0 0,0 0-1 0 0,0 0 0 0 0,-1 1 1 0 0,1-1-1 0 0,0 0 0 0 0,0 1 1 0 0,0-1-1 0 0,1 0 0 0 0,-1 0 1 0 0,0 1-1 0 0,0-1 0 0 0,1 0 1 0 0,-1 0-1 0 0,0 1 1 0 0,1-1-1 0 0,0 0 0 0 0,-1 0 1 0 0,1 0-1 0 0,0 0 0 0 0,-1 0 1 0 0,1 0-1 0 0,0 0 0 0 0,0 0 1 0 0,0 0-1 0 0,0 0 0 0 0,0 0 1 0 0,0 0-1 0 0,0-1 0 0 0,0 1 1 0 0,0 0-1 0 0,0-1 0 0 0,0 1 1 0 0,1-1-1 0 0,-1 1 0 0 0,0-1 1 0 0,0 0-1 0 0,0 1 0 0 0,1-1 1 0 0,-1 0-1 0 0,0 0 0 0 0,1 0 1 0 0,-1 0-1 0 0,0 0 1 0 0,3-1-1 0 0,67-7 592 0 0,-59 6-604 0 0,1 0 1 0 0,-1 0-1 0 0,0 1 1 0 0,1 0-1 0 0,-1 1 0 0 0,0 1 1 0 0,1 0-1 0 0,13 3 1 0 0,-24-4 6 0 0,-1 1 1 0 0,1 0 0 0 0,0-1-1 0 0,0 1 1 0 0,0 0-1 0 0,-1 0 1 0 0,1 0-1 0 0,-1 0 1 0 0,1 0-1 0 0,0 0 1 0 0,-1 1 0 0 0,0-1-1 0 0,1 0 1 0 0,-1 1-1 0 0,0-1 1 0 0,0 1-1 0 0,0 0 1 0 0,0-1-1 0 0,0 1 1 0 0,0 0-1 0 0,0-1 1 0 0,0 1 0 0 0,0 3-1 0 0,0-1 28 0 0,-1 0 0 0 0,0 0 0 0 0,0 1 0 0 0,0-1 1 0 0,0 0-1 0 0,-1 0 0 0 0,1 1 0 0 0,-1-1 0 0 0,0 0 0 0 0,-3 5 0 0 0,-2 7 56 0 0,-1-1 1 0 0,-1 0-1 0 0,0 0 1 0 0,-15 18-1 0 0,10-15-64 0 0,2-2 55 0 0,0 0 0 0 0,-1 0-1 0 0,-1-1 1 0 0,0-1 0 0 0,-1-1 0 0 0,0 1-1 0 0,-31 20 1 0 0,60-44 892 0 0,-7 5-907 0 0,1 0 0 0 0,-1 0 0 0 0,1 1 1 0 0,0 0-1 0 0,16-5 0 0 0,-23 8-81 0 0,1 1-1 0 0,0-1 1 0 0,0 1 0 0 0,0 0 0 0 0,0 0 0 0 0,0 0 0 0 0,-1 0 0 0 0,1 0 0 0 0,0 1 0 0 0,0-1 0 0 0,0 1 0 0 0,0 0-1 0 0,-1-1 1 0 0,1 1 0 0 0,0 1 0 0 0,-1-1 0 0 0,1 0 0 0 0,-1 1 0 0 0,1-1 0 0 0,-1 1 0 0 0,0 0 0 0 0,1 0-1 0 0,-1 0 1 0 0,0 0 0 0 0,0 0 0 0 0,0 0 0 0 0,1 3 0 0 0,7 9 29 0 0,-1 0 0 0 0,0 1 0 0 0,-1 0 0 0 0,-1 1-1 0 0,0 0 1 0 0,-1 0 0 0 0,-1 0 0 0 0,-1 1 0 0 0,0 0 0 0 0,-1 0 0 0 0,1 21 0 0 0,-4-35 47 0 0,-1 1 1 0 0,0-1-1 0 0,0 0 1 0 0,0-1-1 0 0,0 1 1 0 0,-1 0-1 0 0,1 0 1 0 0,-1 0 0 0 0,0-1-1 0 0,0 1 1 0 0,0-1-1 0 0,0 1 1 0 0,0-1-1 0 0,0 0 1 0 0,-1 0-1 0 0,1 0 1 0 0,-1 0-1 0 0,1 0 1 0 0,-1-1-1 0 0,0 1 1 0 0,0-1 0 0 0,1 0-1 0 0,-1 0 1 0 0,0 0-1 0 0,0 0 1 0 0,-4 1-1 0 0,-13 4 512 0 0,0-1 0 0 0,-32 3 0 0 0,51-7-536 0 0,-17 1 390 0 0,1-1 1 0 0,-1 0-1 0 0,-31-4 0 0 0,44 2-357 0 0</inkml:trace>
</inkml:ink>
</file>

<file path=ppt/ink/ink5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7:17.531"/>
    </inkml:context>
    <inkml:brush xml:id="br0">
      <inkml:brushProperty name="width" value="0.05" units="cm"/>
      <inkml:brushProperty name="height" value="0.05" units="cm"/>
    </inkml:brush>
  </inkml:definitions>
  <inkml:trace contextRef="#ctx0" brushRef="#br0">36 14 3321 0 0,'0'0'19757'0'0,"-6"-2"-19575"0"0,1-1-175 0 0,-19-5-220 0 0,23 41-7853 0 0</inkml:trace>
</inkml:ink>
</file>

<file path=ppt/ink/ink5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7:17.908"/>
    </inkml:context>
    <inkml:brush xml:id="br0">
      <inkml:brushProperty name="width" value="0.05" units="cm"/>
      <inkml:brushProperty name="height" value="0.05" units="cm"/>
    </inkml:brush>
  </inkml:definitions>
  <inkml:trace contextRef="#ctx0" brushRef="#br0">48 42 2521 0 0,'0'0'15173'0'0,"-7"5"-14780"0"0,4-3-320 0 0,1 0 1 0 0,-1 0 0 0 0,1 0 0 0 0,-1 0 0 0 0,1 1 0 0 0,0-1 0 0 0,0 0 0 0 0,0 1 0 0 0,0 0 0 0 0,0-1 0 0 0,0 1 0 0 0,1 0 0 0 0,0 0-1 0 0,-1 0 1 0 0,1 0 0 0 0,0 0 0 0 0,0 0 0 0 0,1 1 0 0 0,-1-1 0 0 0,1 0 0 0 0,-1 0 0 0 0,1 0 0 0 0,0 1 0 0 0,0-1 0 0 0,1 0 0 0 0,-1 0 0 0 0,1 1-1 0 0,-1-1 1 0 0,1 0 0 0 0,0 0 0 0 0,0 0 0 0 0,1 0 0 0 0,-1 0 0 0 0,1 0 0 0 0,-1 0 0 0 0,3 3 0 0 0,2 0 57 0 0,0 1 0 0 0,1-1-1 0 0,0 0 1 0 0,0 0 0 0 0,0 0 0 0 0,1-1 0 0 0,-1 0 0 0 0,1-1 0 0 0,1 0-1 0 0,-1 0 1 0 0,0-1 0 0 0,1 0 0 0 0,0 0 0 0 0,17 2 0 0 0,9 0 12 0 0,0-1 0 0 0,53-3 1 0 0,-73-1-67 0 0,-14 1-51 0 0,1-1 0 0 0,-1 0 0 0 0,1 0 0 0 0,-1 0 0 0 0,1 0 0 0 0,-1 0 1 0 0,1 0-1 0 0,-1 0 0 0 0,1 0 0 0 0,-1 0 0 0 0,1-1 0 0 0,-1 1 0 0 0,1-1 0 0 0,-1 1 1 0 0,0-1-1 0 0,1 0 0 0 0,-1 0 0 0 0,0 1 0 0 0,1-1 0 0 0,-1 0 0 0 0,0 0 0 0 0,0 0 1 0 0,0 0-1 0 0,0 0 0 0 0,2-2 0 0 0,-3 1-1 0 0,0 0 1 0 0,0 0 0 0 0,0 1-1 0 0,0-1 1 0 0,0 0-1 0 0,-1 1 1 0 0,1-1-1 0 0,-1 0 1 0 0,1 1-1 0 0,-1-1 1 0 0,1 0-1 0 0,-1 1 1 0 0,0-1-1 0 0,0 1 1 0 0,0-1 0 0 0,0 1-1 0 0,0 0 1 0 0,-1-2-1 0 0,-10-11 29 0 0,0 2-1 0 0,0-1 1 0 0,-15-9 0 0 0,-7-6-108 0 0,-50-30 1 0 0,74 52-53 0 0,-1 0 0 0 0,1 0-1 0 0,-1 1 1 0 0,-1 0 0 0 0,1 1-1 0 0,-1 0 1 0 0,1 1 0 0 0,-1 1-1 0 0,-23-3 1 0 0,34 5 15 0 0,0 0-1 0 0,-1 0 1 0 0,1 0 0 0 0,0 0-1 0 0,-1 0 1 0 0,1 0 0 0 0,0 1-1 0 0,0-1 1 0 0,-1 0 0 0 0,1 1-1 0 0,0-1 1 0 0,0 1-1 0 0,0-1 1 0 0,0 1 0 0 0,-1 0-1 0 0,1 0 1 0 0,0-1 0 0 0,0 1-1 0 0,0 0 1 0 0,0 0 0 0 0,1 0-1 0 0,-1 0 1 0 0,0 0 0 0 0,0 0-1 0 0,1 0 1 0 0,-1 0 0 0 0,0 0-1 0 0,1 0 1 0 0,-1 1 0 0 0,0 0-1 0 0,-1 42-6707 0 0,2-28 2362 0 0,0-4-4996 0 0</inkml:trace>
</inkml:ink>
</file>

<file path=ppt/ink/ink5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7:18.405"/>
    </inkml:context>
    <inkml:brush xml:id="br0">
      <inkml:brushProperty name="width" value="0.05" units="cm"/>
      <inkml:brushProperty name="height" value="0.05" units="cm"/>
    </inkml:brush>
  </inkml:definitions>
  <inkml:trace contextRef="#ctx0" brushRef="#br0">0 65 6473 0 0,'0'0'13439'0'0,"10"-10"-13060"0"0,32-30-103 0 0,-40 39-252 0 0,0-1-1 0 0,1 0 1 0 0,0 1-1 0 0,-1-1 1 0 0,1 1-1 0 0,0 0 1 0 0,0 0-1 0 0,-1 0 1 0 0,1 0-1 0 0,0 1 1 0 0,0-1 0 0 0,0 1-1 0 0,0 0 1 0 0,0 0-1 0 0,0 0 1 0 0,0 0-1 0 0,0 0 1 0 0,0 1-1 0 0,0-1 1 0 0,0 1-1 0 0,0 0 1 0 0,0 0-1 0 0,0 0 1 0 0,-1 0-1 0 0,1 0 1 0 0,0 0 0 0 0,-1 1-1 0 0,1 0 1 0 0,-1-1-1 0 0,1 1 1 0 0,-1 0-1 0 0,0 0 1 0 0,0 0-1 0 0,0 1 1 0 0,0-1-1 0 0,3 5 1 0 0,-1 0-38 0 0,-1 1 0 0 0,0 0 0 0 0,0 0 0 0 0,0 0 0 0 0,-1 1 0 0 0,0-1 0 0 0,-1 1 0 0 0,0-1 0 0 0,0 1-1 0 0,-1-1 1 0 0,0 1 0 0 0,-1-1 0 0 0,0 1 0 0 0,0-1 0 0 0,0 1 0 0 0,-1-1 0 0 0,-1 0 0 0 0,1 1 0 0 0,-1-1 0 0 0,-1-1 0 0 0,1 1 0 0 0,-2 0 0 0 0,1-1 0 0 0,-1 0 0 0 0,0 0 0 0 0,0 0 0 0 0,-1 0 0 0 0,1-1 0 0 0,-2 0 0 0 0,1-1 0 0 0,-1 1 0 0 0,1-1 0 0 0,-16 8-1 0 0,20-12 47 0 0,0 0 0 0 0,0 0 0 0 0,0 0 0 0 0,0-1 0 0 0,0 1 0 0 0,0-1 0 0 0,0 1 0 0 0,0-1 0 0 0,-1 0 0 0 0,1 0 0 0 0,0 0 0 0 0,0 0 0 0 0,0 0 0 0 0,0-1 0 0 0,-1 1-1 0 0,1 0 1 0 0,0-1 0 0 0,0 0 0 0 0,0 1 0 0 0,0-1 0 0 0,0 0 0 0 0,0 0 0 0 0,0 0 0 0 0,0-1 0 0 0,1 1 0 0 0,-4-3 0 0 0,4 3 12 0 0,0-1 0 0 0,0 1 0 0 0,0-1 0 0 0,0 1 0 0 0,1-1 0 0 0,-1 1 0 0 0,1-1 0 0 0,-1 0 0 0 0,1 1 0 0 0,0-1 0 0 0,-1 0 0 0 0,1 1 0 0 0,0-1 0 0 0,0 0 0 0 0,0 1 0 0 0,0-1 0 0 0,0 0 0 0 0,1 1 0 0 0,-1-1 0 0 0,0 0 0 0 0,1 1 0 0 0,-1-1 0 0 0,1 1 0 0 0,0-1-1 0 0,0 0 1 0 0,-1 1 0 0 0,1 0 0 0 0,0-1 0 0 0,0 1 0 0 0,0-1 0 0 0,0 1 0 0 0,1 0 0 0 0,-1 0 0 0 0,2-2 0 0 0,3-2 56 0 0,0 0-1 0 0,1 0 1 0 0,-1 0-1 0 0,1 1 1 0 0,0 0-1 0 0,0 0 0 0 0,0 1 1 0 0,1 0-1 0 0,-1 0 1 0 0,1 1-1 0 0,-1 0 1 0 0,1 0-1 0 0,0 1 1 0 0,0 0-1 0 0,0 0 0 0 0,0 1 1 0 0,0 0-1 0 0,0 0 1 0 0,0 1-1 0 0,11 2 1 0 0,-9 0-360 0 0,0-1 0 0 0,0 1 1 0 0,-1 0-1 0 0,1 1 0 0 0,-1 0 1 0 0,16 11-1 0 0,-18-10-864 0 0,0 0 0 0 0,0 0 0 0 0,-1 1 0 0 0,0-1 0 0 0,0 2 0 0 0,0-1 0 0 0,-1 1 0 0 0,6 9 1 0 0</inkml:trace>
</inkml:ink>
</file>

<file path=ppt/ink/ink5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7:18.844"/>
    </inkml:context>
    <inkml:brush xml:id="br0">
      <inkml:brushProperty name="width" value="0.05" units="cm"/>
      <inkml:brushProperty name="height" value="0.05" units="cm"/>
    </inkml:brush>
  </inkml:definitions>
  <inkml:trace contextRef="#ctx0" brushRef="#br0">173 69 8402 0 0,'0'0'11536'0'0,"0"-14"-11391"0"0,0 5-112 0 0,-1-32 85 0 0,1 41-115 0 0,0 0-1 0 0,0 0 0 0 0,0-1 0 0 0,0 1 0 0 0,0 0 0 0 0,0 0 0 0 0,0 0 0 0 0,0 0 0 0 0,0 0 0 0 0,0-1 1 0 0,0 1-1 0 0,0 0 0 0 0,0 0 0 0 0,0 0 0 0 0,0 0 0 0 0,0 0 0 0 0,0 0 0 0 0,0-1 0 0 0,0 1 0 0 0,0 0 1 0 0,0 0-1 0 0,0 0 0 0 0,0 0 0 0 0,0 0 0 0 0,0 0 0 0 0,0-1 0 0 0,0 1 0 0 0,-1 0 0 0 0,1 0 1 0 0,0 0-1 0 0,0 0 0 0 0,0 0 0 0 0,0 0 0 0 0,0 0 0 0 0,0 0 0 0 0,-1 0 0 0 0,1 0 0 0 0,0 0 0 0 0,0 0 1 0 0,0 0-1 0 0,0 0 0 0 0,0-1 0 0 0,0 1 0 0 0,-1 0 0 0 0,1 0 0 0 0,0 0 0 0 0,0 0 0 0 0,0 0 0 0 0,0 1 1 0 0,0-1-1 0 0,-1 0 0 0 0,1 0 0 0 0,0 0 0 0 0,0 0 0 0 0,0 0 0 0 0,0 0 0 0 0,0 0 0 0 0,0 0 1 0 0,-1 0-1 0 0,1 0 0 0 0,0 0 0 0 0,0 0 0 0 0,0 0 0 0 0,0 0 0 0 0,0 1 0 0 0,0-1 0 0 0,-12 26 242 0 0,-27 110 953 0 0,-34 216 0 0 0,52-237-990 0 0,12-62-709 0 0,3 0 1 0 0,1 0 0 0 0,3 0 0 0 0,6 66 0 0 0,-4-118 391 0 0,4 19-1625 0 0,3-9-5369 0 0</inkml:trace>
</inkml:ink>
</file>

<file path=ppt/ink/ink5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7:19.331"/>
    </inkml:context>
    <inkml:brush xml:id="br0">
      <inkml:brushProperty name="width" value="0.05" units="cm"/>
      <inkml:brushProperty name="height" value="0.05" units="cm"/>
    </inkml:brush>
  </inkml:definitions>
  <inkml:trace contextRef="#ctx0" brushRef="#br0">109 167 7346 0 0,'0'0'9048'0'0,"-6"-7"-8688"0"0,5 6-354 0 0,-1-1 17 0 0,1 0 0 0 0,-1 0-1 0 0,0 0 1 0 0,1 0 0 0 0,-1 0-1 0 0,0 1 1 0 0,0-1 0 0 0,0 1 0 0 0,0-1-1 0 0,0 1 1 0 0,-1 0 0 0 0,-2-1-1 0 0,3 2-2 0 0,0 0 0 0 0,1 0 0 0 0,-1 1 0 0 0,0-1 0 0 0,0 1 0 0 0,1-1 0 0 0,-1 1 0 0 0,1 0 0 0 0,-1 0 0 0 0,0-1 0 0 0,1 1 0 0 0,-1 0 0 0 0,1 1 0 0 0,0-1 0 0 0,-1 0 0 0 0,1 0 0 0 0,0 0 0 0 0,0 1 0 0 0,0-1 0 0 0,0 1 0 0 0,0-1 0 0 0,0 1 0 0 0,0-1-1 0 0,0 1 1 0 0,0 2 0 0 0,-3 3 46 0 0,0 0 0 0 0,0 0-1 0 0,1 0 1 0 0,0 0 0 0 0,0 1 0 0 0,1 0-1 0 0,0-1 1 0 0,1 1 0 0 0,-1 0-1 0 0,2 0 1 0 0,-1 9 0 0 0,1-14-38 0 0,0 0 1 0 0,0-1-1 0 0,1 1 1 0 0,0 0-1 0 0,-1 0 1 0 0,1 0-1 0 0,0-1 0 0 0,0 1 1 0 0,0 0-1 0 0,1-1 1 0 0,-1 1-1 0 0,1-1 1 0 0,-1 0-1 0 0,1 1 1 0 0,0-1-1 0 0,0 0 1 0 0,0 0-1 0 0,0 0 1 0 0,0 0-1 0 0,1 0 1 0 0,-1-1-1 0 0,0 1 1 0 0,1-1-1 0 0,-1 1 1 0 0,1-1-1 0 0,0 0 0 0 0,-1 0 1 0 0,1 0-1 0 0,0 0 1 0 0,0-1-1 0 0,-1 1 1 0 0,1-1-1 0 0,4 1 1 0 0,7 0 134 0 0,0-1 0 0 0,1 0 0 0 0,-1 0 0 0 0,1-1 0 0 0,-1-1 1 0 0,0-1-1 0 0,17-4 0 0 0,-23 5-74 0 0,0-1 1 0 0,0 0-1 0 0,-1 0 1 0 0,1-1-1 0 0,-1 1 1 0 0,1-2-1 0 0,-1 1 1 0 0,0-1-1 0 0,-1 0 1 0 0,1 0-1 0 0,-1-1 1 0 0,0 0-1 0 0,9-12 1 0 0,-12 14-21 0 0,-1 0-1 0 0,0 1 1 0 0,0-1 0 0 0,-1 0 0 0 0,1 0 0 0 0,-1 0-1 0 0,0 0 1 0 0,0 0 0 0 0,0-1 0 0 0,0 1 0 0 0,-1 0 0 0 0,0 0-1 0 0,0-1 1 0 0,0 1 0 0 0,0 0 0 0 0,0-1 0 0 0,-2-4 0 0 0,0 2-62 0 0,-1 1-1 0 0,1-1 1 0 0,-1 1 0 0 0,0 0 0 0 0,-1 0 0 0 0,1 0 0 0 0,-1 0 0 0 0,-1 0-1 0 0,-8-9 1 0 0,3 5-182 0 0,-1 1 0 0 0,0 0 0 0 0,0 0 0 0 0,-1 1 0 0 0,0 0 0 0 0,0 1 0 0 0,-1 1 0 0 0,0 0 0 0 0,-24-7 0 0 0,28 10-151 0 0,-1 1 1 0 0,1 0-1 0 0,-1 1 0 0 0,0 0 0 0 0,-16 1 1 0 0,-8 9-3097 0 0,31-7 2608 0 0,0-1 0 0 0,1 1 1 0 0,-1 0-1 0 0,0 0 0 0 0,1 0 0 0 0,0 0 0 0 0,-1 1 0 0 0,1-1 0 0 0,-2 4 0 0 0,-4 6-7117 0 0</inkml:trace>
</inkml:ink>
</file>

<file path=ppt/ink/ink5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7:19.889"/>
    </inkml:context>
    <inkml:brush xml:id="br0">
      <inkml:brushProperty name="width" value="0.05" units="cm"/>
      <inkml:brushProperty name="height" value="0.05" units="cm"/>
    </inkml:brush>
  </inkml:definitions>
  <inkml:trace contextRef="#ctx0" brushRef="#br0">71 0 8410 0 0,'0'0'5641'0'0,"-11"12"-5440"0"0,-34 40 266 0 0,43-47-398 0 0,0-1 0 0 0,0 0 0 0 0,0 1 0 0 0,1-1 0 0 0,-1 1 0 0 0,1-1 0 0 0,1 1 0 0 0,-1 0 0 0 0,0-1 0 0 0,1 1 0 0 0,0 0 0 0 0,0-1 0 0 0,0 1 0 0 0,1 0 0 0 0,0-1 0 0 0,0 1 0 0 0,0 0 0 0 0,0-1 0 0 0,1 1 0 0 0,0-1 0 0 0,3 7 0 0 0,-2-4 39 0 0,1 1 0 0 0,0-1 0 0 0,1 0 0 0 0,0 0 0 0 0,0 0 0 0 0,0-1 0 0 0,1 0 0 0 0,0 0 0 0 0,0 0 1 0 0,1-1-1 0 0,-1 0 0 0 0,1 0 0 0 0,0-1 0 0 0,0 1 0 0 0,1-1 0 0 0,-1-1 0 0 0,1 0 0 0 0,0 0 0 0 0,0 0 0 0 0,0-1 0 0 0,12 1 0 0 0,-8-1 166 0 0,0-1-1 0 0,0 0 1 0 0,-1-1-1 0 0,1 0 1 0 0,0-1-1 0 0,0 0 1 0 0,0-1-1 0 0,-1-1 1 0 0,1 0-1 0 0,-1 0 1 0 0,0-1-1 0 0,0 0 1 0 0,0-1-1 0 0,17-10 1 0 0,-24 13-235 0 0,-1-1 0 0 0,0 1 0 0 0,0-1 0 0 0,0 1 0 0 0,0-1 1 0 0,0 0-1 0 0,0 0 0 0 0,-1 0 0 0 0,1 0 0 0 0,-1-1 0 0 0,0 1 0 0 0,0-1 0 0 0,0 1 1 0 0,0-1-1 0 0,-1 0 0 0 0,0 0 0 0 0,1 1 0 0 0,-1-1 0 0 0,-1 0 0 0 0,1 0 0 0 0,-1 0 0 0 0,1 0 1 0 0,-1 0-1 0 0,0 0 0 0 0,0-1 0 0 0,-1 1 0 0 0,0 0 0 0 0,1 0 0 0 0,-1 1 0 0 0,0-1 1 0 0,-3-6-1 0 0,1 3-392 0 0,0 1 0 0 0,0-1 0 0 0,-1 1 0 0 0,0 0 0 0 0,0 0 1 0 0,0 0-1 0 0,-1 1 0 0 0,0-1 0 0 0,0 1 0 0 0,-1 0 0 0 0,1 1 1 0 0,-1-1-1 0 0,0 1 0 0 0,0 0 0 0 0,0 1 0 0 0,-11-5 1 0 0,-40-8-9231 0 0,39 14 1195 0 0</inkml:trace>
</inkml:ink>
</file>

<file path=ppt/ink/ink5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5:24.042"/>
    </inkml:context>
    <inkml:brush xml:id="br0">
      <inkml:brushProperty name="width" value="0.05" units="cm"/>
      <inkml:brushProperty name="height" value="0.05" units="cm"/>
    </inkml:brush>
  </inkml:definitions>
  <inkml:trace contextRef="#ctx0" brushRef="#br0">27 31 7242 0 0,'0'0'9132'0'0,"-6"0"-8704"0"0,-14 0 144 0 0,36 0 1462 0 0,46-4 249 0 0,-44 0-2174 0 0,26-4-452 0 0,1 1 0 0 0,57 0 0 0 0,-101 7 193 0 0,0 0-1 0 0,1 0 1 0 0,-1 0-1 0 0,0 0 1 0 0,0 0-1 0 0,1 1 1 0 0,-1-1-1 0 0,0 1 1 0 0,0-1-1 0 0,0 1 1 0 0,0-1-1 0 0,1 1 1 0 0,-1-1-1 0 0,0 1 1 0 0,0 0-1 0 0,0 0 1 0 0,0-1-1 0 0,-1 1 1 0 0,1 0-1 0 0,0 0 1 0 0,0 0 0 0 0,1 2-1 0 0,3 18-9084 0 0</inkml:trace>
</inkml:ink>
</file>

<file path=ppt/ink/ink5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5:24.418"/>
    </inkml:context>
    <inkml:brush xml:id="br0">
      <inkml:brushProperty name="width" value="0.05" units="cm"/>
      <inkml:brushProperty name="height" value="0.05" units="cm"/>
    </inkml:brush>
  </inkml:definitions>
  <inkml:trace contextRef="#ctx0" brushRef="#br0">0 0 15091 0 0,'0'0'2737'0'0,"183"6"-4706"0"0,-159-6-703 0 0,-2 0-993 0 0,-11 0-5857 0 0</inkml:trace>
</inkml:ink>
</file>

<file path=ppt/ink/ink5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5:24.839"/>
    </inkml:context>
    <inkml:brush xml:id="br0">
      <inkml:brushProperty name="width" value="0.05" units="cm"/>
      <inkml:brushProperty name="height" value="0.05" units="cm"/>
    </inkml:brush>
  </inkml:definitions>
  <inkml:trace contextRef="#ctx0" brushRef="#br0">102 1 6025 0 0,'0'0'12612'0'0,"-15"3"-12218"0"0,-46 13 16 0 0,59-16-333 0 0,1 0 0 0 0,-1 0 0 0 0,1 1 0 0 0,0-1 0 0 0,-1 1 0 0 0,1-1 0 0 0,0 1 0 0 0,-1-1 0 0 0,1 1 0 0 0,0 0 0 0 0,0-1-1 0 0,0 1 1 0 0,-1 0 0 0 0,1 0 0 0 0,0 0 0 0 0,0 0 0 0 0,0 0 0 0 0,0 0 0 0 0,0 2 0 0 0,1-3-45 0 0,0 1-1 0 0,0 0 1 0 0,0-1 0 0 0,0 1 0 0 0,0 0 0 0 0,0 0 0 0 0,1-1-1 0 0,-1 1 1 0 0,0 0 0 0 0,0-1 0 0 0,1 1 0 0 0,-1 0 0 0 0,0-1 0 0 0,1 1-1 0 0,-1-1 1 0 0,1 1 0 0 0,-1 0 0 0 0,1-1 0 0 0,-1 1 0 0 0,1-1-1 0 0,-1 1 1 0 0,1-1 0 0 0,-1 0 0 0 0,2 1 0 0 0,46 22 705 0 0,-44-21-558 0 0,79 29 380 0 0,-55-22-528 0 0,-1 2 0 0 0,1 0 1 0 0,-2 2-1 0 0,44 27 1 0 0,-58-31-20 0 0,5 3 2 0 0,0 1 0 0 0,25 25 0 0 0,-38-34 3 0 0,0 1-1 0 0,-1-1 1 0 0,1 0 0 0 0,-1 1-1 0 0,0 0 1 0 0,-1-1-1 0 0,1 1 1 0 0,-1 0 0 0 0,0 0-1 0 0,0 1 1 0 0,0-1-1 0 0,-1 0 1 0 0,0 1 0 0 0,0-1-1 0 0,0 8 1 0 0,-1-11-7 0 0,-1-1 1 0 0,0 0-1 0 0,1 0 1 0 0,-1 0-1 0 0,0 1 1 0 0,0-1-1 0 0,0 0 1 0 0,0 0-1 0 0,0 0 1 0 0,0 0-1 0 0,0 0 1 0 0,0-1-1 0 0,0 1 1 0 0,0 0-1 0 0,-1 0 1 0 0,1-1-1 0 0,0 1 1 0 0,-1-1-1 0 0,1 1 0 0 0,0-1 1 0 0,-1 0-1 0 0,1 1 1 0 0,0-1-1 0 0,-1 0 1 0 0,1 0-1 0 0,-1 0 1 0 0,0 0-1 0 0,-42 3-183 0 0,22-4-463 0 0,1 0-1 0 0,0-2 1 0 0,-27-6 0 0 0,-23-10-9886 0 0,62 17 8228 0 0,-6-2-6193 0 0</inkml:trace>
</inkml:ink>
</file>

<file path=ppt/ink/ink5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5:25.213"/>
    </inkml:context>
    <inkml:brush xml:id="br0">
      <inkml:brushProperty name="width" value="0.05" units="cm"/>
      <inkml:brushProperty name="height" value="0.05" units="cm"/>
    </inkml:brush>
  </inkml:definitions>
  <inkml:trace contextRef="#ctx0" brushRef="#br0">1 106 11642 0 0,'0'0'10304'0'0,"31"-15"-10053"0"0,99-44-59 0 0,-121 54-192 0 0,1 1 0 0 0,0 0 0 0 0,1 0 0 0 0,-1 1 0 0 0,1 0 1 0 0,0 1-1 0 0,-1 0 0 0 0,1 1 0 0 0,15 0 0 0 0,4 0-236 0 0,62 0-2526 0 0,-63 5-1340 0 0,0 4-3610 0 0,-17-4 134 0 0</inkml:trace>
</inkml:ink>
</file>

<file path=ppt/ink/ink5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7:24.061"/>
    </inkml:context>
    <inkml:brush xml:id="br0">
      <inkml:brushProperty name="width" value="0.05" units="cm"/>
      <inkml:brushProperty name="height" value="0.05" units="cm"/>
    </inkml:brush>
  </inkml:definitions>
  <inkml:trace contextRef="#ctx0" brushRef="#br0">137 12 5777 0 0,'0'0'11711'0'0,"-7"-2"-11228"0"0,-23-4 126 0 0,29 5-499 0 0,0 1 1 0 0,0-1-1 0 0,0 1 0 0 0,0 0 1 0 0,0-1-1 0 0,0 1 0 0 0,0 0 1 0 0,0 0-1 0 0,0 0 0 0 0,-1 0 1 0 0,1 0-1 0 0,0 0 0 0 0,0 0 1 0 0,0 0-1 0 0,0 0 0 0 0,0 1 1 0 0,0-1-1 0 0,0 0 0 0 0,0 1 1 0 0,0-1-1 0 0,0 1 0 0 0,0-1 0 0 0,0 1 1 0 0,0-1-1 0 0,0 1 0 0 0,0 0 1 0 0,0-1-1 0 0,1 1 0 0 0,-1 0 1 0 0,0 0-1 0 0,0 0 0 0 0,0 2 937 0 0,38 6 176 0 0,20-3-948 0 0,-1-2 0 0 0,1-2 0 0 0,101-11 0 0 0,19 0 112 0 0,-177 9-386 0 0,0 0 0 0 0,0 0 0 0 0,0 0 0 0 0,1 0 0 0 0,-1 0 0 0 0,0 0 0 0 0,0 0 1 0 0,1 0-1 0 0,-1 0 0 0 0,0 0 0 0 0,0-1 0 0 0,0 1 0 0 0,1 0 0 0 0,-1 1 0 0 0,0-1 0 0 0,0 0 0 0 0,0 0 0 0 0,1 0 0 0 0,-1 0 1 0 0,0 0-1 0 0,0 0 0 0 0,0 0 0 0 0,1 0 0 0 0,-1 0 0 0 0,0 0 0 0 0,0 0 0 0 0,0 1 0 0 0,1-1 0 0 0,-1 0 0 0 0,0 0 1 0 0,0 0-1 0 0,0 0 0 0 0,0 0 0 0 0,0 1 0 0 0,1-1 0 0 0,-1 0 0 0 0,0 0 0 0 0,0 0 0 0 0,0 1 0 0 0,0-1 0 0 0,0 0 0 0 0,0 0 1 0 0,0 0-1 0 0,0 1 0 0 0,0-1 0 0 0,0 0 0 0 0,0 0 0 0 0,0 0 0 0 0,0 1 0 0 0,0-1 0 0 0,0 0 0 0 0,0 1 0 0 0,-11 11 128 0 0,-19 8 70 0 0,5-10-213 0 0,0-1 0 0 0,0-1 1 0 0,-1-2-1 0 0,-1 0 0 0 0,-50 4 0 0 0,-138-6-127 0 0,130-5 121 0 0,49 0-85 0 0,2 0-110 0 0,61 5 106 0 0,31-1 167 0 0,80-5 1 0 0,-85 0-3346 0 0,-1 1-4236 0 0,-36 1-4026 0 0</inkml:trace>
</inkml:ink>
</file>

<file path=ppt/ink/ink5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7:53.045"/>
    </inkml:context>
    <inkml:brush xml:id="br0">
      <inkml:brushProperty name="width" value="0.025" units="cm"/>
      <inkml:brushProperty name="height" value="0.025" units="cm"/>
      <inkml:brushProperty name="color" value="#FF0066"/>
    </inkml:brush>
  </inkml:definitions>
  <inkml:trace contextRef="#ctx0" brushRef="#br0">1120 160 1592 0 0,'0'0'628'0'0,"20"4"13283"0"0,-20-8-10001 0 0,-4-1-4399 0 0,1 2 835 0 0,-2-1-313 0 0,-1 0 0 0 0,1 0 0 0 0,-1 0 0 0 0,0 1 0 0 0,0-1 0 0 0,-1 2 0 0 0,1-1 0 0 0,-1 1 0 0 0,1-1 0 0 0,-1 2 0 0 0,0-1 1 0 0,0 1-1 0 0,-7 0 0 0 0,-10-1-113 0 0,0 1 1 0 0,-35 4 0 0 0,16 4 148 0 0,0 3 0 0 0,1 1 0 0 0,1 2 0 0 0,-78 36 0 0 0,94-36-139 0 0,-1 1 0 0 0,-39 30 0 0 0,6-4 168 0 0,14-8-112 0 0,1 2 0 0 0,-54 53 0 0 0,53-45 244 0 0,21-19-223 0 0,2 1-1 0 0,0 1 0 0 0,1 1 1 0 0,2 1-1 0 0,1 1 0 0 0,1 0 1 0 0,1 1-1 0 0,1 1 0 0 0,2 0 0 0 0,-10 36 1 0 0,15-29 25 0 0,1 1 0 0 0,2-1 0 0 0,2 1 1 0 0,1 1-1 0 0,6 69 0 0 0,-2-88-12 0 0,1 1-1 0 0,1-1 1 0 0,0 0 0 0 0,2-1-1 0 0,0 1 1 0 0,9 18 0 0 0,61 110 342 0 0,-52-106-218 0 0,-14-25-98 0 0,1-1 0 0 0,1-1-1 0 0,1 0 1 0 0,0 0-1 0 0,1-2 1 0 0,0 1 0 0 0,1-2-1 0 0,1 0 1 0 0,0-1 0 0 0,18 10-1 0 0,14 5 129 0 0,1-2 0 0 0,69 24 0 0 0,-62-31-76 0 0,1-2 0 0 0,0-3-1 0 0,1-3 1 0 0,108 5 0 0 0,-52-15-18 0 0,0-4 1 0 0,190-33 0 0 0,-3-23-193 0 0,-232 42 165 0 0,-1-3 0 0 0,85-39 0 0 0,-59 15-72 0 0,-3-3 0 0 0,-2-5 0 0 0,130-102 0 0 0,-197 137 13 0 0,-1-1 0 0 0,0-1-1 0 0,-2 0 1 0 0,0-2 0 0 0,28-44 0 0 0,-37 49 12 0 0,0 0-1 0 0,-2 0 1 0 0,0 0 0 0 0,-1-1 0 0 0,-1 0 0 0 0,-1-1 0 0 0,0 1 0 0 0,-2-1-1 0 0,2-25 1 0 0,-3 17-8 0 0,-1 12-18 0 0,0 0-1 0 0,-1 0 0 0 0,-3-22 1 0 0,2 31 44 0 0,-1 1 0 0 0,0-1 0 0 0,0 1 0 0 0,0 0 0 0 0,-1 0 1 0 0,0 0-1 0 0,0 0 0 0 0,-1 0 0 0 0,1 1 0 0 0,-1-1 0 0 0,-7-7 1 0 0,-10-8 26 0 0,-2 0 1 0 0,0 1-1 0 0,0 1 0 0 0,-48-28 1 0 0,-111-46 163 0 0,92 49-10 0 0,-20-17-95 0 0,-16-9-85 0 0,-106-50 91 0 0,138 58-60 0 0,72 45-34 0 0,0 2 0 0 0,-1 0 0 0 0,-1 2 0 0 0,-49-21 1 0 0,32 22-1115 0 0,-78-14-1 0 0,52 18-3364 0 0,-107 0-1 0 0,152 8-6861 0 0</inkml:trace>
</inkml:ink>
</file>

<file path=ppt/ink/ink5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8:06.863"/>
    </inkml:context>
    <inkml:brush xml:id="br0">
      <inkml:brushProperty name="width" value="0.025" units="cm"/>
      <inkml:brushProperty name="height" value="0.025" units="cm"/>
      <inkml:brushProperty name="color" value="#FF0066"/>
    </inkml:brush>
  </inkml:definitions>
  <inkml:trace contextRef="#ctx0" brushRef="#br0">1075 80 6073 0 0,'0'0'5228'0'0,"5"2"-286"0"0,-112 7-2010 0 0,78-7-2964 0 0,0 1 0 0 0,1 1 0 0 0,-1 1 0 0 0,1 1 0 0 0,0 2 0 0 0,-30 13 0 0 0,-12 8 33 0 0,-72 42-1 0 0,78-36-38 0 0,2 2 0 0 0,1 4 0 0 0,2 2 1 0 0,-77 73-1 0 0,117-93 47 0 0,1 1-1 0 0,0 0 1 0 0,2 2 0 0 0,2 0 0 0 0,-22 50 0 0 0,30-64-11 0 0,2-1 0 0 0,0 1 0 0 0,0 0 0 0 0,1 0-1 0 0,1 0 1 0 0,0 1 0 0 0,0-1 0 0 0,1 1 0 0 0,1-1 0 0 0,0 1 0 0 0,1-1 0 0 0,0 1 0 0 0,1-1 0 0 0,0 0-1 0 0,1 0 1 0 0,0 0 0 0 0,1 0 0 0 0,7 15 0 0 0,-7-19 21 0 0,14 31 129 0 0,37 60 0 0 0,-46-86-61 0 0,0-1 0 0 0,2 1 0 0 0,-1-1 0 0 0,1-1 0 0 0,1 0 0 0 0,0-1 0 0 0,26 17 0 0 0,12 4 54 0 0,1-3-1 0 0,2-1 1 0 0,0-3-1 0 0,2-3 1 0 0,1-1 0 0 0,0-3-1 0 0,1-3 1 0 0,87 11-1 0 0,18-6-97 0 0,39 6 155 0 0,208-1-1 0 0,-344-25-133 0 0,0-2-1 0 0,1-4 1 0 0,-2-2 0 0 0,1-3-1 0 0,-2-3 1 0 0,1-2 0 0 0,79-34-1 0 0,-60 13 43 0 0,-1-3 0 0 0,-1-4 0 0 0,132-98 0 0 0,-196 130-29 0 0,1-1 0 0 0,-2 0 0 0 0,0-2-1 0 0,-1 0 1 0 0,0 0 0 0 0,-2-1-1 0 0,0-1 1 0 0,0-1 0 0 0,-2 0-1 0 0,-1 0 1 0 0,0-1 0 0 0,-1 0-1 0 0,8-30 1 0 0,-13 22-36 0 0,-2 1 0 0 0,-1-1 0 0 0,-2 0 1 0 0,0 1-1 0 0,-7-34 0 0 0,6 50 2 0 0,0 1-1 0 0,-1-1 1 0 0,-1 1 0 0 0,0 0 0 0 0,0 0 0 0 0,0 0-1 0 0,-2 0 1 0 0,-10-15 0 0 0,-7-5-27 0 0,-31-33-1 0 0,8 11 39 0 0,33 38-31 0 0,0 0-1 0 0,-1 1 0 0 0,-1 1 0 0 0,0 0 0 0 0,0 1 0 0 0,-27-14 0 0 0,-111-46-199 0 0,83 41 81 0 0,-22-10-468 0 0,-151-45 0 0 0,182 69-222 0 0,-1 2 0 0 0,-1 4 0 0 0,-104-5 0 0 0,60 15-3557 0 0,-169 22-1 0 0,28 19-4865 0 0,162-23 7281 0 0</inkml:trace>
</inkml:ink>
</file>

<file path=ppt/ink/ink5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15.754"/>
    </inkml:context>
    <inkml:brush xml:id="br0">
      <inkml:brushProperty name="width" value="0.05" units="cm"/>
      <inkml:brushProperty name="height" value="0.05" units="cm"/>
    </inkml:brush>
  </inkml:definitions>
  <inkml:trace contextRef="#ctx0" brushRef="#br0">44 2 3913 0 0,'0'0'4985'0'0,"14"0"974"0"0,17 1-5030 0 0,9-1-529 0 0,-23-2-386 0 0,0 2 0 0 0,0 0 1 0 0,0 0-1 0 0,0 2 0 0 0,0 0 0 0 0,-1 1 1 0 0,1 1-1 0 0,29 10 0 0 0,-44-13-20 0 0,0 0 1 0 0,0 0-1 0 0,0 0 0 0 0,0 0 0 0 0,-1 0 0 0 0,1 1 0 0 0,0-1 1 0 0,0 0-1 0 0,-1 1 0 0 0,1 0 0 0 0,-1-1 0 0 0,0 1 1 0 0,1 0-1 0 0,-1 0 0 0 0,0 0 0 0 0,0 0 0 0 0,0 0 1 0 0,0 0-1 0 0,0 0 0 0 0,-1 0 0 0 0,1 0 0 0 0,0 4 0 0 0,-1-2 29 0 0,0-1-1 0 0,-1 1 0 0 0,1 0 0 0 0,-1-1 0 0 0,0 1 0 0 0,0 0 0 0 0,0-1 0 0 0,0 1 0 0 0,-1-1 0 0 0,1 0 0 0 0,-1 1 0 0 0,-3 3 0 0 0,-4 6 48 0 0,-2 0 1 0 0,1 0-1 0 0,-2-1 0 0 0,-23 19 0 0 0,23-21 125 0 0,0 0-1 0 0,-1 0 1 0 0,0-1-1 0 0,-1-1 0 0 0,0 0 1 0 0,0-1-1 0 0,-1-1 1 0 0,0 0-1 0 0,0-1 0 0 0,-1 0 1 0 0,1-1-1 0 0,-1-1 1 0 0,-16 1 425 0 0,68-25-1559 0 0,-27 18 873 0 0,0 0-1 0 0,0 1 1 0 0,1 0 0 0 0,-1 0 0 0 0,1 1 0 0 0,-1 1-1 0 0,1-1 1 0 0,-1 1 0 0 0,1 1 0 0 0,-1 0-1 0 0,1 0 1 0 0,-1 1 0 0 0,0 0 0 0 0,18 7 0 0 0,-17-5 11 0 0,0 0 0 0 0,1 1 0 0 0,-2 1 0 0 0,1-1 0 0 0,-1 1 0 0 0,0 1 0 0 0,0 0-1 0 0,0 0 1 0 0,-1 1 0 0 0,0 0 0 0 0,-1 0 0 0 0,10 14 0 0 0,-15-19 24 0 0,0 0-1 0 0,0 0 0 0 0,0 0 0 0 0,-1 1 0 0 0,1-1 0 0 0,-1 0 0 0 0,0 1 1 0 0,0-1-1 0 0,0 1 0 0 0,0 0 0 0 0,-1-1 0 0 0,1 1 0 0 0,-1 0 1 0 0,0-1-1 0 0,0 1 0 0 0,-1 0 0 0 0,1-1 0 0 0,-1 1 0 0 0,-1 5 0 0 0,0-5 20 0 0,0 1 0 0 0,0-1 0 0 0,-1 0 0 0 0,1 0 0 0 0,-1 0 0 0 0,0 0 0 0 0,-1 0-1 0 0,1 0 1 0 0,-1-1 0 0 0,1 1 0 0 0,-1-1 0 0 0,-8 4 0 0 0,1 1 197 0 0,-1-2 1 0 0,-1 0 0 0 0,1 0-1 0 0,-1-2 1 0 0,0 1-1 0 0,-1-1 1 0 0,1-1 0 0 0,-1-1-1 0 0,-18 2 1 0 0,12-3-50 0 0,5 1-152 0 0,-1-2 0 0 0,1 0-1 0 0,-1 0 1 0 0,0-1-1 0 0,1-1 1 0 0,0-1 0 0 0,-27-7-1 0 0,40 9-1275 0 0</inkml:trace>
</inkml:ink>
</file>

<file path=ppt/ink/ink5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16.142"/>
    </inkml:context>
    <inkml:brush xml:id="br0">
      <inkml:brushProperty name="width" value="0.05" units="cm"/>
      <inkml:brushProperty name="height" value="0.05" units="cm"/>
    </inkml:brush>
  </inkml:definitions>
  <inkml:trace contextRef="#ctx0" brushRef="#br0">69 0 3913 0 0,'0'0'5813'0'0,"-10"23"-5201"0"0,-33 70-132 0 0,41-89-420 0 0,0 1 0 0 0,-1 0-1 0 0,2 0 1 0 0,-1 0 0 0 0,0 0-1 0 0,1 0 1 0 0,0 1-1 0 0,0-1 1 0 0,1 0 0 0 0,0 0-1 0 0,-1 1 1 0 0,2-1 0 0 0,0 9-1 0 0,1 8-236 0 0,2-13-753 0 0,-2-4-3041 0 0</inkml:trace>
</inkml:ink>
</file>

<file path=ppt/ink/ink5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16.749"/>
    </inkml:context>
    <inkml:brush xml:id="br0">
      <inkml:brushProperty name="width" value="0.05" units="cm"/>
      <inkml:brushProperty name="height" value="0.05" units="cm"/>
    </inkml:brush>
  </inkml:definitions>
  <inkml:trace contextRef="#ctx0" brushRef="#br0">99 1 5073 0 0,'0'0'7270'0'0,"-10"2"-6845"0"0,-35 6-61 0 0,43-7-320 0 0,0-1 0 0 0,0 1 0 0 0,1 0 0 0 0,-1 0 0 0 0,0 0 0 0 0,0 0 0 0 0,1 0 0 0 0,-1 0 0 0 0,0 1-1 0 0,1-1 1 0 0,-1 0 0 0 0,1 1 0 0 0,0-1 0 0 0,-1 1 0 0 0,1 0 0 0 0,0-1 0 0 0,0 1 0 0 0,0 0 0 0 0,0 0 0 0 0,1 0 0 0 0,-1 0 0 0 0,0 0 0 0 0,0 3-1 0 0,-4 43 984 0 0,5-44-869 0 0,1 0-20 0 0,0 0 1 0 0,0 1-1 0 0,0-1 0 0 0,0 0 0 0 0,1 0 0 0 0,0 1 0 0 0,0-1 0 0 0,0 0 0 0 0,0-1 0 0 0,0 1 0 0 0,1 0 1 0 0,0-1-1 0 0,-1 1 0 0 0,1-1 0 0 0,1 0 0 0 0,-1 0 0 0 0,0 0 0 0 0,1-1 0 0 0,0 1 0 0 0,-1-1 1 0 0,6 3-1 0 0,-1 0 16 0 0,1-1 1 0 0,-1 0-1 0 0,1 0 1 0 0,-1-1-1 0 0,1 0 1 0 0,0-1-1 0 0,0 0 1 0 0,0 0-1 0 0,14 0 1 0 0,-14-2-29 0 0,0-1 0 0 0,1 0 0 0 0,-1 0 0 0 0,0-1 0 0 0,0-1 0 0 0,0 1 0 0 0,0-1-1 0 0,0-1 1 0 0,13-6 0 0 0,-16 6-65 0 0,-1 1 1 0 0,0-1-1 0 0,1 1 0 0 0,-1-2 0 0 0,-1 1 0 0 0,1 0 0 0 0,-1-1 0 0 0,1 0 1 0 0,-1 0-1 0 0,-1 0 0 0 0,1-1 0 0 0,-1 1 0 0 0,0-1 0 0 0,5-11 0 0 0,-7 15-25 0 0,-1 0 0 0 0,1 0 0 0 0,0 0 0 0 0,-1-1 0 0 0,0 1 0 0 0,1 0 0 0 0,-1-1 0 0 0,0 1-1 0 0,0 0 1 0 0,0-1 0 0 0,0 1 0 0 0,-1 0 0 0 0,1 0 0 0 0,-1-1 0 0 0,1 1 0 0 0,-1 0 0 0 0,0 0 0 0 0,0 0-1 0 0,0-1 1 0 0,0 1 0 0 0,0 0 0 0 0,-2-2 0 0 0,0 1-25 0 0,0 0 0 0 0,0 1 1 0 0,0-1-1 0 0,0 1 0 0 0,-1-1 0 0 0,1 1 0 0 0,-1 0 0 0 0,0 1 1 0 0,1-1-1 0 0,-1 0 0 0 0,-6-1 0 0 0,-9-1-77 0 0,1 1-1 0 0,-1 0 1 0 0,0 2 0 0 0,-22 0 0 0 0,14 1-820 0 0,-48 2 310 0 0,41 7-4374 0 0,5 10-7089 0 0,26-14 7730 0 0</inkml:trace>
</inkml:ink>
</file>

<file path=ppt/ink/ink5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17.443"/>
    </inkml:context>
    <inkml:brush xml:id="br0">
      <inkml:brushProperty name="width" value="0.05" units="cm"/>
      <inkml:brushProperty name="height" value="0.05" units="cm"/>
    </inkml:brush>
  </inkml:definitions>
  <inkml:trace contextRef="#ctx0" brushRef="#br0">126 0 4761 0 0,'0'0'8398'0'0,"-16"7"-7989"0"0,-50 20-99 0 0,63-26-263 0 0,1 1 0 0 0,-1 0 0 0 0,0-1 0 0 0,1 1 0 0 0,-1 0 0 0 0,1 0 0 0 0,0 1 0 0 0,0-1 0 0 0,0 0 0 0 0,0 1 0 0 0,0-1 0 0 0,0 1 0 0 0,1 0 0 0 0,-1 0 0 0 0,1-1 0 0 0,0 1 0 0 0,0 0 0 0 0,0 0 0 0 0,0 0 0 0 0,0 0 1 0 0,1 0-1 0 0,-1 0 0 0 0,1 0 0 0 0,0 1 0 0 0,0-1 0 0 0,1 5 0 0 0,-3 7 516 0 0,1-9-377 0 0,0 0 0 0 0,1 0 0 0 0,-1 0 1 0 0,1 1-1 0 0,0-1 0 0 0,1 0 0 0 0,-1 0 0 0 0,1 0 0 0 0,0 0 0 0 0,1 0 0 0 0,0 0 0 0 0,0 0 0 0 0,5 10 0 0 0,-5-13-80 0 0,0 1 1 0 0,1-1 0 0 0,-1-1-1 0 0,1 1 1 0 0,0 0 0 0 0,0 0-1 0 0,0-1 1 0 0,0 0 0 0 0,0 0-1 0 0,1 0 1 0 0,-1 0-1 0 0,1 0 1 0 0,-1 0 0 0 0,1-1-1 0 0,0 0 1 0 0,-1 0 0 0 0,1 0-1 0 0,0 0 1 0 0,0 0 0 0 0,0-1-1 0 0,0 0 1 0 0,7 0-1 0 0,9-1 3 0 0,1-1 0 0 0,-1-1-1 0 0,0 0 1 0 0,0-2-1 0 0,0 0 1 0 0,-1-1-1 0 0,1-1 1 0 0,-1-1-1 0 0,22-13 1 0 0,-32 17 10 0 0,-1-1-1 0 0,0 0 1 0 0,0 0 0 0 0,0 0-1 0 0,-1-1 1 0 0,10-10 0 0 0,-15 15-70 0 0,-1 0 0 0 0,0-1 0 0 0,0 1 0 0 0,0 0 1 0 0,0-1-1 0 0,0 0 0 0 0,0 1 0 0 0,0-1 0 0 0,-1 1 0 0 0,1-1 0 0 0,-1 0 1 0 0,1 0-1 0 0,-1 1 0 0 0,1-1 0 0 0,-1 0 0 0 0,0 0 0 0 0,0 1 1 0 0,0-1-1 0 0,0 0 0 0 0,0 0 0 0 0,0 1 0 0 0,-1-1 0 0 0,1 0 1 0 0,0 0-1 0 0,-1 1 0 0 0,0-1 0 0 0,1 0 0 0 0,-1 1 0 0 0,0-1 1 0 0,0 0-1 0 0,0 1 0 0 0,0-1 0 0 0,0 1 0 0 0,0 0 0 0 0,0-1 0 0 0,0 1 1 0 0,-1 0-1 0 0,1 0 0 0 0,-1 0 0 0 0,1 0 0 0 0,-1 0 0 0 0,-1-1 1 0 0,-10-7-89 0 0,0 1 0 0 0,0 1 0 0 0,-1 0 0 0 0,0 1 0 0 0,0 0 0 0 0,-1 1 0 0 0,0 1 0 0 0,-29-5 0 0 0,2 3-3303 0 0,-83 0 0 0 0,124 6 3210 0 0,-14 1-2978 0 0,4 2-1741 0 0</inkml:trace>
</inkml:ink>
</file>

<file path=ppt/ink/ink5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18.175"/>
    </inkml:context>
    <inkml:brush xml:id="br0">
      <inkml:brushProperty name="width" value="0.05" units="cm"/>
      <inkml:brushProperty name="height" value="0.05" units="cm"/>
    </inkml:brush>
  </inkml:definitions>
  <inkml:trace contextRef="#ctx0" brushRef="#br0">70 67 3769 0 0,'0'0'7165'0'0,"-11"5"-6678"0"0,-32 17-76 0 0,41-21-321 0 0,1 0 0 0 0,0 0 0 0 0,0 0 0 0 0,0 0 1 0 0,0 0-1 0 0,0 0 0 0 0,0 0 0 0 0,0 0 0 0 0,0 1 0 0 0,1-1 1 0 0,-1 0-1 0 0,0 0 0 0 0,1 1 0 0 0,-1-1 0 0 0,1 1 0 0 0,-1-1 1 0 0,1 0-1 0 0,0 1 0 0 0,-1-1 0 0 0,1 1 0 0 0,0-1 0 0 0,0 1 1 0 0,0-1-1 0 0,1 3 0 0 0,6 26 1086 0 0,-4-23-852 0 0,0 0 1 0 0,1-1-1 0 0,1 0 0 0 0,-1 1 0 0 0,1-2 1 0 0,0 1-1 0 0,0 0 0 0 0,0-1 1 0 0,1 0-1 0 0,0 0 0 0 0,0-1 1 0 0,0 0-1 0 0,10 5 0 0 0,-6-4-104 0 0,1-2 0 0 0,0 1-1 0 0,0-1 1 0 0,0-1 0 0 0,0 0-1 0 0,0 0 1 0 0,0-1 0 0 0,17-1-1 0 0,-10-1-51 0 0,-1-2 0 0 0,0 0-1 0 0,0-1 1 0 0,0 0-1 0 0,0-2 1 0 0,-1 0 0 0 0,1-1-1 0 0,-2 0 1 0 0,1-1 0 0 0,-1-1-1 0 0,0-1 1 0 0,26-22-1 0 0,-39 31-79 0 0,0 0-1 0 0,-1-1 1 0 0,1 1-1 0 0,-1 0 1 0 0,0-1-1 0 0,1 1 1 0 0,-1-1-1 0 0,0 1 1 0 0,0-1-1 0 0,0 1 1 0 0,0-1-1 0 0,0 0 0 0 0,0 0 1 0 0,-1 1-1 0 0,1-1 1 0 0,-1 0-1 0 0,1 0 1 0 0,-1 0-1 0 0,1 0 1 0 0,-1 0-1 0 0,0 0 1 0 0,0 0-1 0 0,0 0 1 0 0,-1-3-1 0 0,0 2-47 0 0,0-1 0 0 0,-1 1 0 0 0,1 0 0 0 0,-1 1 0 0 0,0-1 0 0 0,0 0 0 0 0,0 0 0 0 0,0 1 0 0 0,-1-1 0 0 0,1 1 0 0 0,-1 0 0 0 0,1 0 0 0 0,-4-2 0 0 0,-9-6-97 0 0,1 2 1 0 0,-1 0 0 0 0,0 1-1 0 0,-27-8 1 0 0,14 6 119 0 0,-55-8 0 0 0,24 14-1843 0 0,6 11-6227 0 0</inkml:trace>
</inkml:ink>
</file>

<file path=ppt/ink/ink5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19.197"/>
    </inkml:context>
    <inkml:brush xml:id="br0">
      <inkml:brushProperty name="width" value="0.05" units="cm"/>
      <inkml:brushProperty name="height" value="0.05" units="cm"/>
    </inkml:brush>
  </inkml:definitions>
  <inkml:trace contextRef="#ctx0" brushRef="#br0">1 282 4465 0 0,'0'0'3518'0'0,"22"-5"-2356"0"0,175-30 3089 0 0,373-12-3862 0 0,-220 24-208 0 0,1359-101 703 0 0,-1666 121-800 0 0,34-2 331 0 0,632-34 3191 0 0,-632 38-3386 0 0,-77 2-313 0 0,1-1 0 0 0,-1 0-1 0 0,0 1 1 0 0,1-1 0 0 0,-1 0 0 0 0,0 1 0 0 0,1-1 0 0 0,-1 0 0 0 0,0 1 0 0 0,1-1 0 0 0,-1 0-1 0 0,0 1 1 0 0,0-1 0 0 0,0 1 0 0 0,1-1 0 0 0,-1 1 0 0 0,0-1 0 0 0,0 1 0 0 0,0-1-1 0 0,0 1 1 0 0,0-1 0 0 0,0 1 0 0 0,0-1 0 0 0,0 1 0 0 0,0-1 0 0 0,0 1 0 0 0,0-1 0 0 0,0 0-1 0 0,0 1 1 0 0,0-1 0 0 0,-1 2 0 0 0</inkml:trace>
</inkml:ink>
</file>

<file path=ppt/ink/ink5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4.004"/>
    </inkml:context>
    <inkml:brush xml:id="br0">
      <inkml:brushProperty name="width" value="0.05" units="cm"/>
      <inkml:brushProperty name="height" value="0.05" units="cm"/>
    </inkml:brush>
  </inkml:definitions>
  <inkml:trace contextRef="#ctx0" brushRef="#br0">6 0 1272 0 0,'0'0'10134'0'0,"-2"34"-9974"0"0,2 93 3251 0 0,1-84-2242 0 0,-4 45-1 0 0,3-87-1038 0 0,0 0 1 0 0,-1 1-1 0 0,1-1 0 0 0,0 0 0 0 0,0 0 0 0 0,0 0 0 0 0,-1 0 0 0 0,1 1 0 0 0,1-1 0 0 0,-1 0 0 0 0,0 0 0 0 0,0 0 1 0 0,0 1-1 0 0,1-1 0 0 0,-1 0 0 0 0,0 0 0 0 0,1 0 0 0 0,-1 0 0 0 0,1 0 0 0 0,-1 0 0 0 0,2 2 0 0 0,24-10 1796 0 0,-21 5-2211 0 0,86-32 264 0 0,145-32 1 0 0,-213 60-97 0 0,4 3 208 0 0,-5 0-2483 0 0</inkml:trace>
</inkml:ink>
</file>

<file path=ppt/ink/ink6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4.379"/>
    </inkml:context>
    <inkml:brush xml:id="br0">
      <inkml:brushProperty name="width" value="0.05" units="cm"/>
      <inkml:brushProperty name="height" value="0.05" units="cm"/>
    </inkml:brush>
  </inkml:definitions>
  <inkml:trace contextRef="#ctx0" brushRef="#br0">129 1 5641 0 0,'0'0'6692'0'0,"-18"12"-6358"0"0,-57 41 0 0 0,73-51-279 0 0,-1 0 0 0 0,0 1 0 0 0,0-1 0 0 0,1 1 0 0 0,0-1 0 0 0,-1 1 0 0 0,1 0 0 0 0,0 0 0 0 0,0 0 0 0 0,1 0 0 0 0,-1 0 0 0 0,0 1 0 0 0,1-1 0 0 0,0 0 0 0 0,0 1 0 0 0,0-1 0 0 0,0 1 0 0 0,1-1 0 0 0,-1 1 0 0 0,1-1 0 0 0,0 1 0 0 0,0 0 0 0 0,1 3 0 0 0,-1 10 283 0 0,-1 10-114 0 0,1 1-1 0 0,2 0 1 0 0,0-1 0 0 0,2 0-1 0 0,2 1 1 0 0,13 43 0 0 0,-13-50-703 0 0,3 9-1320 0 0,-5-11-3614 0 0</inkml:trace>
</inkml:ink>
</file>

<file path=ppt/ink/ink6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4.976"/>
    </inkml:context>
    <inkml:brush xml:id="br0">
      <inkml:brushProperty name="width" value="0.05" units="cm"/>
      <inkml:brushProperty name="height" value="0.05" units="cm"/>
    </inkml:brush>
  </inkml:definitions>
  <inkml:trace contextRef="#ctx0" brushRef="#br0">168 82 3897 0 0,'0'0'7970'0'0,"-13"5"-7629"0"0,-40 15-28 0 0,52-19-270 0 0,-1 0-1 0 0,0 0 0 0 0,1 0 0 0 0,0 1 0 0 0,-1-1 1 0 0,1 1-1 0 0,0-1 0 0 0,0 1 0 0 0,0-1 0 0 0,0 1 1 0 0,0-1-1 0 0,0 1 0 0 0,0 0 0 0 0,0 0 0 0 0,1-1 1 0 0,-1 1-1 0 0,1 0 0 0 0,-1 0 0 0 0,1 0 0 0 0,0 0 1 0 0,0 0-1 0 0,0 0 0 0 0,0-1 0 0 0,0 1 1 0 0,0 0-1 0 0,0 0 0 0 0,1 0 0 0 0,-1 0 0 0 0,2 2 1 0 0,-1 5 216 0 0,-1-4-136 0 0,1 1 1 0 0,-1-1-1 0 0,1 0 1 0 0,1 1-1 0 0,-1-1 0 0 0,1 0 1 0 0,0 0-1 0 0,0 0 0 0 0,0 0 1 0 0,1 0-1 0 0,0-1 1 0 0,-1 1-1 0 0,2-1 0 0 0,-1 1 1 0 0,1-1-1 0 0,-1 0 0 0 0,1-1 1 0 0,0 1-1 0 0,0-1 1 0 0,1 1-1 0 0,-1-1 0 0 0,1 0 1 0 0,0-1-1 0 0,-1 1 0 0 0,1-1 1 0 0,0 0-1 0 0,9 2 1 0 0,2 1 173 0 0,0-1 1 0 0,0 0-1 0 0,0-1 1 0 0,1-1-1 0 0,-1-1 1 0 0,1 0-1 0 0,31-3 1 0 0,-45 1-230 0 0,-1 0 1 0 0,1 1-1 0 0,0-1 1 0 0,-1 0-1 0 0,1-1 1 0 0,-1 1-1 0 0,0 0 1 0 0,0-1-1 0 0,1 1 1 0 0,-1-1-1 0 0,0 0 0 0 0,0 1 1 0 0,0-1-1 0 0,0 0 1 0 0,-1 0-1 0 0,1-1 1 0 0,-1 1-1 0 0,1 0 1 0 0,-1 0-1 0 0,0-1 1 0 0,1 1-1 0 0,-1-1 1 0 0,-1 1-1 0 0,1-1 1 0 0,0 0-1 0 0,0 1 1 0 0,-1-1-1 0 0,0 0 1 0 0,1 1-1 0 0,-1-1 1 0 0,0 0-1 0 0,-1-3 1 0 0,1-4 30 0 0,0 0 1 0 0,-1 0-1 0 0,0 0 0 0 0,0 0 1 0 0,-1 0-1 0 0,-1 0 1 0 0,-4-13-1 0 0,3 14-106 0 0,0 1 1 0 0,0-1-1 0 0,-1 1 1 0 0,0 0-1 0 0,0 1 0 0 0,-1-1 1 0 0,0 1-1 0 0,-1 0 1 0 0,1 1-1 0 0,-1-1 0 0 0,0 1 1 0 0,-1 1-1 0 0,-12-8 1 0 0,9 7-95 0 0,0 1-1 0 0,-1 1 1 0 0,0 0 0 0 0,0 1 0 0 0,0 0-1 0 0,0 0 1 0 0,-1 2 0 0 0,1-1 0 0 0,-21 1 0 0 0,20 1-50 0 0,-1 1 0 0 0,1 0 1 0 0,0 0-1 0 0,-16 5 0 0 0,-6 11-2960 0 0,32-15 2106 0 0,1 0 1 0 0,-1 0-1 0 0,1 1 0 0 0,-1 0 0 0 0,1-1 0 0 0,0 1 1 0 0,0 0-1 0 0,0 0 0 0 0,-2 5 0 0 0</inkml:trace>
</inkml:ink>
</file>

<file path=ppt/ink/ink6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5.362"/>
    </inkml:context>
    <inkml:brush xml:id="br0">
      <inkml:brushProperty name="width" value="0.05" units="cm"/>
      <inkml:brushProperty name="height" value="0.05" units="cm"/>
    </inkml:brush>
  </inkml:definitions>
  <inkml:trace contextRef="#ctx0" brushRef="#br0">134 1 8658 0 0,'0'0'4940'0'0,"-18"17"-4603"0"0,-56 57-22 0 0,70-70-288 0 0,0 0 0 0 0,0 1 1 0 0,1-1-1 0 0,-1 1 1 0 0,1-1-1 0 0,0 1 0 0 0,1 0 1 0 0,-1 0-1 0 0,1 1 0 0 0,0-1 1 0 0,0 0-1 0 0,0 1 1 0 0,1-1-1 0 0,0 1 0 0 0,0 0 1 0 0,0-1-1 0 0,1 1 0 0 0,0 0 1 0 0,1 11-1 0 0,0 0-192 0 0,-1-15 158 0 0,0-1-1 0 0,0 0 0 0 0,0 0 0 0 0,0 0 0 0 0,0 0 1 0 0,0 1-1 0 0,0-1 0 0 0,1 0 0 0 0,-1 0 0 0 0,0 0 1 0 0,1 0-1 0 0,-1 0 0 0 0,1 0 0 0 0,0 0 0 0 0,-1 0 1 0 0,1 0-1 0 0,0 0 0 0 0,-1 0 0 0 0,1 0 0 0 0,0 0 1 0 0,0 0-1 0 0,0 0 0 0 0,0-1 0 0 0,0 1 0 0 0,0 0 1 0 0,0-1-1 0 0,0 1 0 0 0,0-1 0 0 0,1 1 0 0 0,20 3-1466 0 0,-7-4-2575 0 0,-7 0 466 0 0,1 0-1709 0 0</inkml:trace>
</inkml:ink>
</file>

<file path=ppt/ink/ink6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5.893"/>
    </inkml:context>
    <inkml:brush xml:id="br0">
      <inkml:brushProperty name="width" value="0.05" units="cm"/>
      <inkml:brushProperty name="height" value="0.05" units="cm"/>
    </inkml:brush>
  </inkml:definitions>
  <inkml:trace contextRef="#ctx0" brushRef="#br0">145 13 4705 0 0,'0'0'7462'0'0,"-16"12"-7016"0"0,-49 34-92 0 0,61-43-230 0 0,1 0 1 0 0,0 0-1 0 0,0 1 1 0 0,0-1-1 0 0,0 1 1 0 0,0-1-1 0 0,1 1 0 0 0,0 0 1 0 0,0 0-1 0 0,0 0 1 0 0,0 1-1 0 0,0-1 1 0 0,1 0-1 0 0,0 1 1 0 0,0-1-1 0 0,0 0 1 0 0,1 1-1 0 0,-1-1 0 0 0,1 1 1 0 0,0 0-1 0 0,0-1 1 0 0,1 1-1 0 0,-1-1 1 0 0,3 9-1 0 0,-2-2 263 0 0,0-6-298 0 0,1-1-1 0 0,-1 0 1 0 0,0 1 0 0 0,1-1 0 0 0,0 0 0 0 0,0 0-1 0 0,1 0 1 0 0,-1 0 0 0 0,1 0 0 0 0,-1-1-1 0 0,1 1 1 0 0,0-1 0 0 0,1 0 0 0 0,-1 0 0 0 0,1 0-1 0 0,-1 0 1 0 0,1 0 0 0 0,0-1 0 0 0,0 0 0 0 0,0 0-1 0 0,0 0 1 0 0,0 0 0 0 0,0 0 0 0 0,1-1-1 0 0,-1 0 1 0 0,1 0 0 0 0,7 1 0 0 0,-2 0 17 0 0,0-1 0 0 0,0 1 0 0 0,1-2 0 0 0,-1 1 0 0 0,0-2 1 0 0,1 1-1 0 0,-1-1 0 0 0,0-1 0 0 0,0 0 0 0 0,0 0 0 0 0,14-6 0 0 0,-20 6-34 0 0,1 0 0 0 0,0-1 0 0 0,-1 0 0 0 0,1 0 0 0 0,-1 0 0 0 0,0 0 0 0 0,0-1 0 0 0,0 0 0 0 0,0 0 0 0 0,-1 0 0 0 0,1 0 0 0 0,-1 0 0 0 0,0-1 0 0 0,-1 1 0 0 0,1-1 0 0 0,-1 0 0 0 0,0 0-1 0 0,0 0 1 0 0,0 0 0 0 0,0 0 0 0 0,-1 0 0 0 0,0 0 0 0 0,0-1 0 0 0,-1 1 0 0 0,0 0 0 0 0,0-1 0 0 0,0 1 0 0 0,0 0 0 0 0,-1-1 0 0 0,0 1 0 0 0,-1-6 0 0 0,0 5-75 0 0,0 0 0 0 0,0-1 0 0 0,0 1 0 0 0,-1 0 0 0 0,0 0 0 0 0,0 0 0 0 0,-1 1 0 0 0,0-1 0 0 0,0 1 0 0 0,0 0 0 0 0,0 0 0 0 0,-1 0 0 0 0,0 0 0 0 0,0 1 0 0 0,0 0 0 0 0,-1 0 1 0 0,1 0-1 0 0,-1 1 0 0 0,0 0 0 0 0,0 0 0 0 0,0 0 0 0 0,0 1 0 0 0,-1 0 0 0 0,-11-2 0 0 0,3 2-201 0 0,-1 0 0 0 0,1 1 0 0 0,-1 1-1 0 0,0 1 1 0 0,-23 3 0 0 0,32-2-371 0 0,0-1 0 0 0,0 1 0 0 0,1 1 0 0 0,-1-1 0 0 0,1 1-1 0 0,-10 5 1 0 0,13-6-294 0 0,0 0-1 0 0,0 1 0 0 0,0-1 0 0 0,1 0 1 0 0,-1 1-1 0 0,1-1 0 0 0,0 1 1 0 0,-1 0-1 0 0,1 0 0 0 0,0 0 1 0 0,1 0-1 0 0,-1 0 0 0 0,-2 6 0 0 0</inkml:trace>
</inkml:ink>
</file>

<file path=ppt/ink/ink6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6.454"/>
    </inkml:context>
    <inkml:brush xml:id="br0">
      <inkml:brushProperty name="width" value="0.05" units="cm"/>
      <inkml:brushProperty name="height" value="0.05" units="cm"/>
    </inkml:brush>
  </inkml:definitions>
  <inkml:trace contextRef="#ctx0" brushRef="#br0">135 15 1088 0 0,'0'0'12866'0'0,"-16"3"-12526"0"0,-50 10-162 0 0,63-12-169 0 0,0-1 0 0 0,1 1 0 0 0,-1 0 0 0 0,1 0-1 0 0,-1 0 1 0 0,1 0 0 0 0,-1 0 0 0 0,1 1 0 0 0,0-1 0 0 0,-1 1-1 0 0,1-1 1 0 0,0 1 0 0 0,0 0 0 0 0,0 0 0 0 0,0 0-1 0 0,1 0 1 0 0,-1 0 0 0 0,0 1 0 0 0,1-1 0 0 0,0 0-1 0 0,-1 1 1 0 0,1-1 0 0 0,0 1 0 0 0,0-1 0 0 0,1 1-1 0 0,-1 0 1 0 0,0-1 0 0 0,1 1 0 0 0,-1 0 0 0 0,1-1-1 0 0,0 1 1 0 0,0 4 0 0 0,1-1 270 0 0,-1 0 1 0 0,1 0-1 0 0,0 0 0 0 0,1 0 1 0 0,-1 0-1 0 0,1 0 0 0 0,0 0 0 0 0,1-1 1 0 0,-1 1-1 0 0,1-1 0 0 0,5 7 1 0 0,-3-7-77 0 0,1 1 1 0 0,0-1 0 0 0,0 0 0 0 0,0-1 0 0 0,1 1 0 0 0,-1-2 0 0 0,1 1 0 0 0,0 0 0 0 0,1-1 0 0 0,-1-1 0 0 0,0 1 0 0 0,1-1-1 0 0,13 2 1 0 0,-6-1-101 0 0,0-2-1 0 0,1 1 1 0 0,-1-2 0 0 0,1 0-1 0 0,30-4 1 0 0,-39 2-40 0 0,0 1 1 0 0,0-1 0 0 0,0-1-1 0 0,0 1 1 0 0,-1-1 0 0 0,1 0-1 0 0,-1-1 1 0 0,0 1 0 0 0,0-1-1 0 0,0-1 1 0 0,-1 1 0 0 0,10-10-1 0 0,-13 12-24 0 0,0 0 0 0 0,-1 0-1 0 0,1 0 1 0 0,-1-1 0 0 0,1 1-1 0 0,-1 0 1 0 0,0-1 0 0 0,0 1-1 0 0,0-1 1 0 0,0 0 0 0 0,0 1 0 0 0,-1-1-1 0 0,1 0 1 0 0,-1 1 0 0 0,0-1-1 0 0,0 0 1 0 0,0 0 0 0 0,0 1-1 0 0,0-1 1 0 0,0 0 0 0 0,-1 0-1 0 0,1 1 1 0 0,-1-1 0 0 0,0 0 0 0 0,0 1-1 0 0,0-1 1 0 0,0 1 0 0 0,0-1-1 0 0,-1 1 1 0 0,1 0 0 0 0,-1-1-1 0 0,0 1 1 0 0,1 0 0 0 0,-1 0-1 0 0,-3-2 1 0 0,-4-5-196 0 0,-1 0 0 0 0,0 1 0 0 0,0 0 0 0 0,-1 1 0 0 0,0 0 0 0 0,0 0-1 0 0,0 1 1 0 0,-1 1 0 0 0,0 0 0 0 0,0 1 0 0 0,-1 0 0 0 0,1 1 0 0 0,-1 0 0 0 0,0 1 0 0 0,0 0 0 0 0,0 1 0 0 0,0 1 0 0 0,-19 1-1 0 0,11 6-4006 0 0,10 4-3642 0 0</inkml:trace>
</inkml:ink>
</file>

<file path=ppt/ink/ink6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6.996"/>
    </inkml:context>
    <inkml:brush xml:id="br0">
      <inkml:brushProperty name="width" value="0.05" units="cm"/>
      <inkml:brushProperty name="height" value="0.05" units="cm"/>
    </inkml:brush>
  </inkml:definitions>
  <inkml:trace contextRef="#ctx0" brushRef="#br0">43 0 7394 0 0,'0'0'10754'0'0,"-4"5"-11052"0"0,-1 1 239 0 0,1 1-1 0 0,-1-1 1 0 0,2 1-1 0 0,-1 0 1 0 0,1 0-1 0 0,0 0 1 0 0,0 0-1 0 0,1 1 0 0 0,0-1 1 0 0,0 1-1 0 0,1-1 1 0 0,0 1-1 0 0,0 0 1 0 0,1 11-1 0 0,0-15 121 0 0,0 0 0 0 0,1 0-1 0 0,-1 0 1 0 0,1 0 0 0 0,0 0 0 0 0,0-1 0 0 0,0 1-1 0 0,0 0 1 0 0,1 0 0 0 0,-1 0 0 0 0,1-1 0 0 0,0 1-1 0 0,0-1 1 0 0,0 0 0 0 0,1 1 0 0 0,-1-1 0 0 0,1 0 0 0 0,3 3-1 0 0,0-2 69 0 0,-1 0-1 0 0,1 0 0 0 0,0-1 1 0 0,0 1-1 0 0,0-1 0 0 0,1-1 1 0 0,-1 1-1 0 0,1-1 1 0 0,12 2-1 0 0,-2-1 60 0 0,1-1-1 0 0,-1-1 1 0 0,0 0 0 0 0,0-2 0 0 0,1 0-1 0 0,-1-1 1 0 0,29-6 0 0 0,-42 7-97 0 0,1-1 1 0 0,-1 1-1 0 0,0-1 1 0 0,0 0-1 0 0,0 0 1 0 0,0 0-1 0 0,0-1 1 0 0,0 1-1 0 0,0-1 1 0 0,-1 0-1 0 0,1 0 1 0 0,-1 0-1 0 0,0-1 1 0 0,0 1-1 0 0,0-1 1 0 0,-1 0-1 0 0,1 0 1 0 0,-1 1-1 0 0,0-2 1 0 0,4-7-1 0 0,-6 9-34 0 0,1 0 0 0 0,0-1 0 0 0,-1 1 0 0 0,0-1-1 0 0,1 1 1 0 0,-1-1 0 0 0,-1 0 0 0 0,1 1 0 0 0,0-1 0 0 0,-1 1 0 0 0,0 0-1 0 0,0-1 1 0 0,0 1 0 0 0,0-1 0 0 0,-1 1 0 0 0,1 0 0 0 0,-1 0 0 0 0,0 0-1 0 0,1 0 1 0 0,-1 0 0 0 0,-1 0 0 0 0,1 1 0 0 0,0-1 0 0 0,-1 0-1 0 0,0 1 1 0 0,1 0 0 0 0,-1 0 0 0 0,-4-3 0 0 0,-2 0-56 0 0,0 1 0 0 0,1 0 0 0 0,-1 0 0 0 0,-1 1 1 0 0,1 0-1 0 0,0 0 0 0 0,-1 1 0 0 0,0 1 0 0 0,-17-2 0 0 0,12 3-633 0 0,0-1-1 0 0,1 2 1 0 0,-1 0-1 0 0,1 1 1 0 0,-27 6-1 0 0,27-3-5059 0 0</inkml:trace>
</inkml:ink>
</file>

<file path=ppt/ink/ink6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7.696"/>
    </inkml:context>
    <inkml:brush xml:id="br0">
      <inkml:brushProperty name="width" value="0.05" units="cm"/>
      <inkml:brushProperty name="height" value="0.05" units="cm"/>
    </inkml:brush>
  </inkml:definitions>
  <inkml:trace contextRef="#ctx0" brushRef="#br0">269 1 8146 0 0,'0'0'12925'0'0,"-10"3"-12847"0"0,-13 9-56 0 0,0 0 1 0 0,0 2-1 0 0,1 0 1 0 0,1 2-1 0 0,1 0 1 0 0,0 1-1 0 0,-26 29 1 0 0,-13 25-1285 0 0,58-69 182 0 0</inkml:trace>
</inkml:ink>
</file>

<file path=ppt/ink/ink6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8.086"/>
    </inkml:context>
    <inkml:brush xml:id="br0">
      <inkml:brushProperty name="width" value="0.05" units="cm"/>
      <inkml:brushProperty name="height" value="0.05" units="cm"/>
    </inkml:brush>
  </inkml:definitions>
  <inkml:trace contextRef="#ctx0" brushRef="#br0">1 0 12075 0 0,'0'0'3794'0'0,"34"11"-3230"0"0,109 35-67 0 0,-125-40-280 0 0,-1 0 0 0 0,0 1 1 0 0,30 18-1 0 0,-5-3 77 0 0,-6-9-324 0 0,0-1-1 0 0,0-2 1 0 0,39 5-1 0 0,-13-7-2646 0 0,0-3-3880 0 0,-47-5-2180 0 0</inkml:trace>
</inkml:ink>
</file>

<file path=ppt/ink/ink6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8.759"/>
    </inkml:context>
    <inkml:brush xml:id="br0">
      <inkml:brushProperty name="width" value="0.05" units="cm"/>
      <inkml:brushProperty name="height" value="0.05" units="cm"/>
    </inkml:brush>
  </inkml:definitions>
  <inkml:trace contextRef="#ctx0" brushRef="#br0">30 1 13539 0 0,'0'0'5046'0'0,"-5"31"-4870"0"0,-16 96-65 0 0,20-121-117 0 0,0 0 1 0 0,0 0-1 0 0,1 0 1 0 0,0 0-1 0 0,0 0 1 0 0,1 0-1 0 0,-1 0 1 0 0,1 0-1 0 0,1 0 0 0 0,-1 0 1 0 0,1 0-1 0 0,0 0 1 0 0,0-1-1 0 0,1 1 1 0 0,-1-1-1 0 0,1 1 0 0 0,1-1 1 0 0,5 7-1 0 0,-2-3-67 0 0,2 5-278 0 0,1-1-1 0 0,0-1 1 0 0,1 0 0 0 0,12 11-1 0 0,11 0-6276 0 0</inkml:trace>
</inkml:ink>
</file>

<file path=ppt/ink/ink6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9.149"/>
    </inkml:context>
    <inkml:brush xml:id="br0">
      <inkml:brushProperty name="width" value="0.05" units="cm"/>
      <inkml:brushProperty name="height" value="0.05" units="cm"/>
    </inkml:brush>
  </inkml:definitions>
  <inkml:trace contextRef="#ctx0" brushRef="#br0">126 69 0 0 0,'0'0'6104'0'0,"-15"4"-5704"0"0,-47 10 89 0 0,59-13-345 0 0,1 0 0 0 0,-1 0-1 0 0,1 0 1 0 0,0 0-1 0 0,-1 1 1 0 0,1-1-1 0 0,0 0 1 0 0,0 1-1 0 0,0 0 1 0 0,0-1 0 0 0,0 1-1 0 0,0 0 1 0 0,0 0-1 0 0,1 0 1 0 0,-1 0-1 0 0,1 0 1 0 0,-1 1-1 0 0,1-1 1 0 0,0 0-1 0 0,0 1 1 0 0,-2 4 0 0 0,2 0 261 0 0,-1 0 1 0 0,1 1-1 0 0,0-1 1 0 0,1 0-1 0 0,0 10 1 0 0,0-12-92 0 0,0 1-89 0 0,0-1 0 0 0,1 0 0 0 0,-1 1 1 0 0,1-1-1 0 0,1 0 0 0 0,-1 0 0 0 0,1 0 1 0 0,0 0-1 0 0,0 0 0 0 0,0 0 0 0 0,0 0 0 0 0,1 0 1 0 0,0-1-1 0 0,0 1 0 0 0,0-1 0 0 0,1 0 1 0 0,7 7-1 0 0,-4-5-67 0 0,1-1 0 0 0,0 0 0 0 0,0 0 1 0 0,0 0-1 0 0,1-1 0 0 0,-1 0 0 0 0,1-1 0 0 0,0 0 1 0 0,17 4-1 0 0,-13-5-69 0 0,1 1 0 0 0,-1-2-1 0 0,1 0 1 0 0,0 0 0 0 0,0-1 0 0 0,0-1 0 0 0,-1-1 0 0 0,1 0 0 0 0,-1 0 0 0 0,1-1 0 0 0,-1-1 0 0 0,0 0-1 0 0,0-1 1 0 0,15-8 0 0 0,-25 11-33 0 0,0 1 1 0 0,-1-1-1 0 0,1 0 0 0 0,0 0 0 0 0,-1-1 0 0 0,1 1 0 0 0,-1-1 0 0 0,0 1 1 0 0,0-1-1 0 0,0 0 0 0 0,0 0 0 0 0,0 1 0 0 0,0-2 0 0 0,-1 1 1 0 0,0 0-1 0 0,1 0 0 0 0,-1 0 0 0 0,0 0 0 0 0,-1-1 0 0 0,1 1 0 0 0,-1-1 1 0 0,1 1-1 0 0,-1 0 0 0 0,0-1 0 0 0,0 1 0 0 0,0-1 0 0 0,-1 1 0 0 0,1 0 1 0 0,-1-1-1 0 0,0 1 0 0 0,0 0 0 0 0,0 0 0 0 0,0-1 0 0 0,-1 1 1 0 0,1 0-1 0 0,-4-5 0 0 0,-3-4-22 0 0,0 1 0 0 0,0-1 0 0 0,-1 1 1 0 0,-1 1-1 0 0,1-1 0 0 0,-2 2 0 0 0,-16-13 0 0 0,5 6 42 0 0,0 1-1 0 0,-33-17 0 0 0,1 12-2037 0 0,-4 13-6813 0 0</inkml:trace>
</inkml:ink>
</file>

<file path=ppt/ink/ink6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29.525"/>
    </inkml:context>
    <inkml:brush xml:id="br0">
      <inkml:brushProperty name="width" value="0.05" units="cm"/>
      <inkml:brushProperty name="height" value="0.05" units="cm"/>
    </inkml:brush>
  </inkml:definitions>
  <inkml:trace contextRef="#ctx0" brushRef="#br0">83 114 3049 0 0,'0'0'8715'0'0,"-12"2"-9461"0"0,-36 8 780 0 0,47-9-27 0 0,0-1 1 0 0,-1 1 0 0 0,1 0 0 0 0,0 0-1 0 0,-1-1 1 0 0,1 1 0 0 0,0 0 0 0 0,0 0-1 0 0,0 0 1 0 0,0 0 0 0 0,0 0 0 0 0,0 1-1 0 0,0-1 1 0 0,0 0 0 0 0,0 0 0 0 0,1 1-1 0 0,-1-1 1 0 0,0 0 0 0 0,1 1 0 0 0,-1-1-1 0 0,1 1 1 0 0,0-1 0 0 0,-1 1 0 0 0,1-1-1 0 0,0 0 1 0 0,0 3 0 0 0,2 36 553 0 0,-1-35-418 0 0,0 0 36 0 0,0 0-1 0 0,1 0 0 0 0,0 0 1 0 0,0 0-1 0 0,0 0 0 0 0,1 0 1 0 0,0-1-1 0 0,0 1 0 0 0,0-1 1 0 0,0 0-1 0 0,1 0 0 0 0,-1 0 0 0 0,1 0 1 0 0,0 0-1 0 0,0-1 0 0 0,1 0 1 0 0,-1 0-1 0 0,1 0 0 0 0,-1 0 1 0 0,1-1-1 0 0,0 0 0 0 0,8 3 1 0 0,3 0 311 0 0,-1 0 1 0 0,1-1-1 0 0,-1 0 1 0 0,1-1-1 0 0,0-1 1 0 0,23 0-1 0 0,-34-2-430 0 0,11 0 312 0 0,1 0 0 0 0,0-1 0 0 0,-1-1 0 0 0,1 0 1 0 0,24-7-1 0 0,-38 8-305 0 0,-1 0 1 0 0,1 0-1 0 0,0 0 1 0 0,-1 0-1 0 0,1-1 1 0 0,-1 1-1 0 0,1-1 1 0 0,-1 0-1 0 0,0 1 1 0 0,1-1-1 0 0,-1 0 1 0 0,0 0-1 0 0,0-1 1 0 0,0 1-1 0 0,-1 0 1 0 0,1-1-1 0 0,-1 1 1 0 0,1 0-1 0 0,-1-1 1 0 0,0 0-1 0 0,0 1 1 0 0,0-1-1 0 0,0 0 1 0 0,0 0-1 0 0,-1 0 1 0 0,1 1-1 0 0,-1-1 1 0 0,0 0-1 0 0,1 0 1 0 0,-1 0-1 0 0,-1 0 1 0 0,1 0-1 0 0,0 0 0 0 0,-1 1 1 0 0,0-1-1 0 0,1 0 1 0 0,-1 0-1 0 0,0 0 1 0 0,0 1-1 0 0,-3-4 1 0 0,-3-12-37 0 0,0 2-1 0 0,-2-1 1 0 0,0 1 0 0 0,0 0 0 0 0,-2 1-1 0 0,-21-25 1 0 0,26 34-161 0 0,1 0-1 0 0,-2 0 1 0 0,1 0-1 0 0,-1 1 0 0 0,1-1 1 0 0,-1 2-1 0 0,-1-1 1 0 0,1 1-1 0 0,-1 0 0 0 0,0 1 1 0 0,0-1-1 0 0,0 2 1 0 0,0-1-1 0 0,0 1 1 0 0,0 0-1 0 0,-15-1 0 0 0,21 3-134 0 0,-1 0 0 0 0,1 1 0 0 0,0-1 0 0 0,0 0 0 0 0,0 1 0 0 0,0-1-1 0 0,0 1 1 0 0,0-1 0 0 0,0 1 0 0 0,0 0 0 0 0,0 0 0 0 0,-4 2 0 0 0,-6 7-5430 0 0</inkml:trace>
</inkml:ink>
</file>

<file path=ppt/ink/ink6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30.245"/>
    </inkml:context>
    <inkml:brush xml:id="br0">
      <inkml:brushProperty name="width" value="0.05" units="cm"/>
      <inkml:brushProperty name="height" value="0.05" units="cm"/>
    </inkml:brush>
  </inkml:definitions>
  <inkml:trace contextRef="#ctx0" brushRef="#br0">0 76 8074 0 0,'0'0'10381'0'0,"32"-2"-8130"0"0,120-32-865 0 0,-114 24-1432 0 0,0 1-1 0 0,0 1 1 0 0,77-4-1 0 0,-113 12-41 0 0,0 0 1 0 0,0 0-1 0 0,0 0 0 0 0,0 0 0 0 0,1 0 1 0 0,-2 1-1 0 0,1-1 0 0 0,0 0 0 0 0,0 1 1 0 0,0 0-1 0 0,0-1 0 0 0,0 1 1 0 0,0 0-1 0 0,0 0 0 0 0,2 2 0 0 0,0 10-4149 0 0,-11 8-4426 0 0</inkml:trace>
</inkml:ink>
</file>

<file path=ppt/ink/ink6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30.653"/>
    </inkml:context>
    <inkml:brush xml:id="br0">
      <inkml:brushProperty name="width" value="0.05" units="cm"/>
      <inkml:brushProperty name="height" value="0.05" units="cm"/>
    </inkml:brush>
  </inkml:definitions>
  <inkml:trace contextRef="#ctx0" brushRef="#br0">0 58 11330 0 0,'0'0'8189'0'0,"35"-6"-8041"0"0,173-31-167 0 0,-125 26-3445 0 0,-70 10 799 0 0,8-1-7605 0 0</inkml:trace>
</inkml:ink>
</file>

<file path=ppt/ink/ink6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48.293"/>
    </inkml:context>
    <inkml:brush xml:id="br0">
      <inkml:brushProperty name="width" value="0.05" units="cm"/>
      <inkml:brushProperty name="height" value="0.05" units="cm"/>
    </inkml:brush>
  </inkml:definitions>
  <inkml:trace contextRef="#ctx0" brushRef="#br0">36 61 3825 0 0,'0'0'7501'0'0,"-35"4"1436"0"0,50-5-8552 0 0,0-1-1 0 0,0-1 1 0 0,23-6 0 0 0,27-4-421 0 0,-19 9 90 0 0,-11 2 341 0 0,0-2-1 0 0,0-1 1 0 0,46-13-1 0 0,-76 17-174 0 0,-1 0 0 0 0,1 0 0 0 0,0 1 0 0 0,0-1 0 0 0,0 1 0 0 0,0 1-1 0 0,5 0 1 0 0,-19 35-401 0 0,-21 134-347 0 0,-10 202-1 0 0,39-366 470 0 0,-4 19-2134 0 0,2-15-3288 0 0</inkml:trace>
</inkml:ink>
</file>

<file path=ppt/ink/ink6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48.682"/>
    </inkml:context>
    <inkml:brush xml:id="br0">
      <inkml:brushProperty name="width" value="0.05" units="cm"/>
      <inkml:brushProperty name="height" value="0.05" units="cm"/>
    </inkml:brush>
  </inkml:definitions>
  <inkml:trace contextRef="#ctx0" brushRef="#br0">13 1 16540 0 0,'0'0'6689'0'0,"-9"15"-9492"0"0,6-9-1329 0 0</inkml:trace>
</inkml:ink>
</file>

<file path=ppt/ink/ink6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49.073"/>
    </inkml:context>
    <inkml:brush xml:id="br0">
      <inkml:brushProperty name="width" value="0.05" units="cm"/>
      <inkml:brushProperty name="height" value="0.05" units="cm"/>
    </inkml:brush>
  </inkml:definitions>
  <inkml:trace contextRef="#ctx0" brushRef="#br0">39 20 2024 0 0,'0'0'16656'0'0,"-6"-3"-16379"0"0,2 0-201 0 0,2 2-42 0 0,1-1-1 0 0,-1 1 0 0 0,0 0 0 0 0,0-1 1 0 0,0 1-1 0 0,0 0 0 0 0,0 0 0 0 0,0 0 1 0 0,0 1-1 0 0,0-1 0 0 0,0 0 0 0 0,-4 0 1 0 0,6 3 5 0 0,0 0 0 0 0,0 0 1 0 0,0 0-1 0 0,1 0 0 0 0,-1-1 1 0 0,1 1-1 0 0,-1 0 0 0 0,1 0 1 0 0,-1 0-1 0 0,1-1 0 0 0,0 1 1 0 0,0 0-1 0 0,2 2 0 0 0,10 10 483 0 0,0 0 1 0 0,1-2-1 0 0,0 1 0 0 0,27 16 0 0 0,-25-18-396 0 0,0 1-1 0 0,0 1 1 0 0,22 23 0 0 0,-34-31-93 0 0,0 0-1 0 0,0 1 1 0 0,0 0 0 0 0,-1 0 0 0 0,1 0-1 0 0,-1 0 1 0 0,-1 0 0 0 0,1 0 0 0 0,-1 1-1 0 0,-1-1 1 0 0,1 1 0 0 0,-1-1 0 0 0,0 1-1 0 0,0 13 1 0 0,-1-16 29 0 0,-1 1 1 0 0,1 0-1 0 0,-1-1 1 0 0,0 1-1 0 0,0 0 1 0 0,0-1-1 0 0,-1 0 0 0 0,0 1 1 0 0,0-1-1 0 0,0 0 1 0 0,0 0-1 0 0,-5 6 1 0 0,6-8-146 0 0,0-1 1 0 0,-1 1 0 0 0,1 0-1 0 0,-1-1 1 0 0,1 0 0 0 0,-1 1 0 0 0,0-1-1 0 0,0 0 1 0 0,1 0 0 0 0,-1 0 0 0 0,0 0-1 0 0,0 0 1 0 0,0 0 0 0 0,0 0-1 0 0,0-1 1 0 0,0 1 0 0 0,0-1 0 0 0,0 0-1 0 0,-1 1 1 0 0,1-1 0 0 0,0 0-1 0 0,0 0 1 0 0,0 0 0 0 0,0-1 0 0 0,0 1-1 0 0,0 0 1 0 0,-1-1 0 0 0,1 1 0 0 0,0-1-1 0 0,-3-1 1 0 0,-15-16-6559 0 0,10 3-2796 0 0,7 8 3633 0 0</inkml:trace>
</inkml:ink>
</file>

<file path=ppt/ink/ink6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49.453"/>
    </inkml:context>
    <inkml:brush xml:id="br0">
      <inkml:brushProperty name="width" value="0.05" units="cm"/>
      <inkml:brushProperty name="height" value="0.05" units="cm"/>
    </inkml:brush>
  </inkml:definitions>
  <inkml:trace contextRef="#ctx0" brushRef="#br0">1 233 15315 0 0,'0'0'1953'0'0,"33"-25"-1907"0"0,106-79-16 0 0,-125 93-33 0 0,1 1 0 0 0,-1 0-1 0 0,2 1 1 0 0,-1 1 0 0 0,1 0 0 0 0,30-10 0 0 0,-14 7-81 0 0,31-5-566 0 0,-42 14-2139 0 0,0 1-3787 0 0</inkml:trace>
</inkml:ink>
</file>

<file path=ppt/ink/ink6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49.871"/>
    </inkml:context>
    <inkml:brush xml:id="br0">
      <inkml:brushProperty name="width" value="0.05" units="cm"/>
      <inkml:brushProperty name="height" value="0.05" units="cm"/>
    </inkml:brush>
  </inkml:definitions>
  <inkml:trace contextRef="#ctx0" brushRef="#br0">255 32 8610 0 0,'0'0'11146'0'0,"2"-8"-10867"0"0,3-16-103 0 0,-16 48-72 0 0,-140 457 1308 0 0,66-189-1076 0 0,82-278-1152 0 0,-3 17 2654 0 0,1-19-6280 0 0</inkml:trace>
</inkml:ink>
</file>

<file path=ppt/ink/ink6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50.311"/>
    </inkml:context>
    <inkml:brush xml:id="br0">
      <inkml:brushProperty name="width" value="0.05" units="cm"/>
      <inkml:brushProperty name="height" value="0.05" units="cm"/>
    </inkml:brush>
  </inkml:definitions>
  <inkml:trace contextRef="#ctx0" brushRef="#br0">114 83 4641 0 0,'0'0'8554'0'0,"-5"-3"-8111"0"0,4 2-419 0 0,0 0 1 0 0,-1 0 0 0 0,1 0 0 0 0,-1 0 0 0 0,1 0-1 0 0,-1 0 1 0 0,1 0 0 0 0,-1 0 0 0 0,1 1-1 0 0,-1-1 1 0 0,0 1 0 0 0,0-1 0 0 0,1 1 0 0 0,-1-1-1 0 0,0 1 1 0 0,0 0 0 0 0,1 0 0 0 0,-1 0 0 0 0,0 0-1 0 0,0 0 1 0 0,0 1 0 0 0,1-1 0 0 0,-1 0 0 0 0,0 1-1 0 0,1-1 1 0 0,-1 1 0 0 0,0 0 0 0 0,1-1-1 0 0,-1 1 1 0 0,1 0 0 0 0,-1 0 0 0 0,1 0 0 0 0,-1 0-1 0 0,1 0 1 0 0,-1 1 0 0 0,1-1 0 0 0,0 0 0 0 0,0 1-1 0 0,0-1 1 0 0,0 0 0 0 0,0 1 0 0 0,0 0-1 0 0,0-1 1 0 0,0 1 0 0 0,0 2 0 0 0,-1 2 41 0 0,-1 0 0 0 0,1 0 0 0 0,1 0-1 0 0,-1 1 1 0 0,1-1 0 0 0,0 0 0 0 0,0 1 0 0 0,1-1 0 0 0,0 1 0 0 0,0-1 0 0 0,2 12 0 0 0,-1-17-5 0 0,0 1 0 0 0,0-1 1 0 0,0 0-1 0 0,0 1 1 0 0,0-1-1 0 0,0 0 0 0 0,0 0 1 0 0,0 0-1 0 0,0 0 1 0 0,0 0-1 0 0,1 0 0 0 0,-1 0 1 0 0,0 0-1 0 0,1-1 1 0 0,-1 1-1 0 0,1 0 0 0 0,-1-1 1 0 0,0 1-1 0 0,1-1 1 0 0,0 0-1 0 0,-1 1 0 0 0,1-1 1 0 0,-1 0-1 0 0,1 0 1 0 0,-1 0-1 0 0,1 0 0 0 0,-1 0 1 0 0,1 0-1 0 0,-1-1 1 0 0,3 0-1 0 0,2 1 104 0 0,-1 0-1 0 0,1-1 1 0 0,0 0-1 0 0,-1 0 1 0 0,1-1-1 0 0,-1 1 1 0 0,8-4-1 0 0,-6 0-81 0 0,0 0 0 0 0,0-1 0 0 0,0 0 0 0 0,-1 0 0 0 0,0 0 0 0 0,0-1 0 0 0,-1 1 0 0 0,6-11 0 0 0,-8 13-20 0 0,0 0 0 0 0,-1-1 1 0 0,0 1-1 0 0,0-1 0 0 0,0 0 0 0 0,-1 1 0 0 0,0-1 0 0 0,0 0 0 0 0,0 0 1 0 0,0 0-1 0 0,-1 0 0 0 0,1 0 0 0 0,-1 0 0 0 0,-1 0 0 0 0,1 0 0 0 0,-2-5 0 0 0,1 7-119 0 0,0 0-1 0 0,-1 1 0 0 0,1-1 0 0 0,-1 1 1 0 0,1 0-1 0 0,-1 0 0 0 0,0-1 0 0 0,0 1 0 0 0,0 0 1 0 0,0 0-1 0 0,-1 1 0 0 0,1-1 0 0 0,0 0 1 0 0,-1 1-1 0 0,1-1 0 0 0,-1 1 0 0 0,1 0 1 0 0,-1 0-1 0 0,0 0 0 0 0,0 0 0 0 0,1 1 0 0 0,-1-1 1 0 0,0 1-1 0 0,0-1 0 0 0,0 1 0 0 0,0 0 1 0 0,-4 0-1 0 0,-1 0-390 0 0,1 0-1 0 0,0 1 1 0 0,-1-1 0 0 0,1 1 0 0 0,0 1 0 0 0,0-1 0 0 0,0 1-1 0 0,0 0 1 0 0,-12 6 0 0 0,-19 19-8842 0 0,24-17 4031 0 0</inkml:trace>
</inkml:ink>
</file>

<file path=ppt/ink/ink6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51.002"/>
    </inkml:context>
    <inkml:brush xml:id="br0">
      <inkml:brushProperty name="width" value="0.05" units="cm"/>
      <inkml:brushProperty name="height" value="0.05" units="cm"/>
    </inkml:brush>
  </inkml:definitions>
  <inkml:trace contextRef="#ctx0" brushRef="#br0">1 50 6033 0 0,'0'0'8238'0'0,"1"11"-7726"0"0,1 1-236 0 0,0 0 0 0 0,0 0 0 0 0,1 0-1 0 0,1-1 1 0 0,6 14 0 0 0,-7-19-124 0 0,0 0-1 0 0,0 0 1 0 0,1 0 0 0 0,0-1-1 0 0,0 1 1 0 0,0-1 0 0 0,1 0-1 0 0,-1 0 1 0 0,1-1 0 0 0,0 1-1 0 0,1-1 1 0 0,-1 0 0 0 0,7 3-1 0 0,-2-3-58 0 0,0 0-1 0 0,0 0 1 0 0,0-2-1 0 0,1 1 1 0 0,-1-1-1 0 0,1-1 0 0 0,0 0 1 0 0,-1 0-1 0 0,1-1 1 0 0,0 0-1 0 0,-1-1 1 0 0,1 0-1 0 0,-1-1 1 0 0,13-3-1 0 0,-3 0 69 0 0,0-2 0 0 0,-1 0 0 0 0,0 0-1 0 0,0-2 1 0 0,0-1 0 0 0,23-15 0 0 0,-41 24-100 0 0,1 0 1 0 0,-1 0-1 0 0,1 0 1 0 0,-1 0-1 0 0,1 0 1 0 0,-1-1-1 0 0,0 1 1 0 0,0 0-1 0 0,0-1 1 0 0,1 1-1 0 0,-1-1 1 0 0,0 1-1 0 0,-1-1 1 0 0,1 0-1 0 0,0 1 1 0 0,0-1-1 0 0,-1 0 1 0 0,1 0-1 0 0,-1 1 1 0 0,0-1-1 0 0,1 0 1 0 0,-1 0-1 0 0,0 0 1 0 0,0-1-1 0 0,-1 0-1 0 0,1 0-1 0 0,-1 0 0 0 0,0 0 0 0 0,-1 0 0 0 0,1 1 0 0 0,0-1 0 0 0,-1 0 0 0 0,1 1 0 0 0,-1-1 0 0 0,0 1 0 0 0,0 0 1 0 0,0 0-1 0 0,-3-3 0 0 0,-4-3 10 0 0,0 1 0 0 0,-1 0 0 0 0,0 0-1 0 0,0 1 1 0 0,0 0 0 0 0,-16-5 0 0 0,3 3-355 0 0,0 2 0 0 0,0 1 0 0 0,0 0 1 0 0,-40-1-1 0 0,-4 4-7452 0 0,51 2-3207 0 0</inkml:trace>
</inkml:ink>
</file>

<file path=ppt/ink/ink6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57.227"/>
    </inkml:context>
    <inkml:brush xml:id="br0">
      <inkml:brushProperty name="width" value="0.05" units="cm"/>
      <inkml:brushProperty name="height" value="0.05" units="cm"/>
    </inkml:brush>
  </inkml:definitions>
  <inkml:trace contextRef="#ctx0" brushRef="#br0">221 0 3193 0 0,'0'0'717'0'0,"41"26"5076"0"0,6-5-3449 0 0,-36-17-2158 0 0,0 1-1 0 0,0 0 0 0 0,0 1 1 0 0,15 11-1 0 0,-22-14-155 0 0,-1 0 1 0 0,0 0-1 0 0,0 0 0 0 0,-1 0 0 0 0,1 0 0 0 0,-1 1 1 0 0,1-1-1 0 0,-1 1 0 0 0,0 0 0 0 0,-1-1 0 0 0,1 1 0 0 0,0 0 1 0 0,-1 0-1 0 0,0 0 0 0 0,0 0 0 0 0,0 0 0 0 0,0 8 1 0 0,-1 3 77 0 0,-1 1 0 0 0,0 0 0 0 0,-1 0 1 0 0,-1-1-1 0 0,0 1 0 0 0,-1-1 0 0 0,-1 0 1 0 0,0 0-1 0 0,-1-1 0 0 0,-1 1 0 0 0,0-1 1 0 0,-1-1-1 0 0,-15 21 0 0 0,-4 2 32 0 0,-2-2-1 0 0,-2 0 1 0 0,-52 45-1 0 0,70-69 64 0 0,0 0 0 0 0,0 0 0 0 0,-19 9 0 0 0,28-16 46 0 0,0-1-1 0 0,-1 0 0 0 0,0 0 1 0 0,1 0-1 0 0,-1-1 0 0 0,0 1 1 0 0,0-1-1 0 0,0 0 0 0 0,0 0 1 0 0,0-1-1 0 0,0 0 0 0 0,0 0 1 0 0,0 0-1 0 0,-10-1 0 0 0,14 0-162 0 0,0 1 0 0 0,0-1 0 0 0,0 1-1 0 0,0-1 1 0 0,0 1 0 0 0,0-1-1 0 0,0 0 1 0 0,1 0 0 0 0,-1 1 0 0 0,0-1-1 0 0,0 0 1 0 0,0 0 0 0 0,1 0 0 0 0,-1 0-1 0 0,0 0 1 0 0,1 0 0 0 0,-1 0 0 0 0,1 0-1 0 0,-1 0 1 0 0,1 0 0 0 0,0 0 0 0 0,-1 0-1 0 0,1 0 1 0 0,0 0 0 0 0,0 0 0 0 0,0 0-1 0 0,0-1 1 0 0,0 1 0 0 0,0 0-1 0 0,0 0 1 0 0,0 0 0 0 0,0 0 0 0 0,0 0-1 0 0,1 0 1 0 0,-1 0 0 0 0,0-1 0 0 0,1 1-1 0 0,-1 0 1 0 0,1 0 0 0 0,0-1 0 0 0,1-3-62 0 0,1 0 0 0 0,-1 0 0 0 0,1 0 0 0 0,0 1 1 0 0,0-1-1 0 0,0 1 0 0 0,5-4 0 0 0,0 1-21 0 0,1 0 1 0 0,0 1-1 0 0,1 0 0 0 0,-1 1 1 0 0,1 0-1 0 0,0 1 0 0 0,0 0 0 0 0,1 0 1 0 0,-1 1-1 0 0,1 0 0 0 0,0 1 1 0 0,0 0-1 0 0,22 0 0 0 0,-2 1-444 0 0,49 6-1 0 0,-7 3-3624 0 0,-6 0-4664 0 0</inkml:trace>
</inkml:ink>
</file>

<file path=ppt/ink/ink6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57.635"/>
    </inkml:context>
    <inkml:brush xml:id="br0">
      <inkml:brushProperty name="width" value="0.05" units="cm"/>
      <inkml:brushProperty name="height" value="0.05" units="cm"/>
    </inkml:brush>
  </inkml:definitions>
  <inkml:trace contextRef="#ctx0" brushRef="#br0">0 0 7794 0 0,'0'0'8204'0'0,"19"1"-7645"0"0,146 2 1007 0 0,-122-4-1093 0 0,-25-1-131 0 0,0 2 0 0 0,1 0 0 0 0,23 4 0 0 0,-41-4-296 0 0,0 0-1 0 0,1 1 0 0 0,-1-1 1 0 0,0 1-1 0 0,0-1 0 0 0,1 1 1 0 0,-1 0-1 0 0,0-1 1 0 0,0 1-1 0 0,0 0 0 0 0,0 0 1 0 0,0 0-1 0 0,0 0 0 0 0,0 0 1 0 0,0 0-1 0 0,0 0 1 0 0,0 0-1 0 0,-1 0 0 0 0,1 0 1 0 0,0 0-1 0 0,-1 0 0 0 0,2 3 1 0 0,-1 0 35 0 0,0-1 0 0 0,-1 1 0 0 0,1 0 0 0 0,0 0 0 0 0,-1 0 0 0 0,0 0 0 0 0,0 0 0 0 0,-1 3 0 0 0,0 5 93 0 0,-1-1 0 0 0,-1 0 0 0 0,0 0 0 0 0,-7 19 1 0 0,-67 106 661 0 0,56-103-1255 0 0,2 1 0 0 0,1 1 0 0 0,-23 61-1 0 0,37-75-2938 0 0,3-7-4030 0 0</inkml:trace>
</inkml:ink>
</file>

<file path=ppt/ink/ink6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58.009"/>
    </inkml:context>
    <inkml:brush xml:id="br0">
      <inkml:brushProperty name="width" value="0.05" units="cm"/>
      <inkml:brushProperty name="height" value="0.05" units="cm"/>
    </inkml:brush>
  </inkml:definitions>
  <inkml:trace contextRef="#ctx0" brushRef="#br0">112 1 10882 0 0,'0'0'6670'0'0,"-17"27"-7269"0"0,-49 85 427 0 0,39-55-261 0 0,26-27-1074 0 0,2-13-1009 0 0</inkml:trace>
</inkml:ink>
</file>

<file path=ppt/ink/ink6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58.457"/>
    </inkml:context>
    <inkml:brush xml:id="br0">
      <inkml:brushProperty name="width" value="0.05" units="cm"/>
      <inkml:brushProperty name="height" value="0.05" units="cm"/>
    </inkml:brush>
  </inkml:definitions>
  <inkml:trace contextRef="#ctx0" brushRef="#br0">131 55 4129 0 0,'0'0'9325'0'0,"-20"16"-8512"0"0,-59 52-51 0 0,77-66-666 0 0,-1 0 0 0 0,1-1 0 0 0,0 1 0 0 0,0 0 0 0 0,0 0 0 0 0,0 0 0 0 0,0 1 0 0 0,0-1 0 0 0,1 0 0 0 0,-1 1 0 0 0,1-1 0 0 0,-1 1 0 0 0,1-1 0 0 0,0 1 0 0 0,0 0 0 0 0,0-1 0 0 0,1 1 0 0 0,-1 0 0 0 0,1 0 0 0 0,-1 0 0 0 0,1-1 0 0 0,0 1 0 0 0,0 0 1 0 0,0 0-1 0 0,0 0 0 0 0,2 4 0 0 0,-1 5 430 0 0,0-9-404 0 0,0 1 0 0 0,1-1-1 0 0,-1 0 1 0 0,1 0 0 0 0,-1 0 0 0 0,1 0 0 0 0,0 0 0 0 0,0 0 0 0 0,0 0-1 0 0,0-1 1 0 0,1 1 0 0 0,-1-1 0 0 0,1 1 0 0 0,0-1 0 0 0,-1 0 0 0 0,5 2-1 0 0,51 29 1081 0 0,-47-28-1100 0 0,1-2 0 0 0,0 1 0 0 0,0-2 1 0 0,1 1-1 0 0,-1-2 0 0 0,0 1 0 0 0,21-2 1 0 0,-25 0-73 0 0,0 0 0 0 0,0-1 0 0 0,0 0 0 0 0,0 0 0 0 0,-1-1 0 0 0,1 0 0 0 0,0 0 0 0 0,-1-1 0 0 0,0 0 0 0 0,0 0 0 0 0,0-1 0 0 0,0 0 0 0 0,7-4 1 0 0,-13 6-13 0 0,1 0 1 0 0,-1 1-1 0 0,0-1 1 0 0,0 0-1 0 0,0 1 1 0 0,0-1-1 0 0,0 0 1 0 0,0 0-1 0 0,0 0 1 0 0,0 0-1 0 0,-1 0 1 0 0,1 0-1 0 0,-1 0 1 0 0,1 0-1 0 0,-1 0 1 0 0,0 0-1 0 0,0 0 1 0 0,0-1-1 0 0,0 1 1 0 0,0 0-1 0 0,-1 0 1 0 0,1 0-1 0 0,-1 0 1 0 0,1 0-1 0 0,-1 0 1 0 0,0 0-1 0 0,1 0 1 0 0,-1 0-1 0 0,0 0 1 0 0,-1 1-1 0 0,1-1 1 0 0,0 0 0 0 0,-2-1-1 0 0,-5-9 19 0 0,-1 1 0 0 0,0 0 0 0 0,-18-15 0 0 0,23 22-17 0 0,-31-30 6 0 0,11 9-301 0 0,-1 2 0 0 0,-2 0-1 0 0,-31-20 1 0 0,30 33-2467 0 0,14 9-1668 0 0</inkml:trace>
</inkml:ink>
</file>

<file path=ppt/ink/ink6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58.975"/>
    </inkml:context>
    <inkml:brush xml:id="br0">
      <inkml:brushProperty name="width" value="0.05" units="cm"/>
      <inkml:brushProperty name="height" value="0.05" units="cm"/>
    </inkml:brush>
  </inkml:definitions>
  <inkml:trace contextRef="#ctx0" brushRef="#br0">118 0 2769 0 0,'0'0'6046'0'0,"-16"10"-5564"0"0,-47 32-49 0 0,60-39-311 0 0,-1 0 0 0 0,1 0 0 0 0,0 0 0 0 0,1 0 0 0 0,-1 1 0 0 0,0-1 0 0 0,1 1-1 0 0,0 0 1 0 0,0 0 0 0 0,0 0 0 0 0,0 0 0 0 0,1 0 0 0 0,-1 0 0 0 0,1 0 0 0 0,0 0 0 0 0,0 1 0 0 0,1-1 0 0 0,-1 0 0 0 0,1 1 0 0 0,0-1-1 0 0,0 1 1 0 0,1 3 0 0 0,-1 1 485 0 0,0-4-317 0 0,0 0-1 0 0,1 0 0 0 0,0 0 0 0 0,-1-1 0 0 0,1 1 0 0 0,1 0 0 0 0,-1-1 0 0 0,1 1 0 0 0,0-1 0 0 0,0 1 0 0 0,0-1 0 0 0,0 0 0 0 0,1 0 1 0 0,0 0-1 0 0,0 0 0 0 0,0 0 0 0 0,0-1 0 0 0,1 1 0 0 0,-1-1 0 0 0,8 5 0 0 0,-4-3-159 0 0,0-1-1 0 0,1 0 1 0 0,-1-1 0 0 0,1 0 0 0 0,-1 0-1 0 0,1-1 1 0 0,0 0 0 0 0,0 0-1 0 0,0-1 1 0 0,0 0 0 0 0,15 0-1 0 0,-10-1-92 0 0,1-1-1 0 0,-1 0 0 0 0,0-1 0 0 0,0 0 1 0 0,24-9-1 0 0,-33 10-35 0 0,1-1 1 0 0,-1 0 0 0 0,0 0-1 0 0,0 0 1 0 0,0 0-1 0 0,0 0 1 0 0,0-1 0 0 0,-1 0-1 0 0,1 0 1 0 0,-1 0-1 0 0,1 0 1 0 0,-1 0-1 0 0,0-1 1 0 0,-1 1 0 0 0,1-1-1 0 0,0 0 1 0 0,-1 0-1 0 0,0 0 1 0 0,0 0 0 0 0,3-9-1 0 0,-4 8 2 0 0,0-1 0 0 0,-1 0 0 0 0,1 1 0 0 0,-1-1 0 0 0,0 0-1 0 0,0 0 1 0 0,-1 0 0 0 0,0 1 0 0 0,0-1 0 0 0,0 0 0 0 0,-1 1 0 0 0,0-1-1 0 0,0 1 1 0 0,0 0 0 0 0,-1-1 0 0 0,1 1 0 0 0,-1 0 0 0 0,0 1 0 0 0,-1-1 0 0 0,1 0-1 0 0,-1 1 1 0 0,0 0 0 0 0,0 0 0 0 0,-1 0 0 0 0,1 0 0 0 0,-1 1 0 0 0,0-1 0 0 0,-7-2-1 0 0,1-1-261 0 0,-1 1-1 0 0,-1 0 0 0 0,1 1 1 0 0,-1 1-1 0 0,0 0 0 0 0,0 0 1 0 0,0 1-1 0 0,-1 1 0 0 0,1 1 1 0 0,-1 0-1 0 0,-14 0 1 0 0,24 2-304 0 0,1-1 0 0 0,0 1 0 0 0,0 0 0 0 0,-1-1 0 0 0,1 1 0 0 0,0 1 0 0 0,0-1 0 0 0,-6 4 0 0 0,-10 9-6526 0 0</inkml:trace>
</inkml:ink>
</file>

<file path=ppt/ink/ink6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59.457"/>
    </inkml:context>
    <inkml:brush xml:id="br0">
      <inkml:brushProperty name="width" value="0.05" units="cm"/>
      <inkml:brushProperty name="height" value="0.05" units="cm"/>
    </inkml:brush>
  </inkml:definitions>
  <inkml:trace contextRef="#ctx0" brushRef="#br0">119 41 3273 0 0,'0'0'9364'0'0,"-19"14"-8659"0"0,-58 43-39 0 0,75-56-594 0 0,0 0 0 0 0,1 1 0 0 0,-1-1 0 0 0,1 1 0 0 0,-1-1 0 0 0,1 1-1 0 0,-1 0 1 0 0,1-1 0 0 0,0 1 0 0 0,0 0 0 0 0,0 0 0 0 0,0 0 0 0 0,0 0 0 0 0,0 0-1 0 0,1 0 1 0 0,-1 0 0 0 0,1 0 0 0 0,-1 0 0 0 0,1 1 0 0 0,0-1 0 0 0,0 0 0 0 0,-1 0-1 0 0,2 0 1 0 0,-1 0 0 0 0,0 1 0 0 0,0-1 0 0 0,1 0 0 0 0,-1 0 0 0 0,1 0-1 0 0,0 0 1 0 0,0 0 0 0 0,0 0 0 0 0,-1 0 0 0 0,2 0 0 0 0,-1 0 0 0 0,0 0 0 0 0,0-1-1 0 0,3 4 1 0 0,-3-4 78 0 0,5 6 48 0 0,-1-1-1 0 0,1 0 1 0 0,0-1 0 0 0,0 0-1 0 0,1 0 1 0 0,0 0 0 0 0,0-1-1 0 0,0 0 1 0 0,0 0 0 0 0,1 0-1 0 0,-1-1 1 0 0,15 3 0 0 0,-11-2-106 0 0,0-1 0 0 0,0-1 1 0 0,1 0-1 0 0,-1-1 0 0 0,1 0 1 0 0,-1-1-1 0 0,1 0 0 0 0,19-3 1 0 0,-27 2-65 0 0,1-1 1 0 0,-1 1 0 0 0,1-1 0 0 0,-1 0-1 0 0,0 0 1 0 0,0 0 0 0 0,0-1 0 0 0,0 0-1 0 0,0 1 1 0 0,0-1 0 0 0,-1-1 0 0 0,1 1-1 0 0,-1 0 1 0 0,3-5 0 0 0,-4 6-15 0 0,-1 0-1 0 0,0 0 1 0 0,1 0-1 0 0,-1 0 1 0 0,0 0 0 0 0,0 0-1 0 0,0 0 1 0 0,0 0 0 0 0,-1-1-1 0 0,1 1 1 0 0,-1 0 0 0 0,1-1-1 0 0,-1 1 1 0 0,0 0-1 0 0,0-1 1 0 0,0 1 0 0 0,0-1-1 0 0,0 1 1 0 0,0 0 0 0 0,-1-1-1 0 0,1 1 1 0 0,-1 0-1 0 0,0 0 1 0 0,0-1 0 0 0,1 1-1 0 0,-1 0 1 0 0,-1 0 0 0 0,1 0-1 0 0,-2-2 1 0 0,-8-11-50 0 0,-1 1 0 0 0,0 0 0 0 0,-1 1 0 0 0,0 1 0 0 0,-2 0 0 0 0,1 1 1 0 0,-1 0-1 0 0,-1 1 0 0 0,0 1 0 0 0,0 0 0 0 0,-1 2 0 0 0,-21-8 0 0 0,3 12-1443 0 0,25 7-1466 0 0,1 3-3337 0 0</inkml:trace>
</inkml:ink>
</file>

<file path=ppt/ink/ink6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39:59.939"/>
    </inkml:context>
    <inkml:brush xml:id="br0">
      <inkml:brushProperty name="width" value="0.05" units="cm"/>
      <inkml:brushProperty name="height" value="0.05" units="cm"/>
    </inkml:brush>
  </inkml:definitions>
  <inkml:trace contextRef="#ctx0" brushRef="#br0">263 0 1616 0 0,'0'0'15828'0'0,"-6"6"-15446"0"0,-41 42 567 0 0,-60 78-1 0 0,26-28-859 0 0,60-82-1443 0 0</inkml:trace>
</inkml:ink>
</file>

<file path=ppt/ink/ink6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0.312"/>
    </inkml:context>
    <inkml:brush xml:id="br0">
      <inkml:brushProperty name="width" value="0.05" units="cm"/>
      <inkml:brushProperty name="height" value="0.05" units="cm"/>
    </inkml:brush>
  </inkml:definitions>
  <inkml:trace contextRef="#ctx0" brushRef="#br0">1 1 9962 0 0,'0'0'8851'0'0,"32"9"-8106"0"0,10 2-510 0 0,-11-4 69 0 0,-1 2 0 0 0,55 23-1 0 0,-48-15 78 0 0,-1 1 0 0 0,46 31 0 0 0,-51-27-2247 0 0,32 29 0 0 0,-49-42-2038 0 0,1-3-5257 0 0</inkml:trace>
</inkml:ink>
</file>

<file path=ppt/ink/ink6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0.673"/>
    </inkml:context>
    <inkml:brush xml:id="br0">
      <inkml:brushProperty name="width" value="0.05" units="cm"/>
      <inkml:brushProperty name="height" value="0.05" units="cm"/>
    </inkml:brush>
  </inkml:definitions>
  <inkml:trace contextRef="#ctx0" brushRef="#br0">39 1 5505 0 0,'0'0'9978'0'0,"-5"4"-9255"0"0,1 4-520 0 0,-1 0 1 0 0,1 0-1 0 0,0 1 0 0 0,1-1 0 0 0,0 1 0 0 0,0-1 1 0 0,1 1-1 0 0,0 0 0 0 0,1 0 0 0 0,-1 0 0 0 0,2 0 1 0 0,-1 0-1 0 0,2 0 0 0 0,-1 0 0 0 0,2 10 1 0 0,1 10-226 0 0,2 0 0 0 0,0 0 1 0 0,17 47-1 0 0,-20-68-353 0 0,2 0 1 0 0,-1-1 0 0 0,1 1-1 0 0,1-1 1 0 0,9 14 0 0 0,1-4-3770 0 0,1 0-4436 0 0</inkml:trace>
</inkml:ink>
</file>

<file path=ppt/ink/ink6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1.033"/>
    </inkml:context>
    <inkml:brush xml:id="br0">
      <inkml:brushProperty name="width" value="0.05" units="cm"/>
      <inkml:brushProperty name="height" value="0.05" units="cm"/>
    </inkml:brush>
  </inkml:definitions>
  <inkml:trace contextRef="#ctx0" brushRef="#br0">194 77 0 0 0,'0'0'11553'0'0,"-16"-6"-11154"0"0,-50-18 46 0 0,63 24-365 0 0,0-1 0 0 0,0 1-1 0 0,-1 0 1 0 0,1 0 0 0 0,0 0-1 0 0,0 1 1 0 0,0-1 0 0 0,-1 1-1 0 0,1 0 1 0 0,0 0 0 0 0,0 0 0 0 0,0 0-1 0 0,0 1 1 0 0,0-1 0 0 0,1 1-1 0 0,-1-1 1 0 0,0 1 0 0 0,1 0-1 0 0,-1 0 1 0 0,1 0 0 0 0,0 1-1 0 0,-1-1 1 0 0,1 1 0 0 0,-1 2-1 0 0,-3 0 186 0 0,3-1-161 0 0,-1 0-1 0 0,1 0 1 0 0,0 1 0 0 0,0-1 0 0 0,1 1 0 0 0,-1 0 0 0 0,1 0-1 0 0,0-1 1 0 0,0 1 0 0 0,1 1 0 0 0,-1-1 0 0 0,1 0 0 0 0,0 0-1 0 0,1 0 1 0 0,-1 1 0 0 0,1-1 0 0 0,0 0 0 0 0,0 1 0 0 0,1-1 0 0 0,-1 0-1 0 0,1 1 1 0 0,1-1 0 0 0,-1 0 0 0 0,1 0 0 0 0,-1 0 0 0 0,1 0-1 0 0,1 0 1 0 0,-1-1 0 0 0,1 1 0 0 0,0-1 0 0 0,0 1 0 0 0,0-1-1 0 0,1 0 1 0 0,-1 0 0 0 0,1 0 0 0 0,0-1 0 0 0,0 1 0 0 0,0-1-1 0 0,1 0 1 0 0,-1 0 0 0 0,1-1 0 0 0,7 4 0 0 0,-5-2-91 0 0,0-1 1 0 0,1-1-1 0 0,-1 1 0 0 0,1-1 1 0 0,0-1-1 0 0,-1 1 1 0 0,1-1-1 0 0,0-1 0 0 0,0 1 1 0 0,0-1-1 0 0,-1-1 0 0 0,1 1 1 0 0,0-1-1 0 0,13-4 1 0 0,-17 4-17 0 0,0-1 0 0 0,0 0 0 0 0,0 1 1 0 0,0-1-1 0 0,-1-1 0 0 0,1 1 0 0 0,-1-1 1 0 0,0 1-1 0 0,0-1 0 0 0,0 0 1 0 0,0 0-1 0 0,0 0 0 0 0,0 0 0 0 0,-1-1 1 0 0,0 1-1 0 0,1-1 0 0 0,-1 1 0 0 0,0-1 1 0 0,-1 0-1 0 0,1 0 0 0 0,-1 0 0 0 0,0 0 1 0 0,0 0-1 0 0,0 0 0 0 0,0 0 0 0 0,-1 0 1 0 0,0-1-1 0 0,0-6 0 0 0,-1 2-40 0 0,0 1 0 0 0,0 0 0 0 0,-1 0 0 0 0,0-1 0 0 0,-1 1 0 0 0,0 1 0 0 0,0-1 0 0 0,-1 0 0 0 0,0 1 0 0 0,0 0 1 0 0,-10-14-1 0 0,-26-25-3311 0 0,-4 11-7387 0 0,38 30 6111 0 0</inkml:trace>
</inkml:ink>
</file>

<file path=ppt/ink/ink6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1.389"/>
    </inkml:context>
    <inkml:brush xml:id="br0">
      <inkml:brushProperty name="width" value="0.05" units="cm"/>
      <inkml:brushProperty name="height" value="0.05" units="cm"/>
    </inkml:brush>
  </inkml:definitions>
  <inkml:trace contextRef="#ctx0" brushRef="#br0">27 58 3841 0 0,'0'0'6781'0'0,"-4"16"-5875"0"0,0-6-788 0 0,0 1 259 0 0,1 0 1 0 0,0 1-1 0 0,0-1 0 0 0,1 1 1 0 0,0 0-1 0 0,1-1 0 0 0,0 1 1 0 0,1 0-1 0 0,3 22 0 0 0,-2-32-266 0 0,1 1-1 0 0,-1-1 1 0 0,0 0-1 0 0,1 1 1 0 0,0-1-1 0 0,0 0 1 0 0,-1 0-1 0 0,1 0 1 0 0,1 0 0 0 0,-1 0-1 0 0,0 0 1 0 0,0-1-1 0 0,1 1 1 0 0,-1-1-1 0 0,1 0 1 0 0,-1 1-1 0 0,1-1 1 0 0,-1 0-1 0 0,1-1 1 0 0,0 1-1 0 0,-1 0 1 0 0,1-1-1 0 0,4 1 1 0 0,9 1 322 0 0,0-1-1 0 0,29-1 1 0 0,-40 0-370 0 0,14-3 57 0 0,1-1 0 0 0,-2 0 0 0 0,1-1 0 0 0,0-1 0 0 0,-1-1 0 0 0,0 0 0 0 0,0-1 0 0 0,24-17-1 0 0,-37 23-75 0 0,0-1-1 0 0,0-1 0 0 0,-1 1 0 0 0,1-1 0 0 0,-1 1 1 0 0,0-1-1 0 0,0 0 0 0 0,-1-1 0 0 0,1 1 0 0 0,-1-1 0 0 0,0 1 1 0 0,0-1-1 0 0,0 0 0 0 0,3-8 0 0 0,-6 10-30 0 0,1 1 0 0 0,0-1 0 0 0,-1 1 0 0 0,0-1 0 0 0,1 1 0 0 0,-1-1 0 0 0,0 1 0 0 0,0-1 0 0 0,0 1 0 0 0,-1-1 0 0 0,1 1 1 0 0,-1-1-1 0 0,1 1 0 0 0,-1-1 0 0 0,0 1 0 0 0,0-1 0 0 0,0 1 0 0 0,0 0 0 0 0,0-1 0 0 0,-1 1 0 0 0,1 0 0 0 0,-1 0 0 0 0,1 0 0 0 0,-1 0 0 0 0,0 0 0 0 0,1 1 0 0 0,-1-1 0 0 0,0 0 0 0 0,0 1 0 0 0,-1 0 0 0 0,1-1 0 0 0,-3 0 0 0 0,-12-7 5 0 0,0 2 1 0 0,0 0-1 0 0,-1 1 0 0 0,1 0 1 0 0,-1 2-1 0 0,-31-4 0 0 0,-32 2-1732 0 0,2 9-5038 0 0,59 0 903 0 0,7 1-1554 0 0</inkml:trace>
</inkml:ink>
</file>

<file path=ppt/ink/ink6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2.519"/>
    </inkml:context>
    <inkml:brush xml:id="br0">
      <inkml:brushProperty name="width" value="0.05" units="cm"/>
      <inkml:brushProperty name="height" value="0.05" units="cm"/>
    </inkml:brush>
  </inkml:definitions>
  <inkml:trace contextRef="#ctx0" brushRef="#br0">1 448 2593 0 0,'0'0'4330'0'0,"31"-4"-3941"0"0,155-17 498 0 0,257-23 1896 0 0,751-68 410 0 0,-244-11-3730 0 0,-213 46 1415 0 0,-191 24 1535 0 0,-546 53-2475 0 0,122-12 545 0 0,-96 11-5083 0 0,1 1-4948 0 0</inkml:trace>
</inkml:ink>
</file>

<file path=ppt/ink/ink6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3.582"/>
    </inkml:context>
    <inkml:brush xml:id="br0">
      <inkml:brushProperty name="width" value="0.05" units="cm"/>
      <inkml:brushProperty name="height" value="0.05" units="cm"/>
    </inkml:brush>
  </inkml:definitions>
  <inkml:trace contextRef="#ctx0" brushRef="#br0">1 1 3665 0 0,'0'0'7887'0'0,"22"0"-7216"0"0,155 0 1058 0 0,-172 0-1731 0 0,0 0 0 0 0,-1 1 0 0 0,1-1 0 0 0,0 1 0 0 0,0 1 0 0 0,0-1-1 0 0,-1 1 1 0 0,1-1 0 0 0,-1 1 0 0 0,1 1 0 0 0,6 3 0 0 0,-10-5 36 0 0,1 1 0 0 0,0-1 0 0 0,-1 0 0 0 0,1 1 0 0 0,-1-1 0 0 0,1 1 0 0 0,-1-1 0 0 0,0 1 0 0 0,0 0 0 0 0,0-1 0 0 0,0 1 0 0 0,0 0 0 0 0,0 0 0 0 0,0 0 0 0 0,0 0 0 0 0,-1 0 0 0 0,1 0 0 0 0,-1 0 0 0 0,0 0 0 0 0,1 0 1 0 0,-1 0-1 0 0,0 0 0 0 0,0 0 0 0 0,0 0 0 0 0,-1 0 0 0 0,1 0 0 0 0,0 0 0 0 0,-1 0 0 0 0,1 0 0 0 0,-2 3 0 0 0,0-2 18 0 0,0 0 0 0 0,0 0 0 0 0,0 0 0 0 0,-1-1 0 0 0,1 1 0 0 0,-1 0 0 0 0,0-1 0 0 0,0 0 0 0 0,0 0 0 0 0,0 0 0 0 0,0 0 0 0 0,-5 2 0 0 0,-41 18 52 0 0,32-17-40 0 0,1 0 0 0 0,-1-1 0 0 0,0 0 0 0 0,0-2 0 0 0,-24 2 0 0 0,41-4-52 0 0,34 0-2828 0 0,274-6 2033 0 0,-306 6 795 0 0,-1 0 0 0 0,0-1 0 0 0,1 1 0 0 0,-1 0 0 0 0,0 0 0 0 0,1 0 0 0 0,-1 0 0 0 0,0 1 1 0 0,1-1-1 0 0,-1 0 0 0 0,0 0 0 0 0,1 1 0 0 0,-1-1 0 0 0,0 1 0 0 0,0-1 0 0 0,1 1 0 0 0,-1 0 0 0 0,0-1 0 0 0,0 1 1 0 0,0 0-1 0 0,0 0 0 0 0,0 0 0 0 0,0 0 0 0 0,0 0 0 0 0,0 0 0 0 0,0 0 0 0 0,0 0 0 0 0,-1 0 0 0 0,1 0 0 0 0,0 0 1 0 0,-1 0-1 0 0,1 1 0 0 0,-1-1 0 0 0,1 0 0 0 0,-1 3 0 0 0,0-3 40 0 0,0 1-1 0 0,-1 0 1 0 0,1 0 0 0 0,-1 0 0 0 0,1 0-1 0 0,-1 0 1 0 0,0-1 0 0 0,0 1 0 0 0,0 0-1 0 0,0-1 1 0 0,0 1 0 0 0,0-1-1 0 0,0 1 1 0 0,-1-1 0 0 0,1 1 0 0 0,-1-1-1 0 0,1 0 1 0 0,-1 0 0 0 0,1 0-1 0 0,-1 0 1 0 0,1 0 0 0 0,-1 0 0 0 0,0 0-1 0 0,-2 1 1 0 0,-15 5 293 0 0,0-1 0 0 0,0-1 0 0 0,0 0 1 0 0,-1-2-1 0 0,-25 3 0 0 0,-50-3-2240 0 0,89-7-2314 0 0</inkml:trace>
</inkml:ink>
</file>

<file path=ppt/ink/ink6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3.906"/>
    </inkml:context>
    <inkml:brush xml:id="br0">
      <inkml:brushProperty name="width" value="0.05" units="cm"/>
      <inkml:brushProperty name="height" value="0.05" units="cm"/>
    </inkml:brush>
  </inkml:definitions>
  <inkml:trace contextRef="#ctx0" brushRef="#br0">14 0 7194 0 0,'0'0'9655'0'0,"-3"20"-9100"0"0,1-8-497 0 0,-2 14 96 0 0,1 0 0 0 0,2 0 1 0 0,0 0-1 0 0,3 28 0 0 0,9 40-873 0 0,-9-63-1786 0 0,-2 0-3329 0 0</inkml:trace>
</inkml:ink>
</file>

<file path=ppt/ink/ink6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5.809"/>
    </inkml:context>
    <inkml:brush xml:id="br0">
      <inkml:brushProperty name="width" value="0.05" units="cm"/>
      <inkml:brushProperty name="height" value="0.05" units="cm"/>
    </inkml:brush>
  </inkml:definitions>
  <inkml:trace contextRef="#ctx0" brushRef="#br0">38 0 7017 0 0,'0'0'6527'0'0,"-5"14"-6360"0"0,-3 4-140 0 0,4-8-43 0 0,-1 1 1 0 0,2-1-1 0 0,-5 22 0 0 0,4 3-1590 0 0,3-11-6020 0 0,1-22 6012 0 0,0 2-1215 0 0</inkml:trace>
</inkml:ink>
</file>

<file path=ppt/ink/ink6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6.217"/>
    </inkml:context>
    <inkml:brush xml:id="br0">
      <inkml:brushProperty name="width" value="0.05" units="cm"/>
      <inkml:brushProperty name="height" value="0.05" units="cm"/>
    </inkml:brush>
  </inkml:definitions>
  <inkml:trace contextRef="#ctx0" brushRef="#br0">0 0 2144 0 0,'0'0'10513'0'0,"6"24"-9247"0"0,22 73-176 0 0,-27-93-940 0 0,0 1 1 0 0,1-1-1 0 0,0 1 1 0 0,0-1 0 0 0,0 1-1 0 0,1-1 1 0 0,-1 0 0 0 0,1 0-1 0 0,0 0 1 0 0,0-1 0 0 0,1 1-1 0 0,-1-1 1 0 0,1 1-1 0 0,5 3 1 0 0,8 8 393 0 0,-4-2-214 0 0,3 4 217 0 0,-1 0 0 0 0,15 21 0 0 0,-26-32-407 0 0,-1 0 1 0 0,1 0-1 0 0,-1 0 1 0 0,-1 0-1 0 0,1 1 1 0 0,-1-1-1 0 0,0 1 1 0 0,0 0-1 0 0,-1-1 1 0 0,0 1-1 0 0,0 10 1 0 0,-1-14-116 0 0,0-1 0 0 0,0 0 1 0 0,-1 0-1 0 0,1 0 1 0 0,-1 0-1 0 0,1 1 0 0 0,-1-1 1 0 0,0 0-1 0 0,0 0 1 0 0,0 0-1 0 0,0-1 0 0 0,0 1 1 0 0,-1 0-1 0 0,1 0 1 0 0,0-1-1 0 0,-1 1 0 0 0,1 0 1 0 0,-1-1-1 0 0,0 0 1 0 0,1 1-1 0 0,-1-1 0 0 0,0 0 1 0 0,0 0-1 0 0,0 0 1 0 0,0 0-1 0 0,0 0 0 0 0,0 0 1 0 0,0-1-1 0 0,0 1 1 0 0,-4 0-1 0 0,-31 1-2207 0 0,4-11-6164 0 0</inkml:trace>
</inkml:ink>
</file>

<file path=ppt/ink/ink6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6.602"/>
    </inkml:context>
    <inkml:brush xml:id="br0">
      <inkml:brushProperty name="width" value="0.05" units="cm"/>
      <inkml:brushProperty name="height" value="0.05" units="cm"/>
    </inkml:brush>
  </inkml:definitions>
  <inkml:trace contextRef="#ctx0" brushRef="#br0">1 165 12611 0 0,'0'0'2912'0'0,"204"-91"-2928"0"0,-163 76-48 0 0,-5 2-48 0 0,-3 0-112 0 0,-3 3-152 0 0,-8 1-200 0 0,-3 3-136 0 0,-4 3-176 0 0,0 1-409 0 0,-8 0-1071 0 0,-1 2-289 0 0</inkml:trace>
</inkml:ink>
</file>

<file path=ppt/ink/ink6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6.959"/>
    </inkml:context>
    <inkml:brush xml:id="br0">
      <inkml:brushProperty name="width" value="0.05" units="cm"/>
      <inkml:brushProperty name="height" value="0.05" units="cm"/>
    </inkml:brush>
  </inkml:definitions>
  <inkml:trace contextRef="#ctx0" brushRef="#br0">94 53 2945 0 0,'0'0'7201'0'0,"-14"11"-6210"0"0,-41 36 16 0 0,53-46-857 0 0,-1 1 1 0 0,2 0-1 0 0,-1 0 0 0 0,0 0 1 0 0,0 1-1 0 0,1-1 0 0 0,-1 0 0 0 0,1 1 1 0 0,-1-1-1 0 0,1 0 0 0 0,0 1 1 0 0,0 0-1 0 0,0-1 0 0 0,1 1 1 0 0,-1 0-1 0 0,1-1 0 0 0,-1 1 1 0 0,1 0-1 0 0,0-1 0 0 0,0 1 1 0 0,0 0-1 0 0,0 0 0 0 0,1-1 1 0 0,-1 1-1 0 0,2 5 0 0 0,0-3 66 0 0,0 0 0 0 0,0 0 0 0 0,1 0-1 0 0,0 0 1 0 0,0 0 0 0 0,0 0 0 0 0,0-1 0 0 0,8 8 0 0 0,-5-6-88 0 0,1-1 0 0 0,-1 0 1 0 0,1 0-1 0 0,0 0 0 0 0,0-1 1 0 0,0 0-1 0 0,1-1 0 0 0,0 1 1 0 0,-1-1-1 0 0,1-1 0 0 0,14 3 1 0 0,-3-2 102 0 0,0-1 1 0 0,0-1 0 0 0,38-2 0 0 0,-54 1-221 0 0,-1 0 1 0 0,1 0-1 0 0,0-1 1 0 0,0 1 0 0 0,0-1-1 0 0,0 0 1 0 0,0 0-1 0 0,0 0 1 0 0,-1 0 0 0 0,1 0-1 0 0,0 0 1 0 0,-1-1-1 0 0,1 0 1 0 0,-1 1 0 0 0,0-1-1 0 0,1 0 1 0 0,-1 0-1 0 0,0 0 1 0 0,0 0 0 0 0,0-1-1 0 0,-1 1 1 0 0,1-1-1 0 0,0 1 1 0 0,-1-1-1 0 0,0 1 1 0 0,1-1 0 0 0,-1 0-1 0 0,0 1 1 0 0,-1-1-1 0 0,1 0 1 0 0,0 0 0 0 0,-1 0-1 0 0,1 0 1 0 0,-1 0-1 0 0,0 0 1 0 0,0 0 0 0 0,0 0-1 0 0,-1 0 1 0 0,1 0-1 0 0,0 0 1 0 0,-1 1 0 0 0,0-1-1 0 0,0 0 1 0 0,0 0-1 0 0,0 0 1 0 0,0 1 0 0 0,-1-1-1 0 0,1 1 1 0 0,-1-1-1 0 0,0 1 1 0 0,-2-3 0 0 0,2 2-200 0 0,-17-22 339 0 0,0 1-1 0 0,-1 1 1 0 0,-29-25 0 0 0,41 41-591 0 0,-1 1 0 0 0,1 0 0 0 0,-1 1-1 0 0,0 0 1 0 0,-16-6 0 0 0,18 8-943 0 0,0 1-1 0 0,0 0 0 0 0,-1 1 1 0 0,1 0-1 0 0,0 0 1 0 0,-1 0-1 0 0,1 1 0 0 0,-14 1 1 0 0,13 1-5004 0 0</inkml:trace>
</inkml:ink>
</file>

<file path=ppt/ink/ink6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7.503"/>
    </inkml:context>
    <inkml:brush xml:id="br0">
      <inkml:brushProperty name="width" value="0.05" units="cm"/>
      <inkml:brushProperty name="height" value="0.05" units="cm"/>
    </inkml:brush>
  </inkml:definitions>
  <inkml:trace contextRef="#ctx0" brushRef="#br0">79 126 1336 0 0,'0'0'10559'0'0,"-12"3"-10071"0"0,-34 10 68 0 0,44-12-422 0 0,1 1 1 0 0,-1-1-1 0 0,1 0 0 0 0,-1 1 1 0 0,1-1-1 0 0,0 1 0 0 0,-1-1 1 0 0,1 1-1 0 0,0 0 1 0 0,0 0-1 0 0,0-1 0 0 0,0 1 1 0 0,1 0-1 0 0,-1 0 0 0 0,0 0 1 0 0,1 0-1 0 0,0 0 1 0 0,-1 0-1 0 0,1 0 0 0 0,0 0 1 0 0,0 0-1 0 0,0 0 1 0 0,0 0-1 0 0,0 0 0 0 0,0 0 1 0 0,1 0-1 0 0,-1 0 0 0 0,2 2 1 0 0,-2 4 245 0 0,0-3-271 0 0,0 0 1 0 0,1 0-1 0 0,0 1 1 0 0,0-1-1 0 0,0 0 1 0 0,0 0 0 0 0,1 0-1 0 0,-1 0 1 0 0,1 0-1 0 0,1-1 1 0 0,-1 1-1 0 0,1-1 1 0 0,0 1-1 0 0,0-1 1 0 0,0 0-1 0 0,0 0 1 0 0,1 0 0 0 0,-1 0-1 0 0,1-1 1 0 0,0 0-1 0 0,0 1 1 0 0,1-1-1 0 0,-1-1 1 0 0,1 1-1 0 0,-1-1 1 0 0,1 1-1 0 0,0-1 1 0 0,0-1 0 0 0,0 1-1 0 0,0-1 1 0 0,9 2-1 0 0,0-1-13 0 0,-1 0 0 0 0,1-1 0 0 0,0 0 0 0 0,0-2 1 0 0,0 1-1 0 0,-1-1 0 0 0,1-1 0 0 0,0-1 0 0 0,-1 0 0 0 0,0 0 0 0 0,14-7 0 0 0,-21 8-90 0 0,3-2 36 0 0,0 1 1 0 0,-1-1-1 0 0,0-1 0 0 0,0 1 1 0 0,11-9-1 0 0,-17 11-11 0 0,0-1 0 0 0,0 1 0 0 0,1-1 0 0 0,-1 1 0 0 0,-1-1 0 0 0,1 0 0 0 0,0 0 0 0 0,-1 0 0 0 0,1 0 0 0 0,-1 0 0 0 0,0 0 0 0 0,0-1 0 0 0,0 1 0 0 0,-1 0 0 0 0,1 0 0 0 0,-1-1 0 0 0,0 1 0 0 0,0-6 1 0 0,0 2 0 0 0,-1 0 0 0 0,0 0 0 0 0,-1 0 0 0 0,0 0 0 0 0,0 0 0 0 0,-1 0 0 0 0,1 0 0 0 0,-2 1 0 0 0,1-1 1 0 0,-1 1-1 0 0,0 0 0 0 0,0 0 0 0 0,0 0 0 0 0,-1 0 0 0 0,0 1 0 0 0,-8-8 0 0 0,-5-2-103 0 0,-1 0-1 0 0,0 1 1 0 0,-37-20 0 0 0,52 32-75 0 0,0-1 1 0 0,0 1 0 0 0,-1 1 0 0 0,1-1 0 0 0,-1 1-1 0 0,1-1 1 0 0,-1 1 0 0 0,1 1 0 0 0,-1-1 0 0 0,0 1-1 0 0,1-1 1 0 0,-1 1 0 0 0,0 1 0 0 0,1-1 0 0 0,-7 2-1 0 0,-13 7-3598 0 0,1 6-3611 0 0</inkml:trace>
</inkml:ink>
</file>

<file path=ppt/ink/ink6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8.190"/>
    </inkml:context>
    <inkml:brush xml:id="br0">
      <inkml:brushProperty name="width" value="0.05" units="cm"/>
      <inkml:brushProperty name="height" value="0.05" units="cm"/>
    </inkml:brush>
  </inkml:definitions>
  <inkml:trace contextRef="#ctx0" brushRef="#br0">1 108 10154 0 0,'0'0'6907'0'0,"31"-9"-6487"0"0,152-42 171 0 0,-158 44-390 0 0,108-26 1823 0 0,-118 30-2455 0 0,1 1-1 0 0,0 0 1 0 0,0 2-1 0 0,-1-1 1 0 0,1 2-1 0 0,22 3 1 0 0</inkml:trace>
</inkml:ink>
</file>

<file path=ppt/ink/ink6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08.566"/>
    </inkml:context>
    <inkml:brush xml:id="br0">
      <inkml:brushProperty name="width" value="0.05" units="cm"/>
      <inkml:brushProperty name="height" value="0.05" units="cm"/>
    </inkml:brush>
  </inkml:definitions>
  <inkml:trace contextRef="#ctx0" brushRef="#br0">0 65 13235 0 0,'0'0'7225'0'0,"201"-26"-7297"0"0,-162 17-232 0 0,-3 0-392 0 0,-3 1-768 0 0,-1 3-1969 0 0,-12-1-1128 0 0,-5 4-5369 0 0</inkml:trace>
</inkml:ink>
</file>

<file path=ppt/ink/ink6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23.665"/>
    </inkml:context>
    <inkml:brush xml:id="br0">
      <inkml:brushProperty name="width" value="0.05" units="cm"/>
      <inkml:brushProperty name="height" value="0.05" units="cm"/>
    </inkml:brush>
  </inkml:definitions>
  <inkml:trace contextRef="#ctx0" brushRef="#br0">338 34 3513 0 0,'0'0'12112'0'0,"-1"-6"-11347"0"0,1 5-709 0 0,0 0-1 0 0,-1-1 1 0 0,1 1-1 0 0,0 0 1 0 0,0 0-1 0 0,-1 0 1 0 0,1-1-1 0 0,-1 1 1 0 0,1 0-1 0 0,-1 0 0 0 0,0 0 1 0 0,1 0-1 0 0,-1 0 1 0 0,0 0-1 0 0,0 0 1 0 0,0 0-1 0 0,0 0 1 0 0,0 0-1 0 0,0 0 1 0 0,0 1-1 0 0,0-1 1 0 0,-1 0-1 0 0,0 0-54 0 0,-1 0-1 0 0,1 0 1 0 0,-1 1-1 0 0,1 0 1 0 0,-1-1-1 0 0,1 1 1 0 0,-1 0-1 0 0,1 0 1 0 0,0 1-1 0 0,-1-1 1 0 0,1 0-1 0 0,-1 1 1 0 0,1-1-1 0 0,-1 1 1 0 0,-2 1-1 0 0,-29 12-44 0 0,1 1-1 0 0,0 2 1 0 0,1 2-1 0 0,1 0 1 0 0,1 2-1 0 0,-42 38 0 0 0,71-58 31 0 0,0-1-1 0 0,0 1 1 0 0,0 0-1 0 0,0 0 1 0 0,0 0-1 0 0,0-1 1 0 0,1 1-1 0 0,-1 0 0 0 0,0 0 1 0 0,1 0-1 0 0,-1 0 1 0 0,0 0-1 0 0,1 0 1 0 0,-1 0-1 0 0,1 0 1 0 0,0 1-1 0 0,-1-1 1 0 0,1 0-1 0 0,0 0 0 0 0,0 0 1 0 0,0 0-1 0 0,0 1 1 0 0,0-1-1 0 0,0 0 1 0 0,0 0-1 0 0,0 0 1 0 0,1 2-1 0 0,0-1 26 0 0,0 0-1 0 0,0 0 0 0 0,0 0 1 0 0,1 0-1 0 0,-1-1 1 0 0,1 1-1 0 0,0 0 0 0 0,-1-1 1 0 0,1 1-1 0 0,0-1 1 0 0,0 0-1 0 0,0 1 0 0 0,2 0 1 0 0,10 4 141 0 0,0 0 0 0 0,1 0 0 0 0,18 3 0 0 0,-30-8-147 0 0,30 9 51 0 0,0 0-1 0 0,33 17 1 0 0,-58-23-66 0 0,1 0 1 0 0,-1 0 0 0 0,1 1-1 0 0,-1 1 1 0 0,-1-1 0 0 0,1 1 0 0 0,-1 0-1 0 0,0 1 1 0 0,0-1 0 0 0,-1 2-1 0 0,0-1 1 0 0,8 12 0 0 0,-13-15-6 0 0,1 0 0 0 0,-1 0 0 0 0,0 0 0 0 0,0 0 0 0 0,0 1 0 0 0,-1-1 0 0 0,1 0 0 0 0,-1 0 0 0 0,0 0 0 0 0,0 1 0 0 0,-1-1 0 0 0,1 0 0 0 0,-1 0 1 0 0,0 0-1 0 0,0 0 0 0 0,0 0 0 0 0,0 0 0 0 0,-1 0 0 0 0,0 0 0 0 0,0 0 0 0 0,0-1 0 0 0,0 1 0 0 0,0-1 0 0 0,-1 1 0 0 0,0-1 0 0 0,1 0 0 0 0,-1 0 0 0 0,0 0 0 0 0,-5 3 0 0 0,4-2-4 0 0,0-1 0 0 0,-1 0-1 0 0,1 1 1 0 0,-1-2-1 0 0,0 1 1 0 0,0 0 0 0 0,0-1-1 0 0,0 0 1 0 0,0 0-1 0 0,-1-1 1 0 0,1 1-1 0 0,0-1 1 0 0,-1 0 0 0 0,1-1-1 0 0,-1 1 1 0 0,1-1-1 0 0,-1 0 1 0 0,1 0 0 0 0,-1-1-1 0 0,1 0 1 0 0,-1 0-1 0 0,-5-2 1 0 0,6 1 28 0 0,0-1 0 0 0,1-1-1 0 0,-1 1 1 0 0,1 0 0 0 0,0-1 0 0 0,0 0 0 0 0,0 0 0 0 0,1 0-1 0 0,-1-1 1 0 0,1 1 0 0 0,0-1 0 0 0,0 0 0 0 0,1 0 0 0 0,-1 0-1 0 0,1 0 1 0 0,0 0 0 0 0,1 0 0 0 0,-1 0 0 0 0,1-1 0 0 0,0 1-1 0 0,0-1 1 0 0,1 1 0 0 0,0-10 0 0 0,-1-2 0 0 0,1 1 1 0 0,1 0-1 0 0,0 0 1 0 0,1 0-1 0 0,1 0 1 0 0,0 0 0 0 0,6-15-1 0 0,4 1-830 0 0,0 1 1 0 0,29-45-1 0 0,13-6-8207 0 0,-50 73 3365 0 0</inkml:trace>
</inkml:ink>
</file>

<file path=ppt/ink/ink6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24.147"/>
    </inkml:context>
    <inkml:brush xml:id="br0">
      <inkml:brushProperty name="width" value="0.05" units="cm"/>
      <inkml:brushProperty name="height" value="0.05" units="cm"/>
    </inkml:brush>
  </inkml:definitions>
  <inkml:trace contextRef="#ctx0" brushRef="#br0">89 1 2881 0 0,'0'0'3239'0'0,"-1"10"-2507"0"0,-4 34 56 0 0,5-40-652 0 0,1-1-1 0 0,0 1 0 0 0,0-1 1 0 0,0 1-1 0 0,1-1 0 0 0,-1 0 1 0 0,1 1-1 0 0,0-1 0 0 0,0 0 1 0 0,0 0-1 0 0,0 0 0 0 0,1-1 1 0 0,-1 1-1 0 0,1 0 0 0 0,-1-1 1 0 0,1 0-1 0 0,0 1 0 0 0,3 1 1 0 0,4 4 112 0 0,22 28 373 0 0,46 66 1 0 0,-41-52-326 0 0,-35-47-185 0 0,1 0 0 0 0,-1 1 1 0 0,1-1-1 0 0,-1 1 0 0 0,0-1 0 0 0,0 1 1 0 0,-1 0-1 0 0,1 0 0 0 0,-1 0 1 0 0,0 0-1 0 0,0 0 0 0 0,0 0 1 0 0,-1 0-1 0 0,1 7 0 0 0,-2-9 69 0 0,1 0-1 0 0,-1 1 0 0 0,0-1 1 0 0,0 0-1 0 0,0 1 0 0 0,0-1 1 0 0,0 0-1 0 0,0 0 0 0 0,-1 0 1 0 0,1 0-1 0 0,-1 0 0 0 0,1 0 1 0 0,-1 0-1 0 0,0-1 0 0 0,0 1 1 0 0,0 0-1 0 0,0-1 0 0 0,0 0 1 0 0,0 1-1 0 0,0-1 1 0 0,0 0-1 0 0,-1 0 0 0 0,1 0 1 0 0,-4 1-1 0 0,-2 0-106 0 0,-1 1 1 0 0,1-1-1 0 0,-1-1 1 0 0,0 1-1 0 0,0-1 1 0 0,1-1-1 0 0,-1 0 1 0 0,0 0-1 0 0,0-1 1 0 0,0 0-1 0 0,1 0 1 0 0,-18-6-1 0 0,-36-17-2716 0 0,6-8-6071 0 0,44 24 964 0 0</inkml:trace>
</inkml:ink>
</file>

<file path=ppt/ink/ink6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24.554"/>
    </inkml:context>
    <inkml:brush xml:id="br0">
      <inkml:brushProperty name="width" value="0.05" units="cm"/>
      <inkml:brushProperty name="height" value="0.05" units="cm"/>
    </inkml:brush>
  </inkml:definitions>
  <inkml:trace contextRef="#ctx0" brushRef="#br0">1 163 8074 0 0,'0'0'3376'0'0,"203"-134"-5312"0"0,-175 125 688 0 0,-6-1-441 0 0,4 5-103 0 0,-9 3-945 0 0,-8 0 689 0 0</inkml:trace>
</inkml:ink>
</file>

<file path=ppt/ink/ink6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24.962"/>
    </inkml:context>
    <inkml:brush xml:id="br0">
      <inkml:brushProperty name="width" value="0.05" units="cm"/>
      <inkml:brushProperty name="height" value="0.05" units="cm"/>
    </inkml:brush>
  </inkml:definitions>
  <inkml:trace contextRef="#ctx0" brushRef="#br0">34 3 10898 0 0,'0'0'12166'0'0,"-6"-1"-12805"0"0,-16 0 75 0 0,16 1-192 0 0</inkml:trace>
</inkml:ink>
</file>

<file path=ppt/ink/ink6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25.356"/>
    </inkml:context>
    <inkml:brush xml:id="br0">
      <inkml:brushProperty name="width" value="0.05" units="cm"/>
      <inkml:brushProperty name="height" value="0.05" units="cm"/>
    </inkml:brush>
  </inkml:definitions>
  <inkml:trace contextRef="#ctx0" brushRef="#br0">0 88 7186 0 0,'0'0'12982'0'0,"3"-3"-12399"0"0,3-2-466 0 0,0 0 1 0 0,0 1-1 0 0,0 0 0 0 0,1 0 1 0 0,-1 1-1 0 0,1-1 1 0 0,0 1-1 0 0,0 1 0 0 0,13-4 1 0 0,79-15-31 0 0,-73 16-52 0 0,9-2-100 0 0,1 2-1 0 0,53-2 0 0 0,-86 52 299 0 0,-27 267 661 0 0,3-98-745 0 0,17-152-484 0 0,-2 18-534 0 0,5-26-10017 0 0</inkml:trace>
</inkml:ink>
</file>

<file path=ppt/ink/ink6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25.718"/>
    </inkml:context>
    <inkml:brush xml:id="br0">
      <inkml:brushProperty name="width" value="0.05" units="cm"/>
      <inkml:brushProperty name="height" value="0.05" units="cm"/>
    </inkml:brush>
  </inkml:definitions>
  <inkml:trace contextRef="#ctx0" brushRef="#br0">31 1 4121 0 0,'0'0'12500'0'0,"-3"8"-11936"0"0,-5 27-131 0 0,0 1 0 0 0,3 0 0 0 0,1 0 0 0 0,1 1 0 0 0,5 67 0 0 0,-1-86-677 0 0,0 0 0 0 0,2 1 0 0 0,0-1 0 0 0,7 18 0 0 0,8 3-8432 0 0</inkml:trace>
</inkml:ink>
</file>

<file path=ppt/ink/ink6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26.110"/>
    </inkml:context>
    <inkml:brush xml:id="br0">
      <inkml:brushProperty name="width" value="0.05" units="cm"/>
      <inkml:brushProperty name="height" value="0.05" units="cm"/>
    </inkml:brush>
  </inkml:definitions>
  <inkml:trace contextRef="#ctx0" brushRef="#br0">207 1 3425 0 0,'0'0'15495'0'0,"-16"34"-14529"0"0,-50 109-53 0 0,57-120-482 0 0,0 0-1 0 0,1 1 0 0 0,1 0 1 0 0,1 0-1 0 0,-4 43 1 0 0,1-7-21 0 0,-27 209-85 0 0,15-90-2292 0 0,16-155-1055 0 0,0-9-5449 0 0</inkml:trace>
</inkml:ink>
</file>

<file path=ppt/ink/ink6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26.500"/>
    </inkml:context>
    <inkml:brush xml:id="br0">
      <inkml:brushProperty name="width" value="0.05" units="cm"/>
      <inkml:brushProperty name="height" value="0.05" units="cm"/>
    </inkml:brush>
  </inkml:definitions>
  <inkml:trace contextRef="#ctx0" brushRef="#br0">174 180 808 0 0,'0'0'2357'0'0,"-5"10"-860"0"0,5-6-1263 0 0,1 0 0 0 0,-1 1 0 0 0,1-1 0 0 0,-1 0-1 0 0,1 1 1 0 0,0-1 0 0 0,1 0 0 0 0,-1 0 0 0 0,1 0-1 0 0,0 0 1 0 0,0 0 0 0 0,0-1 0 0 0,0 1 0 0 0,1 0-1 0 0,-1-1 1 0 0,1 0 0 0 0,6 7 0 0 0,-7-8-26 0 0,1 0-1 0 0,-1 0 1 0 0,0 0 0 0 0,0-1 0 0 0,1 1 0 0 0,-1 0 0 0 0,1-1-1 0 0,0 0 1 0 0,-1 1 0 0 0,1-1 0 0 0,0 0 0 0 0,0 0-1 0 0,0-1 1 0 0,0 1 0 0 0,0-1 0 0 0,0 1 0 0 0,0-1 0 0 0,-1 0-1 0 0,1 0 1 0 0,0 0 0 0 0,0-1 0 0 0,0 1 0 0 0,0-1 0 0 0,0 1-1 0 0,0-1 1 0 0,0 0 0 0 0,5-2 0 0 0,-5 1-147 0 0,0 1 1 0 0,0-1-1 0 0,-1 0 1 0 0,1 0-1 0 0,0 0 1 0 0,-1 0-1 0 0,0-1 1 0 0,1 1-1 0 0,-1 0 1 0 0,0-1-1 0 0,0 0 1 0 0,0 1-1 0 0,-1-1 1 0 0,1 0-1 0 0,-1 0 1 0 0,1 0-1 0 0,-1 0 1 0 0,0 0-1 0 0,0 0 1 0 0,0-1-1 0 0,-1 1 1 0 0,1 0-1 0 0,-1 0 1 0 0,0-1-1 0 0,0 1 1 0 0,0 0-1 0 0,0-1 1 0 0,0 1-1 0 0,-1 0 0 0 0,1 0 1 0 0,-1-1-1 0 0,0 1 1 0 0,0 0-1 0 0,0 0 1 0 0,-1 0-1 0 0,1 0 1 0 0,-1 0-1 0 0,-3-4 1 0 0,-4-8-33 0 0,-1-1 0 0 0,-1 2 0 0 0,0 0 0 0 0,-2 0 0 0 0,-19-17 0 0 0,24 23-65 0 0,-1 1 0 0 0,0 0 1 0 0,0 1-1 0 0,-1 0 0 0 0,0 1 0 0 0,0 0 0 0 0,0 0 0 0 0,-1 1 0 0 0,-13-4 0 0 0,20 7-120 0 0,-1 0 1 0 0,1 1 0 0 0,-1-1-1 0 0,0 1 1 0 0,1 0-1 0 0,-1 0 1 0 0,1 1-1 0 0,-1-1 1 0 0,0 1-1 0 0,-7 2 1 0 0,9-2-183 0 0,0 1 1 0 0,-1-1-1 0 0,1 1 1 0 0,0 0-1 0 0,0 0 1 0 0,1 0-1 0 0,-1 0 1 0 0,0 0-1 0 0,1 1 1 0 0,-1-1-1 0 0,1 1 1 0 0,0 0-1 0 0,0 0 1 0 0,0 0-1 0 0,-3 5 1 0 0,-3 9-3559 0 0,2-4-2001 0 0</inkml:trace>
</inkml:ink>
</file>

<file path=ppt/ink/ink6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0:27.170"/>
    </inkml:context>
    <inkml:brush xml:id="br0">
      <inkml:brushProperty name="width" value="0.05" units="cm"/>
      <inkml:brushProperty name="height" value="0.05" units="cm"/>
    </inkml:brush>
  </inkml:definitions>
  <inkml:trace contextRef="#ctx0" brushRef="#br0">0 0 3553 0 0,'0'0'1853'0'0,"3"21"-1631"0"0,10 65 22 0 0,-12-79-90 0 0,1-1-1 0 0,-1 1 1 0 0,2-1-1 0 0,-1 0 1 0 0,0 0 0 0 0,1 0-1 0 0,0 0 1 0 0,1 0-1 0 0,-1 0 1 0 0,1-1 0 0 0,0 0-1 0 0,1 0 1 0 0,-1 0-1 0 0,1 0 1 0 0,0-1 0 0 0,0 1-1 0 0,0-1 1 0 0,1-1-1 0 0,-1 1 1 0 0,1-1 0 0 0,0 0-1 0 0,0 0 1 0 0,0 0-1 0 0,1-1 1 0 0,-1 0 0 0 0,0-1-1 0 0,1 1 1 0 0,0-1-1 0 0,-1 0 1 0 0,10-1 0 0 0,-6 1 99 0 0,-1-1 0 0 0,0 0 0 0 0,1 0 0 0 0,-1-1 0 0 0,0-1 0 0 0,0 0 0 0 0,1 0 0 0 0,-1-1 0 0 0,-1 0 0 0 0,1 0 0 0 0,0-1 0 0 0,-1 0 0 0 0,0 0 0 0 0,0-1 0 0 0,0 0 0 0 0,0-1 0 0 0,-1 0 0 0 0,0 0 0 0 0,9-10 0 0 0,-14 14-210 0 0,0-1 0 0 0,0 1 0 0 0,-1 0 0 0 0,1-1 0 0 0,0 1 0 0 0,-1-1 0 0 0,0 0 0 0 0,0 1 0 0 0,0-1 0 0 0,0 0 0 0 0,0 0 0 0 0,0 0 0 0 0,-1 1 0 0 0,1-1 0 0 0,-1 0 0 0 0,0 0 1 0 0,0 0-1 0 0,0 0 0 0 0,0 0 0 0 0,-1 0 0 0 0,1 0 0 0 0,-1 0 0 0 0,1 0 0 0 0,-1 1 0 0 0,0-1 0 0 0,0 0 0 0 0,0 0 0 0 0,-1 1 0 0 0,1-1 0 0 0,-1 1 0 0 0,-1-3 0 0 0,-1 1-463 0 0,1 0 1 0 0,-1 1-1 0 0,0 0 1 0 0,0-1-1 0 0,0 1 0 0 0,0 1 1 0 0,-6-4-1 0 0,-37-11-8349 0 0,35 14 3824 0 0</inkml:trace>
</inkml:ink>
</file>

<file path=ppt/ink/ink6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18.321"/>
    </inkml:context>
    <inkml:brush xml:id="br0">
      <inkml:brushProperty name="width" value="0.05" units="cm"/>
      <inkml:brushProperty name="height" value="0.05" units="cm"/>
    </inkml:brush>
  </inkml:definitions>
  <inkml:trace contextRef="#ctx0" brushRef="#br0">1 47 4681 0 0,'0'0'10141'0'0,"38"-14"-7839"0"0,-16 7-1879 0 0,1 0 0 0 0,-1 1 0 0 0,1 2 0 0 0,0 0 0 0 0,1 1 0 0 0,-1 2 0 0 0,37 1 0 0 0,-57 1-456 0 0,0 0 0 0 0,0 0 0 0 0,0 0 0 0 0,0 1 0 0 0,0-1 0 0 0,0 1 0 0 0,0-1 0 0 0,-1 1 0 0 0,1 0 0 0 0,-1 0 0 0 0,5 5 0 0 0,12 9-2826 0 0,3-9-8417 0 0</inkml:trace>
</inkml:ink>
</file>

<file path=ppt/ink/ink6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18.690"/>
    </inkml:context>
    <inkml:brush xml:id="br0">
      <inkml:brushProperty name="width" value="0.05" units="cm"/>
      <inkml:brushProperty name="height" value="0.05" units="cm"/>
    </inkml:brush>
  </inkml:definitions>
  <inkml:trace contextRef="#ctx0" brushRef="#br0">1 48 9146 0 0,'0'0'10198'0'0,"31"-5"-9879"0"0,146-28 86 0 0,-164 30-531 0 0,-1 0 0 0 0,1 1 0 0 0,0 1-1 0 0,-1 1 1 0 0,1-1 0 0 0,0 2 0 0 0,16 2 0 0 0,-23-2-1057 0 0,-1 0 1 0 0,0 1-1 0 0,0 0 1 0 0,0 0-1 0 0,0 0 0 0 0,9 6 1 0 0</inkml:trace>
</inkml:ink>
</file>

<file path=ppt/ink/ink6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23.178"/>
    </inkml:context>
    <inkml:brush xml:id="br0">
      <inkml:brushProperty name="width" value="0.05" units="cm"/>
      <inkml:brushProperty name="height" value="0.05" units="cm"/>
    </inkml:brush>
  </inkml:definitions>
  <inkml:trace contextRef="#ctx0" brushRef="#br0">36 23 4481 0 0,'0'0'12873'0'0,"-6"2"-12055"0"0,1 0-535 0 0,-20 5 2669 0 0,35-7-210 0 0,37 0-2682 0 0,39 0 99 0 0,1-3 0 0 0,111-20 1 0 0,-190 21 63 0 0,23-4-423 0 0,-32 6 245 0 0,1 0 1 0 0,0 1-1 0 0,0-1 1 0 0,0 0-1 0 0,0 0 1 0 0,0 1-1 0 0,0-1 1 0 0,0 0-1 0 0,-1 0 1 0 0,1 0-1 0 0,0 1 1 0 0,0-1-1 0 0,0 0 0 0 0,0 0 1 0 0,0 1-1 0 0,0-1 1 0 0,0 0-1 0 0,0 0 1 0 0,0 1-1 0 0,0-1 1 0 0,0 0-1 0 0,1 0 1 0 0,-1 0-1 0 0,0 1 1 0 0,0-1-1 0 0,0 0 1 0 0,0 0-1 0 0,0 1 1 0 0,0-1-1 0 0,0 0 0 0 0,1 0 1 0 0,-1 0-1 0 0,0 0 1 0 0,0 1-1 0 0,0-1 1 0 0,0 0-1 0 0,1 0 1 0 0,-1 0-1 0 0,0 0 1 0 0,0 0-1 0 0,0 1 1 0 0,1-1-1 0 0,-1 0 1 0 0,0 0-1 0 0,0 0 0 0 0,1 0 1 0 0,-1 0-1 0 0,0 0 1 0 0,0 0-1 0 0,1 0 1 0 0,-1 0-1 0 0,0 0 1 0 0,0 0-1 0 0,0 0 1 0 0,1 0-1 0 0,-1 0 1 0 0,1 0-1 0 0,-7 8-54 0 0,1 1 0 0 0,0 0 0 0 0,0 1 1 0 0,1-1-1 0 0,0 1 0 0 0,1 0 0 0 0,0 0 0 0 0,1 0 0 0 0,0 0 0 0 0,-1 16 0 0 0,-4 11 24 0 0,-14 67-83 0 0,5 1 0 0 0,-6 211 0 0 0,22-315-48 0 0,1-13-7525 0 0</inkml:trace>
</inkml:ink>
</file>

<file path=ppt/ink/ink6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23.538"/>
    </inkml:context>
    <inkml:brush xml:id="br0">
      <inkml:brushProperty name="width" value="0.05" units="cm"/>
      <inkml:brushProperty name="height" value="0.05" units="cm"/>
    </inkml:brush>
  </inkml:definitions>
  <inkml:trace contextRef="#ctx0" brushRef="#br0">36 1 11987 0 0,'0'0'14443'0'0,"-4"4"-14299"0"0,2-2-182 0 0,-1 0-1 0 0,1-1-1 0 0,-1 2 1 0 0,1-1-1 0 0,-1 0 0 0 0,1 0 1 0 0,0 1-1 0 0,0 0 1 0 0,0-1-1 0 0,0 1 0 0 0,1 0 1 0 0,-1 0-1 0 0,-1 4 1 0 0</inkml:trace>
</inkml:ink>
</file>

<file path=ppt/ink/ink6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23.942"/>
    </inkml:context>
    <inkml:brush xml:id="br0">
      <inkml:brushProperty name="width" value="0.05" units="cm"/>
      <inkml:brushProperty name="height" value="0.05" units="cm"/>
    </inkml:brush>
  </inkml:definitions>
  <inkml:trace contextRef="#ctx0" brushRef="#br0">13 1 14091 0 0,'0'0'9043'0'0,"-3"5"-8951"0"0,2-1-52 0 0,-1-1-1 0 0,1 1 0 0 0,-1 0 0 0 0,1 0 0 0 0,0 0 1 0 0,1 0-1 0 0,-1 0 0 0 0,1 0 0 0 0,-1 0 0 0 0,1 0 1 0 0,0 0-1 0 0,1 1 0 0 0,-1-1 0 0 0,1 0 0 0 0,0 0 1 0 0,0 0-1 0 0,0 0 0 0 0,0-1 0 0 0,1 1 0 0 0,-1 0 1 0 0,1 0-1 0 0,0-1 0 0 0,0 1 0 0 0,4 3 1 0 0,13 22 556 0 0,34 38 1 0 0,-39-52-446 0 0,-1 0 0 0 0,0 1 0 0 0,-1 1 1 0 0,-1 0-1 0 0,0 1 0 0 0,-2 0 0 0 0,14 34 1 0 0,-22-47-111 0 0,0-1 1 0 0,-1 1-1 0 0,1-1 1 0 0,-1 1-1 0 0,0-1 1 0 0,0 1-1 0 0,0-1 1 0 0,-1 1-1 0 0,1 0 1 0 0,-1-1-1 0 0,0 0 1 0 0,-1 1-1 0 0,1-1 1 0 0,-1 0 0 0 0,0 1-1 0 0,0-1 1 0 0,0 0-1 0 0,0 0 1 0 0,-6 7-1 0 0,6-10-65 0 0,1 1 1 0 0,-1-1-1 0 0,1 0 0 0 0,-1 1 1 0 0,0-1-1 0 0,0 0 0 0 0,1 0 1 0 0,-1 0-1 0 0,0 0 0 0 0,0 0 1 0 0,0 0-1 0 0,0-1 0 0 0,0 1 1 0 0,0-1-1 0 0,0 1 0 0 0,0-1 1 0 0,-5 0-1 0 0,5 0-120 0 0,-1-1 0 0 0,0 1 1 0 0,0-1-1 0 0,0 0 0 0 0,0 0 1 0 0,0 0-1 0 0,1 0 0 0 0,-1-1 0 0 0,1 1 1 0 0,-1-1-1 0 0,1 0 0 0 0,-1 1 0 0 0,1-1 1 0 0,0 0-1 0 0,0 0 0 0 0,-2-3 1 0 0,-7-6-1690 0 0,-1-1-4383 0 0</inkml:trace>
</inkml:ink>
</file>

<file path=ppt/ink/ink6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24.316"/>
    </inkml:context>
    <inkml:brush xml:id="br0">
      <inkml:brushProperty name="width" value="0.05" units="cm"/>
      <inkml:brushProperty name="height" value="0.05" units="cm"/>
    </inkml:brush>
  </inkml:definitions>
  <inkml:trace contextRef="#ctx0" brushRef="#br0">0 241 14507 0 0,'0'0'7259'0'0,"33"-31"-6971"0"0,101-95-49 0 0,-76 76 47 0 0,-35 37-203 0 0,-4 6-190 0 0,-13 4-189 0 0,0 1 0 0 0,1 0 0 0 0,0 1 0 0 0,-1-1-1 0 0,1 1 1 0 0,10 0 0 0 0,8 0-8409 0 0</inkml:trace>
</inkml:ink>
</file>

<file path=ppt/ink/ink6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24.841"/>
    </inkml:context>
    <inkml:brush xml:id="br0">
      <inkml:brushProperty name="width" value="0.05" units="cm"/>
      <inkml:brushProperty name="height" value="0.05" units="cm"/>
    </inkml:brush>
  </inkml:definitions>
  <inkml:trace contextRef="#ctx0" brushRef="#br0">6 421 5649 0 0,'0'0'7863'0'0,"10"16"-6941"0"0,-5-7-757 0 0,65 120 4075 0 0,-69-126-3883 0 0,17 46 4537 0 0,-35-75-4043 0 0,7 7-875 0 0,1-1 1 0 0,2 0-1 0 0,0-1 0 0 0,1 1 0 0 0,1-1 0 0 0,1 0 0 0 0,0-1 0 0 0,2 1 0 0 0,1-1 0 0 0,0 1 0 0 0,2-1 0 0 0,0 1 1 0 0,1-1-1 0 0,2 1 0 0 0,0 0 0 0 0,1 0 0 0 0,1 0 0 0 0,1 1 0 0 0,1 0 0 0 0,1 0 0 0 0,0 1 0 0 0,2 0 1 0 0,0 0-1 0 0,1 1 0 0 0,28-31 0 0 0,-35 44 26 0 0,0 0 1 0 0,1 1-1 0 0,0-1 0 0 0,0 1 1 0 0,9-5-1 0 0,17 1-68 0 0,-32 53 367 0 0,-1-34-262 0 0,0 0 0 0 0,-1 0 0 0 0,-1 0 0 0 0,0-1-1 0 0,0 1 1 0 0,-1-1 0 0 0,0 0 0 0 0,-1 0 0 0 0,0 0 0 0 0,-1-1-1 0 0,-8 11 1 0 0,-4 5 215 0 0,-1-1 0 0 0,-40 38-1 0 0,52-55-139 0 0,0 0 0 0 0,-1-1 0 0 0,0 0 0 0 0,-1 0 0 0 0,-15 8 0 0 0,8-9-4063 0 0,1-3-4364 0 0</inkml:trace>
</inkml:ink>
</file>

<file path=ppt/ink/ink6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27.420"/>
    </inkml:context>
    <inkml:brush xml:id="br0">
      <inkml:brushProperty name="width" value="0.05" units="cm"/>
      <inkml:brushProperty name="height" value="0.05" units="cm"/>
    </inkml:brush>
  </inkml:definitions>
  <inkml:trace contextRef="#ctx0" brushRef="#br0">1 498 5393 0 0,'0'0'10365'0'0,"1"6"-9687"0"0,2 55 2862 0 0,1-77 343 0 0,-4-26-3932 0 0,0 34 347 0 0,0-12-222 0 0,7-175 369 0 0,-4 169-447 0 0,1 1 1 0 0,2-1-1 0 0,0 1 0 0 0,2 0 0 0 0,15-36 1 0 0,-19 53-39 0 0,26-48 14 0 0,-28 53-20 0 0,-1 1 0 0 0,1 0 1 0 0,-1 0-1 0 0,1 0 0 0 0,0 0 1 0 0,0 0-1 0 0,0 0 0 0 0,0 1 1 0 0,0-1-1 0 0,0 0 0 0 0,0 1 1 0 0,1 0-1 0 0,-1-1 1 0 0,1 1-1 0 0,-1 0 0 0 0,1 0 1 0 0,-1 1-1 0 0,1-1 0 0 0,4 0 1 0 0,-6 6 38 0 0,-1 1 0 0 0,1 0 0 0 0,-1-1 0 0 0,-1 1-1 0 0,1 0 1 0 0,-2 7 0 0 0,-7 12 77 0 0,-1-1 0 0 0,-2 0-1 0 0,-26 42 1 0 0,24-45-66 0 0,2 1 1 0 0,0 0-1 0 0,2 0 0 0 0,-13 36 0 0 0,22-52 4 0 0,-1-1 0 0 0,1 0 0 0 0,0 1 0 0 0,1-1 0 0 0,-1 0 0 0 0,1 1 0 0 0,0-1 0 0 0,0 1 0 0 0,1-1 0 0 0,0 1 0 0 0,0-1 0 0 0,0 0-1 0 0,3 8 1 0 0,-2-9 10 0 0,0-1 0 0 0,0 1 0 0 0,1-1 0 0 0,-1 1 0 0 0,1-1 0 0 0,0 0 0 0 0,0 0 0 0 0,0 0 0 0 0,0 0 0 0 0,0-1 0 0 0,1 1 0 0 0,-1-1 0 0 0,1 0 0 0 0,0 0 0 0 0,-1 0 0 0 0,1 0 0 0 0,7 1 0 0 0,6 1 32 0 0,-1 0 0 0 0,0-1 0 0 0,1-1 1 0 0,0-1-1 0 0,-1 0 0 0 0,1-1 0 0 0,0-1 0 0 0,-1 0 0 0 0,1-1 0 0 0,-1-1 0 0 0,19-6 0 0 0,-14 3 13 0 0,0-1 0 0 0,0-1 0 0 0,-1-1 0 0 0,0-1 0 0 0,0 0 0 0 0,-1-1 0 0 0,33-27-1 0 0,-48 34-32 0 0,0 0 0 0 0,0 0 0 0 0,0 0 0 0 0,-1 0-1 0 0,0 0 1 0 0,0-1 0 0 0,0 0 0 0 0,0 0 0 0 0,-1 1-1 0 0,0-1 1 0 0,0-1 0 0 0,0 1 0 0 0,0 0 0 0 0,-1 0-1 0 0,0-1 1 0 0,0 1 0 0 0,-1-1 0 0 0,1 1 0 0 0,-1 0-1 0 0,0-1 1 0 0,-1 1 0 0 0,0-7 0 0 0,-1 9-51 0 0,0 1 0 0 0,1 0 0 0 0,-1 0 0 0 0,0 0 0 0 0,0 0 0 0 0,0 0 1 0 0,-1 0-1 0 0,1 0 0 0 0,0 1 0 0 0,-1-1 0 0 0,1 1 0 0 0,-1 0 0 0 0,1 0 0 0 0,-1 0 0 0 0,0 0 0 0 0,1 0 0 0 0,-1 1 1 0 0,0-1-1 0 0,0 1 0 0 0,1-1 0 0 0,-1 1 0 0 0,0 0 0 0 0,0 0 0 0 0,0 0 0 0 0,1 1 0 0 0,-6 0 0 0 0,-1 0-47 0 0,1 0 0 0 0,-1 1-1 0 0,0-1 1 0 0,1 2 0 0 0,-1-1 0 0 0,1 1-1 0 0,-12 6 1 0 0,17-7 51 0 0,0-1 0 0 0,0 1 0 0 0,1 1 0 0 0,-1-1 0 0 0,0 0 0 0 0,1 1 0 0 0,-1-1 0 0 0,1 1 0 0 0,0 0 0 0 0,0-1 0 0 0,0 1 0 0 0,0 0 0 0 0,0 0 0 0 0,0 1 0 0 0,1-1 0 0 0,-1 4 0 0 0,1-5 19 0 0,1 0 0 0 0,0 0 1 0 0,0 0-1 0 0,0 0 1 0 0,1 0-1 0 0,-1 0 0 0 0,0 0 1 0 0,1 0-1 0 0,0 0 1 0 0,-1 0-1 0 0,1 0 0 0 0,0 0 1 0 0,0 0-1 0 0,0 0 1 0 0,0-1-1 0 0,0 1 0 0 0,0 0 1 0 0,1-1-1 0 0,-1 1 0 0 0,0 0 1 0 0,1-1-1 0 0,0 0 1 0 0,-1 1-1 0 0,1-1 0 0 0,0 0 1 0 0,-1 0-1 0 0,1 0 1 0 0,3 1-1 0 0,30 15 152 0 0,0-3 1 0 0,1-1-1 0 0,0-1 1 0 0,72 13-1 0 0,-104-25-109 0 0,0 1 0 0 0,0-1 0 0 0,0 1 0 0 0,0-1 0 0 0,0 0 0 0 0,-1-1 0 0 0,1 1-1 0 0,0-1 1 0 0,0 0 0 0 0,0 0 0 0 0,0 0 0 0 0,-1 0 0 0 0,1-1 0 0 0,6-2 0 0 0,0-3-1 0 0,-1 1 1 0 0,1-2-1 0 0,13-12 0 0 0,3-3-25 0 0,-2 3-5 0 0,2 1-1 0 0,0 2 1 0 0,49-26 0 0 0,-59 36-133 0 0,1 0 0 0 0,0 1 0 0 0,0 1 0 0 0,0 0 0 0 0,1 1 1 0 0,-1 1-1 0 0,1 1 0 0 0,18 0 0 0 0,-16 7-1845 0 0,-11 4-5160 0 0</inkml:trace>
</inkml:ink>
</file>

<file path=ppt/ink/ink6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32.894"/>
    </inkml:context>
    <inkml:brush xml:id="br0">
      <inkml:brushProperty name="width" value="0.05" units="cm"/>
      <inkml:brushProperty name="height" value="0.05" units="cm"/>
    </inkml:brush>
  </inkml:definitions>
  <inkml:trace contextRef="#ctx0" brushRef="#br0">114 81 10914 0 0,'0'0'11251'0'0</inkml:trace>
</inkml:ink>
</file>

<file path=ppt/ink/ink6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47.027"/>
    </inkml:context>
    <inkml:brush xml:id="br0">
      <inkml:brushProperty name="width" value="0.05" units="cm"/>
      <inkml:brushProperty name="height" value="0.05" units="cm"/>
    </inkml:brush>
  </inkml:definitions>
  <inkml:trace contextRef="#ctx0" brushRef="#br0">32 51 3897 0 0,'0'0'15821'0'0,"-4"-10"-15165"0"0,-14-30-187 0 0,18 40-467 0 0,0 1 0 0 0,0-1 0 0 0,0 0 0 0 0,0 0 0 0 0,0 0 0 0 0,0 0 0 0 0,0 0 0 0 0,0 0 0 0 0,0 0 0 0 0,0 0 0 0 0,0 0 0 0 0,0 0 0 0 0,0 1 0 0 0,-1-1 0 0 0,1 0 0 0 0,0 0 0 0 0,0 0 0 0 0,0 0 0 0 0,0 0 0 0 0,0 0 0 0 0,0 0 0 0 0,0 0 0 0 0,0 0 0 0 0,-1 0 0 0 0,1 0 0 0 0,0 0 0 0 0,0 0 0 0 0,0 0 0 0 0,0 0 0 0 0,0 0 0 0 0,0 0 0 0 0,0 0 0 0 0,-1 0 0 0 0,1 0 0 0 0,0 0 0 0 0,0 0 0 0 0,0 0 0 0 0,0 0 0 0 0,0 0 0 0 0,0 0 0 0 0,0 0 0 0 0,0 0 0 0 0,0 0 0 0 0,-1-1 0 0 0,1 1 0 0 0,0 0 0 0 0,0 0 0 0 0,0 0 0 0 0,0 0 0 0 0,0 0 0 0 0,0 0 0 0 0,0 0 0 0 0,0 0 0 0 0,0 0 0 0 0,0 0 0 0 0,0-1 0 0 0,0 1 0 0 0,0 0 0 0 0,0 0 0 0 0,0 0 0 0 0,0 0 0 0 0,0 0 0 0 0,0 0-1 0 0,0 0 1 0 0,0-1 0 0 0,0 1 1 0 0,-3 15 1 0 0,1 16 55 0 0,19 257 188 0 0,3-166-6092 0 0</inkml:trace>
</inkml:ink>
</file>

<file path=ppt/ink/ink6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47.573"/>
    </inkml:context>
    <inkml:brush xml:id="br0">
      <inkml:brushProperty name="width" value="0.05" units="cm"/>
      <inkml:brushProperty name="height" value="0.05" units="cm"/>
    </inkml:brush>
  </inkml:definitions>
  <inkml:trace contextRef="#ctx0" brushRef="#br0">64 0 6369 0 0,'0'0'13150'0'0,"-7"2"-13021"0"0,5-1-122 0 0,0-1 0 0 0,0 1-1 0 0,0 0 1 0 0,-1-1 0 0 0,1 1-1 0 0,0 0 1 0 0,0 0 0 0 0,0 0-1 0 0,0 1 1 0 0,1-1 0 0 0,-1 0-1 0 0,0 1 1 0 0,0-1 0 0 0,1 1-1 0 0,-1 0 1 0 0,1-1 0 0 0,0 1-1 0 0,-1 0 1 0 0,1 0 0 0 0,0 0-1 0 0,0 0 1 0 0,0 0 0 0 0,0 0-1 0 0,0 0 1 0 0,1 0 0 0 0,-1 1-1 0 0,1-1 1 0 0,-1 0 0 0 0,1 0-1 0 0,0 5 1 0 0,-2 8 58 0 0,0 0 1 0 0,2 0-1 0 0,0 1 1 0 0,1-1-1 0 0,0 0 0 0 0,1 1 1 0 0,1-1-1 0 0,0 0 1 0 0,8 20-1 0 0,-9-30-7 0 0,0 1-1 0 0,1-1 1 0 0,-1 0 0 0 0,1 0-1 0 0,0 0 1 0 0,1 0 0 0 0,-1 0-1 0 0,1-1 1 0 0,0 1 0 0 0,0-1-1 0 0,1 0 1 0 0,-1 0 0 0 0,1-1-1 0 0,0 1 1 0 0,0-1-1 0 0,0 0 1 0 0,0 0 0 0 0,0-1-1 0 0,1 0 1 0 0,-1 0 0 0 0,1 0-1 0 0,0 0 1 0 0,-1-1 0 0 0,1 0-1 0 0,0 0 1 0 0,0-1 0 0 0,6 1-1 0 0,-5-2 12 0 0,0 0 0 0 0,0 0 0 0 0,-1-1 0 0 0,1 1-1 0 0,-1-1 1 0 0,1-1 0 0 0,-1 1 0 0 0,0-1 0 0 0,0 0 0 0 0,0-1-1 0 0,0 1 1 0 0,0-1 0 0 0,-1 0 0 0 0,1-1 0 0 0,-1 1 0 0 0,-1-1-1 0 0,1 0 1 0 0,-1 0 0 0 0,1-1 0 0 0,-1 1 0 0 0,-1-1-1 0 0,1 0 1 0 0,-1 0 0 0 0,0 0 0 0 0,-1-1 0 0 0,5-12 0 0 0,-6 14-53 0 0,1 0 1 0 0,-1 0-1 0 0,0 0 1 0 0,0 0 0 0 0,0 0-1 0 0,-1 0 1 0 0,0 0 0 0 0,0-1-1 0 0,0 1 1 0 0,0 0-1 0 0,-1 0 1 0 0,0 0 0 0 0,0 0-1 0 0,-1 0 1 0 0,1 0-1 0 0,-1 0 1 0 0,0 0 0 0 0,0 0-1 0 0,-1 1 1 0 0,1-1 0 0 0,-1 1-1 0 0,0 0 1 0 0,0 0-1 0 0,-1 0 1 0 0,1 0 0 0 0,-1 0-1 0 0,0 1 1 0 0,0-1 0 0 0,0 1-1 0 0,0 0 1 0 0,-1 0-1 0 0,1 1 1 0 0,-1-1 0 0 0,0 1-1 0 0,-8-3 1 0 0,-6 0-270 0 0,-1 1 0 0 0,0 0-1 0 0,1 1 1 0 0,-1 1 0 0 0,-35 2 0 0 0,-9 7-4617 0 0,64-7 4775 0 0,-10 3-3961 0 0</inkml:trace>
</inkml:ink>
</file>

<file path=ppt/ink/ink6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48.400"/>
    </inkml:context>
    <inkml:brush xml:id="br0">
      <inkml:brushProperty name="width" value="0.05" units="cm"/>
      <inkml:brushProperty name="height" value="0.05" units="cm"/>
    </inkml:brush>
  </inkml:definitions>
  <inkml:trace contextRef="#ctx0" brushRef="#br0">103 79 2561 0 0,'0'0'11178'0'0,"-3"1"-11001"0"0,0-1-143 0 0,1 1 0 0 0,0 0-1 0 0,-1 0 1 0 0,1 0-1 0 0,0 1 1 0 0,0-1-1 0 0,0 0 1 0 0,0 1 0 0 0,0 0-1 0 0,0-1 1 0 0,0 1-1 0 0,1 0 1 0 0,-1 0 0 0 0,1 0-1 0 0,-1 0 1 0 0,1 0-1 0 0,0 0 1 0 0,-1 0 0 0 0,1 1-1 0 0,0-1 1 0 0,1 0-1 0 0,-1 1 1 0 0,0-1 0 0 0,1 0-1 0 0,-1 1 1 0 0,1 4-1 0 0,-3 11 557 0 0,2 1 0 0 0,1 30 0 0 0,0-29 45 0 0,0-17-563 0 0,0-1 0 0 0,1 1 0 0 0,-1 0 0 0 0,1-1 0 0 0,-1 1 0 0 0,1-1 0 0 0,0 1 0 0 0,0-1 0 0 0,0 1 0 0 0,1-1 0 0 0,-1 1 0 0 0,1-1 0 0 0,-1 0 0 0 0,1 0 0 0 0,0 0 0 0 0,-1 0 0 0 0,1 0 0 0 0,0 0 0 0 0,0 0 0 0 0,0-1 0 0 0,1 1 0 0 0,-1-1 0 0 0,0 0 0 0 0,1 1 0 0 0,-1-1 0 0 0,4 1 0 0 0,3 1 240 0 0,-1 0 0 0 0,1-1 0 0 0,-1 0-1 0 0,1-1 1 0 0,0 1 0 0 0,15-1 0 0 0,-7-2 21 0 0,1 0 0 0 0,-1-1-1 0 0,18-4 1 0 0,-29 5-215 0 0,0-1 0 0 0,0 0 0 0 0,0 0 1 0 0,0 0-1 0 0,0 0 0 0 0,0-1 0 0 0,-1 0 0 0 0,1 0 0 0 0,-1 0 1 0 0,0-1-1 0 0,9-8 0 0 0,-10 7-18 0 0,-1 0-1 0 0,1 0 1 0 0,0 0 0 0 0,-1-1 0 0 0,0 0-1 0 0,-1 0 1 0 0,1 1 0 0 0,-1-2 0 0 0,0 1-1 0 0,-1 0 1 0 0,1 0 0 0 0,-1 0 0 0 0,0-1-1 0 0,-1 1 1 0 0,0-1 0 0 0,0 1 0 0 0,0 0-1 0 0,-1-1 1 0 0,1 1 0 0 0,-2 0 0 0 0,1-1-1 0 0,-1 1 1 0 0,0 0 0 0 0,0 0 0 0 0,-4-8-1 0 0,2 7-125 0 0,0 1 0 0 0,0 0 0 0 0,0-1 0 0 0,-1 1 0 0 0,0 1-1 0 0,0-1 1 0 0,0 1 0 0 0,-1 0 0 0 0,0 0 0 0 0,0 0-1 0 0,0 1 1 0 0,-1 0 0 0 0,1 0 0 0 0,-1 1 0 0 0,0 0 0 0 0,0 0-1 0 0,0 1 1 0 0,0-1 0 0 0,-1 1 0 0 0,1 1 0 0 0,-11-1 0 0 0,4 0-243 0 0,-1 2 0 0 0,1 0 0 0 0,-1 0 0 0 0,1 2 1 0 0,-1 0-1 0 0,1 0 0 0 0,0 1 0 0 0,-26 10 0 0 0,9 2-3754 0 0,1 3-3293 0 0</inkml:trace>
</inkml:ink>
</file>

<file path=ppt/ink/ink6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49.479"/>
    </inkml:context>
    <inkml:brush xml:id="br0">
      <inkml:brushProperty name="width" value="0.05" units="cm"/>
      <inkml:brushProperty name="height" value="0.05" units="cm"/>
    </inkml:brush>
  </inkml:definitions>
  <inkml:trace contextRef="#ctx0" brushRef="#br0">1 323 1952 0 0,'0'0'9280'0'0,"5"19"-8111"0"0,35 117 2140 0 0,-15-86 683 0 0,-26-88-2440 0 0,-11-52 0 0 0,7 52-1508 0 0,-3-54 0 0 0,8 76-42 0 0,1 0 0 0 0,0 1 0 0 0,1-1 0 0 0,1 0 0 0 0,0 1 0 0 0,1 0 0 0 0,0 0 0 0 0,2 0-1 0 0,0 0 1 0 0,0 1 0 0 0,1 0 0 0 0,1 1 0 0 0,0-1 0 0 0,1 1 0 0 0,19-20 0 0 0,-28 32-7 0 0,1 0 0 0 0,-1 0 1 0 0,1 0-1 0 0,0 0 0 0 0,0 0 0 0 0,-1 0 0 0 0,1 1 1 0 0,0-1-1 0 0,0 0 0 0 0,0 1 0 0 0,-1-1 1 0 0,1 0-1 0 0,0 1 0 0 0,0-1 0 0 0,0 1 0 0 0,0-1 1 0 0,0 1-1 0 0,0 0 0 0 0,0-1 0 0 0,0 1 0 0 0,0 0 1 0 0,1 0-1 0 0,-1 0 0 0 0,0 0 0 0 0,0 0 1 0 0,2 0-1 0 0,-2 1 3 0 0,0 0 1 0 0,0 0 0 0 0,0 0 0 0 0,0 0-1 0 0,0 0 1 0 0,-1 0 0 0 0,1 0 0 0 0,0 0-1 0 0,-1 1 1 0 0,1-1 0 0 0,-1 0-1 0 0,1 0 1 0 0,-1 1 0 0 0,1-1 0 0 0,-1 0-1 0 0,0 1 1 0 0,1 1 0 0 0,0 6 27 0 0,-1 0 1 0 0,1 0 0 0 0,-2 0 0 0 0,1 0-1 0 0,-3 15 1 0 0,-3-10-193 0 0,1-1 0 0 0,-1 1 0 0 0,-1-1 0 0 0,-1 0 0 0 0,-12 16 0 0 0,-2 6-6946 0 0</inkml:trace>
</inkml:ink>
</file>

<file path=ppt/ink/ink6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1.691"/>
    </inkml:context>
    <inkml:brush xml:id="br0">
      <inkml:brushProperty name="width" value="0.05" units="cm"/>
      <inkml:brushProperty name="height" value="0.05" units="cm"/>
    </inkml:brush>
  </inkml:definitions>
  <inkml:trace contextRef="#ctx0" brushRef="#br0">172 125 2280 0 0,'0'0'16388'0'0,"-4"-6"-15645"0"0,-10-18-148 0 0,14 23-559 0 0,-1 1 1 0 0,1-1-1 0 0,0 0 1 0 0,-1 1-1 0 0,1-1 1 0 0,-1 1 0 0 0,0-1-1 0 0,1 1 1 0 0,-1-1-1 0 0,1 1 1 0 0,-1-1-1 0 0,0 1 1 0 0,1-1 0 0 0,-1 1-1 0 0,0 0 1 0 0,0 0-1 0 0,1-1 1 0 0,-1 1-1 0 0,0 0 1 0 0,0 0-1 0 0,1 0 1 0 0,-1 0 0 0 0,0 0-1 0 0,0 0 1 0 0,0 0-1 0 0,1 0 1 0 0,-1 0-1 0 0,0 0 1 0 0,0 0 0 0 0,0 0-1 0 0,1 0 1 0 0,-1 1-1 0 0,0-1 1 0 0,1 0-1 0 0,-1 1 1 0 0,0-1 0 0 0,0 0-1 0 0,0 2 1 0 0,-22 18-154 0 0,21-18 172 0 0,-9 12-50 0 0,0-1-1 0 0,1 2 1 0 0,1-1 0 0 0,0 2-1 0 0,0-1 1 0 0,2 1 0 0 0,0 0 0 0 0,1 1-1 0 0,1-1 1 0 0,0 1 0 0 0,1 0-1 0 0,1 1 1 0 0,0-1 0 0 0,1 27 0 0 0,2-40 10 0 0,1-1 1 0 0,0 0 0 0 0,0 0-1 0 0,0 0 1 0 0,0 0 0 0 0,0 0-1 0 0,1 0 1 0 0,0 0 0 0 0,-1-1-1 0 0,1 1 1 0 0,0 0 0 0 0,0-1-1 0 0,0 0 1 0 0,1 1 0 0 0,-1-1-1 0 0,1 0 1 0 0,-1 0 0 0 0,1 0-1 0 0,0 0 1 0 0,-1-1 0 0 0,1 1 0 0 0,0-1-1 0 0,0 0 1 0 0,0 0 0 0 0,0 0-1 0 0,0 0 1 0 0,1 0 0 0 0,-1-1-1 0 0,0 1 1 0 0,0-1 0 0 0,0 0-1 0 0,4 0 1 0 0,-1 1 24 0 0,1-1 1 0 0,-1 0-1 0 0,0 0 0 0 0,1-1 1 0 0,-1 1-1 0 0,0-1 0 0 0,0-1 1 0 0,0 1-1 0 0,0-1 0 0 0,0 0 1 0 0,0 0-1 0 0,0-1 0 0 0,0 0 1 0 0,-1 0-1 0 0,10-7 0 0 0,-11 5-8 0 0,1 0 0 0 0,-1-1 0 0 0,0 1 0 0 0,-1-1 0 0 0,0 0 0 0 0,0 0 0 0 0,0 0 0 0 0,0 0 0 0 0,-1-1 0 0 0,2-7 0 0 0,10-73 19 0 0,-13 68-50 0 0,2 0-1 0 0,0 0 1 0 0,11-33 0 0 0,-9 40-6 0 0,1 0 0 0 0,0 0 0 0 0,1 0-1 0 0,0 1 1 0 0,15-17 0 0 0,-18 22-2 0 0,1 1-1 0 0,0 0 1 0 0,1 0-1 0 0,-1 1 1 0 0,1-1-1 0 0,0 1 1 0 0,0 0-1 0 0,0 1 1 0 0,0-1-1 0 0,1 1 1 0 0,-1 1-1 0 0,9-4 1 0 0,-13 6 7 0 0,0 0-1 0 0,-1 0 1 0 0,1 0 0 0 0,0 1 0 0 0,0-1-1 0 0,-1 0 1 0 0,1 1 0 0 0,0-1 0 0 0,0 1-1 0 0,-1 0 1 0 0,1-1 0 0 0,-1 1-1 0 0,1 0 1 0 0,-1 0 0 0 0,1 0 0 0 0,-1 0-1 0 0,1 0 1 0 0,-1 0 0 0 0,0 0 0 0 0,0 1-1 0 0,1-1 1 0 0,-1 0 0 0 0,0 1 0 0 0,0-1-1 0 0,0 1 1 0 0,0-1 0 0 0,-1 1 0 0 0,1 0-1 0 0,0-1 1 0 0,-1 1 0 0 0,1 0-1 0 0,0 2 1 0 0,3 12 39 0 0,1 0 0 0 0,3 27-1 0 0,-4-21-21 0 0,-3-14-6 0 0,1-1 1 0 0,1 1-1 0 0,0 0 1 0 0,0-1-1 0 0,0 0 1 0 0,1 0-1 0 0,0 0 1 0 0,0 0-1 0 0,0-1 1 0 0,8 9-1 0 0,-8-11 7 0 0,0-1-1 0 0,-1 0 1 0 0,1 0 0 0 0,1 0-1 0 0,-1 0 1 0 0,0-1-1 0 0,1 1 1 0 0,-1-1 0 0 0,1 0-1 0 0,-1 0 1 0 0,1-1-1 0 0,0 0 1 0 0,0 1 0 0 0,0-2-1 0 0,0 1 1 0 0,10 0-1 0 0,-13-4 2 0 0,0 0-1 0 0,1 0 0 0 0,-2 0 0 0 0,1 0 0 0 0,0 0 0 0 0,-1 0 0 0 0,1-1 1 0 0,-1 1-1 0 0,0 0 0 0 0,0-1 0 0 0,0 1 0 0 0,0-6 0 0 0,0 4 1 0 0,5-21 30 0 0,-4 17-104 0 0,-1 0 0 0 0,2 0 0 0 0,-1 1 0 0 0,1-1 0 0 0,1 1 0 0 0,4-10 0 0 0,-7 17 42 0 0,0-1 1 0 0,0 1 0 0 0,0 0-1 0 0,0 0 1 0 0,0 0 0 0 0,1 0 0 0 0,-1 0-1 0 0,0 0 1 0 0,1 0 0 0 0,-1 0-1 0 0,0 0 1 0 0,1 0 0 0 0,-1 1-1 0 0,1-1 1 0 0,0 1 0 0 0,-1-1-1 0 0,1 1 1 0 0,-1 0 0 0 0,1-1-1 0 0,0 1 1 0 0,-1 0 0 0 0,1 0-1 0 0,-1 0 1 0 0,1 0 0 0 0,0 1-1 0 0,-1-1 1 0 0,1 0 0 0 0,-1 1-1 0 0,1-1 1 0 0,0 1 0 0 0,-1-1-1 0 0,1 1 1 0 0,-1 0 0 0 0,0 0 0 0 0,1-1-1 0 0,-1 1 1 0 0,0 0 0 0 0,1 0-1 0 0,-1 0 1 0 0,1 2 0 0 0,12 6 88 0 0,1 0 0 0 0,0-1 0 0 0,1 0 0 0 0,-1-1 0 0 0,1-1 0 0 0,0-1 0 0 0,1 0 0 0 0,0-1 1 0 0,-1 0-1 0 0,1-2 0 0 0,0 0 0 0 0,0-1 0 0 0,18-1 0 0 0,-55-31 149 0 0,16 25-348 0 0,1 1 0 0 0,0-1 0 0 0,1 0 0 0 0,-1 0 0 0 0,1 0 0 0 0,0 0 0 0 0,1 0 0 0 0,-1 0 0 0 0,0-11 0 0 0,4-6-3657 0 0,6 0-4755 0 0</inkml:trace>
</inkml:ink>
</file>

<file path=ppt/ink/ink6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2.315"/>
    </inkml:context>
    <inkml:brush xml:id="br0">
      <inkml:brushProperty name="width" value="0.05" units="cm"/>
      <inkml:brushProperty name="height" value="0.05" units="cm"/>
    </inkml:brush>
  </inkml:definitions>
  <inkml:trace contextRef="#ctx0" brushRef="#br0">40 1 7538 0 0,'0'0'7983'0'0,"-6"11"-7678"0"0,0 4 28 0 0,0 1-1 0 0,1 0 1 0 0,0 0-1 0 0,2 1 1 0 0,-1-1-1 0 0,2 1 1 0 0,0 27 0 0 0,2-25 161 0 0,1 0 0 0 0,6 31 0 0 0,-6-43-375 0 0,1 1-1 0 0,0 0 0 0 0,1-1 1 0 0,0 0-1 0 0,0 0 0 0 0,0 1 1 0 0,1-2-1 0 0,0 1 0 0 0,5 7 1 0 0,-6-12-49 0 0,-1-1 1 0 0,0 1 0 0 0,1 0 0 0 0,-1-1-1 0 0,1 0 1 0 0,-1 0 0 0 0,1 1 0 0 0,0-1 0 0 0,0-1-1 0 0,-1 1 1 0 0,1 0 0 0 0,0-1 0 0 0,0 1 0 0 0,0-1-1 0 0,0 0 1 0 0,-1 0 0 0 0,1 0 0 0 0,0-1 0 0 0,0 1-1 0 0,0 0 1 0 0,0-1 0 0 0,4-1 0 0 0,60-23 438 0 0,-7-6-456 0 0,-36 17-811 0 0,0 2 1 0 0,30-11-1 0 0</inkml:trace>
</inkml:ink>
</file>

<file path=ppt/ink/ink6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3.034"/>
    </inkml:context>
    <inkml:brush xml:id="br0">
      <inkml:brushProperty name="width" value="0.05" units="cm"/>
      <inkml:brushProperty name="height" value="0.05" units="cm"/>
    </inkml:brush>
  </inkml:definitions>
  <inkml:trace contextRef="#ctx0" brushRef="#br0">0 342 11322 0 0,'0'0'4977'0'0,"34"-19"-5030"0"0,102-57-4 0 0,-128 70-31 0 0,1 0-1 0 0,0 1 1 0 0,1 0 0 0 0,-1 1 0 0 0,1 0 0 0 0,0 1-1 0 0,0 0 1 0 0,17-3 0 0 0,-3 2-476 0 0,43-5-6009 0 0,-10 1 708 0 0,-18-1 6646 0 0,-1-2 114 0 0,-33 10-29 0 0,1 0 0 0 0,-1 0 0 0 0,1 0 0 0 0,0 1 0 0 0,-1 0 0 0 0,11 2 0 0 0,-12-2-334 0 0,0 1-1 0 0,-1 0 0 0 0,1 0 1 0 0,-1 1-1 0 0,1-1 0 0 0,-1 1 1 0 0,0 0-1 0 0,1 0 0 0 0,-1 0 1 0 0,5 5-1 0 0,18 24-23 0 0,-17-15-165 0 0,-1 1 1 0 0,0-1-1 0 0,-2 2 1 0 0,9 29-1 0 0,-9-25 285 0 0,1 0 0 0 0,12 24-1 0 0,-19-45-489 0 0,2-52 1945 0 0,-4 32-2402 0 0,-1 0-1 0 0,0-1 1 0 0,-2 1 0 0 0,0 1 0 0 0,-1-1 0 0 0,-9-19-1 0 0,-11-36-1098 0 0,15 27 900 0 0,8 30 742 0 0,-1-1 0 0 0,-1 1 1 0 0,-11-26-1 0 0,13 56 366 0 0,10 13-605 0 0,-1-19 88 0 0,0 0 1 0 0,0 0-1 0 0,1-1 1 0 0,0 0-1 0 0,1 0 1 0 0,-1 0-1 0 0,1-1 1 0 0,0-1-1 0 0,0 1 1 0 0,13 4-1 0 0,12 3 399 0 0,52 13 0 0 0,-53-17-339 0 0,42 17 1 0 0,-64-21-144 0 0,0 0 1 0 0,-1 1-1 0 0,0 1 1 0 0,0 0-1 0 0,-1 0 0 0 0,1 0 1 0 0,-1 1-1 0 0,-1 0 1 0 0,12 14-1 0 0,-17-18 26 0 0,1 1 0 0 0,0 0 0 0 0,-1 0 0 0 0,0 0 0 0 0,0 0 1 0 0,0 0-1 0 0,-1 0 0 0 0,1 1 0 0 0,-1-1 0 0 0,0 1 0 0 0,0-1 0 0 0,-1 1 0 0 0,1-1 0 0 0,-1 1 0 0 0,0-1 0 0 0,0 1 0 0 0,0 0 0 0 0,-1-1 0 0 0,0 1 0 0 0,0-1 0 0 0,0 1 0 0 0,0-1 0 0 0,-1 0 0 0 0,0 0 0 0 0,-2 5 0 0 0,-1-1 50 0 0,-1 1 0 0 0,1-1 0 0 0,-2-1 0 0 0,1 1 0 0 0,-1-1 0 0 0,-1 0 0 0 0,1-1 0 0 0,-1 1 0 0 0,0-1-1 0 0,-1-1 1 0 0,-12 7 0 0 0,6-4-91 0 0,0-1-1 0 0,-1-1 1 0 0,1 0-1 0 0,-1-1 0 0 0,-1-1 1 0 0,-17 3-1 0 0,-44-2-1798 0 0,30-13-7968 0 0,36 4-998 0 0</inkml:trace>
</inkml:ink>
</file>

<file path=ppt/ink/ink6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4.920"/>
    </inkml:context>
    <inkml:brush xml:id="br0">
      <inkml:brushProperty name="width" value="0.05" units="cm"/>
      <inkml:brushProperty name="height" value="0.05" units="cm"/>
    </inkml:brush>
  </inkml:definitions>
  <inkml:trace contextRef="#ctx0" brushRef="#br0">401 0 2000 0 0,'0'0'3030'0'0,"-32"15"-2879"0"0,-101 44 13 0 0,109-48 522 0 0,0 0-1 0 0,1 1 1 0 0,0 2 0 0 0,1 0-1 0 0,1 1 1 0 0,1 1 0 0 0,-27 27-1 0 0,44-41-504 0 0,0 1 0 0 0,1-1 0 0 0,-1 0 0 0 0,1 1 0 0 0,0 0 0 0 0,0 0 0 0 0,0 0 0 0 0,0 0-1 0 0,0 0 1 0 0,1 0 0 0 0,-1 0 0 0 0,1 0 0 0 0,0 1 0 0 0,0-1 0 0 0,0 0 0 0 0,1 1 0 0 0,-1-1 0 0 0,1 1-1 0 0,-1 6 1 0 0,2-8-44 0 0,0 1 0 0 0,0 0-1 0 0,0 0 1 0 0,0-1 0 0 0,1 1-1 0 0,-1-1 1 0 0,1 1-1 0 0,0-1 1 0 0,-1 1 0 0 0,1-1-1 0 0,0 0 1 0 0,0 0 0 0 0,0 0-1 0 0,1 0 1 0 0,-1-1 0 0 0,0 1-1 0 0,1 0 1 0 0,-1-1 0 0 0,1 0-1 0 0,0 1 1 0 0,-1-1-1 0 0,1 0 1 0 0,4 1 0 0 0,28 7 611 0 0,0 0 1 0 0,54 4-1 0 0,-43-7-598 0 0,45 13 0 0 0,-78-16-154 0 0,0 1 1 0 0,-1 1-1 0 0,1 0 1 0 0,-1 0 0 0 0,-1 1-1 0 0,1 1 1 0 0,-1 0-1 0 0,11 9 1 0 0,-18-13-5 0 0,0 0 0 0 0,-1 1 0 0 0,0-1 1 0 0,1 1-1 0 0,-1 0 0 0 0,-1-1 0 0 0,1 1 1 0 0,0 1-1 0 0,-1-1 0 0 0,0 0 0 0 0,0 1 1 0 0,0-1-1 0 0,-1 1 0 0 0,1-1 0 0 0,-1 1 1 0 0,0 0-1 0 0,0-1 0 0 0,-1 1 0 0 0,1 0 1 0 0,-1 0-1 0 0,0 0 0 0 0,-1 0 0 0 0,1-1 1 0 0,-1 1-1 0 0,0 0 0 0 0,0 0 0 0 0,0-1 1 0 0,-1 1-1 0 0,0-1 0 0 0,0 1 0 0 0,0-1 1 0 0,0 0-1 0 0,-4 5 0 0 0,2-2-23 0 0,-1 0 0 0 0,0-1 0 0 0,0 0 0 0 0,-1 0 0 0 0,1 0 0 0 0,-1-1-1 0 0,-1 0 1 0 0,1 0 0 0 0,-1 0 0 0 0,0-1 0 0 0,0 0 0 0 0,0 0 0 0 0,0-1 0 0 0,-1 0 0 0 0,1 0 0 0 0,-1-1-1 0 0,0 0 1 0 0,0 0 0 0 0,-11 0 0 0 0,14-1 33 0 0,1 0-1 0 0,-1-1 1 0 0,1 0-1 0 0,-1 0 1 0 0,1-1-1 0 0,-1 1 1 0 0,0-1-1 0 0,1 0 1 0 0,0 0-1 0 0,-1 0 0 0 0,1-1 1 0 0,0 0-1 0 0,-1 0 1 0 0,1 0-1 0 0,0 0 1 0 0,0 0-1 0 0,1-1 1 0 0,-1 0-1 0 0,0 0 1 0 0,1 0-1 0 0,0 0 1 0 0,-1 0-1 0 0,1-1 1 0 0,1 1-1 0 0,-1-1 1 0 0,0 0-1 0 0,1 0 1 0 0,0 0-1 0 0,0 0 1 0 0,0 0-1 0 0,1-1 1 0 0,-1 1-1 0 0,1 0 1 0 0,-2-10-1 0 0,0-3 69 0 0,1 0 0 0 0,0 0 0 0 0,1-1 0 0 0,0 1 0 0 0,2-1 0 0 0,0 1 0 0 0,1 0 0 0 0,1-1 0 0 0,0 1 0 0 0,2 0 0 0 0,0 1 0 0 0,0-1 0 0 0,2 1 0 0 0,9-17 0 0 0,0 2-263 0 0,1 2 0 0 0,1 0-1 0 0,2 1 1 0 0,1 1 0 0 0,1 1 0 0 0,33-30-1 0 0,-30 39-2332 0 0,-6 12-4962 0 0</inkml:trace>
</inkml:ink>
</file>

<file path=ppt/ink/ink6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5.357"/>
    </inkml:context>
    <inkml:brush xml:id="br0">
      <inkml:brushProperty name="width" value="0.05" units="cm"/>
      <inkml:brushProperty name="height" value="0.05" units="cm"/>
    </inkml:brush>
  </inkml:definitions>
  <inkml:trace contextRef="#ctx0" brushRef="#br0">63 0 5041 0 0,'0'0'13140'0'0,"-11"9"-12820"0"0,-33 28 50 0 0,43-37-338 0 0,0 1 1 0 0,0 0 0 0 0,1 0 0 0 0,-1 0 0 0 0,1-1-1 0 0,-1 1 1 0 0,1 0 0 0 0,-1 0 0 0 0,1 0-1 0 0,-1 0 1 0 0,1 0 0 0 0,0 0 0 0 0,0 0-1 0 0,-1 0 1 0 0,1 0 0 0 0,0 0 0 0 0,0 0-1 0 0,0 0 1 0 0,0 0 0 0 0,0 1 0 0 0,1-1-1 0 0,-1 0 1 0 0,0 0 0 0 0,0 0 0 0 0,1 0-1 0 0,-1 0 1 0 0,0 0 0 0 0,1 0 0 0 0,-1-1 0 0 0,1 1-1 0 0,-1 0 1 0 0,1 0 0 0 0,0 0 0 0 0,-1 0-1 0 0,1 0 1 0 0,0-1 0 0 0,-1 1 0 0 0,1 0-1 0 0,0-1 1 0 0,1 2 0 0 0,35 23 1103 0 0,-34-24-1004 0 0,20 12 447 0 0,116 74 1146 0 0,-127-78-1664 0 0,0 0-1 0 0,-1 1 1 0 0,0 1-1 0 0,0 0 1 0 0,-1 0-1 0 0,-1 1 1 0 0,0 1-1 0 0,11 19 1 0 0,-18-30-41 0 0,-1 1 0 0 0,1-1 0 0 0,-1 1 1 0 0,0-1-1 0 0,0 1 0 0 0,0 0 0 0 0,0-1 0 0 0,-1 1 1 0 0,1 0-1 0 0,-1 0 0 0 0,1 0 0 0 0,-1-1 1 0 0,0 1-1 0 0,0 0 0 0 0,0 0 0 0 0,-1 0 1 0 0,1 0-1 0 0,-1-1 0 0 0,1 1 0 0 0,-1 0 1 0 0,0 0-1 0 0,0-1 0 0 0,0 1 0 0 0,0-1 0 0 0,-1 1 1 0 0,1-1-1 0 0,-1 1 0 0 0,0-1 0 0 0,1 0 1 0 0,-1 0-1 0 0,0 0 0 0 0,0 0 0 0 0,0 0 1 0 0,-1 0-1 0 0,1 0 0 0 0,0-1 0 0 0,-1 1 1 0 0,1-1-1 0 0,-1 0 0 0 0,-3 2 0 0 0,-3 0-19 0 0,1 0 0 0 0,-1 0 0 0 0,0-1-1 0 0,0 0 1 0 0,0-1 0 0 0,0 0 0 0 0,0 0-1 0 0,0-1 1 0 0,0-1 0 0 0,0 1 0 0 0,-16-4-1 0 0,19 2-124 0 0,0 0 0 0 0,0-1-1 0 0,1 0 1 0 0,-1 0 0 0 0,1 0-1 0 0,-1-1 1 0 0,1 0 0 0 0,0 0-1 0 0,1 0 1 0 0,-1-1 0 0 0,1 1-1 0 0,0-1 1 0 0,0 0-1 0 0,-6-9 1 0 0,-17-35-4800 0 0,7 4-6489 0 0,14 31 4446 0 0</inkml:trace>
</inkml:ink>
</file>

<file path=ppt/ink/ink6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5.715"/>
    </inkml:context>
    <inkml:brush xml:id="br0">
      <inkml:brushProperty name="width" value="0.05" units="cm"/>
      <inkml:brushProperty name="height" value="0.05" units="cm"/>
    </inkml:brush>
  </inkml:definitions>
  <inkml:trace contextRef="#ctx0" brushRef="#br0">1 131 16484 0 0,'0'0'6297'0'0,"197"-99"-6313"0"0,-175 90-72 0 0,-1 1-96 0 0,-4 3-128 0 0,-1-1-272 0 0,-1 4-577 0 0,-2 0-1823 0 0,-4 2-2089 0 0</inkml:trace>
</inkml:ink>
</file>

<file path=ppt/ink/ink6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6.073"/>
    </inkml:context>
    <inkml:brush xml:id="br0">
      <inkml:brushProperty name="width" value="0.05" units="cm"/>
      <inkml:brushProperty name="height" value="0.05" units="cm"/>
    </inkml:brush>
  </inkml:definitions>
  <inkml:trace contextRef="#ctx0" brushRef="#br0">30 60 8730 0 0,'0'0'15870'0'0,"-5"-10"-16034"0"0,-15-30-199 0 0,15 30-302 0 0</inkml:trace>
</inkml:ink>
</file>

<file path=ppt/ink/ink6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6.432"/>
    </inkml:context>
    <inkml:brush xml:id="br0">
      <inkml:brushProperty name="width" value="0.05" units="cm"/>
      <inkml:brushProperty name="height" value="0.05" units="cm"/>
    </inkml:brush>
  </inkml:definitions>
  <inkml:trace contextRef="#ctx0" brushRef="#br0">1 47 10722 0 0,'0'0'11864'0'0,"14"-4"-11502"0"0,40-9-77 0 0,-1 2 1 0 0,1 3 0 0 0,65-2-1 0 0,-112 9-275 0 0,1 2 0 0 0,-1-1 0 0 0,0 1 0 0 0,0 0 0 0 0,0 0 0 0 0,0 1 0 0 0,0 0 0 0 0,0 0 0 0 0,-1 1 0 0 0,1-1 0 0 0,8 6 0 0 0,-11-5 15 0 0,0 0 1 0 0,-1 0-1 0 0,1 1 1 0 0,-1-1-1 0 0,0 1 1 0 0,0 0-1 0 0,0-1 1 0 0,0 1-1 0 0,-1 1 1 0 0,1-1-1 0 0,-1 0 1 0 0,0 1 0 0 0,0-1-1 0 0,-1 1 1 0 0,1-1-1 0 0,-1 1 1 0 0,1 9-1 0 0,1 13 125 0 0,-1 0-1 0 0,-1-1 0 0 0,-1 1 1 0 0,-2 0-1 0 0,-1 0 0 0 0,-1 0 1 0 0,-1-1-1 0 0,-1 0 1 0 0,-11 31-1 0 0,-6 9-189 0 0,12-37-298 0 0,1 0-1 0 0,1 0 0 0 0,1 1 1 0 0,2 0-1 0 0,-4 54 1 0 0,13-72-2950 0 0</inkml:trace>
</inkml:ink>
</file>

<file path=ppt/ink/ink6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6.916"/>
    </inkml:context>
    <inkml:brush xml:id="br0">
      <inkml:brushProperty name="width" value="0.05" units="cm"/>
      <inkml:brushProperty name="height" value="0.05" units="cm"/>
    </inkml:brush>
  </inkml:definitions>
  <inkml:trace contextRef="#ctx0" brushRef="#br0">1 334 6969 0 0,'0'0'6985'0'0,"3"35"-6336"0"0,8 107 7 0 0,-11-134-467 0 0,1 0 0 0 0,0 0 1 0 0,0 0-1 0 0,0 0 0 0 0,1 0 0 0 0,1 0 0 0 0,-1 0 0 0 0,1-1 0 0 0,0 1 0 0 0,1-1 0 0 0,0 0 0 0 0,4 7 0 0 0,12 24 1485 0 0,-34-70 1901 0 0,9 22-3554 0 0,0 0 0 0 0,1 0-1 0 0,1 0 1 0 0,-4-12 0 0 0,2-3-43 0 0,0-1 1 0 0,2 0-1 0 0,0-1 0 0 0,2 1 0 0 0,1 0 1 0 0,1 0-1 0 0,2-1 0 0 0,0 1 0 0 0,2 0 0 0 0,0 1 1 0 0,14-38-1 0 0,-11 43-42 0 0,0 1 0 0 0,1 0 0 0 0,1 0 0 0 0,0 0 0 0 0,1 2 0 0 0,2-1 0 0 0,0 1 0 0 0,0 1 0 0 0,21-18 0 0 0,-33 32 86 0 0,0 1 0 0 0,1 0 0 0 0,-1 0 1 0 0,0-1-1 0 0,1 1 0 0 0,0 0 0 0 0,-1 0 1 0 0,1 1-1 0 0,0-1 0 0 0,-1 0 0 0 0,1 0 0 0 0,0 1 1 0 0,0-1-1 0 0,0 1 0 0 0,-1 0 0 0 0,1-1 1 0 0,3 1-1 0 0,-4 1-12 0 0,0-1 0 0 0,0 0 0 0 0,-1 1 0 0 0,1-1 0 0 0,0 1 0 0 0,-1-1 0 0 0,1 1 0 0 0,-1 0 0 0 0,1-1 0 0 0,-1 1 0 0 0,1 0 0 0 0,-1-1 0 0 0,1 1-1 0 0,-1 0 1 0 0,1-1 0 0 0,-1 1 0 0 0,0 0 0 0 0,1 0 0 0 0,-1 0 0 0 0,0-1 0 0 0,0 1 0 0 0,0 0 0 0 0,0 0 0 0 0,0 0 0 0 0,0 0 0 0 0,0 1 0 0 0,0 4 0 0 0,0 1 0 0 0,-1 0 0 0 0,0 0 0 0 0,0-1 0 0 0,0 1 0 0 0,-1-1 0 0 0,0 1 0 0 0,-4 7 0 0 0,-17 28 282 0 0,-2 0 0 0 0,-34 41 1 0 0,18-26-3165 0 0,4 1-6979 0 0</inkml:trace>
</inkml:ink>
</file>

<file path=ppt/ink/ink6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8.480"/>
    </inkml:context>
    <inkml:brush xml:id="br0">
      <inkml:brushProperty name="width" value="0.05" units="cm"/>
      <inkml:brushProperty name="height" value="0.05" units="cm"/>
    </inkml:brush>
  </inkml:definitions>
  <inkml:trace contextRef="#ctx0" brushRef="#br0">1 491 2873 0 0,'0'0'14141'0'0,"3"8"-13382"0"0,64 180 3057 0 0,-66-216-401 0 0,2-120-3223 0 0,-2 65-119 0 0,11-88-1 0 0,-7 138-97 0 0,1 0 0 0 0,1 1 0 0 0,2-1 0 0 0,2 1 0 0 0,22-48 0 0 0,-33 79 14 0 0,0 1 1 0 0,0-1-1 0 0,0 1 0 0 0,0-1 1 0 0,0 0-1 0 0,1 1 1 0 0,-1-1-1 0 0,0 1 0 0 0,0-1 1 0 0,0 1-1 0 0,0 0 1 0 0,1-1-1 0 0,-1 1 1 0 0,0-1-1 0 0,0 1 0 0 0,1-1 1 0 0,-1 1-1 0 0,0 0 1 0 0,1-1-1 0 0,-1 1 0 0 0,1-1 1 0 0,-1 1-1 0 0,0 0 1 0 0,1 0-1 0 0,-1-1 1 0 0,1 1-1 0 0,-1 0 0 0 0,1 0 1 0 0,-1-1-1 0 0,1 1 1 0 0,-1 0-1 0 0,1 0 1 0 0,-1 0-1 0 0,1 0 0 0 0,-1 0 1 0 0,1 0-1 0 0,-1 0 1 0 0,1 0-1 0 0,-1 0 0 0 0,1 0 1 0 0,0 0-1 0 0,7 26-75 0 0,-5 48 213 0 0,-3-71-134 0 0,-2 57 45 0 0,-3 0 1 0 0,-3-1-1 0 0,-23 90 0 0 0,29-143-35 0 0,1 1-1 0 0,-1 0 0 0 0,1 0 0 0 0,1 0 1 0 0,-1 0-1 0 0,1 0 0 0 0,0 0 0 0 0,1 0 1 0 0,0 0-1 0 0,0 0 0 0 0,3 12 0 0 0,-2-14 10 0 0,1-1-1 0 0,-1-1 0 0 0,0 1 1 0 0,1 0-1 0 0,0-1 0 0 0,0 1 1 0 0,0-1-1 0 0,0 0 0 0 0,0 0 1 0 0,1 0-1 0 0,-1 0 0 0 0,1 0 1 0 0,0-1-1 0 0,0 0 0 0 0,0 0 0 0 0,0 0 1 0 0,0 0-1 0 0,1-1 0 0 0,4 2 1 0 0,13 2 20 0 0,0 0-1 0 0,1-2 1 0 0,-1-1 0 0 0,1 0 0 0 0,-1-2 0 0 0,1 0-1 0 0,0-2 1 0 0,-1 0 0 0 0,0-2 0 0 0,1 0 0 0 0,-1-2-1 0 0,-1 0 1 0 0,1-1 0 0 0,-1-2 0 0 0,-1 0 0 0 0,1-1-1 0 0,-2-1 1 0 0,1-1 0 0 0,33-27 0 0 0,-48 35-26 0 0,-1 0-1 0 0,0-1 1 0 0,-1 1 0 0 0,1-1-1 0 0,-1 0 1 0 0,0 1 0 0 0,0-1 0 0 0,0-1-1 0 0,-1 1 1 0 0,0 0 0 0 0,0-1-1 0 0,0 1 1 0 0,0-1 0 0 0,-1 0-1 0 0,0 1 1 0 0,0-1 0 0 0,-1 0 0 0 0,0-10-1 0 0,0 12-14 0 0,-1 1-1 0 0,0 0 0 0 0,0-1 1 0 0,0 1-1 0 0,0 0 1 0 0,0-1-1 0 0,-1 1 0 0 0,1 0 1 0 0,-1 0-1 0 0,0 0 0 0 0,0 0 1 0 0,0 0-1 0 0,0 1 0 0 0,0-1 1 0 0,-1 1-1 0 0,1-1 1 0 0,-1 1-1 0 0,0 0 0 0 0,1 0 1 0 0,-1 0-1 0 0,0 0 0 0 0,0 1 1 0 0,-1-1-1 0 0,1 1 1 0 0,0 0-1 0 0,0-1 0 0 0,-1 2 1 0 0,1-1-1 0 0,0 0 0 0 0,-1 1 1 0 0,1-1-1 0 0,-6 1 0 0 0,-4-1-53 0 0,0 1-1 0 0,0 0 1 0 0,0 1-1 0 0,0 1 1 0 0,1 0-1 0 0,-1 0 0 0 0,-18 7 1 0 0,27-8 45 0 0,1 0 0 0 0,0 0-1 0 0,0 0 1 0 0,0 1 0 0 0,0-1 0 0 0,0 1 0 0 0,0 0 0 0 0,0 0 0 0 0,0 0 0 0 0,1 0-1 0 0,-1 0 1 0 0,1 1 0 0 0,0-1 0 0 0,-1 1 0 0 0,1 0 0 0 0,0-1 0 0 0,1 1 0 0 0,-1 0 0 0 0,0 0-1 0 0,1 0 1 0 0,0 0 0 0 0,-1 1 0 0 0,1-1 0 0 0,0 0 0 0 0,1 0 0 0 0,-1 1 0 0 0,1-1-1 0 0,-1 1 1 0 0,1-1 0 0 0,0 0 0 0 0,0 1 0 0 0,1-1 0 0 0,-1 0 0 0 0,1 4 0 0 0,1-2 28 0 0,0-1 0 0 0,0 0 0 0 0,0 0 1 0 0,0-1-1 0 0,1 1 0 0 0,-1 0 1 0 0,1-1-1 0 0,0 1 0 0 0,0-1 0 0 0,0 0 1 0 0,1 0-1 0 0,-1 0 0 0 0,1 0 0 0 0,0-1 1 0 0,-1 0-1 0 0,1 1 0 0 0,6 1 1 0 0,8 5 83 0 0,1-1 0 0 0,27 7 1 0 0,10 0 122 0 0,1-2 0 0 0,70 6 1 0 0,-125-20-170 0 0,-1 1 0 0 0,1 0-1 0 0,0-1 1 0 0,0 1 0 0 0,0-1 0 0 0,-1 1 0 0 0,1-1 0 0 0,0 0-1 0 0,-1 0 1 0 0,1 0 0 0 0,0 0 0 0 0,-1 0 0 0 0,0 0 0 0 0,1-1 0 0 0,-1 1-1 0 0,1 0 1 0 0,-1-1 0 0 0,0 1 0 0 0,0-1 0 0 0,1-2 0 0 0,28-45-70 0 0,-8 13 30 0 0,1 8-20 0 0,42-39 1 0 0,-56 58 6 0 0,0 1 0 0 0,1 1-1 0 0,0 0 1 0 0,1 0 0 0 0,0 1 0 0 0,0 0 0 0 0,0 0-1 0 0,16-4 1 0 0,-18 9 10 0 0,0 0-1 0 0,1 0 0 0 0,-1 1 1 0 0,0 1-1 0 0,0-1 1 0 0,0 2-1 0 0,0-1 0 0 0,0 1 1 0 0,0 0-1 0 0,0 1 0 0 0,0 0 1 0 0,-1 1-1 0 0,13 6 1 0 0,-9-4-261 0 0,0-1 0 0 0,0-1 1 0 0,1 0-1 0 0,-1 0 0 0 0,1-1 1 0 0,13 1-1 0 0,2-4-3418 0 0,-21 0 899 0 0</inkml:trace>
</inkml:ink>
</file>

<file path=ppt/ink/ink6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9.321"/>
    </inkml:context>
    <inkml:brush xml:id="br0">
      <inkml:brushProperty name="width" value="0.05" units="cm"/>
      <inkml:brushProperty name="height" value="0.05" units="cm"/>
    </inkml:brush>
  </inkml:definitions>
  <inkml:trace contextRef="#ctx0" brushRef="#br0">1 140 1496 0 0,'0'0'15125'0'0,"5"10"-14021"0"0,-2-4-923 0 0,0-1 0 0 0,1 1 0 0 0,0-1 0 0 0,0 0 0 0 0,0 0 0 0 0,1 0 0 0 0,0 0 0 0 0,0-1 0 0 0,0 1 0 0 0,0-1 0 0 0,1-1 0 0 0,-1 1 0 0 0,1-1-1 0 0,0 0 1 0 0,7 3 0 0 0,3-1 149 0 0,1 0 0 0 0,0-1-1 0 0,0 0 1 0 0,0-1-1 0 0,0-1 1 0 0,0-1 0 0 0,34-2-1 0 0,-41 1-263 0 0,1-1 1 0 0,0-1-1 0 0,-1 0 0 0 0,0 0 0 0 0,1-1 0 0 0,-1 0 0 0 0,0-1 1 0 0,0 0-1 0 0,-1-1 0 0 0,1 0 0 0 0,-1 0 0 0 0,0-1 1 0 0,16-14-1 0 0,-23 18-71 0 0,0 0-1 0 0,0 1 1 0 0,0-1 0 0 0,0-1 0 0 0,-1 1 0 0 0,1 0-1 0 0,-1 0 1 0 0,1-1 0 0 0,-1 1 0 0 0,0-1 0 0 0,0 1 0 0 0,0-1-1 0 0,0 1 1 0 0,0-1 0 0 0,-1 0 0 0 0,1 1 0 0 0,-1-1-1 0 0,1 0 1 0 0,-1 0 0 0 0,0 1 0 0 0,0-1 0 0 0,-1-4-1 0 0,-1 3-36 0 0,1 0-1 0 0,-1 0 1 0 0,0 0-1 0 0,0 0 1 0 0,0 1-1 0 0,-1-1 1 0 0,1 1-1 0 0,-1-1 1 0 0,0 1-1 0 0,0 0 1 0 0,0 0-1 0 0,-7-5 1 0 0,-9-5-139 0 0,-1 2 1 0 0,1 0 0 0 0,-2 0-1 0 0,-24-7 1 0 0,42 17 182 0 0,0-1-30 0 0,1 1 0 0 0,-1 0 1 0 0,0 0-1 0 0,0 0 1 0 0,0 0-1 0 0,1 1 1 0 0,-1-1-1 0 0,0 1 1 0 0,0 0-1 0 0,0-1 0 0 0,0 1 1 0 0,-6 1-1 0 0,8 0 13 0 0,0 0 0 0 0,0 0 0 0 0,0-1 0 0 0,0 1 0 0 0,0 0 0 0 0,0 0 0 0 0,1 0 0 0 0,-1 0 0 0 0,0 0 0 0 0,1 1 0 0 0,-1-1 0 0 0,0 0 0 0 0,1 0 0 0 0,-1 0 0 0 0,1 0 0 0 0,0 1 0 0 0,-1-1 0 0 0,1 0 0 0 0,0 1 0 0 0,0-1 0 0 0,0 0 0 0 0,0 0 0 0 0,0 1 0 0 0,0-1 0 0 0,0 0-1 0 0,0 1 1 0 0,0-1 0 0 0,1 0 0 0 0,-1 0 0 0 0,1 2 0 0 0,1 3 71 0 0,0 0-1 0 0,0-1 1 0 0,0 1 0 0 0,0-1-1 0 0,1 0 1 0 0,0 0-1 0 0,0 0 1 0 0,1 0-1 0 0,-1 0 1 0 0,1-1-1 0 0,0 1 1 0 0,0-1 0 0 0,1 0-1 0 0,-1-1 1 0 0,1 1-1 0 0,0-1 1 0 0,5 4-1 0 0,8 4 55 0 0,1-2-1 0 0,0 1 1 0 0,29 9-1 0 0,97 22-1428 0 0,-114-34-2968 0 0,1-2-3922 0 0</inkml:trace>
</inkml:ink>
</file>

<file path=ppt/ink/ink6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1:59.695"/>
    </inkml:context>
    <inkml:brush xml:id="br0">
      <inkml:brushProperty name="width" value="0.05" units="cm"/>
      <inkml:brushProperty name="height" value="0.05" units="cm"/>
    </inkml:brush>
  </inkml:definitions>
  <inkml:trace contextRef="#ctx0" brushRef="#br0">0 199 11867 0 0,'0'0'9430'0'0,"35"7"-8749"0"0,110 22-33 0 0,-131-26-336 0 0,0-1-1 0 0,0 0 1 0 0,0-1-1 0 0,0-1 1 0 0,0 0-1 0 0,1-1 1 0 0,-1-1-1 0 0,0 0 1 0 0,16-5-1 0 0,-19 3-191 0 0,0 0 0 0 0,-1-1 0 0 0,1 0 0 0 0,-1-1 1 0 0,0 0-1 0 0,-1-1 0 0 0,1 0 0 0 0,12-13 0 0 0,-20 18-120 0 0,1-1 0 0 0,-1 0 0 0 0,0 0 0 0 0,1 0 0 0 0,-1-1 0 0 0,-1 1 1 0 0,1-1-1 0 0,0 1 0 0 0,-1-1 0 0 0,0 1 0 0 0,0-1 0 0 0,0 0 0 0 0,0 1 0 0 0,-1-1 0 0 0,1 0 1 0 0,-1 0-1 0 0,0 1 0 0 0,0-1 0 0 0,0 0 0 0 0,-1 0 0 0 0,1 0 0 0 0,-2-4 0 0 0,-15-37-4385 0 0,4 25-1413 0 0,-1 4-3360 0 0</inkml:trace>
</inkml:ink>
</file>

<file path=ppt/ink/ink6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2:00.277"/>
    </inkml:context>
    <inkml:brush xml:id="br0">
      <inkml:brushProperty name="width" value="0.05" units="cm"/>
      <inkml:brushProperty name="height" value="0.05" units="cm"/>
    </inkml:brush>
  </inkml:definitions>
  <inkml:trace contextRef="#ctx0" brushRef="#br0">0 197 7354 0 0,'0'0'12608'0'0,"8"27"-11918"0"0,24 82-55 0 0,-31-105-576 0 0,0 0-1 0 0,0-1 1 0 0,1 0 0 0 0,-1 1-1 0 0,1-1 1 0 0,0 0 0 0 0,-1 1-1 0 0,2-1 1 0 0,-1 0 0 0 0,0-1-1 0 0,0 1 1 0 0,1 0 0 0 0,0-1-1 0 0,-1 1 1 0 0,1-1-1 0 0,0 0 1 0 0,0 0 0 0 0,0 0-1 0 0,1 0 1 0 0,-1 0 0 0 0,0-1-1 0 0,1 1 1 0 0,-1-1 0 0 0,1 0-1 0 0,-1 0 1 0 0,1 0-1 0 0,-1-1 1 0 0,1 1 0 0 0,0-1-1 0 0,-1 0 1 0 0,1 0 0 0 0,0 0-1 0 0,-1-1 1 0 0,1 1 0 0 0,4-2-1 0 0,9 1 25 0 0,-4 0-79 0 0,0-1 0 0 0,-1 0 0 0 0,1-1 0 0 0,0-1 0 0 0,-1 1 0 0 0,0-2 1 0 0,0 0-1 0 0,0-1 0 0 0,-1 0 0 0 0,0 0 0 0 0,0-1 0 0 0,0-1 0 0 0,-1 0 0 0 0,0 0 0 0 0,-1-1 0 0 0,0 0 0 0 0,0 0 0 0 0,13-20 0 0 0,-20 23-12 0 0,1 0-1 0 0,-1 0 0 0 0,0-1 0 0 0,-1 1 0 0 0,1-1 1 0 0,-2 1-1 0 0,1-1 0 0 0,0 1 0 0 0,-1-1 0 0 0,0 0 1 0 0,-1 1-1 0 0,0-1 0 0 0,0 1 0 0 0,0-1 0 0 0,-1 1 1 0 0,1-1-1 0 0,-2 1 0 0 0,1 0 0 0 0,-7-12 0 0 0,9 13-823 0 0,12 10 742 0 0,15 12 327 0 0,-9 2-168 0 0,4 3-12 0 0,0 0 0 0 0,43 30 0 0 0,-56-46-49 0 0,0-1 1 0 0,0 0-1 0 0,0 0 0 0 0,1-1 1 0 0,0 0-1 0 0,0-1 1 0 0,0 0-1 0 0,0 0 1 0 0,0-1-1 0 0,0-1 1 0 0,21 1-1 0 0,-25-2 6 0 0,0-1 0 0 0,1-1 0 0 0,-1 1 0 0 0,0-1 0 0 0,0 0-1 0 0,0 0 1 0 0,0 0 0 0 0,0-1 0 0 0,-1 0 0 0 0,1 0 0 0 0,-1-1 0 0 0,1 0-1 0 0,-1 0 1 0 0,-1 0 0 0 0,1 0 0 0 0,6-7 0 0 0,8-12-38 0 0,0-1-1 0 0,19-31 1 0 0,-17 23 43 0 0,-8 13-62 0 0,-4 5 19 0 0,0 1 1 0 0,1 0-1 0 0,16-16 1 0 0,-24 26 10 0 0,0 1 0 0 0,1-1 0 0 0,-1 1 0 0 0,1 0-1 0 0,0 0 1 0 0,0 1 0 0 0,0-1 0 0 0,0 0 0 0 0,0 1 0 0 0,0 0 0 0 0,0 0-1 0 0,0 0 1 0 0,0 0 0 0 0,1 0 0 0 0,-1 0 0 0 0,0 1 0 0 0,1 0 0 0 0,-1 0-1 0 0,0 0 1 0 0,1 0 0 0 0,-1 0 0 0 0,5 1 0 0 0,-6 0 11 0 0,1 1-1 0 0,-1-1 1 0 0,0 0-1 0 0,0 1 1 0 0,0-1 0 0 0,0 1-1 0 0,0 0 1 0 0,0 0 0 0 0,0 0-1 0 0,0 0 1 0 0,-1 0 0 0 0,1 0-1 0 0,-1 0 1 0 0,0 0 0 0 0,2 3-1 0 0,19 45-111 0 0,-12-26 95 0 0,1 2-1188 0 0,13 49 1 0 0,-15-40-3488 0 0,-1-1-4528 0 0,-5-21 2941 0 0</inkml:trace>
</inkml:ink>
</file>

<file path=ppt/ink/ink6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2:00.823"/>
    </inkml:context>
    <inkml:brush xml:id="br0">
      <inkml:brushProperty name="width" value="0.05" units="cm"/>
      <inkml:brushProperty name="height" value="0.05" units="cm"/>
    </inkml:brush>
  </inkml:definitions>
  <inkml:trace contextRef="#ctx0" brushRef="#br0">45 0 8682 0 0,'0'0'14035'0'0,"-6"19"-13706"0"0,-3 5-248 0 0,2 0 1 0 0,0 0-1 0 0,2 0 0 0 0,0 1 0 0 0,0 34 0 0 0,5-43-77 0 0,1 0 1 0 0,5 32-1 0 0,9-9-1239 0 0,-14-37 874 0 0,0 0 0 0 0,1 0 0 0 0,-1 0 0 0 0,1 0 0 0 0,0 0 0 0 0,-1 0 0 0 0,1-1 0 0 0,0 1 0 0 0,0 0 0 0 0,0-1 0 0 0,1 0 0 0 0,2 2 0 0 0,8 0-10071 0 0</inkml:trace>
</inkml:ink>
</file>

<file path=ppt/ink/ink6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2:01.438"/>
    </inkml:context>
    <inkml:brush xml:id="br0">
      <inkml:brushProperty name="width" value="0.05" units="cm"/>
      <inkml:brushProperty name="height" value="0.05" units="cm"/>
    </inkml:brush>
  </inkml:definitions>
  <inkml:trace contextRef="#ctx0" brushRef="#br0">144 186 7706 0 0,'0'0'11095'0'0,"-6"2"-11064"0"0,-2 1-35 0 0,1 0-1 0 0,-1 1 1 0 0,1 0-1 0 0,0 1 1 0 0,0 0-1 0 0,0 0 1 0 0,1 0-1 0 0,0 1 1 0 0,0-1 0 0 0,0 2-1 0 0,1-1 1 0 0,-9 14-1 0 0,8-12 0 0 0,1 1-1 0 0,0 0 1 0 0,0 0-1 0 0,1 0 1 0 0,0 0-1 0 0,1 1 1 0 0,0 0-1 0 0,1 0 1 0 0,0-1-1 0 0,0 1 1 0 0,0 12-1 0 0,3-19 31 0 0,-1-1-1 0 0,1 0 1 0 0,0 0 0 0 0,0 0 0 0 0,0 0-1 0 0,0 0 1 0 0,0 0 0 0 0,0 0 0 0 0,1-1-1 0 0,-1 1 1 0 0,1 0 0 0 0,-1-1 0 0 0,1 1-1 0 0,0-1 1 0 0,0 1 0 0 0,-1-1 0 0 0,1 0-1 0 0,0 0 1 0 0,0 0 0 0 0,0 0-1 0 0,0 0 1 0 0,0 0 0 0 0,1 0 0 0 0,-1-1-1 0 0,0 1 1 0 0,0-1 0 0 0,0 0 0 0 0,1 0-1 0 0,2 0 1 0 0,5 2-6 0 0,0-1 0 0 0,0 0-1 0 0,1-1 1 0 0,-1 0 0 0 0,14-2 0 0 0,-21 1-57 0 0,0 0 0 0 0,-1 0 1 0 0,1 0-1 0 0,0 0 0 0 0,-1-1 1 0 0,1 1-1 0 0,-1-1 0 0 0,1 0 0 0 0,-1 1 1 0 0,0-1-1 0 0,1 0 0 0 0,-1-1 1 0 0,0 1-1 0 0,-1 0 0 0 0,1 0 0 0 0,0-1 1 0 0,-1 1-1 0 0,2-4 0 0 0,24-58-1135 0 0,-7 16 648 0 0,-8 29 549 0 0,0 0 1 0 0,2 0 0 0 0,0 1-1 0 0,1 1 1 0 0,20-18-1 0 0,-29 29-1 0 0,0 0-1 0 0,0 1 0 0 0,1 0 1 0 0,-1 0-1 0 0,1 1 0 0 0,0 0 1 0 0,1 0-1 0 0,-1 1 0 0 0,1 0 1 0 0,-1 0-1 0 0,1 0 0 0 0,0 1 1 0 0,0 0-1 0 0,0 1 0 0 0,0 0 0 0 0,1 0 1 0 0,15 1-1 0 0,-19 2 51 0 0,1 1-1 0 0,0-1 1 0 0,-1 1 0 0 0,1 0 0 0 0,-1 1-1 0 0,0-1 1 0 0,0 1 0 0 0,0 0-1 0 0,-1 0 1 0 0,1 0 0 0 0,-1 1-1 0 0,0 0 1 0 0,0 0 0 0 0,-1 0-1 0 0,5 8 1 0 0,-2-4 28 0 0,0-1 1 0 0,1 0-1 0 0,0 0 0 0 0,15 12 1 0 0,-13-13-43 0 0,1-1-1 0 0,1 0 1 0 0,-1 0 0 0 0,1-1 0 0 0,0-1 0 0 0,0 0 0 0 0,1 0-1 0 0,-1-2 1 0 0,1 1 0 0 0,-1-1 0 0 0,1-1 0 0 0,0 0-1 0 0,0 0 1 0 0,0-1 0 0 0,0-1 0 0 0,-1 0 0 0 0,1-1 0 0 0,0 0-1 0 0,-1-1 1 0 0,1 0 0 0 0,-1 0 0 0 0,0-2 0 0 0,0 1-1 0 0,0-1 1 0 0,-1-1 0 0 0,0 0 0 0 0,0 0 0 0 0,16-14 0 0 0,-24 19-62 0 0,0 0 1 0 0,0-1-1 0 0,-1 1 1 0 0,1-1-1 0 0,0 0 1 0 0,0 0-1 0 0,-1 1 1 0 0,1-1-1 0 0,-1 0 1 0 0,0 0-1 0 0,0 0 1 0 0,1-1-1 0 0,-1 1 1 0 0,0 0 0 0 0,-1 0-1 0 0,1-1 1 0 0,0 1-1 0 0,-1 0 1 0 0,1-1-1 0 0,-1 1 1 0 0,0 0-1 0 0,0-1 1 0 0,0 1-1 0 0,0-1 1 0 0,0 1-1 0 0,0 0 1 0 0,-1-1-1 0 0,1 1 1 0 0,-1-1 0 0 0,0 1-1 0 0,1 0 1 0 0,-1 0-1 0 0,0-1 1 0 0,-1 1-1 0 0,1 0 1 0 0,0 0-1 0 0,0 0 1 0 0,-1 0-1 0 0,1 0 1 0 0,-1 1-1 0 0,0-1 1 0 0,0 0-1 0 0,1 1 1 0 0,-1-1-1 0 0,-4-1 1 0 0,-9-8-60 0 0,-1 2 0 0 0,0-1 0 0 0,-1 2 0 0 0,-30-11 1 0 0,38 16 62 0 0,3 0-67 0 0,-12-5-223 0 0,0 0-1 0 0,0 2 1 0 0,-1 0 0 0 0,1 1 0 0 0,-1 1 0 0 0,0 0 0 0 0,-1 2 0 0 0,-34-1 0 0 0,39 8-2983 0 0,7 0-1882 0 0</inkml:trace>
</inkml:ink>
</file>

<file path=ppt/ink/ink6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2:02.183"/>
    </inkml:context>
    <inkml:brush xml:id="br0">
      <inkml:brushProperty name="width" value="0.05" units="cm"/>
      <inkml:brushProperty name="height" value="0.05" units="cm"/>
    </inkml:brush>
  </inkml:definitions>
  <inkml:trace contextRef="#ctx0" brushRef="#br0">1 380 1688 0 0,'0'0'12058'0'0,"19"31"-11076"0"0,58 96-68 0 0,-48-84 866 0 0,-22-38-813 0 0,-7-5-929 0 0,0 0 0 0 0,0 0-1 0 0,0 0 1 0 0,0 0 0 0 0,1 0-1 0 0,-1 0 1 0 0,0 1 0 0 0,0-1-1 0 0,0 0 1 0 0,0 0 0 0 0,0 0-1 0 0,1 0 1 0 0,-1 0 0 0 0,0 0 0 0 0,0 0-1 0 0,0 0 1 0 0,0 0 0 0 0,0 0-1 0 0,0 0 1 0 0,1 0 0 0 0,-1 0-1 0 0,0-1 1 0 0,0 1 0 0 0,0 0-1 0 0,0 0 1 0 0,0 0 0 0 0,0 0-1 0 0,1 0 1 0 0,-1 0 0 0 0,0 0 0 0 0,0 0-1 0 0,0 0 1 0 0,0 0 0 0 0,0 0-1 0 0,0-1 1 0 0,0 1 0 0 0,0 0-1 0 0,0 0 1 0 0,1 0 0 0 0,-1 0-1 0 0,0 0 1 0 0,0 0 0 0 0,0-1-1 0 0,0 1 1 0 0,0 0 0 0 0,0 0 0 0 0,0 0-1 0 0,0 0 1 0 0,0 0 0 0 0,0 0-1 0 0,0-1 1 0 0,0 1 0 0 0,0 0-1 0 0,0 0 1 0 0,0 0 0 0 0,0 0-1 0 0,2-17 391 0 0,-3-16-562 0 0,-10-38 135 0 0,3 1 0 0 0,2-2 0 0 0,5-73 0 0 0,2 131-42 0 0,1 0 1 0 0,1 0-1 0 0,0 0 0 0 0,9-24 0 0 0,-10 32 22 0 0,0 0 0 0 0,1 0-1 0 0,0 0 1 0 0,0 1-1 0 0,0-1 1 0 0,0 1 0 0 0,1 0-1 0 0,0 0 1 0 0,0 0 0 0 0,0 1-1 0 0,1-1 1 0 0,0 1 0 0 0,6-4-1 0 0,-11 7 9 0 0,1 1-1 0 0,0 0 1 0 0,-1-1-1 0 0,1 1 1 0 0,0-1-1 0 0,-1 1 1 0 0,1 0-1 0 0,0 0 1 0 0,0-1-1 0 0,-1 1 1 0 0,1 0-1 0 0,0 0 1 0 0,0 0-1 0 0,-1 0 0 0 0,1 0 1 0 0,0 0-1 0 0,0 0 1 0 0,0 0-1 0 0,-1 0 1 0 0,1 0-1 0 0,0 0 1 0 0,0 1-1 0 0,-1-1 1 0 0,1 0-1 0 0,0 0 1 0 0,0 1-1 0 0,-1-1 1 0 0,1 1-1 0 0,0-1 1 0 0,0 1-1 0 0,0 1 11 0 0,0-1-1 0 0,0 1 1 0 0,0 0 0 0 0,0 0-1 0 0,0-1 1 0 0,0 1 0 0 0,-1 0-1 0 0,1 0 1 0 0,-1 0-1 0 0,1 0 1 0 0,-1 4 0 0 0,-1 51 226 0 0,-8-17 22 0 0,-2 0 1 0 0,-17 41-1 0 0,10-31-3127 0 0,1 1-5121 0 0,14-40-2072 0 0</inkml:trace>
</inkml:ink>
</file>

<file path=ppt/ink/ink6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2:03.232"/>
    </inkml:context>
    <inkml:brush xml:id="br0">
      <inkml:brushProperty name="width" value="0.05" units="cm"/>
      <inkml:brushProperty name="height" value="0.05" units="cm"/>
    </inkml:brush>
  </inkml:definitions>
  <inkml:trace contextRef="#ctx0" brushRef="#br0">171 156 7482 0 0,'0'0'7995'0'0,"-27"19"-7739"0"0,-83 57-23 0 0,107-74-207 0 0,0 0 0 0 0,0 1-1 0 0,0-1 1 0 0,0 1 0 0 0,0 0-1 0 0,1-1 1 0 0,-1 2 0 0 0,1-1-1 0 0,0 0 1 0 0,-2 4 0 0 0,3-6-5 0 0,1 1 0 0 0,0-1 0 0 0,-1 0-1 0 0,1 1 1 0 0,0-1 0 0 0,0 0 0 0 0,0 0 0 0 0,0 1 0 0 0,0-1 0 0 0,0 0 0 0 0,0 0 0 0 0,1 1 0 0 0,-1-1-1 0 0,0 0 1 0 0,1 2 0 0 0,2 6 229 0 0,-3-6-148 0 0,1 0 1 0 0,0 0 0 0 0,0 0-1 0 0,0 0 1 0 0,0-1-1 0 0,1 1 1 0 0,-1-1-1 0 0,1 1 1 0 0,-1-1-1 0 0,1 1 1 0 0,0-1-1 0 0,0 0 1 0 0,0 0-1 0 0,0 0 1 0 0,1 0-1 0 0,-1 0 1 0 0,0 0 0 0 0,1-1-1 0 0,-1 1 1 0 0,1-1-1 0 0,0 1 1 0 0,-1-1-1 0 0,1 0 1 0 0,5 1-1 0 0,4 2 245 0 0,0-1 1 0 0,0 0-1 0 0,0-1 0 0 0,22 1 1 0 0,-20-2-223 0 0,1-1 0 0 0,-1 0 0 0 0,0-1 0 0 0,0-1 0 0 0,0 0 0 0 0,1-1 0 0 0,16-6 0 0 0,-26 7-88 0 0,0 0 0 0 0,-1 0 1 0 0,1-1-1 0 0,0 0 0 0 0,-1 0 1 0 0,0 0-1 0 0,0 0 0 0 0,0-1 0 0 0,0 1 1 0 0,0-1-1 0 0,-1 0 0 0 0,1 0 1 0 0,-1 0-1 0 0,0-1 0 0 0,-1 1 0 0 0,1-1 1 0 0,-1 0-1 0 0,0 0 0 0 0,0 1 0 0 0,0-1 1 0 0,-1-1-1 0 0,2-9 0 0 0,4-25 30 0 0,10-51 0 0 0,-15 83-81 0 0,1 0 1 0 0,-1 1-1 0 0,2 0 1 0 0,-1 0-1 0 0,1 0 0 0 0,0 0 1 0 0,0 1-1 0 0,1-1 0 0 0,7-8 1 0 0,-11 14-1 0 0,0 1 1 0 0,0-1 0 0 0,0 0 0 0 0,0 0 0 0 0,1 1 0 0 0,-1-1 0 0 0,0 0 0 0 0,0 1 0 0 0,0 0-1 0 0,1-1 1 0 0,-1 1 0 0 0,0-1 0 0 0,1 1 0 0 0,-1 0 0 0 0,0 0 0 0 0,1 0 0 0 0,-1 0-1 0 0,0 0 1 0 0,1 0 0 0 0,-1 0 0 0 0,0 1 0 0 0,1-1 0 0 0,-1 0 0 0 0,0 1 0 0 0,0-1-1 0 0,1 1 1 0 0,-1-1 0 0 0,0 1 0 0 0,0-1 0 0 0,0 1 0 0 0,0 0 0 0 0,0 0 0 0 0,0 0 0 0 0,0-1-1 0 0,0 1 1 0 0,0 0 0 0 0,0 0 0 0 0,0 0 0 0 0,0 1 0 0 0,-1-1 0 0 0,1 0 0 0 0,0 2-1 0 0,8 9 11 0 0,-2 0 0 0 0,1 0 0 0 0,5 16 0 0 0,-6-13-14 0 0,-1-4 37 0 0,1 0 0 0 0,0 0 0 0 0,0-1 0 0 0,1 0 0 0 0,1 0 0 0 0,-1-1 0 0 0,20 16 0 0 0,-21-20 3 0 0,0 0 0 0 0,0-1 0 0 0,1 0 0 0 0,-1 0 0 0 0,1 0 0 0 0,-1-1 0 0 0,1-1 0 0 0,0 1 0 0 0,1-1 0 0 0,-1-1 0 0 0,0 1 0 0 0,0-1 0 0 0,9-1 0 0 0,-15 0-13 0 0,-1 0 1 0 0,0 0-1 0 0,0 0 1 0 0,0 0-1 0 0,0-1 1 0 0,0 1-1 0 0,0 0 1 0 0,0-1-1 0 0,0 1 1 0 0,0-1-1 0 0,0 1 1 0 0,-1-1-1 0 0,1 0 0 0 0,0 1 1 0 0,0-1-1 0 0,0 0 1 0 0,0 1-1 0 0,-1-1 1 0 0,1 0-1 0 0,0 0 1 0 0,-1 0-1 0 0,1 0 1 0 0,-1 0-1 0 0,1 0 1 0 0,-1 0-1 0 0,1 0 1 0 0,-1 0-1 0 0,0 0 1 0 0,0 0-1 0 0,1 0 1 0 0,-1 0-1 0 0,0 0 1 0 0,0 0-1 0 0,0-1 1 0 0,-1-50 97 0 0,0 16-438 0 0,2 35 311 0 0,-1 0 0 0 0,1 0 0 0 0,0 0 0 0 0,-1 0 0 0 0,1 0-1 0 0,0 0 1 0 0,0 0 0 0 0,0 1 0 0 0,0-1 0 0 0,0 0 0 0 0,0 1 0 0 0,0-1 0 0 0,0 0 0 0 0,0 1 0 0 0,1 0 0 0 0,-1-1 0 0 0,0 1-1 0 0,0 0 1 0 0,0-1 0 0 0,1 1 0 0 0,-1 0 0 0 0,0 0 0 0 0,0 0 0 0 0,2 0 0 0 0,39 0-58 0 0,-29 1 83 0 0,200 12 745 0 0,-212-13-702 0 0,1 1 0 0 0,-1-1 1 0 0,1 0-1 0 0,-1 0 1 0 0,1 0-1 0 0,-1 0 0 0 0,0 0 1 0 0,1 0-1 0 0,-1 0 1 0 0,1-1-1 0 0,-1 1 0 0 0,1 0 1 0 0,-1-1-1 0 0,0 1 1 0 0,1-1-1 0 0,-1 0 0 0 0,0 1 1 0 0,1-1-1 0 0,-1 0 1 0 0,0 0-1 0 0,0 0 0 0 0,2-1 1 0 0,-3 0 39 0 0,0 0 0 0 0,0 1 0 0 0,-1-1 0 0 0,1 0 0 0 0,0 1 0 0 0,-1-1 0 0 0,1 0 0 0 0,-1 1 0 0 0,1-1 1 0 0,-1 1-1 0 0,0-1 0 0 0,0 1 0 0 0,0-1 0 0 0,-1-1 0 0 0,-8-18-385 0 0,7 15 68 0 0,1 0 1 0 0,0 0-1 0 0,1-1 0 0 0,-1 1 1 0 0,1-1-1 0 0,0 1 0 0 0,1-1 1 0 0,0 1-1 0 0,0-10 0 0 0,5-8-4031 0 0,4 2-4616 0 0</inkml:trace>
</inkml:ink>
</file>

<file path=ppt/ink/ink6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2:03.607"/>
    </inkml:context>
    <inkml:brush xml:id="br0">
      <inkml:brushProperty name="width" value="0.05" units="cm"/>
      <inkml:brushProperty name="height" value="0.05" units="cm"/>
    </inkml:brush>
  </inkml:definitions>
  <inkml:trace contextRef="#ctx0" brushRef="#br0">28 1 13123 0 0,'0'0'7884'0'0,"-3"27"-7602"0"0,-11 85-69 0 0,9-82-77 0 0,3-21-62 0 0,1-1 1 0 0,0 0 0 0 0,0 1-1 0 0,1-1 1 0 0,0 0 0 0 0,0 1 0 0 0,2 8-1 0 0,-1-15-30 0 0,0 0 0 0 0,0 0-1 0 0,0 0 1 0 0,0-1 0 0 0,1 1-1 0 0,-1 0 1 0 0,0-1 0 0 0,1 1-1 0 0,-1-1 1 0 0,1 0 0 0 0,0 1 0 0 0,0-1-1 0 0,-1 0 1 0 0,1 0 0 0 0,0 0-1 0 0,0 0 1 0 0,0 0 0 0 0,0-1-1 0 0,0 1 1 0 0,0-1 0 0 0,0 1 0 0 0,0-1-1 0 0,0 0 1 0 0,0 0 0 0 0,0 1-1 0 0,0-1 1 0 0,1-1 0 0 0,1 1-1 0 0,29-1 61 0 0,1-2 0 0 0,0-1 0 0 0,-1-2 0 0 0,0-1 0 0 0,63-23 0 0 0,-31 10-204 0 0,-64 20 43 0 0,-1 0 0 0 0,1 0 0 0 0,0 0 0 0 0,-1 0-1 0 0,1 0 1 0 0,0 0 0 0 0,-1 0 0 0 0,1-1-1 0 0,-1 1 1 0 0,1 0 0 0 0,0 0 0 0 0,-1-1-1 0 0,1 1 1 0 0,-1 0 0 0 0,1-1 0 0 0,-1 1-1 0 0,1-1 1 0 0,-1 1 0 0 0,1-1 0 0 0,-1 1 0 0 0,1-1-1 0 0,-1 1 1 0 0,0-1 0 0 0,1 1 0 0 0,-1-1-1 0 0,0 0 1 0 0,1 1 0 0 0,-1-1 0 0 0,0 0-1 0 0,0 1 1 0 0,0-1 0 0 0,0 0 0 0 0,1 1-1 0 0,-1-1 1 0 0,0 1 0 0 0,0-1 0 0 0,0 0 0 0 0,0 0-1 0 0,0 1 1 0 0,-1-1 0 0 0,1 0 0 0 0,-7-11-5731 0 0</inkml:trace>
</inkml:ink>
</file>

<file path=ppt/ink/ink6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5:42:04.247"/>
    </inkml:context>
    <inkml:brush xml:id="br0">
      <inkml:brushProperty name="width" value="0.05" units="cm"/>
      <inkml:brushProperty name="height" value="0.05" units="cm"/>
    </inkml:brush>
  </inkml:definitions>
  <inkml:trace contextRef="#ctx0" brushRef="#br0">0 356 8578 0 0,'0'0'11200'0'0,"33"-15"-10784"0"0,104-45-70 0 0,-107 48-266 0 0,1 1 1 0 0,0 1-1 0 0,0 1 0 0 0,55-7 0 0 0,-37 8-225 0 0,15-3 206 0 0,128-3 0 0 0,-189 15 2 0 0,0 0 1 0 0,0-1-1 0 0,-1 1 1 0 0,1 1-1 0 0,-1-1 1 0 0,1 0-1 0 0,-1 0 1 0 0,1 1-1 0 0,-1 0 1 0 0,0-1-1 0 0,0 1 1 0 0,0 0-1 0 0,0 0 1 0 0,0 0-1 0 0,0 0 1 0 0,0 0-1 0 0,-1 1 1 0 0,1-1-1 0 0,1 4 1 0 0,26 52 686 0 0,-28-55-706 0 0,10 21 267 0 0,-6-16-198 0 0,-2-1-1 0 0,1 1 1 0 0,-1 0 0 0 0,-1 0-1 0 0,1 0 1 0 0,-1 0-1 0 0,-1 0 1 0 0,2 11 289 0 0,-13-41-255 0 0,-57-49-688 0 0,48 53 316 0 0,1-1 0 0 0,0-1 0 0 0,-21-33 0 0 0,33 44 217 0 0,-9-13 36 0 0,2-1 0 0 0,0 0 0 0 0,2-1 0 0 0,-10-29 0 0 0,20 52-28 0 0,1 0-1 0 0,-1-1 1 0 0,1 1-1 0 0,-1 0 1 0 0,1-1-1 0 0,0 1 1 0 0,0-1-1 0 0,-1 1 1 0 0,1-1-1 0 0,0 1 1 0 0,1 0-1 0 0,-1-1 1 0 0,0 1-1 0 0,0-1 1 0 0,0 1-1 0 0,1 0 1 0 0,-1-1-1 0 0,1 1 1 0 0,-1-1-1 0 0,2 0 0 0 0,-1 1 0 0 0,-1 0 0 0 0,1 1 0 0 0,0-1 0 0 0,0 1 0 0 0,0 0 0 0 0,0-1 0 0 0,0 1 0 0 0,0-1 0 0 0,-1 1 0 0 0,1 0 0 0 0,0 0 0 0 0,0 0 0 0 0,0-1 0 0 0,0 1 0 0 0,0 0 0 0 0,0 0 0 0 0,0 0 0 0 0,0 1 0 0 0,0-1 0 0 0,0 0 0 0 0,2 1 0 0 0,4 1-3 0 0,0 0 0 0 0,0 1 0 0 0,0 0 0 0 0,0 0 0 0 0,10 7 0 0 0,83 56-18 0 0,109 66 995 0 0,-197-126-839 0 0,-1 1 0 0 0,0 0 1 0 0,-1 0-1 0 0,0 1 0 0 0,0 1 0 0 0,0 0 1 0 0,13 16-1 0 0,-20-22-113 0 0,-1 0 0 0 0,0 1 0 0 0,0-1 1 0 0,0 0-1 0 0,0 0 0 0 0,-1 1 0 0 0,1-1 0 0 0,-1 1 1 0 0,0 0-1 0 0,0-1 0 0 0,0 1 0 0 0,-1 0 0 0 0,1 0 0 0 0,-1-1 1 0 0,0 1-1 0 0,0 0 0 0 0,0 0 0 0 0,0 0 0 0 0,-1-1 1 0 0,1 1-1 0 0,-1 0 0 0 0,0 0 0 0 0,0-1 0 0 0,-1 1 1 0 0,1-1-1 0 0,-1 1 0 0 0,0-1 0 0 0,0 0 0 0 0,-4 7 1 0 0,-2-1-56 0 0,-1 0 1 0 0,0-1-1 0 0,0 1 1 0 0,-1-2-1 0 0,0 1 1 0 0,0-1-1 0 0,0-1 1 0 0,-1 0-1 0 0,0-1 1 0 0,-22 8 0 0 0,-13 2-682 0 0,-66 12 0 0 0,103-25 587 0 0,-64 9-3032 0 0,23-8-7335 0 0,26-3 38 0 0</inkml:trace>
</inkml:ink>
</file>

<file path=ppt/ink/ink6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08.247"/>
    </inkml:context>
    <inkml:brush xml:id="br0">
      <inkml:brushProperty name="width" value="0.05" units="cm"/>
      <inkml:brushProperty name="height" value="0.05" units="cm"/>
    </inkml:brush>
  </inkml:definitions>
  <inkml:trace contextRef="#ctx0" brushRef="#br0">65 13 8506 0 0,'0'0'10479'0'0,"-5"-13"-10049"0"0,3 40-147 0 0,-1 0 0 0 0,-11 46 0 0 0,0 5-40 0 0,6-26-94 0 0,0 1 72 0 0,1 1 0 0 0,3-1 0 0 0,5 90-1 0 0,12-102 144 0 0,-13-39-300 0 0,1-1-1 0 0,0 1 1 0 0,-1 0 0 0 0,1-1-1 0 0,0 1 1 0 0,0-1 0 0 0,0 1-1 0 0,0-1 1 0 0,0 1 0 0 0,1-1-1 0 0,-1 0 1 0 0,0 0 0 0 0,1 1-1 0 0,-1-1 1 0 0,1 0 0 0 0,-1 0-1 0 0,1 0 1 0 0,-1-1 0 0 0,1 1-1 0 0,0 0 1 0 0,2 0 0 0 0,-4-1 116 0 0,39-5 1121 0 0,510-179-1494 0 0,-487 172-632 0 0,-35 10-5437 0 0</inkml:trace>
</inkml:ink>
</file>

<file path=ppt/ink/ink6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08.652"/>
    </inkml:context>
    <inkml:brush xml:id="br0">
      <inkml:brushProperty name="width" value="0.05" units="cm"/>
      <inkml:brushProperty name="height" value="0.05" units="cm"/>
    </inkml:brush>
  </inkml:definitions>
  <inkml:trace contextRef="#ctx0" brushRef="#br0">103 28 8794 0 0,'0'0'7812'0'0,"-6"-5"-7738"0"0,-15-17-109 0 0,21 22 30 0 0,-1 0 0 0 0,1 0 0 0 0,-1-1 0 0 0,1 1 0 0 0,0 0 0 0 0,-1 0 0 0 0,1 0 0 0 0,-1 0 0 0 0,1 0 0 0 0,0 1 0 0 0,-1-1-1 0 0,1 0 1 0 0,-1 0 0 0 0,1 0 0 0 0,0 0 0 0 0,-1 0 0 0 0,1 1 0 0 0,0-1 0 0 0,-1 0 0 0 0,1 0 0 0 0,0 0 0 0 0,-1 1 0 0 0,1-1 0 0 0,0 0 0 0 0,-1 1 0 0 0,1-1 0 0 0,0 0 0 0 0,0 1 0 0 0,-1-1 0 0 0,1 0 0 0 0,0 1 0 0 0,0-1 0 0 0,0 0 0 0 0,0 1 0 0 0,-1-1 0 0 0,1 0 0 0 0,0 1 0 0 0,0-1 0 0 0,0 1-1 0 0,0-1 1 0 0,0 0 0 0 0,0 2 0 0 0,-7 21 8 0 0,6-21-4 0 0,-15 59 450 0 0,3 0 1 0 0,2 1-1 0 0,3 0 0 0 0,0 118 0 0 0,9-168-588 0 0,0-1 1 0 0,0 1-1 0 0,1-1 0 0 0,0 1 0 0 0,5 12 1 0 0,5 9-8409 0 0</inkml:trace>
</inkml:ink>
</file>

<file path=ppt/ink/ink6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09.436"/>
    </inkml:context>
    <inkml:brush xml:id="br0">
      <inkml:brushProperty name="width" value="0.05" units="cm"/>
      <inkml:brushProperty name="height" value="0.05" units="cm"/>
    </inkml:brush>
  </inkml:definitions>
  <inkml:trace contextRef="#ctx0" brushRef="#br0">133 1 3529 0 0,'0'0'9959'0'0,"-7"7"-9765"0"0,0 0-8 0 0,1 1 1 0 0,1 0-1 0 0,-1 0 1 0 0,1 0-1 0 0,-7 18 1 0 0,11-24-87 0 0,-1 1 0 0 0,1 0 0 0 0,0 0 1 0 0,0 0-1 0 0,1 0 0 0 0,-1-1 0 0 0,1 1 0 0 0,-1 0 1 0 0,1 0-1 0 0,0 0 0 0 0,0 0 0 0 0,0 1 0 0 0,1-1 1 0 0,-1-1-1 0 0,1 1 0 0 0,-1 0 0 0 0,1 0 0 0 0,0 0 1 0 0,0 0-1 0 0,1 0 0 0 0,-1-1 0 0 0,0 1 0 0 0,1 0 1 0 0,0-1-1 0 0,-1 1 0 0 0,1-1 0 0 0,4 4 0 0 0,1 0 79 0 0,1 1 0 0 0,0-1-1 0 0,1-1 1 0 0,-1 0 0 0 0,1 0-1 0 0,0 0 1 0 0,0-1 0 0 0,0-1-1 0 0,1 0 1 0 0,-1 0 0 0 0,1 0-1 0 0,0-2 1 0 0,-1 1-1 0 0,1-1 1 0 0,0 0 0 0 0,0-1-1 0 0,0 0 1 0 0,0-1 0 0 0,0 0-1 0 0,0 0 1 0 0,17-6 0 0 0,-17 3-73 0 0,1-1 0 0 0,-1-1 1 0 0,0 0-1 0 0,-1 0 1 0 0,1-1-1 0 0,-2 0 0 0 0,1-1 1 0 0,-1 1-1 0 0,0-2 1 0 0,0 1-1 0 0,-1-1 0 0 0,0 0 1 0 0,9-17-1 0 0,-16 25-50 0 0,1 0-1 0 0,-1 0 0 0 0,0 0 0 0 0,1 0 1 0 0,-1 0-1 0 0,0 0 0 0 0,0 0 0 0 0,0 0 1 0 0,0 0-1 0 0,0-1 0 0 0,0 1 1 0 0,0 0-1 0 0,0 0 0 0 0,-1 0 0 0 0,1 0 1 0 0,0 0-1 0 0,-1 0 0 0 0,1 0 1 0 0,0 0-1 0 0,-1 0 0 0 0,0 0 0 0 0,1 0 1 0 0,-1 0-1 0 0,-1-2 0 0 0,0 1-23 0 0,-1 0 0 0 0,1 0 0 0 0,-1-1-1 0 0,0 2 1 0 0,0-1 0 0 0,1 0 0 0 0,-2 0-1 0 0,-3-1 1 0 0,-9-2-149 0 0,0 0 0 0 0,-27-4-1 0 0,38 8 160 0 0,-49-5-1131 0 0,0 2 0 0 0,-99 5 0 0 0,148-1 764 0 0,-1 1 0 0 0,1-1 0 0 0,0 1 0 0 0,0 1 1 0 0,0-1-1 0 0,0 1 0 0 0,-7 2 0 0 0,-15 12-8292 0 0</inkml:trace>
</inkml:ink>
</file>

<file path=ppt/ink/ink6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0.026"/>
    </inkml:context>
    <inkml:brush xml:id="br0">
      <inkml:brushProperty name="width" value="0.05" units="cm"/>
      <inkml:brushProperty name="height" value="0.05" units="cm"/>
    </inkml:brush>
  </inkml:definitions>
  <inkml:trace contextRef="#ctx0" brushRef="#br0">35 1 3545 0 0,'0'0'3771'0'0,"-6"31"-3068"0"0,-17 93-47 0 0,21-119-485 0 0,1 0-1 0 0,0 0 1 0 0,0 1 0 0 0,1-1-1 0 0,-1 0 1 0 0,1 0-1 0 0,0 1 1 0 0,1-1 0 0 0,1 10-1 0 0,-1-15-306 0 0,-1 1 0 0 0,1 0 0 0 0,0 0-1 0 0,-1-1 1 0 0,1 1 0 0 0,0-1 0 0 0,0 1-1 0 0,-1 0 1 0 0,1-1 0 0 0,0 0 0 0 0,0 1-1 0 0,0-1 1 0 0,0 1 0 0 0,0-1 0 0 0,-1 0-1 0 0,1 0 1 0 0,0 1 0 0 0,0-1 0 0 0,0 0-1 0 0,0 0 1 0 0,0 0 0 0 0,0 0 0 0 0,0 0-1 0 0,0 0 1 0 0,0 0 0 0 0,1-1 0 0 0,2 1-1183 0 0</inkml:trace>
</inkml:ink>
</file>

<file path=ppt/ink/ink6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0.649"/>
    </inkml:context>
    <inkml:brush xml:id="br0">
      <inkml:brushProperty name="width" value="0.05" units="cm"/>
      <inkml:brushProperty name="height" value="0.05" units="cm"/>
    </inkml:brush>
  </inkml:definitions>
  <inkml:trace contextRef="#ctx0" brushRef="#br0">126 1 8770 0 0,'0'0'4337'0'0,"-8"6"-4048"0"0,-4 1-181 0 0,8-5-46 0 0,-1 1 0 0 0,1 0 0 0 0,0 0 0 0 0,0 0-1 0 0,0 0 1 0 0,0 1 0 0 0,-4 5 0 0 0,5-6 122 0 0,1 0 1 0 0,-1 1-1 0 0,1-1 0 0 0,0 1 0 0 0,0-1 1 0 0,0 1-1 0 0,1 0 0 0 0,-1-1 0 0 0,1 1 1 0 0,0 0-1 0 0,0 0 0 0 0,0 0 0 0 0,0 0 1 0 0,1 0-1 0 0,0 0 0 0 0,0 0 0 0 0,0 1 1 0 0,0-1-1 0 0,0 0 0 0 0,1 0 0 0 0,0 0 1 0 0,0 0-1 0 0,0 0 0 0 0,2 4 0 0 0,0-1-60 0 0,0-1 0 0 0,1 0-1 0 0,0 0 1 0 0,0 0-1 0 0,0-1 1 0 0,0 1-1 0 0,1-1 1 0 0,0 0-1 0 0,0 0 1 0 0,0-1-1 0 0,1 0 1 0 0,0 0-1 0 0,6 4 1 0 0,-5-5-10 0 0,1 0 1 0 0,0 0-1 0 0,-1-1 0 0 0,1 0 1 0 0,0-1-1 0 0,0 0 0 0 0,0 0 1 0 0,0 0-1 0 0,0-1 0 0 0,1 0 1 0 0,-1-1-1 0 0,0 0 0 0 0,0 0 1 0 0,0-1-1 0 0,12-4 0 0 0,-7 2-13 0 0,-1 0 0 0 0,1-1 0 0 0,-1-1 0 0 0,-1 0-1 0 0,1 0 1 0 0,-1-1 0 0 0,0-1 0 0 0,19-16 0 0 0,-28 22-57 0 0,0 0 0 0 0,0 1 0 0 0,0-2 1 0 0,0 1-1 0 0,0 0 0 0 0,-1 0 1 0 0,1 0-1 0 0,-1-1 0 0 0,1 1 0 0 0,-1-1 1 0 0,0 1-1 0 0,0-1 0 0 0,0 0 0 0 0,0 1 1 0 0,-1-1-1 0 0,1 0 0 0 0,-1 0 0 0 0,1 1 1 0 0,-1-1-1 0 0,0 0 0 0 0,0 0 1 0 0,-1-3-1 0 0,0 2 2 0 0,0 1 0 0 0,-1 0 1 0 0,0 0-1 0 0,1 0 0 0 0,-1 0 0 0 0,0 0 1 0 0,0 0-1 0 0,-1 1 0 0 0,1-1 0 0 0,-1 1 1 0 0,1-1-1 0 0,-1 1 0 0 0,0 0 0 0 0,0 0 1 0 0,-4-2-1 0 0,-5-3-51 0 0,-1 1 0 0 0,-1 0 0 0 0,1 1 0 0 0,-1 0-1 0 0,1 1 1 0 0,-1 1 0 0 0,-25-3 0 0 0,17 5-136 0 0,0 0-1 0 0,-1 2 0 0 0,-43 5 0 0 0,58-4-346 0 0,0 0-1 0 0,-1 1 0 0 0,1 0 1 0 0,0 0-1 0 0,-13 7 1 0 0,16-7-350 0 0,1 0 1 0 0,1-1 0 0 0,-1 1 0 0 0,0 1 0 0 0,1-1 0 0 0,-1 0 0 0 0,1 1 0 0 0,0 0-1 0 0,0 0 1 0 0,0 0 0 0 0,-2 5 0 0 0</inkml:trace>
</inkml:ink>
</file>

<file path=ppt/ink/ink6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1.367"/>
    </inkml:context>
    <inkml:brush xml:id="br0">
      <inkml:brushProperty name="width" value="0.05" units="cm"/>
      <inkml:brushProperty name="height" value="0.05" units="cm"/>
    </inkml:brush>
  </inkml:definitions>
  <inkml:trace contextRef="#ctx0" brushRef="#br0">96 40 6785 0 0,'0'0'10255'0'0,"-13"6"-9790"0"0,-42 22-106 0 0,52-27-303 0 0,1 1 0 0 0,0 0-1 0 0,0 0 1 0 0,0 0 0 0 0,0 0 0 0 0,1 0 0 0 0,-1 1 0 0 0,0-1 0 0 0,1 0 0 0 0,0 1 0 0 0,-1-1-1 0 0,1 1 1 0 0,0 0 0 0 0,1-1 0 0 0,-1 1 0 0 0,0 0 0 0 0,1-1 0 0 0,-1 1 0 0 0,1 0 0 0 0,0 0-1 0 0,0 0 1 0 0,0-1 0 0 0,0 1 0 0 0,0 0 0 0 0,1 0 0 0 0,-1-1 0 0 0,2 4 0 0 0,-1 7 563 0 0,-1-9-536 0 0,0 1-1 0 0,0-1 0 0 0,1 0 1 0 0,-1 0-1 0 0,1 0 0 0 0,0 0 0 0 0,0 0 1 0 0,0 0-1 0 0,1 0 0 0 0,0 0 1 0 0,-1 0-1 0 0,1-1 0 0 0,1 1 1 0 0,-1-1-1 0 0,0 1 0 0 0,1-1 1 0 0,0 0-1 0 0,-1 0 0 0 0,1 0 0 0 0,1 0 1 0 0,-1-1-1 0 0,0 1 0 0 0,1-1 1 0 0,-1 0-1 0 0,1 0 0 0 0,-1 0 1 0 0,1 0-1 0 0,0-1 0 0 0,0 1 1 0 0,0-1-1 0 0,0 0 0 0 0,0 0 0 0 0,0-1 1 0 0,7 1-1 0 0,0 0 28 0 0,1 0 0 0 0,0-1 0 0 0,0-1 0 0 0,-1 0 0 0 0,1 0-1 0 0,0-1 1 0 0,-1-1 0 0 0,0 0 0 0 0,1-1 0 0 0,-1 0 0 0 0,13-7 0 0 0,-10 4-26 0 0,-1-1 0 0 0,0-1 0 0 0,0 0 1 0 0,-1-1-1 0 0,-1 0 0 0 0,15-16 0 0 0,-23 24-66 0 0,-1-1 0 0 0,0 1-1 0 0,0 0 1 0 0,-1-1 0 0 0,1 1-1 0 0,0-1 1 0 0,-1 1 0 0 0,1-1-1 0 0,-1 0 1 0 0,0 1 0 0 0,0-1 0 0 0,0 0-1 0 0,0 0 1 0 0,-1 0 0 0 0,1 0-1 0 0,-1 0 1 0 0,0 0 0 0 0,1 0-1 0 0,-1 0 1 0 0,-1 0 0 0 0,1 0 0 0 0,0 0-1 0 0,-1 0 1 0 0,0 0 0 0 0,1 0-1 0 0,-1 0 1 0 0,0 0 0 0 0,0 1-1 0 0,-1-1 1 0 0,1 0 0 0 0,-1 1 0 0 0,1-1-1 0 0,-1 1 1 0 0,0-1 0 0 0,0 1-1 0 0,0 0 1 0 0,0 0 0 0 0,0 0-1 0 0,-1 0 1 0 0,-2-2 0 0 0,-2-1-68 0 0,0 0 0 0 0,-1 1 0 0 0,0 0 0 0 0,0 1 0 0 0,0-1 0 0 0,0 1-1 0 0,-1 1 1 0 0,1 0 0 0 0,-18-3 0 0 0,-81 1-1130 0 0,90 4 851 0 0,10 0-14 0 0,0 1 1 0 0,0 0-1 0 0,0 0 1 0 0,1 1-1 0 0,-1-1 0 0 0,-8 5 1 0 0,-19 11-6962 0 0</inkml:trace>
</inkml:ink>
</file>

<file path=ppt/ink/ink6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2.068"/>
    </inkml:context>
    <inkml:brush xml:id="br0">
      <inkml:brushProperty name="width" value="0.05" units="cm"/>
      <inkml:brushProperty name="height" value="0.05" units="cm"/>
    </inkml:brush>
  </inkml:definitions>
  <inkml:trace contextRef="#ctx0" brushRef="#br0">172 31 9490 0 0,'0'0'7976'0'0,"-16"5"-7688"0"0,-48 18-43 0 0,61-22-184 0 0,1 0 1 0 0,0 1 0 0 0,-1-1-1 0 0,1 0 1 0 0,0 0 0 0 0,0 1 0 0 0,0 0-1 0 0,0-1 1 0 0,0 1 0 0 0,0 0 0 0 0,0 0-1 0 0,0 0 1 0 0,1 0 0 0 0,-1 0 0 0 0,1 0-1 0 0,-1 1 1 0 0,1-1 0 0 0,0 0 0 0 0,0 1-1 0 0,-1 4 1 0 0,1-1 240 0 0,0 1-1 0 0,0-1 1 0 0,1 1-1 0 0,0-1 1 0 0,1 13-1 0 0,1-1 277 0 0,-2-16-507 0 0,1 1 1 0 0,0 0 0 0 0,0 0-1 0 0,0-1 1 0 0,0 1-1 0 0,1-1 1 0 0,-1 1-1 0 0,1-1 1 0 0,-1 1-1 0 0,1-1 1 0 0,0 0-1 0 0,0 0 1 0 0,0 0-1 0 0,0 0 1 0 0,0 0-1 0 0,1 0 1 0 0,-1 0-1 0 0,0-1 1 0 0,1 1-1 0 0,-1-1 1 0 0,1 0-1 0 0,0 0 1 0 0,-1 0-1 0 0,1 0 1 0 0,5 1-1 0 0,3 1 69 0 0,1 0-1 0 0,0 0 0 0 0,-1-1 0 0 0,24 1 0 0 0,-21-3-54 0 0,0-1 1 0 0,-1-1-1 0 0,1 0 0 0 0,-1-1 0 0 0,1 0 1 0 0,-1-1-1 0 0,0-1 0 0 0,0 0 0 0 0,-1-1 1 0 0,1 0-1 0 0,-1-1 0 0 0,-1 0 1 0 0,13-11-1 0 0,-21 15-52 0 0,0-1 1 0 0,0 0 0 0 0,0 0-1 0 0,-1 0 1 0 0,0 0-1 0 0,0-1 1 0 0,0 1 0 0 0,0-1-1 0 0,-1 1 1 0 0,0-1-1 0 0,0 1 1 0 0,0-1 0 0 0,0 0-1 0 0,-1 0 1 0 0,0 1-1 0 0,0-1 1 0 0,0 0-1 0 0,-1 0 1 0 0,1 1 0 0 0,-3-10-1 0 0,2 12-32 0 0,-1-1 0 0 0,1 0-1 0 0,-1 0 1 0 0,1 1 0 0 0,-1-1 0 0 0,0 1-1 0 0,0 0 1 0 0,0-1 0 0 0,0 1 0 0 0,0 0-1 0 0,-1 0 1 0 0,1 0 0 0 0,-1 1 0 0 0,1-1-1 0 0,-1 0 1 0 0,1 1 0 0 0,-5-2 0 0 0,-51-16-293 0 0,43 16 141 0 0,-1 1 0 0 0,0 1 0 0 0,0 0 0 0 0,-1 2 0 0 0,1-1 0 0 0,0 2 0 0 0,1 0 0 0 0,-1 1 0 0 0,0 1 0 0 0,1 0 0 0 0,-1 1 0 0 0,-20 9 0 0 0,26-8-1303 0 0,0-1-1 0 0,0 1 1 0 0,1 1 0 0 0,-1 0-1 0 0,2 0 1 0 0,-13 13 0 0 0</inkml:trace>
</inkml:ink>
</file>

<file path=ppt/ink/ink6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2.721"/>
    </inkml:context>
    <inkml:brush xml:id="br0">
      <inkml:brushProperty name="width" value="0.05" units="cm"/>
      <inkml:brushProperty name="height" value="0.05" units="cm"/>
    </inkml:brush>
  </inkml:definitions>
  <inkml:trace contextRef="#ctx0" brushRef="#br0">237 1 15891 0 0,'0'0'7285'0'0,"-10"5"-7105"0"0,8-3-173 0 0,-7 2 65 0 0,0 1 0 0 0,1 1 0 0 0,0 0-1 0 0,0 0 1 0 0,1 1 0 0 0,0 0 0 0 0,0 0-1 0 0,-6 9 1 0 0,-117 154 1151 0 0,116-159-2255 0 0,9-9-2389 0 0</inkml:trace>
</inkml:ink>
</file>

<file path=ppt/ink/ink6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3.063"/>
    </inkml:context>
    <inkml:brush xml:id="br0">
      <inkml:brushProperty name="width" value="0.05" units="cm"/>
      <inkml:brushProperty name="height" value="0.05" units="cm"/>
    </inkml:brush>
  </inkml:definitions>
  <inkml:trace contextRef="#ctx0" brushRef="#br0">0 4 13131 0 0,'0'0'10121'0'0,"7"-2"-9991"0"0,-2 2-94 0 0,0-1 0 0 0,0 1 0 0 0,-1 0-1 0 0,1 0 1 0 0,0 0 0 0 0,0 1 0 0 0,0-1-1 0 0,-1 1 1 0 0,1 1 0 0 0,0-1-1 0 0,-1 1 1 0 0,1-1 0 0 0,-1 1 0 0 0,0 0-1 0 0,1 1 1 0 0,-1-1 0 0 0,0 1 0 0 0,0 0-1 0 0,3 4 1 0 0,32 19 578 0 0,78 41 0 0 0,-100-59-1034 0 0,2-1-1 0 0,28 7 1 0 0,-31-10-1501 0 0,1-1 0 0 0,0-1 0 0 0,25 0 0 0 0,-29-2-8946 0 0</inkml:trace>
</inkml:ink>
</file>

<file path=ppt/ink/ink6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3.783"/>
    </inkml:context>
    <inkml:brush xml:id="br0">
      <inkml:brushProperty name="width" value="0.05" units="cm"/>
      <inkml:brushProperty name="height" value="0.05" units="cm"/>
    </inkml:brush>
  </inkml:definitions>
  <inkml:trace contextRef="#ctx0" brushRef="#br0">29 1 5569 0 0,'0'0'10052'0'0,"-14"0"-9550"0"0,28 0 94 0 0,1 1 0 0 0,0 1-1 0 0,0 0 1 0 0,-1 2-1 0 0,0-1 1 0 0,1 1-1 0 0,-1 1 1 0 0,25 13-1 0 0,-37-17-591 0 0,-1 0-1 0 0,1 0 0 0 0,-1 1 0 0 0,1-1 1 0 0,-1 0-1 0 0,0 1 0 0 0,0-1 0 0 0,0 1 1 0 0,1-1-1 0 0,-1 1 0 0 0,-1-1 0 0 0,1 1 1 0 0,0 0-1 0 0,0-1 0 0 0,-1 1 0 0 0,1 0 1 0 0,-1 0-1 0 0,1 0 0 0 0,-1 0 0 0 0,0-1 1 0 0,1 1-1 0 0,-1 0 0 0 0,0 0 0 0 0,0 0 1 0 0,-1 0-1 0 0,1 0 0 0 0,0 0 1 0 0,-1-1-1 0 0,1 1 0 0 0,-1 0 0 0 0,1 0 1 0 0,-1-1-1 0 0,0 1 0 0 0,0 0 0 0 0,0-1 1 0 0,0 1-1 0 0,-2 2 0 0 0,-1 3-7 0 0,-1 0 0 0 0,-1 0 0 0 0,1 0 0 0 0,-1-1 0 0 0,-1 0 0 0 0,-11 10 0 0 0,11-11 87 0 0,-1 1-1 0 0,1-1 0 0 0,-1 0 0 0 0,0-1 1 0 0,0 0-1 0 0,-1 0 0 0 0,0-1 0 0 0,1 0 1 0 0,-1 0-1 0 0,0-1 0 0 0,0 0 1 0 0,-13 0-1 0 0,22-2 23 0 0,19-11-837 0 0,-4 8 642 0 0,1 1 0 0 0,0 1-1 0 0,-1 0 1 0 0,1 1 0 0 0,31 4 0 0 0,-43-3 43 0 0,-1-1 1 0 0,1 1-1 0 0,0 0 0 0 0,0 0 1 0 0,-1 0-1 0 0,1 1 1 0 0,-1-1-1 0 0,1 1 1 0 0,-1 0-1 0 0,0 0 1 0 0,1 0-1 0 0,-1 1 1 0 0,0-1-1 0 0,0 1 0 0 0,-1-1 1 0 0,1 1-1 0 0,-1 0 1 0 0,1 0-1 0 0,-1 0 1 0 0,0 1-1 0 0,0-1 1 0 0,0 0-1 0 0,0 1 1 0 0,-1-1-1 0 0,0 1 0 0 0,1 0 1 0 0,-1-1-1 0 0,0 1 1 0 0,0 7-1 0 0,0-7 60 0 0,0-1-1 0 0,-1 1 1 0 0,0-1-1 0 0,0 1 1 0 0,0-1-1 0 0,0 1 1 0 0,0-1-1 0 0,-1 1 1 0 0,1-1-1 0 0,-1 1 1 0 0,0-1-1 0 0,0 1 1 0 0,0-1-1 0 0,-1 0 1 0 0,1 1-1 0 0,-1-1 1 0 0,0 0-1 0 0,1 0 1 0 0,-2 0-1 0 0,1-1 1 0 0,0 1-1 0 0,0 0 1 0 0,-1-1-1 0 0,0 1 1 0 0,1-1-1 0 0,-1 0 1 0 0,0 0-1 0 0,0 0 1 0 0,0 0-1 0 0,0-1 1 0 0,-4 2-1 0 0,-6 5 302 0 0,-1-2 0 0 0,0 0 0 0 0,-1 0 0 0 0,1-1 0 0 0,-1-1 0 0 0,0 0 0 0 0,0-1-1 0 0,-1-1 1 0 0,1 0 0 0 0,-19-1 0 0 0,34-1-409 0 0,13 0-5388 0 0</inkml:trace>
</inkml:ink>
</file>

<file path=ppt/ink/ink6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4.469"/>
    </inkml:context>
    <inkml:brush xml:id="br0">
      <inkml:brushProperty name="width" value="0.05" units="cm"/>
      <inkml:brushProperty name="height" value="0.05" units="cm"/>
    </inkml:brush>
  </inkml:definitions>
  <inkml:trace contextRef="#ctx0" brushRef="#br0">118 1 11018 0 0,'0'0'9925'0'0,"-8"4"-9880"0"0,2-1-16 0 0,0 1 0 0 0,1 0 0 0 0,-1 0 0 0 0,1 0 0 0 0,0 1 0 0 0,0 0-1 0 0,1 0 1 0 0,-1 0 0 0 0,1 0 0 0 0,0 1 0 0 0,1-1 0 0 0,-1 1-1 0 0,1 0 1 0 0,0 1 0 0 0,-3 10 0 0 0,-2 5 262 0 0,0 0 1 0 0,2 0-1 0 0,-6 47 0 0 0,11-61-180 0 0,0 1 0 0 0,1-1 0 0 0,0 0 0 0 0,1 1 0 0 0,0-1 0 0 0,0 0-1 0 0,1 1 1 0 0,0-1 0 0 0,1 0 0 0 0,-1 0 0 0 0,2-1 0 0 0,-1 1 0 0 0,1-1 0 0 0,6 11 0 0 0,-1-7-22 0 0,0 1 1 0 0,0-1 0 0 0,1-1 0 0 0,1 0 0 0 0,0 0 0 0 0,0-1 0 0 0,19 12 0 0 0,-25-18-78 0 0,1 0 1 0 0,-1 0-1 0 0,1 0 1 0 0,0-1-1 0 0,0 0 1 0 0,0 0-1 0 0,0 0 0 0 0,0-1 1 0 0,0 0-1 0 0,0 0 1 0 0,0 0-1 0 0,1-1 1 0 0,-1 0-1 0 0,0-1 1 0 0,0 1-1 0 0,0-1 0 0 0,1 0 1 0 0,-1 0-1 0 0,11-5 1 0 0,-12 3 7 0 0,0 1 1 0 0,0-1 0 0 0,0-1-1 0 0,-1 1 1 0 0,1-1 0 0 0,-1 0-1 0 0,0 0 1 0 0,0 0 0 0 0,0 0-1 0 0,-1-1 1 0 0,1 1 0 0 0,-1-1-1 0 0,0 0 1 0 0,-1 0 0 0 0,1 0-1 0 0,-1-1 1 0 0,0 1 0 0 0,0 0-1 0 0,-1-1 1 0 0,1 0 0 0 0,-1 1-1 0 0,0-1 1 0 0,-1 0 0 0 0,1 1 0 0 0,-1-1-1 0 0,-1 0 1 0 0,1 1 0 0 0,-1-1-1 0 0,0 0 1 0 0,0 1 0 0 0,-3-10-1 0 0,3 13-48 0 0,0-1 0 0 0,-1 1 0 0 0,1 0 0 0 0,0 0 0 0 0,-1 0 0 0 0,1 0 0 0 0,-1 0 0 0 0,0 0 0 0 0,1 0 0 0 0,-1 1 0 0 0,0-1 0 0 0,0 1 0 0 0,0-1 0 0 0,0 1 0 0 0,0 0 0 0 0,-1 0 0 0 0,1 0 0 0 0,0 0 1 0 0,-1 0-1 0 0,1 0 0 0 0,0 1 0 0 0,-1-1 0 0 0,1 1 0 0 0,-1-1 0 0 0,1 1 0 0 0,-1 0 0 0 0,1 0 0 0 0,-1 0 0 0 0,1 1 0 0 0,-1-1 0 0 0,1 0 0 0 0,-4 2 0 0 0,-1-1-201 0 0,0 1-1 0 0,0 0 1 0 0,0 0 0 0 0,1 1 0 0 0,-1 0 0 0 0,1 0-1 0 0,-1 0 1 0 0,1 1 0 0 0,0 0 0 0 0,-6 5-1 0 0,-12 21-2752 0 0,12-7-3260 0 0</inkml:trace>
</inkml:ink>
</file>

<file path=ppt/ink/ink6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4.918"/>
    </inkml:context>
    <inkml:brush xml:id="br0">
      <inkml:brushProperty name="width" value="0.05" units="cm"/>
      <inkml:brushProperty name="height" value="0.05" units="cm"/>
    </inkml:brush>
  </inkml:definitions>
  <inkml:trace contextRef="#ctx0" brushRef="#br0">36 0 15843 0 0,'0'0'6823'0'0,"-6"1"-6918"0"0,5-1 93 0 0,0 0 0 0 0,-1 0 0 0 0,1 0 0 0 0,0 0-1 0 0,0 0 1 0 0,0 0 0 0 0,-1 1 0 0 0,1-1 0 0 0,0 0-1 0 0,0 1 1 0 0,0-1 0 0 0,0 1 0 0 0,0-1-1 0 0,0 1 1 0 0,0-1 0 0 0,0 1 0 0 0,0 0 0 0 0,0 0-1 0 0,0-1 1 0 0,0 1 0 0 0,0 0 0 0 0,0 0 0 0 0,1 0-1 0 0,-1 0 1 0 0,0 0 0 0 0,1 0 0 0 0,-1 0-1 0 0,1 0 1 0 0,-1 1 0 0 0,1 1 34 0 0,0 0 0 0 0,0 0 0 0 0,1 0 0 0 0,0-1 0 0 0,-1 1 0 0 0,1 0 0 0 0,0 0 0 0 0,0-1 0 0 0,0 1 0 0 0,1-1 0 0 0,-1 1 0 0 0,1-1 0 0 0,-1 0 0 0 0,1 1 0 0 0,3 2 0 0 0,180 214 2861 0 0,-184-218-2879 0 0,0-1 0 0 0,-1 1 0 0 0,1-1 0 0 0,0 1 0 0 0,-1 0 1 0 0,1-1-1 0 0,-1 1 0 0 0,1-1 0 0 0,-1 1 0 0 0,1 0 0 0 0,-1 0 0 0 0,1-1 1 0 0,-1 1-1 0 0,1 0 0 0 0,-1 0 0 0 0,0-1 0 0 0,0 1 0 0 0,1 0 1 0 0,-1 0-1 0 0,0 0 0 0 0,0 0 0 0 0,0 0 0 0 0,0-1 0 0 0,0 1 1 0 0,0 0-1 0 0,0 0 0 0 0,0 0 0 0 0,0 0 0 0 0,-1-1 0 0 0,1 1 1 0 0,0 0-1 0 0,-1 0 0 0 0,1 0 0 0 0,0-1 0 0 0,-1 1 0 0 0,1 0 1 0 0,-1 0-1 0 0,1-1 0 0 0,-1 1 0 0 0,1 0 0 0 0,-1-1 0 0 0,1 1 1 0 0,-1-1-1 0 0,0 1 0 0 0,1-1 0 0 0,-1 1 0 0 0,0-1 0 0 0,0 1 1 0 0,1-1-1 0 0,-1 0 0 0 0,0 1 0 0 0,0-1 0 0 0,0 0 0 0 0,1 0 1 0 0,-1 1-1 0 0,0-1 0 0 0,0 0 0 0 0,0 0 0 0 0,0 0 0 0 0,0 0 1 0 0,-31 1-2130 0 0,3-3-4932 0 0,25 1 5213 0 0</inkml:trace>
</inkml:ink>
</file>

<file path=ppt/ink/ink6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5.262"/>
    </inkml:context>
    <inkml:brush xml:id="br0">
      <inkml:brushProperty name="width" value="0.05" units="cm"/>
      <inkml:brushProperty name="height" value="0.05" units="cm"/>
    </inkml:brush>
  </inkml:definitions>
  <inkml:trace contextRef="#ctx0" brushRef="#br0">0 338 15299 0 0,'0'0'8362'0'0,"187"-181"-7986"0"0,-158 160-88 0 0,-1 1-96 0 0,-2 0-96 0 0,2 1-96 0 0,0 0-152 0 0,-2 4-128 0 0,0-3-328 0 0,-3 5-592 0 0,-3 2-1401 0 0</inkml:trace>
</inkml:ink>
</file>

<file path=ppt/ink/ink6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17.789"/>
    </inkml:context>
    <inkml:brush xml:id="br0">
      <inkml:brushProperty name="width" value="0.05" units="cm"/>
      <inkml:brushProperty name="height" value="0.05" units="cm"/>
    </inkml:brush>
  </inkml:definitions>
  <inkml:trace contextRef="#ctx0" brushRef="#br0">1 321 7330 0 0,'0'0'7116'0'0,"0"-10"267"0"0,32 12-7279 0 0,51 9 1 0 0,-51-6 46 0 0,52 2-1 0 0,571-38 493 0 0,-426 15-524 0 0,684-94-112 0 0,-177 33-239 0 0,-99 17 277 0 0,-448 38 44 0 0,289 3 1 0 0,-399 22-47 0 0,119 22 1 0 0,-134-14 254 0 0,0-2 0 0 0,0-4 0 0 0,89-3 0 0 0,-86-11-207 0 0,-47 5-115 0 0,-1 1 1 0 0,1 1-1 0 0,0 1 0 0 0,31 2 1 0 0,-50-1 2 0 0,0 0-1 0 0,0 1 1 0 0,0-1 0 0 0,0 0-1 0 0,0 1 1 0 0,0-1 0 0 0,0 0-1 0 0,-1 1 1 0 0,1-1 0 0 0,0 1-1 0 0,0 0 1 0 0,0-1 0 0 0,-1 1-1 0 0,1-1 1 0 0,0 1 0 0 0,-1 0 0 0 0,1 0-1 0 0,-1-1 1 0 0,1 1 0 0 0,-1 0-1 0 0,1 0 1 0 0,-1 0 0 0 0,1 0-1 0 0,-1-1 1 0 0,0 1 0 0 0,0 0-1 0 0,1 0 1 0 0,-1 0 0 0 0,0 0-1 0 0,0 0 1 0 0,0 0 0 0 0,0 0-1 0 0,0 0 1 0 0,0 0 0 0 0,0 0 0 0 0,0 0-1 0 0,0 0 1 0 0,-1-1 0 0 0,1 1-1 0 0,0 0 1 0 0,-1 1 0 0 0,-7 21-2199 0 0,0-7-4253 0 0</inkml:trace>
</inkml:ink>
</file>

<file path=ppt/ink/ink6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38.846"/>
    </inkml:context>
    <inkml:brush xml:id="br0">
      <inkml:brushProperty name="width" value="0.05" units="cm"/>
      <inkml:brushProperty name="height" value="0.05" units="cm"/>
    </inkml:brush>
  </inkml:definitions>
  <inkml:trace contextRef="#ctx0" brushRef="#br0">45 26 9794 0 0,'0'0'9805'0'0,"4"-20"-7122"0"0,1 18-2659 0 0,1 1 0 0 0,0 0 0 0 0,-1 0 0 0 0,1 1 0 0 0,0 0 0 0 0,0 0 1 0 0,0 0-1 0 0,-1 1 0 0 0,1 0 0 0 0,0 0 0 0 0,0 0 0 0 0,-1 1 0 0 0,1 0 0 0 0,-1 0 0 0 0,0 0 0 0 0,1 1 0 0 0,-1-1 0 0 0,0 1 0 0 0,-1 1 0 0 0,1-1 0 0 0,0 1 1 0 0,6 7-1 0 0,-7-7-24 0 0,-1 1 1 0 0,1 0 0 0 0,-1 1 0 0 0,-1-1 0 0 0,1 0 0 0 0,-1 1 0 0 0,0 0 0 0 0,0-1 0 0 0,0 1 0 0 0,-1 0 0 0 0,0 0 0 0 0,0 0 0 0 0,0 0 0 0 0,-1 0 0 0 0,0 0 0 0 0,0 0-1 0 0,-1 0 1 0 0,0 0 0 0 0,0 0 0 0 0,0 0 0 0 0,-1 0 0 0 0,1 0 0 0 0,-5 7 0 0 0,0 2-8 0 0,0-1-1 0 0,-1 0 1 0 0,-1 0 0 0 0,0 0-1 0 0,-1-1 1 0 0,-1 0 0 0 0,-18 19 0 0 0,20-25 4 0 0,1-1 1 0 0,-1 1-1 0 0,0-1 1 0 0,-10 5 0 0 0,15-9 97 0 0,0 0 0 0 0,0-1 0 0 0,0 1 1 0 0,0-1-1 0 0,0 0 0 0 0,0 0 1 0 0,-1 0-1 0 0,1 0 0 0 0,0-1 1 0 0,0 1-1 0 0,-1-1 0 0 0,1 0 1 0 0,0 0-1 0 0,-1 0 0 0 0,1 0 1 0 0,-5-2-1 0 0,8 2-65 0 0,-1 0 1 0 0,1 0-1 0 0,-1-1 1 0 0,1 1-1 0 0,-1 0 1 0 0,1-1-1 0 0,0 1 1 0 0,-1-1-1 0 0,1 1 1 0 0,-1 0-1 0 0,1-1 1 0 0,0 1-1 0 0,-1-1 1 0 0,1 1 0 0 0,0-1-1 0 0,0 1 1 0 0,-1-1-1 0 0,1 1 1 0 0,0-1-1 0 0,0 0 1 0 0,0 1-1 0 0,0-1 1 0 0,-1 1-1 0 0,1-1 1 0 0,0 1-1 0 0,0-1 1 0 0,0 1-1 0 0,0-1 1 0 0,1 0-1 0 0,-1 1 1 0 0,0-1-1 0 0,0 1 1 0 0,0-1-1 0 0,0 1 1 0 0,0-1-1 0 0,1 1 1 0 0,-1-1-1 0 0,0 1 1 0 0,0-1-1 0 0,1 1 1 0 0,-1-1-1 0 0,1 1 1 0 0,-1-1-1 0 0,1-1-23 0 0,1 0-1 0 0,-1 1 0 0 0,0-1 1 0 0,0 0-1 0 0,0 1 1 0 0,1-1-1 0 0,-1 1 0 0 0,1 0 1 0 0,-1-1-1 0 0,1 1 0 0 0,3-2 1 0 0,11-1 43 0 0,0 0-1 0 0,1 1 1 0 0,-1 1 0 0 0,1 0-1 0 0,31 2 1 0 0,20 5-1607 0 0,-2 2-6568 0 0,-52-5 4839 0 0,-7-1-1320 0 0</inkml:trace>
</inkml:ink>
</file>

<file path=ppt/ink/ink6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39.315"/>
    </inkml:context>
    <inkml:brush xml:id="br0">
      <inkml:brushProperty name="width" value="0.05" units="cm"/>
      <inkml:brushProperty name="height" value="0.05" units="cm"/>
    </inkml:brush>
  </inkml:definitions>
  <inkml:trace contextRef="#ctx0" brushRef="#br0">78 43 6553 0 0,'0'0'12298'0'0,"-6"-5"-12288"0"0,-20-15-75 0 0,26 20 54 0 0,-1-1 0 0 0,0 1 0 0 0,1 0 1 0 0,-1-1-1 0 0,0 1 0 0 0,1 0 0 0 0,-1 0 0 0 0,0 0 0 0 0,1 0 0 0 0,-1 0 1 0 0,0 0-1 0 0,1 0 0 0 0,-1 0 0 0 0,0 0 0 0 0,1 0 0 0 0,-1 0 0 0 0,0 0 1 0 0,0 0-1 0 0,1 0 0 0 0,-1 1 0 0 0,1-1 0 0 0,-1 0 0 0 0,0 1 0 0 0,1-1 1 0 0,-1 0-1 0 0,1 1 0 0 0,-1-1 0 0 0,0 1 0 0 0,1-1 0 0 0,-1 1 1 0 0,1-1-1 0 0,-1 1 0 0 0,1-1 0 0 0,0 1 0 0 0,-1-1 0 0 0,1 1 0 0 0,0-1 1 0 0,-1 1-1 0 0,1 0 0 0 0,-1 1 0 0 0,-11 29 129 0 0,11-27-59 0 0,-1 0 17 0 0,1 0 0 0 0,0 0-1 0 0,-1 0 1 0 0,2 0 0 0 0,-1 1 0 0 0,0-1 0 0 0,1 0 0 0 0,0 0-1 0 0,0 0 1 0 0,0 1 0 0 0,0-1 0 0 0,1 0 0 0 0,-1 0-1 0 0,1 0 1 0 0,0 0 0 0 0,1 1 0 0 0,-1-1 0 0 0,1-1 0 0 0,-1 1-1 0 0,1 0 1 0 0,0 0 0 0 0,1-1 0 0 0,-1 1 0 0 0,1-1 0 0 0,5 6-1 0 0,-2-4 88 0 0,1 0 0 0 0,-1 0 0 0 0,1-1 0 0 0,0 0 0 0 0,0 0 0 0 0,1 0 0 0 0,-1-1 0 0 0,1-1 0 0 0,0 1 0 0 0,0-1 0 0 0,0 0 0 0 0,15 1 0 0 0,9 0 158 0 0,57-1-1 0 0,-80-2-257 0 0,-1-1-1 0 0,0 0 0 0 0,0 0 0 0 0,0-1 1 0 0,0 0-1 0 0,0 0 0 0 0,0-1 1 0 0,0 0-1 0 0,-1 0 0 0 0,1-1 1 0 0,-1 0-1 0 0,10-7 0 0 0,-15 9-40 0 0,0 0-1 0 0,0 0 1 0 0,0 0 0 0 0,0 0-1 0 0,0-1 1 0 0,-1 1 0 0 0,1-1-1 0 0,-1 1 1 0 0,0-1 0 0 0,0 1-1 0 0,0-1 1 0 0,0 0 0 0 0,0 0-1 0 0,-1 1 1 0 0,1-1-1 0 0,-1 0 1 0 0,1 0 0 0 0,-1 0-1 0 0,0 0 1 0 0,0 0 0 0 0,-1 1-1 0 0,1-1 1 0 0,-1 0 0 0 0,1 0-1 0 0,-1 0 1 0 0,0 1 0 0 0,0-1-1 0 0,0 0 1 0 0,-2-3 0 0 0,0 0-27 0 0,0 0 1 0 0,-1 0-1 0 0,0 0 1 0 0,0 0-1 0 0,0 0 1 0 0,-1 1-1 0 0,0 0 1 0 0,0 0-1 0 0,0 0 1 0 0,-9-6-1 0 0,3 6-143 0 0,1-1 0 0 0,-1 2 0 0 0,-1-1 1 0 0,1 1-1 0 0,-1 1 0 0 0,0 0 0 0 0,1 1 0 0 0,-1 0 0 0 0,0 1 0 0 0,0 0 0 0 0,0 1 0 0 0,0 0 0 0 0,-20 4 0 0 0,28-4-98 0 0,1 1 1 0 0,0 0-1 0 0,-1 0 0 0 0,1 1 0 0 0,0-1 1 0 0,0 1-1 0 0,0-1 0 0 0,0 1 0 0 0,-4 4 1 0 0,-10 14-8380 0 0</inkml:trace>
</inkml:ink>
</file>

<file path=ppt/ink/ink6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39.816"/>
    </inkml:context>
    <inkml:brush xml:id="br0">
      <inkml:brushProperty name="width" value="0.05" units="cm"/>
      <inkml:brushProperty name="height" value="0.05" units="cm"/>
    </inkml:brush>
  </inkml:definitions>
  <inkml:trace contextRef="#ctx0" brushRef="#br0">38 0 7322 0 0,'0'0'9554'0'0,"-5"8"-9409"0"0,1-3-82 0 0,0 1-1 0 0,0 0 1 0 0,1 0 0 0 0,0 0-1 0 0,1 0 1 0 0,-1 0 0 0 0,1 1-1 0 0,0-1 1 0 0,0 1 0 0 0,1 0-1 0 0,0 0 1 0 0,1-1 0 0 0,-1 11-1 0 0,1-10 119 0 0,0 0-1 0 0,1 0 0 0 0,-1-1 0 0 0,2 1 0 0 0,-1 0 0 0 0,1-1 0 0 0,0 1 0 0 0,0-1 0 0 0,0 0 0 0 0,1 0 0 0 0,6 11 0 0 0,-6-13 2 0 0,-1-1 1 0 0,1 0-1 0 0,0 0 0 0 0,0 0 1 0 0,0-1-1 0 0,0 1 1 0 0,0-1-1 0 0,1 0 0 0 0,-1 1 1 0 0,1-2-1 0 0,0 1 1 0 0,-1 0-1 0 0,1-1 0 0 0,0 1 1 0 0,0-1-1 0 0,0 0 1 0 0,0 0-1 0 0,0-1 0 0 0,0 1 1 0 0,8-1-1 0 0,7-1 40 0 0,1-1 1 0 0,-1-1-1 0 0,0 0 0 0 0,38-13 0 0 0,76-35-1008 0 0,-82 30-451 0 0,-22 6-2297 0 0,-20 9-360 0 0,-1-1-3455 0 0</inkml:trace>
</inkml:ink>
</file>

<file path=ppt/ink/ink6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40.176"/>
    </inkml:context>
    <inkml:brush xml:id="br0">
      <inkml:brushProperty name="width" value="0.05" units="cm"/>
      <inkml:brushProperty name="height" value="0.05" units="cm"/>
    </inkml:brush>
  </inkml:definitions>
  <inkml:trace contextRef="#ctx0" brushRef="#br0">99 0 10034 0 0,'0'0'10524'0'0,"-15"31"-9965"0"0,-44 94-167 0 0,55-118-354 0 0,1 0 1 0 0,-1 1 0 0 0,2-1 0 0 0,-1 1-1 0 0,1 0 1 0 0,0 0 0 0 0,0 0-1 0 0,1 0 1 0 0,0 0 0 0 0,0 0 0 0 0,1 0-1 0 0,0 0 1 0 0,2 10 0 0 0,0 5-140 0 0,-2-19-5 0 0,1-1 0 0 0,-1 1 0 0 0,1 0 0 0 0,0-1 0 0 0,0 1 0 0 0,0-1 0 0 0,0 1 0 0 0,1-1 0 0 0,-1 0 0 0 0,1 0 0 0 0,0 1 0 0 0,3 3 0 0 0,-3-5-867 0 0,1 1 0 0 0,-1-1 0 0 0,0 0 0 0 0,1 0 0 0 0,-1 0 0 0 0,1 0 0 0 0,0 0 0 0 0,5 2 0 0 0</inkml:trace>
</inkml:ink>
</file>

<file path=ppt/ink/ink7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40.503"/>
    </inkml:context>
    <inkml:brush xml:id="br0">
      <inkml:brushProperty name="width" value="0.05" units="cm"/>
      <inkml:brushProperty name="height" value="0.05" units="cm"/>
    </inkml:brush>
  </inkml:definitions>
  <inkml:trace contextRef="#ctx0" brushRef="#br0">74 0 12667 0 0,'0'0'8063'0'0,"-9"14"-8163"0"0,5-8 96 0 0,-4 5-20 0 0,1 0 0 0 0,0 1 0 0 0,1 0 0 0 0,0 0 0 0 0,1 0 0 0 0,0 1 0 0 0,1 0 0 0 0,0 0 0 0 0,-3 22 0 0 0,7-33-111 0 0,-1 4 51 0 0,1-1 0 0 0,0 1 0 0 0,0-1 0 0 0,0 1 0 0 0,1 0 0 0 0,2 8 1 0 0,4-1-2300 0 0,5-2-3276 0 0</inkml:trace>
</inkml:ink>
</file>

<file path=ppt/ink/ink7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41.018"/>
    </inkml:context>
    <inkml:brush xml:id="br0">
      <inkml:brushProperty name="width" value="0.05" units="cm"/>
      <inkml:brushProperty name="height" value="0.05" units="cm"/>
    </inkml:brush>
  </inkml:definitions>
  <inkml:trace contextRef="#ctx0" brushRef="#br0">111 26 13019 0 0,'0'0'5696'0'0,"-8"-1"-5734"0"0,-25-4-35 0 0,32 5 64 0 0,-1 1 0 0 0,1-1-1 0 0,-1 0 1 0 0,1 0 0 0 0,-1 1 0 0 0,1-1-1 0 0,-1 1 1 0 0,1-1 0 0 0,-1 1 0 0 0,1 0 0 0 0,0-1-1 0 0,-1 1 1 0 0,1 0 0 0 0,0 0 0 0 0,0 0 0 0 0,0 0-1 0 0,-1 0 1 0 0,1 0 0 0 0,0 0 0 0 0,0 0-1 0 0,0 2 1 0 0,-16 28 121 0 0,13-23 10 0 0,1-3-15 0 0,0 1 0 0 0,1 0 0 0 0,-1-1 0 0 0,1 1 0 0 0,1 0 1 0 0,-1 0-1 0 0,1 0 0 0 0,0 0 0 0 0,0 0 0 0 0,1 0 1 0 0,0 1-1 0 0,0-1 0 0 0,0 0 0 0 0,1 0 0 0 0,0 0 0 0 0,0 0 1 0 0,0 0-1 0 0,1 0 0 0 0,3 9 0 0 0,-2-11-6 0 0,-1 0-1 0 0,1 1 1 0 0,0-1-1 0 0,0 0 1 0 0,0-1 0 0 0,1 1-1 0 0,-1 0 1 0 0,1-1-1 0 0,0 0 1 0 0,0 0 0 0 0,0 0-1 0 0,1 0 1 0 0,-1-1-1 0 0,0 0 1 0 0,1 0 0 0 0,0 0-1 0 0,-1 0 1 0 0,1-1-1 0 0,0 1 1 0 0,0-1 0 0 0,0-1-1 0 0,0 1 1 0 0,0-1-1 0 0,9 0 1 0 0,-7 0-27 0 0,1 0 0 0 0,-1-1 0 0 0,1 0 0 0 0,-1 0-1 0 0,1-1 1 0 0,-1 0 0 0 0,0 0 0 0 0,1-1 0 0 0,-1 1 0 0 0,0-2 0 0 0,-1 1 0 0 0,1-1 0 0 0,-1 0 0 0 0,1 0 0 0 0,-1-1-1 0 0,0 0 1 0 0,-1 0 0 0 0,1 0 0 0 0,-1-1 0 0 0,0 0 0 0 0,-1 0 0 0 0,1 0 0 0 0,-1 0 0 0 0,0-1 0 0 0,-1 0-1 0 0,0 0 1 0 0,0 0 0 0 0,0 0 0 0 0,-1 0 0 0 0,0 0 0 0 0,0-1 0 0 0,-1 1 0 0 0,0-1 0 0 0,0 0 0 0 0,-1-8 0 0 0,0 13-88 0 0,-1 0 0 0 0,1 0 0 0 0,-1 0 0 0 0,0 0 1 0 0,0 0-1 0 0,0 0 0 0 0,-1 0 0 0 0,1 0 0 0 0,-1 0 1 0 0,1 1-1 0 0,-1-1 0 0 0,0 1 0 0 0,0-1 0 0 0,0 1 1 0 0,-1 0-1 0 0,1-1 0 0 0,0 1 0 0 0,-1 0 0 0 0,1 1 1 0 0,-1-1-1 0 0,0 0 0 0 0,0 1 0 0 0,0-1 0 0 0,1 1 1 0 0,-7-2-1 0 0,-4-1-361 0 0,-1-1-1 0 0,0 2 1 0 0,0-1 0 0 0,-18 0-1 0 0,25 3-307 0 0,-40-2-2186 0 0,33 5-1809 0 0,3 3-4053 0 0</inkml:trace>
</inkml:ink>
</file>

<file path=ppt/ink/ink7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41.673"/>
    </inkml:context>
    <inkml:brush xml:id="br0">
      <inkml:brushProperty name="width" value="0.05" units="cm"/>
      <inkml:brushProperty name="height" value="0.05" units="cm"/>
    </inkml:brush>
  </inkml:definitions>
  <inkml:trace contextRef="#ctx0" brushRef="#br0">140 64 10882 0 0,'0'0'3182'0'0,"-11"1"-2922"0"0,-35 7 8 0 0,41-7-109 0 0,1 1 0 0 0,-1 1 0 0 0,0-1 0 0 0,1 0 0 0 0,0 1 0 0 0,-1 0-1 0 0,1 0 1 0 0,0 1 0 0 0,1-1 0 0 0,-1 1 0 0 0,1 0 0 0 0,-1 0-1 0 0,1 0 1 0 0,0 0 0 0 0,0 0 0 0 0,1 1 0 0 0,-3 5 0 0 0,3-6-42 0 0,0 1 1 0 0,0-1 0 0 0,1 0 0 0 0,-1 0-1 0 0,1 1 1 0 0,0-1 0 0 0,1 1-1 0 0,-1-1 1 0 0,1 1 0 0 0,0-1-1 0 0,0 1 1 0 0,0-1 0 0 0,1 1-1 0 0,-1-1 1 0 0,1 1 0 0 0,0-1 0 0 0,1 0-1 0 0,-1 1 1 0 0,1-1 0 0 0,0 0-1 0 0,0 0 1 0 0,0 0 0 0 0,0 0-1 0 0,1 0 1 0 0,-1-1 0 0 0,1 1-1 0 0,0-1 1 0 0,0 1 0 0 0,5 3 0 0 0,-2-2 17 0 0,1 1 0 0 0,0-1 1 0 0,0 0-1 0 0,1-1 0 0 0,-1 0 1 0 0,1 0-1 0 0,0 0 0 0 0,0-1 1 0 0,0 0-1 0 0,0-1 0 0 0,1 0 1 0 0,-1 0-1 0 0,0-1 1 0 0,12 1-1 0 0,-11-2-27 0 0,0-1 0 0 0,0 1 0 0 0,0-2 0 0 0,-1 1-1 0 0,1-1 1 0 0,-1 0 0 0 0,1-1 0 0 0,-1 0 0 0 0,0-1 0 0 0,0 1 0 0 0,0-1 0 0 0,-1-1 0 0 0,13-8 0 0 0,-15 8-40 0 0,0 1 1 0 0,-1-1 0 0 0,1 0-1 0 0,-1 0 1 0 0,0 0 0 0 0,0-1-1 0 0,-1 1 1 0 0,1-1 0 0 0,-1 0-1 0 0,-1 0 1 0 0,1 0 0 0 0,-1-1-1 0 0,0 1 1 0 0,0 0 0 0 0,-1-1-1 0 0,0 1 1 0 0,0-1 0 0 0,0-11-1 0 0,-2 12-59 0 0,1-1-1 0 0,-1 1 1 0 0,0-1 0 0 0,0 1-1 0 0,-1 0 1 0 0,0-1-1 0 0,0 1 1 0 0,-1 0 0 0 0,0 0-1 0 0,0 0 1 0 0,0 1 0 0 0,0-1-1 0 0,-1 1 1 0 0,0 0-1 0 0,0 0 1 0 0,-1 0 0 0 0,1 0-1 0 0,-1 1 1 0 0,0 0-1 0 0,0 0 1 0 0,-9-5 0 0 0,7 5-246 0 0,0 0 1 0 0,0 0-1 0 0,0 1 1 0 0,0 0-1 0 0,-1 1 1 0 0,1 0-1 0 0,-1 0 1 0 0,1 0-1 0 0,-1 1 1 0 0,0 0-1 0 0,0 1 1 0 0,0 0-1 0 0,0 0 1 0 0,1 0-1 0 0,-1 1 1 0 0,0 0-1 0 0,-14 5 1 0 0,7 0-2168 0 0,5 0-2647 0 0</inkml:trace>
</inkml:ink>
</file>

<file path=ppt/ink/ink7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42.485"/>
    </inkml:context>
    <inkml:brush xml:id="br0">
      <inkml:brushProperty name="width" value="0.05" units="cm"/>
      <inkml:brushProperty name="height" value="0.05" units="cm"/>
    </inkml:brush>
  </inkml:definitions>
  <inkml:trace contextRef="#ctx0" brushRef="#br0">29 86 13195 0 0,'0'0'7891'0'0,"-5"-4"-7643"0"0,-13-14-84 0 0,13 14-101 0 0,5 51-1104 0 0,1-42 1107 0 0,1 0 0 0 0,-1 0 0 0 0,1 0-1 0 0,0 0 1 0 0,1 0 0 0 0,-1 0-1 0 0,1-1 1 0 0,0 1 0 0 0,0-1 0 0 0,0 1-1 0 0,0-1 1 0 0,7 5 0 0 0,51 45 790 0 0,-55-50-756 0 0,1 2 1 0 0,1-1-1 0 0,0 0 0 0 0,0-1 0 0 0,0 1 0 0 0,1-2 0 0 0,-1 1 0 0 0,1-1 1 0 0,0 0-1 0 0,0-1 0 0 0,0 0 0 0 0,0 0 0 0 0,0-1 0 0 0,1-1 0 0 0,-1 1 1 0 0,0-1-1 0 0,0-1 0 0 0,1 0 0 0 0,-1 0 0 0 0,0-1 0 0 0,0 0 0 0 0,0 0 1 0 0,0-1-1 0 0,0 0 0 0 0,-1-1 0 0 0,0 0 0 0 0,1 0 0 0 0,-1-1 0 0 0,-1 0 1 0 0,1-1-1 0 0,-1 1 0 0 0,0-1 0 0 0,12-13 0 0 0,-16 16-49 0 0,0 1 0 0 0,-1-1 0 0 0,1 0 0 0 0,-1 0 0 0 0,0 0 0 0 0,1 0 0 0 0,-1 0 0 0 0,-1-1 0 0 0,1 1 0 0 0,0-1 0 0 0,-1 1 0 0 0,0-1 0 0 0,0 0 0 0 0,0 1 0 0 0,0-1 0 0 0,0 0 0 0 0,-1 0 0 0 0,0 1 0 0 0,0-1 0 0 0,0 0 0 0 0,0 0 0 0 0,-1 0 0 0 0,1 1 0 0 0,-1-1 0 0 0,0 0 0 0 0,0 1 0 0 0,0-1 0 0 0,0 0 0 0 0,-1 1 0 0 0,-2-5-1 0 0,-1 2-31 0 0,0 0 0 0 0,0 0 0 0 0,-1 1 0 0 0,1 0 0 0 0,-1 0 0 0 0,0 0 0 0 0,-1 1 0 0 0,1 0 0 0 0,-1 0-1 0 0,0 1 1 0 0,0 0 0 0 0,-11-4 0 0 0,-3 1-535 0 0,-1 2-1 0 0,-42-4 1 0 0,-12-2-8409 0 0</inkml:trace>
</inkml:ink>
</file>

<file path=ppt/ink/ink7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54.977"/>
    </inkml:context>
    <inkml:brush xml:id="br0">
      <inkml:brushProperty name="width" value="0.05" units="cm"/>
      <inkml:brushProperty name="height" value="0.05" units="cm"/>
    </inkml:brush>
  </inkml:definitions>
  <inkml:trace contextRef="#ctx0" brushRef="#br0">2 31 5329 0 0,'-1'3'17512'0'0,"56"-14"-17488"0"0,-10 0-24 0 0,-30 9-105 0 0,101-7-957 0 0,-105 12-1938 0 0,-2 1-5166 0 0</inkml:trace>
</inkml:ink>
</file>

<file path=ppt/ink/ink7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55.462"/>
    </inkml:context>
    <inkml:brush xml:id="br0">
      <inkml:brushProperty name="width" value="0.05" units="cm"/>
      <inkml:brushProperty name="height" value="0.05" units="cm"/>
    </inkml:brush>
  </inkml:definitions>
  <inkml:trace contextRef="#ctx0" brushRef="#br0">2 24 3153 0 0,'0'0'14063'0'0,"-1"0"-13741"0"0,35-1 292 0 0,51-10 1 0 0,-52 6-863 0 0,52-2 1 0 0,-84 7-83 0 0,1 0 0 0 0,-1 1 0 0 0,0-1 0 0 0,1 0 0 0 0,-1 1 1 0 0,0-1-1 0 0,1 1 0 0 0,-1-1 0 0 0,0 1 0 0 0,0 0 0 0 0,0-1 0 0 0,1 1 0 0 0,-1 0 0 0 0,2 2 0 0 0</inkml:trace>
</inkml:ink>
</file>

<file path=ppt/ink/ink7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56.542"/>
    </inkml:context>
    <inkml:brush xml:id="br0">
      <inkml:brushProperty name="width" value="0.05" units="cm"/>
      <inkml:brushProperty name="height" value="0.05" units="cm"/>
    </inkml:brush>
  </inkml:definitions>
  <inkml:trace contextRef="#ctx0" brushRef="#br0">23 30 8394 0 0,'0'0'7847'0'0,"-5"-1"-7395"0"0,-1-1-682 0 0,-6-2 1772 0 0,26 2 23 0 0,371-19 700 0 0,-402 57-1683 0 0,-36 130-420 0 0,24-81-224 0 0,-31 159 0 0 0,58-239-76 0 0,2 0 0 0 0,-1 1 0 0 0,1-1 0 0 0,-1 1 0 0 0,1 0 0 0 0,1-1-1 0 0,1 10 1 0 0,9 4-7512 0 0</inkml:trace>
</inkml:ink>
</file>

<file path=ppt/ink/ink7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57.168"/>
    </inkml:context>
    <inkml:brush xml:id="br0">
      <inkml:brushProperty name="width" value="0.05" units="cm"/>
      <inkml:brushProperty name="height" value="0.05" units="cm"/>
    </inkml:brush>
  </inkml:definitions>
  <inkml:trace contextRef="#ctx0" brushRef="#br0">68 13 4961 0 0,'0'0'14224'0'0,"-6"-12"-12232"0"0,2 18-1975 0 0,1 0 0 0 0,0 0 0 0 0,0 1 0 0 0,0-1 0 0 0,1 1 0 0 0,0 0 0 0 0,1 0 0 0 0,-1 0 0 0 0,1 0 0 0 0,0 10 0 0 0,-2 4 6 0 0,-18 211 274 0 0,9-66 209 0 0,12-140-743 0 0,0-21-4346 0 0</inkml:trace>
</inkml:ink>
</file>

<file path=ppt/ink/ink7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4:58.658"/>
    </inkml:context>
    <inkml:brush xml:id="br0">
      <inkml:brushProperty name="width" value="0.05" units="cm"/>
      <inkml:brushProperty name="height" value="0.05" units="cm"/>
    </inkml:brush>
  </inkml:definitions>
  <inkml:trace contextRef="#ctx0" brushRef="#br0">0 0 10890 0 0,'0'0'10877'0'0,"0"18"-11176"0"0,0-6-4113 0 0</inkml:trace>
</inkml:ink>
</file>

<file path=ppt/ink/ink7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01.921"/>
    </inkml:context>
    <inkml:brush xml:id="br0">
      <inkml:brushProperty name="width" value="0.05" units="cm"/>
      <inkml:brushProperty name="height" value="0.05" units="cm"/>
    </inkml:brush>
  </inkml:definitions>
  <inkml:trace contextRef="#ctx0" brushRef="#br0">46 10 2000 0 0,'0'0'7238'0'0,"-4"-2"-6467"0"0,3 1-770 0 0,0 0 384 0 0,0 1 1 0 0,0-1 0 0 0,-1 0-1 0 0,1 1 1 0 0,0-1 0 0 0,0 1-1 0 0,0-1 1 0 0,0 1 0 0 0,-1 0-1 0 0,1-1 1 0 0,0 1 0 0 0,-1 0-1 0 0,1 0 1 0 0,0 0 0 0 0,0 0-1 0 0,-2 0 1 0 0,-5 11 2806 0 0,2 5-4771 0 0,5-13 1600 0 0,0-1 0 0 0,1 1 0 0 0,-1-1 0 0 0,0 1 1 0 0,1-1-1 0 0,0 1 0 0 0,0 0 0 0 0,0-1 0 0 0,0 1 1 0 0,0 0-1 0 0,0-1 0 0 0,1 1 0 0 0,-1 0 0 0 0,1-1 1 0 0,0 1-1 0 0,-1-1 0 0 0,1 1 0 0 0,0-1 0 0 0,1 1 1 0 0,-1-1-1 0 0,0 0 0 0 0,1 0 0 0 0,1 3 0 0 0,3 0 86 0 0,0-1-1 0 0,0 1 0 0 0,0-1 0 0 0,0 0 0 0 0,1-1 0 0 0,11 6 0 0 0,6 3-8 0 0,1 0 5 0 0,0 2 0 0 0,-1 0 0 0 0,0 2 0 0 0,-1 0 0 0 0,-1 2 0 0 0,-1 1 0 0 0,-1 0 0 0 0,23 27 0 0 0,-42-44-50 0 0,0-1-1 0 0,0 0 1 0 0,0 1-1 0 0,0-1 1 0 0,0 1-1 0 0,0 0 1 0 0,0-1-1 0 0,0 1 1 0 0,-1 0-1 0 0,1-1 1 0 0,-1 1-1 0 0,1 0 1 0 0,-1 0-1 0 0,0 0 1 0 0,0-1-1 0 0,1 1 1 0 0,-1 0 0 0 0,0 0-1 0 0,-1 0 1 0 0,1 0-1 0 0,0-1 1 0 0,0 1-1 0 0,-1 0 1 0 0,1 0-1 0 0,-1-1 1 0 0,-1 3-1 0 0,0-1 49 0 0,0-1 0 0 0,0 0-1 0 0,-1 1 1 0 0,1-1 0 0 0,-1 0 0 0 0,1 0-1 0 0,-1-1 1 0 0,0 1 0 0 0,0-1-1 0 0,1 1 1 0 0,-1-1 0 0 0,0 0 0 0 0,-6 2-1 0 0,-9 1 200 0 0,-1-1 0 0 0,1 0 0 0 0,-1-1 0 0 0,-20-1 0 0 0,29-1-50 0 0,-1 0 0 0 0,1-1 0 0 0,0 0 0 0 0,0-1 1 0 0,-15-4-1 0 0,-7-13-2766 0 0,21 4-2782 0 0,3-4-3921 0 0</inkml:trace>
</inkml:ink>
</file>

<file path=ppt/ink/ink7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02.312"/>
    </inkml:context>
    <inkml:brush xml:id="br0">
      <inkml:brushProperty name="width" value="0.05" units="cm"/>
      <inkml:brushProperty name="height" value="0.05" units="cm"/>
    </inkml:brush>
  </inkml:definitions>
  <inkml:trace contextRef="#ctx0" brushRef="#br0">0 135 7210 0 0,'0'0'11855'0'0,"3"-10"-11537"0"0,8-31-34 0 0,-9 38-225 0 0,0 1 0 0 0,-1-1 0 0 0,1 0 0 0 0,1 1-1 0 0,-1 0 1 0 0,0-1 0 0 0,1 1 0 0 0,-1 0 0 0 0,1 0 0 0 0,0 0 0 0 0,-1 0 0 0 0,1 1 0 0 0,0-1 0 0 0,0 1 0 0 0,0 0 0 0 0,0 0 0 0 0,1 0-1 0 0,-1 0 1 0 0,4 0 0 0 0,7-4 179 0 0,82-28 484 0 0,-86 30-848 0 0,-1 1 0 0 0,0 1 0 0 0,0-1 0 0 0,1 2 0 0 0,-1-1 0 0 0,1 1 0 0 0,-1 0 0 0 0,17 4 0 0 0,-9 5-2254 0 0,-13-4-1175 0 0</inkml:trace>
</inkml:ink>
</file>

<file path=ppt/ink/ink7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02.795"/>
    </inkml:context>
    <inkml:brush xml:id="br0">
      <inkml:brushProperty name="width" value="0.05" units="cm"/>
      <inkml:brushProperty name="height" value="0.05" units="cm"/>
    </inkml:brush>
  </inkml:definitions>
  <inkml:trace contextRef="#ctx0" brushRef="#br0">67 1 8890 0 0,'0'0'4893'0'0,"-10"32"-4612"0"0,-33 102 5 0 0,40-126-192 0 0,1 1 1 0 0,-1 0-1 0 0,1 0 1 0 0,1 0 0 0 0,-1 0-1 0 0,2 0 1 0 0,-1 1-1 0 0,1-1 1 0 0,2 11-1 0 0,0 9 273 0 0,-2-20-188 0 0,1 0 1 0 0,0 1-1 0 0,0-1 0 0 0,1 0 1 0 0,1 1-1 0 0,-1-1 0 0 0,1-1 1 0 0,1 1-1 0 0,0 0 0 0 0,0-1 1 0 0,1 0-1 0 0,0 0 0 0 0,0 0 1 0 0,1 0-1 0 0,0-1 0 0 0,0 0 1 0 0,0 0-1 0 0,1-1 0 0 0,0 0 1 0 0,1 0-1 0 0,-1 0 0 0 0,13 6 1 0 0,-13-9-90 0 0,0 1 0 0 0,0-1 1 0 0,1 0-1 0 0,0 0 1 0 0,-1-1-1 0 0,1 0 1 0 0,0 0-1 0 0,0-1 1 0 0,0 0-1 0 0,0-1 1 0 0,0 1-1 0 0,1-2 0 0 0,-1 1 1 0 0,0-1-1 0 0,0 0 1 0 0,0-1-1 0 0,0 0 1 0 0,-1 0-1 0 0,1-1 1 0 0,0 0-1 0 0,-1 0 1 0 0,0 0-1 0 0,1-1 0 0 0,-2-1 1 0 0,1 1-1 0 0,8-7 1 0 0,-13 9-54 0 0,-1 1 1 0 0,1 0 0 0 0,-1-1-1 0 0,1 1 1 0 0,-1 0 0 0 0,1-1-1 0 0,-1 0 1 0 0,0 1-1 0 0,0-1 1 0 0,0 0 0 0 0,0 0-1 0 0,0 1 1 0 0,0-1 0 0 0,0 0-1 0 0,-1 0 1 0 0,1 0 0 0 0,-1 0-1 0 0,1 0 1 0 0,-1 0-1 0 0,0 0 1 0 0,0 0 0 0 0,1 0-1 0 0,-2 0 1 0 0,1 0 0 0 0,0-1-1 0 0,0 1 1 0 0,-1 0-1 0 0,1 0 1 0 0,-1 0 0 0 0,1 1-1 0 0,-1-1 1 0 0,0 0 0 0 0,0 0-1 0 0,0 0 1 0 0,0 0 0 0 0,-2-2-1 0 0,-1 0-28 0 0,1 0-1 0 0,-1 0 1 0 0,0 0-1 0 0,0 1 1 0 0,0-1 0 0 0,0 1-1 0 0,-1 0 1 0 0,1 1-1 0 0,-1-1 1 0 0,0 1-1 0 0,0 0 1 0 0,0 0 0 0 0,-6-1-1 0 0,0 1-121 0 0,0 0-1 0 0,0 1 0 0 0,0 1 1 0 0,1 0-1 0 0,-1 0 1 0 0,0 1-1 0 0,0 1 1 0 0,0 0-1 0 0,0 0 0 0 0,1 1 1 0 0,-1 0-1 0 0,1 1 1 0 0,0 0-1 0 0,-18 11 1 0 0,19-10-1165 0 0,0 1 1 0 0,1 0-1 0 0,0 1 0 0 0,0 0 1 0 0,-10 11-1 0 0</inkml:trace>
</inkml:ink>
</file>

<file path=ppt/ink/ink7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07.623"/>
    </inkml:context>
    <inkml:brush xml:id="br0">
      <inkml:brushProperty name="width" value="0.05" units="cm"/>
      <inkml:brushProperty name="height" value="0.05" units="cm"/>
    </inkml:brush>
  </inkml:definitions>
  <inkml:trace contextRef="#ctx0" brushRef="#br0">71 60 6129 0 0,'0'0'5455'0'0,"7"18"-4735"0"0,34 111 1770 0 0,-29-75-131 0 0,-8-37 1938 0 0,-8-53-3770 0 0,1 12-1900 0 0,-1 1 0 0 0,-11-39 0 0 0,11 53 1285 0 0,0-1 0 0 0,0 1-1 0 0,-1 0 1 0 0,0 0 0 0 0,-1 0 0 0 0,0 1-1 0 0,0-1 1 0 0,-13-11 0 0 0,-30-20 3116 0 0,49 39-2914 0 0,2 5-718 0 0,1 0 568 0 0,0-1 1 0 0,1 0-1 0 0,-1 0 1 0 0,1 0-1 0 0,-1 0 0 0 0,1 0 1 0 0,4 2-1 0 0,-1 0 62 0 0,19 12 423 0 0,55 29 1 0 0,-65-39-429 0 0,0 1 1 0 0,0 1-1 0 0,0 0 0 0 0,-1 1 1 0 0,-1 0-1 0 0,0 1 0 0 0,0 1 0 0 0,-1 1 1 0 0,23 27-1 0 0,-35-39-10 0 0,0 1-1 0 0,0-1 1 0 0,0 1 0 0 0,0 0 0 0 0,0 0-1 0 0,0-1 1 0 0,0 1 0 0 0,-1 0-1 0 0,1 0 1 0 0,-1 0 0 0 0,1 0-1 0 0,-1 0 1 0 0,0-1 0 0 0,0 1 0 0 0,0 0-1 0 0,0 0 1 0 0,0 0 0 0 0,0 0-1 0 0,0 0 1 0 0,0 0 0 0 0,-1 0 0 0 0,1 0-1 0 0,-1 0 1 0 0,-1 2 0 0 0,0-1 58 0 0,0-1 1 0 0,0 0-1 0 0,0 1 1 0 0,-1-1-1 0 0,1 0 1 0 0,0 0-1 0 0,-1-1 1 0 0,0 1-1 0 0,1 0 1 0 0,-1-1-1 0 0,0 0 1 0 0,0 0-1 0 0,-5 2 1 0 0,-8 1 304 0 0,0-1 1 0 0,0 0 0 0 0,0-1-1 0 0,-26 0 1 0 0,33-2-224 0 0,4 1-143 0 0,1-1 1 0 0,-1 0 0 0 0,1 0 0 0 0,-1 0 0 0 0,1 0-1 0 0,-1-1 1 0 0,1 0 0 0 0,0 0 0 0 0,-1 0-1 0 0,1 0 1 0 0,0-1 0 0 0,0 0 0 0 0,-7-3-1 0 0</inkml:trace>
</inkml:ink>
</file>

<file path=ppt/ink/ink7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08.293"/>
    </inkml:context>
    <inkml:brush xml:id="br0">
      <inkml:brushProperty name="width" value="0.05" units="cm"/>
      <inkml:brushProperty name="height" value="0.05" units="cm"/>
    </inkml:brush>
  </inkml:definitions>
  <inkml:trace contextRef="#ctx0" brushRef="#br0">65 2 8842 0 0,'0'0'7479'0'0,"-5"11"-7371"0"0,-1 7-101 0 0,-39 115 1042 0 0,36-117 926 0 0,14-29 1675 0 0,16-23-3951 0 0,-11 17 234 0 0,1 1 1 0 0,0 0-1 0 0,2 1 0 0 0,19-22 0 0 0,-21 22 819 0 0,-8 14-548 0 0,4 11-353 0 0,-1-1-29 0 0,2 3 211 0 0,-1 1 0 0 0,0 0 0 0 0,8 20 0 0 0,-11-22-138 0 0,0 0 1 0 0,1 0 0 0 0,0-1-1 0 0,0 0 1 0 0,1 1-1 0 0,0-2 1 0 0,11 12 0 0 0,-8-7-1310 0 0,-6-7-1356 0 0</inkml:trace>
</inkml:ink>
</file>

<file path=ppt/ink/ink7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08.667"/>
    </inkml:context>
    <inkml:brush xml:id="br0">
      <inkml:brushProperty name="width" value="0.05" units="cm"/>
      <inkml:brushProperty name="height" value="0.05" units="cm"/>
    </inkml:brush>
  </inkml:definitions>
  <inkml:trace contextRef="#ctx0" brushRef="#br0">1 26 10218 0 0,'0'0'4919'0'0,"33"-4"-4753"0"0,104-12-124 0 0,-116 13-595 0 0,1 1-1 0 0,39 2 1 0 0,-29 1-7734 0 0</inkml:trace>
</inkml:ink>
</file>

<file path=ppt/ink/ink7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09.075"/>
    </inkml:context>
    <inkml:brush xml:id="br0">
      <inkml:brushProperty name="width" value="0.05" units="cm"/>
      <inkml:brushProperty name="height" value="0.05" units="cm"/>
    </inkml:brush>
  </inkml:definitions>
  <inkml:trace contextRef="#ctx0" brushRef="#br0">1 39 2713 0 0,'0'0'5055'0'0,"1"17"-4308"0"0,-1-6-644 0 0,6 55 949 0 0,-5-60-681 0 0,0 0 0 0 0,1 0 0 0 0,-1 0-1 0 0,1-1 1 0 0,0 1 0 0 0,1-1 0 0 0,-1 1 0 0 0,1-1 0 0 0,0 0 0 0 0,1 0-1 0 0,4 6 1 0 0,-6-9-164 0 0,0 0 0 0 0,0 0 0 0 0,1 0 0 0 0,-1-1 0 0 0,0 1 0 0 0,1-1 0 0 0,-1 1 0 0 0,1-1 0 0 0,-1 0 0 0 0,1 0 0 0 0,0 0 0 0 0,-1 0 0 0 0,1-1 0 0 0,0 1 0 0 0,0-1 0 0 0,-1 1 0 0 0,1-1 0 0 0,0 0 0 0 0,0 0 0 0 0,3-1 0 0 0,-1 0-55 0 0,0 0 1 0 0,0 0 0 0 0,0-1-1 0 0,0 0 1 0 0,0 0 0 0 0,-1-1-1 0 0,1 1 1 0 0,-1-1 0 0 0,0 0-1 0 0,6-5 1 0 0,0 0-45 0 0,-2-1 0 0 0,1 0 0 0 0,-1-1 1 0 0,0 0-1 0 0,-1 0 0 0 0,0 0 0 0 0,-1-1 0 0 0,8-18 0 0 0,-4 6 231 0 0,-6 16-107 0 0,-1 0 0 0 0,0-1 1 0 0,-1 1-1 0 0,1-1 0 0 0,-1 1 0 0 0,1-17 1 0 0,-3 24-21 0 0,-2 3-389 0 0,1 0 60 0 0,-1 0 0 0 0,1 0 0 0 0,-1 0 0 0 0,1 0 0 0 0,0 0 0 0 0,0 0 0 0 0,1 1 0 0 0,-1-1 0 0 0,1 0 1 0 0,-1 0-1 0 0,1 7 0 0 0,-2 1 76 0 0,-8 37 142 0 0,3 1-1 0 0,1 0 0 0 0,2-1 0 0 0,4 54 1 0 0,0-99-128 0 0,0 1 0 0 0,0-1 1 0 0,1 1-1 0 0,-1-1 0 0 0,1 0 1 0 0,0 1-1 0 0,0-1 0 0 0,0 0 1 0 0,0 1-1 0 0,1-1 1 0 0,-1 0-1 0 0,1 0 0 0 0,0 0 1 0 0,0 0-1 0 0,0-1 0 0 0,0 1 1 0 0,1 0-1 0 0,-1-1 0 0 0,1 1 1 0 0,2 1-1 0 0,-3-3-795 0 0,1 0-1 0 0,-1 1 1 0 0,1-1-1 0 0,-1-1 1 0 0,1 1 0 0 0,-1 0-1 0 0,1-1 1 0 0,0 1-1 0 0,-1-1 1 0 0,5 0 0 0 0</inkml:trace>
</inkml:ink>
</file>

<file path=ppt/ink/ink7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09.529"/>
    </inkml:context>
    <inkml:brush xml:id="br0">
      <inkml:brushProperty name="width" value="0.05" units="cm"/>
      <inkml:brushProperty name="height" value="0.05" units="cm"/>
    </inkml:brush>
  </inkml:definitions>
  <inkml:trace contextRef="#ctx0" brushRef="#br0">182 1 9634 0 0,'0'0'5433'0'0,"-24"16"-5310"0"0,-7 2-77 0 0,10-6 25 0 0,1 0 0 0 0,1 2 0 0 0,-24 20 1 0 0,41-32-5 0 0,0-1 1 0 0,-1 1 0 0 0,1 0 0 0 0,0 1 0 0 0,1-1-1 0 0,-1 0 1 0 0,0 0 0 0 0,0 1 0 0 0,1-1-1 0 0,-3 6 1 0 0,4-7-7 0 0,0 0-1 0 0,0 0 1 0 0,0 0 0 0 0,-1 0-1 0 0,1 0 1 0 0,0 0 0 0 0,0 0-1 0 0,0 0 1 0 0,1 0-1 0 0,-1 0 1 0 0,0 0 0 0 0,0-1-1 0 0,0 1 1 0 0,1 0 0 0 0,-1 0-1 0 0,1 0 1 0 0,-1 0-1 0 0,0 0 1 0 0,1 0 0 0 0,0-1-1 0 0,-1 1 1 0 0,1 1 0 0 0,4 2 223 0 0,1 0 1 0 0,-1-1 0 0 0,0 1-1 0 0,1-1 1 0 0,0 0-1 0 0,0 0 1 0 0,10 3 0 0 0,-3-1-248 0 0,6 2 13 0 0,0 1 1 0 0,-1 1-1 0 0,0 0 1 0 0,-1 1-1 0 0,0 1 1 0 0,0 1 0 0 0,18 17-1 0 0,-34-28-19 0 0,1 0 0 0 0,-1 0 0 0 0,0 1 0 0 0,1-1 0 0 0,-1 1 0 0 0,0-1 0 0 0,0 1 0 0 0,0-1 0 0 0,0 1-1 0 0,0 0 1 0 0,0 0 0 0 0,-1-1 0 0 0,1 1 0 0 0,-1 0 0 0 0,1 0 0 0 0,-1 0 0 0 0,1 0 0 0 0,-1 0 0 0 0,0-1 0 0 0,0 1 0 0 0,0 0 0 0 0,0 0 0 0 0,0 0 0 0 0,-1 3 0 0 0,-1-2 83 0 0,1 0-1 0 0,-1 0 1 0 0,1-1 0 0 0,-1 1 0 0 0,0 0 0 0 0,0-1 0 0 0,-1 1 0 0 0,1-1-1 0 0,0 0 1 0 0,-1 0 0 0 0,1 0 0 0 0,-1 0 0 0 0,-3 2 0 0 0,-9 4 145 0 0,0-1 0 0 0,0 0-1 0 0,-1-1 1 0 0,-23 6 0 0 0,-24 0-1257 0 0,21-8-7370 0 0</inkml:trace>
</inkml:ink>
</file>

<file path=ppt/ink/ink7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11.152"/>
    </inkml:context>
    <inkml:brush xml:id="br0">
      <inkml:brushProperty name="width" value="0.05" units="cm"/>
      <inkml:brushProperty name="height" value="0.05" units="cm"/>
    </inkml:brush>
  </inkml:definitions>
  <inkml:trace contextRef="#ctx0" brushRef="#br0">0 375 5625 0 0,'0'0'6662'0'0,"0"-8"-4171"0"0,4 9-2229 0 0,-1 0 0 0 0,1 0 0 0 0,0 0 0 0 0,0 0 0 0 0,-1-1 0 0 0,1 1 0 0 0,0-1 0 0 0,0 0 0 0 0,0 0 0 0 0,0-1 0 0 0,5 0 0 0 0,48-14 359 0 0,-34 9-411 0 0,76-14 176 0 0,155-10-1 0 0,-78 12-319 0 0,1257-141 275 0 0,-646 106-785 0 0,-19 1-231 0 0,-326 34 1983 0 0,-440 18-1352 0 0</inkml:trace>
</inkml:ink>
</file>

<file path=ppt/ink/ink7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4.611"/>
    </inkml:context>
    <inkml:brush xml:id="br0">
      <inkml:brushProperty name="width" value="0.05" units="cm"/>
      <inkml:brushProperty name="height" value="0.05" units="cm"/>
    </inkml:brush>
  </inkml:definitions>
  <inkml:trace contextRef="#ctx0" brushRef="#br0">0 19 7618 0 0,'0'0'11447'0'0,"5"-19"-11487"0"0,10 21 61 0 0,-1 1 1 0 0,0 0-1 0 0,0 0 0 0 0,0 2 0 0 0,-1 0 0 0 0,19 9 0 0 0,-27-12-55 0 0,-1 1 1 0 0,0 0-1 0 0,0 0 1 0 0,0 0-1 0 0,-1 0 1 0 0,1 0-1 0 0,-1 1 0 0 0,1-1 1 0 0,-1 1-1 0 0,0 0 1 0 0,-1 0-1 0 0,1 0 1 0 0,-1 1-1 0 0,1-1 1 0 0,-1 1-1 0 0,-1-1 0 0 0,1 1 1 0 0,-1 0-1 0 0,1-1 1 0 0,-1 1-1 0 0,0 9 1 0 0,0-9 115 0 0,-1 0 1 0 0,1 0 0 0 0,-1 1 0 0 0,-1-1 0 0 0,1 0 0 0 0,-1 0-1 0 0,0 0 1 0 0,0 0 0 0 0,0 0 0 0 0,-1 0 0 0 0,1 0 0 0 0,-1 0-1 0 0,-1 0 1 0 0,1-1 0 0 0,-1 1 0 0 0,1-1 0 0 0,-1 0-1 0 0,0 1 1 0 0,-1-1 0 0 0,1-1 0 0 0,-1 1 0 0 0,0 0 0 0 0,0-1-1 0 0,0 0 1 0 0,0 0 0 0 0,-1 0 0 0 0,1 0 0 0 0,-1-1 0 0 0,1 0-1 0 0,-1 0 1 0 0,0 0 0 0 0,0-1 0 0 0,0 1 0 0 0,0-1-1 0 0,0 0 1 0 0,0 0 0 0 0,-7-1 0 0 0,11 0 408 0 0,17-18-1162 0 0,-12 15 566 0 0,-1 1 0 0 0,1 0 0 0 0,-1 1 0 0 0,1-1 0 0 0,0 1 0 0 0,0-1 0 0 0,0 1 0 0 0,0 0 0 0 0,0 1 0 0 0,0-1 0 0 0,0 1 0 0 0,0-1 0 0 0,0 1 0 0 0,1 0 0 0 0,-1 1 0 0 0,7 1 0 0 0,-4-1 9 0 0,-1 1 0 0 0,1 1 0 0 0,-1-1-1 0 0,0 1 1 0 0,0 1 0 0 0,0-1 0 0 0,0 1 0 0 0,0 0 0 0 0,8 7-1 0 0,-7-5 49 0 0,-1 1-1 0 0,1-1 1 0 0,-1 1-1 0 0,-1 0 1 0 0,1 0 0 0 0,-1 1-1 0 0,-1 0 1 0 0,1 0-1 0 0,-1 0 1 0 0,-1 0-1 0 0,1 1 1 0 0,-2-1-1 0 0,1 1 1 0 0,-1 0-1 0 0,2 17 1 0 0,-4-25 88 0 0,0 1 0 0 0,0-1 0 0 0,-1 0-1 0 0,1 1 1 0 0,0-1 0 0 0,-1 0 0 0 0,1 1 0 0 0,-1-1 0 0 0,1 0 0 0 0,-1 0 0 0 0,1 0 0 0 0,-1 1 0 0 0,0-1 0 0 0,0 0-1 0 0,0 0 1 0 0,0 0 0 0 0,0 0 0 0 0,0 0 0 0 0,0 0 0 0 0,0 0 0 0 0,-2 1 0 0 0,-34 11 782 0 0,-42-7 581 0 0,77-6-1344 0 0,-3 1 89 0 0,-1-1 1 0 0,1 0-1 0 0,-1 0 1 0 0,1 0-1 0 0,-1-1 1 0 0,1 0-1 0 0,-1 0 0 0 0,1 0 1 0 0,0-1-1 0 0,-1 0 1 0 0,1 0-1 0 0,0 0 1 0 0,0 0-1 0 0,1-1 1 0 0,-6-3-1 0 0</inkml:trace>
</inkml:ink>
</file>

<file path=ppt/ink/ink7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5.019"/>
    </inkml:context>
    <inkml:brush xml:id="br0">
      <inkml:brushProperty name="width" value="0.05" units="cm"/>
      <inkml:brushProperty name="height" value="0.05" units="cm"/>
    </inkml:brush>
  </inkml:definitions>
  <inkml:trace contextRef="#ctx0" brushRef="#br0">0 1 7826 0 0,'0'0'7015'0'0,"6"24"-9572"0"0,-1 63 4366 0 0,4 70-82 0 0,-6-51-6654 0 0</inkml:trace>
</inkml:ink>
</file>

<file path=ppt/ink/ink7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5.426"/>
    </inkml:context>
    <inkml:brush xml:id="br0">
      <inkml:brushProperty name="width" value="0.05" units="cm"/>
      <inkml:brushProperty name="height" value="0.05" units="cm"/>
    </inkml:brush>
  </inkml:definitions>
  <inkml:trace contextRef="#ctx0" brushRef="#br0">108 1 7218 0 0,'0'0'4323'0'0,"-11"22"-3960"0"0,-7 11-249 0 0,6-14-23 0 0,2 1-1 0 0,0 0 1 0 0,-9 31-1 0 0,4-21 268 0 0,2-4-5116 0 0</inkml:trace>
</inkml:ink>
</file>

<file path=ppt/ink/ink7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5.850"/>
    </inkml:context>
    <inkml:brush xml:id="br0">
      <inkml:brushProperty name="width" value="0.05" units="cm"/>
      <inkml:brushProperty name="height" value="0.05" units="cm"/>
    </inkml:brush>
  </inkml:definitions>
  <inkml:trace contextRef="#ctx0" brushRef="#br0">1 0 5033 0 0,'0'0'2085'0'0,"3"16"-2412"0"0,13 51 886 0 0,-14-62-332 0 0,0-1 1 0 0,0 1-1 0 0,0-1 1 0 0,1 0 0 0 0,-1 0-1 0 0,1 0 1 0 0,0 0-1 0 0,0 0 1 0 0,1 0 0 0 0,-1-1-1 0 0,1 0 1 0 0,0 1 0 0 0,0-2-1 0 0,0 1 1 0 0,8 4-1 0 0,5 4 643 0 0,4 6 131 0 0,0 0-1 0 0,26 29 1 0 0,-40-38-743 0 0,0 1-1 0 0,0-1 1 0 0,-1 1 0 0 0,-1 0-1 0 0,0 0 1 0 0,0 1 0 0 0,0 0-1 0 0,-1 0 1 0 0,2 10 0 0 0,-5-19-183 0 0,-1 0 0 0 0,0 0 0 0 0,0 0 0 0 0,0-1 0 0 0,1 1 0 0 0,-1 0 0 0 0,0 0 0 0 0,0 0 0 0 0,0 0 0 0 0,0 0 0 0 0,0 0 0 0 0,-1-1 0 0 0,1 1 0 0 0,0 0 0 0 0,0 0 0 0 0,-1 0 0 0 0,1 0 0 0 0,0-1 0 0 0,-1 1 0 0 0,1 0 0 0 0,-1 0 0 0 0,1 0 0 0 0,-1-1 0 0 0,1 1 0 0 0,-1 0 0 0 0,1-1 0 0 0,-2 2 0 0 0,0-1 46 0 0,0 0 1 0 0,0 0-1 0 0,0-1 1 0 0,0 1-1 0 0,0 0 0 0 0,0-1 1 0 0,0 1-1 0 0,0-1 1 0 0,0 0-1 0 0,-1 0 1 0 0,-2 0-1 0 0,-1 0-496 0 0,0 0 0 0 0,-1-1-1 0 0,1 0 1 0 0,0-1 0 0 0,0 1-1 0 0,0-1 1 0 0,-9-4 0 0 0,-13-8-8478 0 0</inkml:trace>
</inkml:ink>
</file>

<file path=ppt/ink/ink7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6.242"/>
    </inkml:context>
    <inkml:brush xml:id="br0">
      <inkml:brushProperty name="width" value="0.05" units="cm"/>
      <inkml:brushProperty name="height" value="0.05" units="cm"/>
    </inkml:brush>
  </inkml:definitions>
  <inkml:trace contextRef="#ctx0" brushRef="#br0">1 286 15523 0 0,'0'0'6220'0'0,"28"-32"-6157"0"0,88-99-15 0 0,-43 53 83 0 0,-23 46-1471 0 0,-38 26 647 0 0,0 1-2153 0 0,-2 4-5075 0 0</inkml:trace>
</inkml:ink>
</file>

<file path=ppt/ink/ink7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6.603"/>
    </inkml:context>
    <inkml:brush xml:id="br0">
      <inkml:brushProperty name="width" value="0.05" units="cm"/>
      <inkml:brushProperty name="height" value="0.05" units="cm"/>
    </inkml:brush>
  </inkml:definitions>
  <inkml:trace contextRef="#ctx0" brushRef="#br0">51 66 4193 0 0,'0'0'4846'0'0,"-7"4"-4443"0"0,-22 16 41 0 0,27-18-363 0 0,1-1 0 0 0,-1 1 1 0 0,1 0-1 0 0,0 0 0 0 0,0-1 0 0 0,0 1 0 0 0,0 0 0 0 0,0 0 0 0 0,0 0 1 0 0,1 0-1 0 0,-1 0 0 0 0,1 0 0 0 0,-1 0 0 0 0,1 0 0 0 0,0 0 0 0 0,-1 1 1 0 0,1 1-1 0 0,3 33 1904 0 0,-3-35-1721 0 0,1 2-6 0 0,1 0 0 0 0,-1 0 0 0 0,1 0 0 0 0,0 0 0 0 0,1 0 0 0 0,-1 0 0 0 0,0-1 0 0 0,1 1 0 0 0,0-1 0 0 0,0 0 0 0 0,0 0 0 0 0,0 0 0 0 0,1 0 0 0 0,-1-1 0 0 0,1 1 0 0 0,-1-1 0 0 0,7 3 0 0 0,3 2-118 0 0,1 0-1 0 0,0 0 1 0 0,25 6 0 0 0,-33-10-47 0 0,1-1 0 0 0,0 0 0 0 0,0-1 0 0 0,0 0 1 0 0,0 0-1 0 0,0-1 0 0 0,0 1 0 0 0,9-2 0 0 0,-13 0 10 0 0,0 0-1 0 0,-1 0 1 0 0,1 0-1 0 0,0 0 0 0 0,-1 0 1 0 0,1-1-1 0 0,-1 1 1 0 0,1-1-1 0 0,-1 0 0 0 0,0 0 1 0 0,0 0-1 0 0,0 0 1 0 0,0 0-1 0 0,0 0 0 0 0,0 0 1 0 0,-1-1-1 0 0,1 1 1 0 0,-1 0-1 0 0,1-1 0 0 0,-1 0 1 0 0,0 1-1 0 0,1-4 1 0 0,0 0-52 0 0,0 1-1 0 0,0-1 1 0 0,-1 0 0 0 0,0 0 0 0 0,0 0 0 0 0,0 1 0 0 0,-1-1 0 0 0,0 0 0 0 0,0 0 0 0 0,-1 0 0 0 0,1 0-1 0 0,-1 0 1 0 0,0 0 0 0 0,-1 0 0 0 0,0 1 0 0 0,1-1 0 0 0,-2 1 0 0 0,1-1 0 0 0,-1 1 0 0 0,0 0-1 0 0,0 0 1 0 0,0 0 0 0 0,-1 0 0 0 0,1 0 0 0 0,-1 1 0 0 0,0 0 0 0 0,-1 0 0 0 0,-4-4 0 0 0,0 0-235 0 0,0 1 0 0 0,-1 1 0 0 0,0-1 1 0 0,0 2-1 0 0,0-1 0 0 0,-1 1 1 0 0,0 1-1 0 0,1 0 0 0 0,-2 1 0 0 0,1 0 1 0 0,0 0-1 0 0,-1 1 0 0 0,-19 0 0 0 0,30 2 16 0 0,0 0-1 0 0,1 0 1 0 0,-1 0-1 0 0,0 0 1 0 0,0 0-1 0 0,0 0 1 0 0,0 0-1 0 0,0 1 1 0 0,0-1-1 0 0,0 0 1 0 0,1 1-1 0 0,-1-1 0 0 0,0 1 1 0 0,0-1-1 0 0,0 1 1 0 0,1-1-1 0 0,-1 1 1 0 0,0 0-1 0 0,1-1 1 0 0,-1 1-1 0 0,0 0 1 0 0,1-1-1 0 0,-1 1 0 0 0,1 0 1 0 0,-1 0-1 0 0,1 0 1 0 0,0 0-1 0 0,-1-1 1 0 0,1 1-1 0 0,0 0 1 0 0,-1 1-1 0 0,-1 19-9095 0 0</inkml:trace>
</inkml:ink>
</file>

<file path=ppt/ink/ink7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7.106"/>
    </inkml:context>
    <inkml:brush xml:id="br0">
      <inkml:brushProperty name="width" value="0.05" units="cm"/>
      <inkml:brushProperty name="height" value="0.05" units="cm"/>
    </inkml:brush>
  </inkml:definitions>
  <inkml:trace contextRef="#ctx0" brushRef="#br0">97 46 5577 0 0,'0'0'7234'0'0,"-14"8"-7230"0"0,-40 29-72 0 0,52-34 70 0 0,-1-1-1 0 0,0 1 1 0 0,1 0 0 0 0,0 0 0 0 0,-1 1 0 0 0,1-1 0 0 0,1 0-1 0 0,-1 1 1 0 0,0 0 0 0 0,1-1 0 0 0,0 1 0 0 0,-1 0 0 0 0,2-1 0 0 0,-1 1-1 0 0,0 0 1 0 0,1 0 0 0 0,-1 0 0 0 0,1 0 0 0 0,0 0 0 0 0,1 0-1 0 0,-1 0 1 0 0,1-1 0 0 0,1 7 0 0 0,0 10 272 0 0,-2-18-200 0 0,0 0-1 0 0,0 1 0 0 0,0-1 1 0 0,1 0-1 0 0,-1 0 0 0 0,1 0 1 0 0,-1 0-1 0 0,1 0 0 0 0,0 0 1 0 0,0 0-1 0 0,0 0 0 0 0,0 0 1 0 0,0 0-1 0 0,0 0 0 0 0,1 0 1 0 0,-1-1-1 0 0,1 1 0 0 0,-1 0 1 0 0,1-1-1 0 0,2 2 0 0 0,0 0 145 0 0,1 0-1 0 0,-1-1 1 0 0,1 0-1 0 0,-1 0 1 0 0,1 0 0 0 0,0-1-1 0 0,0 1 1 0 0,9 0-1 0 0,-3 0 60 0 0,1-1 0 0 0,-1-1 0 0 0,1 0 0 0 0,0 0 0 0 0,-1-1 0 0 0,1-1 0 0 0,15-4 0 0 0,-23 5-158 0 0,0 0 0 0 0,0 0 0 0 0,0-1 0 0 0,0 0-1 0 0,0 0 1 0 0,-1 0 0 0 0,1 0 0 0 0,-1 0 0 0 0,1-1 0 0 0,-1 0 0 0 0,0 1 0 0 0,1-1 0 0 0,-2-1 0 0 0,1 1 0 0 0,0 0 0 0 0,-1-1 0 0 0,1 1 0 0 0,-1-1 0 0 0,0 0 0 0 0,0 0 0 0 0,0 1 0 0 0,-1-1 0 0 0,0-1 0 0 0,1 1 0 0 0,-1 0 0 0 0,0-8 0 0 0,-1 6-61 0 0,0 0 0 0 0,0 0 0 0 0,-1 0 0 0 0,0 0 0 0 0,0 0 1 0 0,-1 0-1 0 0,0 0 0 0 0,0 0 0 0 0,0 0 0 0 0,0 1 0 0 0,-1-1 1 0 0,0 1-1 0 0,0 0 0 0 0,-1 0 0 0 0,0 0 0 0 0,1 0 0 0 0,-2 0 0 0 0,-4-4 1 0 0,1 2-113 0 0,0 1 0 0 0,0-1 1 0 0,-1 1-1 0 0,0 1 0 0 0,-1-1 1 0 0,-18-7-1 0 0,-19 4-2153 0 0,43 9 1420 0 0,-1 0 1 0 0,1 0-1 0 0,0 0 1 0 0,0 1 0 0 0,1 0-1 0 0,-1 0 1 0 0,0 0-1 0 0,0 0 1 0 0,-5 3-1 0 0</inkml:trace>
</inkml:ink>
</file>

<file path=ppt/ink/ink7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7.649"/>
    </inkml:context>
    <inkml:brush xml:id="br0">
      <inkml:brushProperty name="width" value="0.05" units="cm"/>
      <inkml:brushProperty name="height" value="0.05" units="cm"/>
    </inkml:brush>
  </inkml:definitions>
  <inkml:trace contextRef="#ctx0" brushRef="#br0">241 0 11827 0 0,'0'0'6408'0'0,"-13"20"-6350"0"0,-95 151 677 0 0,92-145-1447 0 0,-29 42 2627 0 0,18-39-4313 0 0,-4-10-5942 0 0</inkml:trace>
</inkml:ink>
</file>

<file path=ppt/ink/ink7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8.039"/>
    </inkml:context>
    <inkml:brush xml:id="br0">
      <inkml:brushProperty name="width" value="0.05" units="cm"/>
      <inkml:brushProperty name="height" value="0.05" units="cm"/>
    </inkml:brush>
  </inkml:definitions>
  <inkml:trace contextRef="#ctx0" brushRef="#br0">0 1 8122 0 0,'0'0'8516'0'0,"30"17"-8037"0"0,149 85-44 0 0,-135-79-831 0 0,94 36 1 0 0,-57-35-8099 0 0,-70-22 227 0 0</inkml:trace>
</inkml:ink>
</file>

<file path=ppt/ink/ink7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8.542"/>
    </inkml:context>
    <inkml:brush xml:id="br0">
      <inkml:brushProperty name="width" value="0.05" units="cm"/>
      <inkml:brushProperty name="height" value="0.05" units="cm"/>
    </inkml:brush>
  </inkml:definitions>
  <inkml:trace contextRef="#ctx0" brushRef="#br0">0 18 3665 0 0,'0'0'11057'0'0,"25"-4"-10020"0"0,76-8-159 0 0,-95 11-779 0 0,0 1 1 0 0,0-1 0 0 0,0 1-1 0 0,0 1 1 0 0,0-1-1 0 0,-1 1 1 0 0,1 0-1 0 0,0 1 1 0 0,0-1 0 0 0,-1 1-1 0 0,1 0 1 0 0,5 3-1 0 0,-8-3-80 0 0,0 0 0 0 0,-1 0 0 0 0,1 0 0 0 0,-1 0 0 0 0,1 0-1 0 0,-1 1 1 0 0,0-1 0 0 0,0 1 0 0 0,0 0 0 0 0,0-1 0 0 0,0 1 0 0 0,0 0-1 0 0,-1 0 1 0 0,1 0 0 0 0,1 6 0 0 0,-2-3-16 0 0,0-1 0 0 0,-1 0 0 0 0,1 1-1 0 0,-1-1 1 0 0,0 1 0 0 0,-1-1 0 0 0,1 0 0 0 0,-1 1 0 0 0,0-1 0 0 0,0 0 0 0 0,-1 0-1 0 0,1 1 1 0 0,-1-1 0 0 0,0 0 0 0 0,-1-1 0 0 0,1 1 0 0 0,-1 0 0 0 0,0-1-1 0 0,0 1 1 0 0,-6 5 0 0 0,3-3 48 0 0,-1 0 1 0 0,0 0-1 0 0,-1-1 0 0 0,1 0 0 0 0,-1 0 0 0 0,0-1 1 0 0,0 0-1 0 0,-1-1 0 0 0,0 0 0 0 0,0 0 0 0 0,0-1 1 0 0,0 0-1 0 0,0 0 0 0 0,0-1 0 0 0,-1 0 0 0 0,1-1 1 0 0,-15 1-1 0 0,23-2-40 0 0,1 0 1 0 0,0-1 0 0 0,-1 1-1 0 0,1 0 1 0 0,0 0-1 0 0,-1 0 1 0 0,1 0 0 0 0,0 0-1 0 0,-1 0 1 0 0,1 0 0 0 0,0-1-1 0 0,-1 1 1 0 0,1 0-1 0 0,0 0 1 0 0,-1 0 0 0 0,1-1-1 0 0,0 1 1 0 0,0 0-1 0 0,-1 0 1 0 0,1-1 0 0 0,0 1-1 0 0,0 0 1 0 0,0-1-1 0 0,-1 1 1 0 0,1 0 0 0 0,0-1-1 0 0,0 1 1 0 0,0 0 0 0 0,0-1-1 0 0,0 1 1 0 0,0 0-1 0 0,0-1 1 0 0,0 1 0 0 0,-1 0-1 0 0,1-1 1 0 0,0 1-1 0 0,1 0 1 0 0,-1-1 0 0 0,0 1-1 0 0,0 0 1 0 0,0-1 0 0 0,0 1-1 0 0,0 0 1 0 0,0-1-1 0 0,0 1 1 0 0,0 0 0 0 0,1-1-1 0 0,-1 1 1 0 0,0 0-1 0 0,0-1 1 0 0,0 1 0 0 0,1 0-1 0 0,-1 0 1 0 0,0-1-1 0 0,0 1 1 0 0,1 0 0 0 0,-1 0-1 0 0,1-1 1 0 0,14-17-330 0 0,-8 14 229 0 0,1 0 1 0 0,-1 0 0 0 0,1 1 0 0 0,0 0 0 0 0,0 0-1 0 0,0 1 1 0 0,0 0 0 0 0,0 1 0 0 0,0 0 0 0 0,1 0-1 0 0,-1 0 1 0 0,0 1 0 0 0,1 0 0 0 0,-1 1 0 0 0,0 0-1 0 0,0 0 1 0 0,16 5 0 0 0,-19-4 48 0 0,0 0 0 0 0,1 1 0 0 0,-1-1 0 0 0,0 1 0 0 0,0 0 0 0 0,-1 0 0 0 0,1 1 0 0 0,-1-1 0 0 0,1 1 0 0 0,-1 0 0 0 0,0 0 0 0 0,0 1 0 0 0,-1-1 0 0 0,1 1 0 0 0,-1 0 0 0 0,0 0 0 0 0,-1 0 0 0 0,1 0 0 0 0,-1 0 0 0 0,0 0 0 0 0,0 1 0 0 0,0-1 0 0 0,-1 1 0 0 0,0 0 0 0 0,0-1 0 0 0,0 9 0 0 0,-1-5 57 0 0,1 1 32 0 0,0 0-1 0 0,-1 0 1 0 0,0 0-1 0 0,-1 0 1 0 0,0 0 0 0 0,-3 12-1 0 0,3-19 26 0 0,0 0 0 0 0,0-1-1 0 0,-1 1 1 0 0,1 0 0 0 0,-1-1 0 0 0,1 1-1 0 0,-1-1 1 0 0,0 1 0 0 0,0-1 0 0 0,-1 0-1 0 0,1 0 1 0 0,0 0 0 0 0,-1 0 0 0 0,1 0-1 0 0,-1 0 1 0 0,1-1 0 0 0,-1 1 0 0 0,0-1-1 0 0,0 0 1 0 0,1 0 0 0 0,-1 0 0 0 0,0 0-1 0 0,0 0 1 0 0,-6 0 0 0 0,-4 0 198 0 0,1 0 1 0 0,0 0 0 0 0,-1-1-1 0 0,1-1 1 0 0,0 0-1 0 0,-1 0 1 0 0,1-1 0 0 0,-13-5-1 0 0,19 6-190 0 0,-1-1 1 0 0,1 0-1 0 0,0-1 0 0 0,0 0 1 0 0,0 0-1 0 0,0 0 0 0 0,0 0 1 0 0,0-1-1 0 0,1 0 0 0 0,0 0 1 0 0,0-1-1 0 0,0 0 0 0 0,0 1 1 0 0,1-2-1 0 0,0 1 0 0 0,-6-9 1 0 0,10 14-172 0 0,0 0 1 0 0,0-1-1 0 0,0 1 0 0 0,-1 0 1 0 0,1 0-1 0 0,0 0 1 0 0,0-1-1 0 0,0 1 1 0 0,0 0-1 0 0,0 0 1 0 0,-1-1-1 0 0,1 1 1 0 0,0 0-1 0 0,0 0 1 0 0,0-1-1 0 0,0 1 1 0 0,0 0-1 0 0,0 0 1 0 0,0-1-1 0 0,0 1 1 0 0,0 0-1 0 0,0 0 1 0 0,0-1-1 0 0,0 1 1 0 0,0 0-1 0 0,0-1 1 0 0,0 1-1 0 0,0 0 0 0 0,0 0 1 0 0,0-1-1 0 0,1 1 1 0 0,-1 0-1 0 0,0 0 1 0 0,0 0-1 0 0,0-1 1 0 0,0 1-1 0 0,1 0 1 0 0,-1 0-1 0 0,0 0 1 0 0,0-1-1 0 0,0 1 1 0 0,1 0-1 0 0</inkml:trace>
</inkml:ink>
</file>

<file path=ppt/ink/ink7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9.040"/>
    </inkml:context>
    <inkml:brush xml:id="br0">
      <inkml:brushProperty name="width" value="0.05" units="cm"/>
      <inkml:brushProperty name="height" value="0.05" units="cm"/>
    </inkml:brush>
  </inkml:definitions>
  <inkml:trace contextRef="#ctx0" brushRef="#br0">109 1 9978 0 0,'0'0'5973'0'0,"-15"26"-5443"0"0,-43 85-7 0 0,52-99-354 0 0,1 0 0 0 0,0 0 0 0 0,1 1 0 0 0,0 0 0 0 0,0 0 0 0 0,2 0 0 0 0,0 0 0 0 0,0 0 0 0 0,1 1 0 0 0,1-1 0 0 0,0 0 0 0 0,3 23 0 0 0,-2-25-121 0 0,1-1 13 0 0,0-1 0 0 0,0 0 0 0 0,1 0 0 0 0,0 0 0 0 0,1 0 0 0 0,-1 0 0 0 0,2-1 0 0 0,-1 0 0 0 0,1 0 0 0 0,1 0-1 0 0,0 0 1 0 0,0-1 0 0 0,0 0 0 0 0,11 9 0 0 0,-12-11-52 0 0,-1-1 0 0 0,2 0 0 0 0,-1 0 0 0 0,0 0 0 0 0,1 0 0 0 0,0-1 0 0 0,0 0 0 0 0,0 0 0 0 0,0-1 0 0 0,0 1 0 0 0,1-2 0 0 0,-1 1 0 0 0,1 0 0 0 0,-1-1 0 0 0,1-1 1 0 0,0 1-1 0 0,-1-1 0 0 0,1 0 0 0 0,0 0 0 0 0,-1-1 0 0 0,10-2 0 0 0,-15 3-11 0 0,0 0 1 0 0,0 0-1 0 0,0 0 0 0 0,0-1 1 0 0,0 1-1 0 0,0 0 1 0 0,0-1-1 0 0,0 1 0 0 0,-1-1 1 0 0,1 1-1 0 0,0-1 1 0 0,0 0-1 0 0,-1 1 1 0 0,1-1-1 0 0,0 0 0 0 0,0 1 1 0 0,-1-1-1 0 0,1 0 1 0 0,-1 0-1 0 0,1 1 0 0 0,-1-1 1 0 0,1 0-1 0 0,-1 0 1 0 0,0 0-1 0 0,1 0 1 0 0,-1 0-1 0 0,0 0 0 0 0,0 0 1 0 0,1 0-1 0 0,-1 0 1 0 0,0 0-1 0 0,0 0 0 0 0,0 0 1 0 0,0 1-1 0 0,0-1 1 0 0,0 0-1 0 0,-1 0 1 0 0,1 0-1 0 0,0 0 0 0 0,0 0 1 0 0,-1 0-1 0 0,1 0 1 0 0,-1 0-1 0 0,1 0 0 0 0,-1 0 1 0 0,1 1-1 0 0,-1-1 1 0 0,1 0-1 0 0,-2 0 1 0 0,-1-4-43 0 0,0 1 1 0 0,0 0 0 0 0,-1 0-1 0 0,1 0 1 0 0,-1 1 0 0 0,0-1 0 0 0,-7-4-1 0 0,-3 1 133 0 0,0 1-1 0 0,1 0 1 0 0,-24-5-1 0 0,-28-13-3626 0 0</inkml:trace>
</inkml:ink>
</file>

<file path=ppt/ink/ink7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9.383"/>
    </inkml:context>
    <inkml:brush xml:id="br0">
      <inkml:brushProperty name="width" value="0.05" units="cm"/>
      <inkml:brushProperty name="height" value="0.05" units="cm"/>
    </inkml:brush>
  </inkml:definitions>
  <inkml:trace contextRef="#ctx0" brushRef="#br0">24 1 3041 0 0,'0'0'7764'0'0,"-5"10"-6269"0"0,-11 31 96 0 0,16-38-1357 0 0,-1 0-1 0 0,0 0 1 0 0,1 0 0 0 0,0 0-1 0 0,0 0 1 0 0,0 1-1 0 0,0-1 1 0 0,0 0 0 0 0,1 0-1 0 0,-1 0 1 0 0,1 0 0 0 0,0 0-1 0 0,0 0 1 0 0,0 0 0 0 0,0 0-1 0 0,1 0 1 0 0,-1 0-1 0 0,4 5 1 0 0,39 41 1895 0 0,-36-41-1688 0 0,59 45 1121 0 0,-56-46-1554 0 0,0 0 0 0 0,0 0 0 0 0,-1 1 0 0 0,0 1 0 0 0,-1 0 1 0 0,0 0-1 0 0,0 0 0 0 0,-1 1 0 0 0,0 1 0 0 0,7 12 0 0 0,-14-21-54 0 0,-1 0 0 0 0,1 0 0 0 0,0 0 0 0 0,-1 0 0 0 0,1 0 0 0 0,-1 0 0 0 0,0-1 0 0 0,0 1-1 0 0,1 0 1 0 0,-1 0 0 0 0,-1 0 0 0 0,1 0 0 0 0,0 0 0 0 0,0 0 0 0 0,-1 0 0 0 0,1 0-1 0 0,-1 0 1 0 0,0 0 0 0 0,1 0 0 0 0,-1 0 0 0 0,0 0 0 0 0,0-1 0 0 0,0 1 0 0 0,0 0-1 0 0,0-1 1 0 0,-1 1 0 0 0,-1 1 0 0 0,-20 14-3760 0 0,-3-4-5236 0 0,16-9 630 0 0</inkml:trace>
</inkml:ink>
</file>

<file path=ppt/ink/ink7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5:49.772"/>
    </inkml:context>
    <inkml:brush xml:id="br0">
      <inkml:brushProperty name="width" value="0.05" units="cm"/>
      <inkml:brushProperty name="height" value="0.05" units="cm"/>
    </inkml:brush>
  </inkml:definitions>
  <inkml:trace contextRef="#ctx0" brushRef="#br0">0 265 11835 0 0,'0'0'7839'0'0,"33"-31"-7874"0"0,146-141-61 0 0,-168 162-166 0 0,0 0 0 0 0,1 1 0 0 0,16-10 0 0 0,1 6-9655 0 0</inkml:trace>
</inkml:ink>
</file>

<file path=ppt/ink/ink7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4.822"/>
    </inkml:context>
    <inkml:brush xml:id="br0">
      <inkml:brushProperty name="width" value="0.05" units="cm"/>
      <inkml:brushProperty name="height" value="0.05" units="cm"/>
    </inkml:brush>
  </inkml:definitions>
  <inkml:trace contextRef="#ctx0" brushRef="#br0">52 1 5913 0 0,'0'0'10038'0'0,"-17"17"-8448"0"0,10 13-590 0 0,-5 48-1 0 0,4-17-549 0 0,4-35-392 0 0,2 0-1 0 0,1 30 1 0 0,7 14-2353 0 0,-3-59-571 0 0,-1-6-947 0 0</inkml:trace>
</inkml:ink>
</file>

<file path=ppt/ink/ink7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5.429"/>
    </inkml:context>
    <inkml:brush xml:id="br0">
      <inkml:brushProperty name="width" value="0.05" units="cm"/>
      <inkml:brushProperty name="height" value="0.05" units="cm"/>
    </inkml:brush>
  </inkml:definitions>
  <inkml:trace contextRef="#ctx0" brushRef="#br0">7 34 4705 0 0,'0'0'10444'0'0,"-7"2"-9556"0"0,39-3 664 0 0,1-3 0 0 0,40-8 0 0 0,-41 5-1152 0 0,0 2 1 0 0,42-1-1 0 0,-73 6-396 0 0,0 1 0 0 0,0-1-1 0 0,-1 1 1 0 0,1 0 0 0 0,0-1 0 0 0,-1 1 0 0 0,1 0 0 0 0,-1-1-1 0 0,1 1 1 0 0,-1 0 0 0 0,1 0 0 0 0,-1-1 0 0 0,1 1-1 0 0,-1 0 1 0 0,0 0 0 0 0,1 0 0 0 0,-1 0 0 0 0,0 0 0 0 0,0-1-1 0 0,0 1 1 0 0,1 0 0 0 0,-1 0 0 0 0,0 0 0 0 0,0 0 0 0 0,-1 0-1 0 0,1 1 1 0 0,1 32 275 0 0,-2-28-240 0 0,-1 44 357 0 0,-14 78 0 0 0,-1 7-677 0 0,15-94-344 0 0,2-32-3359 0 0</inkml:trace>
</inkml:ink>
</file>

<file path=ppt/ink/ink7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5.912"/>
    </inkml:context>
    <inkml:brush xml:id="br0">
      <inkml:brushProperty name="width" value="0.05" units="cm"/>
      <inkml:brushProperty name="height" value="0.05" units="cm"/>
    </inkml:brush>
  </inkml:definitions>
  <inkml:trace contextRef="#ctx0" brushRef="#br0">12 0 6665 0 0,'0'0'9528'0'0,"-11"24"-7980"0"0,11-21-1428 0 0,1 0-1 0 0,-1-1 1 0 0,1 1-1 0 0,0 0 1 0 0,0-1-1 0 0,0 1 1 0 0,0-1-1 0 0,0 0 1 0 0,1 1-1 0 0,-1-1 1 0 0,1 0-1 0 0,0 0 1 0 0,-1 0-1 0 0,1 0 1 0 0,4 3-1 0 0,41 31 822 0 0,-22-18-732 0 0,60 43 290 0 0,-69-51-395 0 0,1 1 0 0 0,-1 0 0 0 0,-1 1 0 0 0,0 1 0 0 0,0 0 0 0 0,-1 1 0 0 0,19 26 0 0 0,-32-39-65 0 0,1 0 0 0 0,-1 0 1 0 0,0 1-1 0 0,-1-1 0 0 0,1 0 0 0 0,0 0 0 0 0,0 1 0 0 0,0-1 0 0 0,-1 1 1 0 0,1-1-1 0 0,-1 1 0 0 0,1-1 0 0 0,-1 1 0 0 0,0-1 0 0 0,1 1 0 0 0,-1-1 1 0 0,0 1-1 0 0,0-1 0 0 0,0 1 0 0 0,0-1 0 0 0,0 1 0 0 0,-1-1 0 0 0,1 1 1 0 0,0-1-1 0 0,-1 1 0 0 0,1-1 0 0 0,-1 1 0 0 0,1-1 0 0 0,-1 1 0 0 0,0-1 1 0 0,0 0-1 0 0,0 1 0 0 0,1-1 0 0 0,-1 0 0 0 0,0 0 0 0 0,-1 0 1 0 0,1 0-1 0 0,0 0 0 0 0,0 0 0 0 0,0 0 0 0 0,-1 0 0 0 0,1 0 0 0 0,0 0 1 0 0,-1-1-1 0 0,1 1 0 0 0,-1 0 0 0 0,1-1 0 0 0,0 1 0 0 0,-3-1 0 0 0,-1 2-64 0 0,0-1 0 0 0,0-1 0 0 0,0 1 0 0 0,0-1 0 0 0,0 0 0 0 0,0 0 0 0 0,0 0 0 0 0,0-1 0 0 0,0 1 0 0 0,0-1 0 0 0,0-1 0 0 0,0 1 0 0 0,0-1 0 0 0,-7-3 0 0 0,-34-25-3205 0 0,20 6-6408 0 0</inkml:trace>
</inkml:ink>
</file>

<file path=ppt/ink/ink7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6.287"/>
    </inkml:context>
    <inkml:brush xml:id="br0">
      <inkml:brushProperty name="width" value="0.05" units="cm"/>
      <inkml:brushProperty name="height" value="0.05" units="cm"/>
    </inkml:brush>
  </inkml:definitions>
  <inkml:trace contextRef="#ctx0" brushRef="#br0">0 231 9642 0 0,'0'0'10105'0'0,"34"-32"-10017"0"0,105-98-60 0 0,-81 81-49 0 0,-32 38-147 0 0,-10 6-42 0 0,-15 4 75 0 0,1 1-1 0 0,-1-1 1 0 0,1 1-1 0 0,-1-1 1 0 0,1 1-1 0 0,-1 0 1 0 0,1 0 0 0 0,-1 0-1 0 0,1 0 1 0 0,-1 0-1 0 0,1 0 1 0 0,-1 0-1 0 0,1 0 1 0 0,-1 0-1 0 0,1 1 1 0 0,1 0-1 0 0,8 13-9130 0 0</inkml:trace>
</inkml:ink>
</file>

<file path=ppt/ink/ink7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6.660"/>
    </inkml:context>
    <inkml:brush xml:id="br0">
      <inkml:brushProperty name="width" value="0.05" units="cm"/>
      <inkml:brushProperty name="height" value="0.05" units="cm"/>
    </inkml:brush>
  </inkml:definitions>
  <inkml:trace contextRef="#ctx0" brushRef="#br0">79 0 7970 0 0,'0'0'9043'0'0,"-11"31"-8412"0"0,-5 11-448 0 0,-29 92 351 0 0,43-126-565 0 0,0 1 0 0 0,1 0 0 0 0,0 0 0 0 0,0-1-1 0 0,1 1 1 0 0,0 0 0 0 0,3 15 0 0 0,-3-23-6 0 0,0 0 1 0 0,1-1-1 0 0,-1 1 0 0 0,0 0 0 0 0,1-1 1 0 0,-1 1-1 0 0,1 0 0 0 0,-1-1 1 0 0,1 1-1 0 0,-1-1 0 0 0,1 1 1 0 0,-1-1-1 0 0,1 1 0 0 0,-1-1 1 0 0,1 1-1 0 0,-1-1 0 0 0,1 1 1 0 0,0-1-1 0 0,-1 0 0 0 0,1 1 1 0 0,0-1-1 0 0,0 0 0 0 0,-1 0 1 0 0,1 0-1 0 0,0 1 0 0 0,1-1 1 0 0,13 1-6586 0 0</inkml:trace>
</inkml:ink>
</file>

<file path=ppt/ink/ink7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7.050"/>
    </inkml:context>
    <inkml:brush xml:id="br0">
      <inkml:brushProperty name="width" value="0.05" units="cm"/>
      <inkml:brushProperty name="height" value="0.05" units="cm"/>
    </inkml:brush>
  </inkml:definitions>
  <inkml:trace contextRef="#ctx0" brushRef="#br0">155 95 2144 0 0,'0'0'15630'0'0,"-17"8"-15039"0"0,-54 25-47 0 0,67-31-465 0 0,1 0 1 0 0,0 1-1 0 0,0-1 0 0 0,0 1 0 0 0,1-1 0 0 0,-1 1 0 0 0,1 0 0 0 0,-1 0 0 0 0,1 0 0 0 0,0 0 0 0 0,0 1 0 0 0,0-1 0 0 0,1 1 1 0 0,-1-1-1 0 0,1 1 0 0 0,0-1 0 0 0,0 1 0 0 0,0 0 0 0 0,0 0 0 0 0,1-1 0 0 0,-1 1 0 0 0,1 0 0 0 0,0 0 0 0 0,0 0 0 0 0,1 0 0 0 0,0 5 1 0 0,0 2 164 0 0,-1-7-161 0 0,1 0-1 0 0,0 1 1 0 0,0-1 0 0 0,0 0 0 0 0,0 0 0 0 0,1 0 0 0 0,0 0 0 0 0,0 0 0 0 0,0 0 0 0 0,0 0 0 0 0,1-1 0 0 0,-1 1 0 0 0,1-1 0 0 0,0 1 0 0 0,0-1 0 0 0,0 0 0 0 0,1 0 0 0 0,-1-1 0 0 0,1 1 0 0 0,-1-1 0 0 0,1 1 0 0 0,0-1 0 0 0,0 0 0 0 0,0-1 0 0 0,0 1 0 0 0,8 1 0 0 0,3 2-3 0 0,-1-1 0 0 0,1-1 0 0 0,0 0 0 0 0,0-1 0 0 0,0 0 0 0 0,26-2 0 0 0,-34 0-67 0 0,-1-1 0 0 0,1-1 0 0 0,0 1-1 0 0,-1-1 1 0 0,1 0 0 0 0,-1 0 0 0 0,0-1 0 0 0,1 0-1 0 0,-1 0 1 0 0,-1 0 0 0 0,1-1 0 0 0,0 0 0 0 0,-1 0-1 0 0,0 0 1 0 0,0-1 0 0 0,0 0 0 0 0,0 0-1 0 0,-1 0 1 0 0,0-1 0 0 0,0 1 0 0 0,0-1 0 0 0,-1 0-1 0 0,0 0 1 0 0,0 0 0 0 0,0 0 0 0 0,-1-1 0 0 0,0 1-1 0 0,0-1 1 0 0,-1 1 0 0 0,1-1 0 0 0,-2 0 0 0 0,1 0-1 0 0,-1 1 1 0 0,0-1 0 0 0,0 0 0 0 0,-1 0 0 0 0,0 0-1 0 0,0 1 1 0 0,0-1 0 0 0,-1 0 0 0 0,0 1 0 0 0,0 0-1 0 0,-1-1 1 0 0,0 1 0 0 0,0 0 0 0 0,-6-8 0 0 0,2 5-49 0 0,-1 0-1 0 0,0 1 1 0 0,0 0 0 0 0,-1 0 0 0 0,0 1 0 0 0,-1 0 0 0 0,1 1 0 0 0,-1 0 0 0 0,0 1 0 0 0,-1 0 0 0 0,1 0 0 0 0,-1 1 0 0 0,0 0 0 0 0,0 1 0 0 0,-1 0 0 0 0,1 1 0 0 0,0 1 0 0 0,-1-1-1 0 0,1 2 1 0 0,-1 0 0 0 0,0 0 0 0 0,1 1 0 0 0,-1 0 0 0 0,1 1 0 0 0,-18 5 0 0 0,25-6-196 0 0,1 0-1 0 0,-1 1 1 0 0,0-1-1 0 0,0 1 1 0 0,1 0 0 0 0,-1 0-1 0 0,1 1 1 0 0,0-1-1 0 0,0 0 1 0 0,0 1 0 0 0,0 0-1 0 0,0 0 1 0 0,0 0-1 0 0,1 0 1 0 0,-1 0 0 0 0,1 1-1 0 0,0-1 1 0 0,-3 7-1 0 0,1 16-4892 0 0,9 4-3646 0 0</inkml:trace>
</inkml:ink>
</file>

<file path=ppt/ink/ink7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7.628"/>
    </inkml:context>
    <inkml:brush xml:id="br0">
      <inkml:brushProperty name="width" value="0.05" units="cm"/>
      <inkml:brushProperty name="height" value="0.05" units="cm"/>
    </inkml:brush>
  </inkml:definitions>
  <inkml:trace contextRef="#ctx0" brushRef="#br0">147 77 3913 0 0,'0'0'7004'0'0,"-20"6"-6291"0"0,-64 16-56 0 0,82-21-573 0 0,0 0 1 0 0,0-1-1 0 0,0 1 1 0 0,0 0 0 0 0,0 0-1 0 0,0 1 1 0 0,0-1 0 0 0,0 0-1 0 0,1 1 1 0 0,-1-1-1 0 0,0 1 1 0 0,1-1 0 0 0,-1 1-1 0 0,1 0 1 0 0,0-1-1 0 0,-1 1 1 0 0,1 0 0 0 0,0 0-1 0 0,0 0 1 0 0,0 0-1 0 0,0 0 1 0 0,1 1 0 0 0,-1-1-1 0 0,0 0 1 0 0,1 0 0 0 0,0 0-1 0 0,-1 1 1 0 0,1-1-1 0 0,0 0 1 0 0,0 0 0 0 0,0 1-1 0 0,1-1 1 0 0,-1 0-1 0 0,1 0 1 0 0,0 4 0 0 0,0 5 692 0 0,0-6-585 0 0,-1 0-1 0 0,1 0 1 0 0,0 0-1 0 0,0 0 1 0 0,1-1 0 0 0,-1 1-1 0 0,1 0 1 0 0,0-1-1 0 0,0 1 1 0 0,1-1-1 0 0,-1 0 1 0 0,1 0-1 0 0,0 0 1 0 0,0 0 0 0 0,1 0-1 0 0,-1-1 1 0 0,1 1-1 0 0,-1-1 1 0 0,1 0-1 0 0,0 0 1 0 0,0 0 0 0 0,1-1-1 0 0,-1 0 1 0 0,1 1-1 0 0,-1-1 1 0 0,7 1-1 0 0,4 3-126 0 0,1-1-1 0 0,0-1 0 0 0,0 0 0 0 0,0-2 0 0 0,0 1 0 0 0,27-1 0 0 0,-38-2-48 0 0,0-1-1 0 0,0 0 1 0 0,0 0-1 0 0,0 0 1 0 0,0 0-1 0 0,0-1 1 0 0,0 0-1 0 0,0 0 1 0 0,0 0-1 0 0,-1 0 1 0 0,1-1-1 0 0,-1 0 1 0 0,0 0-1 0 0,0 0 1 0 0,0 0-1 0 0,0-1 1 0 0,0 1-1 0 0,-1-1 1 0 0,1 0-1 0 0,-1 0 1 0 0,0-1-1 0 0,-1 1 1 0 0,1-1-1 0 0,2-5 1 0 0,-2 4 21 0 0,-1 0 0 0 0,1 0 0 0 0,-1 0 1 0 0,-1-1-1 0 0,1 1 0 0 0,-1-1 0 0 0,0 1 1 0 0,0-1-1 0 0,-1 1 0 0 0,0-1 0 0 0,0 1 0 0 0,-1-1 1 0 0,1 1-1 0 0,-1-1 0 0 0,-1 1 0 0 0,1-1 1 0 0,-1 1-1 0 0,-5-11 0 0 0,3 10-80 0 0,-1-1 1 0 0,0 1-1 0 0,0 0 0 0 0,-1 0 0 0 0,1 1 1 0 0,-2-1-1 0 0,1 1 0 0 0,-1 1 0 0 0,0-1 1 0 0,0 1-1 0 0,0 0 0 0 0,0 1 0 0 0,-1 0 1 0 0,0 0-1 0 0,0 0 0 0 0,0 1 0 0 0,-1 0 1 0 0,1 1-1 0 0,-1 0 0 0 0,1 0 0 0 0,-1 1 1 0 0,0 0-1 0 0,1 1 0 0 0,-1 0 0 0 0,0 0 0 0 0,0 0 1 0 0,1 1-1 0 0,-1 1 0 0 0,0 0 0 0 0,1 0 1 0 0,-15 6-1 0 0,14-5-332 0 0,1 0 0 0 0,0 0 0 0 0,1 1 0 0 0,-1 0 0 0 0,-9 7 0 0 0,2 3-3244 0 0,5 3-3800 0 0</inkml:trace>
</inkml:ink>
</file>

<file path=ppt/ink/ink7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8.127"/>
    </inkml:context>
    <inkml:brush xml:id="br0">
      <inkml:brushProperty name="width" value="0.05" units="cm"/>
      <inkml:brushProperty name="height" value="0.05" units="cm"/>
    </inkml:brush>
  </inkml:definitions>
  <inkml:trace contextRef="#ctx0" brushRef="#br0">19 76 1096 0 0,'0'0'11827'0'0,"-8"36"-9165"0"0,8-31-2529 0 0,1 0 0 0 0,-1 1 0 0 0,1-1 0 0 0,0 1 0 0 0,1-1 0 0 0,-1 0 0 0 0,1 0 0 0 0,0 1 0 0 0,0-1 0 0 0,0-1 0 0 0,1 1 0 0 0,0 0 0 0 0,0 0 1 0 0,0-1-1 0 0,0 0 0 0 0,1 0 0 0 0,0 0 0 0 0,6 6 0 0 0,-3-5-45 0 0,0 0 1 0 0,1 0-1 0 0,-1-1 0 0 0,1 0 1 0 0,0 0-1 0 0,0-1 0 0 0,1 0 1 0 0,-1 0-1 0 0,1-1 0 0 0,-1 0 1 0 0,11 1-1 0 0,-10-2-24 0 0,0-1-1 0 0,0 1 0 0 0,0-2 1 0 0,0 1-1 0 0,0-1 0 0 0,-1 0 1 0 0,1-1-1 0 0,0 0 0 0 0,-1-1 1 0 0,17-6-1 0 0,-20 6 13 0 0,0 1-1 0 0,0-1 1 0 0,-1 0 0 0 0,1 0-1 0 0,-1-1 1 0 0,0 1-1 0 0,0-1 1 0 0,0 0 0 0 0,-1 0-1 0 0,1 0 1 0 0,-1-1 0 0 0,0 1-1 0 0,0-1 1 0 0,0 0 0 0 0,-1 0-1 0 0,0 0 1 0 0,0 0 0 0 0,2-8-1 0 0,-2 7 23 0 0,0-1-1 0 0,-1-1 0 0 0,0 1 1 0 0,0 0-1 0 0,-1 0 1 0 0,0 0-1 0 0,0 0 0 0 0,-1 0 1 0 0,-1-9-1 0 0,1 12-96 0 0,0 0 0 0 0,-1 1 0 0 0,1-1 0 0 0,-1 1 0 0 0,0-1 0 0 0,0 1 1 0 0,0 0-1 0 0,0 0 0 0 0,-1 0 0 0 0,1 0 0 0 0,-1 0 0 0 0,0 1 0 0 0,0-1 0 0 0,0 1 0 0 0,0-1 0 0 0,0 1 0 0 0,0 0 0 0 0,-1 1 0 0 0,-5-4 0 0 0,-3 2-73 0 0,1 0 0 0 0,-1 1 1 0 0,1 0-1 0 0,-1 1 0 0 0,0 0 0 0 0,0 1 0 0 0,1 0 0 0 0,-1 1 1 0 0,0 0-1 0 0,1 1 0 0 0,-1 0 0 0 0,1 1 0 0 0,-1 0 0 0 0,1 1 1 0 0,0 0-1 0 0,0 1 0 0 0,1 0 0 0 0,-1 1 0 0 0,1 0 0 0 0,1 0 1 0 0,-11 10-1 0 0,14-11-470 0 0,-18 19-1673 0 0,14-7-5883 0 0</inkml:trace>
</inkml:ink>
</file>

<file path=ppt/ink/ink7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9.566"/>
    </inkml:context>
    <inkml:brush xml:id="br0">
      <inkml:brushProperty name="width" value="0.05" units="cm"/>
      <inkml:brushProperty name="height" value="0.05" units="cm"/>
    </inkml:brush>
  </inkml:definitions>
  <inkml:trace contextRef="#ctx0" brushRef="#br0">1 48 5521 0 0,'0'0'6762'0'0,"27"-11"-2047"0"0,-14 11-4147 0 0,-1-2 0 0 0,0 1 0 0 0,0-2 0 0 0,0 0 0 0 0,18-6 0 0 0,36-8-672 0 0,-65 17 77 0 0,0 0 0 0 0,0-1 1 0 0,0 1-1 0 0,-1 0 1 0 0,1 0-1 0 0,0 0 0 0 0,0 0 1 0 0,0 0-1 0 0,0 0 0 0 0,0 0 1 0 0,0 0-1 0 0,-1 0 1 0 0,1 0-1 0 0,0 1 0 0 0,0-1 1 0 0,0 0-1 0 0,0 1 1 0 0,-1-1-1 0 0,1 0 0 0 0,0 1 1 0 0,0-1-1 0 0,-1 1 0 0 0,1-1 1 0 0,0 1-1 0 0,-1 0 1 0 0,2 0-1 0 0,1 23-7420 0 0,-3-19 4560 0 0</inkml:trace>
</inkml:ink>
</file>

<file path=ppt/ink/ink7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09.941"/>
    </inkml:context>
    <inkml:brush xml:id="br0">
      <inkml:brushProperty name="width" value="0.05" units="cm"/>
      <inkml:brushProperty name="height" value="0.05" units="cm"/>
    </inkml:brush>
  </inkml:definitions>
  <inkml:trace contextRef="#ctx0" brushRef="#br0">0 30 6929 0 0,'0'0'7250'0'0,"190"-29"-7554"0"0,-173 30-40 0 0,2 3-576 0 0,-4 0-1521 0 0</inkml:trace>
</inkml:ink>
</file>

<file path=ppt/ink/ink7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15.934"/>
    </inkml:context>
    <inkml:brush xml:id="br0">
      <inkml:brushProperty name="width" value="0.05" units="cm"/>
      <inkml:brushProperty name="height" value="0.05" units="cm"/>
    </inkml:brush>
  </inkml:definitions>
  <inkml:trace contextRef="#ctx0" brushRef="#br0">130 0 6993 0 0,'0'0'9488'0'0,"-9"9"-9095"0"0,-1 0-169 0 0,0 0 0 0 0,1 0 0 0 0,0 1 0 0 0,1 1 1 0 0,0-1-1 0 0,0 1 0 0 0,1 1 0 0 0,0 0 0 0 0,-9 22 0 0 0,10-11 161 0 0,1 0 0 0 0,1 1 0 0 0,1-1 0 0 0,1 1 0 0 0,1 0 0 0 0,1-1 0 0 0,4 34 0 0 0,-2-44-282 0 0,0 0-1 0 0,1 0 1 0 0,1-1 0 0 0,0 1-1 0 0,0-1 1 0 0,2 0-1 0 0,-1 0 1 0 0,1 0 0 0 0,1-1-1 0 0,0 0 1 0 0,1-1 0 0 0,0 1-1 0 0,0-1 1 0 0,1-1-1 0 0,10 9 1 0 0,-17-16-79 0 0,0-1 1 0 0,0 0-1 0 0,0 0 0 0 0,0 0 1 0 0,0 0-1 0 0,0 0 0 0 0,1-1 1 0 0,-1 1-1 0 0,0-1 0 0 0,0 1 1 0 0,0-1-1 0 0,1 0 0 0 0,-1 0 1 0 0,0 0-1 0 0,1 0 0 0 0,-1 0 1 0 0,0 0-1 0 0,0-1 0 0 0,1 1 1 0 0,-1-1-1 0 0,0 0 0 0 0,0 1 1 0 0,0-1-1 0 0,0 0 0 0 0,0 0 1 0 0,0-1-1 0 0,0 1 0 0 0,0 0 1 0 0,0-1-1 0 0,0 1 0 0 0,-1-1 1 0 0,1 1-1 0 0,-1-1 0 0 0,1 0 0 0 0,-1 1 1 0 0,0-1-1 0 0,2-3 0 0 0,-1 3-2 0 0,0 0 0 0 0,-1-1 0 0 0,1 1 0 0 0,-1 0 0 0 0,1-1 0 0 0,-1 1 0 0 0,0-1 0 0 0,0 0 0 0 0,0 1 0 0 0,0-1 0 0 0,-1 0 0 0 0,1 1 0 0 0,-1-1 0 0 0,1 0 0 0 0,-1 0 0 0 0,0 0 0 0 0,0 1 0 0 0,-1-1 0 0 0,1 0 0 0 0,0 0 0 0 0,-1 1 0 0 0,0-1-1 0 0,1 0 1 0 0,-1 1 0 0 0,0-1 0 0 0,0 1 0 0 0,-1-1 0 0 0,1 1 0 0 0,-1-1 0 0 0,1 1 0 0 0,-4-4 0 0 0,1 2-88 0 0,-1 0-1 0 0,1 0 1 0 0,-1 1-1 0 0,0-1 1 0 0,-1 1-1 0 0,1 0 1 0 0,-1 0 0 0 0,1 1-1 0 0,-1 0 1 0 0,0 0-1 0 0,0 0 1 0 0,0 0-1 0 0,0 1 1 0 0,0 0-1 0 0,0 1 1 0 0,0-1 0 0 0,0 1-1 0 0,0 0 1 0 0,-7 1-1 0 0,-25 14-3803 0 0,4 14-5043 0 0</inkml:trace>
</inkml:ink>
</file>

<file path=ppt/ink/ink7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16.401"/>
    </inkml:context>
    <inkml:brush xml:id="br0">
      <inkml:brushProperty name="width" value="0.05" units="cm"/>
      <inkml:brushProperty name="height" value="0.05" units="cm"/>
    </inkml:brush>
  </inkml:definitions>
  <inkml:trace contextRef="#ctx0" brushRef="#br0">49 14 3769 0 0,'0'0'10878'0'0,"-7"-3"-10336"0"0,-20-8-46 0 0,26 11-463 0 0,0 0 1 0 0,1 0 0 0 0,-1 0-1 0 0,1 1 1 0 0,-1-1 0 0 0,1 0 0 0 0,-1 0-1 0 0,0 0 1 0 0,1 0 0 0 0,-1 1-1 0 0,1-1 1 0 0,-1 0 0 0 0,1 0-1 0 0,-1 1 1 0 0,1-1 0 0 0,-1 0-1 0 0,1 1 1 0 0,0-1 0 0 0,-1 1-1 0 0,1-1 1 0 0,-1 0 0 0 0,1 1 0 0 0,0-1-1 0 0,-1 1 1 0 0,1-1 0 0 0,0 1-1 0 0,0-1 1 0 0,-1 1 0 0 0,1 0-1 0 0,0-1 1 0 0,0 1 0 0 0,0-1-1 0 0,0 1 1 0 0,0-1 0 0 0,-1 1-1 0 0,1 0 1 0 0,0-1 0 0 0,0 1 0 0 0,1-1-1 0 0,-1 1 1 0 0,0-1 0 0 0,0 1-1 0 0,0 0 1 0 0,0-1 0 0 0,0 1-1 0 0,1 0 1 0 0,4 27 967 0 0,0-18-687 0 0,0 0 0 0 0,1-1 0 0 0,0 1 0 0 0,1-1 0 0 0,0 0 0 0 0,1-1 0 0 0,0 0 0 0 0,11 9 0 0 0,9 5 384 0 0,40 23-1 0 0,-49-34-473 0 0,0 1 0 0 0,-1 0 0 0 0,-1 1 0 0 0,0 2 0 0 0,-1-1 0 0 0,20 24 0 0 0,-35-37-168 0 0,0 0 0 0 0,0 1 0 0 0,0-1 0 0 0,0 0-1 0 0,0 0 1 0 0,-1 0 0 0 0,1 1 0 0 0,0-1-1 0 0,-1 0 1 0 0,1 1 0 0 0,-1-1 0 0 0,0 1-1 0 0,1-1 1 0 0,-1 1 0 0 0,0-1 0 0 0,0 0-1 0 0,0 1 1 0 0,0-1 0 0 0,0 1 0 0 0,0-1-1 0 0,0 1 1 0 0,-1-1 0 0 0,1 1 0 0 0,0-1-1 0 0,-1 0 1 0 0,-1 3 0 0 0,1-1 2 0 0,-1-1 0 0 0,0 0 0 0 0,-1 1 0 0 0,1-1-1 0 0,0 0 1 0 0,-1 0 0 0 0,1-1 0 0 0,-1 1 0 0 0,0 0 0 0 0,1-1 0 0 0,-1 0 0 0 0,-3 2 0 0 0,-7 1 35 0 0,0 0 0 0 0,-1 0 0 0 0,1-1 0 0 0,-24 1 0 0 0,31-3-151 0 0,1-1 0 0 0,0 0 1 0 0,-1 0-1 0 0,1-1 1 0 0,-1 1-1 0 0,1-1 0 0 0,-1-1 1 0 0,1 1-1 0 0,0-1 0 0 0,0 0 1 0 0,-8-3-1 0 0,-6-10-2922 0 0,0-4-3995 0 0</inkml:trace>
</inkml:ink>
</file>

<file path=ppt/ink/ink7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16.777"/>
    </inkml:context>
    <inkml:brush xml:id="br0">
      <inkml:brushProperty name="width" value="0.05" units="cm"/>
      <inkml:brushProperty name="height" value="0.05" units="cm"/>
    </inkml:brush>
  </inkml:definitions>
  <inkml:trace contextRef="#ctx0" brushRef="#br0">1 187 8386 0 0,'0'0'11125'0'0,"32"-23"-10980"0"0,101-72-67 0 0,-125 89-74 0 0,0-1 0 0 0,1 2 0 0 0,0-1 0 0 0,0 1 0 0 0,1 0 0 0 0,-1 1 0 0 0,1 0 0 0 0,0 1 1 0 0,19-4-1 0 0,-2 1-57 0 0,-14 3-267 0 0,0 0 0 0 0,0 1 0 0 0,25 0 0 0 0,-7 6-7642 0 0</inkml:trace>
</inkml:ink>
</file>

<file path=ppt/ink/ink7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17.139"/>
    </inkml:context>
    <inkml:brush xml:id="br0">
      <inkml:brushProperty name="width" value="0.05" units="cm"/>
      <inkml:brushProperty name="height" value="0.05" units="cm"/>
    </inkml:brush>
  </inkml:definitions>
  <inkml:trace contextRef="#ctx0" brushRef="#br0">0 1 8858 0 0,'0'0'8898'0'0,"17"5"-9346"0"0,-15-1-256 0 0</inkml:trace>
</inkml:ink>
</file>

<file path=ppt/ink/ink7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17.519"/>
    </inkml:context>
    <inkml:brush xml:id="br0">
      <inkml:brushProperty name="width" value="0.05" units="cm"/>
      <inkml:brushProperty name="height" value="0.05" units="cm"/>
    </inkml:brush>
  </inkml:definitions>
  <inkml:trace contextRef="#ctx0" brushRef="#br0">0 8 9930 0 0,'0'0'11992'0'0,"11"0"-11528"0"0,251-8 1971 0 0,-261 9-2426 0 0,0 0 0 0 0,-1-1-1 0 0,1 1 1 0 0,0 0 0 0 0,-1-1-1 0 0,1 1 1 0 0,-1 0-1 0 0,1 0 1 0 0,-1 0 0 0 0,1-1-1 0 0,-1 1 1 0 0,0 0 0 0 0,1 0-1 0 0,-1 0 1 0 0,0 0 0 0 0,0 0-1 0 0,1 0 1 0 0,-1 0-1 0 0,0 0 1 0 0,0 0 0 0 0,0 0-1 0 0,0-1 1 0 0,-1 3 0 0 0,1 31 259 0 0,0-27-184 0 0,-2 28 154 0 0,-2 0-1 0 0,-2-1 1 0 0,-1 1-1 0 0,-15 43 1 0 0,8-30-46 0 0,-8 57-1 0 0,21-101-226 0 0,-4 32 75 0 0,-1 48 0 0 0,6-73-491 0 0,1 0 0 0 0,0 1 0 0 0,1-2 0 0 0,0 1 0 0 0,4 12 0 0 0,-2-14-3429 0 0</inkml:trace>
</inkml:ink>
</file>

<file path=ppt/ink/ink7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18.198"/>
    </inkml:context>
    <inkml:brush xml:id="br0">
      <inkml:brushProperty name="width" value="0.05" units="cm"/>
      <inkml:brushProperty name="height" value="0.05" units="cm"/>
    </inkml:brush>
  </inkml:definitions>
  <inkml:trace contextRef="#ctx0" brushRef="#br0">9 0 7698 0 0,'0'0'11749'0'0,"-2"13"-11216"0"0,-1 9 52 0 0,0 0 0 0 0,2 1 0 0 0,1-1 0 0 0,1 1 0 0 0,6 37 0 0 0,-3-39 47 0 0,-1-1 1 0 0,0 34-1 0 0,-3-59-1353 0 0,0-20-4415 0 0,2-2-6015 0 0</inkml:trace>
</inkml:ink>
</file>

<file path=ppt/ink/ink7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18.596"/>
    </inkml:context>
    <inkml:brush xml:id="br0">
      <inkml:brushProperty name="width" value="0.05" units="cm"/>
      <inkml:brushProperty name="height" value="0.05" units="cm"/>
    </inkml:brush>
  </inkml:definitions>
  <inkml:trace contextRef="#ctx0" brushRef="#br0">56 27 920 0 0,'0'0'14966'0'0,"-10"-5"-14431"0"0,-29-15-75 0 0,39 20-440 0 0,0 0 1 0 0,0 0-1 0 0,-1 0 1 0 0,1 0 0 0 0,0 0-1 0 0,0 0 1 0 0,0 0-1 0 0,0 0 1 0 0,0-1-1 0 0,0 1 1 0 0,0 0-1 0 0,-1 0 1 0 0,1 0-1 0 0,0 0 1 0 0,0 0-1 0 0,0 0 1 0 0,0 0-1 0 0,0 0 1 0 0,0 0-1 0 0,-1 0 1 0 0,1 0-1 0 0,0 0 1 0 0,0 0-1 0 0,0 0 1 0 0,0 0-1 0 0,0 0 1 0 0,-1 0-1 0 0,1 0 1 0 0,0 0-1 0 0,0 0 1 0 0,0 0-1 0 0,0 0 1 0 0,0 0-1 0 0,0 0 1 0 0,-1 0-1 0 0,1 0 1 0 0,0 1-1 0 0,0-1 1 0 0,0 0-1 0 0,0 0 1 0 0,0 0-1 0 0,0 0 1 0 0,0 0 0 0 0,-1 0-1 0 0,1 0 1 0 0,0 0-1 0 0,0 1 1 0 0,0-1-1 0 0,0 0 1 0 0,0 0-1 0 0,0 0 1 0 0,0 0-1 0 0,0 0 1 0 0,0 0-1 0 0,0 1 1 0 0,0-1-1 0 0,0 0 1 0 0,0 0-1 0 0,0 0 1 0 0,0 1-1 0 0,5 11 1000 0 0,10 11 362 0 0,1-8-1015 0 0,1-1 1 0 0,0 0 0 0 0,1-2-1 0 0,0 0 1 0 0,1-1-1 0 0,28 12 1 0 0,-30-15-326 0 0,0 0 0 0 0,0 1 0 0 0,-1 1 1 0 0,0 0-1 0 0,-1 1 0 0 0,0 1 0 0 0,-1 0 0 0 0,25 28 0 0 0,-37-38-33 0 0,-1 0-1 0 0,1-1 1 0 0,-1 1-1 0 0,0 0 0 0 0,1 0 1 0 0,-1 0-1 0 0,0 0 1 0 0,0 0-1 0 0,-1 0 1 0 0,1 0-1 0 0,0 0 0 0 0,-1 0 1 0 0,1 0-1 0 0,-1 1 1 0 0,0-1-1 0 0,0 0 1 0 0,0 0-1 0 0,0 1 1 0 0,0-1-1 0 0,0 0 0 0 0,0 0 1 0 0,-1 0-1 0 0,1 1 1 0 0,-1-1-1 0 0,0 0 1 0 0,1 0-1 0 0,-1 0 0 0 0,0 0 1 0 0,0 0-1 0 0,0 0 1 0 0,-1 0-1 0 0,1 0 1 0 0,0-1-1 0 0,-1 1 0 0 0,1 0 1 0 0,-1-1-1 0 0,0 1 1 0 0,1-1-1 0 0,-1 0 1 0 0,0 1-1 0 0,0-1 0 0 0,0 0 1 0 0,0 0-1 0 0,0 0 1 0 0,0 0-1 0 0,-2 0 1 0 0,-7 3 84 0 0,0 0 1 0 0,0 0-1 0 0,-1-1 1 0 0,1-1-1 0 0,-1 0 1 0 0,0 0-1 0 0,-13-1 1 0 0,13-1-24 0 0,1 0 1 0 0,0-1 0 0 0,0 0 0 0 0,0-1-1 0 0,-15-4 1 0 0,22 5-96 0 0,0-1 1 0 0,0 1-1 0 0,0-1 1 0 0,0 0-1 0 0,1-1 0 0 0,-1 1 1 0 0,0-1-1 0 0,1 1 0 0 0,0-1 1 0 0,0 0-1 0 0,0 0 0 0 0,0 0 1 0 0,0-1-1 0 0,0 1 0 0 0,1-1 1 0 0,-4-6-1 0 0,6 10-46 0 0,0-1 0 0 0,0 1 0 0 0,-1 0 0 0 0,1 0 0 0 0,0 0 0 0 0,0-1 0 0 0,0 1 0 0 0,0 0 0 0 0,0 0 0 0 0,0 0 0 0 0,0-1 0 0 0,0 1 0 0 0,0 0 0 0 0,0 0 0 0 0,0-1 0 0 0,0 1 0 0 0,0 0 0 0 0,0 0 0 0 0,0-1 0 0 0,0 1 0 0 0,0 0 0 0 0,0 0 0 0 0,0 0 0 0 0,0-1 0 0 0,0 1 0 0 0,0 0 0 0 0,0 0 0 0 0,0-1 0 0 0,0 1 0 0 0,0 0 0 0 0,1 0 0 0 0,-1 0 0 0 0,0-1 0 0 0,0 1 0 0 0,0 0 1 0 0,0 0-1 0 0,1 0 0 0 0,-1 0 0 0 0,0 0 0 0 0,0-1 0 0 0,1 1 0 0 0,6-2-4958 0 0</inkml:trace>
</inkml:ink>
</file>

<file path=ppt/ink/ink7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19.251"/>
    </inkml:context>
    <inkml:brush xml:id="br0">
      <inkml:brushProperty name="width" value="0.05" units="cm"/>
      <inkml:brushProperty name="height" value="0.05" units="cm"/>
    </inkml:brush>
  </inkml:definitions>
  <inkml:trace contextRef="#ctx0" brushRef="#br0">80 70 4849 0 0,'0'0'14107'0'0,"-12"20"-13723"0"0,-34 64-112 0 0,43-78-224 0 0,0-1 0 0 0,0 2-1 0 0,0-1 1 0 0,1 0 0 0 0,0 0-1 0 0,0 1 1 0 0,1-1 0 0 0,0 1-1 0 0,0 0 1 0 0,0-1 0 0 0,1 1-1 0 0,1 12 1 0 0,0 0 375 0 0,23-59 1591 0 0,1-18-1954 0 0,-16 35 7 0 0,1 0 0 0 0,1 0 0 0 0,0 1 1 0 0,2 0-1 0 0,25-31 0 0 0,-26 37-177 0 0,-5 9 2046 0 0,-5 28-920 0 0,-2 31-478 0 0,3 0 0 0 0,12 62 1 0 0,-13-107-552 0 0,0-1 1 0 0,1 1-1 0 0,0-1 1 0 0,0 0-1 0 0,0 1 1 0 0,1-1-1 0 0,0 0 1 0 0,0-1-1 0 0,0 1 1 0 0,1-1-1 0 0,7 8 1 0 0,21 7-2915 0 0</inkml:trace>
</inkml:ink>
</file>

<file path=ppt/ink/ink7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19.595"/>
    </inkml:context>
    <inkml:brush xml:id="br0">
      <inkml:brushProperty name="width" value="0.05" units="cm"/>
      <inkml:brushProperty name="height" value="0.05" units="cm"/>
    </inkml:brush>
  </inkml:definitions>
  <inkml:trace contextRef="#ctx0" brushRef="#br0">0 4 6953 0 0,'0'0'13701'0'0,"24"-1"-13552"0"0,2 0-134 0 0,143-1-203 0 0,-126 4-1739 0 0,-24-2-6798 0 0</inkml:trace>
</inkml:ink>
</file>

<file path=ppt/ink/ink7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20.050"/>
    </inkml:context>
    <inkml:brush xml:id="br0">
      <inkml:brushProperty name="width" value="0.05" units="cm"/>
      <inkml:brushProperty name="height" value="0.05" units="cm"/>
    </inkml:brush>
  </inkml:definitions>
  <inkml:trace contextRef="#ctx0" brushRef="#br0">1 0 5937 0 0,'0'0'10244'0'0,"0"13"-9172"0"0,0-4-916 0 0,0 1 131 0 0,-1 0 0 0 0,2-1-1 0 0,-1 1 1 0 0,1 0 0 0 0,1 0 0 0 0,0-1-1 0 0,0 1 1 0 0,6 13 0 0 0,-3-13-74 0 0,0 0 0 0 0,1 0 0 0 0,0-1 0 0 0,0 1 0 0 0,1-2 0 0 0,1 1 0 0 0,9 8 0 0 0,-15-14-190 0 0,1-1-1 0 0,0 0 0 0 0,0 0 1 0 0,0 0-1 0 0,1 0 0 0 0,-1-1 1 0 0,0 1-1 0 0,1-1 0 0 0,-1 0 1 0 0,1 0-1 0 0,-1 0 0 0 0,1 0 0 0 0,-1 0 1 0 0,1-1-1 0 0,0 0 0 0 0,-1 0 1 0 0,1 0-1 0 0,0 0 0 0 0,-1-1 1 0 0,1 1-1 0 0,-1-1 0 0 0,1 0 1 0 0,-1 0-1 0 0,1 0 0 0 0,-1 0 0 0 0,6-4 1 0 0,-5 3 13 0 0,1-1 0 0 0,-1 0 1 0 0,-1 0-1 0 0,1 0 0 0 0,0 0 1 0 0,-1 0-1 0 0,0-1 0 0 0,1 0 1 0 0,-1 0-1 0 0,-1 0 0 0 0,1 0 1 0 0,-1 0-1 0 0,1 0 0 0 0,-1-1 0 0 0,-1 1 1 0 0,1-1-1 0 0,0 0 0 0 0,-1 1 1 0 0,1-7-1 0 0,1-10 102 0 0,-1 0 0 0 0,0 0-1 0 0,-3-25 1 0 0,1 20 5 0 0,0 26-211 0 0,2 6 90 0 0,-1 0 85 0 0,1-1-1 0 0,-1 1 1 0 0,0 0 0 0 0,-1 12 0 0 0,-1 41 630 0 0,0-13-170 0 0,6 54 0 0 0,-4-86-779 0 0,2 0 0 0 0,-1 0 0 0 0,2 0-1 0 0,0-1 1 0 0,0 1 0 0 0,2-1 0 0 0,-1 0 0 0 0,10 15-1 0 0,-7-18-1946 0 0</inkml:trace>
</inkml:ink>
</file>

<file path=ppt/ink/ink7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20.534"/>
    </inkml:context>
    <inkml:brush xml:id="br0">
      <inkml:brushProperty name="width" value="0.05" units="cm"/>
      <inkml:brushProperty name="height" value="0.05" units="cm"/>
    </inkml:brush>
  </inkml:definitions>
  <inkml:trace contextRef="#ctx0" brushRef="#br0">198 0 8082 0 0,'0'0'12578'0'0,"-10"6"-12079"0"0,-14 8-107 0 0,2 1 0 0 0,-29 25 1 0 0,40-32-294 0 0,1 1 0 0 0,0 1 0 0 0,1 0 0 0 0,0 1 0 0 0,0 0 0 0 0,1 0 0 0 0,-12 23 0 0 0,19-32-78 0 0,0-1 1 0 0,1 1-1 0 0,-1 0 1 0 0,1 0 0 0 0,-1-1-1 0 0,1 1 1 0 0,0 0-1 0 0,-1 0 1 0 0,1 0 0 0 0,0-1-1 0 0,0 1 1 0 0,0 0-1 0 0,1 0 1 0 0,-1 0 0 0 0,0-1-1 0 0,1 1 1 0 0,-1 0-1 0 0,1 0 1 0 0,0-1 0 0 0,-1 1-1 0 0,1 0 1 0 0,0-1-1 0 0,0 1 1 0 0,0-1 0 0 0,0 1-1 0 0,0-1 1 0 0,0 1-1 0 0,1-1 1 0 0,-1 0 0 0 0,0 0-1 0 0,1 1 1 0 0,-1-1-1 0 0,1 0 1 0 0,-1 0 0 0 0,1-1-1 0 0,0 1 1 0 0,-1 0-1 0 0,1 0 1 0 0,0-1 0 0 0,-1 1-1 0 0,1-1 1 0 0,4 1-1 0 0,10 3 57 0 0,1-1 0 0 0,0-1 0 0 0,31 1-1 0 0,-19-2-132 0 0,-18 1 31 0 0,1 0 0 0 0,-1 0 0 0 0,1 1 0 0 0,-1 0 0 0 0,0 1 0 0 0,-1 1 0 0 0,12 5 0 0 0,-18-8 109 0 0,-1 0 0 0 0,0-1-1 0 0,0 2 1 0 0,0-1 0 0 0,0 0 0 0 0,0 0 0 0 0,-1 1 0 0 0,1 0 0 0 0,-1-1-1 0 0,1 1 1 0 0,-1 0 0 0 0,0 0 0 0 0,0 0 0 0 0,-1 0 0 0 0,1 1 0 0 0,0-1-1 0 0,-1 1 1 0 0,0-1 0 0 0,0 0 0 0 0,0 1 0 0 0,0 0 0 0 0,-1-1 0 0 0,1 1-1 0 0,-1 0 1 0 0,0-1 0 0 0,0 6 0 0 0,-1-7-29 0 0,0 0 0 0 0,0 0 0 0 0,0 0 0 0 0,0 0 0 0 0,0 0 0 0 0,0 0 0 0 0,-1 0 0 0 0,1 0 0 0 0,0 0 0 0 0,-1-1 0 0 0,0 1 0 0 0,1-1 0 0 0,-1 1 0 0 0,0-1 0 0 0,-3 3 0 0 0,-37 19 119 0 0,29-16-215 0 0,-33 15-972 0 0,26-14-3500 0 0,15-6 2758 0 0</inkml:trace>
</inkml:ink>
</file>

<file path=ppt/ink/ink7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47.591"/>
    </inkml:context>
    <inkml:brush xml:id="br0">
      <inkml:brushProperty name="width" value="0.05" units="cm"/>
      <inkml:brushProperty name="height" value="0.05" units="cm"/>
    </inkml:brush>
  </inkml:definitions>
  <inkml:trace contextRef="#ctx0" brushRef="#br0">13 0 12027 0 0,'0'0'11129'0'0,"-12"8"-8868"0"0,199-11-1077 0 0,133 3-1299 0 0,-240 16 1771 0 0,-69-23-8454 0 0</inkml:trace>
</inkml:ink>
</file>

<file path=ppt/ink/ink7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48.992"/>
    </inkml:context>
    <inkml:brush xml:id="br0">
      <inkml:brushProperty name="width" value="0.05" units="cm"/>
      <inkml:brushProperty name="height" value="0.05" units="cm"/>
    </inkml:brush>
  </inkml:definitions>
  <inkml:trace contextRef="#ctx0" brushRef="#br0">278 79 2729 0 0,'0'0'11650'0'0,"3"-13"-4906"0"0,-13 15-6691 0 0,1 1 0 0 0,0 1 0 0 0,0 0 0 0 0,0 0 0 0 0,0 0 0 0 0,1 1 0 0 0,0 1 0 0 0,0-1 0 0 0,-8 8 0 0 0,-2 0 160 0 0,-16 10 39 0 0,19-15-202 0 0,1 0-1 0 0,1 1 1 0 0,-1 1 0 0 0,2 1-1 0 0,-1 0 1 0 0,1 0 0 0 0,1 1-1 0 0,-11 15 1 0 0,21-26-56 0 0,0 1 0 0 0,0-1 0 0 0,0 0 0 0 0,1 1 0 0 0,-1-1 0 0 0,1 1 0 0 0,-1-1 0 0 0,1 1 0 0 0,-1-1 0 0 0,1 1 0 0 0,0 0-1 0 0,0-1 1 0 0,0 1 0 0 0,0-1 0 0 0,0 1 0 0 0,0 0 0 0 0,0-1 0 0 0,0 1 0 0 0,0-1 0 0 0,1 1 0 0 0,-1-1 0 0 0,1 1 0 0 0,-1-1 0 0 0,1 1 0 0 0,1 1 0 0 0,0-1 32 0 0,0 0 0 0 0,0 0-1 0 0,0 0 1 0 0,1 0 0 0 0,-1 0 0 0 0,0 0 0 0 0,1 0-1 0 0,0-1 1 0 0,-1 1 0 0 0,1-1 0 0 0,0 0 0 0 0,4 1-1 0 0,10 3 120 0 0,0-1 0 0 0,0-1 0 0 0,28 1 1 0 0,-41-4-174 0 0,137 18 34 0 0,-123-14-5 0 0,0 0 0 0 0,0 1 0 0 0,-1 1 0 0 0,1 1 0 0 0,27 15 0 0 0,-38-18-41 0 0,1 1 0 0 0,-1 0 0 0 0,-1 1 1 0 0,1 0-1 0 0,-1 0 0 0 0,0 0 0 0 0,0 1 0 0 0,-1-1 1 0 0,0 1-1 0 0,0 1 0 0 0,0-1 0 0 0,-1 1 1 0 0,0-1-1 0 0,-1 1 0 0 0,0 1 0 0 0,0-1 0 0 0,-1 0 1 0 0,0 1-1 0 0,0-1 0 0 0,-1 1 0 0 0,0-1 1 0 0,0 13-1 0 0,-2-18 16 0 0,1 0-1 0 0,-1 0 1 0 0,0 0 0 0 0,0-1 0 0 0,0 1-1 0 0,-1 0 1 0 0,1-1 0 0 0,-1 1 0 0 0,1-1-1 0 0,-1 1 1 0 0,0-1 0 0 0,0 0 0 0 0,0 0-1 0 0,0 0 1 0 0,0 0 0 0 0,-1 0 0 0 0,1 0-1 0 0,0 0 1 0 0,-1-1 0 0 0,0 1 0 0 0,1-1-1 0 0,-1 0 1 0 0,0 0 0 0 0,-4 1 0 0 0,-3 2-152 0 0,-1 0 1 0 0,0-1 0 0 0,0 0 0 0 0,0-1-1 0 0,-12 1 1 0 0,17-3 189 0 0,-1 1 0 0 0,1-2 0 0 0,-1 1 0 0 0,1 0 0 0 0,-1-1 0 0 0,1 0 0 0 0,0-1 0 0 0,0 0 0 0 0,0 0 0 0 0,0 0 0 0 0,0 0 0 0 0,0-1 0 0 0,0 0 0 0 0,-8-6 0 0 0,7 3 91 0 0,1 0 0 0 0,0 0 0 0 0,1 0 0 0 0,-1 0 0 0 0,1-1 0 0 0,1 0 0 0 0,-1 0 1 0 0,1-1-1 0 0,0 1 0 0 0,-5-16 0 0 0,5 11-60 0 0,0-1 0 0 0,1 0 0 0 0,1 0 0 0 0,0 0 0 0 0,1 0 0 0 0,0 0 0 0 0,1-1 0 0 0,0 1 0 0 0,1 0 0 0 0,1 0 0 0 0,5-24 1 0 0,5-5 45 0 0,3-1 1 0 0,22-46 0 0 0,-15 36-179 0 0,13-18 257 0 0,-11 37-1374 0 0,4 11-4254 0 0,-22 21 241 0 0</inkml:trace>
</inkml:ink>
</file>

<file path=ppt/ink/ink7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49.383"/>
    </inkml:context>
    <inkml:brush xml:id="br0">
      <inkml:brushProperty name="width" value="0.05" units="cm"/>
      <inkml:brushProperty name="height" value="0.05" units="cm"/>
    </inkml:brush>
  </inkml:definitions>
  <inkml:trace contextRef="#ctx0" brushRef="#br0">3 5 19060 0 0,'0'0'7218'0'0,"-3"1"-9292"0"0,7-6-1127 0 0</inkml:trace>
</inkml:ink>
</file>

<file path=ppt/ink/ink7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52.469"/>
    </inkml:context>
    <inkml:brush xml:id="br0">
      <inkml:brushProperty name="width" value="0.05" units="cm"/>
      <inkml:brushProperty name="height" value="0.05" units="cm"/>
    </inkml:brush>
  </inkml:definitions>
  <inkml:trace contextRef="#ctx0" brushRef="#br0">300 57 9170 0 0,'0'0'6927'0'0,"11"-2"-1138"0"0,-11 1-5733 0 0,1-1 0 0 0,-1 1-1 0 0,0 0 1 0 0,0-1 0 0 0,0 1 0 0 0,0 0 0 0 0,0-1-1 0 0,0 1 1 0 0,0 0 0 0 0,0 0 0 0 0,0-1 0 0 0,-1 1-1 0 0,1 0 1 0 0,0 0 0 0 0,-1-1 0 0 0,1 1 0 0 0,-1 0-1 0 0,0 0 1 0 0,1 0 0 0 0,-1 0 0 0 0,0 0 0 0 0,0 0-1 0 0,1 0 1 0 0,-3-2 0 0 0,1 1-43 0 0,-1 0 1 0 0,0 0-1 0 0,0 1 1 0 0,0-1-1 0 0,0 1 1 0 0,-1-1-1 0 0,1 1 0 0 0,0 0 1 0 0,-5-1-1 0 0,-9 0-178 0 0,1 0 0 0 0,-34 0 0 0 0,45 2 226 0 0,-2 0-86 0 0,0 0 0 0 0,-1 1-1 0 0,1 0 1 0 0,0 1 0 0 0,0 0 0 0 0,1 0 0 0 0,-1 0-1 0 0,0 0 1 0 0,1 1 0 0 0,-1 1 0 0 0,1-1 0 0 0,0 1 0 0 0,0 0-1 0 0,0 0 1 0 0,1 0 0 0 0,-1 1 0 0 0,1 0 0 0 0,0 0-1 0 0,1 1 1 0 0,-8 10 0 0 0,6-7-63 0 0,0 0 1 0 0,2 1-1 0 0,-1 0 0 0 0,1 0 0 0 0,0 0 0 0 0,1 0 1 0 0,0 0-1 0 0,1 1 0 0 0,0 0 0 0 0,1-1 1 0 0,0 1-1 0 0,0 0 0 0 0,2 12 0 0 0,-1-20 78 0 0,1 0 0 0 0,-1-1 0 0 0,1 1 0 0 0,0 0 0 0 0,0-1-1 0 0,0 1 1 0 0,1-1 0 0 0,-1 0 0 0 0,0 1 0 0 0,1-1 0 0 0,-1 0 0 0 0,1 0 0 0 0,0 0-1 0 0,0 0 1 0 0,0 0 0 0 0,0 0 0 0 0,0 0 0 0 0,0-1 0 0 0,1 1 0 0 0,-1-1-1 0 0,1 1 1 0 0,-1-1 0 0 0,1 0 0 0 0,-1 0 0 0 0,1 0 0 0 0,-1-1 0 0 0,1 1 0 0 0,0 0-1 0 0,-1-1 1 0 0,1 0 0 0 0,0 0 0 0 0,0 0 0 0 0,-1 0 0 0 0,6-1 0 0 0,-1 1 81 0 0,1 0 1 0 0,-1-1-1 0 0,0 0 1 0 0,1 0-1 0 0,-1-1 1 0 0,0 1 0 0 0,0-2-1 0 0,0 1 1 0 0,0-1-1 0 0,-1 0 1 0 0,13-8-1 0 0,-7 1 43 0 0,-1-1 0 0 0,0 1-1 0 0,0-2 1 0 0,-1 0 0 0 0,-1 0-1 0 0,0-1 1 0 0,0 0-1 0 0,-2 0 1 0 0,1-1 0 0 0,-2 0-1 0 0,0 0 1 0 0,-1-1 0 0 0,6-23-1 0 0,-14 83-141 0 0,2 58 0 0 0,2-54 140 0 0,-2 6-197 0 0,0-7 244 0 0,6 58 1 0 0,-4-93-572 0 0,1 0 0 0 0,0 0 0 0 0,1-1 0 0 0,1 1 0 0 0,0 0 0 0 0,1-1 0 0 0,0 0 0 0 0,1 0 0 0 0,9 14 0 0 0,-3-13-7528 0 0</inkml:trace>
</inkml:ink>
</file>

<file path=ppt/ink/ink7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52.828"/>
    </inkml:context>
    <inkml:brush xml:id="br0">
      <inkml:brushProperty name="width" value="0.05" units="cm"/>
      <inkml:brushProperty name="height" value="0.05" units="cm"/>
    </inkml:brush>
  </inkml:definitions>
  <inkml:trace contextRef="#ctx0" brushRef="#br0">35 0 17940 0 0,'0'0'3678'0'0,"-1"33"-3141"0"0,-3 103-47 0 0,-14 48 819 0 0,12-147-1991 0 0,2 0-1 0 0,2 0 1 0 0,4 65 0 0 0,2-85-1743 0 0,0-6-2397 0 0</inkml:trace>
</inkml:ink>
</file>

<file path=ppt/ink/ink7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53.232"/>
    </inkml:context>
    <inkml:brush xml:id="br0">
      <inkml:brushProperty name="width" value="0.05" units="cm"/>
      <inkml:brushProperty name="height" value="0.05" units="cm"/>
    </inkml:brush>
  </inkml:definitions>
  <inkml:trace contextRef="#ctx0" brushRef="#br0">305 39 15011 0 0,'0'0'7026'0'0,"2"-8"-6794"0"0,-1-2-190 0 0,1-10 174 0 0,-17 41 75 0 0,-16 50 264 0 0,2 2 0 0 0,4 1 0 0 0,-20 96 0 0 0,-6 19 98 0 0,-59 168-992 0 0,106-331-380 0 0,4-15-8129 0 0</inkml:trace>
</inkml:ink>
</file>

<file path=ppt/ink/ink7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53.794"/>
    </inkml:context>
    <inkml:brush xml:id="br0">
      <inkml:brushProperty name="width" value="0.05" units="cm"/>
      <inkml:brushProperty name="height" value="0.05" units="cm"/>
    </inkml:brush>
  </inkml:definitions>
  <inkml:trace contextRef="#ctx0" brushRef="#br0">129 63 9682 0 0,'0'0'7982'0'0,"-19"18"-7752"0"0,-61 57-40 0 0,53-46-2 0 0,24-16-53 0 0,4-7-103 0 0,2-6 65 0 0,-1 0-1 0 0,1-1 1 0 0,-1 1 0 0 0,1-1 0 0 0,-1 1 0 0 0,1-1 0 0 0,-1 0 0 0 0,1 0 0 0 0,-1 0 0 0 0,0 0 0 0 0,3-2 0 0 0,5-4 209 0 0,11-8 129 0 0,-2 0 0 0 0,26-26 0 0 0,-40 37-299 0 0,-1 0 1 0 0,0-1-1 0 0,-1 0 0 0 0,1 0 1 0 0,-1 0-1 0 0,1 0 0 0 0,-2-1 1 0 0,1 1-1 0 0,-1-1 0 0 0,1 0 1 0 0,-1 0-1 0 0,-1 0 0 0 0,1 0 1 0 0,-1 0-1 0 0,0-8 0 0 0,-1 13-117 0 0,0 0 0 0 0,0 0 0 0 0,0 1 0 0 0,0-1 1 0 0,-1 0-1 0 0,1 0 0 0 0,0 1 0 0 0,0-1 0 0 0,-1 0 0 0 0,1 0 0 0 0,0 1 0 0 0,-1-1 0 0 0,1 0 0 0 0,-1 1 0 0 0,1-1 0 0 0,-1 0 0 0 0,0 1 0 0 0,1-1 0 0 0,-1 1 0 0 0,1-1 0 0 0,-1 1 0 0 0,0-1 0 0 0,0 1 0 0 0,1 0 0 0 0,-1-1 0 0 0,0 1 0 0 0,-1-1 0 0 0,-30-3-230 0 0,26 4 8 0 0,-1 1 0 0 0,0 0-1 0 0,0 0 1 0 0,0 0 0 0 0,1 1 0 0 0,-14 5 0 0 0,-16 22-2026 0 0,18-5-3125 0 0,13-14-2916 0 0</inkml:trace>
</inkml:ink>
</file>

<file path=ppt/ink/ink7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6:54.516"/>
    </inkml:context>
    <inkml:brush xml:id="br0">
      <inkml:brushProperty name="width" value="0.05" units="cm"/>
      <inkml:brushProperty name="height" value="0.05" units="cm"/>
    </inkml:brush>
  </inkml:definitions>
  <inkml:trace contextRef="#ctx0" brushRef="#br0">11 11 11138 0 0,'0'0'1881'0'0,"-3"20"-2325"0"0,-4 59 824 0 0,7-75-298 0 0,0-1 0 0 0,1 1 0 0 0,-1-1 0 0 0,1 1 0 0 0,0-1 0 0 0,0 1 0 0 0,0-1 0 0 0,0 1 0 0 0,1-1 0 0 0,-1 0 0 0 0,1 0 0 0 0,0 1 0 0 0,0-1 0 0 0,0-1 0 0 0,0 1 0 0 0,0 0 0 0 0,1 0 0 0 0,0-1 0 0 0,-1 1 0 0 0,1-1 0 0 0,0 0 0 0 0,0 0 0 0 0,0 0 0 0 0,0 0 0 0 0,0-1 0 0 0,1 1 0 0 0,-1-1 0 0 0,5 1 0 0 0,-2 1-16 0 0,9 3 173 0 0,-1-1-1 0 0,1 0 1 0 0,1-1-1 0 0,-1-1 1 0 0,0 0-1 0 0,1-2 0 0 0,-1 1 1 0 0,1-2-1 0 0,26-2 1 0 0,-21 0 344 0 0,0-1 0 0 0,0-1 0 0 0,0-1 0 0 0,0 0 1 0 0,-1-2-1 0 0,30-13 0 0 0,-47 19-465 0 0,0-1 0 0 0,0 1 1 0 0,0 0-1 0 0,0-1 0 0 0,-1 0 0 0 0,1 0 0 0 0,-1 1 0 0 0,1-2 1 0 0,-1 1-1 0 0,0 0 0 0 0,0 0 0 0 0,0-1 0 0 0,0 1 0 0 0,0-1 1 0 0,0 1-1 0 0,-1-1 0 0 0,1 0 0 0 0,-1 0 0 0 0,0 0 1 0 0,1 0-1 0 0,-2 0 0 0 0,1 0 0 0 0,0 0 0 0 0,0 0 0 0 0,-1-5 1 0 0,0 4-75 0 0,-1 1 0 0 0,0-1 0 0 0,0 0 0 0 0,-1 0 0 0 0,1 1 0 0 0,-1-1 0 0 0,0 1 0 0 0,0-1 0 0 0,0 1 0 0 0,0 0 0 0 0,0 0 0 0 0,-1 0 0 0 0,0 0 0 0 0,1 0 0 0 0,-1 0 0 0 0,0 1 0 0 0,0-1 0 0 0,-1 1 0 0 0,-5-4 0 0 0,-2 0-457 0 0,1 1 1 0 0,-1-1-1 0 0,0 2 0 0 0,-1-1 1 0 0,-17-3-1 0 0,0 3-3158 0 0,-1 3-3394 0 0,15 2-4130 0 0</inkml:trace>
</inkml:ink>
</file>

<file path=ppt/ink/ink7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8:49.480"/>
    </inkml:context>
    <inkml:brush xml:id="br0">
      <inkml:brushProperty name="width" value="0.05" units="cm"/>
      <inkml:brushProperty name="height" value="0.05" units="cm"/>
    </inkml:brush>
  </inkml:definitions>
  <inkml:trace contextRef="#ctx0" brushRef="#br0">167 6 0 0 0,'0'0'5349'0'0,"-15"-1"-4946"0"0,-50-3 87 0 0,6 3 4942 0 0,57 1-5146 0 0,0 0 0 0 0,0 0 0 0 0,1 0 0 0 0,-1 1 0 0 0,0-1 0 0 0,0 1 0 0 0,0-1 0 0 0,0 1 0 0 0,1-1 0 0 0,-1 1 0 0 0,0 0-1 0 0,0 0 1 0 0,-2 2 0 0 0,5 2 2344 0 0,16-2-983 0 0,46-3-314 0 0,287-7 226 0 0,-143 3-963 0 0,-162 4-542 0 0,-11 0 63 0 0,58 9 0 0 0,-67-3 75 0 0,1 0-1209 0 0,-17-5-3231 0 0,2-1-3288 0 0</inkml:trace>
</inkml:ink>
</file>

<file path=ppt/ink/ink7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08:50.618"/>
    </inkml:context>
    <inkml:brush xml:id="br0">
      <inkml:brushProperty name="width" value="0.05" units="cm"/>
      <inkml:brushProperty name="height" value="0.05" units="cm"/>
    </inkml:brush>
  </inkml:definitions>
  <inkml:trace contextRef="#ctx0" brushRef="#br0">11 6 8466 0 0,'0'0'7946'0'0,"-10"-5"-7652"0"0,27 7 135 0 0,0 1 1 0 0,0 1-1 0 0,-1 1 0 0 0,1 0 0 0 0,24 12 0 0 0,-3-3-346 0 0,-11-5 68 0 0,-16-6-90 0 0,0 0-1 0 0,0 1 1 0 0,-1 0-1 0 0,1 0 1 0 0,-1 1-1 0 0,0 0 1 0 0,-1 1-1 0 0,1 0 1 0 0,15 14-1 0 0,-24-19-4 0 0,0 0 0 0 0,-1 0 0 0 0,1 0-1 0 0,0 1 1 0 0,0-1 0 0 0,-1 0 0 0 0,1 0-1 0 0,-1 0 1 0 0,1 1 0 0 0,-1-1 0 0 0,0 0 0 0 0,1 1-1 0 0,-1-1 1 0 0,0 0 0 0 0,0 1 0 0 0,0-1-1 0 0,0 0 1 0 0,0 1 0 0 0,0-1 0 0 0,0 0 0 0 0,0 1-1 0 0,-1-1 1 0 0,0 2 0 0 0,0 0 17 0 0,-1-1-1 0 0,1 1 1 0 0,-1-1 0 0 0,0 1 0 0 0,1-1-1 0 0,-1 0 1 0 0,0 1 0 0 0,-1-1 0 0 0,1 0-1 0 0,-4 2 1 0 0,-6 4 89 0 0,-1-1 0 0 0,0 0 1 0 0,-19 7-1 0 0,27-11-120 0 0,-14 5 124 0 0,1 0-1 0 0,-1-1 0 0 0,0-1 1 0 0,0-1-1 0 0,-1 0 0 0 0,-33 2 1 0 0,52-7-145 0 0,37-23-700 0 0,-31 19 752 0 0,-1-1 0 0 0,0 0 0 0 0,0-1 0 0 0,-1 1-1 0 0,1-1 1 0 0,-1 0 0 0 0,-1 1 0 0 0,1-2 0 0 0,-1 1 0 0 0,0 0-1 0 0,0 0 1 0 0,-1 0 0 0 0,0-1 0 0 0,0 1 0 0 0,0-1-1 0 0,-1 1 1 0 0,0-1 0 0 0,0 1 0 0 0,-2-9 0 0 0,-2 4-17 0 0,-1 18-801 0 0,-3 20-441 0 0,7-22 1499 0 0,-8 62-443 0 0,8-41 333 0 0,2-22 299 0 0,0-10 393 0 0,1-7-837 0 0,-1 1 0 0 0,-1-1 0 0 0,-1-21 0 0 0,0-2 7 0 0,1 35-77 0 0,0 5-128 0 0,0-1 85 0 0,0 1-1 0 0,0-1 0 0 0,-1 1 1 0 0,1-1-1 0 0,-1 1 0 0 0,1-1 1 0 0,-1 0-1 0 0,0 1 1 0 0,-1-1-1 0 0,-1 5 0 0 0,-2 6 85 0 0,4 23-769 0 0,8-24-5793 0 0</inkml:trace>
</inkml:ink>
</file>

<file path=ppt/ink/ink7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4.706"/>
    </inkml:context>
    <inkml:brush xml:id="br0">
      <inkml:brushProperty name="width" value="0.05" units="cm"/>
      <inkml:brushProperty name="height" value="0.05" units="cm"/>
    </inkml:brush>
  </inkml:definitions>
  <inkml:trace contextRef="#ctx0" brushRef="#br0">19 21 6129 0 0,'0'0'13307'0'0,"-4"-3"-12716"0"0,1 1-683 0 0,-8-8 1065 0 0,11 9-950 0 0,1 1 0 0 0,-1-1 0 0 0,0 1 0 0 0,1 0 0 0 0,-1-1 1 0 0,0 1-1 0 0,1 0 0 0 0,-1-1 0 0 0,0 1 0 0 0,1 0 0 0 0,-1 0 0 0 0,1-1 0 0 0,-1 1 0 0 0,1 0 0 0 0,-1 0 0 0 0,1 0 0 0 0,-1 0 0 0 0,1-1 0 0 0,-1 1 0 0 0,1 0 0 0 0,-1 0 0 0 0,1 0 0 0 0,-1 0 0 0 0,1 0 0 0 0,-1 0 0 0 0,1 0 0 0 0,-1 1 0 0 0,1-1 0 0 0,-1 0 0 0 0,1 0 0 0 0,-1 0 0 0 0,1 0 0 0 0,-1 1 1 0 0,0-1-1 0 0,1 0 0 0 0,0 1 0 0 0,7-1-20 0 0,0 1 1 0 0,-1 0 0 0 0,1 0 0 0 0,0 1-1 0 0,-1 0 1 0 0,1 0 0 0 0,-1 1 0 0 0,0 0 0 0 0,1 1-1 0 0,-1-1 1 0 0,-1 1 0 0 0,1 0 0 0 0,-1 1-1 0 0,1 0 1 0 0,-1 0 0 0 0,-1 0 0 0 0,1 1-1 0 0,-1 0 1 0 0,0 0 0 0 0,0 0 0 0 0,0 0-1 0 0,-1 1 1 0 0,0 0 0 0 0,-1 0 0 0 0,1 0 0 0 0,-1 0-1 0 0,-1 1 1 0 0,1-1 0 0 0,-1 1 0 0 0,-1-1-1 0 0,1 1 1 0 0,-1 0 0 0 0,0 9 0 0 0,-1-4 25 0 0,0 0 1 0 0,0 0-1 0 0,-1-1 1 0 0,-1 1-1 0 0,0 0 1 0 0,-1-1-1 0 0,0 1 1 0 0,0-1-1 0 0,-2 0 1 0 0,-7 17-1 0 0,9-24 45 0 0,0 0-1 0 0,-1 0 0 0 0,0 0 1 0 0,0 0-1 0 0,0-1 0 0 0,0 1 1 0 0,0-1-1 0 0,-1 0 1 0 0,0 0-1 0 0,0-1 0 0 0,0 1 1 0 0,0-1-1 0 0,-1 0 1 0 0,1 0-1 0 0,-1-1 0 0 0,0 0 1 0 0,0 0-1 0 0,1 0 1 0 0,-1-1-1 0 0,0 0 0 0 0,-1 0 1 0 0,1 0-1 0 0,-11-1 0 0 0,-4 0 1123 0 0,27-2-951 0 0,42-2-817 0 0,-25 3 790 0 0,165-13-1576 0 0,-147 13-4381 0 0,-1 1-5330 0 0</inkml:trace>
</inkml:ink>
</file>

<file path=ppt/ink/ink7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5.112"/>
    </inkml:context>
    <inkml:brush xml:id="br0">
      <inkml:brushProperty name="width" value="0.05" units="cm"/>
      <inkml:brushProperty name="height" value="0.05" units="cm"/>
    </inkml:brush>
  </inkml:definitions>
  <inkml:trace contextRef="#ctx0" brushRef="#br0">0 0 8402 0 0,'0'0'5942'0'0,"28"21"-3869"0"0,10 6-625 0 0,82 61-189 0 0,-107-77-1208 0 0,-1 0 0 0 0,-1 0 0 0 0,0 1 0 0 0,-1 1-1 0 0,0 0 1 0 0,16 28 0 0 0,-26-40-54 0 0,1-1 0 0 0,-1 1 1 0 0,1-1-1 0 0,-1 1 0 0 0,1 0 0 0 0,-1-1 0 0 0,0 1 0 0 0,0 0 0 0 0,1-1 0 0 0,-1 1 1 0 0,0 0-1 0 0,0 0 0 0 0,0-1 0 0 0,0 1 0 0 0,1 0 0 0 0,-1 0 0 0 0,0-1 0 0 0,-1 1 1 0 0,1 0-1 0 0,0 0 0 0 0,0-1 0 0 0,0 1 0 0 0,0 0 0 0 0,0-1 0 0 0,-1 1 0 0 0,1 0 1 0 0,0-1-1 0 0,-1 1 0 0 0,1 0 0 0 0,0-1 0 0 0,-1 1 0 0 0,1 0 0 0 0,-1-1 0 0 0,1 1 1 0 0,-1-1-1 0 0,1 1 0 0 0,-1-1 0 0 0,0 1 0 0 0,1-1 0 0 0,-1 0 0 0 0,0 1 0 0 0,1-1 1 0 0,-2 1-1 0 0,-16 2-2364 0 0,0-2-3810 0 0,14-1 4169 0 0</inkml:trace>
</inkml:ink>
</file>

<file path=ppt/ink/ink7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5.485"/>
    </inkml:context>
    <inkml:brush xml:id="br0">
      <inkml:brushProperty name="width" value="0.05" units="cm"/>
      <inkml:brushProperty name="height" value="0.05" units="cm"/>
    </inkml:brush>
  </inkml:definitions>
  <inkml:trace contextRef="#ctx0" brushRef="#br0">1 204 12371 0 0,'0'0'4687'0'0,"31"-31"-4744"0"0,96-94-110 0 0,-80 83-387 0 0,-47 41 447 0 0,1 1 1 0 0,-1-1-1 0 0,1 1 0 0 0,-1-1 0 0 0,1 1 0 0 0,-1 0 1 0 0,1-1-1 0 0,-1 1 0 0 0,1 0 0 0 0,0 0 0 0 0,-1 0 1 0 0,1-1-1 0 0,0 1 0 0 0,-1 0 0 0 0,1 0 0 0 0,-1 0 1 0 0,1 0-1 0 0,0 0 0 0 0,-1 0 0 0 0,1 0 0 0 0,0 0 0 0 0,-1 0 1 0 0,2 1-1 0 0,8 0-4267 0 0</inkml:trace>
</inkml:ink>
</file>

<file path=ppt/ink/ink7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5.859"/>
    </inkml:context>
    <inkml:brush xml:id="br0">
      <inkml:brushProperty name="width" value="0.05" units="cm"/>
      <inkml:brushProperty name="height" value="0.05" units="cm"/>
    </inkml:brush>
  </inkml:definitions>
  <inkml:trace contextRef="#ctx0" brushRef="#br0">15 1 8818 0 0,'0'0'8807'0'0,"1"3"-8317"0"0,-1 20 814 0 0,-1 0 1 0 0,-5 39-1 0 0,0-16-3909 0 0,3-1-7781 0 0</inkml:trace>
</inkml:ink>
</file>

<file path=ppt/ink/ink7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6.267"/>
    </inkml:context>
    <inkml:brush xml:id="br0">
      <inkml:brushProperty name="width" value="0.05" units="cm"/>
      <inkml:brushProperty name="height" value="0.05" units="cm"/>
    </inkml:brush>
  </inkml:definitions>
  <inkml:trace contextRef="#ctx0" brushRef="#br0">69 36 6025 0 0,'0'0'7010'0'0,"-3"5"-6331"0"0,0 2-404 0 0,1 0 0 0 0,0 0 1 0 0,0 0-1 0 0,0 0 1 0 0,1 0-1 0 0,0 0 0 0 0,0 0 1 0 0,1 1-1 0 0,0-1 1 0 0,0 0-1 0 0,1 0 1 0 0,0 1-1 0 0,0-1 0 0 0,2 8 1 0 0,-1-11-200 0 0,-1 0 0 0 0,0 0 1 0 0,1-1-1 0 0,0 1 0 0 0,0 0 0 0 0,0 0 1 0 0,0-1-1 0 0,1 0 0 0 0,-1 1 0 0 0,1-1 1 0 0,0 0-1 0 0,0 0 0 0 0,0 0 1 0 0,0-1-1 0 0,1 1 0 0 0,-1-1 0 0 0,1 0 1 0 0,-1 0-1 0 0,1 0 0 0 0,0 0 0 0 0,0 0 1 0 0,0-1-1 0 0,0 0 0 0 0,0 0 0 0 0,0 0 1 0 0,0 0-1 0 0,5 0 0 0 0,-2-1 82 0 0,1 0-1 0 0,-1 0 0 0 0,1-1 0 0 0,-1 0 0 0 0,0 0 1 0 0,0-1-1 0 0,1 0 0 0 0,-1 0 0 0 0,0-1 1 0 0,9-4-1 0 0,-11 4-64 0 0,-1 1 0 0 0,0-1 1 0 0,0 1-1 0 0,0-1 0 0 0,0-1 0 0 0,0 1 0 0 0,-1 0 1 0 0,1-1-1 0 0,-1 0 0 0 0,0 0 0 0 0,0 0 0 0 0,0 0 1 0 0,-1 0-1 0 0,1 0 0 0 0,-1-1 0 0 0,3-8 0 0 0,-4 9-39 0 0,0 1 0 0 0,0 0 0 0 0,-1 0 0 0 0,1 0 0 0 0,-1-1 0 0 0,0 1 0 0 0,0 0 0 0 0,0 0 0 0 0,0-1 0 0 0,0 1 0 0 0,-1 0 0 0 0,1 0 0 0 0,-1-1 0 0 0,0 1 0 0 0,0 0 0 0 0,0 0 0 0 0,-1 0 0 0 0,1 0 0 0 0,-1 0 0 0 0,1 0 0 0 0,-1 1 0 0 0,0-1 0 0 0,0 0 0 0 0,0 1 0 0 0,-1 0 0 0 0,1-1 0 0 0,0 1 0 0 0,-1 0 0 0 0,0 0 0 0 0,1 0 0 0 0,-5-1 0 0 0,-6-4-75 0 0,-2 1-1 0 0,1 1 0 0 0,-1 0 0 0 0,0 1 0 0 0,-20-4 1 0 0,32 8 1 0 0,-18-5-296 0 0,-1 2 1 0 0,-34-1 0 0 0,16 9-2460 0 0,39-6 2659 0 0,1 1 0 0 0,0 0 0 0 0,-1 0 0 0 0,1 0 0 0 0,0 0 0 0 0,-1 0 0 0 0,1 0 0 0 0,0 0 0 0 0,-1 0 0 0 0,1 0 1 0 0,0 1-1 0 0,0-1 0 0 0,-1 0 0 0 0,1 0 0 0 0,0 0 0 0 0,-1 0 0 0 0,1 0 0 0 0,0 0 0 0 0,0 1 0 0 0,-1-1 0 0 0,1 0 0 0 0,0 0 0 0 0,0 0 0 0 0,-1 1 0 0 0,1-1 0 0 0,0 0 0 0 0,0 0 0 0 0,0 1 0 0 0,0-1 0 0 0,-1 0 0 0 0,1 0 0 0 0,0 1 0 0 0,0-1 0 0 0,0 0 0 0 0,0 1 0 0 0,0-1 0 0 0,0 0 0 0 0,0 0 0 0 0,0 1 0 0 0,0-1 0 0 0,0 0 0 0 0,0 1 1 0 0,0-1-1 0 0,0 0 0 0 0,0 1 0 0 0,0-1 0 0 0,0 0 0 0 0,0 1 0 0 0,0-1 0 0 0,0 0 0 0 0,0 0 0 0 0,0 1 0 0 0,1-1 0 0 0,-1 0 0 0 0,0 0 0 0 0,0 1 0 0 0,0-1 0 0 0,17 10-7006 0 0,-8-8-181 0 0</inkml:trace>
</inkml:ink>
</file>

<file path=ppt/ink/ink7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6.829"/>
    </inkml:context>
    <inkml:brush xml:id="br0">
      <inkml:brushProperty name="width" value="0.05" units="cm"/>
      <inkml:brushProperty name="height" value="0.05" units="cm"/>
    </inkml:brush>
  </inkml:definitions>
  <inkml:trace contextRef="#ctx0" brushRef="#br0">76 8 9594 0 0,'0'0'5293'0'0,"-10"3"-5323"0"0,-32 8 44 0 0,41-10 22 0 0,-1 0 0 0 0,1 0-1 0 0,-1 0 1 0 0,1 0 0 0 0,0 0-1 0 0,-1 0 1 0 0,1 0 0 0 0,0 0-1 0 0,0 0 1 0 0,0 1 0 0 0,-1-1-1 0 0,1 1 1 0 0,1-1 0 0 0,-1 0-1 0 0,0 1 1 0 0,0 0 0 0 0,0-1-1 0 0,1 1 1 0 0,-1-1 0 0 0,1 1-1 0 0,0 0 1 0 0,-1-1 0 0 0,1 3-1 0 0,0 41 1590 0 0,1-31-918 0 0,-1-11-615 0 0,0 0 1 0 0,0 0 0 0 0,1 0 0 0 0,-1 0 0 0 0,1 0-1 0 0,0 0 1 0 0,0 0 0 0 0,0 0 0 0 0,0 0 0 0 0,0 0-1 0 0,1 0 1 0 0,-1-1 0 0 0,1 1 0 0 0,0 0 0 0 0,0-1-1 0 0,0 0 1 0 0,0 1 0 0 0,4 3 0 0 0,-1-3 19 0 0,0 0 0 0 0,0 0 0 0 0,0 0 0 0 0,0 0 0 0 0,0-1 0 0 0,0 0 0 0 0,1 0 0 0 0,-1-1-1 0 0,1 1 1 0 0,6 0 0 0 0,-5-1-28 0 0,1 0-1 0 0,1 0 1 0 0,-1-1-1 0 0,0 0 1 0 0,0-1-1 0 0,0 1 1 0 0,0-1-1 0 0,0-1 1 0 0,0 0-1 0 0,-1 0 0 0 0,1-1 1 0 0,0 1-1 0 0,-1-2 1 0 0,0 1-1 0 0,9-6 1 0 0,-14 8-24 0 0,0-1 1 0 0,0 1 0 0 0,0-1-1 0 0,0 0 1 0 0,0 0-1 0 0,0 0 1 0 0,0 0 0 0 0,0 0-1 0 0,-1 0 1 0 0,1 0 0 0 0,-1-1-1 0 0,0 1 1 0 0,1-1-1 0 0,-1 1 1 0 0,0-1 0 0 0,-1 1-1 0 0,1-1 1 0 0,0 0-1 0 0,-1 1 1 0 0,1-1 0 0 0,-1 0-1 0 0,0 1 1 0 0,0-1-1 0 0,0 0 1 0 0,0 1 0 0 0,-1-1-1 0 0,1 0 1 0 0,-1 0 0 0 0,1 1-1 0 0,-1-1 1 0 0,-1-2-1 0 0,-1 0-36 0 0,0-1 0 0 0,-1 1-1 0 0,0 0 1 0 0,0 0 0 0 0,0 1-1 0 0,0-1 1 0 0,-1 1 0 0 0,0 0-1 0 0,1 0 1 0 0,-2 0 0 0 0,1 1-1 0 0,-8-4 1 0 0,-44-19-470 0 0,53 25 224 0 0,1 0 0 0 0,-1 0 1 0 0,0 0-1 0 0,1 0 0 0 0,-1 0 1 0 0,0 1-1 0 0,1 0 0 0 0,-1 0 1 0 0,0 0-1 0 0,0 0 0 0 0,1 0 1 0 0,-1 1-1 0 0,0 0 0 0 0,-6 2 0 0 0,9-3-129 0 0,0 1-1 0 0,0-1 0 0 0,0 1 0 0 0,0 0 0 0 0,1-1 1 0 0,-1 1-1 0 0,0 0 0 0 0,0-1 0 0 0,1 1 0 0 0,-1 0 1 0 0,0 0-1 0 0,1 0 0 0 0,-1 0 0 0 0,1 0 0 0 0,-1 0 0 0 0,1 0 1 0 0,-1 2-1 0 0,-1 11-9690 0 0</inkml:trace>
</inkml:ink>
</file>

<file path=ppt/ink/ink7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7.325"/>
    </inkml:context>
    <inkml:brush xml:id="br0">
      <inkml:brushProperty name="width" value="0.05" units="cm"/>
      <inkml:brushProperty name="height" value="0.05" units="cm"/>
    </inkml:brush>
  </inkml:definitions>
  <inkml:trace contextRef="#ctx0" brushRef="#br0">49 45 5609 0 0,'0'0'7328'0'0,"-7"11"-6194"0"0,-23 37-166 0 0,28-45-832 0 0,1 1 1 0 0,-1-1-1 0 0,1 1 0 0 0,-1-1 1 0 0,1 1-1 0 0,0-1 0 0 0,1 1 0 0 0,-1 0 1 0 0,1-1-1 0 0,-1 1 0 0 0,1 0 1 0 0,0 0-1 0 0,1-1 0 0 0,-1 1 0 0 0,0 0 1 0 0,1-1-1 0 0,0 1 0 0 0,0 0 1 0 0,0-1-1 0 0,1 1 0 0 0,-1-1 0 0 0,1 1 1 0 0,0-1-1 0 0,-1 0 0 0 0,2 0 1 0 0,-1 0-1 0 0,0 0 0 0 0,4 4 0 0 0,-2-3-31 0 0,1 0-1 0 0,-1 0 1 0 0,1 0-1 0 0,-1 0 0 0 0,1-1 1 0 0,0 0-1 0 0,0 0 1 0 0,1-1-1 0 0,-1 1 0 0 0,0-1 1 0 0,1 0-1 0 0,0 0 1 0 0,-1-1-1 0 0,1 0 0 0 0,9 1 1 0 0,-6-2 26 0 0,0 0 1 0 0,0-1 0 0 0,0 0 0 0 0,0-1-1 0 0,0 0 1 0 0,0 0 0 0 0,-1-1-1 0 0,1 0 1 0 0,9-5 0 0 0,-15 6-67 0 0,1 0 0 0 0,-1 0 0 0 0,0 0 0 0 0,0-1 0 0 0,0 1 0 0 0,0-1 0 0 0,0 0 0 0 0,0 0 0 0 0,-1 0 0 0 0,1 0 0 0 0,-1 0 0 0 0,0 0 0 0 0,0-1 0 0 0,0 1-1 0 0,0-1 1 0 0,-1 1 0 0 0,0-1 0 0 0,1 0 0 0 0,-1 0 0 0 0,-1 0 0 0 0,1 1 0 0 0,0-1 0 0 0,-1-7 0 0 0,0 4-95 0 0,-1 0-1 0 0,-1 0 0 0 0,1 0 0 0 0,-1 1 1 0 0,0-1-1 0 0,0 1 0 0 0,-1-1 0 0 0,0 1 1 0 0,0 0-1 0 0,0 0 0 0 0,-1 0 0 0 0,0 0 1 0 0,0 1-1 0 0,-1-1 0 0 0,0 1 0 0 0,1 0 1 0 0,-2 1-1 0 0,1-1 0 0 0,0 1 0 0 0,-1 0 1 0 0,0 0-1 0 0,0 1 0 0 0,0-1 0 0 0,0 2 1 0 0,-1-1-1 0 0,1 1 0 0 0,-1-1 0 0 0,1 2 1 0 0,-1-1-1 0 0,0 1 0 0 0,0 0 0 0 0,0 0 1 0 0,-10 1-1 0 0,16 0-151 0 0,-1 1 1 0 0,1-1-1 0 0,-1 0 1 0 0,0 1-1 0 0,1 0 1 0 0,-1-1-1 0 0,1 1 1 0 0,-1 0-1 0 0,1 0 1 0 0,-1-1 0 0 0,1 1-1 0 0,0 0 1 0 0,0 1-1 0 0,-1-1 1 0 0,1 0-1 0 0,0 0 1 0 0,0 0-1 0 0,0 1 1 0 0,0-1-1 0 0,-1 2 1 0 0,-5 10-4898 0 0</inkml:trace>
</inkml:ink>
</file>

<file path=ppt/ink/ink7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7.903"/>
    </inkml:context>
    <inkml:brush xml:id="br0">
      <inkml:brushProperty name="width" value="0.05" units="cm"/>
      <inkml:brushProperty name="height" value="0.05" units="cm"/>
    </inkml:brush>
  </inkml:definitions>
  <inkml:trace contextRef="#ctx0" brushRef="#br0">293 1 12323 0 0,'0'0'9078'0'0,"-7"7"-8941"0"0,-70 88 607 0 0,-13 17 546 0 0,78-100-2005 0 0,0 0 1 0 0,0 0-1 0 0,-1-2 0 0 0,0 1 1 0 0,-1-2-1 0 0,-18 10 0 0 0,21-15-6270 0 0</inkml:trace>
</inkml:ink>
</file>

<file path=ppt/ink/ink7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8.261"/>
    </inkml:context>
    <inkml:brush xml:id="br0">
      <inkml:brushProperty name="width" value="0.05" units="cm"/>
      <inkml:brushProperty name="height" value="0.05" units="cm"/>
    </inkml:brush>
  </inkml:definitions>
  <inkml:trace contextRef="#ctx0" brushRef="#br0">0 1 13227 0 0,'0'0'4697'0'0,"36"12"-4212"0"0,174 58 247 0 0,13 2-430 0 0,-126-44-7568 0 0,-86-24-1414 0 0</inkml:trace>
</inkml:ink>
</file>

<file path=ppt/ink/ink7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8.900"/>
    </inkml:context>
    <inkml:brush xml:id="br0">
      <inkml:brushProperty name="width" value="0.05" units="cm"/>
      <inkml:brushProperty name="height" value="0.05" units="cm"/>
    </inkml:brush>
  </inkml:definitions>
  <inkml:trace contextRef="#ctx0" brushRef="#br0">46 10 9890 0 0,'0'0'8190'0'0,"-7"-9"-9180"0"0,15 16 1331 0 0,1 0-1 0 0,0 0 1 0 0,0-1-1 0 0,0 0 1 0 0,1-1-1 0 0,12 6 0 0 0,-19-11-342 0 0,0 2-1 0 0,0-1 1 0 0,-1 0-1 0 0,1 0 0 0 0,-1 1 1 0 0,0 0-1 0 0,1-1 0 0 0,-1 1 1 0 0,0 0-1 0 0,0 0 1 0 0,0 0-1 0 0,0 0 0 0 0,0 1 1 0 0,0-1-1 0 0,1 3 0 0 0,-3-3 11 0 0,1 0-1 0 0,-1 0 0 0 0,0 1 0 0 0,0-1 0 0 0,0 0 0 0 0,0 0 0 0 0,0 0 1 0 0,0 0-1 0 0,0 0 0 0 0,-1 0 0 0 0,1 0 0 0 0,-1 0 0 0 0,0 0 0 0 0,1 0 1 0 0,-1 0-1 0 0,0-1 0 0 0,0 1 0 0 0,0 0 0 0 0,0 0 0 0 0,-1-1 0 0 0,1 1 1 0 0,0-1-1 0 0,-3 3 0 0 0,-5 5 112 0 0,0 0 0 0 0,0-1 0 0 0,-1 0 0 0 0,0-1 0 0 0,-1 0-1 0 0,1 0 1 0 0,-1-1 0 0 0,-1-1 0 0 0,1 1 0 0 0,-23 5 0 0 0,33-11-159 0 0,38 12-619 0 0,22 8 737 0 0,-46-17-172 0 0,0 1 0 0 0,-1 0-1 0 0,1 1 1 0 0,-1 0-1 0 0,0 0 1 0 0,-1 2-1 0 0,1-1 1 0 0,-1 2 0 0 0,-1-1-1 0 0,1 2 1 0 0,16 16-1 0 0,-26-24 81 0 0,1 1-1 0 0,-1 0 1 0 0,1 0-1 0 0,-1-1 0 0 0,1 1 1 0 0,-1 0-1 0 0,0 1 0 0 0,0-1 1 0 0,0 0-1 0 0,0 0 1 0 0,-1 0-1 0 0,1 0 0 0 0,0 1 1 0 0,-1-1-1 0 0,0 0 0 0 0,1 1 1 0 0,-1-1-1 0 0,0 0 1 0 0,0 1-1 0 0,0-1 0 0 0,-1 0 1 0 0,1 1-1 0 0,-1-1 1 0 0,0 4-1 0 0,-1-4 48 0 0,0 1 1 0 0,0 0-1 0 0,0-1 1 0 0,0 1 0 0 0,0-1-1 0 0,-1 0 1 0 0,1 0-1 0 0,-1 0 1 0 0,1 0-1 0 0,-1 0 1 0 0,0 0-1 0 0,0-1 1 0 0,0 1-1 0 0,0-1 1 0 0,-4 2-1 0 0,-1-1 170 0 0,0 1 0 0 0,-1-1-1 0 0,1 0 1 0 0,0-1 0 0 0,-1 0 0 0 0,1 0-1 0 0,-1-1 1 0 0,1 0 0 0 0,-1-1-1 0 0,1 0 1 0 0,0 0 0 0 0,-16-4-1 0 0,21 4-159 0 0,1 0 0 0 0,-1-1-1 0 0,0 1 1 0 0,1 0 0 0 0,0-1-1 0 0,-1 0 1 0 0,1 1-1 0 0,0-1 1 0 0,0 0 0 0 0,0 0-1 0 0,0 0 1 0 0,0 0 0 0 0,0-1-1 0 0,-1-2 1 0 0,0-4-3510 0 0,2-2-3657 0 0</inkml:trace>
</inkml:ink>
</file>

<file path=ppt/ink/ink7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9.445"/>
    </inkml:context>
    <inkml:brush xml:id="br0">
      <inkml:brushProperty name="width" value="0.05" units="cm"/>
      <inkml:brushProperty name="height" value="0.05" units="cm"/>
    </inkml:brush>
  </inkml:definitions>
  <inkml:trace contextRef="#ctx0" brushRef="#br0">71 0 9218 0 0,'0'0'6357'0'0,"-9"23"-5544"0"0,2-4-574 0 0,-7 15 570 0 0,2 1 1 0 0,-12 55 0 0 0,22-80-632 0 0,1 0 0 0 0,0 0-1 0 0,1 0 1 0 0,0 0 0 0 0,0 0-1 0 0,1 0 1 0 0,1 0 0 0 0,0 0 0 0 0,0 0-1 0 0,1-1 1 0 0,0 1 0 0 0,0-1 0 0 0,1 0-1 0 0,1 0 1 0 0,8 14 0 0 0,-9-17-139 0 0,0-1 0 0 0,0 0 0 0 0,1 0 0 0 0,-1 0 1 0 0,1-1-1 0 0,1 1 0 0 0,-1-1 0 0 0,0 0 0 0 0,1-1 0 0 0,0 1 0 0 0,0-1 0 0 0,0 0 1 0 0,0 0-1 0 0,1-1 0 0 0,-1 0 0 0 0,1 0 0 0 0,-1-1 0 0 0,1 0 0 0 0,0 0 1 0 0,-1 0-1 0 0,1-1 0 0 0,0 0 0 0 0,0 0 0 0 0,6-2 0 0 0,-11 2-20 0 0,-1 0 0 0 0,0-1 0 0 0,1 1 0 0 0,-1-1 0 0 0,0 0 0 0 0,0 1 0 0 0,0-1 0 0 0,0 0 0 0 0,0 0 0 0 0,0 0 0 0 0,0 0 0 0 0,0 0 0 0 0,0 0 0 0 0,0 0 0 0 0,0 0 0 0 0,0 0 0 0 0,-1 0 0 0 0,1 0 0 0 0,0-1 0 0 0,-1 1 0 0 0,1 0 0 0 0,-1 0 0 0 0,1-1 0 0 0,-1 1 0 0 0,0 0 0 0 0,0-1 0 0 0,1 1 0 0 0,-1 0 0 0 0,0-1 0 0 0,0 1 0 0 0,0-1 0 0 0,-1 1 0 0 0,1 0 0 0 0,0-1 0 0 0,0 1 0 0 0,-1 0 0 0 0,0-2 0 0 0,0-2-6 0 0,0-1 1 0 0,0 1-1 0 0,-1 0 1 0 0,1 0-1 0 0,-1 0 1 0 0,0 0-1 0 0,-1 1 1 0 0,-3-6-1 0 0,2 5-199 0 0,-1 1-1 0 0,1 0 1 0 0,-1 0 0 0 0,0 0-1 0 0,-1 0 1 0 0,1 1 0 0 0,-1 0-1 0 0,1 0 1 0 0,-1 1 0 0 0,0-1-1 0 0,0 1 1 0 0,0 1 0 0 0,0-1-1 0 0,0 1 1 0 0,-1 0 0 0 0,1 0-1 0 0,0 1 1 0 0,-1 0 0 0 0,1 0-1 0 0,0 0 1 0 0,-11 3 0 0 0,16-3-55 0 0,0 1 1 0 0,0 0 0 0 0,-1-1 0 0 0,1 1 0 0 0,0 0 0 0 0,0 0 0 0 0,0 0 0 0 0,0 0 0 0 0,0 0-1 0 0,0 0 1 0 0,0 0 0 0 0,1 0 0 0 0,-1 0 0 0 0,0 1 0 0 0,1-1 0 0 0,-1 0 0 0 0,0 0 0 0 0,1 1 0 0 0,-1 1-1 0 0,2 16-8955 0 0</inkml:trace>
</inkml:ink>
</file>

<file path=ppt/ink/ink7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19.849"/>
    </inkml:context>
    <inkml:brush xml:id="br0">
      <inkml:brushProperty name="width" value="0.05" units="cm"/>
      <inkml:brushProperty name="height" value="0.05" units="cm"/>
    </inkml:brush>
  </inkml:definitions>
  <inkml:trace contextRef="#ctx0" brushRef="#br0">1 0 11442 0 0,'0'0'5166'0'0,"1"9"-4428"0"0,5 11-180 0 0,1-1-1 0 0,1 0 0 0 0,0-1 0 0 0,2 0 1 0 0,0 0-1 0 0,17 21 0 0 0,31 39 331 0 0,-36-52-863 0 0,-2 2 1 0 0,18 31-1 0 0,-37-58-24 0 0,0 0-1 0 0,0 1 0 0 0,0-1 1 0 0,0 0-1 0 0,0 1 0 0 0,0 0 1 0 0,-1-1-1 0 0,1 1 0 0 0,0-1 0 0 0,-1 1 1 0 0,0 0-1 0 0,1-1 0 0 0,-1 1 1 0 0,0 0-1 0 0,0 0 0 0 0,0-1 1 0 0,0 1-1 0 0,0 0 0 0 0,0 0 0 0 0,0-1 1 0 0,-1 1-1 0 0,1 0 0 0 0,-2 2 1 0 0,0-2-303 0 0,0-1-1 0 0,0 0 1 0 0,0 0 0 0 0,0 0 0 0 0,0 0 0 0 0,0 0 0 0 0,-1 0 0 0 0,1-1-1 0 0,0 1 1 0 0,0-1 0 0 0,-1 1 0 0 0,1-1 0 0 0,-1 0 0 0 0,1 0 0 0 0,0 0-1 0 0,-3-1 1 0 0,-20-2-7375 0 0</inkml:trace>
</inkml:ink>
</file>

<file path=ppt/ink/ink7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0.239"/>
    </inkml:context>
    <inkml:brush xml:id="br0">
      <inkml:brushProperty name="width" value="0.05" units="cm"/>
      <inkml:brushProperty name="height" value="0.05" units="cm"/>
    </inkml:brush>
  </inkml:definitions>
  <inkml:trace contextRef="#ctx0" brushRef="#br0">1 293 14243 0 0,'0'0'5228'0'0,"33"-32"-4845"0"0,106-96-119 0 0,-130 119-269 0 0,1 0 1 0 0,0 0-1 0 0,0 1 1 0 0,1 1-1 0 0,0 0 1 0 0,0 0-1 0 0,0 1 1 0 0,16-6-1 0 0,5-2-394 0 0,47-20-4064 0 0,-64 28 636 0 0,-2 1-6073 0 0</inkml:trace>
</inkml:ink>
</file>

<file path=ppt/ink/ink7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1.102"/>
    </inkml:context>
    <inkml:brush xml:id="br0">
      <inkml:brushProperty name="width" value="0.05" units="cm"/>
      <inkml:brushProperty name="height" value="0.05" units="cm"/>
    </inkml:brush>
  </inkml:definitions>
  <inkml:trace contextRef="#ctx0" brushRef="#br0">13 218 5657 0 0,'0'0'9492'0'0,"-13"-13"-8708"0"0,52 10 670 0 0,76-12 1 0 0,11-3-914 0 0,469-39-15 0 0,8-1-311 0 0,325 30-222 0 0,-387 17-174 0 0,-380 5 91 0 0,664-3-174 0 0,-800 10 260 0 0,0 1 0 0 0,46 10 0 0 0,-25 4-5846 0 0</inkml:trace>
</inkml:ink>
</file>

<file path=ppt/ink/ink7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4.030"/>
    </inkml:context>
    <inkml:brush xml:id="br0">
      <inkml:brushProperty name="width" value="0.05" units="cm"/>
      <inkml:brushProperty name="height" value="0.05" units="cm"/>
    </inkml:brush>
  </inkml:definitions>
  <inkml:trace contextRef="#ctx0" brushRef="#br0">49 23 5497 0 0,'0'0'10166'0'0,"54"-17"-7678"0"0,-46 15-2542 0 0,-1 1 1 0 0,0 0 0 0 0,1 0-1 0 0,-1 0 1 0 0,1 1 0 0 0,-1 0-1 0 0,1 1 1 0 0,-1 0 0 0 0,1 0-1 0 0,-1 0 1 0 0,1 1 0 0 0,13 5-1 0 0,-18-6 56 0 0,-1 1 0 0 0,1-1-1 0 0,0 1 1 0 0,0 0 0 0 0,-1 0 0 0 0,1 0-1 0 0,-1 0 1 0 0,1 0 0 0 0,-1 0 0 0 0,0 1-1 0 0,0-1 1 0 0,0 1 0 0 0,0-1-1 0 0,0 1 1 0 0,-1 0 0 0 0,1 0 0 0 0,-1 0-1 0 0,0 0 1 0 0,1 0 0 0 0,-2 0-1 0 0,1 0 1 0 0,0 0 0 0 0,0 0 0 0 0,-1 0-1 0 0,0 0 1 0 0,0 1 0 0 0,0-1-1 0 0,0 0 1 0 0,0 0 0 0 0,-1 1 0 0 0,1-1-1 0 0,-1 0 1 0 0,-1 3 0 0 0,0 0 51 0 0,-1 0 0 0 0,1 0-1 0 0,-1 0 1 0 0,-1-1 0 0 0,1 1 0 0 0,-1-1 0 0 0,0 0 0 0 0,0 0 0 0 0,-9 7 0 0 0,-46 38-73 0 0,55-47 24 0 0,-2 2 139 0 0,0-1 0 0 0,-1 1-1 0 0,0-1 1 0 0,0-1 0 0 0,0 1-1 0 0,0-1 1 0 0,-1 0 0 0 0,1-1-1 0 0,-1 0 1 0 0,1 0 0 0 0,-14 1 968 0 0,21-4-1152 0 0,0 0 0 0 0,1 0 0 0 0,-1 0 0 0 0,1 0 0 0 0,0 0 0 0 0,-1 0 0 0 0,1 0 0 0 0,0 0 0 0 0,-1 0 0 0 0,1 0 0 0 0,0 0 0 0 0,0 1-1 0 0,0-1 1 0 0,0 0 0 0 0,0 1 0 0 0,0-1 0 0 0,0 1 0 0 0,0-1 0 0 0,0 1 0 0 0,0-1 0 0 0,0 1 0 0 0,0 0 0 0 0,0-1 0 0 0,0 1 0 0 0,0 0 0 0 0,1 0 0 0 0,-1 0 0 0 0,1 0 0 0 0,34-3-1753 0 0,-36 3 1794 0 0,2 1-51 0 0,0-1 0 0 0,0 1-1 0 0,0-1 1 0 0,-1 1-1 0 0,1 0 1 0 0,0 0 0 0 0,-1 0-1 0 0,1 0 1 0 0,-1 0-1 0 0,1 0 1 0 0,-1 0 0 0 0,1 0-1 0 0,-1 1 1 0 0,1-1-1 0 0,-1 0 1 0 0,0 1-1 0 0,0-1 1 0 0,0 1 0 0 0,0 0-1 0 0,1 2 1 0 0,20 44-422 0 0,-12-27 293 0 0,-7-15 99 0 0,-1-1 0 0 0,1 1-1 0 0,-1 0 1 0 0,0 0 0 0 0,0 0 0 0 0,0 0-1 0 0,-1 0 1 0 0,0 0 0 0 0,-1 1 0 0 0,1-1-1 0 0,-1 0 1 0 0,0 1 0 0 0,-1-1 0 0 0,1 0-1 0 0,-1 0 1 0 0,-2 7 0 0 0,2-9 139 0 0,-1-1 1 0 0,1 0-1 0 0,-1 1 0 0 0,0-1 1 0 0,0 0-1 0 0,0 0 0 0 0,0-1 1 0 0,0 1-1 0 0,-1 0 0 0 0,1-1 1 0 0,-1 1-1 0 0,0-1 0 0 0,0 0 1 0 0,1 0-1 0 0,-1 0 0 0 0,-1 0 1 0 0,1 0-1 0 0,0-1 0 0 0,0 1 1 0 0,-1-1-1 0 0,1 0 0 0 0,-1 0 1 0 0,1 0-1 0 0,-1-1 0 0 0,1 1 1 0 0,-1-1-1 0 0,1 0 0 0 0,-7 0 1 0 0,-51-5 3351 0 0,58 4-3280 0 0,1 1 1 0 0,-1-1-1 0 0,1 0 1 0 0,0 1-1 0 0,-1-1 1 0 0,1 0-1 0 0,0-1 1 0 0,0 1-1 0 0,0 0 1 0 0,-1-1-1 0 0,1 1 1 0 0,0-1 0 0 0,1 1-1 0 0,-1-1 1 0 0,0 0-1 0 0,0 0 1 0 0,1 0-1 0 0,0 0 1 0 0,-1 0-1 0 0,1 0 1 0 0,-2-5-1 0 0,2 4-283 0 0</inkml:trace>
</inkml:ink>
</file>

<file path=ppt/ink/ink7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4.687"/>
    </inkml:context>
    <inkml:brush xml:id="br0">
      <inkml:brushProperty name="width" value="0.05" units="cm"/>
      <inkml:brushProperty name="height" value="0.05" units="cm"/>
    </inkml:brush>
  </inkml:definitions>
  <inkml:trace contextRef="#ctx0" brushRef="#br0">101 38 4417 0 0,'0'0'1800'0'0,"-5"8"-1328"0"0,-16 24 29 0 0,19-28 57 0 0,0 0 1 0 0,1 1-1 0 0,0-1 1 0 0,0 1-1 0 0,0-1 1 0 0,0 1-1 0 0,1-1 1 0 0,0 1-1 0 0,0 0 1 0 0,0-1-1 0 0,0 1 1 0 0,1-1 0 0 0,1 7-1 0 0,-1-8-412 0 0,0 0-20 0 0,0 0 1 0 0,0 0-1 0 0,0 0 0 0 0,1-1 0 0 0,-1 1 1 0 0,1 0-1 0 0,0-1 0 0 0,0 1 0 0 0,0-1 0 0 0,0 0 1 0 0,0 0-1 0 0,0 1 0 0 0,0-1 0 0 0,1-1 1 0 0,-1 1-1 0 0,1 0 0 0 0,0 0 0 0 0,-1-1 0 0 0,1 0 1 0 0,0 0-1 0 0,0 1 0 0 0,0-2 0 0 0,0 1 0 0 0,0 0 1 0 0,0-1-1 0 0,0 1 0 0 0,0-1 0 0 0,0 0 1 0 0,0 0-1 0 0,4 0 0 0 0,4 0 66 0 0,0 0 0 0 0,0-1 1 0 0,0 0-1 0 0,0 0 0 0 0,-1-1 0 0 0,1-1 1 0 0,13-4-1 0 0,-18 4-23 0 0,0 1-1 0 0,-1-1 1 0 0,1 0 0 0 0,-1 0 0 0 0,0-1 0 0 0,0 1 0 0 0,0-1 0 0 0,8-9 0 0 0,-11 11-80 0 0,-1 0 0 0 0,1 0 0 0 0,-1 0 0 0 0,0-1 0 0 0,1 1 1 0 0,-1 0-1 0 0,0-1 0 0 0,-1 1 0 0 0,1-1 0 0 0,0 1 0 0 0,-1-1 0 0 0,1 0 1 0 0,-1 1-1 0 0,0-1 0 0 0,0 1 0 0 0,0-1 0 0 0,0 0 0 0 0,0 1 0 0 0,-1-1 1 0 0,1 0-1 0 0,-1 1 0 0 0,1-1 0 0 0,-3-3 0 0 0,0 1-123 0 0,1 0 0 0 0,-2 0 0 0 0,1 0 0 0 0,0 0 0 0 0,-1 1 0 0 0,0-1 0 0 0,0 1 0 0 0,0 0 0 0 0,-1 0 0 0 0,1 1 0 0 0,-1-1 0 0 0,0 1 0 0 0,0 0 0 0 0,0 1 0 0 0,-1-1 0 0 0,1 1 0 0 0,0 0 0 0 0,-1 0 0 0 0,0 1-1 0 0,-9-2 1 0 0,-7-1-338 0 0,0 1 0 0 0,0 1 0 0 0,0 1 0 0 0,-24 1 0 0 0,42 1 130 0 0,1-1 1 0 0,-1 1-1 0 0,0-1 1 0 0,1 1-1 0 0,-1 0 0 0 0,0 1 1 0 0,1-1-1 0 0,-1 1 1 0 0,1-1-1 0 0,0 1 0 0 0,0 0 1 0 0,0 0-1 0 0,-4 3 1 0 0,5-3-735 0 0,-1 1 0 0 0,1-1 1 0 0,-1 1-1 0 0,1 0 1 0 0,0 0-1 0 0,0 0 1 0 0,0 0-1 0 0,-1 4 0 0 0</inkml:trace>
</inkml:ink>
</file>

<file path=ppt/ink/ink7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5.435"/>
    </inkml:context>
    <inkml:brush xml:id="br0">
      <inkml:brushProperty name="width" value="0.05" units="cm"/>
      <inkml:brushProperty name="height" value="0.05" units="cm"/>
    </inkml:brush>
  </inkml:definitions>
  <inkml:trace contextRef="#ctx0" brushRef="#br0">22 51 5153 0 0,'0'0'7706'0'0,"-3"5"-7380"0"0,0 4 42 0 0,0-1-1 0 0,0 1 0 0 0,0 0 0 0 0,1 0 0 0 0,1 0 0 0 0,-1 0 1 0 0,1 0-1 0 0,1 1 0 0 0,0-1 0 0 0,0 0 0 0 0,1 0 0 0 0,2 12 1 0 0,-2-17-268 0 0,1 0 0 0 0,-1-1 0 0 0,1 1 0 0 0,0-1 0 0 0,0 1 0 0 0,0-1 0 0 0,1 1 0 0 0,-1-1 0 0 0,1 0 0 0 0,0 0 0 0 0,-1-1 0 0 0,1 1 0 0 0,1 0 0 0 0,-1-1 0 0 0,0 0 0 0 0,1 0 0 0 0,-1 0 0 0 0,1 0 0 0 0,-1 0 0 0 0,1-1 0 0 0,0 0 0 0 0,0 1 0 0 0,-1-1 0 0 0,1-1 0 0 0,0 1 0 0 0,0 0 0 0 0,0-1 0 0 0,6 0 0 0 0,-2 0 61 0 0,0 0-1 0 0,0-1 1 0 0,-1 0 0 0 0,1 0-1 0 0,0-1 1 0 0,-1 0-1 0 0,1 0 1 0 0,-1-1 0 0 0,1 0-1 0 0,-1 0 1 0 0,0 0-1 0 0,0-1 1 0 0,10-8 0 0 0,-15 10-109 0 0,0-1 1 0 0,0 1-1 0 0,0-1 1 0 0,0 0 0 0 0,0 0-1 0 0,-1 0 1 0 0,1 0-1 0 0,-1 0 1 0 0,0 0-1 0 0,0 0 1 0 0,0 0 0 0 0,0 0-1 0 0,0 0 1 0 0,-1-1-1 0 0,0 1 1 0 0,1 0 0 0 0,-1 0-1 0 0,0-1 1 0 0,-1 1-1 0 0,1 0 1 0 0,-1-1-1 0 0,-1-4 1 0 0,1 1-47 0 0,-1-1-1 0 0,-1 1 1 0 0,1 0 0 0 0,-1 0-1 0 0,0 0 1 0 0,-1 1 0 0 0,1-1-1 0 0,-9-10 1 0 0,7 11-130 0 0,-1 0 0 0 0,0 0 1 0 0,0 1-1 0 0,0-1 0 0 0,0 2 0 0 0,-1-1 0 0 0,0 1 1 0 0,0 0-1 0 0,0 0 0 0 0,0 1 0 0 0,-10-4 0 0 0,12 6-369 0 0,0 0 0 0 0,0 0 0 0 0,-1 0 0 0 0,1 1 0 0 0,0-1 0 0 0,0 1 0 0 0,-9 1 0 0 0,8 0-727 0 0,1 0 0 0 0,0 1 0 0 0,0-1 0 0 0,0 1 1 0 0,0 0-1 0 0,1 0 0 0 0,-1 0 0 0 0,-6 5 0 0 0</inkml:trace>
</inkml:ink>
</file>

<file path=ppt/ink/ink7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6.007"/>
    </inkml:context>
    <inkml:brush xml:id="br0">
      <inkml:brushProperty name="width" value="0.05" units="cm"/>
      <inkml:brushProperty name="height" value="0.05" units="cm"/>
    </inkml:brush>
  </inkml:definitions>
  <inkml:trace contextRef="#ctx0" brushRef="#br0">90 0 8626 0 0,'0'0'8683'0'0,"-13"20"-8328"0"0,-39 64-95 0 0,49-79-258 0 0,-1 0 1 0 0,2 1-1 0 0,-1-1 1 0 0,1 1-1 0 0,0-1 0 0 0,0 1 1 0 0,0 0-1 0 0,1 0 1 0 0,0 0-1 0 0,0 0 1 0 0,0 0-1 0 0,1 0 1 0 0,0 0-1 0 0,1 9 0 0 0,0 5-118 0 0,-1-19 96 0 0,0-1-1 0 0,0 1 1 0 0,0 0 0 0 0,0-1 0 0 0,0 1 0 0 0,0-1-1 0 0,0 1 1 0 0,0-1 0 0 0,0 1 0 0 0,0-1 0 0 0,1 1 0 0 0,-1 0-1 0 0,0-1 1 0 0,0 1 0 0 0,1-1 0 0 0,-1 0 0 0 0,0 1-1 0 0,0-1 1 0 0,1 1 0 0 0,-1-1 0 0 0,1 1 0 0 0,-1-1-1 0 0,0 0 1 0 0,1 1 0 0 0,-1-1 0 0 0,1 0 0 0 0,-1 1-1 0 0,1-1 1 0 0,-1 0 0 0 0,1 0 0 0 0,-1 1 0 0 0,1-1 0 0 0,0 0-1 0 0,13 1-4806 0 0,-10-1 1674 0 0</inkml:trace>
</inkml:ink>
</file>

<file path=ppt/ink/ink7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6.555"/>
    </inkml:context>
    <inkml:brush xml:id="br0">
      <inkml:brushProperty name="width" value="0.05" units="cm"/>
      <inkml:brushProperty name="height" value="0.05" units="cm"/>
    </inkml:brush>
  </inkml:definitions>
  <inkml:trace contextRef="#ctx0" brushRef="#br0">92 0 8906 0 0,'0'0'6765'0'0,"-6"6"-7157"0"0,2-1 492 0 0,-1 0 0 0 0,1 0-1 0 0,0 0 1 0 0,1 1-1 0 0,-1 0 1 0 0,1 0 0 0 0,0 0-1 0 0,1 0 1 0 0,0 0 0 0 0,0 0-1 0 0,0 1 1 0 0,0-1-1 0 0,1 1 1 0 0,0-1 0 0 0,1 1-1 0 0,-1 11 1 0 0,1-15-24 0 0,0 0 0 0 0,0 0 1 0 0,0 0-1 0 0,1 0 0 0 0,-1-1 0 0 0,1 1 1 0 0,0 0-1 0 0,-1 0 0 0 0,1 0 0 0 0,0-1 1 0 0,1 1-1 0 0,-1-1 0 0 0,0 1 0 0 0,1-1 0 0 0,-1 1 1 0 0,1-1-1 0 0,0 0 0 0 0,0 1 0 0 0,0-1 1 0 0,0 0-1 0 0,0-1 0 0 0,0 1 0 0 0,1 0 1 0 0,-1 0-1 0 0,1-1 0 0 0,3 2 0 0 0,-3-2 24 0 0,1 0 1 0 0,-1 0-1 0 0,1 0 0 0 0,0-1 0 0 0,-1 1 0 0 0,1-1 1 0 0,0 0-1 0 0,-1 0 0 0 0,1-1 0 0 0,0 1 0 0 0,-1-1 0 0 0,1 1 1 0 0,0-1-1 0 0,-1 0 0 0 0,1-1 0 0 0,-1 1 0 0 0,0 0 1 0 0,1-1-1 0 0,-1 0 0 0 0,4-3 0 0 0,-3 2-16 0 0,1 0 0 0 0,-1-1-1 0 0,0 1 1 0 0,-1-1 0 0 0,1-1-1 0 0,0 1 1 0 0,-1 0 0 0 0,0-1-1 0 0,0 1 1 0 0,-1-1 0 0 0,1 0-1 0 0,-1 0 1 0 0,0 0 0 0 0,0 0-1 0 0,-1 0 1 0 0,1-1 0 0 0,-1 1-1 0 0,-1-1 1 0 0,1 1 0 0 0,-1 0-1 0 0,1-1 1 0 0,-2 1 0 0 0,1-1-1 0 0,0 1 1 0 0,-1-1 0 0 0,-3-9-1 0 0,3 13-126 0 0,1 1 0 0 0,-1-1 0 0 0,0 1 0 0 0,0-1 0 0 0,0 1 0 0 0,0-1 0 0 0,-1 1 0 0 0,1 0-1 0 0,0 0 1 0 0,0-1 0 0 0,-1 1 0 0 0,1 0 0 0 0,-1 0 0 0 0,1 0 0 0 0,-1 0 0 0 0,1 1 0 0 0,-1-1 0 0 0,1 0-1 0 0,-1 1 1 0 0,0-1 0 0 0,0 1 0 0 0,1 0 0 0 0,-1-1 0 0 0,0 1 0 0 0,-1 0 0 0 0,-54-2-1975 0 0,42 3 1428 0 0,5-1-156 0 0,0 1 1 0 0,0 0 0 0 0,0 1 0 0 0,-11 2-1 0 0,-17 12-7566 0 0</inkml:trace>
</inkml:ink>
</file>

<file path=ppt/ink/ink7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7.193"/>
    </inkml:context>
    <inkml:brush xml:id="br0">
      <inkml:brushProperty name="width" value="0.05" units="cm"/>
      <inkml:brushProperty name="height" value="0.05" units="cm"/>
    </inkml:brush>
  </inkml:definitions>
  <inkml:trace contextRef="#ctx0" brushRef="#br0">86 0 6585 0 0,'0'0'2209'0'0,"-13"11"-1945"0"0,-38 33 88 0 0,48-42-147 0 0,1 1-1 0 0,0-1 1 0 0,0 1 0 0 0,1 0-1 0 0,-1 0 1 0 0,1 0-1 0 0,-1 0 1 0 0,1 0 0 0 0,0 0-1 0 0,0 0 1 0 0,0 0 0 0 0,0 1-1 0 0,1-1 1 0 0,-1 0 0 0 0,1 1-1 0 0,0-1 1 0 0,0 0-1 0 0,0 1 1 0 0,0-1 0 0 0,1 0-1 0 0,-1 1 1 0 0,1-1 0 0 0,0 0-1 0 0,0 0 1 0 0,0 0 0 0 0,1 0-1 0 0,-1 0 1 0 0,1 0-1 0 0,-1 0 1 0 0,1 0 0 0 0,0 0-1 0 0,0-1 1 0 0,0 1 0 0 0,1-1-1 0 0,3 4 1 0 0,-1-1-25 0 0,1-1 1 0 0,0 1-1 0 0,0-1 1 0 0,1-1-1 0 0,-1 1 0 0 0,1-1 1 0 0,0 0-1 0 0,0-1 1 0 0,0 1-1 0 0,0-2 1 0 0,1 1-1 0 0,-1-1 0 0 0,0 0 1 0 0,1 0-1 0 0,-1-1 1 0 0,15 0-1 0 0,-12-1-68 0 0,-1 0 0 0 0,1 0 0 0 0,0-1 0 0 0,-1-1 0 0 0,1 1 0 0 0,-1-1 0 0 0,0-1 0 0 0,0 0 0 0 0,0 0 0 0 0,-1-1 0 0 0,1 0 1 0 0,12-10-1 0 0,-19 13-58 0 0,0 0 0 0 0,0 0 0 0 0,0-1 1 0 0,-1 1-1 0 0,1-1 0 0 0,-1 1 1 0 0,1-1-1 0 0,-1 0 0 0 0,0 1 1 0 0,0-1-1 0 0,0 0 0 0 0,0 0 0 0 0,-1 0 1 0 0,1 0-1 0 0,-1 0 0 0 0,0 0 1 0 0,0 1-1 0 0,0-1 0 0 0,0 0 1 0 0,0 0-1 0 0,-1 0 0 0 0,1 0 0 0 0,-1 0 1 0 0,0 0-1 0 0,0 0 0 0 0,0 1 1 0 0,0-1-1 0 0,0 0 0 0 0,0 1 1 0 0,-1-1-1 0 0,0 1 0 0 0,1-1 0 0 0,-1 1 1 0 0,0 0-1 0 0,0 0 0 0 0,0-1 1 0 0,0 2-1 0 0,-1-1 0 0 0,1 0 1 0 0,0 0-1 0 0,-1 1 0 0 0,0-1 1 0 0,1 1-1 0 0,-1 0 0 0 0,-4-2 0 0 0,-10-4-269 0 0,-1 1-1 0 0,0 0 1 0 0,-30-4 0 0 0,40 8-277 0 0,0 1 0 0 0,0 1 1 0 0,-1-1-1 0 0,1 1 1 0 0,0 0-1 0 0,0 1 0 0 0,0 0 1 0 0,0 1-1 0 0,0-1 1 0 0,-15 6-1 0 0,21-6-318 0 0,0 0-1 0 0,1 1 1 0 0,-1-1-1 0 0,0 0 1 0 0,1 0 0 0 0,-1 1-1 0 0,1-1 1 0 0,0 1-1 0 0,-1-1 1 0 0,1 1-1 0 0,-2 3 1 0 0,3-5 622 0 0</inkml:trace>
</inkml:ink>
</file>

<file path=ppt/ink/ink7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7.707"/>
    </inkml:context>
    <inkml:brush xml:id="br0">
      <inkml:brushProperty name="width" value="0.05" units="cm"/>
      <inkml:brushProperty name="height" value="0.05" units="cm"/>
    </inkml:brush>
  </inkml:definitions>
  <inkml:trace contextRef="#ctx0" brushRef="#br0">47 36 7778 0 0,'0'0'2460'0'0,"-6"10"-2074"0"0,3-6-383 0 0,-1 2 252 0 0,-1 0 0 0 0,1 1 0 0 0,0-1 0 0 0,1 1 0 0 0,0 0 0 0 0,0 0-1 0 0,0 1 1 0 0,1-1 0 0 0,0 0 0 0 0,1 1 0 0 0,-2 14 0 0 0,3-19-121 0 0,0 0 0 0 0,0 0 0 0 0,1 1 0 0 0,-1-1 0 0 0,1 0 0 0 0,0 0 1 0 0,0 0-1 0 0,0 0 0 0 0,0 0 0 0 0,1 0 0 0 0,-1 0 0 0 0,1-1 1 0 0,0 1-1 0 0,-1 0 0 0 0,1-1 0 0 0,0 1 0 0 0,1-1 0 0 0,-1 0 0 0 0,0 0 1 0 0,4 3-1 0 0,-1-2 41 0 0,-1 0 1 0 0,2-1 0 0 0,-1 1-1 0 0,0-1 1 0 0,0 0-1 0 0,1 0 1 0 0,-1 0 0 0 0,1-1-1 0 0,-1 0 1 0 0,1 0-1 0 0,6 0 1 0 0,-7-1-41 0 0,1 1-1 0 0,-1-1 1 0 0,0 0-1 0 0,1 0 1 0 0,-1-1-1 0 0,0 0 1 0 0,1 0-1 0 0,-1 0 1 0 0,0 0-1 0 0,0-1 1 0 0,0 0-1 0 0,0 0 1 0 0,0 0-1 0 0,0-1 1 0 0,-1 1-1 0 0,1-1 1 0 0,-1 0-1 0 0,0-1 1 0 0,0 1-1 0 0,0-1 1 0 0,0 0 0 0 0,0 0-1 0 0,-1 0 1 0 0,0 0-1 0 0,0 0 1 0 0,3-6-1 0 0,-5 5-42 0 0,0 0-1 0 0,0 1 1 0 0,0-1-1 0 0,-1 0 1 0 0,0 0-1 0 0,0 0 1 0 0,0 0-1 0 0,0 0 1 0 0,-1 0-1 0 0,0 1 1 0 0,0-1-1 0 0,0 0 1 0 0,0 0 0 0 0,-1 1-1 0 0,0-1 1 0 0,0 1-1 0 0,0 0 1 0 0,-1-1-1 0 0,1 1 1 0 0,-1 0-1 0 0,0 0 1 0 0,0 1-1 0 0,-1-1 1 0 0,1 0-1 0 0,-1 1 1 0 0,1 0 0 0 0,-1 0-1 0 0,0 0 1 0 0,-8-4-1 0 0,4 2-493 0 0,0 1 0 0 0,-1-1 0 0 0,0 1 0 0 0,1 1 0 0 0,-1-1 0 0 0,-17-2 0 0 0,20 4-732 0 0,0 1 0 0 0,-1 0 0 0 0,1 1-1 0 0,-1 0 1 0 0,1 0 0 0 0,-1 0 0 0 0,1 1 0 0 0,0 0 0 0 0,-12 3 0 0 0</inkml:trace>
</inkml:ink>
</file>

<file path=ppt/ink/ink7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8.377"/>
    </inkml:context>
    <inkml:brush xml:id="br0">
      <inkml:brushProperty name="width" value="0.05" units="cm"/>
      <inkml:brushProperty name="height" value="0.05" units="cm"/>
    </inkml:brush>
  </inkml:definitions>
  <inkml:trace contextRef="#ctx0" brushRef="#br0">244 1 7138 0 0,'0'0'15474'0'0,"-26"13"-15781"0"0,0 15 415 0 0,-28 41 0 0 0,-13 14 147 0 0,55-69-706 0 0,-20 19 1331 0 0,30-32-1383 0 0,1 0 1 0 0,-1 0 0 0 0,0 0-1 0 0,0 0 1 0 0,0 0-1 0 0,0 0 1 0 0,0-1-1 0 0,0 1 1 0 0,0-1 0 0 0,0 0-1 0 0,-4 1 1 0 0</inkml:trace>
</inkml:ink>
</file>

<file path=ppt/ink/ink7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8.719"/>
    </inkml:context>
    <inkml:brush xml:id="br0">
      <inkml:brushProperty name="width" value="0.05" units="cm"/>
      <inkml:brushProperty name="height" value="0.05" units="cm"/>
    </inkml:brush>
  </inkml:definitions>
  <inkml:trace contextRef="#ctx0" brushRef="#br0">0 1 8666 0 0,'0'0'10285'0'0,"11"7"-9225"0"0,47 30 715 0 0,68 32 0 0 0,-75-46-2024 0 0,10 4-1696 0 0,-22-9-6567 0 0</inkml:trace>
</inkml:ink>
</file>

<file path=ppt/ink/ink7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9.487"/>
    </inkml:context>
    <inkml:brush xml:id="br0">
      <inkml:brushProperty name="width" value="0.05" units="cm"/>
      <inkml:brushProperty name="height" value="0.05" units="cm"/>
    </inkml:brush>
  </inkml:definitions>
  <inkml:trace contextRef="#ctx0" brushRef="#br0">116 40 4193 0 0,'0'0'12341'0'0,"-6"-2"-12326"0"0,-17-3-111 0 0,22 6 101 0 0,1 0 0 0 0,-1-1 0 0 0,0 1 0 0 0,1 0 0 0 0,-1-1 0 0 0,1 1 0 0 0,-1 0 0 0 0,1 0 0 0 0,0-1 0 0 0,-1 1 0 0 0,1 0-1 0 0,0 0 1 0 0,-1 0 0 0 0,1 0 0 0 0,0 0 0 0 0,0-1 0 0 0,0 1 0 0 0,0 0 0 0 0,0 0 0 0 0,0 0 0 0 0,0 0 0 0 0,0 0 0 0 0,1 1 0 0 0,-1 22 893 0 0,1-19-784 0 0,0-1 0 0 0,1 0 0 0 0,-1 0 0 0 0,1 0 0 0 0,0 0 0 0 0,0 0 0 0 0,0 0 0 0 0,1 0 0 0 0,-1-1 0 0 0,1 1 0 0 0,0-1 0 0 0,0 0 0 0 0,0 0 0 0 0,0 0-1 0 0,1 0 1 0 0,-1 0 0 0 0,1-1 0 0 0,5 4 0 0 0,-1-2 2 0 0,0 1 1 0 0,1-1-1 0 0,-1-1 0 0 0,1 0 0 0 0,-1 0 0 0 0,1 0 0 0 0,18 2 0 0 0,35-6 528 0 0,-60 1-586 0 0,1 0 0 0 0,-1 0 0 0 0,0-1 1 0 0,0 1-1 0 0,0-1 0 0 0,1 1 0 0 0,-1-1 0 0 0,0 0 1 0 0,0 0-1 0 0,0 0 0 0 0,0 0 0 0 0,0 0 0 0 0,0 0 1 0 0,-1-1-1 0 0,1 1 0 0 0,0-1 0 0 0,0 1 0 0 0,-1-1 0 0 0,1 1 1 0 0,-1-1-1 0 0,0 0 0 0 0,0 0 0 0 0,1 0 0 0 0,-1 0 1 0 0,1-3-1 0 0,-1 1-41 0 0,0 0 1 0 0,-1 0-1 0 0,1-1 1 0 0,-1 1-1 0 0,0 0 1 0 0,0 0-1 0 0,0 0 0 0 0,-1 0 1 0 0,1 0-1 0 0,-1 0 1 0 0,0 0-1 0 0,0 0 1 0 0,-1 0-1 0 0,1 0 1 0 0,-1 0-1 0 0,0 0 1 0 0,0 1-1 0 0,0-1 0 0 0,0 1 1 0 0,-1-1-1 0 0,0 1 1 0 0,1 0-1 0 0,-1 0 1 0 0,0 0-1 0 0,0 0 1 0 0,-7-4-1 0 0,2 2-209 0 0,0 0 0 0 0,-1 1 0 0 0,1 0 0 0 0,-1 0 0 0 0,0 0 0 0 0,0 1-1 0 0,0 1 1 0 0,0-1 0 0 0,-1 2 0 0 0,-14-2 0 0 0,8 2-26 0 0,0 1 1 0 0,0 1-1 0 0,-28 5 0 0 0,37-5 14 0 0,1 0 0 0 0,-1 1-1 0 0,0 0 1 0 0,0 1-1 0 0,1-1 1 0 0,-1 1 0 0 0,1 1-1 0 0,0-1 1 0 0,0 1 0 0 0,0 0-1 0 0,-5 5 1 0 0,8-1-3105 0 0</inkml:trace>
</inkml:ink>
</file>

<file path=ppt/ink/ink7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29.841"/>
    </inkml:context>
    <inkml:brush xml:id="br0">
      <inkml:brushProperty name="width" value="0.05" units="cm"/>
      <inkml:brushProperty name="height" value="0.05" units="cm"/>
    </inkml:brush>
  </inkml:definitions>
  <inkml:trace contextRef="#ctx0" brushRef="#br0">55 0 15163 0 0,'0'0'7478'0'0,"-9"1"-7897"0"0,-27 2 62 0 0,26-1-1264 0 0,11 2-385 0 0,8 1-5182 0 0</inkml:trace>
</inkml:ink>
</file>

<file path=ppt/ink/ink7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30.481"/>
    </inkml:context>
    <inkml:brush xml:id="br0">
      <inkml:brushProperty name="width" value="0.05" units="cm"/>
      <inkml:brushProperty name="height" value="0.05" units="cm"/>
    </inkml:brush>
  </inkml:definitions>
  <inkml:trace contextRef="#ctx0" brushRef="#br0">210 1 8346 0 0,'0'0'4898'0'0,"-27"6"-4595"0"0,-79 19-39 0 0,102-24-165 0 0,-1 0 1 0 0,0 1-1 0 0,0-1 1 0 0,1 1-1 0 0,-1 0 1 0 0,1 0-1 0 0,0 1 1 0 0,-1-1-1 0 0,1 1 1 0 0,0 0-1 0 0,1 0 1 0 0,-1 1-1 0 0,-5 5 1 0 0,7-6 42 0 0,1-1 0 0 0,0 0 0 0 0,-1 1 1 0 0,1-1-1 0 0,0 1 0 0 0,0-1 1 0 0,0 1-1 0 0,1-1 0 0 0,-1 1 0 0 0,1 0 1 0 0,-1-1-1 0 0,1 1 0 0 0,0 0 1 0 0,0 0-1 0 0,0-1 0 0 0,1 5 0 0 0,2-1 1 0 0,0 0-1 0 0,0-1 1 0 0,0 1 0 0 0,1-1-1 0 0,-1 0 1 0 0,1 0-1 0 0,1 0 1 0 0,-1 0-1 0 0,1-1 1 0 0,-1 0-1 0 0,11 8 1 0 0,14 14 43 0 0,35 31-15 0 0,-54-51-215 0 0,-1 1-1 0 0,1 1 1 0 0,-1 0 0 0 0,-1 0 0 0 0,1 1-1 0 0,-2 0 1 0 0,1 0 0 0 0,-1 1 0 0 0,0 0-1 0 0,-1 0 1 0 0,8 19 0 0 0,-13-27 17 0 0,-1 0 0 0 0,1 0-1 0 0,-1 0 1 0 0,0 0 0 0 0,1-1 0 0 0,-1 1 0 0 0,0 0 0 0 0,0 0 0 0 0,0 0 0 0 0,-1 0 0 0 0,1 0 0 0 0,0 0 0 0 0,-1 0 0 0 0,1 0-1 0 0,-1 0 1 0 0,0 0 0 0 0,1 0 0 0 0,-1-1 0 0 0,0 1 0 0 0,0 0 0 0 0,0 0 0 0 0,-1-1 0 0 0,1 1 0 0 0,0-1 0 0 0,-3 3-1 0 0,0-1-64 0 0,1-1 0 0 0,0 0 0 0 0,-1 0 0 0 0,0 0 0 0 0,1 0 0 0 0,-1-1 0 0 0,0 0-1 0 0,0 1 1 0 0,0-1 0 0 0,0-1 0 0 0,0 1 0 0 0,-7 0 0 0 0,6-1 46 0 0,0 0 0 0 0,0 0-1 0 0,0 0 1 0 0,0-1 0 0 0,0 0 0 0 0,1 0 0 0 0,-1 0 0 0 0,0-1 0 0 0,0 1-1 0 0,-7-5 1 0 0,10 5 108 0 0,0 0 0 0 0,0-1 0 0 0,0 1 0 0 0,0-1 1 0 0,0 1-1 0 0,0-1 0 0 0,0 0 0 0 0,0 0 0 0 0,1 1 0 0 0,-1-1 0 0 0,1-1 0 0 0,0 1 0 0 0,-1 0 0 0 0,1 0 0 0 0,0 0 0 0 0,0-1 0 0 0,0 1 0 0 0,1 0 0 0 0,-1-1 0 0 0,0 1 0 0 0,1-4 1 0 0,-1-2-69 0 0,0 0 1 0 0,1 0-1 0 0,0 0 1 0 0,0 0-1 0 0,1 0 1 0 0,0 0 0 0 0,1 0-1 0 0,0 0 1 0 0,0 1-1 0 0,1-1 1 0 0,-1 1 0 0 0,2-1-1 0 0,-1 1 1 0 0,1 0-1 0 0,7-11 1 0 0,31-40-176 0 0,13-20-762 0 0,-26 23-6630 0 0</inkml:trace>
</inkml:ink>
</file>

<file path=ppt/ink/ink7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4:31.029"/>
    </inkml:context>
    <inkml:brush xml:id="br0">
      <inkml:brushProperty name="width" value="0.05" units="cm"/>
      <inkml:brushProperty name="height" value="0.05" units="cm"/>
    </inkml:brush>
  </inkml:definitions>
  <inkml:trace contextRef="#ctx0" brushRef="#br0">1 132 6513 0 0,'0'0'6196'0'0,"4"8"-5258"0"0,0 0-500 0 0,0 0-1 0 0,1 0 1 0 0,0 0 0 0 0,0-1 0 0 0,1 0-1 0 0,0 0 1 0 0,0 0 0 0 0,14 10-1 0 0,-6-6-52 0 0,1-1-1 0 0,0-1 0 0 0,23 10 0 0 0,-33-16-212 0 0,1-1-1 0 0,1 0 0 0 0,-1 0 1 0 0,0 0-1 0 0,0-1 0 0 0,1 0 1 0 0,-1-1-1 0 0,0 1 1 0 0,1-1-1 0 0,-1 0 0 0 0,1-1 1 0 0,11-2-1 0 0,-15 2-45 0 0,1-1-1 0 0,-1 0 1 0 0,1 0-1 0 0,-1 0 1 0 0,0-1-1 0 0,0 1 1 0 0,0-1-1 0 0,0 0 1 0 0,0 1-1 0 0,-1-1 1 0 0,1-1-1 0 0,-1 1 1 0 0,0 0-1 0 0,0-1 1 0 0,0 1-1 0 0,0-1 1 0 0,-1 1-1 0 0,1-1 1 0 0,-1 0-1 0 0,0 0 1 0 0,0 1-1 0 0,0-1 1 0 0,0-8-1 0 0,1 1 3 0 0,-1-1 0 0 0,0 1 0 0 0,-1-1-1 0 0,0 1 1 0 0,-1-1 0 0 0,0 1 0 0 0,-4-14-1 0 0,4 20-166 0 0,-1 0-1 0 0,0 0 0 0 0,0 0 0 0 0,-1 0 1 0 0,1 0-1 0 0,-1 1 0 0 0,0-1 1 0 0,0 1-1 0 0,-1 0 0 0 0,1 0 0 0 0,-1 0 1 0 0,0 0-1 0 0,0 1 0 0 0,0-1 0 0 0,-1 1 1 0 0,1 0-1 0 0,-1 0 0 0 0,1 1 0 0 0,-1 0 1 0 0,0-1-1 0 0,0 2 0 0 0,0-1 1 0 0,-1 0-1 0 0,1 1 0 0 0,0 0 0 0 0,0 0 1 0 0,-1 1-1 0 0,1-1 0 0 0,-1 1 0 0 0,1 1 1 0 0,-10 0-1 0 0,-22 11-4054 0 0,4 12-3554 0 0</inkml:trace>
</inkml:ink>
</file>

<file path=ppt/ink/ink7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5.380"/>
    </inkml:context>
    <inkml:brush xml:id="br0">
      <inkml:brushProperty name="width" value="0.05" units="cm"/>
      <inkml:brushProperty name="height" value="0.05" units="cm"/>
    </inkml:brush>
  </inkml:definitions>
  <inkml:trace contextRef="#ctx0" brushRef="#br0">53 14 4481 0 0,'0'0'8985'0'0,"4"-8"-5490"0"0,0 3-2305 0 0,0 5-1159 0 0,0 1 0 0 0,0 0 1 0 0,-1 0-1 0 0,1 0 1 0 0,0 0-1 0 0,-1 1 0 0 0,1-1 1 0 0,-1 1-1 0 0,1 0 1 0 0,-1 0-1 0 0,0 0 1 0 0,0 0-1 0 0,0 1 0 0 0,0-1 1 0 0,0 1-1 0 0,-1 0 1 0 0,1 0-1 0 0,-1 0 0 0 0,0 0 1 0 0,0 0-1 0 0,0 1 1 0 0,0-1-1 0 0,0 0 1 0 0,2 7-1 0 0,0 2-6 0 0,1-1 0 0 0,-1 2 0 0 0,-1-1 1 0 0,0 0-1 0 0,-1 1 0 0 0,1 15 0 0 0,-3-15 2 0 0,0 0 1 0 0,-1 0-1 0 0,0 0 0 0 0,-1 0 0 0 0,0 0 1 0 0,-1-1-1 0 0,-1 1 0 0 0,-6 15 1 0 0,7-21-18 0 0,-1 1 0 0 0,0-1 1 0 0,0 0-1 0 0,-1 0 1 0 0,1 0-1 0 0,-2 0 0 0 0,1-1 1 0 0,-1 0-1 0 0,0 0 1 0 0,0-1-1 0 0,0 1 0 0 0,-1-1 1 0 0,0-1-1 0 0,-9 5 1 0 0,15-8 56 0 0,0 0 1 0 0,0 0 0 0 0,0 0 0 0 0,0-1 0 0 0,-1 1 0 0 0,1-1 0 0 0,0 1-1 0 0,-1-1 1 0 0,1 1 0 0 0,0-1 0 0 0,-1 0 0 0 0,1 1 0 0 0,-1-1 0 0 0,1 0 0 0 0,-1 0-1 0 0,1 0 1 0 0,0 0 0 0 0,-1 0 0 0 0,1-1 0 0 0,-1 1 0 0 0,1 0 0 0 0,0-1 0 0 0,-1 1-1 0 0,1-1 1 0 0,0 1 0 0 0,-1-1 0 0 0,0 0 0 0 0,0-1 23 0 0,1 0-1 0 0,0-1 1 0 0,0 1 0 0 0,0 0 0 0 0,0 0 0 0 0,0 0-1 0 0,1-1 1 0 0,-1 1 0 0 0,1 0 0 0 0,-1-1-1 0 0,1 1 1 0 0,0-1 0 0 0,0 1 0 0 0,0-5 0 0 0,38 11-893 0 0,-24-1 730 0 0,1 0 0 0 0,0-1-1 0 0,0 0 1 0 0,0-2 0 0 0,0 1-1 0 0,17-3 1 0 0,9-4-3498 0 0,-3-5-5009 0 0</inkml:trace>
</inkml:ink>
</file>

<file path=ppt/ink/ink7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5.897"/>
    </inkml:context>
    <inkml:brush xml:id="br0">
      <inkml:brushProperty name="width" value="0.05" units="cm"/>
      <inkml:brushProperty name="height" value="0.05" units="cm"/>
    </inkml:brush>
  </inkml:definitions>
  <inkml:trace contextRef="#ctx0" brushRef="#br0">1 0 7090 0 0,'0'0'8684'0'0,"29"2"-7668"0"0,25 30 168 0 0,-3 3-1 0 0,0 1 0 0 0,46 46 0 0 0,-95-81-1203 0 0,0 1-1 0 0,0-1 1 0 0,-1 1 0 0 0,1 0-1 0 0,0-1 1 0 0,-1 1-1 0 0,1 0 1 0 0,-1 0 0 0 0,0 0-1 0 0,0 0 1 0 0,0 0-1 0 0,0 1 1 0 0,0-1-1 0 0,0 0 1 0 0,0 0 0 0 0,-1 1-1 0 0,1-1 1 0 0,-1 0-1 0 0,0 1 1 0 0,1-1 0 0 0,-1 1-1 0 0,0-1 1 0 0,0 0-1 0 0,-1 5 1 0 0,-15 15-3268 0 0,-12-6-5227 0 0</inkml:trace>
</inkml:ink>
</file>

<file path=ppt/ink/ink7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6.268"/>
    </inkml:context>
    <inkml:brush xml:id="br0">
      <inkml:brushProperty name="width" value="0.05" units="cm"/>
      <inkml:brushProperty name="height" value="0.05" units="cm"/>
    </inkml:brush>
  </inkml:definitions>
  <inkml:trace contextRef="#ctx0" brushRef="#br0">0 275 12011 0 0,'0'0'3432'0'0,"19"-32"-3408"0"0,61-99-42 0 0,-34 68-61 0 0,-14 39-269 0 0,-16 14-68 0 0,13-2-1974 0 0,-10 10-3769 0 0</inkml:trace>
  <inkml:trace contextRef="#ctx0" brushRef="#br0" timeOffset="1">391 606 4985 0 0,'0'0'12688'0'0,"-10"22"-12633"0"0,-5 4-78 0 0,7-11-30 0 0,0 0 1 0 0,1 0-1 0 0,1 1 1 0 0,-7 24-1 0 0,6 1-171 0 0,10-21-1179 0 0,-3-19 1116 0 0,0-1 0 0 0,0 1-1 0 0,1 0 1 0 0,-1-1 0 0 0,1 1 0 0 0,-1 0-1 0 0,0-1 1 0 0,1 1 0 0 0,-1-1-1 0 0,1 1 1 0 0,-1-1 0 0 0,1 1-1 0 0,0-1 1 0 0,-1 1 0 0 0,1-1 0 0 0,0 1-1 0 0,-1-1 1 0 0,1 0 0 0 0,0 1-1 0 0,1-1 1 0 0</inkml:trace>
</inkml:ink>
</file>

<file path=ppt/ink/ink7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6.766"/>
    </inkml:context>
    <inkml:brush xml:id="br0">
      <inkml:brushProperty name="width" value="0.05" units="cm"/>
      <inkml:brushProperty name="height" value="0.05" units="cm"/>
    </inkml:brush>
  </inkml:definitions>
  <inkml:trace contextRef="#ctx0" brushRef="#br0">101 8 9826 0 0,'0'0'7040'0'0,"-15"12"-6681"0"0,-46 39 25 0 0,58-48-320 0 0,1-1 1 0 0,0 1-1 0 0,0-1 0 0 0,0 1 0 0 0,0 0 0 0 0,0-1 1 0 0,1 1-1 0 0,-1 0 0 0 0,1 0 0 0 0,0 0 0 0 0,0 1 1 0 0,0-1-1 0 0,0 0 0 0 0,0 0 0 0 0,1 0 1 0 0,0 1-1 0 0,-1-1 0 0 0,1 0 0 0 0,0 1 0 0 0,1-1 1 0 0,-1 0-1 0 0,0 1 0 0 0,1-1 0 0 0,0 0 0 0 0,2 5 1 0 0,-2-3 87 0 0,1 2-26 0 0,0-1 1 0 0,1 1 0 0 0,0-1-1 0 0,0 0 1 0 0,1 0 0 0 0,0-1-1 0 0,0 1 1 0 0,0-1 0 0 0,0 0-1 0 0,1 0 1 0 0,0 0 0 0 0,0-1-1 0 0,0 1 1 0 0,1-1 0 0 0,-1 0-1 0 0,1-1 1 0 0,0 1 0 0 0,8 2-1 0 0,-5-2-16 0 0,1 0-1 0 0,-1 0 0 0 0,0-1 0 0 0,1-1 0 0 0,0 1 0 0 0,-1-2 0 0 0,1 1 0 0 0,0-1 0 0 0,0-1 0 0 0,0 0 0 0 0,0 0 1 0 0,10-2-1 0 0,-18 1-59 0 0,0 1-1 0 0,0-1 1 0 0,0 0 0 0 0,0 1 0 0 0,-1-1 0 0 0,1 0 0 0 0,0 0 0 0 0,0 0 0 0 0,-1 0 0 0 0,1 0 0 0 0,-1 0 0 0 0,1-1 0 0 0,-1 1-1 0 0,1-1 1 0 0,-1 1 0 0 0,0-1 0 0 0,0 1 0 0 0,0-1 0 0 0,1 0 0 0 0,0-3 0 0 0,0 1 6 0 0,-1-1 1 0 0,0 0-1 0 0,1 1 0 0 0,-2-1 1 0 0,1 0-1 0 0,-1 1 1 0 0,1-1-1 0 0,-2-8 1 0 0,0 1-31 0 0,0 0 1 0 0,-1 0 0 0 0,-1 1-1 0 0,0-1 1 0 0,-1 1 0 0 0,-6-16 0 0 0,6 19-71 0 0,0 0 1 0 0,-1 1 0 0 0,0-1 0 0 0,0 1 0 0 0,-1 0 0 0 0,0 0-1 0 0,0 1 1 0 0,0-1 0 0 0,-14-9 0 0 0,14 13-187 0 0,1-1 0 0 0,-1 1 0 0 0,0 1 0 0 0,0-1 0 0 0,0 1 0 0 0,0 0 0 0 0,0 1 0 0 0,-1-1 0 0 0,1 1 0 0 0,0 1 0 0 0,-1-1 0 0 0,1 1 0 0 0,0 0 0 0 0,-10 1 0 0 0,15 0-71 0 0,0-1 0 0 0,-1 0 0 0 0,1 1 0 0 0,0-1 0 0 0,0 1 0 0 0,0-1 1 0 0,0 1-1 0 0,0 0 0 0 0,0-1 0 0 0,0 1 0 0 0,0 0 0 0 0,0 0 0 0 0,1 0 1 0 0,-1-1-1 0 0,0 1 0 0 0,0 0 0 0 0,1 0 0 0 0,-1 0 0 0 0,1 0 0 0 0,-1 0 1 0 0,1 1-1 0 0,-2 1 0 0 0,2-3-51 0 0,0 1 0 0 0,0 0 0 0 0,0-1 0 0 0,0 1 0 0 0,-1 0 1 0 0,1 0-1 0 0,0-1 0 0 0,0 1 0 0 0,0 0 0 0 0,0 0 0 0 0,0-1 0 0 0,1 1 0 0 0,-1 0 1 0 0,0-1-1 0 0,0 1 0 0 0,0 0 0 0 0,1-1 0 0 0,-1 1 0 0 0,0 0 0 0 0,1-1 1 0 0,-1 1-1 0 0,0 0 0 0 0,2 0 0 0 0</inkml:trace>
</inkml:ink>
</file>

<file path=ppt/ink/ink7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7.279"/>
    </inkml:context>
    <inkml:brush xml:id="br0">
      <inkml:brushProperty name="width" value="0.05" units="cm"/>
      <inkml:brushProperty name="height" value="0.05" units="cm"/>
    </inkml:brush>
  </inkml:definitions>
  <inkml:trace contextRef="#ctx0" brushRef="#br0">48 11 6489 0 0,'0'0'8234'0'0,"-7"12"-7992"0"0,-22 37 4 0 0,26-43-97 0 0,1-1 0 0 0,1 1-1 0 0,-1 0 1 0 0,1 0 0 0 0,0 0 0 0 0,0-1-1 0 0,0 1 1 0 0,1 0 0 0 0,0 0 0 0 0,0 0-1 0 0,1 0 1 0 0,0 0 0 0 0,0 0 0 0 0,0 0-1 0 0,0-1 1 0 0,1 1 0 0 0,0 0 0 0 0,0-1-1 0 0,1 1 1 0 0,6 9 0 0 0,-3 0 340 0 0,-3-10-402 0 0,-1-1 1 0 0,1 1-1 0 0,-1-1 1 0 0,2 1-1 0 0,-1-1 1 0 0,0 0-1 0 0,1 0 1 0 0,-1 0-1 0 0,1-1 1 0 0,0 1-1 0 0,1-1 1 0 0,-1 0-1 0 0,0 0 1 0 0,1-1-1 0 0,0 1 1 0 0,-1-1-1 0 0,1 0 1 0 0,0 0-1 0 0,7 1 0 0 0,1 0 63 0 0,0-1 0 0 0,0 0 0 0 0,0-1 0 0 0,0-1-1 0 0,0 0 1 0 0,25-3 0 0 0,-34 2-106 0 0,-1 1 0 0 0,1-1 1 0 0,-1 0-1 0 0,1 0 0 0 0,0 0 0 0 0,-1 0 1 0 0,0-1-1 0 0,1 1 0 0 0,-1-1 0 0 0,0 0 1 0 0,0 0-1 0 0,0 0 0 0 0,0-1 0 0 0,0 1 0 0 0,0-1 1 0 0,-1 1-1 0 0,1-1 0 0 0,-1 0 0 0 0,0 0 1 0 0,0 0-1 0 0,0 0 0 0 0,0 0 0 0 0,0-1 1 0 0,-1 1-1 0 0,1-1 0 0 0,-1 1 0 0 0,0-1 1 0 0,0 1-1 0 0,0-1 0 0 0,0-5 0 0 0,-1 1 58 0 0,1 0 1 0 0,-1-1-1 0 0,-1 1 0 0 0,1 0 1 0 0,-2 0-1 0 0,1 0 0 0 0,-1 0 0 0 0,0 0 1 0 0,-1 0-1 0 0,1 0 0 0 0,-2 1 0 0 0,-6-13 1 0 0,4 11-899 0 0,-1 0 1 0 0,0 0 0 0 0,0 0 0 0 0,0 1-1 0 0,-1 1 1 0 0,-15-12 0 0 0,19 16 392 0 0,0 0-1 0 0,0 0 1 0 0,0 1-1 0 0,0-1 1 0 0,0 1-1 0 0,-1 0 1 0 0,1 0-1 0 0,-1 1 1 0 0,0 0-1 0 0,1-1 1 0 0,-1 1-1 0 0,0 1 1 0 0,0-1-1 0 0,1 1 1 0 0,-1 0-1 0 0,0 0 1 0 0,-9 1-1 0 0</inkml:trace>
</inkml:ink>
</file>

<file path=ppt/ink/ink7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7.716"/>
    </inkml:context>
    <inkml:brush xml:id="br0">
      <inkml:brushProperty name="width" value="0.05" units="cm"/>
      <inkml:brushProperty name="height" value="0.05" units="cm"/>
    </inkml:brush>
  </inkml:definitions>
  <inkml:trace contextRef="#ctx0" brushRef="#br0">17 41 9634 0 0,'0'0'4496'0'0,"-3"12"-4730"0"0,-1 5 390 0 0,1-1 0 0 0,0 1 0 0 0,1 0-1 0 0,0 30 1 0 0,2-43-14 0 0,0 1-1 0 0,0 0 1 0 0,1 0-1 0 0,-1 0 1 0 0,1-1-1 0 0,0 1 0 0 0,1 0 1 0 0,-1-1-1 0 0,1 1 1 0 0,-1-1-1 0 0,1 0 1 0 0,1 1-1 0 0,-1-1 1 0 0,1 0-1 0 0,-1 0 1 0 0,1 0-1 0 0,0-1 1 0 0,1 1-1 0 0,-1-1 0 0 0,1 1 1 0 0,-1-1-1 0 0,1 0 1 0 0,0-1-1 0 0,0 1 1 0 0,7 3-1 0 0,-3-3 76 0 0,1-1-1 0 0,-1 0 1 0 0,1 0-1 0 0,0-1 1 0 0,0 0-1 0 0,0 0 1 0 0,0-1-1 0 0,0 0 1 0 0,-1 0 0 0 0,1-1-1 0 0,0-1 1 0 0,0 1-1 0 0,0-1 1 0 0,-1-1-1 0 0,13-4 1 0 0,-16 4-119 0 0,0 1 1 0 0,0 0-1 0 0,0-1 1 0 0,0 0-1 0 0,-1 0 1 0 0,0-1-1 0 0,1 1 1 0 0,-1-1-1 0 0,0 0 1 0 0,-1 0-1 0 0,1-1 1 0 0,-1 1-1 0 0,1-1 1 0 0,-2 1-1 0 0,1-1 1 0 0,0 0-1 0 0,-1 0 1 0 0,0 0-1 0 0,0 0 1 0 0,0-1-1 0 0,-1 1 1 0 0,0 0-1 0 0,0-1 1 0 0,0 1-1 0 0,0-10 1 0 0,-2 8-41 0 0,0 0 1 0 0,0 1 0 0 0,-1-1 0 0 0,1 0 0 0 0,-2 0-1 0 0,1 1 1 0 0,-1-1 0 0 0,0 1 0 0 0,0-1 0 0 0,0 1 0 0 0,-1 0-1 0 0,0 1 1 0 0,0-1 0 0 0,-1 1 0 0 0,0 0 0 0 0,0 0 0 0 0,-8-7-1 0 0,8 8-229 0 0,0 0-1 0 0,-1 1 1 0 0,1-1-1 0 0,-1 1 1 0 0,1 1-1 0 0,-1-1 1 0 0,0 1-1 0 0,-12-3 1 0 0,13 4-259 0 0,1 0 0 0 0,-1 1 0 0 0,1 0 0 0 0,-1 0 0 0 0,1 0 1 0 0,-1 0-1 0 0,1 1 0 0 0,-1 0 0 0 0,1 0 0 0 0,-1 0 0 0 0,1 0 1 0 0,0 0-1 0 0,-6 4 0 0 0,0 2-4922 0 0</inkml:trace>
</inkml:ink>
</file>

<file path=ppt/ink/ink7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8.246"/>
    </inkml:context>
    <inkml:brush xml:id="br0">
      <inkml:brushProperty name="width" value="0.05" units="cm"/>
      <inkml:brushProperty name="height" value="0.05" units="cm"/>
    </inkml:brush>
  </inkml:definitions>
  <inkml:trace contextRef="#ctx0" brushRef="#br0">251 13 10986 0 0,'0'0'12791'0'0,"-4"-3"-12603"0"0,3 2-187 0 0,0 0 1 0 0,0 0-1 0 0,0 0 0 0 0,0 1 0 0 0,-1-1 1 0 0,1 0-1 0 0,0 1 0 0 0,0-1 0 0 0,0 1 0 0 0,0-1 1 0 0,-1 1-1 0 0,1-1 0 0 0,0 1 0 0 0,0 0 1 0 0,-1 0-1 0 0,1 0 0 0 0,0 0 0 0 0,-1 0 1 0 0,1 0-1 0 0,0 0 0 0 0,0 0 0 0 0,-1 0 0 0 0,1 0 1 0 0,0 1-1 0 0,0-1 0 0 0,-3 2 0 0 0,0 1-11 0 0,0 0-1 0 0,0 0 0 0 0,0 0 1 0 0,0 1-1 0 0,1 0 0 0 0,-1-1 1 0 0,-3 8-1 0 0,-11 16 44 0 0,1 0 0 0 0,-25 55 0 0 0,28-51-491 0 0,-1-2 0 0 0,-25 37 0 0 0,22-47-2719 0 0,5-10-4433 0 0</inkml:trace>
</inkml:ink>
</file>

<file path=ppt/ink/ink7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8.602"/>
    </inkml:context>
    <inkml:brush xml:id="br0">
      <inkml:brushProperty name="width" value="0.05" units="cm"/>
      <inkml:brushProperty name="height" value="0.05" units="cm"/>
    </inkml:brush>
  </inkml:definitions>
  <inkml:trace contextRef="#ctx0" brushRef="#br0">0 13 10410 0 0,'0'0'7443'0'0,"27"-3"-6784"0"0,82-5-70 0 0,-106 7-537 0 0,1 1-1 0 0,-1 0 1 0 0,0-1-1 0 0,0 1 0 0 0,1 1 1 0 0,-1-1-1 0 0,0 0 0 0 0,0 1 1 0 0,1-1-1 0 0,-1 1 0 0 0,0 0 1 0 0,0 0-1 0 0,0 1 1 0 0,0-1-1 0 0,0 1 0 0 0,0-1 1 0 0,0 1-1 0 0,3 3 0 0 0,6 3 102 0 0,42 22-236 0 0,-26-14 20 0 0,0-1 0 0 0,32 12 0 0 0,-47-23-1463 0 0,1 0 0 0 0,-1-1-1 0 0,0 0 1 0 0,22 1 0 0 0,-21-4-7920 0 0</inkml:trace>
</inkml:ink>
</file>

<file path=ppt/ink/ink7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9.067"/>
    </inkml:context>
    <inkml:brush xml:id="br0">
      <inkml:brushProperty name="width" value="0.05" units="cm"/>
      <inkml:brushProperty name="height" value="0.05" units="cm"/>
    </inkml:brush>
  </inkml:definitions>
  <inkml:trace contextRef="#ctx0" brushRef="#br0">1 0 9938 0 0,'0'0'5857'0'0,"5"1"-5214"0"0,13 2-54 0 0,0 1 0 0 0,-1 1-1 0 0,1 0 1 0 0,-1 1 0 0 0,19 10 0 0 0,-33-15-507 0 0,0 1 1 0 0,0 0-1 0 0,1 0 1 0 0,-1 1 0 0 0,-1-1-1 0 0,1 1 1 0 0,0-1 0 0 0,0 1-1 0 0,-1 0 1 0 0,0 0-1 0 0,1 0 1 0 0,-1 0 0 0 0,0 0-1 0 0,1 4 1 0 0,-2-4-71 0 0,-1 0 0 0 0,1 0 0 0 0,-1 0 0 0 0,0 0 0 0 0,0 0 0 0 0,0 0 0 0 0,0 0-1 0 0,0-1 1 0 0,-1 1 0 0 0,1 0 0 0 0,-1 0 0 0 0,0 0 0 0 0,1 0 0 0 0,-2-1 0 0 0,1 1 0 0 0,0 0 0 0 0,0-1 0 0 0,-1 1 0 0 0,1-1 0 0 0,-1 1 0 0 0,-2 2 0 0 0,0 1-19 0 0,-1 0 0 0 0,1-1 0 0 0,-1 1 1 0 0,0-1-1 0 0,-1 0 0 0 0,1 0 0 0 0,-1 0 1 0 0,0-1-1 0 0,0 0 0 0 0,0 0 0 0 0,-1 0 1 0 0,1-1-1 0 0,-1 0 0 0 0,0 0 0 0 0,0-1 1 0 0,0 0-1 0 0,-9 2 0 0 0,15-4 27 0 0,34-10-2234 0 0,-28 9 2137 0 0,0 0 0 0 0,0 0 0 0 0,1 1-1 0 0,-1 0 1 0 0,1 0 0 0 0,-1 0-1 0 0,0 0 1 0 0,1 1 0 0 0,-1 0-1 0 0,0 0 1 0 0,1 1 0 0 0,-1-1-1 0 0,0 1 1 0 0,0 0 0 0 0,0 1-1 0 0,0-1 1 0 0,-1 1 0 0 0,1 0 0 0 0,-1 0-1 0 0,0 0 1 0 0,1 1 0 0 0,-1-1-1 0 0,6 9 1 0 0,-5-5 106 0 0,0 1 1 0 0,0 0-1 0 0,-1 0 1 0 0,0 1-1 0 0,0-1 1 0 0,-1 1-1 0 0,0 0 1 0 0,-1-1-1 0 0,0 1 1 0 0,0 1-1 0 0,-1-1 1 0 0,0 0-1 0 0,-1 12 0 0 0,0-18 99 0 0,0 1-1 0 0,-1-1 1 0 0,0 1-1 0 0,1-1 1 0 0,-1 0-1 0 0,0 1 1 0 0,-1-1-1 0 0,1 0 1 0 0,0 0-1 0 0,-1 0 1 0 0,0 0-1 0 0,0 0 1 0 0,0 0-1 0 0,0 0 1 0 0,0 0-1 0 0,-1-1 1 0 0,1 1-1 0 0,-1-1 1 0 0,1 0-1 0 0,-1 0 1 0 0,0 0-1 0 0,0 0 1 0 0,0 0-1 0 0,0-1 0 0 0,0 1 1 0 0,-1-1-1 0 0,-5 2 1 0 0,5-2-3 0 0,0 0-1 0 0,0 0 1 0 0,0 0-1 0 0,0-1 1 0 0,0 1 0 0 0,0-1-1 0 0,0 0 1 0 0,0 0-1 0 0,0 0 1 0 0,0-1 0 0 0,0 0-1 0 0,0 1 1 0 0,0-1-1 0 0,0-1 1 0 0,0 1 0 0 0,0-1-1 0 0,0 1 1 0 0,1-1-1 0 0,-1 0 1 0 0,1 0 0 0 0,-1-1-1 0 0,1 1 1 0 0,-5-6 0 0 0,5 5-157 0 0,0 0 0 0 0,0 0 1 0 0,1 0-1 0 0,-1 0 0 0 0,1-1 1 0 0,0 0-1 0 0,0 1 0 0 0,0-1 1 0 0,0 0-1 0 0,1 0 0 0 0,-2-5 1 0 0,1-18-7870 0 0</inkml:trace>
</inkml:ink>
</file>

<file path=ppt/ink/ink7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9.533"/>
    </inkml:context>
    <inkml:brush xml:id="br0">
      <inkml:brushProperty name="width" value="0.05" units="cm"/>
      <inkml:brushProperty name="height" value="0.05" units="cm"/>
    </inkml:brush>
  </inkml:definitions>
  <inkml:trace contextRef="#ctx0" brushRef="#br0">77 0 5849 0 0,'0'0'10981'0'0,"-11"32"-10270"0"0,-33 100-79 0 0,40-120-427 0 0,-1 1 1 0 0,2 0-1 0 0,0 0 0 0 0,0 0 0 0 0,2 0 1 0 0,-1 1-1 0 0,2-1 0 0 0,0 16 0 0 0,1 4 105 0 0,-1-25-238 0 0,1 0 0 0 0,0 1 1 0 0,0-1-1 0 0,1 1 0 0 0,0-1 0 0 0,0 0 1 0 0,1 0-1 0 0,0 0 0 0 0,0 0 1 0 0,1-1-1 0 0,0 1 0 0 0,0-1 1 0 0,8 10-1 0 0,-8-13 0 0 0,0 1 0 0 0,0-1 0 0 0,1 1 1 0 0,-1-1-1 0 0,1-1 0 0 0,0 1 0 0 0,0-1 0 0 0,0 1 0 0 0,1-2 0 0 0,-1 1 1 0 0,1 0-1 0 0,0-1 0 0 0,0 0 0 0 0,0-1 0 0 0,0 1 0 0 0,0-1 1 0 0,0 0-1 0 0,11 0 0 0 0,-16-1-33 0 0,1 0 1 0 0,-1 0-1 0 0,1 0 0 0 0,-1 0 1 0 0,1 0-1 0 0,-1 0 1 0 0,1 0-1 0 0,-1 0 1 0 0,1-1-1 0 0,-1 1 0 0 0,1-1 1 0 0,-1 1-1 0 0,0-1 1 0 0,1 0-1 0 0,-1 1 0 0 0,0-1 1 0 0,1 0-1 0 0,-1 0 1 0 0,0 0-1 0 0,0 0 0 0 0,0 0 1 0 0,0 0-1 0 0,0 0 1 0 0,0 0-1 0 0,1-2 1 0 0,-1-1 52 0 0,0 0 1 0 0,0 0-1 0 0,0 0 1 0 0,-1 0-1 0 0,1 0 1 0 0,-1 0-1 0 0,0 0 1 0 0,-1-8 0 0 0,0 6-53 0 0,0 0 0 0 0,-1 0 1 0 0,0 1-1 0 0,0-1 0 0 0,0 1 1 0 0,0-1-1 0 0,-1 1 0 0 0,0 0 1 0 0,0 0-1 0 0,0 0 0 0 0,-1 0 1 0 0,-7-8-1 0 0,5 7-213 0 0,-1-1 1 0 0,0 1-1 0 0,0 0 0 0 0,0 0 0 0 0,-1 1 1 0 0,0 0-1 0 0,-12-6 0 0 0,19 11 23 0 0,1 0 0 0 0,-1-1 1 0 0,0 1-1 0 0,1 0 0 0 0,-1 0 0 0 0,0 0 0 0 0,0 0 0 0 0,1-1 0 0 0,-1 1 1 0 0,0 0-1 0 0,0 0 0 0 0,1 1 0 0 0,-1-1 0 0 0,0 0 0 0 0,0 0 1 0 0,1 0-1 0 0,-1 0 0 0 0,0 1 0 0 0,1-1 0 0 0,-1 0 0 0 0,0 0 1 0 0,1 1-1 0 0,-1-1 0 0 0,0 1 0 0 0,1-1 0 0 0,-1 1 0 0 0,1-1 0 0 0,-1 1 1 0 0,0-1-1 0 0,1 1 0 0 0,0-1 0 0 0,-1 1 0 0 0,1 0 0 0 0,-1-1 1 0 0,1 1-1 0 0,0 0 0 0 0,-1-1 0 0 0,1 1 0 0 0,0 0 0 0 0,0-1 0 0 0,-1 1 1 0 0,1 0-1 0 0,0 1 0 0 0,-4 33-9844 0 0</inkml:trace>
</inkml:ink>
</file>

<file path=ppt/ink/ink7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09.910"/>
    </inkml:context>
    <inkml:brush xml:id="br0">
      <inkml:brushProperty name="width" value="0.05" units="cm"/>
      <inkml:brushProperty name="height" value="0.05" units="cm"/>
    </inkml:brush>
  </inkml:definitions>
  <inkml:trace contextRef="#ctx0" brushRef="#br0">0 1 12547 0 0,'0'0'4107'0'0,"8"2"-3480"0"0,2 0-135 0 0,0 1-1 0 0,0 1 1 0 0,0-1-1 0 0,-1 2 1 0 0,0-1-1 0 0,0 1 1 0 0,0 1-1 0 0,0 0 1 0 0,-1 0-1 0 0,14 13 1 0 0,-6-2 117 0 0,57 69 656 0 0,-67-77-1289 0 0,0-1 0 0 0,0 1-1 0 0,-1 0 1 0 0,0 1 0 0 0,-1-1 0 0 0,0 1-1 0 0,0 0 1 0 0,2 14 0 0 0,-5-22-63 0 0,-1 0 0 0 0,1 0 0 0 0,-1 0 1 0 0,0 0-1 0 0,0 0 0 0 0,0 0 0 0 0,0 0 0 0 0,0 0 0 0 0,0 0 0 0 0,-1 0 1 0 0,1 0-1 0 0,-1 0 0 0 0,1 0 0 0 0,-1 0 0 0 0,0 0 0 0 0,0 0 1 0 0,0-1-1 0 0,0 1 0 0 0,0 0 0 0 0,0 0 0 0 0,-2 1 0 0 0,1-1-904 0 0,-1 0 0 0 0,1 0 0 0 0,-1-1 0 0 0,1 1-1 0 0,-1-1 1 0 0,1 0 0 0 0,-1 0 0 0 0,0 0 0 0 0,-4 1-1 0 0</inkml:trace>
</inkml:ink>
</file>

<file path=ppt/ink/ink8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0.331"/>
    </inkml:context>
    <inkml:brush xml:id="br0">
      <inkml:brushProperty name="width" value="0.05" units="cm"/>
      <inkml:brushProperty name="height" value="0.05" units="cm"/>
    </inkml:brush>
  </inkml:definitions>
  <inkml:trace contextRef="#ctx0" brushRef="#br0">0 196 12107 0 0,'0'0'4393'0'0,"205"-136"-4377"0"0,-184 127-72 0 0,3-1-8 0 0,-2 1 7 0 0,-1 2-47 0 0,5-1-152 0 0,-6 1-408 0 0,4 1-872 0 0,-7 2-1489 0 0</inkml:trace>
</inkml:ink>
</file>

<file path=ppt/ink/ink8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0.941"/>
    </inkml:context>
    <inkml:brush xml:id="br0">
      <inkml:brushProperty name="width" value="0.05" units="cm"/>
      <inkml:brushProperty name="height" value="0.05" units="cm"/>
    </inkml:brush>
  </inkml:definitions>
  <inkml:trace contextRef="#ctx0" brushRef="#br0">7 263 9370 0 0,'0'0'3378'0'0,"-2"-4"-4194"0"0,1 4 804 0 0,1 0 0 0 0,0 0 0 0 0,-1-1 0 0 0,1 1 0 0 0,0 0 0 0 0,-1-1 0 0 0,1 1 0 0 0,0 0 0 0 0,0-1 0 0 0,-1 1 0 0 0,1-1 0 0 0,0 1 0 0 0,0 0 0 0 0,0-1 0 0 0,0 1 0 0 0,-1-1 0 0 0,1 1-1 0 0,0-1 1 0 0,0 1 0 0 0,0 0 0 0 0,0-1 0 0 0,0 1 0 0 0,0-1 0 0 0,0 1 0 0 0,0-1 0 0 0,0 1 0 0 0,0-1 0 0 0,1 1 0 0 0,-1 0 0 0 0,0-1 0 0 0,0 1 0 0 0,0-1 0 0 0,0 1 0 0 0,1 0 0 0 0,-1-1 0 0 0,0 1 0 0 0,0 0 0 0 0,1-1 0 0 0,0 0 0 0 0,21-2 323 0 0,-2 2 552 0 0,463-63 3602 0 0,1055-52-1479 0 0,-824 76-1492 0 0,13 21 376 0 0,-702 24-1539 0 0,-27-1-312 0 0,-14-1-1165 0 0,-12 1-5978 0 0,26-3 5776 0 0,-12 1-9823 0 0</inkml:trace>
</inkml:ink>
</file>

<file path=ppt/ink/ink8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2.734"/>
    </inkml:context>
    <inkml:brush xml:id="br0">
      <inkml:brushProperty name="width" value="0.05" units="cm"/>
      <inkml:brushProperty name="height" value="0.05" units="cm"/>
    </inkml:brush>
  </inkml:definitions>
  <inkml:trace contextRef="#ctx0" brushRef="#br0">72 22 7001 0 0,'0'0'11880'0'0,"0"-4"-12485"0"0,0 4 596 0 0,0-1 1 0 0,0 0-1 0 0,0 0 1 0 0,0 1-1 0 0,0-1 1 0 0,0 0-1 0 0,0 1 1 0 0,1-1-1 0 0,-1 0 1 0 0,0 0-1 0 0,1 1 1 0 0,-1-1-1 0 0,0 1 1 0 0,1-1-1 0 0,-1 0 1 0 0,1 1-1 0 0,-1-1 1 0 0,1 1-1 0 0,-1-1 1 0 0,1 1-1 0 0,-1-1 1 0 0,1 1-1 0 0,-1-1 1 0 0,1 1-1 0 0,0 0 1 0 0,-1-1-1 0 0,1 1 1 0 0,0 0-1 0 0,-1 0 1 0 0,1-1-1 0 0,0 1 1 0 0,-1 0-1 0 0,1 0 1 0 0,0 0-1 0 0,1 0 1 0 0,39 6 75 0 0,40 26 677 0 0,-75-29-702 0 0,-1-1 0 0 0,0 1-1 0 0,0 0 1 0 0,0 0 0 0 0,0 1-1 0 0,0 0 1 0 0,-1-1 0 0 0,1 2-1 0 0,-1-1 1 0 0,0 0 0 0 0,-1 1-1 0 0,1 0 1 0 0,-1-1 0 0 0,0 2-1 0 0,0-1 1 0 0,0 0 0 0 0,0 0-1 0 0,-1 1 1 0 0,0 0 0 0 0,-1-1-1 0 0,1 1 1 0 0,-1 0 0 0 0,0 0-1 0 0,0 0 1 0 0,-1-1 0 0 0,0 1-1 0 0,0 0 1 0 0,0 0 0 0 0,-1 0-1 0 0,0 0 1 0 0,0 0 0 0 0,-3 8-1 0 0,0-3 32 0 0,-1-1 0 0 0,0 0 0 0 0,-1 0 0 0 0,-1 0 0 0 0,1-1 0 0 0,-1 0-1 0 0,-1 0 1 0 0,0-1 0 0 0,0 0 0 0 0,0 0 0 0 0,-1-1 0 0 0,-17 11 0 0 0,11-8 140 0 0,1-1 0 0 0,-2-1 1 0 0,1-1-1 0 0,-1 0 0 0 0,-1-1 1 0 0,1 0-1 0 0,-32 5 0 0 0,25-10 1186 0 0,22-4-13 0 0,13-3-1047 0 0,25-8-375 0 0,0 2 1 0 0,1 1 0 0 0,0 2-1 0 0,51-5 1 0 0,-63 12-3187 0 0,52 2-1 0 0,-67 2-1286 0 0</inkml:trace>
</inkml:ink>
</file>

<file path=ppt/ink/ink8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3.265"/>
    </inkml:context>
    <inkml:brush xml:id="br0">
      <inkml:brushProperty name="width" value="0.05" units="cm"/>
      <inkml:brushProperty name="height" value="0.05" units="cm"/>
    </inkml:brush>
  </inkml:definitions>
  <inkml:trace contextRef="#ctx0" brushRef="#br0">15 0 9602 0 0,'0'0'7738'0'0,"-3"16"-7532"0"0,1-4-172 0 0,-1 1 72 0 0,1 0-1 0 0,0 0 1 0 0,1 0 0 0 0,0 0-1 0 0,1 0 1 0 0,0 0-1 0 0,1 0 1 0 0,4 19 0 0 0,-3-25 27 0 0,1-1 1 0 0,0 1-1 0 0,0-1 1 0 0,0 0-1 0 0,1 0 0 0 0,0-1 1 0 0,0 1-1 0 0,0-1 1 0 0,1 1-1 0 0,0-1 1 0 0,0-1-1 0 0,0 1 1 0 0,0-1-1 0 0,1 0 1 0 0,10 6-1 0 0,-11-8-33 0 0,0 0 0 0 0,0 0 0 0 0,0 0 0 0 0,1-1 0 0 0,-1 0 0 0 0,1 0 0 0 0,-1 0 0 0 0,1-1 0 0 0,0 1-1 0 0,-1-1 1 0 0,1-1 0 0 0,-1 1 0 0 0,1-1 0 0 0,-1 0 0 0 0,1 0 0 0 0,-1-1 0 0 0,0 0 0 0 0,1 0 0 0 0,8-4 0 0 0,5-3-717 0 0,110-60 456 0 0,-89 44-4111 0 0,-1-3-5356 0 0</inkml:trace>
</inkml:ink>
</file>

<file path=ppt/ink/ink8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3.640"/>
    </inkml:context>
    <inkml:brush xml:id="br0">
      <inkml:brushProperty name="width" value="0.05" units="cm"/>
      <inkml:brushProperty name="height" value="0.05" units="cm"/>
    </inkml:brush>
  </inkml:definitions>
  <inkml:trace contextRef="#ctx0" brushRef="#br0">0 0 5161 0 0,'0'0'9150'0'0,"5"32"-8582"0"0,23 152 196 0 0,-23-143-429 0 0,21 121-879 0 0,-21-151-1409 0 0,-1 0-4213 0 0</inkml:trace>
</inkml:ink>
</file>

<file path=ppt/ink/ink8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4.094"/>
    </inkml:context>
    <inkml:brush xml:id="br0">
      <inkml:brushProperty name="width" value="0.05" units="cm"/>
      <inkml:brushProperty name="height" value="0.05" units="cm"/>
    </inkml:brush>
  </inkml:definitions>
  <inkml:trace contextRef="#ctx0" brushRef="#br0">5 118 7914 0 0,'0'0'4557'0'0,"-1"5"-4541"0"0,0 0 127 0 0,0-1 0 0 0,1 1 1 0 0,-1 0-1 0 0,1-1 0 0 0,0 1 1 0 0,0 0-1 0 0,0 0 0 0 0,1-1 0 0 0,0 1 1 0 0,0 0-1 0 0,0-1 0 0 0,0 1 1 0 0,1-1-1 0 0,0 1 0 0 0,0-1 1 0 0,0 0-1 0 0,0 1 0 0 0,1-1 1 0 0,-1 0-1 0 0,1-1 0 0 0,0 1 0 0 0,0 0 1 0 0,1-1-1 0 0,-1 0 0 0 0,1 0 1 0 0,0 0-1 0 0,0 0 0 0 0,0 0 1 0 0,0-1-1 0 0,0 0 0 0 0,0 0 0 0 0,1 0 1 0 0,-1 0-1 0 0,6 1 0 0 0,7 2 247 0 0,0 0-1 0 0,0-1 0 0 0,1-1 0 0 0,-1-1 0 0 0,19 1 0 0 0,-27-3-258 0 0,0 0 1 0 0,1 0-1 0 0,-1-1 1 0 0,0 0-1 0 0,0-1 0 0 0,-1 0 1 0 0,1 0-1 0 0,0-1 1 0 0,-1 0-1 0 0,1 0 1 0 0,12-8-1 0 0,-20 10-39 0 0,0 0 0 0 0,0 0 0 0 0,0-1 0 0 0,0 1 1 0 0,0 0-1 0 0,0 0 0 0 0,0-1 0 0 0,-1 1 0 0 0,1-1 0 0 0,0 1 0 0 0,-1-1 0 0 0,1 1 1 0 0,-1-1-1 0 0,0 1 0 0 0,1-1 0 0 0,-1 1 0 0 0,0-1 0 0 0,0 0 0 0 0,0 1 0 0 0,0-1 1 0 0,0 1-1 0 0,0-1 0 0 0,-1 1 0 0 0,1-1 0 0 0,0 0 0 0 0,-1 1 0 0 0,0-1 0 0 0,1 1 1 0 0,-2-2-1 0 0,-22-41 375 0 0,7 22-932 0 0,0 0 0 0 0,-2 1 0 0 0,-1 1 0 0 0,0 1 0 0 0,-28-20 0 0 0,44 37-8 0 0,-1-1 0 0 0,1 1-1 0 0,0 0 1 0 0,-1 1 0 0 0,0-1 0 0 0,1 1-1 0 0,-1 0 1 0 0,-5-1 0 0 0,-23 1-8325 0 0</inkml:trace>
</inkml:ink>
</file>

<file path=ppt/ink/ink8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4.467"/>
    </inkml:context>
    <inkml:brush xml:id="br0">
      <inkml:brushProperty name="width" value="0.05" units="cm"/>
      <inkml:brushProperty name="height" value="0.05" units="cm"/>
    </inkml:brush>
  </inkml:definitions>
  <inkml:trace contextRef="#ctx0" brushRef="#br0">66 1 14283 0 0,'0'0'5960'0'0,"-9"16"-5927"0"0,-32 53-94 0 0,39-65-15 0 0,0 0 1 0 0,0 0-1 0 0,0 1 0 0 0,0-1 1 0 0,1 0-1 0 0,0 1 0 0 0,-1-1 1 0 0,2 1-1 0 0,-1-1 0 0 0,0 1 0 0 0,1 0 1 0 0,0-1-1 0 0,0 1 0 0 0,2 7 1 0 0,-1 7-676 0 0,-1-18 623 0 0,0 0-1 0 0,0 0 0 0 0,1 0 1 0 0,-1 0-1 0 0,0 0 0 0 0,1 0 1 0 0,-1 0-1 0 0,0 0 0 0 0,1 0 1 0 0,-1 0-1 0 0,1 0 0 0 0,-1 0 1 0 0,1-1-1 0 0,0 1 0 0 0,-1 0 1 0 0,1 0-1 0 0,0-1 0 0 0,0 2 0 0 0,7 3-5625 0 0</inkml:trace>
</inkml:ink>
</file>

<file path=ppt/ink/ink8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4.981"/>
    </inkml:context>
    <inkml:brush xml:id="br0">
      <inkml:brushProperty name="width" value="0.05" units="cm"/>
      <inkml:brushProperty name="height" value="0.05" units="cm"/>
    </inkml:brush>
  </inkml:definitions>
  <inkml:trace contextRef="#ctx0" brushRef="#br0">165 49 9178 0 0,'0'0'6747'0'0,"-13"7"-6729"0"0,-41 22 10 0 0,51-26 20 0 0,-1 0 0 0 0,1 1-1 0 0,0-1 1 0 0,0 1-1 0 0,0-1 1 0 0,0 1 0 0 0,1 0-1 0 0,-1 0 1 0 0,1 0-1 0 0,0 0 1 0 0,1 0 0 0 0,-1 1-1 0 0,0-1 1 0 0,1 1-1 0 0,0-1 1 0 0,0 1 0 0 0,1-1-1 0 0,-1 1 1 0 0,1-1-1 0 0,0 1 1 0 0,0 0 0 0 0,1-1-1 0 0,-1 1 1 0 0,1-1-1 0 0,2 8 1 0 0,-1-7 91 0 0,0 0-1 0 0,1-1 1 0 0,-1 1-1 0 0,1 0 1 0 0,0-1 0 0 0,1 0-1 0 0,-1 0 1 0 0,1 0-1 0 0,0 0 1 0 0,0 0 0 0 0,0-1-1 0 0,0 1 1 0 0,1-1 0 0 0,-1-1-1 0 0,1 1 1 0 0,0 0-1 0 0,-1-1 1 0 0,1 0 0 0 0,0 0-1 0 0,1-1 1 0 0,-1 1-1 0 0,0-1 1 0 0,0 0 0 0 0,10 0-1 0 0,-8 0-24 0 0,-1-1 1 0 0,1 1-1 0 0,-1-1 0 0 0,1-1 1 0 0,-1 1-1 0 0,1-1 0 0 0,-1-1 1 0 0,0 1-1 0 0,9-4 0 0 0,-11 4-35 0 0,-1 0 1 0 0,0-1-1 0 0,-1 1 0 0 0,1-1 1 0 0,0 0-1 0 0,0 0 0 0 0,-1 0 0 0 0,1 0 1 0 0,-1 0-1 0 0,0-1 0 0 0,1 1 1 0 0,-1-1-1 0 0,0 1 0 0 0,0-1 1 0 0,-1 0-1 0 0,1 0 0 0 0,-1 0 0 0 0,2-4 1 0 0,0 0 27 0 0,-1-1 1 0 0,0 0-1 0 0,-1 0 1 0 0,0 1 0 0 0,0-1-1 0 0,0 0 1 0 0,-1 0-1 0 0,-1 0 1 0 0,1 0 0 0 0,-1 0-1 0 0,0 1 1 0 0,-1-1-1 0 0,0 0 1 0 0,0 1 0 0 0,-1-1-1 0 0,0 1 1 0 0,-7-14-1 0 0,6 16-209 0 0,1-1-1 0 0,-1 1 0 0 0,-1 0 1 0 0,1 0-1 0 0,-1 1 0 0 0,0-1 0 0 0,0 1 1 0 0,0 0-1 0 0,0 1 0 0 0,-1-1 1 0 0,0 1-1 0 0,1 0 0 0 0,-1 0 1 0 0,0 1-1 0 0,-1 0 0 0 0,1 0 0 0 0,0 0 1 0 0,-1 1-1 0 0,1 0 0 0 0,-1 0 1 0 0,1 0-1 0 0,-8 1 0 0 0,2 0-542 0 0,0 0 0 0 0,0 1 0 0 0,0 1 0 0 0,0 0 0 0 0,-20 6 0 0 0,25-6-639 0 0,1 1-1 0 0,0 0 1 0 0,0 0-1 0 0,0 0 1 0 0,0 1-1 0 0,0 0 1 0 0,-5 5 0 0 0</inkml:trace>
</inkml:ink>
</file>

<file path=ppt/ink/ink8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5.543"/>
    </inkml:context>
    <inkml:brush xml:id="br0">
      <inkml:brushProperty name="width" value="0.05" units="cm"/>
      <inkml:brushProperty name="height" value="0.05" units="cm"/>
    </inkml:brush>
  </inkml:definitions>
  <inkml:trace contextRef="#ctx0" brushRef="#br0">104 88 5577 0 0,'0'0'7757'0'0,"-15"7"-7437"0"0,-44 22-107 0 0,57-28-178 0 0,0 1-1 0 0,0-1 1 0 0,0 1-1 0 0,0-1 1 0 0,0 1 0 0 0,0 0-1 0 0,1 0 1 0 0,-1-1-1 0 0,1 1 1 0 0,-1 0 0 0 0,1 1-1 0 0,0-1 1 0 0,0 0-1 0 0,-1 0 1 0 0,2 0 0 0 0,-1 1-1 0 0,0-1 1 0 0,0 0-1 0 0,1 1 1 0 0,0-1 0 0 0,-1 1-1 0 0,1-1 1 0 0,0 1-1 0 0,0-1 1 0 0,1 5 0 0 0,-1-2 248 0 0,1 0 0 0 0,0 0 0 0 0,1 0 0 0 0,-1 0 0 0 0,1 0 0 0 0,0 0 0 0 0,0 0 0 0 0,5 6 0 0 0,-3-6-46 0 0,0 0-1 0 0,0-1 1 0 0,1 0-1 0 0,0 0 1 0 0,-1 0-1 0 0,1 0 1 0 0,1-1-1 0 0,-1 0 1 0 0,1 0 0 0 0,-1 0-1 0 0,1-1 1 0 0,0 0-1 0 0,0 0 1 0 0,0 0-1 0 0,0-1 1 0 0,0 0-1 0 0,0 0 1 0 0,11 0-1 0 0,-8 0-68 0 0,1-1-1 0 0,-1-1 0 0 0,0 1 1 0 0,1-1-1 0 0,-1-1 1 0 0,0 0-1 0 0,0 0 0 0 0,0-1 1 0 0,0 0-1 0 0,0 0 1 0 0,14-9-1 0 0,-18 10-67 0 0,-1-2 0 0 0,1 1 0 0 0,-1 0 0 0 0,0-1-1 0 0,0 0 1 0 0,0 0 0 0 0,-1 0 0 0 0,1 0 0 0 0,-1-1 0 0 0,0 1 0 0 0,0-1 0 0 0,-1 0-1 0 0,1 0 1 0 0,-1 0 0 0 0,0 0 0 0 0,-1 0 0 0 0,1-1 0 0 0,-1 1 0 0 0,0 0-1 0 0,0-1 1 0 0,0 1 0 0 0,-1-8 0 0 0,-1 7-94 0 0,1 0 0 0 0,-1 0 0 0 0,-1-1 0 0 0,1 1 0 0 0,-1 0 0 0 0,0 0 0 0 0,-1 1 0 0 0,1-1 0 0 0,-1 0 0 0 0,0 1 1 0 0,-1 0-1 0 0,1 0 0 0 0,-1 0 0 0 0,0 0 0 0 0,0 0 0 0 0,-1 1 0 0 0,1-1 0 0 0,-1 1 0 0 0,-8-5 0 0 0,6 4-233 0 0,-1 1 0 0 0,0-1 0 0 0,0 2 0 0 0,-1-1 1 0 0,1 1-1 0 0,-1 0 0 0 0,0 1 0 0 0,1 0 0 0 0,-1 0 0 0 0,-18 0 0 0 0,20 2-383 0 0,0 0 0 0 0,0 1-1 0 0,0-1 1 0 0,0 2 0 0 0,0-1-1 0 0,-7 3 1 0 0,8-2-503 0 0,1 0-1 0 0,0 1 1 0 0,0-1 0 0 0,1 1 0 0 0,-1 0-1 0 0,1 0 1 0 0,-1 0 0 0 0,-5 6-1 0 0</inkml:trace>
</inkml:ink>
</file>

<file path=ppt/ink/ink8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6.101"/>
    </inkml:context>
    <inkml:brush xml:id="br0">
      <inkml:brushProperty name="width" value="0.05" units="cm"/>
      <inkml:brushProperty name="height" value="0.05" units="cm"/>
    </inkml:brush>
  </inkml:definitions>
  <inkml:trace contextRef="#ctx0" brushRef="#br0">120 2 5593 0 0,'0'0'8999'0'0,"-5"18"-8700"0"0,-17 54 3 0 0,22-68-159 0 0,-1 0 0 0 0,1 0 0 0 0,-1 0 0 0 0,1 0 0 0 0,1 0 0 0 0,-1 0 0 0 0,0 0 0 0 0,1 0 0 0 0,0 0 0 0 0,0 0 1 0 0,0 0-1 0 0,0 0 0 0 0,1 0 0 0 0,-1-1 0 0 0,1 1 0 0 0,0-1 0 0 0,0 1 0 0 0,1-1 0 0 0,-1 0 0 0 0,0 0 0 0 0,1 0 0 0 0,0 0 1 0 0,0 0-1 0 0,0 0 0 0 0,0-1 0 0 0,0 1 0 0 0,1-1 0 0 0,-1 0 0 0 0,1 0 0 0 0,6 2 0 0 0,4 2 243 0 0,0-1 0 0 0,1-1-1 0 0,0 0 1 0 0,0-1 0 0 0,0 0-1 0 0,22 0 1 0 0,94-5 427 0 0,-127 2-752 0 0,-1 0 0 0 0,0 0-1 0 0,1-1 1 0 0,-1 1 0 0 0,1-1 0 0 0,-1 0 0 0 0,1 0 0 0 0,-1 0 0 0 0,0 0-1 0 0,0 0 1 0 0,0-1 0 0 0,1 1 0 0 0,-1-1 0 0 0,-1 0 0 0 0,1 0-1 0 0,0 0 1 0 0,0 0 0 0 0,-1-1 0 0 0,1 1 0 0 0,-1-1 0 0 0,0 1-1 0 0,0-1 1 0 0,0 0 0 0 0,0 0 0 0 0,0 0 0 0 0,0 0 0 0 0,-1 0 0 0 0,0-1-1 0 0,0 1 1 0 0,0 0 0 0 0,0-1 0 0 0,0 1 0 0 0,0 0 0 0 0,-1-1-1 0 0,0 1 1 0 0,1-1 0 0 0,-2 1 0 0 0,1-1 0 0 0,0 1 0 0 0,0-1-1 0 0,-1 1 1 0 0,0 0 0 0 0,-1-4 0 0 0,1 1-60 0 0,-1-1 0 0 0,0 1 1 0 0,0 0-1 0 0,-1 0 0 0 0,1 0 1 0 0,-1 1-1 0 0,-1-1 0 0 0,1 1 0 0 0,-1-1 1 0 0,0 1-1 0 0,0 0 0 0 0,0 0 0 0 0,-1 1 1 0 0,0 0-1 0 0,1-1 0 0 0,-2 1 0 0 0,1 1 1 0 0,0-1-1 0 0,-1 1 0 0 0,0 0 0 0 0,0 0 1 0 0,-12-3-1 0 0,2 4-60 0 0,-1 0 0 0 0,0 1 0 0 0,0 1 0 0 0,0 1 0 0 0,0 0 0 0 0,0 1 0 0 0,0 1-1 0 0,1 1 1 0 0,-25 8 0 0 0,-51 25-2774 0 0,7 6-8682 0 0,71-36 983 0 0</inkml:trace>
</inkml:ink>
</file>

<file path=ppt/ink/ink8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7.130"/>
    </inkml:context>
    <inkml:brush xml:id="br0">
      <inkml:brushProperty name="width" value="0.05" units="cm"/>
      <inkml:brushProperty name="height" value="0.05" units="cm"/>
    </inkml:brush>
  </inkml:definitions>
  <inkml:trace contextRef="#ctx0" brushRef="#br0">11 49 8914 0 0,'0'0'12175'0'0,"-11"-2"-11946"0"0,60 2 14 0 0,-2 2-18 0 0,-1-3 0 0 0,1-1 1 0 0,-1-3-1 0 0,77-17 1 0 0,-111 18-232 0 0,0 1-85 0 0,-1-1 1 0 0,1 2-1 0 0,0-1 0 0 0,17 0 1 0 0,-29 3-98 0 0,-24 14-7183 0 0,18-7 2879 0 0</inkml:trace>
</inkml:ink>
</file>

<file path=ppt/ink/ink8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17.567"/>
    </inkml:context>
    <inkml:brush xml:id="br0">
      <inkml:brushProperty name="width" value="0.05" units="cm"/>
      <inkml:brushProperty name="height" value="0.05" units="cm"/>
    </inkml:brush>
  </inkml:definitions>
  <inkml:trace contextRef="#ctx0" brushRef="#br0">1 26 9258 0 0,'0'0'9793'0'0,"13"-2"-9379"0"0,222-18 592 0 0,-66 16-1547 0 0,-153 9-1557 0 0,-7 1-3354 0 0</inkml:trace>
</inkml:ink>
</file>

<file path=ppt/ink/ink8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0.040"/>
    </inkml:context>
    <inkml:brush xml:id="br0">
      <inkml:brushProperty name="width" value="0.05" units="cm"/>
      <inkml:brushProperty name="height" value="0.05" units="cm"/>
    </inkml:brush>
  </inkml:definitions>
  <inkml:trace contextRef="#ctx0" brushRef="#br0">1 33 8242 0 0,'0'0'11142'0'0,"13"-5"-10538"0"0,5-1-273 0 0,0 0-1 0 0,0 2 1 0 0,38-6-1 0 0,-48 9-293 0 0,0 0-1 0 0,1 1 1 0 0,-1 0-1 0 0,1 1 1 0 0,-1-1-1 0 0,1 2 1 0 0,-1-1 0 0 0,0 1-1 0 0,0 0 1 0 0,0 1-1 0 0,0 0 1 0 0,0 0-1 0 0,13 8 1 0 0,-17-8-36 0 0,0 0 0 0 0,0 0 0 0 0,0 0 0 0 0,-1 0 0 0 0,1 1-1 0 0,-1 0 1 0 0,0-1 0 0 0,0 1 0 0 0,0 1 0 0 0,-1-1 0 0 0,1 0 0 0 0,-1 0 0 0 0,0 1 0 0 0,0 0 0 0 0,0-1-1 0 0,-1 1 1 0 0,0 0 0 0 0,0 0 0 0 0,0-1 0 0 0,-1 1 0 0 0,1 0 0 0 0,-1 0 0 0 0,0 0 0 0 0,-1 5 0 0 0,0-4 27 0 0,0 0 0 0 0,-1 0 0 0 0,0 0 0 0 0,0-1 0 0 0,0 1 0 0 0,-1-1 1 0 0,0 1-1 0 0,0-1 0 0 0,0 0 0 0 0,0 0 0 0 0,-1 0 0 0 0,0-1 0 0 0,0 1 1 0 0,0-1-1 0 0,-1 0 0 0 0,0 0 0 0 0,1-1 0 0 0,-1 1 0 0 0,-9 4 0 0 0,0 0 83 0 0,0-1 0 0 0,0 0-1 0 0,-1 0 1 0 0,0-2-1 0 0,0 0 1 0 0,0 0-1 0 0,-30 3 1 0 0,45-8-29 0 0,37 0-1294 0 0,-30 0 1196 0 0,0 1 1 0 0,0-1-1 0 0,0 1 0 0 0,0 1 1 0 0,0-1-1 0 0,-1 1 0 0 0,1 1 0 0 0,0-1 1 0 0,-1 1-1 0 0,0 0 0 0 0,1 0 1 0 0,-1 1-1 0 0,-1 0 0 0 0,1 0 0 0 0,0 0 1 0 0,-1 1-1 0 0,0 0 0 0 0,0 0 0 0 0,0 0 1 0 0,-1 1-1 0 0,0-1 0 0 0,0 1 1 0 0,0 0-1 0 0,-1 0 0 0 0,0 0 0 0 0,0 1 1 0 0,0-1-1 0 0,-1 1 0 0 0,0 0 1 0 0,0 0-1 0 0,-1-1 0 0 0,0 1 0 0 0,0 0 1 0 0,0 0-1 0 0,-1 0 0 0 0,-1 10 1 0 0,0-13 69 0 0,0 0 1 0 0,0 0 0 0 0,-1-1 0 0 0,0 1-1 0 0,1 0 1 0 0,-1-1 0 0 0,-1 1 0 0 0,1-1-1 0 0,0 0 1 0 0,-1 0 0 0 0,0 0 0 0 0,1 0-1 0 0,-1 0 1 0 0,0-1 0 0 0,-1 1 0 0 0,1-1-1 0 0,0 1 1 0 0,-1-1 0 0 0,1-1 0 0 0,-1 1-1 0 0,0 0 1 0 0,0-1 0 0 0,1 0 0 0 0,-1 1-1 0 0,-8 0 1 0 0,-7 2 316 0 0,-1-1-1 0 0,0-1 1 0 0,-35 0 0 0 0,55-2-374 0 0,-47-4 961 0 0,25-6-1037 0 0,22 9 7 0 0,-1 1-1 0 0,1-1 1 0 0,0 1-1 0 0,0-1 1 0 0,-1 0-1 0 0,1 1 1 0 0,0-1 0 0 0,0 1-1 0 0,0-1 1 0 0,0 0-1 0 0,-1 1 1 0 0,1-1 0 0 0,0 1-1 0 0,0-1 1 0 0,0 0-1 0 0,0 1 1 0 0,1-1 0 0 0,-1 0-1 0 0,0 1 1 0 0,0-1-1 0 0,0 1 1 0 0,0-1-1 0 0,1 0 1 0 0,-1 1 0 0 0,0-1-1 0 0,0 1 1 0 0,1-1-1 0 0,-1 1 1 0 0,1-1 0 0 0,-1 1-1 0 0,0-1 1 0 0,1 1-1 0 0,0-1 1 0 0,16-11-5996 0 0,-12 10 2194 0 0</inkml:trace>
</inkml:ink>
</file>

<file path=ppt/ink/ink8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0.600"/>
    </inkml:context>
    <inkml:brush xml:id="br0">
      <inkml:brushProperty name="width" value="0.05" units="cm"/>
      <inkml:brushProperty name="height" value="0.05" units="cm"/>
    </inkml:brush>
  </inkml:definitions>
  <inkml:trace contextRef="#ctx0" brushRef="#br0">270 1 12411 0 0,'0'0'6238'0'0,"-32"7"-5828"0"0,-102 22-9 0 0,127-27-303 0 0,-1-1 0 0 0,1 2 0 0 0,0-1 0 0 0,-1 1 0 0 0,2 0 0 0 0,-1 0 0 0 0,0 1 0 0 0,-8 6 0 0 0,12-7 5 0 0,0 0-1 0 0,0 0 1 0 0,0 1 0 0 0,1-1 0 0 0,-1 1 0 0 0,1-1 0 0 0,0 1 0 0 0,-3 8-1 0 0,4-9-34 0 0,0-1-8 0 0,0 0 0 0 0,0 0 1 0 0,1 1-1 0 0,-1-1 0 0 0,1 0 0 0 0,0 0 0 0 0,0 0 0 0 0,0 0 0 0 0,0 1 0 0 0,0-1 0 0 0,0 0 0 0 0,0 0 1 0 0,1 0-1 0 0,-1 0 0 0 0,1 0 0 0 0,0 0 0 0 0,-1 1 0 0 0,1-2 0 0 0,0 1 0 0 0,0 0 0 0 0,0 0 1 0 0,1 0-1 0 0,-1 0 0 0 0,0 0 0 0 0,1-1 0 0 0,-1 1 0 0 0,1-1 0 0 0,-1 1 0 0 0,1-1 0 0 0,2 2 0 0 0,8 5 252 0 0,0 1 0 0 0,1-2 0 0 0,21 11 0 0 0,-4-3-113 0 0,-13-4-141 0 0,0 1 0 0 0,-1 0 0 0 0,0 1-1 0 0,-1 1 1 0 0,0 1 0 0 0,-1 0 0 0 0,18 25-1 0 0,-24-28-106 0 0,-1 0-1 0 0,0 0 0 0 0,-1 1 0 0 0,-1-1 0 0 0,0 1 0 0 0,0 0 1 0 0,-1 1-1 0 0,-1-1 0 0 0,0 1 0 0 0,-1 0 0 0 0,0 25 0 0 0,-2-38 56 0 0,1-1 0 0 0,-1 1 1 0 0,0-1-1 0 0,0 1 0 0 0,0-1 0 0 0,-1 1 0 0 0,1-1 0 0 0,0 1 0 0 0,0-1 0 0 0,0 1 0 0 0,0-1 1 0 0,0 1-1 0 0,0-1 0 0 0,-1 1 0 0 0,1-1 0 0 0,0 0 0 0 0,0 1 0 0 0,-1-1 0 0 0,1 1 0 0 0,0-1 0 0 0,-1 0 1 0 0,1 1-1 0 0,0-1 0 0 0,-1 0 0 0 0,1 1 0 0 0,-1-1 0 0 0,1 0 0 0 0,0 0 0 0 0,-1 0 0 0 0,1 1 1 0 0,-1-1-1 0 0,1 0 0 0 0,-1 0 0 0 0,-18-3 232 0 0,-14-20 3 0 0,27 13-225 0 0,0 1-1 0 0,1-2 1 0 0,1 1-1 0 0,0 0 1 0 0,0-1-1 0 0,1 0 1 0 0,0 0-1 0 0,-2-19 1 0 0,1-9-98 0 0,2-44 0 0 0,2 73 77 0 0,1 4 2 0 0,-1 0 0 0 0,1 1 0 0 0,0-1 1 0 0,0 0-1 0 0,1 0 0 0 0,0 1 1 0 0,0-1-1 0 0,0 1 0 0 0,1 0 0 0 0,-1 0 1 0 0,6-7-1 0 0,2-2-1474 0 0,0 1 1 0 0,20-19-1 0 0</inkml:trace>
</inkml:ink>
</file>

<file path=ppt/ink/ink8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1.316"/>
    </inkml:context>
    <inkml:brush xml:id="br0">
      <inkml:brushProperty name="width" value="0.05" units="cm"/>
      <inkml:brushProperty name="height" value="0.05" units="cm"/>
    </inkml:brush>
  </inkml:definitions>
  <inkml:trace contextRef="#ctx0" brushRef="#br0">3 9 7001 0 0,'0'0'15394'0'0,"-2"6"-12268"0"0,40-10-1699 0 0,-24 0-1458 0 0,-12 1-1243 0 0,-4 0-988 0 0</inkml:trace>
</inkml:ink>
</file>

<file path=ppt/ink/ink8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1.923"/>
    </inkml:context>
    <inkml:brush xml:id="br0">
      <inkml:brushProperty name="width" value="0.05" units="cm"/>
      <inkml:brushProperty name="height" value="0.05" units="cm"/>
    </inkml:brush>
  </inkml:definitions>
  <inkml:trace contextRef="#ctx0" brushRef="#br0">182 62 7954 0 0,'0'0'8918'0'0,"-17"11"-8629"0"0,-50 36 14 0 0,65-46-222 0 0,1 1 1 0 0,-1-1 0 0 0,1 1-1 0 0,-1 0 1 0 0,1-1-1 0 0,-1 1 1 0 0,1 0-1 0 0,0 0 1 0 0,0 0 0 0 0,0 0-1 0 0,0 0 1 0 0,0 0-1 0 0,0 0 1 0 0,1 0 0 0 0,-1 0-1 0 0,1 1 1 0 0,-1-1-1 0 0,1 0 1 0 0,0 0 0 0 0,0 1-1 0 0,0-1 1 0 0,0 0-1 0 0,0 0 1 0 0,1 1 0 0 0,-1-1-1 0 0,0 0 1 0 0,1 0-1 0 0,0 0 1 0 0,0 0 0 0 0,0 0-1 0 0,-1 0 1 0 0,2 0-1 0 0,-1 0 1 0 0,0 0-1 0 0,0 0 1 0 0,1 0 0 0 0,-1-1-1 0 0,1 1 1 0 0,-1 0-1 0 0,1-1 1 0 0,0 1 0 0 0,0-1-1 0 0,2 2 1 0 0,4 3 126 0 0,0 0 1 0 0,1 0-1 0 0,-1-1 0 0 0,1 0 1 0 0,0-1-1 0 0,1 0 0 0 0,-1 0 1 0 0,1-1-1 0 0,15 3 0 0 0,-3-1-58 0 0,1-2-1 0 0,1-1 0 0 0,23 0 0 0 0,-44-3-104 0 0,-1 1-1 0 0,1-1 0 0 0,-1 1 1 0 0,0-1-1 0 0,1 0 0 0 0,-1 0 0 0 0,0 0 1 0 0,0 0-1 0 0,0-1 0 0 0,0 1 0 0 0,0-1 1 0 0,0 1-1 0 0,0-1 0 0 0,0 0 1 0 0,0 1-1 0 0,-1-1 0 0 0,1 0 0 0 0,-1 0 1 0 0,1 0-1 0 0,-1-1 0 0 0,0 1 1 0 0,0 0-1 0 0,0 0 0 0 0,0-1 0 0 0,0 1 1 0 0,0 0-1 0 0,-1-1 0 0 0,1 1 1 0 0,-1-1-1 0 0,0 1 0 0 0,0-1 0 0 0,0-2 1 0 0,1-3 5 0 0,0 1 0 0 0,-1 0 0 0 0,0 0 1 0 0,0-1-1 0 0,-1 1 0 0 0,0 0 0 0 0,0 0 0 0 0,-1 0 1 0 0,0 0-1 0 0,-3-8 0 0 0,0 7-58 0 0,0 0 1 0 0,-1 0-1 0 0,0 1 0 0 0,0 0 1 0 0,0 0-1 0 0,-1 1 0 0 0,0 0 0 0 0,0 0 1 0 0,-1 1-1 0 0,1-1 0 0 0,-1 2 1 0 0,0-1-1 0 0,-1 1 0 0 0,1 0 0 0 0,-17-4 1 0 0,5 2-168 0 0,0 2 0 0 0,0 0 0 0 0,-1 1 0 0 0,1 1 0 0 0,-1 1 0 0 0,-21 1 0 0 0,39 0 16 0 0,0 0 1 0 0,0 1 0 0 0,0-1-1 0 0,0 1 1 0 0,0 0-1 0 0,0 0 1 0 0,0 0-1 0 0,0 0 1 0 0,0 0-1 0 0,1 1 1 0 0,-1-1 0 0 0,0 1-1 0 0,1 0 1 0 0,-1 0-1 0 0,1 0 1 0 0,0 0-1 0 0,-1 0 1 0 0,1 0-1 0 0,0 0 1 0 0,-2 4 0 0 0,-5 14-3939 0 0,4 2-3550 0 0</inkml:trace>
</inkml:ink>
</file>

<file path=ppt/ink/ink8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2.466"/>
    </inkml:context>
    <inkml:brush xml:id="br0">
      <inkml:brushProperty name="width" value="0.05" units="cm"/>
      <inkml:brushProperty name="height" value="0.05" units="cm"/>
    </inkml:brush>
  </inkml:definitions>
  <inkml:trace contextRef="#ctx0" brushRef="#br0">1 11 14291 0 0,'0'0'8457'0'0,"5"-2"-8399"0"0,-2 0-9 0 0,1 1 0 0 0,0 0 0 0 0,-1-1 0 0 0,1 1 0 0 0,0 1 0 0 0,0-1 0 0 0,-1 1 0 0 0,1-1-1 0 0,0 1 1 0 0,0 0 0 0 0,0 0 0 0 0,0 1 0 0 0,0-1 0 0 0,-1 1 0 0 0,1 0 0 0 0,0 0 0 0 0,0 0 0 0 0,-1 0 0 0 0,1 1-1 0 0,-1-1 1 0 0,1 1 0 0 0,-1 0 0 0 0,0 0 0 0 0,0 0 0 0 0,0 1 0 0 0,0-1 0 0 0,5 6 0 0 0,-3-2-23 0 0,-1 0 0 0 0,0 1 1 0 0,0-1-1 0 0,-1 1 0 0 0,0 0 0 0 0,0 0 1 0 0,-1 0-1 0 0,1 0 0 0 0,-2 0 1 0 0,1 0-1 0 0,-1 1 0 0 0,0-1 0 0 0,0 1 1 0 0,-1-1-1 0 0,0 1 0 0 0,0-1 0 0 0,-1 0 1 0 0,0 1-1 0 0,-1-1 0 0 0,-3 12 0 0 0,4-14-4 0 0,-1 1-1 0 0,1-1 1 0 0,-2 0-1 0 0,1 0 1 0 0,0 0-1 0 0,-1 0 1 0 0,0 0-1 0 0,0-1 1 0 0,-1 1-1 0 0,1-1 1 0 0,-1 0-1 0 0,0 0 1 0 0,0 0-1 0 0,0 0 1 0 0,-1-1-1 0 0,1 0 1 0 0,-1 0-1 0 0,0 0 1 0 0,0 0-1 0 0,0-1 1 0 0,0 1-1 0 0,0-2 1 0 0,-1 1-1 0 0,1 0 1 0 0,-1-1-1 0 0,1 0 1 0 0,-1 0-1 0 0,-8 0 1 0 0,14-1-5 0 0,0 0 0 0 0,0 0-1 0 0,-1 0 1 0 0,1 0 0 0 0,0 0 0 0 0,0 0 0 0 0,0 0 0 0 0,-1 0 0 0 0,1 0 0 0 0,0 0 0 0 0,0 0 0 0 0,-1 0 0 0 0,1 0-1 0 0,0 0 1 0 0,0 0 0 0 0,0 0 0 0 0,-1 0 0 0 0,1 0 0 0 0,0-1 0 0 0,0 1 0 0 0,0 0 0 0 0,-1 0 0 0 0,1 0-1 0 0,0 0 1 0 0,0 0 0 0 0,0 0 0 0 0,0-1 0 0 0,-1 1 0 0 0,1 0 0 0 0,0 0 0 0 0,0 0 0 0 0,0 0 0 0 0,0-1 0 0 0,0 1-1 0 0,0 0 1 0 0,0 0 0 0 0,0 0 0 0 0,-1-1 0 0 0,1 1 0 0 0,0 0 0 0 0,0 0 0 0 0,0 0 0 0 0,0-1 0 0 0,0 1-1 0 0,7-11 278 0 0,16-7-155 0 0,-14 15-94 0 0,0 0 0 0 0,0 0 0 0 0,0 1 0 0 0,1 0 1 0 0,-1 1-1 0 0,0 0 0 0 0,1 0 0 0 0,-1 1 0 0 0,1 0 0 0 0,10 2 0 0 0,16 3-866 0 0,46 13-1 0 0,-44-9-1359 0 0,-18-4-387 0 0,-3-2-3246 0 0</inkml:trace>
</inkml:ink>
</file>

<file path=ppt/ink/ink8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3.384"/>
    </inkml:context>
    <inkml:brush xml:id="br0">
      <inkml:brushProperty name="width" value="0.05" units="cm"/>
      <inkml:brushProperty name="height" value="0.05" units="cm"/>
    </inkml:brush>
  </inkml:definitions>
  <inkml:trace contextRef="#ctx0" brushRef="#br0">145 242 11482 0 0,'0'0'11918'0'0,"0"30"-11362"0"0,-1-7-133 0 0,2 1 1 0 0,0-1-1 0 0,2 1 0 0 0,0-1 1 0 0,9 31-1 0 0,-13-75-1116 0 0,-5-28-491 0 0,-19-22-812 0 0,-25-67-125 0 0,-10 6 3349 0 0,39 100 2457 0 0,31 45-3663 0 0,12 13 86 0 0,2-2-1 0 0,1 0 1 0 0,0-2-1 0 0,2-1 1 0 0,44 27-1 0 0,53 44-106 0 0,-110-80-29 0 0,-1 0 0 0 0,0 1 0 0 0,-1 1 0 0 0,-1 0 0 0 0,0 0 0 0 0,12 22 0 0 0,-21-32 12 0 0,0-1 1 0 0,0 1-1 0 0,0-1 1 0 0,-1 1-1 0 0,1 0 1 0 0,-1 0-1 0 0,0 0 0 0 0,0 0 1 0 0,0 0-1 0 0,-1 0 1 0 0,1 0-1 0 0,-1 0 1 0 0,0 0-1 0 0,0 0 1 0 0,0 0-1 0 0,-1 1 1 0 0,0-1-1 0 0,1 0 0 0 0,-1 0 1 0 0,-1-1-1 0 0,1 1 1 0 0,-1 0-1 0 0,-2 5 1 0 0,1-5 38 0 0,-1 0 1 0 0,1 0 0 0 0,-1-1 0 0 0,0 1-1 0 0,0-1 1 0 0,0 0 0 0 0,0 0-1 0 0,-1-1 1 0 0,1 1 0 0 0,-1-1 0 0 0,1 0-1 0 0,-1 0 1 0 0,0-1 0 0 0,0 1-1 0 0,0-1 1 0 0,0 0 0 0 0,0 0 0 0 0,-9 0-1 0 0,4-1 52 0 0,0 0 0 0 0,1-1 1 0 0,-1 0-1 0 0,0-1 0 0 0,1 0 0 0 0,-1 0 0 0 0,1-1 0 0 0,-1 0 0 0 0,-15-9 0 0 0,20 10-85 0 0,1 0 0 0 0,-1 0 0 0 0,1-1 0 0 0,-1 0 0 0 0,1 0 0 0 0,0 0 0 0 0,0 0 0 0 0,0-1 0 0 0,1 0 0 0 0,-1 0 0 0 0,1 0 0 0 0,0 0 0 0 0,0 0 0 0 0,0 0 0 0 0,1-1 0 0 0,0 1 0 0 0,-1-1-1 0 0,2 0 1 0 0,-1 0 0 0 0,-1-7 0 0 0,2 11-118 0 0,1-1 0 0 0,0 1-1 0 0,0-1 1 0 0,0 1 0 0 0,1-1-1 0 0,-1 1 1 0 0,0-1 0 0 0,0 1 0 0 0,1 0-1 0 0,-1-1 1 0 0,1 1 0 0 0,-1-1-1 0 0,1 1 1 0 0,0 0 0 0 0,-1 0-1 0 0,1-1 1 0 0,0 1 0 0 0,0 0 0 0 0,0 0-1 0 0,0 0 1 0 0,0 0 0 0 0,0 0-1 0 0,0 0 1 0 0,0 0 0 0 0,1 0-1 0 0,-1 0 1 0 0,0 1 0 0 0,2-2-1 0 0,42-10-7356 0 0,-35 10 4183 0 0,4 0-7014 0 0</inkml:trace>
</inkml:ink>
</file>

<file path=ppt/ink/ink8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3.934"/>
    </inkml:context>
    <inkml:brush xml:id="br0">
      <inkml:brushProperty name="width" value="0.05" units="cm"/>
      <inkml:brushProperty name="height" value="0.05" units="cm"/>
    </inkml:brush>
  </inkml:definitions>
  <inkml:trace contextRef="#ctx0" brushRef="#br0">94 121 7890 0 0,'0'0'10457'0'0,"-2"13"-9811"0"0,-5 21 59 0 0,-2 0 0 0 0,-1-1 1 0 0,-1 0-1 0 0,-2 0 0 0 0,-20 34 0 0 0,27-58 947 0 0,3-10-731 0 0,5-18-584 0 0,12-33-854 0 0,-1 18 405 0 0,2 1 0 0 0,1 0 0 0 0,2 1 0 0 0,1 1 0 0 0,2 1 0 0 0,0 0 0 0 0,29-28 0 0 0,-39 47 101 0 0,3-1 506 0 0,-13 13-481 0 0,-1-1 0 0 0,1 1 0 0 0,-1 0 0 0 0,1 0 0 0 0,-1 0 0 0 0,1 0 0 0 0,-1 0 0 0 0,0-1 0 0 0,1 1 0 0 0,-1 0 0 0 0,0 0 0 0 0,0 0 0 0 0,0 0 0 0 0,0 0 0 0 0,1 0 0 0 0,-1 0 0 0 0,-1 0 0 0 0,1 0 0 0 0,0 0 0 0 0,0 0 0 0 0,0 1 0 0 0,-1 25 158 0 0,2-1 1 0 0,1 1-1 0 0,2-1 0 0 0,0 1 0 0 0,13 39 0 0 0,-8-39-84 0 0,-3-12-314 0 0,0 1 1 0 0,-2 0 0 0 0,0 0 0 0 0,0 0 0 0 0,1 23 0 0 0,-6-38 68 0 0,1 0 0 0 0,0 0 1 0 0,0 0-1 0 0,-1-1 0 0 0,1 1 0 0 0,0 0 1 0 0,-1 0-1 0 0,1-1 0 0 0,-1 1 0 0 0,1 0 1 0 0,-1-1-1 0 0,1 1 0 0 0,-1-1 0 0 0,0 1 1 0 0,1-1-1 0 0,-1 1 0 0 0,0-1 0 0 0,1 1 1 0 0,-1-1-1 0 0,0 1 0 0 0,1-1 0 0 0,-1 0 1 0 0,0 1-1 0 0,0-1 0 0 0,0 0 1 0 0,-1 0-1 0 0,-8 3-5125 0 0</inkml:trace>
</inkml:ink>
</file>

<file path=ppt/ink/ink8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4.294"/>
    </inkml:context>
    <inkml:brush xml:id="br0">
      <inkml:brushProperty name="width" value="0.05" units="cm"/>
      <inkml:brushProperty name="height" value="0.05" units="cm"/>
    </inkml:brush>
  </inkml:definitions>
  <inkml:trace contextRef="#ctx0" brushRef="#br0">0 81 16532 0 0,'0'0'6541'0'0,"34"-13"-6585"0"0,104-39-92 0 0,-130 48 46 0 0,1 1 0 0 0,0 1 0 0 0,0 0 0 0 0,0 0 0 0 0,10-1 0 0 0,-17 3-250 0 0,1 0 0 0 0,-1 0 0 0 0,0 1 0 0 0,0-1 0 0 0,0 1-1 0 0,0-1 1 0 0,0 1 0 0 0,-1-1 0 0 0,1 1 0 0 0,0 0 0 0 0,0 0 0 0 0,2 2-1 0 0,10 4-8585 0 0</inkml:trace>
</inkml:ink>
</file>

<file path=ppt/ink/ink8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4.651"/>
    </inkml:context>
    <inkml:brush xml:id="br0">
      <inkml:brushProperty name="width" value="0.05" units="cm"/>
      <inkml:brushProperty name="height" value="0.05" units="cm"/>
    </inkml:brush>
  </inkml:definitions>
  <inkml:trace contextRef="#ctx0" brushRef="#br0">0 1 4441 0 0,'0'0'12413'0'0,"1"23"-11433"0"0,0 158 1998 0 0,-1-174-2840 0 0,0-1 0 0 0,1 1 0 0 0,-1-1-1 0 0,1 1 1 0 0,0-1 0 0 0,1 1 0 0 0,0-1 0 0 0,0 0-1 0 0,0 0 1 0 0,4 8 0 0 0,-4-12-104 0 0,0 1 0 0 0,0-1 1 0 0,0 1-1 0 0,0-1 0 0 0,0 0 0 0 0,1 1 1 0 0,-1-1-1 0 0,1-1 0 0 0,-1 1 0 0 0,1 0 1 0 0,0 0-1 0 0,0-1 0 0 0,0 0 0 0 0,-1 1 1 0 0,1-1-1 0 0,0 0 0 0 0,1-1 0 0 0,-1 1 1 0 0,0 0-1 0 0,0-1 0 0 0,0 0 0 0 0,7 0 1 0 0,-5 0-1 0 0,-1 0 1 0 0,1 0-1 0 0,0-1 1 0 0,0 0-1 0 0,0 0 1 0 0,0 0-1 0 0,-1-1 1 0 0,1 1 0 0 0,0-1-1 0 0,-1 0 1 0 0,1 0-1 0 0,-1-1 1 0 0,0 1-1 0 0,0-1 1 0 0,0 0-1 0 0,7-7 1 0 0,-6 3 1 0 0,1 0 0 0 0,-1 0 1 0 0,0 0-1 0 0,-1 0 0 0 0,0-1 0 0 0,0 0 0 0 0,0 0 1 0 0,4-16-1 0 0,-1-7 52 0 0,-2 1 0 0 0,-1-1 0 0 0,-1 0 0 0 0,-1-41 0 0 0,-2 71-64 0 0,2 6-24 0 0,0 0 0 0 0,-1 0-1 0 0,1-1 1 0 0,-1 1 0 0 0,0 0-1 0 0,-1 0 1 0 0,1 0 0 0 0,-1 6-1 0 0,1-6 22 0 0,45 355 965 0 0,-45-320-1232 0 0,-1-13 311 0 0,1-9-2824 0 0,2-5-2463 0 0,1-1-3538 0 0</inkml:trace>
</inkml:ink>
</file>

<file path=ppt/ink/ink8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35.024"/>
    </inkml:context>
    <inkml:brush xml:id="br0">
      <inkml:brushProperty name="width" value="0.05" units="cm"/>
      <inkml:brushProperty name="height" value="0.05" units="cm"/>
    </inkml:brush>
  </inkml:definitions>
  <inkml:trace contextRef="#ctx0" brushRef="#br0">182 1 11947 0 0,'0'0'9755'0'0,"-26"16"-9446"0"0,-81 54-95 0 0,102-68-188 0 0,0 1 1 0 0,1 1-1 0 0,-1-1 1 0 0,1 1-1 0 0,0 0 1 0 0,0 0-1 0 0,0 0 1 0 0,-5 8-1 0 0,8-10-8 0 0,0 0 0 0 0,1 0 0 0 0,-1 0 0 0 0,0 0 0 0 0,1 0 0 0 0,0 0 0 0 0,-1 0 0 0 0,1 0 1 0 0,0 0-1 0 0,0 0 0 0 0,0 1 0 0 0,1 2 0 0 0,0 8 138 0 0,-1-12-109 0 0,0 1-1 0 0,1 0 0 0 0,-1-1 0 0 0,1 1 1 0 0,-1 0-1 0 0,1-1 0 0 0,0 1 1 0 0,0-1-1 0 0,0 1 0 0 0,0-1 1 0 0,0 0-1 0 0,0 1 0 0 0,0-1 1 0 0,0 0-1 0 0,0 0 0 0 0,0 1 0 0 0,1-1 1 0 0,-1 0-1 0 0,1 0 0 0 0,-1-1 1 0 0,0 1-1 0 0,1 0 0 0 0,0 0 1 0 0,-1-1-1 0 0,1 1 0 0 0,1 0 1 0 0,53 12 570 0 0,-40-10-506 0 0,20 4 50 0 0,-10-3-108 0 0,-1 2-1 0 0,40 13 1 0 0,-59-17-56 0 0,-1 0 1 0 0,0 0-1 0 0,0 1 0 0 0,0-1 0 0 0,0 1 0 0 0,-1 0 1 0 0,1 1-1 0 0,-1-1 0 0 0,0 1 0 0 0,0 0 0 0 0,0 0 0 0 0,0 0 1 0 0,-1 0-1 0 0,1 1 0 0 0,-1-1 0 0 0,0 1 0 0 0,-1 0 1 0 0,3 5-1 0 0,-4-5 68 0 0,0-1 0 0 0,0 0 1 0 0,0 1-1 0 0,-1-1 0 0 0,1 1 0 0 0,-1-1 1 0 0,-1 1-1 0 0,1-1 0 0 0,0 0 1 0 0,-1 1-1 0 0,0-1 0 0 0,0 0 1 0 0,0 1-1 0 0,-1-1 0 0 0,0 0 0 0 0,1 0 1 0 0,-2 0-1 0 0,1 0 0 0 0,0 0 1 0 0,-1-1-1 0 0,1 1 0 0 0,-1-1 0 0 0,0 1 1 0 0,0-1-1 0 0,0 0 0 0 0,-1 0 1 0 0,-4 3-1 0 0,-1 1-319 0 0,0-1-1 0 0,0 0 1 0 0,-1-1 0 0 0,-12 6-1 0 0,-38 8-7284 0 0,46-16-4032 0 0</inkml:trace>
</inkml:ink>
</file>

<file path=ppt/ink/ink8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5:45.133"/>
    </inkml:context>
    <inkml:brush xml:id="br0">
      <inkml:brushProperty name="width" value="0.05" units="cm"/>
      <inkml:brushProperty name="height" value="0.05" units="cm"/>
    </inkml:brush>
  </inkml:definitions>
  <inkml:trace contextRef="#ctx0" brushRef="#br0">5 204 1800 0 0,'0'0'6695'0'0,"-4"9"-245"0"0,11-22-3985 0 0,-7 12-2393 0 0,1 0-1 0 0,-1-1 1 0 0,0 1 0 0 0,1 0-1 0 0,-1 0 1 0 0,1 0-1 0 0,0 0 1 0 0,-1 0-1 0 0,1 0 1 0 0,0 0 0 0 0,-1 0-1 0 0,1 0 1 0 0,0 0-1 0 0,0 0 1 0 0,0 1-1 0 0,0-1 1 0 0,0 0 0 0 0,0 1-1 0 0,0-1 1 0 0,2 0 317 0 0,34-7 416 0 0,-2 0-637 0 0,0 1 0 0 0,0 2-1 0 0,0 1 1 0 0,1 3 0 0 0,68 4-1 0 0,-18-1-62 0 0,867-45 429 0 0,33-17-601 0 0,-698 48 19 0 0,2 0 131 0 0,73-2 329 0 0,-222 6 260 0 0,-124 7-630 0 0,3 0 119 0 0,-1 0 1 0 0,36 4 0 0 0,-52-3-171 0 0,0 1 0 0 0,0-1 0 0 0,0 1 0 0 0,0 0 0 0 0,0 0 0 0 0,0 0 0 0 0,0 0 0 0 0,-1 0 0 0 0,1 1 0 0 0,0-1 0 0 0,-1 1 0 0 0,1 0 0 0 0,-1 0 0 0 0,1 0 0 0 0,-1 0 0 0 0,0 0 0 0 0,0 0 0 0 0,0 1 0 0 0,0-1 0 0 0,0 1 0 0 0,2 4 0 0 0,-1 8-3701 0 0,-5 3-3445 0 0</inkml:trace>
</inkml:ink>
</file>

<file path=ppt/ink/ink8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0.158"/>
    </inkml:context>
    <inkml:brush xml:id="br0">
      <inkml:brushProperty name="width" value="0.05" units="cm"/>
      <inkml:brushProperty name="height" value="0.05" units="cm"/>
    </inkml:brush>
  </inkml:definitions>
  <inkml:trace contextRef="#ctx0" brushRef="#br0">108 79 6865 0 0,'0'0'12470'0'0,"4"-10"-11862"0"0,-2-3-418 0 0,-1 8-95 0 0,-1 1 0 0 0,1-1 0 0 0,1 1 0 0 0,-1 0 0 0 0,1 0 0 0 0,-1-1 0 0 0,1 1 0 0 0,0 0 0 0 0,5-6 0 0 0,-6 9-75 0 0,0 1 0 0 0,0-1 0 0 0,0 0 0 0 0,0 1 0 0 0,0-1 0 0 0,0 1 0 0 0,0-1 0 0 0,0 1 0 0 0,1-1 0 0 0,-1 1-1 0 0,0 0 1 0 0,0 0 0 0 0,0-1 0 0 0,1 1 0 0 0,-1 0 0 0 0,0 0 0 0 0,0 0 0 0 0,1 1 0 0 0,-1-1 0 0 0,0 0 0 0 0,0 0 0 0 0,1 1 0 0 0,-1-1 0 0 0,0 0 0 0 0,0 1 0 0 0,0 0-1 0 0,0-1 1 0 0,0 1 0 0 0,0-1 0 0 0,0 1 0 0 0,0 0 0 0 0,0 0 0 0 0,0 0 0 0 0,1 1 0 0 0,33 32-118 0 0,-28-24 92 0 0,-2 1-1 0 0,1-1 1 0 0,-2 2-1 0 0,1-1 1 0 0,-1 0 0 0 0,-1 1-1 0 0,0 0 1 0 0,-1 0-1 0 0,0 0 1 0 0,-1 0-1 0 0,0 0 1 0 0,-1 0-1 0 0,0 0 1 0 0,-1 0-1 0 0,-1 0 1 0 0,0 0-1 0 0,-4 17 1 0 0,3-20 23 0 0,0 0 0 0 0,0 0 0 0 0,-1 0 0 0 0,0 0 0 0 0,0-1 0 0 0,-1 0 0 0 0,0 1 0 0 0,-1-2 0 0 0,0 1 0 0 0,0-1 0 0 0,-1 0 0 0 0,1 0 0 0 0,-2 0 0 0 0,1-1 0 0 0,-1 0 0 0 0,1-1 0 0 0,-2 0 0 0 0,1 0 0 0 0,-1 0 0 0 0,1-1 0 0 0,-1-1 0 0 0,-14 5 0 0 0,-19-2 367 0 0,40-6-313 0 0,0 0-1 0 0,0 0 0 0 0,1 0 0 0 0,-1 0 0 0 0,0 0 0 0 0,0 0 0 0 0,0-1 0 0 0,0 1 1 0 0,0-1-1 0 0,1 1 0 0 0,-1-1 0 0 0,0 0 0 0 0,1 1 0 0 0,-1-1 0 0 0,0 0 1 0 0,1 0-1 0 0,-1 0 0 0 0,1-1 0 0 0,-3-1 0 0 0,4 3-56 0 0,0 0 1 0 0,-1-1-1 0 0,1 1 0 0 0,0 0 0 0 0,0 0 1 0 0,0-1-1 0 0,0 1 0 0 0,-1 0 1 0 0,1-1-1 0 0,0 1 0 0 0,0 0 0 0 0,0-1 1 0 0,0 1-1 0 0,0 0 0 0 0,0-1 1 0 0,0 1-1 0 0,0 0 0 0 0,0-1 0 0 0,0 1 1 0 0,0 0-1 0 0,0 0 0 0 0,0-1 1 0 0,0 1-1 0 0,0 0 0 0 0,0-1 0 0 0,1 1 1 0 0,-1 0-1 0 0,0-1 0 0 0,0 1 1 0 0,0 0-1 0 0,0 0 0 0 0,1-1 0 0 0,-1 1 1 0 0,0 0-1 0 0,0 0 0 0 0,0-1 1 0 0,1 1-1 0 0,-1 0 0 0 0,1 0 0 0 0,16-6 75 0 0,26 4-267 0 0,-40 2 222 0 0,145 19-613 0 0,-45-24-2120 0 0,-69 0-1130 0 0,0 0-3678 0 0</inkml:trace>
</inkml:ink>
</file>

<file path=ppt/ink/ink8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0.579"/>
    </inkml:context>
    <inkml:brush xml:id="br0">
      <inkml:brushProperty name="width" value="0.05" units="cm"/>
      <inkml:brushProperty name="height" value="0.05" units="cm"/>
    </inkml:brush>
  </inkml:definitions>
  <inkml:trace contextRef="#ctx0" brushRef="#br0">58 33 6273 0 0,'0'0'8293'0'0,"-8"3"-8273"0"0,5-2-8 0 0,-1 1 0 0 0,1-1 0 0 0,0 1 0 0 0,-1 0 0 0 0,1 1 0 0 0,0-1 0 0 0,0 0 0 0 0,1 1 0 0 0,-1-1 0 0 0,1 1-1 0 0,-5 5 1 0 0,6-6 35 0 0,0 0-1 0 0,0 0 1 0 0,0 0-1 0 0,0 0 1 0 0,0 0-1 0 0,0 0 1 0 0,1 0-1 0 0,-1 0 1 0 0,1 0-1 0 0,-1 0 1 0 0,1 0-1 0 0,0 1 1 0 0,0-1-1 0 0,0 0 1 0 0,0 0-1 0 0,0 0 1 0 0,1 1-1 0 0,-1-1 1 0 0,0 0-1 0 0,1 0 1 0 0,0 0-1 0 0,-1 0 1 0 0,1 0-1 0 0,0 0 1 0 0,0 0-1 0 0,0 0 1 0 0,3 3-1 0 0,1 2 126 0 0,1-1-1 0 0,0 0 1 0 0,0 0-1 0 0,1 0 0 0 0,0-1 1 0 0,0 0-1 0 0,0 0 0 0 0,0-1 1 0 0,1 0-1 0 0,0 0 1 0 0,0-1-1 0 0,0 0 0 0 0,0 0 1 0 0,0-1-1 0 0,1 0 0 0 0,9 1 1 0 0,9 1 13 0 0,1-2 0 0 0,0-1 0 0 0,47-4 1 0 0,-73 3-155 0 0,0 1 1 0 0,-1-1 0 0 0,1 0 0 0 0,0 0 0 0 0,0-1 0 0 0,-1 1-1 0 0,1 0 1 0 0,0 0 0 0 0,0-1 0 0 0,-1 1 0 0 0,1-1 0 0 0,0 1-1 0 0,-1-1 1 0 0,1 0 0 0 0,0 0 0 0 0,-1 0 0 0 0,1 0 0 0 0,-1 0 0 0 0,0 0-1 0 0,1 0 1 0 0,-1 0 0 0 0,0-1 0 0 0,0 1 0 0 0,1 0 0 0 0,-1-1-1 0 0,0 1 1 0 0,0-1 0 0 0,-1 1 0 0 0,1-1 0 0 0,0 0 0 0 0,0 1-1 0 0,-1-1 1 0 0,1 0 0 0 0,-1 0 0 0 0,0 1 0 0 0,1-1 0 0 0,-1 0-1 0 0,0 0 1 0 0,0 1 0 0 0,0-1 0 0 0,0 0 0 0 0,0 0 0 0 0,-1 0 0 0 0,1 1-1 0 0,0-1 1 0 0,-1 0 0 0 0,1 1 0 0 0,-2-3 0 0 0,-1-5-53 0 0,-1 0 0 0 0,0 0 1 0 0,-1 1-1 0 0,0 0 0 0 0,0 0 1 0 0,-1 0-1 0 0,-9-10 1 0 0,7 10-85 0 0,0 1 1 0 0,0 0 0 0 0,-1 0-1 0 0,0 1 1 0 0,0 0 0 0 0,0 1-1 0 0,-13-6 1 0 0,16 8-41 0 0,0 1-1 0 0,0 0 1 0 0,0 0-1 0 0,0 1 1 0 0,0-1-1 0 0,0 1 1 0 0,-1 1-1 0 0,1-1 1 0 0,0 1-1 0 0,-1 0 1 0 0,1 1-1 0 0,0-1 1 0 0,0 1-1 0 0,-7 2 1 0 0,10-1-119 0 0,-1-1-1 0 0,1 1 1 0 0,0 0 0 0 0,0 0 0 0 0,-1 0-1 0 0,2 1 1 0 0,-1-1 0 0 0,0 1 0 0 0,0 0-1 0 0,-2 3 1 0 0,-14 19-4726 0 0,18-22 3969 0 0,-6 8-8125 0 0</inkml:trace>
</inkml:ink>
</file>

<file path=ppt/ink/ink8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0.950"/>
    </inkml:context>
    <inkml:brush xml:id="br0">
      <inkml:brushProperty name="width" value="0.05" units="cm"/>
      <inkml:brushProperty name="height" value="0.05" units="cm"/>
    </inkml:brush>
  </inkml:definitions>
  <inkml:trace contextRef="#ctx0" brushRef="#br0">25 0 7778 0 0,'0'0'7908'0'0,"-4"22"-7772"0"0,3-19-160 0 0,-7 51-444 0 0,-4 83 1 0 0,14-124-3962 0 0</inkml:trace>
</inkml:ink>
</file>

<file path=ppt/ink/ink8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1.387"/>
    </inkml:context>
    <inkml:brush xml:id="br0">
      <inkml:brushProperty name="width" value="0.05" units="cm"/>
      <inkml:brushProperty name="height" value="0.05" units="cm"/>
    </inkml:brush>
  </inkml:definitions>
  <inkml:trace contextRef="#ctx0" brushRef="#br0">66 34 8666 0 0,'0'0'6056'0'0,"-9"13"-5620"0"0,-29 42-28 0 0,37-52-314 0 0,-1-1 0 0 0,1 0-1 0 0,0 1 1 0 0,-1-1 0 0 0,1 1 0 0 0,0-1 0 0 0,1 1 0 0 0,-1-1-1 0 0,0 1 1 0 0,1 0 0 0 0,-1-1 0 0 0,1 1 0 0 0,0 0 0 0 0,0 0-1 0 0,0-1 1 0 0,0 1 0 0 0,1 0 0 0 0,-1-1 0 0 0,1 1 0 0 0,-1 0-1 0 0,1-1 1 0 0,0 1 0 0 0,0-1 0 0 0,0 1 0 0 0,0-1 0 0 0,1 1-1 0 0,-1-1 1 0 0,1 0 0 0 0,-1 0 0 0 0,1 0 0 0 0,0 0 0 0 0,3 3-1 0 0,2 2 106 0 0,1-1-1 0 0,0-1 0 0 0,0 1 0 0 0,1-1 0 0 0,0-1 0 0 0,11 6 1 0 0,-6-6-36 0 0,-1 0 1 0 0,1 0-1 0 0,0-1 1 0 0,0-1-1 0 0,0 0 1 0 0,0-1-1 0 0,17-1 1 0 0,-30-1-123 0 0,1 1 0 0 0,-1-1 1 0 0,1 0-1 0 0,-1 0 0 0 0,1 0 1 0 0,-1 0-1 0 0,0 0 0 0 0,1 0 0 0 0,-1 0 1 0 0,0 0-1 0 0,0-1 0 0 0,0 1 0 0 0,0 0 1 0 0,0-1-1 0 0,0 1 0 0 0,0-1 0 0 0,0 1 1 0 0,0-1-1 0 0,-1 1 0 0 0,1-1 1 0 0,-1 0-1 0 0,1 1 0 0 0,-1-1 0 0 0,0 0 1 0 0,0 1-1 0 0,0-1 0 0 0,1 0 0 0 0,-2-3 1 0 0,1-52 207 0 0,-2 48-262 0 0,-1 1 0 0 0,0-1 0 0 0,0 1 1 0 0,-1 0-1 0 0,0 0 0 0 0,0 0 0 0 0,-1 1 1 0 0,0-1-1 0 0,0 1 0 0 0,-1 0 0 0 0,0 1 1 0 0,0-1-1 0 0,-1 1 0 0 0,-13-10 0 0 0,16 13-128 0 0,0 0 0 0 0,-1 0-1 0 0,1 0 1 0 0,-1 0-1 0 0,0 1 1 0 0,0 0-1 0 0,0 0 1 0 0,0 0-1 0 0,0 1 1 0 0,-1-1-1 0 0,1 1 1 0 0,0 0 0 0 0,-1 1-1 0 0,1-1 1 0 0,0 1-1 0 0,-1 0 1 0 0,1 1-1 0 0,0-1 1 0 0,-1 1-1 0 0,1 0 1 0 0,0 0 0 0 0,-1 1-1 0 0,1 0 1 0 0,0 0-1 0 0,-7 3 1 0 0,10-3-82 0 0,0-1 0 0 0,0 1 1 0 0,0-1-1 0 0,0 1 0 0 0,0 0 1 0 0,1 0-1 0 0,-1-1 1 0 0,1 1-1 0 0,-1 0 0 0 0,1 1 1 0 0,0-1-1 0 0,0 0 0 0 0,-2 4 1 0 0,-1 20-7926 0 0</inkml:trace>
</inkml:ink>
</file>

<file path=ppt/ink/ink8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1.918"/>
    </inkml:context>
    <inkml:brush xml:id="br0">
      <inkml:brushProperty name="width" value="0.05" units="cm"/>
      <inkml:brushProperty name="height" value="0.05" units="cm"/>
    </inkml:brush>
  </inkml:definitions>
  <inkml:trace contextRef="#ctx0" brushRef="#br0">136 0 4625 0 0,'0'0'8272'0'0,"-22"17"-7525"0"0,-65 50-47 0 0,84-65-594 0 0,0 0-1 0 0,1 0 1 0 0,0 0 0 0 0,-1 1-1 0 0,1-1 1 0 0,0 1-1 0 0,0-1 1 0 0,0 1-1 0 0,0 0 1 0 0,-1 4-1 0 0,4 12 965 0 0,0-9-415 0 0,0-7-538 0 0,0 0 0 0 0,0 0-1 0 0,0 0 1 0 0,0 0-1 0 0,0 0 1 0 0,1 0-1 0 0,-1 0 1 0 0,1 0 0 0 0,0-1-1 0 0,0 1 1 0 0,0-1-1 0 0,0 1 1 0 0,0-1 0 0 0,0 0-1 0 0,1 0 1 0 0,-1 0-1 0 0,1 0 1 0 0,-1 0 0 0 0,1 0-1 0 0,0-1 1 0 0,0 1-1 0 0,0-1 1 0 0,5 2-1 0 0,1 1 74 0 0,1-1-1 0 0,-1 0 0 0 0,1 0 0 0 0,0-1 0 0 0,-1 0 0 0 0,18 1 1 0 0,-20-4-119 0 0,-1 0 1 0 0,1 0 0 0 0,0 0-1 0 0,-1-1 1 0 0,1 0 0 0 0,-1-1-1 0 0,0 1 1 0 0,0-1 0 0 0,0 0-1 0 0,0-1 1 0 0,0 1 0 0 0,-1-1-1 0 0,1 0 1 0 0,-1 0 0 0 0,0-1-1 0 0,0 0 1 0 0,-1 0-1 0 0,0 0 1 0 0,1 0 0 0 0,-2-1-1 0 0,1 0 1 0 0,-1 1 0 0 0,1-1-1 0 0,-2-1 1 0 0,1 1 0 0 0,-1 0-1 0 0,0-1 1 0 0,0 1 0 0 0,-1-1-1 0 0,1 1 1 0 0,-1-1 0 0 0,-1 0-1 0 0,0-10 1 0 0,0 14-92 0 0,-1 0 1 0 0,0 1-1 0 0,0-1 0 0 0,0 0 0 0 0,0 1 1 0 0,-1-1-1 0 0,1 1 0 0 0,-1-1 0 0 0,1 1 1 0 0,-1 0-1 0 0,0 0 0 0 0,0-1 0 0 0,0 1 1 0 0,0 0-1 0 0,0 1 0 0 0,-1-1 0 0 0,1 0 1 0 0,-1 1-1 0 0,1-1 0 0 0,-1 1 0 0 0,1 0 1 0 0,-1 0-1 0 0,0 0 0 0 0,1 0 0 0 0,-1 0 1 0 0,0 1-1 0 0,0-1 0 0 0,-3 1 1 0 0,-11-4-298 0 0,-1 2 1 0 0,0 1 0 0 0,-19 0-1 0 0,34 1 264 0 0,-6 0-213 0 0,1 1 1 0 0,-1 0-1 0 0,1 0 0 0 0,0 1 0 0 0,-1 0 1 0 0,1 0-1 0 0,0 1 0 0 0,-14 7 0 0 0,5 0-4071 0 0,1 1-3609 0 0</inkml:trace>
</inkml:ink>
</file>

<file path=ppt/ink/ink8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2.369"/>
    </inkml:context>
    <inkml:brush xml:id="br0">
      <inkml:brushProperty name="width" value="0.05" units="cm"/>
      <inkml:brushProperty name="height" value="0.05" units="cm"/>
    </inkml:brush>
  </inkml:definitions>
  <inkml:trace contextRef="#ctx0" brushRef="#br0">86 26 7298 0 0,'0'0'6753'0'0,"-14"12"-6214"0"0,-42 38-26 0 0,55-48-414 0 0,-1 0 0 0 0,0 0 1 0 0,1 0-1 0 0,0 0 0 0 0,-1 0 0 0 0,1 0 0 0 0,0 0 0 0 0,0 1 0 0 0,1-1 0 0 0,-1 1 0 0 0,0-1 1 0 0,1 0-1 0 0,-1 1 0 0 0,1-1 0 0 0,0 1 0 0 0,0-1 0 0 0,0 1 0 0 0,0-1 0 0 0,0 1 0 0 0,1-1 1 0 0,-1 1-1 0 0,1-1 0 0 0,-1 1 0 0 0,1-1 0 0 0,0 0 0 0 0,0 1 0 0 0,0-1 0 0 0,0 0 0 0 0,0 0 0 0 0,1 0 1 0 0,-1 0-1 0 0,1 0 0 0 0,-1 0 0 0 0,1 0 0 0 0,0 0 0 0 0,0-1 0 0 0,3 4 0 0 0,1 0 66 0 0,1 0 0 0 0,-1 0 0 0 0,1 0 0 0 0,0 0 0 0 0,0-1 0 0 0,0-1 0 0 0,0 1 0 0 0,1-1 0 0 0,0 0 0 0 0,-1-1 0 0 0,1 1 0 0 0,0-2 0 0 0,12 2 0 0 0,-16-2-111 0 0,0-1-1 0 0,1 0 1 0 0,-1 0 0 0 0,0 0-1 0 0,1 0 1 0 0,-1-1 0 0 0,0 0 0 0 0,0 0-1 0 0,0 0 1 0 0,1 0 0 0 0,-1-1-1 0 0,0 1 1 0 0,0-1 0 0 0,-1 0-1 0 0,1-1 1 0 0,0 1 0 0 0,-1 0 0 0 0,1-1-1 0 0,-1 0 1 0 0,0 0 0 0 0,0 0-1 0 0,0 0 1 0 0,0-1 0 0 0,-1 1-1 0 0,1-1 1 0 0,3-6 0 0 0,-4 6-27 0 0,-1-1 0 0 0,1 1 0 0 0,-1 0 1 0 0,0-1-1 0 0,0 0 0 0 0,-1 1 0 0 0,1-1 0 0 0,-1 1 1 0 0,0-1-1 0 0,0 0 0 0 0,-1 1 0 0 0,1-1 0 0 0,-1 0 1 0 0,0 1-1 0 0,0-1 0 0 0,0 1 0 0 0,-1-1 1 0 0,0 1-1 0 0,0 0 0 0 0,0 0 0 0 0,0 0 0 0 0,-1 0 1 0 0,1 0-1 0 0,-1 0 0 0 0,0 1 0 0 0,0-1 0 0 0,0 1 1 0 0,-1 0-1 0 0,-4-4 0 0 0,2 2-329 0 0,0 1 1 0 0,0-1-1 0 0,-1 1 1 0 0,1 0-1 0 0,-1 1 1 0 0,0 0-1 0 0,-14-5 1 0 0,17 7-511 0 0,-1-1-1 0 0,0 1 1 0 0,0 1 0 0 0,-1-1-1 0 0,1 1 1 0 0,0 0 0 0 0,0 0-1 0 0,0 0 1 0 0,0 1 0 0 0,0-1-1 0 0,-8 4 1 0 0</inkml:trace>
</inkml:ink>
</file>

<file path=ppt/ink/ink8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2.852"/>
    </inkml:context>
    <inkml:brush xml:id="br0">
      <inkml:brushProperty name="width" value="0.05" units="cm"/>
      <inkml:brushProperty name="height" value="0.05" units="cm"/>
    </inkml:brush>
  </inkml:definitions>
  <inkml:trace contextRef="#ctx0" brushRef="#br0">216 0 7074 0 0,'0'0'11519'0'0,"-9"3"-11244"0"0,3-1-137 0 0,0 0-1 0 0,0 1 1 0 0,0-1-1 0 0,0 1 1 0 0,0 1-1 0 0,1-1 1 0 0,0 1-1 0 0,0 0 1 0 0,0 0 0 0 0,0 0-1 0 0,0 1 1 0 0,1 0-1 0 0,-7 9 1 0 0,11-14-134 0 0,-103 154 283 0 0,92-138-1659 0 0,5-7-630 0 0,0 0-3390 0 0</inkml:trace>
</inkml:ink>
</file>

<file path=ppt/ink/ink8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3.209"/>
    </inkml:context>
    <inkml:brush xml:id="br0">
      <inkml:brushProperty name="width" value="0.05" units="cm"/>
      <inkml:brushProperty name="height" value="0.05" units="cm"/>
    </inkml:brush>
  </inkml:definitions>
  <inkml:trace contextRef="#ctx0" brushRef="#br0">1 0 9890 0 0,'0'0'7700'0'0,"10"1"-7254"0"0,-3 0-317 0 0,0 0 1 0 0,0 0 0 0 0,0 0-1 0 0,0 1 1 0 0,0 0-1 0 0,0 1 1 0 0,-1-1 0 0 0,1 1-1 0 0,-1 1 1 0 0,0-1-1 0 0,9 7 1 0 0,7 5-127 0 0,1 0 0 0 0,0-2 0 0 0,1-1-1 0 0,1-1 1 0 0,0-1 0 0 0,32 9 0 0 0,37-1-10064 0 0,-82-16 511 0 0</inkml:trace>
</inkml:ink>
</file>

<file path=ppt/ink/ink8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3.818"/>
    </inkml:context>
    <inkml:brush xml:id="br0">
      <inkml:brushProperty name="width" value="0.05" units="cm"/>
      <inkml:brushProperty name="height" value="0.05" units="cm"/>
    </inkml:brush>
  </inkml:definitions>
  <inkml:trace contextRef="#ctx0" brushRef="#br0">1 35 7258 0 0,'0'0'11295'0'0,"4"-4"-11061"0"0,3-1-103 0 0,0 1 0 0 0,1 1 0 0 0,-1-1 0 0 0,1 1 0 0 0,0 1 0 0 0,-1-1 0 0 0,1 1 1 0 0,0 1-1 0 0,1-1 0 0 0,-1 2 0 0 0,0-1 0 0 0,0 1 0 0 0,0 0 0 0 0,1 0 0 0 0,-1 1 1 0 0,0 0-1 0 0,0 1 0 0 0,12 4 0 0 0,-18-6-132 0 0,-1 1 0 0 0,0-1 0 0 0,1 1 0 0 0,-1 0 0 0 0,0 0 1 0 0,0 0-1 0 0,0-1 0 0 0,1 1 0 0 0,-1 0 0 0 0,0 0 0 0 0,0 1 0 0 0,-1-1 0 0 0,1 0 0 0 0,0 0 0 0 0,0 0 1 0 0,0 1-1 0 0,-1-1 0 0 0,1 0 0 0 0,-1 1 0 0 0,1-1 0 0 0,-1 0 0 0 0,1 1 0 0 0,-1-1 0 0 0,0 1 1 0 0,0-1-1 0 0,0 1 0 0 0,0-1 0 0 0,0 1 0 0 0,0-1 0 0 0,0 1 0 0 0,0-1 0 0 0,-1 0 0 0 0,1 1 1 0 0,0-1-1 0 0,-1 1 0 0 0,1-1 0 0 0,-1 0 0 0 0,0 1 0 0 0,1-1 0 0 0,-2 2 0 0 0,-2 3 7 0 0,1 0-1 0 0,-1-1 1 0 0,0 1 0 0 0,0-1-1 0 0,-1 0 1 0 0,-9 9 0 0 0,6-7 56 0 0,0 0 0 0 0,0-1 0 0 0,-1 0 1 0 0,0 0-1 0 0,0-1 0 0 0,0 0 0 0 0,-1-1 1 0 0,1 0-1 0 0,-1 0 0 0 0,0-1 1 0 0,0 0-1 0 0,-21 2 0 0 0,30-5 151 0 0,50-9-954 0 0,-43 9 672 0 0,-1-1-1 0 0,1 0 1 0 0,-1 1 0 0 0,1 0-1 0 0,-1 1 1 0 0,1-1 0 0 0,-1 1 0 0 0,1 0-1 0 0,-1 0 1 0 0,0 1 0 0 0,0 0-1 0 0,1-1 1 0 0,-1 2 0 0 0,0-1-1 0 0,-1 1 1 0 0,1-1 0 0 0,0 1 0 0 0,-1 1-1 0 0,1-1 1 0 0,-1 1 0 0 0,0-1-1 0 0,0 1 1 0 0,-1 1 0 0 0,1-1-1 0 0,-1 0 1 0 0,5 8 0 0 0,3 8 52 0 0,-8-14-13 0 0,1 0 1 0 0,-1 0 0 0 0,0 0-1 0 0,-1 0 1 0 0,0 0 0 0 0,0 0-1 0 0,2 8 1 0 0,-4-12 52 0 0,0 0-1 0 0,0 0 1 0 0,-1 0 0 0 0,1 0 0 0 0,0 0-1 0 0,-1 0 1 0 0,1 0 0 0 0,-1 0 0 0 0,0 0-1 0 0,1 0 1 0 0,-1 0 0 0 0,0-1 0 0 0,0 1 0 0 0,0 0-1 0 0,-1 0 1 0 0,1-1 0 0 0,0 1 0 0 0,-1-1-1 0 0,1 1 1 0 0,0-1 0 0 0,-1 0 0 0 0,0 1-1 0 0,1-1 1 0 0,-1 0 0 0 0,0 0 0 0 0,0 0-1 0 0,0 0 1 0 0,-2 0 0 0 0,-6 4 197 0 0,0-1 0 0 0,0 0 0 0 0,0-1 0 0 0,0 0 0 0 0,-1-1 0 0 0,1 0 0 0 0,-1-1 0 0 0,0 0 0 0 0,1-1 0 0 0,-1 0 0 0 0,0 0 1 0 0,-14-3-1 0 0,22 2-171 0 0,1 0 1 0 0,-1-1 0 0 0,1 1 0 0 0,0 0 0 0 0,-1-1-1 0 0,1 0 1 0 0,0 0 0 0 0,0 1 0 0 0,0-1 0 0 0,0-1-1 0 0,-2-2 1 0 0,-4-13-1961 0 0,12 0-6559 0 0</inkml:trace>
</inkml:ink>
</file>

<file path=ppt/ink/ink8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4.316"/>
    </inkml:context>
    <inkml:brush xml:id="br0">
      <inkml:brushProperty name="width" value="0.05" units="cm"/>
      <inkml:brushProperty name="height" value="0.05" units="cm"/>
    </inkml:brush>
  </inkml:definitions>
  <inkml:trace contextRef="#ctx0" brushRef="#br0">59 1 8978 0 0,'0'0'9639'0'0,"-8"18"-9035"0"0,-26 58-42 0 0,31-69-394 0 0,0 0 0 0 0,1 0 1 0 0,-1 1-1 0 0,2-1 0 0 0,-1 1 0 0 0,1-1 0 0 0,0 1 1 0 0,1-1-1 0 0,0 1 0 0 0,0 0 0 0 0,2 13 0 0 0,0-2 157 0 0,-1-14-272 0 0,1 0 0 0 0,-1 0 1 0 0,1 0-1 0 0,0 0 0 0 0,0 0 0 0 0,1-1 0 0 0,-1 1 1 0 0,1 0-1 0 0,0-1 0 0 0,0 0 0 0 0,1 0 0 0 0,-1 0 1 0 0,1 0-1 0 0,6 5 0 0 0,0 0-7 0 0,1-1 1 0 0,0 0-1 0 0,0-1 0 0 0,20 10 1 0 0,-25-15-55 0 0,-1 0 0 0 0,0-1 0 0 0,1 0 0 0 0,-1 0 0 0 0,1 0 0 0 0,-1-1 0 0 0,1 0 0 0 0,5 0 0 0 0,-10 0 8 0 0,-1 0 4 0 0,1-1 1 0 0,-1 1 0 0 0,1-1-1 0 0,-1 1 1 0 0,0-1 0 0 0,0 1-1 0 0,1-1 1 0 0,-1 1 0 0 0,0-1 0 0 0,0 0-1 0 0,1 1 1 0 0,-1-1 0 0 0,0 1-1 0 0,0-1 1 0 0,0 1 0 0 0,0-1-1 0 0,0 0 1 0 0,0 1 0 0 0,0-1 0 0 0,0 1-1 0 0,0-1 1 0 0,0 0 0 0 0,0 1-1 0 0,-1-1 1 0 0,1 1 0 0 0,0-1-1 0 0,0 1 1 0 0,0-1 0 0 0,-1 0 0 0 0,1 1-1 0 0,0-1 1 0 0,-1 1 0 0 0,0-1-1 0 0,-8-21-83 0 0,1 14 66 0 0,1 1 1 0 0,-1 0 0 0 0,-1 0-1 0 0,1 1 1 0 0,-1 0 0 0 0,0 1 0 0 0,-1 0-1 0 0,1 0 1 0 0,-15-5 0 0 0,-11-5-806 0 0,40 29-7821 0 0</inkml:trace>
</inkml:ink>
</file>

<file path=ppt/ink/ink8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4.674"/>
    </inkml:context>
    <inkml:brush xml:id="br0">
      <inkml:brushProperty name="width" value="0.05" units="cm"/>
      <inkml:brushProperty name="height" value="0.05" units="cm"/>
    </inkml:brush>
  </inkml:definitions>
  <inkml:trace contextRef="#ctx0" brushRef="#br0">0 0 9146 0 0,'0'0'9405'0'0,"2"9"-8725"0"0,1 1-414 0 0,0 0 0 0 0,1 0 0 0 0,0 0 0 0 0,1 0 0 0 0,0-1 0 0 0,0 0 0 0 0,1 0 0 0 0,0 0 0 0 0,1-1 0 0 0,0 0 0 0 0,0 0 0 0 0,1-1 1 0 0,13 10-1 0 0,-6-6-200 0 0,-1 1 1 0 0,-1-1-1 0 0,16 18 1 0 0,-26-24-89 0 0,1-1 0 0 0,-1 1 0 0 0,0-1 0 0 0,0 1 0 0 0,0 0 0 0 0,-1 0 0 0 0,1 0 0 0 0,-1 1 1 0 0,0-1-1 0 0,-1 1 0 0 0,0-1 0 0 0,1 1 0 0 0,-2-1 0 0 0,1 8 0 0 0,-1-12-23 0 0,0 1 1 0 0,0-1-1 0 0,-1 0 1 0 0,1 1-1 0 0,-1-1 1 0 0,1 0-1 0 0,-1 0 1 0 0,1 1-1 0 0,-1-1 1 0 0,0 0-1 0 0,1 0 1 0 0,-1 0-1 0 0,0 0 1 0 0,0 0-1 0 0,0 0 1 0 0,0 0-1 0 0,0 0 1 0 0,0 0-1 0 0,0 0 1 0 0,0-1-1 0 0,0 1 1 0 0,-1 0-1 0 0,1-1 1 0 0,0 1-1 0 0,0-1 1 0 0,-1 1-1 0 0,-1-1 1 0 0,-19 6-2692 0 0,2-4-3549 0 0,15-1 2850 0 0</inkml:trace>
</inkml:ink>
</file>

<file path=ppt/ink/ink8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05.064"/>
    </inkml:context>
    <inkml:brush xml:id="br0">
      <inkml:brushProperty name="width" value="0.05" units="cm"/>
      <inkml:brushProperty name="height" value="0.05" units="cm"/>
    </inkml:brush>
  </inkml:definitions>
  <inkml:trace contextRef="#ctx0" brushRef="#br0">1 227 16780 0 0,'0'0'2472'0'0,"208"-173"-3352"0"0,-185 157 152 0 0,-3-1-344 0 0,1 4-649 0 0,-10 5-1560 0 0</inkml:trace>
</inkml:ink>
</file>

<file path=ppt/ink/ink8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17.471"/>
    </inkml:context>
    <inkml:brush xml:id="br0">
      <inkml:brushProperty name="width" value="0.05" units="cm"/>
      <inkml:brushProperty name="height" value="0.05" units="cm"/>
    </inkml:brush>
  </inkml:definitions>
  <inkml:trace contextRef="#ctx0" brushRef="#br0">151 58 3817 0 0,'0'0'15747'0'0,"-1"-9"-15151"0"0,-2-30-70 0 0,2 30 657 0 0,28 36-1105 0 0,-21-19-42 0 0,0 1-1 0 0,0-1 0 0 0,0 1 1 0 0,-1 0-1 0 0,-1 1 0 0 0,0-1 0 0 0,0 1 1 0 0,-1-1-1 0 0,0 1 0 0 0,0 0 1 0 0,-1 1-1 0 0,-1-1 0 0 0,1 0 0 0 0,-2 0 1 0 0,0 1-1 0 0,0-1 0 0 0,0 0 1 0 0,-1 1-1 0 0,-1-1 0 0 0,-4 16 0 0 0,4-18-11 0 0,-1 0 0 0 0,0 1-1 0 0,-1-1 1 0 0,1 0-1 0 0,-2-1 1 0 0,1 1 0 0 0,-1-1-1 0 0,0 0 1 0 0,0 0-1 0 0,-1 0 1 0 0,0-1 0 0 0,0 1-1 0 0,-1-2 1 0 0,0 1-1 0 0,0-1 1 0 0,0 0 0 0 0,0 0-1 0 0,-1-1 1 0 0,0 0-1 0 0,0 0 1 0 0,0-1 0 0 0,0 0-1 0 0,0 0 1 0 0,-16 2-1 0 0,-30-3 1424 0 0,103-15-794 0 0,-17 3-647 0 0,172-20-3 0 0,-160 28-4587 0 0,0 1-4802 0 0</inkml:trace>
</inkml:ink>
</file>

<file path=ppt/ink/ink8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17.844"/>
    </inkml:context>
    <inkml:brush xml:id="br0">
      <inkml:brushProperty name="width" value="0.05" units="cm"/>
      <inkml:brushProperty name="height" value="0.05" units="cm"/>
    </inkml:brush>
  </inkml:definitions>
  <inkml:trace contextRef="#ctx0" brushRef="#br0">0 0 7674 0 0,'0'0'8738'0'0,"8"1"-8851"0"0,4 3 506 0 0,-1 0 0 0 0,1 1-1 0 0,-1 1 1 0 0,0 0 0 0 0,0 0-1 0 0,0 1 1 0 0,-1 0-1 0 0,0 1 1 0 0,11 11 0 0 0,-3-4 8 0 0,83 82 973 0 0,-93-89-1327 0 0,-1 1-1 0 0,0 0 1 0 0,0 0 0 0 0,-1 0-1 0 0,0 1 1 0 0,-1 0-1 0 0,0 1 1 0 0,-1-1 0 0 0,6 19-1 0 0,-9-26-61 0 0,0 0 0 0 0,-1 0 0 0 0,1 0 0 0 0,-1 1 0 0 0,1-1 0 0 0,-1 0 0 0 0,0 0 0 0 0,0 0 0 0 0,-1 0 0 0 0,1 0 0 0 0,-1 0-1 0 0,1 0 1 0 0,-1 0 0 0 0,0 0 0 0 0,0 0 0 0 0,0 0 0 0 0,0 0 0 0 0,-1-1 0 0 0,1 1 0 0 0,-1 0 0 0 0,0-1 0 0 0,0 1 0 0 0,0-1-1 0 0,-3 4 1 0 0,-29 11-2844 0 0,-10-9-5436 0 0,30-6-1921 0 0</inkml:trace>
</inkml:ink>
</file>

<file path=ppt/ink/ink8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18.231"/>
    </inkml:context>
    <inkml:brush xml:id="br0">
      <inkml:brushProperty name="width" value="0.05" units="cm"/>
      <inkml:brushProperty name="height" value="0.05" units="cm"/>
    </inkml:brush>
  </inkml:definitions>
  <inkml:trace contextRef="#ctx0" brushRef="#br0">1 288 12547 0 0,'0'0'7316'0'0,"30"-33"-7008"0"0,93-104-93 0 0,-70 83-71 0 0,-27 38-114 0 0,-5 5-60 0 0,-17 9-164 0 0,48-25 235 0 0,-50 26-335 0 0,1 0 0 0 0,-1 0 1 0 0,1 0-1 0 0,0 0 0 0 0,0 0 0 0 0,-1 0 0 0 0,1 1 0 0 0,0 0 1 0 0,0-1-1 0 0,0 1 0 0 0,-1 0 0 0 0,1 0 0 0 0,0 0 0 0 0,0 1 1 0 0,0-1-1 0 0,4 2 0 0 0,-2 11-7113 0 0</inkml:trace>
</inkml:ink>
</file>

<file path=ppt/ink/ink8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18.605"/>
    </inkml:context>
    <inkml:brush xml:id="br0">
      <inkml:brushProperty name="width" value="0.05" units="cm"/>
      <inkml:brushProperty name="height" value="0.05" units="cm"/>
    </inkml:brush>
  </inkml:definitions>
  <inkml:trace contextRef="#ctx0" brushRef="#br0">60 59 6249 0 0,'0'0'6927'0'0,"-4"17"-5999"0"0,-3 1-608 0 0,4-11-157 0 0,1 0-1 0 0,-1 0 1 0 0,1 1 0 0 0,1-1-1 0 0,-1 0 1 0 0,1 1-1 0 0,1-1 1 0 0,-1 10-1 0 0,2-13 46 0 0,0-1 0 0 0,0 1 0 0 0,0 0-1 0 0,0-1 1 0 0,0 1 0 0 0,1-1-1 0 0,0 0 1 0 0,0 1 0 0 0,0-1-1 0 0,0 0 1 0 0,0 0 0 0 0,0 0 0 0 0,1 0-1 0 0,0 0 1 0 0,-1-1 0 0 0,1 1-1 0 0,0-1 1 0 0,0 0 0 0 0,1 0 0 0 0,-1 0-1 0 0,0 0 1 0 0,5 1 0 0 0,2 2-31 0 0,-1-1 1 0 0,1 0 0 0 0,0 0 0 0 0,0-1-1 0 0,1 0 1 0 0,17 1 0 0 0,-23-3-115 0 0,3 0 46 0 0,1-1 0 0 0,-1 1 0 0 0,0-2 0 0 0,0 1 0 0 0,15-3 0 0 0,-22 2-60 0 0,1 1 1 0 0,0-1 0 0 0,-1 0 0 0 0,1 1 0 0 0,0-1-1 0 0,-1 0 1 0 0,1 0 0 0 0,-1 0 0 0 0,1 0-1 0 0,-1 0 1 0 0,0-1 0 0 0,0 1 0 0 0,1 0 0 0 0,-1-1-1 0 0,0 1 1 0 0,0-1 0 0 0,0 1 0 0 0,0-1-1 0 0,0 1 1 0 0,-1-1 0 0 0,1 0 0 0 0,0 1 0 0 0,-1-1-1 0 0,1 0 1 0 0,-1 1 0 0 0,0-1 0 0 0,0 0-1 0 0,1 0 1 0 0,-1 0 0 0 0,0 1 0 0 0,-1-3 0 0 0,0-5-8 0 0,0 0 0 0 0,-1 1 0 0 0,0-1 0 0 0,-1 1 0 0 0,1 0 1 0 0,-2-1-1 0 0,1 1 0 0 0,-1 0 0 0 0,0 1 0 0 0,-8-10 1 0 0,-3-6-191 0 0,-1 2 0 0 0,-21-21 0 0 0,35 39 62 0 0,0 0 0 0 0,-1 1 0 0 0,1 0 0 0 0,-1-1 0 0 0,1 1 1 0 0,-1 0-1 0 0,0 0 0 0 0,0 0 0 0 0,0 1 0 0 0,0-1 1 0 0,0 1-1 0 0,0-1 0 0 0,0 1 0 0 0,-1 0 0 0 0,1 0 0 0 0,0 1 1 0 0,-1-1-1 0 0,1 1 0 0 0,-1-1 0 0 0,1 1 0 0 0,-1 0 1 0 0,1 1-1 0 0,0-1 0 0 0,-1 0 0 0 0,-4 2 0 0 0,4 0-360 0 0,-1 0-1 0 0,1 1 0 0 0,0-1 1 0 0,0 1-1 0 0,0 0 0 0 0,0 0 1 0 0,0 0-1 0 0,0 1 0 0 0,1-1 0 0 0,0 1 1 0 0,0 0-1 0 0,0 0 0 0 0,0 0 1 0 0,0 0-1 0 0,1 1 0 0 0,-4 8 1 0 0,-10 25-6732 0 0,10-26-58 0 0</inkml:trace>
</inkml:ink>
</file>

<file path=ppt/ink/ink8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18.965"/>
    </inkml:context>
    <inkml:brush xml:id="br0">
      <inkml:brushProperty name="width" value="0.05" units="cm"/>
      <inkml:brushProperty name="height" value="0.05" units="cm"/>
    </inkml:brush>
  </inkml:definitions>
  <inkml:trace contextRef="#ctx0" brushRef="#br0">123 0 6305 0 0,'0'0'11241'0'0,"-15"26"-10448"0"0,-49 78-157 0 0,56-92-434 0 0,1 1 1 0 0,0 0-1 0 0,-9 27 1 0 0,14-32-279 0 0,0 0-1 0 0,1 0 1 0 0,0 1 0 0 0,1 14-1 0 0,0-17-21 0 0,0-6 33 0 0,0 1-1 0 0,1 0 0 0 0,-1-1 0 0 0,0 1 0 0 0,0-1 0 0 0,0 1 0 0 0,0-1 0 0 0,1 1 0 0 0,-1-1 0 0 0,0 1 0 0 0,0-1 0 0 0,1 1 0 0 0,-1-1 0 0 0,0 1 0 0 0,1-1 0 0 0,-1 1 0 0 0,1-1 0 0 0,-1 1 0 0 0,1-1 0 0 0,-1 0 0 0 0,1 1 0 0 0,-1-1 0 0 0,1 0 1 0 0,-1 0-1 0 0,1 1 0 0 0,-1-1 0 0 0,1 0 0 0 0,-1 0 0 0 0,1 0 0 0 0,-1 1 0 0 0,1-1 0 0 0,0 0 0 0 0,0 0 0 0 0,13 0-6757 0 0</inkml:trace>
</inkml:ink>
</file>

<file path=ppt/ink/ink8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19.371"/>
    </inkml:context>
    <inkml:brush xml:id="br0">
      <inkml:brushProperty name="width" value="0.05" units="cm"/>
      <inkml:brushProperty name="height" value="0.05" units="cm"/>
    </inkml:brush>
  </inkml:definitions>
  <inkml:trace contextRef="#ctx0" brushRef="#br0">114 84 8266 0 0,'0'0'9739'0'0,"-14"5"-9511"0"0,-42 18-4 0 0,53-21-176 0 0,1-1-1 0 0,-1 1 0 0 0,0 0 1 0 0,1 0-1 0 0,-1 0 0 0 0,1 0 1 0 0,0 0-1 0 0,0 1 1 0 0,0-1-1 0 0,0 1 0 0 0,0-1 1 0 0,0 1-1 0 0,1 0 0 0 0,-1 0 1 0 0,1 0-1 0 0,0 0 1 0 0,0 0-1 0 0,-1 4 0 0 0,-3 48 1244 0 0,5-49-1057 0 0,0-1-134 0 0,0 0-1 0 0,1-1 1 0 0,0 1 0 0 0,0 0 0 0 0,1-1 0 0 0,-1 1-1 0 0,1-1 1 0 0,0 1 0 0 0,0-1 0 0 0,1 0 0 0 0,-1 0-1 0 0,1 0 1 0 0,0 0 0 0 0,0 0 0 0 0,0-1 0 0 0,0 1-1 0 0,1-1 1 0 0,-1 0 0 0 0,1 0 0 0 0,0 0 0 0 0,0 0-1 0 0,0-1 1 0 0,0 0 0 0 0,7 3 0 0 0,-2-1-17 0 0,0 0-1 0 0,1-1 1 0 0,-1 0 0 0 0,1-1-1 0 0,-1 0 1 0 0,1 0 0 0 0,0-1-1 0 0,-1 0 1 0 0,1-1 0 0 0,0 0 0 0 0,13-2-1 0 0,-20 1-44 0 0,0 1 0 0 0,-1-1-1 0 0,1 1 1 0 0,0-1 0 0 0,-1 0 0 0 0,1 0-1 0 0,-1 0 1 0 0,1-1 0 0 0,-1 1 0 0 0,0-1-1 0 0,1 1 1 0 0,-1-1 0 0 0,0 0 0 0 0,0 1-1 0 0,0-1 1 0 0,0 0 0 0 0,-1-1 0 0 0,1 1-1 0 0,0 0 1 0 0,1-5 0 0 0,0 2 11 0 0,-2 0 0 0 0,1 0 0 0 0,-1 0 0 0 0,0-1 0 0 0,0 1 0 0 0,0 0 0 0 0,0-1 1 0 0,-1 1-1 0 0,-1-11 0 0 0,-1-3-70 0 0,-2-1 0 0 0,0 2 0 0 0,-1-1 0 0 0,-13-31 0 0 0,12 33-144 0 0,3 7-216 0 0,-1 0-1 0 0,0 0 1 0 0,-1 1-1 0 0,0 0 1 0 0,0 0-1 0 0,-1 0 1 0 0,0 0-1 0 0,-11-11 1 0 0,16 19 56 0 0,1 1-1 0 0,-1-1 0 0 0,0 1 1 0 0,0 0-1 0 0,0-1 1 0 0,0 1-1 0 0,0 0 1 0 0,0-1-1 0 0,0 1 1 0 0,0 0-1 0 0,0 0 1 0 0,0 0-1 0 0,0 0 1 0 0,0 0-1 0 0,0 0 1 0 0,0 0-1 0 0,0 0 1 0 0,0 1-1 0 0,0-1 1 0 0,0 0-1 0 0,0 1 1 0 0,0-1-1 0 0,0 0 1 0 0,0 1-1 0 0,0-1 1 0 0,0 1-1 0 0,1 0 1 0 0,-1-1-1 0 0,0 1 1 0 0,0 0-1 0 0,1-1 1 0 0,-1 1-1 0 0,0 0 1 0 0,1 0-1 0 0,-1-1 1 0 0,1 1-1 0 0,-1 0 1 0 0,1 0-1 0 0,-1 0 1 0 0,1 0-1 0 0,-1 1 1 0 0,-1 1-699 0 0</inkml:trace>
</inkml:ink>
</file>

<file path=ppt/ink/ink8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19.854"/>
    </inkml:context>
    <inkml:brush xml:id="br0">
      <inkml:brushProperty name="width" value="0.05" units="cm"/>
      <inkml:brushProperty name="height" value="0.05" units="cm"/>
    </inkml:brush>
  </inkml:definitions>
  <inkml:trace contextRef="#ctx0" brushRef="#br0">116 12 7394 0 0,'0'0'8181'0'0,"-13"5"-8638"0"0,-44 19 477 0 0,54-22 71 0 0,-1 0 0 0 0,1 1 1 0 0,0 0-1 0 0,0 0 0 0 0,0 0 1 0 0,0 0-1 0 0,0 0 0 0 0,1 1 0 0 0,-1-1 1 0 0,1 1-1 0 0,0-1 0 0 0,0 1 0 0 0,1 0 1 0 0,-1 0-1 0 0,1 0 0 0 0,-1 0 0 0 0,1 0 1 0 0,1 0-1 0 0,-1 1 0 0 0,0-1 1 0 0,1 0-1 0 0,0 0 0 0 0,0 0 0 0 0,0 1 1 0 0,2 5-1 0 0,-2-3 507 0 0,0-1-410 0 0,2-1 0 0 0,-1 0-1 0 0,0 0 1 0 0,1 0 0 0 0,0 0-1 0 0,0 0 1 0 0,1 0 0 0 0,-1 0-1 0 0,1 0 1 0 0,0-1 0 0 0,0 0-1 0 0,1 1 1 0 0,-1-1 0 0 0,1 0-1 0 0,0-1 1 0 0,0 1 0 0 0,0-1-1 0 0,0 0 1 0 0,1 0 0 0 0,-1 0-1 0 0,1 0 1 0 0,0-1 0 0 0,0 0-1 0 0,0 0 1 0 0,0 0 0 0 0,7 1-1 0 0,-6-1-145 0 0,-1 0-1 0 0,1 0 1 0 0,-1-1-1 0 0,1 0 1 0 0,-1 0 0 0 0,1 0-1 0 0,0-1 1 0 0,-1 0-1 0 0,1 0 1 0 0,0 0 0 0 0,0-1-1 0 0,-1 1 1 0 0,1-2-1 0 0,0 1 1 0 0,-1 0-1 0 0,0-1 1 0 0,1 0 0 0 0,-1-1-1 0 0,0 1 1 0 0,0-1-1 0 0,0 0 1 0 0,0 0-1 0 0,0 0 1 0 0,-1-1 0 0 0,5-4-1 0 0,-7 5 12 0 0,0 0 0 0 0,-1 1 0 0 0,0-1-1 0 0,1 0 1 0 0,-1 0 0 0 0,0 0 0 0 0,-1 0 0 0 0,1 0 0 0 0,0 0-1 0 0,-1 0 1 0 0,0 0 0 0 0,0 0 0 0 0,1 0 0 0 0,-2 0-1 0 0,1 0 1 0 0,0 0 0 0 0,-1 0 0 0 0,1 0 0 0 0,-1 0 0 0 0,-2-4-1 0 0,1 0-35 0 0,-1 0-1 0 0,0 1 1 0 0,0-1 0 0 0,-1 1-1 0 0,1 0 1 0 0,-2 0-1 0 0,-7-9 1 0 0,0 3 56 0 0,-1 0 0 0 0,0 1 0 0 0,-29-20 0 0 0,-7 8-1952 0 0,43 21 380 0 0,0 0 0 0 0,0 0 0 0 0,-1 1 0 0 0,1 0 0 0 0,-12 0 0 0 0</inkml:trace>
</inkml:ink>
</file>

<file path=ppt/ink/ink8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20.305"/>
    </inkml:context>
    <inkml:brush xml:id="br0">
      <inkml:brushProperty name="width" value="0.05" units="cm"/>
      <inkml:brushProperty name="height" value="0.05" units="cm"/>
    </inkml:brush>
  </inkml:definitions>
  <inkml:trace contextRef="#ctx0" brushRef="#br0">105 21 7306 0 0,'0'0'3187'0'0,"-16"13"-3014"0"0,-52 40 145 0 0,66-51-172 0 0,0 0 0 0 0,0 0 1 0 0,1 0-1 0 0,-1 0 0 0 0,0 1 1 0 0,1-1-1 0 0,0 1 0 0 0,-1-1 1 0 0,1 1-1 0 0,0-1 0 0 0,0 1 1 0 0,1 0-1 0 0,-1-1 0 0 0,0 1 1 0 0,1 0-1 0 0,0 0 0 0 0,-1 0 1 0 0,1-1-1 0 0,0 1 0 0 0,1 0 1 0 0,-1 0-1 0 0,0 0 0 0 0,1-1 1 0 0,0 1-1 0 0,-1 0 0 0 0,1-1 1 0 0,0 1-1 0 0,0 0 0 0 0,1-1 1 0 0,-1 1-1 0 0,0-1 0 0 0,1 0 1 0 0,0 1-1 0 0,-1-1 0 0 0,1 0 1 0 0,4 3-1 0 0,-5-3 17 0 0,4 3 163 0 0,0 0 1 0 0,0 0 0 0 0,0-1-1 0 0,1 0 1 0 0,0 0-1 0 0,0 0 1 0 0,0 0 0 0 0,0-1-1 0 0,0 0 1 0 0,1 0-1 0 0,-1-1 1 0 0,1 0 0 0 0,0 0-1 0 0,11 1 1 0 0,-12-1-220 0 0,0-2 1 0 0,0 1-1 0 0,0 0 1 0 0,1-1-1 0 0,-1 0 1 0 0,0-1-1 0 0,0 1 1 0 0,0-1-1 0 0,0-1 1 0 0,0 1-1 0 0,0-1 0 0 0,0 0 1 0 0,0 0-1 0 0,-1 0 1 0 0,1-1-1 0 0,-1 0 1 0 0,6-4-1 0 0,-9 5-47 0 0,-1 0-1 0 0,1 0 0 0 0,-1-1 1 0 0,1 1-1 0 0,-1 0 0 0 0,0-1 0 0 0,0 1 1 0 0,0-1-1 0 0,0 0 0 0 0,0 1 1 0 0,-1-1-1 0 0,1 1 0 0 0,-1-1 1 0 0,0 0-1 0 0,0 0 0 0 0,0 1 1 0 0,0-1-1 0 0,0 0 0 0 0,0 1 0 0 0,-1-1 1 0 0,1 0-1 0 0,-1 1 0 0 0,0-1 1 0 0,0 1-1 0 0,0-1 0 0 0,0 1 1 0 0,0-1-1 0 0,-1 1 0 0 0,-2-4 0 0 0,-3-7-117 0 0,0 1-1 0 0,-1 0 0 0 0,-1 0 1 0 0,-12-12-1 0 0,10 11-1097 0 0,-24-25 1966 0 0,14 27-4544 0 0,20 10 3110 0 0,0 1 0 0 0,0 0 1 0 0,0 0-1 0 0,-1 0 0 0 0,1 0 1 0 0,0 0-1 0 0,0 0 1 0 0,0 0-1 0 0,0 0 0 0 0,0 0 1 0 0,0 1-1 0 0,-1-1 1 0 0,1 0-1 0 0,0 1 0 0 0,0-1 1 0 0,-1 1-1 0 0</inkml:trace>
</inkml:ink>
</file>

<file path=ppt/ink/ink8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21.177"/>
    </inkml:context>
    <inkml:brush xml:id="br0">
      <inkml:brushProperty name="width" value="0.05" units="cm"/>
      <inkml:brushProperty name="height" value="0.05" units="cm"/>
    </inkml:brush>
  </inkml:definitions>
  <inkml:trace contextRef="#ctx0" brushRef="#br0">262 0 5985 0 0,'0'0'13517'0'0,"6"2"-12673"0"0,-7 2-779 0 0,1 0 0 0 0,-1-1 1 0 0,0 1-1 0 0,0 0 0 0 0,0-1 1 0 0,-1 1-1 0 0,1-1 1 0 0,-1 1-1 0 0,0-1 0 0 0,0 0 1 0 0,-4 6-1 0 0,-33 35 422 0 0,28-33-403 0 0,-32 31 198 0 0,-74 56 1 0 0,83-71-755 0 0,30-21-1786 0 0</inkml:trace>
</inkml:ink>
</file>

<file path=ppt/ink/ink8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21.566"/>
    </inkml:context>
    <inkml:brush xml:id="br0">
      <inkml:brushProperty name="width" value="0.05" units="cm"/>
      <inkml:brushProperty name="height" value="0.05" units="cm"/>
    </inkml:brush>
  </inkml:definitions>
  <inkml:trace contextRef="#ctx0" brushRef="#br0">1 1 11490 0 0,'0'0'7693'0'0,"4"6"-7177"0"0,1 3-257 0 0,2 0 1 0 0,-1-1 0 0 0,1 0-1 0 0,0 0 1 0 0,1 0-1 0 0,-1-1 1 0 0,14 9 0 0 0,70 41 1344 0 0,-5-4-3090 0 0,-75-44 164 0 0,1-1-1 0 0,-2 2 1 0 0,1-1-1 0 0,16 22 1 0 0,-18-22-4021 0 0</inkml:trace>
</inkml:ink>
</file>

<file path=ppt/ink/ink8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22.378"/>
    </inkml:context>
    <inkml:brush xml:id="br0">
      <inkml:brushProperty name="width" value="0.05" units="cm"/>
      <inkml:brushProperty name="height" value="0.05" units="cm"/>
    </inkml:brush>
  </inkml:definitions>
  <inkml:trace contextRef="#ctx0" brushRef="#br0">17 62 1208 0 0,'0'0'9532'0'0,"-1"3"-9372"0"0,-3 6 463 0 0,1 1 1 0 0,1-1 0 0 0,0 1 0 0 0,0 0-1 0 0,1 0 1 0 0,0 0 0 0 0,1 0-1 0 0,0 0 1 0 0,0 0 0 0 0,1 0 0 0 0,1 0-1 0 0,2 10 1 0 0,-2-17-485 0 0,0 0 0 0 0,0 0 0 0 0,1 0 1 0 0,-1 0-1 0 0,1 0 0 0 0,0 0 0 0 0,0-1 0 0 0,0 0 0 0 0,0 1 0 0 0,0-1 0 0 0,0 0 1 0 0,1 0-1 0 0,-1-1 0 0 0,1 1 0 0 0,-1-1 0 0 0,1 0 0 0 0,0 1 0 0 0,-1-2 0 0 0,1 1 1 0 0,0 0-1 0 0,0-1 0 0 0,0 0 0 0 0,-1 0 0 0 0,6 0 0 0 0,-1 0-26 0 0,1 0 1 0 0,-1-1-1 0 0,0 0 1 0 0,1 0-1 0 0,-1-1 0 0 0,0 0 1 0 0,0 0-1 0 0,0-1 0 0 0,0 0 1 0 0,8-5-1 0 0,-11 5-55 0 0,-1 0 0 0 0,1 0 0 0 0,0 0 0 0 0,-1-1 0 0 0,0 1 0 0 0,0-1 0 0 0,0 0 0 0 0,-1-1-1 0 0,1 1 1 0 0,-1-1 0 0 0,0 1 0 0 0,0-1 0 0 0,0 0 0 0 0,-1 0 0 0 0,0 0 0 0 0,0-1 0 0 0,0 1 0 0 0,0 0 0 0 0,-1-1 0 0 0,0 1 0 0 0,0-1 0 0 0,-1 0-1 0 0,0 1 1 0 0,0-1 0 0 0,0 1 0 0 0,0-1 0 0 0,-1 0 0 0 0,0 1 0 0 0,0-1 0 0 0,0 1 0 0 0,-5-10 0 0 0,4 10-92 0 0,-1 1 1 0 0,0 0-1 0 0,-1 1 0 0 0,1-1 1 0 0,0 0-1 0 0,-1 1 0 0 0,0 0 1 0 0,0 0-1 0 0,0 0 0 0 0,0 0 1 0 0,0 1-1 0 0,-1-1 0 0 0,1 1 1 0 0,-1 0-1 0 0,0 1 1 0 0,1-1-1 0 0,-1 1 0 0 0,0 0 1 0 0,-8-1-1 0 0,-4 0-125 0 0,1 0-1 0 0,-1 1 1 0 0,0 2 0 0 0,-27 2-1 0 0,43-3 45 0 0,0 0 0 0 0,0 1 0 0 0,0-1 0 0 0,0 0-1 0 0,0 0 1 0 0,0 1 0 0 0,0-1 0 0 0,0 1 0 0 0,0-1 0 0 0,0 1-1 0 0,0-1 1 0 0,0 1 0 0 0,0-1 0 0 0,0 1 0 0 0,1 0 0 0 0,-1-1 0 0 0,0 1-1 0 0,0 0 1 0 0,1 0 0 0 0,-1 0 0 0 0,1 0 0 0 0,-1 0 0 0 0,1 0-1 0 0,-2 1 1 0 0,0 7-3838 0 0,2 1-3674 0 0</inkml:trace>
</inkml:ink>
</file>

<file path=ppt/ink/ink8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22.830"/>
    </inkml:context>
    <inkml:brush xml:id="br0">
      <inkml:brushProperty name="width" value="0.05" units="cm"/>
      <inkml:brushProperty name="height" value="0.05" units="cm"/>
    </inkml:brush>
  </inkml:definitions>
  <inkml:trace contextRef="#ctx0" brushRef="#br0">1 1 12427 0 0,'0'0'11933'0'0,"3"22"-12006"0"0</inkml:trace>
</inkml:ink>
</file>

<file path=ppt/ink/ink8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23.487"/>
    </inkml:context>
    <inkml:brush xml:id="br0">
      <inkml:brushProperty name="width" value="0.05" units="cm"/>
      <inkml:brushProperty name="height" value="0.05" units="cm"/>
    </inkml:brush>
  </inkml:definitions>
  <inkml:trace contextRef="#ctx0" brushRef="#br0">255 1 6153 0 0,'0'0'8750'0'0,"-24"1"-8620"0"0,-71 7 18 0 0,89-8-19 0 0,-1 1 0 0 0,1 0 0 0 0,0 0 0 0 0,0 1 1 0 0,0 0-1 0 0,0 0 0 0 0,1 0 0 0 0,-1 1 0 0 0,0-1 1 0 0,1 1-1 0 0,0 1 0 0 0,0-1 0 0 0,0 1 0 0 0,0 0 1 0 0,0 0-1 0 0,1 0 0 0 0,-1 1 0 0 0,-5 8 0 0 0,2-4 525 0 0,6-7-524 0 0,0 0 1 0 0,1 1-1 0 0,-1-1 0 0 0,0 0 0 0 0,1 1 1 0 0,0-1-1 0 0,-1 1 0 0 0,1-1 0 0 0,0 1 1 0 0,0 0-1 0 0,1-1 0 0 0,-1 1 0 0 0,0 0 0 0 0,1 0 1 0 0,0 0-1 0 0,0-1 0 0 0,0 1 0 0 0,0 0 1 0 0,0 0-1 0 0,0 0 0 0 0,1-1 0 0 0,-1 1 1 0 0,1 0-1 0 0,0 0 0 0 0,0-1 0 0 0,0 1 1 0 0,0 0-1 0 0,0-1 0 0 0,1 1 0 0 0,-1-1 0 0 0,1 0 1 0 0,2 4-1 0 0,7 7 75 0 0,0-2-1 0 0,1 1 1 0 0,0-1 0 0 0,23 15 0 0 0,-5-3-39 0 0,-19-13-165 0 0,12 8 29 0 0,-1 2 0 0 0,37 42 0 0 0,-54-56-70 0 0,0 0 0 0 0,-1 1 1 0 0,0 0-1 0 0,0-1 0 0 0,0 1 0 0 0,-1 1 1 0 0,0-1-1 0 0,-1 0 0 0 0,1 1 0 0 0,-1-1 0 0 0,-1 1 1 0 0,1 0-1 0 0,-1 0 0 0 0,-1-1 0 0 0,0 1 0 0 0,0 8 1 0 0,-1-14 6 0 0,1 0 1 0 0,-1 0-1 0 0,0 0 1 0 0,0 0 0 0 0,0 0-1 0 0,0 0 1 0 0,0-1 0 0 0,0 1-1 0 0,0 0 1 0 0,0-1-1 0 0,-1 1 1 0 0,1-1 0 0 0,-1 1-1 0 0,1-1 1 0 0,-1 0-1 0 0,0 1 1 0 0,1-1 0 0 0,-1 0-1 0 0,0 0 1 0 0,0 0 0 0 0,0-1-1 0 0,0 1 1 0 0,0 0-1 0 0,0-1 1 0 0,0 1 0 0 0,0-1-1 0 0,0 0 1 0 0,0 1-1 0 0,-4-1 1 0 0,2 0-45 0 0,0 1 0 0 0,-1-1 0 0 0,1 0 0 0 0,0-1 0 0 0,-1 1 1 0 0,1-1-1 0 0,0 1 0 0 0,-1-1 0 0 0,1-1 0 0 0,0 1 0 0 0,0-1 0 0 0,0 1 0 0 0,-5-4 0 0 0,1-1 117 0 0,1 1 0 0 0,0-2 1 0 0,0 1-1 0 0,0-1 0 0 0,1 0 0 0 0,0 0 0 0 0,1-1 0 0 0,-1 1 0 0 0,1-2 0 0 0,1 1 1 0 0,0 0-1 0 0,0-1 0 0 0,0 0 0 0 0,1 1 0 0 0,0-1 0 0 0,1-1 0 0 0,0 1 1 0 0,1 0-1 0 0,0-1 0 0 0,0 1 0 0 0,1 0 0 0 0,0-1 0 0 0,0 1 0 0 0,1-1 0 0 0,1 1 1 0 0,-1 0-1 0 0,2 0 0 0 0,-1 0 0 0 0,1 0 0 0 0,1 0 0 0 0,-1 0 0 0 0,8-11 0 0 0,1 2-132 0 0,1 0 0 0 0,1 0 0 0 0,1 1-1 0 0,24-22 1 0 0,8-1-9566 0 0</inkml:trace>
</inkml:ink>
</file>

<file path=ppt/ink/ink8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23.982"/>
    </inkml:context>
    <inkml:brush xml:id="br0">
      <inkml:brushProperty name="width" value="0.05" units="cm"/>
      <inkml:brushProperty name="height" value="0.05" units="cm"/>
    </inkml:brush>
  </inkml:definitions>
  <inkml:trace contextRef="#ctx0" brushRef="#br0">76 114 2745 0 0,'0'0'14017'0'0,"11"20"-13281"0"0,32 59-126 0 0,-41-75-512 0 0,0 0 0 0 0,0-1 1 0 0,1 0-1 0 0,-1 1 0 0 0,1-1 1 0 0,0 0-1 0 0,0 0 0 0 0,0 0 0 0 0,0-1 1 0 0,0 1-1 0 0,1-1 0 0 0,-1 0 1 0 0,1 0-1 0 0,0 0 0 0 0,0 0 0 0 0,0 0 1 0 0,-1-1-1 0 0,1 0 0 0 0,9 2 0 0 0,-5-1 103 0 0,-1-1-66 0 0,0 0 0 0 0,0-1 0 0 0,0 1 1 0 0,-1-1-1 0 0,1 0 0 0 0,0-1 0 0 0,0 0 0 0 0,0 0 1 0 0,0-1-1 0 0,0 1 0 0 0,-1-1 0 0 0,1-1 0 0 0,-1 1 1 0 0,1-1-1 0 0,-1-1 0 0 0,0 1 0 0 0,10-8 0 0 0,-13 9-85 0 0,0-1 0 0 0,0 1 0 0 0,1-1 0 0 0,-2 0 0 0 0,1 0 0 0 0,0 0 0 0 0,-1 0 0 0 0,1-1 0 0 0,-1 1 0 0 0,0-1 0 0 0,0 1 0 0 0,0-1 0 0 0,-1 0 0 0 0,1 0 0 0 0,-1 0 0 0 0,0 1 0 0 0,0-1 0 0 0,-1-1 0 0 0,1 1 0 0 0,-1 0 0 0 0,1 0 0 0 0,-1 0 0 0 0,-1 0 0 0 0,1 0 0 0 0,-1 0 0 0 0,1 0 0 0 0,-1 0 0 0 0,0 0 0 0 0,0 0 0 0 0,-1 0 0 0 0,-1-4 0 0 0,-1 1-18 0 0,-1 0 1 0 0,1 0 0 0 0,-1 0 0 0 0,-1 0-1 0 0,1 1 1 0 0,-1 0 0 0 0,0 0 0 0 0,-1 0-1 0 0,1 1 1 0 0,-1 0 0 0 0,0 0 0 0 0,0 1-1 0 0,-1 0 1 0 0,1 0 0 0 0,-1 1 0 0 0,-9-3-1 0 0,2 1-185 0 0,0 0 0 0 0,-1 2 0 0 0,0 0-1 0 0,0 1 1 0 0,0 0 0 0 0,0 1-1 0 0,-24 2 1 0 0,33 0-92 0 0,0 1 1 0 0,0-1-1 0 0,0 1 0 0 0,0 0 0 0 0,0 1 1 0 0,1 0-1 0 0,-12 6 0 0 0,-3 3-2816 0 0,3 1-3348 0 0,17-13 6035 0 0</inkml:trace>
</inkml:ink>
</file>

<file path=ppt/ink/ink8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36.752"/>
    </inkml:context>
    <inkml:brush xml:id="br0">
      <inkml:brushProperty name="width" value="0.05" units="cm"/>
      <inkml:brushProperty name="height" value="0.05" units="cm"/>
    </inkml:brush>
  </inkml:definitions>
  <inkml:trace contextRef="#ctx0" brushRef="#br0">11 475 6657 0 0,'0'0'5728'0'0,"-11"0"-4086"0"0,66-4-900 0 0,-1-2 0 0 0,1-3 0 0 0,-2-2 0 0 0,64-21 0 0 0,47-10-829 0 0,478-51 1133 0 0,-389 63-466 0 0,566-24-576 0 0,-284 5 113 0 0,-4-44-222 0 0,-339 57 54 0 0,-168 31 63 0 0,-1 0 0 0 0,1 2 0 0 0,0 1 0 0 0,0 1 0 0 0,0 1 0 0 0,47 6 0 0 0,-67-4 46 0 0,1 0 0 0 0,0 0-1 0 0,0 0 1 0 0,0 0-1 0 0,-1 1 1 0 0,0 0-1 0 0,6 4 1 0 0,-8-6-83 0 0,0 0-1 0 0,-1 1 1 0 0,1-1 0 0 0,0 1 0 0 0,-1 0 0 0 0,1 0 0 0 0,-1-1 0 0 0,1 1 0 0 0,-1 0-1 0 0,0 0 1 0 0,0 0 0 0 0,0 0 0 0 0,0 1 0 0 0,0-1 0 0 0,0 0 0 0 0,-1 0 0 0 0,1 4-1 0 0,-2-4-396 0 0,0 0-1 0 0,-1 0 0 0 0,1 0 0 0 0,-1-1 0 0 0,1 1 0 0 0,-1 0 0 0 0,0-1 0 0 0,1 1 0 0 0,-1-1 1 0 0,0 1-1 0 0,0-1 0 0 0,0 0 0 0 0,-4 2 0 0 0,0 0-3820 0 0</inkml:trace>
</inkml:ink>
</file>

<file path=ppt/ink/ink8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37.642"/>
    </inkml:context>
    <inkml:brush xml:id="br0">
      <inkml:brushProperty name="width" value="0.05" units="cm"/>
      <inkml:brushProperty name="height" value="0.05" units="cm"/>
    </inkml:brush>
  </inkml:definitions>
  <inkml:trace contextRef="#ctx0" brushRef="#br0">235 41 8458 0 0,'0'0'11354'0'0,"-5"-7"-11191"0"0,-13-17-140 0 0,18 23-41 0 0,0 1 0 0 0,1-1 1 0 0,-1 1-1 0 0,0-1 0 0 0,0 1 1 0 0,1-1-1 0 0,-1 1 0 0 0,0-1 1 0 0,0 1-1 0 0,1 0 1 0 0,-1-1-1 0 0,0 1 0 0 0,1-1 1 0 0,-1 1-1 0 0,1 0 0 0 0,-1 0 1 0 0,0-1-1 0 0,1 1 0 0 0,-1 0 1 0 0,1 0-1 0 0,-1-1 0 0 0,1 1 1 0 0,-1 0-1 0 0,1 0 1 0 0,-1 0-1 0 0,1 0 0 0 0,-1 0 1 0 0,1 0-1 0 0,-1-1 0 0 0,1 1 1 0 0,-1 1-1 0 0,1-1 0 0 0,-1 0 1 0 0,1 0-1 0 0,-1 0 0 0 0,1 0 1 0 0,-1 0-1 0 0,1 0 0 0 0,0 1 1 0 0,26 1-692 0 0,-24 0 724 0 0,1 0 0 0 0,-1 0 0 0 0,0 1 0 0 0,1-1 0 0 0,-1 1 1 0 0,0-1-1 0 0,-1 1 0 0 0,1 0 0 0 0,0 0 0 0 0,-1 1 0 0 0,0-1 1 0 0,1 1-1 0 0,-1-1 0 0 0,-1 1 0 0 0,1-1 0 0 0,0 1 0 0 0,-1 0 0 0 0,0 0 1 0 0,0 0-1 0 0,0 0 0 0 0,0 0 0 0 0,-1 0 0 0 0,0 0 0 0 0,1 0 1 0 0,-2 7-1 0 0,1-2 35 0 0,-1 0 1 0 0,0 0 0 0 0,-1-1 0 0 0,0 1-1 0 0,0-1 1 0 0,-1 1 0 0 0,0-1 0 0 0,0 0-1 0 0,-1 0 1 0 0,-9 15 0 0 0,-2-3-4 0 0,-1 0-1 0 0,0 0 1 0 0,-2-2 0 0 0,-27 23 0 0 0,40-36 64 0 0,-1-1 0 0 0,1 1-1 0 0,-1-1 1 0 0,0-1 0 0 0,0 1 0 0 0,0-1-1 0 0,-1 0 1 0 0,1-1 0 0 0,-1 1 0 0 0,0-1 0 0 0,1-1-1 0 0,-1 1 1 0 0,0-1 0 0 0,0 0 0 0 0,0-1-1 0 0,0 0 1 0 0,0 0 0 0 0,0 0 0 0 0,0-1 0 0 0,-14-3-1 0 0,9-5 972 0 0,19 0-571 0 0,23-2-605 0 0,1 7-171 0 0,1 1 0 0 0,0 2 0 0 0,0 1 0 0 0,0 2 0 0 0,57 9-1 0 0,-37-7-2498 0 0,-18-4-3162 0 0,-22 0 1971 0 0</inkml:trace>
</inkml:ink>
</file>

<file path=ppt/ink/ink8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38.094"/>
    </inkml:context>
    <inkml:brush xml:id="br0">
      <inkml:brushProperty name="width" value="0.05" units="cm"/>
      <inkml:brushProperty name="height" value="0.05" units="cm"/>
    </inkml:brush>
  </inkml:definitions>
  <inkml:trace contextRef="#ctx0" brushRef="#br0">23 86 4849 0 0,'0'0'11564'0'0,"-10"32"-11047"0"0,9-28-417 0 0,0-1 0 0 0,0 1 0 0 0,0 0 0 0 0,1 0 0 0 0,-1-1 0 0 0,1 1 0 0 0,0 0-1 0 0,0 0 1 0 0,0 0 0 0 0,0 0 0 0 0,1-1 0 0 0,0 1 0 0 0,0 0 0 0 0,0 0 0 0 0,0-1 0 0 0,0 1 0 0 0,1-1-1 0 0,-1 1 1 0 0,1-1 0 0 0,0 0 0 0 0,0 1 0 0 0,1-1 0 0 0,-1 0 0 0 0,0 0 0 0 0,1-1 0 0 0,0 1 0 0 0,4 3-1 0 0,2-1 39 0 0,0 0-1 0 0,1 0 1 0 0,-1-1-1 0 0,1 0 1 0 0,0-1-1 0 0,1 0 1 0 0,-1 0-1 0 0,21 1 0 0 0,-7-1 37 0 0,0-1-1 0 0,42-3 0 0 0,-54 0-97 0 0,0 0 0 0 0,-1 0 0 0 0,1-2 0 0 0,-1 1 0 0 0,1-2 1 0 0,-1 1-1 0 0,18-9 0 0 0,-28 10-7 0 0,0 1 1 0 0,0 0 0 0 0,0 0-1 0 0,0 0 1 0 0,0-1-1 0 0,0 1 1 0 0,0 0 0 0 0,-1-1-1 0 0,1 1 1 0 0,0-1-1 0 0,-1 1 1 0 0,1-1 0 0 0,-1 1-1 0 0,0-1 1 0 0,1 1 0 0 0,-1-1-1 0 0,0 1 1 0 0,0-1-1 0 0,0 1 1 0 0,0-1 0 0 0,0 0-1 0 0,0 1 1 0 0,-1-1-1 0 0,1 1 1 0 0,0-1 0 0 0,-1 1-1 0 0,1-1 1 0 0,-1 1-1 0 0,0-1 1 0 0,1 1 0 0 0,-2-2-1 0 0,-25-44 183 0 0,17 35-294 0 0,0 2 0 0 0,-1-1 0 0 0,0 1 0 0 0,0 1 1 0 0,-1 0-1 0 0,0 1 0 0 0,-1 0 0 0 0,0 0 0 0 0,0 2 0 0 0,-17-7 0 0 0,10 6-374 0 0,-1 0-1 0 0,0 2 0 0 0,0 1 0 0 0,0 0 0 0 0,0 1 1 0 0,-30 1-1 0 0,50 2 210 0 0,-1 0 0 0 0,1 0 0 0 0,0 0 0 0 0,0 0 0 0 0,-1 0 0 0 0,1 0 0 0 0,0 1 0 0 0,0-1 0 0 0,0 0 1 0 0,-1 1-1 0 0,1-1 0 0 0,0 1 0 0 0,0-1 0 0 0,0 1 0 0 0,0 0 0 0 0,0-1 0 0 0,0 1 0 0 0,0 0 0 0 0,0 0 0 0 0,0 0 0 0 0,0 1 0 0 0,-6 16-7942 0 0</inkml:trace>
</inkml:ink>
</file>

<file path=ppt/ink/ink8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38.639"/>
    </inkml:context>
    <inkml:brush xml:id="br0">
      <inkml:brushProperty name="width" value="0.05" units="cm"/>
      <inkml:brushProperty name="height" value="0.05" units="cm"/>
    </inkml:brush>
  </inkml:definitions>
  <inkml:trace contextRef="#ctx0" brushRef="#br0">60 43 3449 0 0,'0'0'7076'0'0,"-9"13"-7089"0"0,-27 39 262 0 0,33-48-139 0 0,1 1 0 0 0,1-1 0 0 0,-1 1 0 0 0,0 0 0 0 0,1 0 0 0 0,0 0 1 0 0,0-1-1 0 0,1 1 0 0 0,-1 0 0 0 0,1 0 0 0 0,0 0 0 0 0,0 0 0 0 0,1 0 0 0 0,-1 0 0 0 0,1 0 0 0 0,0 0 0 0 0,1 0 0 0 0,-1-1 1 0 0,1 1-1 0 0,0 0 0 0 0,2 4 0 0 0,-1-4 80 0 0,1 0-1 0 0,-1 1 1 0 0,1-2 0 0 0,0 1-1 0 0,0 0 1 0 0,0-1 0 0 0,1 1-1 0 0,-1-1 1 0 0,1 0 0 0 0,0-1 0 0 0,0 1-1 0 0,1-1 1 0 0,-1 0 0 0 0,1-1-1 0 0,-1 1 1 0 0,1-1 0 0 0,0 0 0 0 0,9 2-1 0 0,-4-1-15 0 0,0-1 0 0 0,1 0-1 0 0,-1-1 1 0 0,1 0 0 0 0,-1-1-1 0 0,1 0 1 0 0,-1-1 0 0 0,1 0-1 0 0,12-3 1 0 0,-20 3-94 0 0,0 1 0 0 0,0-1 0 0 0,0-1 0 0 0,0 1 0 0 0,0-1-1 0 0,-1 1 1 0 0,1-1 0 0 0,0 0 0 0 0,-1 0 0 0 0,1-1 0 0 0,-1 1 0 0 0,0-1 0 0 0,0 1 0 0 0,0-1 0 0 0,0 0 0 0 0,0-1 0 0 0,0 1 0 0 0,-1 0-1 0 0,0-1 1 0 0,0 1 0 0 0,0-1 0 0 0,0 0 0 0 0,0 1 0 0 0,1-6 0 0 0,-3 5-33 0 0,1-1 0 0 0,-1 0 0 0 0,0 1 0 0 0,-1-1 0 0 0,1 0 0 0 0,-1 1 0 0 0,0-1 0 0 0,0 1 0 0 0,0-1 0 0 0,-1 1 0 0 0,1-1 0 0 0,-1 1 0 0 0,0 0 0 0 0,0 0 0 0 0,-1 0 0 0 0,1 0 0 0 0,-1 0 1 0 0,0 0-1 0 0,0 1 0 0 0,0-1 0 0 0,-4-2 0 0 0,-10-11-452 0 0,0 1-1 0 0,-1 1 1 0 0,0 1 0 0 0,-1 1 0 0 0,0 0 0 0 0,-1 1 0 0 0,-39-16 0 0 0,45 25-1583 0 0,13 3 1549 0 0,0 0-1 0 0,0 0 1 0 0,0 1-1 0 0,0-1 0 0 0,0 0 1 0 0,1 0-1 0 0,-1 1 1 0 0,0-1-1 0 0,0 1 0 0 0,0-1 1 0 0,0 0-1 0 0,0 1 1 0 0,1 0-1 0 0,-1-1 0 0 0,0 1 1 0 0,0 0-1 0 0,1-1 1 0 0,-1 1-1 0 0,0 0 0 0 0,1-1 1 0 0,-1 1-1 0 0,1 0 1 0 0,-1 0-1 0 0,1 0 0 0 0,-1 0 1 0 0,1 0-1 0 0,-1 1 1 0 0,-1 4-3581 0 0</inkml:trace>
</inkml:ink>
</file>

<file path=ppt/ink/ink8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38.996"/>
    </inkml:context>
    <inkml:brush xml:id="br0">
      <inkml:brushProperty name="width" value="0.05" units="cm"/>
      <inkml:brushProperty name="height" value="0.05" units="cm"/>
    </inkml:brush>
  </inkml:definitions>
  <inkml:trace contextRef="#ctx0" brushRef="#br0">30 0 6865 0 0,'0'0'7577'0'0,"-5"21"-7352"0"0,-2 4-157 0 0,3-12-29 0 0,0-1 0 0 0,1 1 0 0 0,1 0 0 0 0,0 0 1 0 0,0 15-1 0 0,1-21-313 0 0,2 39 746 0 0,9-28-2077 0 0,9-5-3971 0 0</inkml:trace>
</inkml:ink>
</file>

<file path=ppt/ink/ink8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39.450"/>
    </inkml:context>
    <inkml:brush xml:id="br0">
      <inkml:brushProperty name="width" value="0.05" units="cm"/>
      <inkml:brushProperty name="height" value="0.05" units="cm"/>
    </inkml:brush>
  </inkml:definitions>
  <inkml:trace contextRef="#ctx0" brushRef="#br0">103 51 6273 0 0,'0'0'7847'0'0,"-16"17"-6694"0"0,-49 52-72 0 0,63-67-941 0 0,0 1 0 0 0,0-1 0 0 0,0 0 0 0 0,1 1 0 0 0,-1-1 1 0 0,0 1-1 0 0,1 0 0 0 0,0 0 0 0 0,-1-1 0 0 0,1 1 0 0 0,0 0 0 0 0,1 0 0 0 0,-1 0 0 0 0,0 0 0 0 0,1 0 0 0 0,0 0 0 0 0,0 0 0 0 0,0 0 0 0 0,0 0 0 0 0,0 0 1 0 0,0 0-1 0 0,2 5 0 0 0,0 3 538 0 0,-1-7-585 0 0,0-1-1 0 0,0 1 1 0 0,0-1 0 0 0,1 1 0 0 0,0-1 0 0 0,-1 0 0 0 0,1 1-1 0 0,0-1 1 0 0,1 0 0 0 0,-1 0 0 0 0,1 0 0 0 0,-1-1 0 0 0,1 1-1 0 0,0-1 1 0 0,0 1 0 0 0,0-1 0 0 0,0 0 0 0 0,0 0 0 0 0,1 0-1 0 0,-1-1 1 0 0,0 1 0 0 0,6 1 0 0 0,7 3-22 0 0,0-1 0 0 0,0 0 0 0 0,26 4 0 0 0,-29-7-52 0 0,-1 0-1 0 0,1-1 1 0 0,0 0 0 0 0,0-1 0 0 0,-1-1 0 0 0,14-2-1 0 0,-23 3 8 0 0,0 0 1 0 0,0-1-1 0 0,0 0 0 0 0,0 0 0 0 0,-1 0 0 0 0,1 0 0 0 0,0 0 0 0 0,0 0 0 0 0,-1-1 0 0 0,1 1 0 0 0,-1-1 0 0 0,1 0 0 0 0,-1 0 1 0 0,0 0-1 0 0,0 0 0 0 0,0 0 0 0 0,0 0 0 0 0,0-1 0 0 0,0 1 0 0 0,0-1 0 0 0,-1 1 0 0 0,0-1 0 0 0,1 0 0 0 0,-1 1 1 0 0,0-1-1 0 0,0 0 0 0 0,0 0 0 0 0,-1 0 0 0 0,1 0 0 0 0,0-4 0 0 0,-1-3-6 0 0,-1-1 0 0 0,0 0-1 0 0,0 1 1 0 0,-1-1 0 0 0,-1 1 0 0 0,1-1 0 0 0,-2 1-1 0 0,1 0 1 0 0,-1 0 0 0 0,-1 0 0 0 0,0 1 0 0 0,0-1-1 0 0,-1 1 1 0 0,0 1 0 0 0,-13-15 0 0 0,14 17-168 0 0,-1 0 1 0 0,1 0-1 0 0,-1 1 0 0 0,0-1 1 0 0,-1 1-1 0 0,1 1 0 0 0,-1-1 1 0 0,0 1-1 0 0,0 1 0 0 0,0-1 1 0 0,0 1-1 0 0,-1 0 0 0 0,1 1 1 0 0,-1-1-1 0 0,0 1 1 0 0,0 1-1 0 0,0 0 0 0 0,0 0 1 0 0,0 1-1 0 0,0-1 0 0 0,-14 3 1 0 0,19-1-203 0 0,0 0 1 0 0,0 0 0 0 0,0 1-1 0 0,0-1 1 0 0,1 1 0 0 0,-1 0 0 0 0,0-1-1 0 0,1 1 1 0 0,-1 0 0 0 0,1 1-1 0 0,0-1 1 0 0,0 0 0 0 0,0 1-1 0 0,0-1 1 0 0,0 1 0 0 0,0 0-1 0 0,-1 3 1 0 0,-10 32-8084 0 0,13-30 2472 0 0</inkml:trace>
</inkml:ink>
</file>

<file path=ppt/ink/ink8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39.979"/>
    </inkml:context>
    <inkml:brush xml:id="br0">
      <inkml:brushProperty name="width" value="0.05" units="cm"/>
      <inkml:brushProperty name="height" value="0.05" units="cm"/>
    </inkml:brush>
  </inkml:definitions>
  <inkml:trace contextRef="#ctx0" brushRef="#br0">130 1 6545 0 0,'0'0'7259'0'0,"-16"8"-6817"0"0,-52 29-52 0 0,65-35-265 0 0,-1 1 0 0 0,1-1 0 0 0,0 1 0 0 0,0 0 0 0 0,0 0-1 0 0,0 0 1 0 0,0 0 0 0 0,1 0 0 0 0,-1 1 0 0 0,1-1 0 0 0,0 1-1 0 0,0 0 1 0 0,0 0 0 0 0,1 0 0 0 0,-1 0 0 0 0,1 0-1 0 0,0 0 1 0 0,0 0 0 0 0,0 0 0 0 0,1 0 0 0 0,-1 0 0 0 0,1 0-1 0 0,0 1 1 0 0,0-1 0 0 0,1 0 0 0 0,1 7 0 0 0,-2 7 572 0 0,1-14-609 0 0,-1 1 0 0 0,1-1 0 0 0,0 0 0 0 0,-1 1 0 0 0,2-1 0 0 0,-1 0 0 0 0,1 0 0 0 0,-1 0 0 0 0,1 0 0 0 0,0 0 0 0 0,0 0 0 0 0,1 0 0 0 0,-1-1 0 0 0,1 1 0 0 0,0-1 0 0 0,0 0 0 0 0,0 1 0 0 0,0-1 0 0 0,1-1 0 0 0,-1 1 0 0 0,1 0 0 0 0,0-1 0 0 0,0 0 0 0 0,-1 0 0 0 0,1 0 0 0 0,1 0 0 0 0,5 1 0 0 0,4 1-4 0 0,-1 0-1 0 0,1-1 1 0 0,0 0 0 0 0,0-2 0 0 0,0 1-1 0 0,0-2 1 0 0,19 0 0 0 0,-27-1-23 0 0,-1 0 0 0 0,0 0 0 0 0,0-1 1 0 0,0 1-1 0 0,0-1 0 0 0,0 0 0 0 0,0 0 0 0 0,0-1 0 0 0,0 0 1 0 0,-1 1-1 0 0,0-2 0 0 0,1 1 0 0 0,-1 0 0 0 0,0-1 0 0 0,-1 0 1 0 0,1 0-1 0 0,-1 0 0 0 0,1 0 0 0 0,-1 0 0 0 0,0-1 0 0 0,-1 1 1 0 0,1-1-1 0 0,2-9 0 0 0,-3 10-20 0 0,0-1 1 0 0,0 0 0 0 0,-1 0-1 0 0,0 0 1 0 0,0 1 0 0 0,0-1-1 0 0,-1 0 1 0 0,1 0-1 0 0,-1-1 1 0 0,-1 1 0 0 0,1 0-1 0 0,0 0 1 0 0,-1 0 0 0 0,0 1-1 0 0,-1-1 1 0 0,1 0-1 0 0,-1 0 1 0 0,0 0 0 0 0,0 1-1 0 0,0-1 1 0 0,0 1 0 0 0,-1 0-1 0 0,0-1 1 0 0,-5-5 0 0 0,-1 2-82 0 0,1 1 1 0 0,-2 0 0 0 0,1 0 0 0 0,-1 1 0 0 0,0 0 0 0 0,0 1 0 0 0,-21-8 0 0 0,-27 0-2623 0 0,52 13 1150 0 0,-1 0-1 0 0,1 0 1 0 0,-1 1-1 0 0,1-1 1 0 0,0 1-1 0 0,-12 4 1 0 0</inkml:trace>
</inkml:ink>
</file>

<file path=ppt/ink/ink8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0.510"/>
    </inkml:context>
    <inkml:brush xml:id="br0">
      <inkml:brushProperty name="width" value="0.05" units="cm"/>
      <inkml:brushProperty name="height" value="0.05" units="cm"/>
    </inkml:brush>
  </inkml:definitions>
  <inkml:trace contextRef="#ctx0" brushRef="#br0">38 50 6665 0 0,'0'0'7335'0'0,"-5"8"-7681"0"0,0-1 537 0 0,1 1 1 0 0,0-1 0 0 0,0 1 0 0 0,1 0 0 0 0,0 1 0 0 0,1-1-1 0 0,0 0 1 0 0,0 1 0 0 0,0-1 0 0 0,1 1 0 0 0,1 0 0 0 0,0 12-1 0 0,0-16-78 0 0,0 0 0 0 0,0 0 0 0 0,0 0 0 0 0,1 0 0 0 0,0 0-1 0 0,0 0 1 0 0,1 0 0 0 0,-1 0 0 0 0,1-1 0 0 0,0 1 0 0 0,0 0-1 0 0,1-1 1 0 0,-1 0 0 0 0,1 1 0 0 0,0-1 0 0 0,0 0 0 0 0,0-1-1 0 0,1 1 1 0 0,-1 0 0 0 0,1-1 0 0 0,0 0 0 0 0,0 0 0 0 0,0 0-1 0 0,0 0 1 0 0,6 2 0 0 0,-4-3-18 0 0,1 1-1 0 0,0-1 1 0 0,0 0 0 0 0,0-1-1 0 0,0 0 1 0 0,0 0 0 0 0,0 0-1 0 0,0-1 1 0 0,1 0-1 0 0,-1-1 1 0 0,0 1 0 0 0,0-1-1 0 0,0-1 1 0 0,0 1 0 0 0,0-1-1 0 0,0 0 1 0 0,9-5-1 0 0,0 0 127 0 0,0-1-1 0 0,-1 0 0 0 0,0-1 1 0 0,19-15-1 0 0,-30 21-96 0 0,0-1-1 0 0,0 1 1 0 0,0-1-1 0 0,0 0 1 0 0,-1 0 0 0 0,0 0-1 0 0,0-1 1 0 0,0 1-1 0 0,0-1 1 0 0,-1 0 0 0 0,0 1-1 0 0,0-1 1 0 0,0 0-1 0 0,-1 0 1 0 0,1 0 0 0 0,-1-1-1 0 0,0 1 1 0 0,0-8 0 0 0,-1 7-94 0 0,-1 1 0 0 0,1 0 0 0 0,-1-1 0 0 0,0 1 0 0 0,0 0 0 0 0,-1 0 0 0 0,0-1 0 0 0,0 1 0 0 0,0 1 0 0 0,0-1 0 0 0,-1 0 0 0 0,0 0 0 0 0,0 1 0 0 0,0 0 0 0 0,0-1 0 0 0,-1 1 0 0 0,0 0 0 0 0,0 1 0 0 0,0-1 0 0 0,0 1 0 0 0,0 0 0 0 0,-1 0 0 0 0,1 0 0 0 0,-1 0 0 0 0,0 1 0 0 0,0 0 0 0 0,0 0 0 0 0,-8-2 0 0 0,1 0-625 0 0,-1 1 0 0 0,0 0 1 0 0,0 1-1 0 0,-20-1 0 0 0,17 2-2148 0 0,0 2-1 0 0,0 0 1 0 0,-17 3-1 0 0</inkml:trace>
</inkml:ink>
</file>

<file path=ppt/ink/ink8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1.867"/>
    </inkml:context>
    <inkml:brush xml:id="br0">
      <inkml:brushProperty name="width" value="0.05" units="cm"/>
      <inkml:brushProperty name="height" value="0.05" units="cm"/>
    </inkml:brush>
  </inkml:definitions>
  <inkml:trace contextRef="#ctx0" brushRef="#br0">58 0 9202 0 0,'0'0'8186'0'0,"41"6"-8246"0"0,-30 1 151 0 0,0 0 0 0 0,-1 1 0 0 0,0 0 0 0 0,-1 1 0 0 0,1 0 0 0 0,-2 0 0 0 0,1 1 0 0 0,-1 0 0 0 0,-1 0 0 0 0,0 1 0 0 0,9 19 0 0 0,-13-24-64 0 0,-1-1 1 0 0,0 1 0 0 0,-1 0 0 0 0,1-1 0 0 0,-1 1 0 0 0,-1 0-1 0 0,1 0 1 0 0,-1 0 0 0 0,0 0 0 0 0,0 0 0 0 0,0 0 0 0 0,-1 0-1 0 0,0 0 1 0 0,0 0 0 0 0,-1-1 0 0 0,0 1 0 0 0,0 0 0 0 0,0-1-1 0 0,0 1 1 0 0,-1-1 0 0 0,0 0 0 0 0,0 0 0 0 0,-1 0-1 0 0,1 0 1 0 0,-1-1 0 0 0,0 1 0 0 0,-5 3 0 0 0,-2 4 140 0 0,-1-2 0 0 0,0 1 0 0 0,-1-2 0 0 0,-16 10 0 0 0,24-16-4 0 0,1 0 0 0 0,-1-1 1 0 0,0 0-1 0 0,0 0 0 0 0,0 0 1 0 0,0 0-1 0 0,-1-1 1 0 0,1 0-1 0 0,0 0 0 0 0,-1-1 1 0 0,1 1-1 0 0,-1-1 0 0 0,1 0 1 0 0,0 0-1 0 0,-1-1 1 0 0,-5-1-1 0 0,11 2-124 0 0,-1 0 1 0 0,1 0-1 0 0,-1 0 1 0 0,1 0-1 0 0,0 0 1 0 0,-1 0-1 0 0,1 0 1 0 0,-1 0-1 0 0,1 0 1 0 0,0-1-1 0 0,-1 1 1 0 0,1 0-1 0 0,0 0 1 0 0,-1 0-1 0 0,1-1 1 0 0,0 1-1 0 0,-1 0 1 0 0,1 0-1 0 0,0-1 1 0 0,-1 1-1 0 0,1 0 1 0 0,0-1-1 0 0,0 1 1 0 0,-1 0-1 0 0,1-1 1 0 0,0 1-1 0 0,0 0 1 0 0,0-1 0 0 0,0 1-1 0 0,-1 0 1 0 0,1-1-1 0 0,0 1 1 0 0,0-1-1 0 0,10-9 114 0 0,22-3-664 0 0,-5 10 375 0 0,1 1-1 0 0,0 2 0 0 0,-1 0 0 0 0,40 6 1 0 0,14 0-3880 0 0,-1-9-9577 0 0,-69 1 8023 0 0</inkml:trace>
</inkml:ink>
</file>

<file path=ppt/ink/ink8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2.366"/>
    </inkml:context>
    <inkml:brush xml:id="br0">
      <inkml:brushProperty name="width" value="0.05" units="cm"/>
      <inkml:brushProperty name="height" value="0.05" units="cm"/>
    </inkml:brush>
  </inkml:definitions>
  <inkml:trace contextRef="#ctx0" brushRef="#br0">161 42 6897 0 0,'0'0'8276'0'0,"-11"35"-7358"0"0,11-29-734 0 0,0 0 1 0 0,1 0-1 0 0,-1 0 0 0 0,1 0 0 0 0,1 0 0 0 0,-1 0 0 0 0,1 0 0 0 0,0 0 0 0 0,0-1 0 0 0,1 1 0 0 0,0-1 0 0 0,0 1 0 0 0,0-1 0 0 0,0 0 0 0 0,1 0 0 0 0,0-1 0 0 0,0 1 0 0 0,6 5 0 0 0,-3-6-90 0 0,-1 1-1 0 0,0-1 0 0 0,1 0 1 0 0,0 0-1 0 0,0-1 0 0 0,0 0 1 0 0,0-1-1 0 0,1 1 0 0 0,-1-1 1 0 0,1-1-1 0 0,-1 1 0 0 0,1-1 1 0 0,-1-1-1 0 0,10 1 0 0 0,-5-1 50 0 0,1-1 0 0 0,-1 0 0 0 0,22-5-1 0 0,-30 5-78 0 0,-1 0 0 0 0,1 0-1 0 0,-1 0 1 0 0,1 0-1 0 0,-1-1 1 0 0,0 1-1 0 0,0-1 1 0 0,1 0-1 0 0,-1 0 1 0 0,0 0 0 0 0,-1 0-1 0 0,1-1 1 0 0,0 1-1 0 0,-1-1 1 0 0,1 0-1 0 0,-1 0 1 0 0,3-4 0 0 0,-3 4 21 0 0,-1 0 0 0 0,0 0 0 0 0,1 0 1 0 0,-1 0-1 0 0,0 0 0 0 0,-1-1 1 0 0,1 1-1 0 0,-1 0 0 0 0,1-1 1 0 0,-1 1-1 0 0,0-1 0 0 0,0 1 1 0 0,0 0-1 0 0,-1-1 0 0 0,1 1 1 0 0,-1 0-1 0 0,0-1 0 0 0,0 1 1 0 0,-2-5-1 0 0,1 3-98 0 0,-1 1 0 0 0,-1-1 0 0 0,1 0 0 0 0,0 1 0 0 0,-1 0 0 0 0,0 0 0 0 0,0 0 0 0 0,-1 0 0 0 0,1 0 0 0 0,-9-4 0 0 0,-2-1-190 0 0,-1 1 0 0 0,1 1 0 0 0,-1 0 0 0 0,-1 1 0 0 0,0 1 0 0 0,-26-5 0 0 0,27 8-77 0 0,-1 0 1 0 0,0 1-1 0 0,0 1 0 0 0,0 0 1 0 0,0 1-1 0 0,0 1 0 0 0,-26 6 0 0 0,-8 11-3465 0 0,6 10-4120 0 0</inkml:trace>
</inkml:ink>
</file>

<file path=ppt/ink/ink8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3.315"/>
    </inkml:context>
    <inkml:brush xml:id="br0">
      <inkml:brushProperty name="width" value="0.05" units="cm"/>
      <inkml:brushProperty name="height" value="0.05" units="cm"/>
    </inkml:brush>
  </inkml:definitions>
  <inkml:trace contextRef="#ctx0" brushRef="#br0">151 0 3841 0 0,'0'0'11912'0'0,"-14"3"-11892"0"0,-45 11 40 0 0,55-12-76 0 0,-1-1 1 0 0,1 2-1 0 0,0-1 1 0 0,0 0-1 0 0,0 1 1 0 0,0 0-1 0 0,0 0 1 0 0,1 0-1 0 0,-1 0 1 0 0,1 0 0 0 0,-1 1-1 0 0,1 0 1 0 0,1 0-1 0 0,-1 0 1 0 0,0 0-1 0 0,1 0 1 0 0,0 0-1 0 0,0 0 1 0 0,0 1-1 0 0,-1 4 1 0 0,3-7-10 0 0,-6 26-1656 0 0,4-13-3798 0 0</inkml:trace>
</inkml:ink>
</file>

<file path=ppt/ink/ink8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3.814"/>
    </inkml:context>
    <inkml:brush xml:id="br0">
      <inkml:brushProperty name="width" value="0.05" units="cm"/>
      <inkml:brushProperty name="height" value="0.05" units="cm"/>
    </inkml:brush>
  </inkml:definitions>
  <inkml:trace contextRef="#ctx0" brushRef="#br0">177 0 8066 0 0,'0'0'7105'0'0,"-18"3"-6963"0"0,-56 11-10 0 0,70-13-94 0 0,0 0 1 0 0,0 1 0 0 0,0-1 0 0 0,1 1-1 0 0,-1 0 1 0 0,0 0 0 0 0,1 0 0 0 0,0 1-1 0 0,-1-1 1 0 0,1 1 0 0 0,0 0-1 0 0,0-1 1 0 0,0 1 0 0 0,1 1 0 0 0,-1-1-1 0 0,1 0 1 0 0,0 1 0 0 0,0-1 0 0 0,0 1-1 0 0,0 0 1 0 0,0-1 0 0 0,1 1 0 0 0,0 0-1 0 0,-2 6 1 0 0,-2 6 426 0 0,3-12-323 0 0,1-1 0 0 0,0 1 0 0 0,-1-1 0 0 0,2 1-1 0 0,-1 0 1 0 0,0-1 0 0 0,1 1 0 0 0,0 0 0 0 0,-1 0 0 0 0,2-1 0 0 0,-1 1-1 0 0,0 0 1 0 0,1 0 0 0 0,-1 0 0 0 0,1-1 0 0 0,0 1 0 0 0,1-1-1 0 0,-1 1 1 0 0,2 3 0 0 0,0-2-82 0 0,0-1 0 0 0,1 1-1 0 0,-1-1 1 0 0,1 0 0 0 0,0 0-1 0 0,0 0 1 0 0,0 0 0 0 0,0-1 0 0 0,1 0-1 0 0,-1 0 1 0 0,1 0 0 0 0,6 2 0 0 0,-4-1-28 0 0,0-1 0 0 0,0 0 0 0 0,0-1 0 0 0,0 1 0 0 0,1-2-1 0 0,0 1 1 0 0,-1-1 0 0 0,1 0 0 0 0,0 0 0 0 0,-1-1 0 0 0,1 0 0 0 0,0-1 0 0 0,-1 0 0 0 0,1 0 0 0 0,0 0 0 0 0,-1-1 0 0 0,0 0 0 0 0,1-1 0 0 0,6-3 0 0 0,-12 5 18 0 0,0 0 1 0 0,0 0-1 0 0,0 0 0 0 0,0 0 0 0 0,0 0 1 0 0,0 0-1 0 0,-1-1 0 0 0,1 1 0 0 0,0-1 1 0 0,-1 0-1 0 0,1 1 0 0 0,-1-1 0 0 0,0 0 1 0 0,0 0-1 0 0,1 0 0 0 0,-1 0 0 0 0,0 0 1 0 0,-1 0-1 0 0,1 0 0 0 0,0 0 0 0 0,-1 0 1 0 0,1 0-1 0 0,-1 0 0 0 0,1-1 0 0 0,-1 1 1 0 0,0 0-1 0 0,0 0 0 0 0,0 0 0 0 0,0-1 1 0 0,-1 1-1 0 0,1 0 0 0 0,0 0 0 0 0,-1 0 0 0 0,0 0 1 0 0,1 0-1 0 0,-1-1 0 0 0,0 1 0 0 0,0 0 1 0 0,0 1-1 0 0,-1-1 0 0 0,1 0 0 0 0,0 0 1 0 0,-1 0-1 0 0,1 1 0 0 0,-1-1 0 0 0,-2-1 1 0 0,-10-11-294 0 0,0 1 1 0 0,-1 1-1 0 0,-1 0 1 0 0,-21-12-1 0 0,20 13-246 0 0,7 3-465 0 0,-23-13-2025 0 0,12 15-7549 0 0</inkml:trace>
</inkml:ink>
</file>

<file path=ppt/ink/ink8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4.326"/>
    </inkml:context>
    <inkml:brush xml:id="br0">
      <inkml:brushProperty name="width" value="0.05" units="cm"/>
      <inkml:brushProperty name="height" value="0.05" units="cm"/>
    </inkml:brush>
  </inkml:definitions>
  <inkml:trace contextRef="#ctx0" brushRef="#br0">80 45 2385 0 0,'0'0'6596'0'0,"-12"9"-5996"0"0,-35 26-67 0 0,45-34-426 0 0,0 1-1 0 0,0 0 1 0 0,0 0-1 0 0,1 0 0 0 0,-1 1 1 0 0,1-1-1 0 0,0 0 1 0 0,0 1-1 0 0,0-1 1 0 0,0 0-1 0 0,0 1 1 0 0,0-1-1 0 0,0 1 1 0 0,1 0-1 0 0,-1-1 0 0 0,1 1 1 0 0,0-1-1 0 0,0 1 1 0 0,0 0-1 0 0,0-1 1 0 0,0 1-1 0 0,2 4 1 0 0,-1 3 302 0 0,-1-4-242 0 0,0 0-1 0 0,1-1 1 0 0,0 0 0 0 0,0 1-1 0 0,0-1 1 0 0,1 1-1 0 0,0-1 1 0 0,0 0 0 0 0,0 0-1 0 0,0 0 1 0 0,1 0 0 0 0,0-1-1 0 0,0 1 1 0 0,0-1-1 0 0,1 1 1 0 0,0-1 0 0 0,-1 0-1 0 0,1 0 1 0 0,1-1 0 0 0,-1 1-1 0 0,0-1 1 0 0,1 0-1 0 0,0 0 1 0 0,0-1 0 0 0,0 1-1 0 0,0-1 1 0 0,0 0-1 0 0,0 0 1 0 0,1-1 0 0 0,5 2-1 0 0,-4-2-64 0 0,-1 0 0 0 0,0 0 0 0 0,0 0 0 0 0,0-1 0 0 0,1 0 0 0 0,-1 0 0 0 0,0-1-1 0 0,0 1 1 0 0,1-1 0 0 0,-1-1 0 0 0,0 1 0 0 0,0-1 0 0 0,0 0 0 0 0,0 0 0 0 0,-1-1 0 0 0,1 0 0 0 0,-1 0-1 0 0,1 0 1 0 0,-1-1 0 0 0,0 1 0 0 0,0-1 0 0 0,0-1 0 0 0,-1 1 0 0 0,0-1 0 0 0,0 1 0 0 0,6-9-1 0 0,-8 8-33 0 0,0 0-1 0 0,0 0 0 0 0,-1 0 1 0 0,1 0-1 0 0,-1-1 0 0 0,0 1 1 0 0,0 0-1 0 0,-1-1 0 0 0,0 1 1 0 0,0 0-1 0 0,0-1 0 0 0,0 1 1 0 0,-1-1-1 0 0,0 1 0 0 0,0 0 1 0 0,-1 0-1 0 0,1-1 0 0 0,-1 1 1 0 0,0 0-1 0 0,-1 0 0 0 0,1 1 1 0 0,-1-1-1 0 0,-3-4 0 0 0,1 1-574 0 0,0 0 1 0 0,-1 1-1 0 0,1 0 0 0 0,-2 0 0 0 0,1 0 0 0 0,-1 1 0 0 0,0 0 0 0 0,0 0 0 0 0,-1 1 0 0 0,1 0 0 0 0,-1 0 0 0 0,0 1 0 0 0,-10-4 0 0 0,-15 4-5466 0 0,30 4 4913 0 0</inkml:trace>
</inkml:ink>
</file>

<file path=ppt/ink/ink8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4.809"/>
    </inkml:context>
    <inkml:brush xml:id="br0">
      <inkml:brushProperty name="width" value="0.05" units="cm"/>
      <inkml:brushProperty name="height" value="0.05" units="cm"/>
    </inkml:brush>
  </inkml:definitions>
  <inkml:trace contextRef="#ctx0" brushRef="#br0">93 1 5777 0 0,'0'0'3780'0'0,"-15"13"-3382"0"0,-45 39 96 0 0,59-50-365 0 0,-1-1 1 0 0,1 1-1 0 0,-1 0 1 0 0,1-1-1 0 0,0 1 1 0 0,-1 0-1 0 0,1 0 1 0 0,0 0-1 0 0,0 0 1 0 0,0 0-1 0 0,1 0 1 0 0,-1 0-1 0 0,0 0 1 0 0,1 1-1 0 0,-1-1 1 0 0,1 0-1 0 0,0 0 1 0 0,0 0-1 0 0,0 1 1 0 0,0-1-1 0 0,0 0 1 0 0,0 0-1 0 0,1 1 1 0 0,-1-1-1 0 0,1 0 1 0 0,0 0-1 0 0,-1 0 1 0 0,1 0-1 0 0,0 0 1 0 0,0 0-1 0 0,0 0 1 0 0,0 0-1 0 0,1 0 1 0 0,-1 0-1 0 0,0-1 1 0 0,1 1-1 0 0,0 0 1 0 0,-1-1-1 0 0,4 3 1 0 0,-2-1 144 0 0,2 2-56 0 0,1 0 0 0 0,-1-1 0 0 0,1 1 0 0 0,1-1 0 0 0,-1-1 0 0 0,0 1 0 0 0,1-1 0 0 0,0 0 0 0 0,0 0 0 0 0,0-1 0 0 0,0 0 0 0 0,0 0 0 0 0,0-1 0 0 0,11 1 0 0 0,-11-1-87 0 0,0 0-1 0 0,0-1 1 0 0,-1 0-1 0 0,1-1 0 0 0,0 1 1 0 0,0-1-1 0 0,-1 0 1 0 0,1-1-1 0 0,0 0 1 0 0,-1 0-1 0 0,1 0 1 0 0,-1-1-1 0 0,0 1 1 0 0,0-2-1 0 0,10-6 1 0 0,-15 9-58 0 0,0 0 1 0 0,0-1 0 0 0,1 1 0 0 0,-1-1 0 0 0,0 1-1 0 0,-1-1 1 0 0,1 1 0 0 0,0-1 0 0 0,0 0 0 0 0,-1 0-1 0 0,1 1 1 0 0,-1-1 0 0 0,0 0 0 0 0,1 0 0 0 0,-1 1-1 0 0,0-1 1 0 0,0 0 0 0 0,0 0 0 0 0,0 0 0 0 0,0 1-1 0 0,-1-1 1 0 0,1 0 0 0 0,0 0 0 0 0,-1 1 0 0 0,0-1-1 0 0,1 0 1 0 0,-1 0 0 0 0,0 1 0 0 0,0-1-1 0 0,0 1 1 0 0,0-1 0 0 0,0 1 0 0 0,-2-3 0 0 0,-2-3-119 0 0,0 0 1 0 0,-1 0 0 0 0,0 0-1 0 0,-1 1 1 0 0,-9-7 0 0 0,3 3-571 0 0,0 1 0 0 0,-1 0 0 0 0,-26-11 1 0 0,32 17-1218 0 0,0 0 0 0 0,-1 0 0 0 0,1 1 0 0 0,-17-3 0 0 0</inkml:trace>
</inkml:ink>
</file>

<file path=ppt/ink/ink8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5.353"/>
    </inkml:context>
    <inkml:brush xml:id="br0">
      <inkml:brushProperty name="width" value="0.05" units="cm"/>
      <inkml:brushProperty name="height" value="0.05" units="cm"/>
    </inkml:brush>
  </inkml:definitions>
  <inkml:trace contextRef="#ctx0" brushRef="#br0">194 10 3873 0 0,'0'0'16721'0'0,"-2"-3"-16499"0"0,1 2-227 0 0,1 1-1 0 0,0 0 0 0 0,0-1 1 0 0,-1 1-1 0 0,1-1 0 0 0,0 1 1 0 0,-1 0-1 0 0,1-1 0 0 0,-1 1 1 0 0,1 0-1 0 0,0-1 0 0 0,-1 1 1 0 0,1 0-1 0 0,-1 0 0 0 0,1-1 1 0 0,-1 1-1 0 0,1 0 0 0 0,-1 0 1 0 0,1 0-1 0 0,-1 0 0 0 0,1 0 1 0 0,-1-1-1 0 0,1 1 0 0 0,-1 0 1 0 0,1 0-1 0 0,-1 0 0 0 0,1 1 1 0 0,-1-1-1 0 0,1 0 0 0 0,-1 0 1 0 0,1 0-1 0 0,-1 0 0 0 0,1 0 0 0 0,-1 1 1 0 0,1-1-1 0 0,-1 0 0 0 0,1 0 1 0 0,-1 1-1 0 0,1-1 0 0 0,0 0 1 0 0,-1 0-1 0 0,0 2 0 0 0,-15 25-363 0 0,14-23 402 0 0,-94 168 97 0 0,48-102-3082 0 0,44-63 1249 0 0,-1 0-1623 0 0</inkml:trace>
</inkml:ink>
</file>

<file path=ppt/ink/ink8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5.712"/>
    </inkml:context>
    <inkml:brush xml:id="br0">
      <inkml:brushProperty name="width" value="0.05" units="cm"/>
      <inkml:brushProperty name="height" value="0.05" units="cm"/>
    </inkml:brush>
  </inkml:definitions>
  <inkml:trace contextRef="#ctx0" brushRef="#br0">1 1 5625 0 0,'0'0'3509'0'0,"33"2"-3017"0"0,106 9 186 0 0,-123-9-251 0 0,1 0 1 0 0,-1 0-1 0 0,0 2 1 0 0,0 0 0 0 0,0 1-1 0 0,-1 0 1 0 0,28 15-1 0 0,2 0 292 0 0,-41-18-797 0 0,85 30 619 0 0,-28-19-7588 0 0,-47-11-812 0 0</inkml:trace>
</inkml:ink>
</file>

<file path=ppt/ink/ink8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6.246"/>
    </inkml:context>
    <inkml:brush xml:id="br0">
      <inkml:brushProperty name="width" value="0.05" units="cm"/>
      <inkml:brushProperty name="height" value="0.05" units="cm"/>
    </inkml:brush>
  </inkml:definitions>
  <inkml:trace contextRef="#ctx0" brushRef="#br0">27 0 5905 0 0,'0'0'5769'0'0,"15"1"-5148"0"0,45 1 73 0 0,-56-1-517 0 0,0 0-1 0 0,1 0 0 0 0,-1 0 0 0 0,0 0 0 0 0,0 1 1 0 0,0-1-1 0 0,0 1 0 0 0,0 0 0 0 0,0 1 0 0 0,-1-1 1 0 0,1 1-1 0 0,-1-1 0 0 0,1 1 0 0 0,-1 0 0 0 0,0 0 1 0 0,0 1-1 0 0,2 3 0 0 0,-1-3-68 0 0,-2-2-85 0 0,0 1 1 0 0,-1-1-1 0 0,0 0 0 0 0,1 1 1 0 0,-1 0-1 0 0,0-1 0 0 0,0 1 1 0 0,0 0-1 0 0,-1-1 1 0 0,1 1-1 0 0,-1 0 0 0 0,1 0 1 0 0,-1-1-1 0 0,0 1 0 0 0,0 0 1 0 0,0 0-1 0 0,0 0 1 0 0,-1-1-1 0 0,1 1 0 0 0,-1 0 1 0 0,0 0-1 0 0,0-1 0 0 0,0 1 1 0 0,0 0-1 0 0,0-1 0 0 0,0 1 1 0 0,-1-1-1 0 0,1 0 1 0 0,-1 1-1 0 0,0-1 0 0 0,0 0 1 0 0,-2 2-1 0 0,-4 7-125 0 0,-2-1 1 0 0,0-1-1 0 0,0 0 0 0 0,0 0 1 0 0,-14 8-1 0 0,18-12 103 0 0,-1-1 1 0 0,1-1-1 0 0,-1 1 0 0 0,0-1 0 0 0,0-1 1 0 0,0 1-1 0 0,0-1 0 0 0,-1 0 0 0 0,1-1 0 0 0,-1 1 1 0 0,-9-1-1 0 0,16-1 136 0 0,1-2-192 0 0,1 1-1 0 0,-1-1 0 0 0,0 1 1 0 0,1-1-1 0 0,0 1 1 0 0,-1 0-1 0 0,1-1 1 0 0,0 1-1 0 0,0-1 0 0 0,0 1 1 0 0,0 0-1 0 0,0 0 1 0 0,0 0-1 0 0,0-1 1 0 0,0 1-1 0 0,0 0 0 0 0,1 0 1 0 0,-1 0-1 0 0,0 1 1 0 0,1-1-1 0 0,-1 0 1 0 0,1 0-1 0 0,-1 1 0 0 0,1-1 1 0 0,-1 1-1 0 0,1 0 1 0 0,1-1-1 0 0,48-13-254 0 0,-47 14 270 0 0,1-2-33 0 0,1 1 0 0 0,-1 0 0 0 0,1 0 0 0 0,-1 1 0 0 0,1-1 0 0 0,-1 1 0 0 0,1 1 0 0 0,-1-1 0 0 0,1 1 0 0 0,-1 0 0 0 0,1 0 0 0 0,6 2 0 0 0,-10-1 76 0 0,1 0 1 0 0,0 0-1 0 0,-1 0 1 0 0,0 0-1 0 0,1 0 1 0 0,-1 1-1 0 0,0-1 1 0 0,0 0-1 0 0,0 1 0 0 0,-1 0 1 0 0,1-1-1 0 0,-1 1 1 0 0,1 0-1 0 0,-1 0 1 0 0,0 0-1 0 0,0 0 1 0 0,0 0-1 0 0,-1 0 1 0 0,1 0-1 0 0,-1 0 1 0 0,1 0-1 0 0,-1 5 1 0 0,1-2 138 0 0,-1-1 0 0 0,1 0 1 0 0,-1 0-1 0 0,0 1 0 0 0,0-1 0 0 0,-1 0 1 0 0,1 0-1 0 0,-1 1 0 0 0,0-1 0 0 0,-3 6 0 0 0,3-8 20 0 0,-1-1-1 0 0,0 0 1 0 0,1 0 0 0 0,-1 0-1 0 0,0-1 1 0 0,0 1-1 0 0,0 0 1 0 0,0-1-1 0 0,0 1 1 0 0,-1-1-1 0 0,1 0 1 0 0,0 1-1 0 0,-1-1 1 0 0,1 0-1 0 0,-1-1 1 0 0,1 1 0 0 0,-1 0-1 0 0,1-1 1 0 0,-1 1-1 0 0,0-1 1 0 0,1 0-1 0 0,-5 0 1 0 0,-15 3 617 0 0,14-2-605 0 0,0 0 1 0 0,0 0-1 0 0,0-1 1 0 0,0 1-1 0 0,0-2 1 0 0,0 1-1 0 0,-10-3 1 0 0</inkml:trace>
</inkml:ink>
</file>

<file path=ppt/ink/ink8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6.757"/>
    </inkml:context>
    <inkml:brush xml:id="br0">
      <inkml:brushProperty name="width" value="0.05" units="cm"/>
      <inkml:brushProperty name="height" value="0.05" units="cm"/>
    </inkml:brush>
  </inkml:definitions>
  <inkml:trace contextRef="#ctx0" brushRef="#br0">93 0 6137 0 0,'0'0'10516'0'0,"-14"23"-9724"0"0,-40 73-130 0 0,51-91-568 0 0,0 0 0 0 0,0 0 0 0 0,1 0 0 0 0,-1 0 0 0 0,1 1 0 0 0,0-1 0 0 0,1 1 0 0 0,-1 0 0 0 0,1-1 0 0 0,0 1 0 0 0,1 0 1 0 0,-1-1-1 0 0,1 1 0 0 0,1 10 0 0 0,0 6 90 0 0,-1-17-133 0 0,1-1 1 0 0,0 1-1 0 0,-1-1 1 0 0,1 1 0 0 0,1-1-1 0 0,-1 1 1 0 0,1-1 0 0 0,0 0-1 0 0,0 0 1 0 0,0 0 0 0 0,0 0-1 0 0,1 0 1 0 0,-1 0 0 0 0,1 0-1 0 0,0-1 1 0 0,0 0-1 0 0,1 1 1 0 0,-1-1 0 0 0,1 0-1 0 0,-1-1 1 0 0,1 1 0 0 0,0-1-1 0 0,0 1 1 0 0,0-1 0 0 0,5 1-1 0 0,0 1-15 0 0,-1-1-1 0 0,1 0 1 0 0,0 0 0 0 0,0-1-1 0 0,0 0 1 0 0,1-1-1 0 0,-1 0 1 0 0,0-1-1 0 0,0 0 1 0 0,1 0 0 0 0,14-3-1 0 0,-23 3-12 0 0,0 0 0 0 0,-1 0 0 0 0,1 0 0 0 0,-1 0-1 0 0,1 0 1 0 0,-1 0 0 0 0,1-1 0 0 0,0 1 0 0 0,-1 0 0 0 0,1 0 0 0 0,-1 0-1 0 0,1-1 1 0 0,-1 1 0 0 0,1 0 0 0 0,-1-1 0 0 0,1 1 0 0 0,-1 0-1 0 0,0-1 1 0 0,1 1 0 0 0,-1-1 0 0 0,1 1 0 0 0,-1-1 0 0 0,0 1-1 0 0,1-1 1 0 0,-1 1 0 0 0,0-1 0 0 0,0 1 0 0 0,0-1 0 0 0,1 1 0 0 0,-1-1-1 0 0,0 1 1 0 0,0-1 0 0 0,0 0 0 0 0,0 0 0 0 0,-11-21 199 0 0,-25-12-220 0 0,19 22-216 0 0,-32-20 132 0 0,15 23-3212 0 0,32 43-3253 0 0,3-22 1028 0 0</inkml:trace>
</inkml:ink>
</file>

<file path=ppt/ink/ink8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7.148"/>
    </inkml:context>
    <inkml:brush xml:id="br0">
      <inkml:brushProperty name="width" value="0.05" units="cm"/>
      <inkml:brushProperty name="height" value="0.05" units="cm"/>
    </inkml:brush>
  </inkml:definitions>
  <inkml:trace contextRef="#ctx0" brushRef="#br0">1 6 4777 0 0,'0'0'3822'0'0,"15"-5"-1433"0"0,-11 8-1790 0 0,1 1 1 0 0,-1 0-1 0 0,0 0 1 0 0,-1 1 0 0 0,1 0-1 0 0,-1-1 1 0 0,5 9-1 0 0,1 1 205 0 0,44 45 1213 0 0,17 23-997 0 0,-64-74-1129 0 0,-1 0-1 0 0,1 0 0 0 0,-2 1 0 0 0,1 0 0 0 0,-1 0 1 0 0,0 1-1 0 0,-1-1 0 0 0,3 12 0 0 0,-6-19-5 0 0,0 0 0 0 0,1 0 0 0 0,-1 0 0 0 0,0 0 0 0 0,0 0-1 0 0,0 1 1 0 0,0-1 0 0 0,0 0 0 0 0,-1 0 0 0 0,1 0 0 0 0,-1 0-1 0 0,1 0 1 0 0,-3 3 0 0 0,-12 11-7063 0 0</inkml:trace>
</inkml:ink>
</file>

<file path=ppt/ink/ink8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7.521"/>
    </inkml:context>
    <inkml:brush xml:id="br0">
      <inkml:brushProperty name="width" value="0.05" units="cm"/>
      <inkml:brushProperty name="height" value="0.05" units="cm"/>
    </inkml:brush>
  </inkml:definitions>
  <inkml:trace contextRef="#ctx0" brushRef="#br0">1 267 8970 0 0,'0'0'4497'0'0,"216"-168"-4545"0"0,-187 150-8 0 0,-1 1-32 0 0,0 0-104 0 0,-5 4-72 0 0,-1 0-144 0 0,-5 4-256 0 0,-4 1-489 0 0,-4 5-1295 0 0</inkml:trace>
</inkml:ink>
</file>

<file path=ppt/ink/ink8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8.428"/>
    </inkml:context>
    <inkml:brush xml:id="br0">
      <inkml:brushProperty name="width" value="0.05" units="cm"/>
      <inkml:brushProperty name="height" value="0.05" units="cm"/>
    </inkml:brush>
  </inkml:definitions>
  <inkml:trace contextRef="#ctx0" brushRef="#br0">0 51 7154 0 0,'0'0'8336'0'0,"40"-2"-6165"0"0,67-20-220 0 0,-79 14-2272 0 0,2 2-1 0 0,-1 1 1 0 0,46-3 0 0 0,-73 33-4580 0 0,-2-16-1866 0 0</inkml:trace>
</inkml:ink>
</file>

<file path=ppt/ink/ink8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48.879"/>
    </inkml:context>
    <inkml:brush xml:id="br0">
      <inkml:brushProperty name="width" value="0.05" units="cm"/>
      <inkml:brushProperty name="height" value="0.05" units="cm"/>
    </inkml:brush>
  </inkml:definitions>
  <inkml:trace contextRef="#ctx0" brushRef="#br0">1 86 9914 0 0,'0'0'6790'0'0,"35"-9"-6625"0"0,10-2-124 0 0,110-32-26 0 0,-92 28-1013 0 0,-20 9-5070 0 0,-29 4-3479 0 0</inkml:trace>
</inkml:ink>
</file>

<file path=ppt/ink/ink8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59.281"/>
    </inkml:context>
    <inkml:brush xml:id="br0">
      <inkml:brushProperty name="width" value="0.05" units="cm"/>
      <inkml:brushProperty name="height" value="0.05" units="cm"/>
    </inkml:brush>
  </inkml:definitions>
  <inkml:trace contextRef="#ctx0" brushRef="#br0">27 17 10154 0 0,'0'0'9737'0'0,"-6"-1"-9433"0"0,-15-8 69 0 0,40 4 329 0 0,55 4 369 0 0,-68 1-1067 0 0,2-1 5 0 0,0 2 0 0 0,-1-1 0 0 0,1 1 0 0 0,0 1 0 0 0,0-1 0 0 0,-1 1 0 0 0,1 1 0 0 0,-1-1 0 0 0,0 1 0 0 0,0 1 0 0 0,0-1 0 0 0,0 1 0 0 0,0 0 0 0 0,9 9 0 0 0,-12-10-7 0 0,-1 1 1 0 0,0-1 0 0 0,0 1-1 0 0,0 0 1 0 0,-1 0 0 0 0,1 0-1 0 0,-1 0 1 0 0,0 0 0 0 0,0 0-1 0 0,0 1 1 0 0,-1-1 0 0 0,1 1-1 0 0,-1-1 1 0 0,0 1 0 0 0,-1-1-1 0 0,1 1 1 0 0,-1 0 0 0 0,0-1-1 0 0,0 1 1 0 0,0 0 0 0 0,-1-1-1 0 0,0 1 1 0 0,0 0 0 0 0,0-1-1 0 0,-3 9 1 0 0,-1-2 28 0 0,-1 0 0 0 0,0 0-1 0 0,0-1 1 0 0,-1 1 0 0 0,-1-1 0 0 0,0-1 0 0 0,0 0 0 0 0,-1 0-1 0 0,0 0 1 0 0,0-1 0 0 0,-1-1 0 0 0,0 1 0 0 0,-1-2 0 0 0,-16 9 0 0 0,32-12-149 0 0,0 0 1 0 0,-1 0 0 0 0,1 0-1 0 0,0-1 1 0 0,0 0-1 0 0,0 0 1 0 0,11 3 0 0 0,-1-2 60 0 0,13 4-30 0 0,-1 0 1 0 0,40 16 0 0 0,-61-20 28 0 0,0 0 1 0 0,0 0 0 0 0,0 0-1 0 0,0 0 1 0 0,-1 1 0 0 0,1 0-1 0 0,-1 0 1 0 0,0 1 0 0 0,0-1-1 0 0,-1 1 1 0 0,1 0-1 0 0,-1 0 1 0 0,0 1 0 0 0,-1-1-1 0 0,1 1 1 0 0,3 9 0 0 0,-5-12 43 0 0,-1 0 1 0 0,0 0-1 0 0,-1 1 1 0 0,1-1-1 0 0,0 0 1 0 0,-1 1-1 0 0,0-1 1 0 0,0 0-1 0 0,0 1 1 0 0,0-1 0 0 0,-1 1-1 0 0,1-1 1 0 0,-1 0-1 0 0,0 0 1 0 0,1 1-1 0 0,-2-1 1 0 0,1 0-1 0 0,0 0 1 0 0,-1 0-1 0 0,-1 3 1 0 0,-1-1 74 0 0,0 0 0 0 0,0 0 0 0 0,-1-1-1 0 0,1 0 1 0 0,-1 1 0 0 0,0-2 0 0 0,0 1 0 0 0,0 0 0 0 0,-1-1 0 0 0,-6 3 0 0 0,-4 1 261 0 0,-1-1 0 0 0,0 0 0 0 0,0-1 0 0 0,-1-1 1 0 0,1 0-1 0 0,-30 1 0 0 0,40-5-991 0 0,-6 1 1528 0 0,0-1 1 0 0,0 0-1 0 0,-23-4 1 0 0,33 3-1054 0 0,0 1 0 0 0,0-1 0 0 0,0 0 0 0 0,0 0 0 0 0,0-1 1 0 0,1 1-1 0 0,-1-1 0 0 0,0 1 0 0 0,-3-4 0 0 0,-3-7-4342 0 0,5-6-3390 0 0</inkml:trace>
</inkml:ink>
</file>

<file path=ppt/ink/ink8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6:59.813"/>
    </inkml:context>
    <inkml:brush xml:id="br0">
      <inkml:brushProperty name="width" value="0.05" units="cm"/>
      <inkml:brushProperty name="height" value="0.05" units="cm"/>
    </inkml:brush>
  </inkml:definitions>
  <inkml:trace contextRef="#ctx0" brushRef="#br0">110 1 6689 0 0,'0'0'14553'0'0,"-14"23"-13957"0"0,-45 73-89 0 0,54-85-387 0 0,-1-1 0 0 0,2 1-1 0 0,-1 0 1 0 0,1 0 0 0 0,1 1 0 0 0,0-1 0 0 0,1 1 0 0 0,0-1 0 0 0,1 1-1 0 0,0 0 1 0 0,1 0 0 0 0,2 23 0 0 0,-1 2 165 0 0,0-26-203 0 0,0 1 0 0 0,1-1-1 0 0,0 0 1 0 0,1 0 0 0 0,0-1 0 0 0,0 1 0 0 0,1 0 0 0 0,9 14 0 0 0,3 4 39 0 0,31 43 1 0 0,-41-65-128 0 0,0 1 1 0 0,1-2-1 0 0,0 1 0 0 0,0-1 1 0 0,15 11-1 0 0,-20-15 3 0 0,1 0 0 0 0,0-1-1 0 0,-1 1 1 0 0,1-1 0 0 0,0 1 0 0 0,0-1 0 0 0,0 0-1 0 0,0 0 1 0 0,0 0 0 0 0,0 0 0 0 0,0-1 0 0 0,0 1 0 0 0,0-1-1 0 0,1 0 1 0 0,-1 0 0 0 0,0 0 0 0 0,0 0 0 0 0,0 0 0 0 0,0-1-1 0 0,1 0 1 0 0,2 0 0 0 0,-4-1 24 0 0,-1 1 0 0 0,1-1-1 0 0,-1 1 1 0 0,0-1 0 0 0,1 1-1 0 0,-1-1 1 0 0,0 0 0 0 0,0 1 0 0 0,0-1-1 0 0,0 0 1 0 0,-1 0 0 0 0,1 0 0 0 0,0 0-1 0 0,-1 0 1 0 0,1 0 0 0 0,-1 0 0 0 0,0 0-1 0 0,0 0 1 0 0,0 0 0 0 0,0 0 0 0 0,0 0-1 0 0,0 0 1 0 0,0 0 0 0 0,-1-3 0 0 0,-12-48 127 0 0,8 41-157 0 0,-1 1 0 0 0,0 0 1 0 0,0 1-1 0 0,-1-1 0 0 0,-1 1 0 0 0,1 1 1 0 0,-16-15-1 0 0,19 20-76 0 0,0 0 0 0 0,-1 0 0 0 0,1 1 0 0 0,-1-1 0 0 0,1 1 0 0 0,-1 1 0 0 0,0-1 0 0 0,0 1 0 0 0,-1-1 0 0 0,1 2 0 0 0,0-1 0 0 0,-1 0 0 0 0,1 1 0 0 0,-1 0 0 0 0,1 0 0 0 0,-1 1 0 0 0,1 0 0 0 0,-1 0 0 0 0,-6 0 0 0 0,10 1 3 0 0,0 0-1 0 0,0 0 1 0 0,1 0-1 0 0,-1 0 1 0 0,1 0 0 0 0,-1 0-1 0 0,1 0 1 0 0,-1 1-1 0 0,1-1 1 0 0,0 1-1 0 0,-1-1 1 0 0,1 1 0 0 0,0-1-1 0 0,0 1 1 0 0,0 0-1 0 0,0-1 1 0 0,0 1-1 0 0,1 0 1 0 0,-1 0 0 0 0,1-1-1 0 0,-1 1 1 0 0,1 0-1 0 0,-1 0 1 0 0,1 0 0 0 0,0 0-1 0 0,0 0 1 0 0,0 3-1 0 0,0 1-264 0 0,0-1-1 0 0,0 0 0 0 0,0 1 0 0 0,1-1 1 0 0,-1 0-1 0 0,1 1 0 0 0,1-1 0 0 0,-1 0 1 0 0,3 5-1 0 0,10 12-2814 0 0,-3-9-2422 0 0</inkml:trace>
</inkml:ink>
</file>

<file path=ppt/ink/ink8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7:00.170"/>
    </inkml:context>
    <inkml:brush xml:id="br0">
      <inkml:brushProperty name="width" value="0.05" units="cm"/>
      <inkml:brushProperty name="height" value="0.05" units="cm"/>
    </inkml:brush>
  </inkml:definitions>
  <inkml:trace contextRef="#ctx0" brushRef="#br0">1 0 14819 0 0,'0'0'9642'0'0,"7"41"-10814"0"0,2-25-1115 0 0,-6-11-1056 0 0</inkml:trace>
</inkml:ink>
</file>

<file path=ppt/ink/ink8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7:00.531"/>
    </inkml:context>
    <inkml:brush xml:id="br0">
      <inkml:brushProperty name="width" value="0.05" units="cm"/>
      <inkml:brushProperty name="height" value="0.05" units="cm"/>
    </inkml:brush>
  </inkml:definitions>
  <inkml:trace contextRef="#ctx0" brushRef="#br0">0 0 9194 0 0,'0'0'10121'0'0,"14"12"-9202"0"0,106 88 1851 0 0,-98-82-2450 0 0,-2 1 1 0 0,0 0 0 0 0,-1 2 0 0 0,17 22 0 0 0,-27-30-303 0 0,0 1 0 0 0,0 0 0 0 0,-1 1 0 0 0,-1-1 0 0 0,-1 1 0 0 0,0 1 0 0 0,-1-1 1 0 0,5 21-1 0 0,-10-35-43 0 0,1 1 0 0 0,-1-1 0 0 0,0 1 0 0 0,0 0 0 0 0,1-1 0 0 0,-1 1 0 0 0,0 0 0 0 0,0-1 0 0 0,-1 1 0 0 0,1-1 0 0 0,0 1 0 0 0,-1 0 0 0 0,1-1 0 0 0,0 1 0 0 0,-1-1 0 0 0,0 1 0 0 0,1-1 0 0 0,-1 1 0 0 0,0-1 0 0 0,0 1 0 0 0,0-1 0 0 0,0 0 0 0 0,0 1 0 0 0,0-1 0 0 0,0 0 0 0 0,0 0 0 0 0,-2 1 0 0 0,-18 6-3680 0 0,-4-6-6672 0 0</inkml:trace>
</inkml:ink>
</file>

<file path=ppt/ink/ink8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7:00.966"/>
    </inkml:context>
    <inkml:brush xml:id="br0">
      <inkml:brushProperty name="width" value="0.05" units="cm"/>
      <inkml:brushProperty name="height" value="0.05" units="cm"/>
    </inkml:brush>
  </inkml:definitions>
  <inkml:trace contextRef="#ctx0" brushRef="#br0">1 313 18236 0 0,'0'0'3937'0'0,"214"-194"-3865"0"0,-182 174-80 0 0,-1 1-56 0 0,-5-1-72 0 0,4 5-136 0 0,-4 2-200 0 0,-2 0-353 0 0,-3 2-999 0 0,-5 3-2457 0 0</inkml:trace>
</inkml:ink>
</file>

<file path=ppt/ink/ink8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7:01.556"/>
    </inkml:context>
    <inkml:brush xml:id="br0">
      <inkml:brushProperty name="width" value="0.05" units="cm"/>
      <inkml:brushProperty name="height" value="0.05" units="cm"/>
    </inkml:brush>
  </inkml:definitions>
  <inkml:trace contextRef="#ctx0" brushRef="#br0">162 202 6633 0 0,'0'0'17240'0'0,"0"-1"-17232"0"0,-1 1 1 0 0,1 0-1 0 0,0-1 0 0 0,0 1 0 0 0,0 0 1 0 0,-1-1-1 0 0,1 1 0 0 0,0 0 0 0 0,-1-1 1 0 0,1 1-1 0 0,0 0 0 0 0,-1-1 0 0 0,1 1 1 0 0,0 0-1 0 0,-1 0 0 0 0,1-1 0 0 0,0 1 1 0 0,-1 0-1 0 0,1 0 0 0 0,-1 0 1 0 0,1 0-1 0 0,0 0 0 0 0,-1 0 0 0 0,1-1 1 0 0,-2 1-1 0 0,3 12 64 0 0,1 0 1 0 0,0-1-1 0 0,0 1 1 0 0,1-1-1 0 0,1 1 1 0 0,0-1-1 0 0,0 0 1 0 0,1-1-1 0 0,0 1 1 0 0,1-1-1 0 0,1 0 1 0 0,-1 0 0 0 0,1-1-1 0 0,1 0 1 0 0,16 16-1 0 0,-31-38-569 0 0,0 0-1 0 0,1-1 1 0 0,1 1 0 0 0,-4-16-1 0 0,-21-50-1859 0 0,15 47 2071 0 0,-2 1-1 0 0,-22-30 1 0 0,32 50 585 0 0,-1 1 0 0 0,-1 0 0 0 0,1 0 1 0 0,-2 1-1 0 0,1 1 0 0 0,-1-1 0 0 0,-1 2 0 0 0,1-1 1 0 0,-13-5-1 0 0,21 13 819 0 0,9 7-415 0 0,24 20-167 0 0,44 32-287 0 0,2-8-137 0 0,-48-34-134 0 0,-1 1 0 0 0,0 2 0 0 0,-2 1 1 0 0,0 1-1 0 0,37 41 0 0 0,-58-58 2 0 0,-1 1 1 0 0,-1-1-1 0 0,1 1 0 0 0,-1 0 0 0 0,0 0 1 0 0,0 0-1 0 0,-1 0 0 0 0,1 1 0 0 0,-2-1 1 0 0,1 1-1 0 0,-1-1 0 0 0,0 1 0 0 0,0 0 1 0 0,0-1-1 0 0,-1 1 0 0 0,0 0 0 0 0,-2 12 1 0 0,1-15 39 0 0,-1 0-1 0 0,1 0 1 0 0,-1 0 0 0 0,0 0 0 0 0,0 0 0 0 0,0-1 0 0 0,-1 1-1 0 0,1 0 1 0 0,-1-1 0 0 0,0 0 0 0 0,0 0 0 0 0,0 0 0 0 0,0 0-1 0 0,0 0 1 0 0,-1 0 0 0 0,0-1 0 0 0,1 0 0 0 0,-1 0 0 0 0,0 0 0 0 0,0 0-1 0 0,0 0 1 0 0,0-1 0 0 0,0 0 0 0 0,0 0 0 0 0,-1 0 0 0 0,1 0-1 0 0,0-1 1 0 0,-7 1 0 0 0,3-1 30 0 0,-1 0-1 0 0,1 0 1 0 0,-1-1-1 0 0,1 1 1 0 0,-1-2 0 0 0,1 0-1 0 0,-1 0 1 0 0,1 0-1 0 0,-11-5 1 0 0,16 6-160 0 0,1-1 0 0 0,-1 1-1 0 0,0 0 1 0 0,1-1 0 0 0,-1 1 0 0 0,1-1 0 0 0,-1 0 0 0 0,1 0-1 0 0,0 0 1 0 0,0 0 0 0 0,0 0 0 0 0,0-1 0 0 0,0 1 0 0 0,0-1-1 0 0,1 1 1 0 0,-1-1 0 0 0,1 1 0 0 0,-1-1 0 0 0,1 0 0 0 0,0 0-1 0 0,0 0 1 0 0,1 0 0 0 0,-1 0 0 0 0,0 0 0 0 0,1 0 0 0 0,0 0-1 0 0,0 0 1 0 0,0 0 0 0 0,0 0 0 0 0,1-3 0 0 0,9-13-4288 0 0,1 9-2348 0 0</inkml:trace>
</inkml:ink>
</file>

<file path=ppt/ink/ink8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7:02.087"/>
    </inkml:context>
    <inkml:brush xml:id="br0">
      <inkml:brushProperty name="width" value="0.05" units="cm"/>
      <inkml:brushProperty name="height" value="0.05" units="cm"/>
    </inkml:brush>
  </inkml:definitions>
  <inkml:trace contextRef="#ctx0" brushRef="#br0">107 40 3417 0 0,'0'0'16122'0'0,"-12"29"-15527"0"0,-60 150 541 0 0,67-168-792 0 0,1-1-1 0 0,1 1 1 0 0,-1 0-1 0 0,2 1 1 0 0,-2 12 652 0 0,4-60 281 0 0,5 7-1379 0 0,1 1 0 0 0,1 0-1 0 0,2 0 1 0 0,0 1-1 0 0,2 0 1 0 0,1 1 0 0 0,1 0-1 0 0,29-41 1 0 0,-42 66 120 0 0,0 1 1 0 0,0 0-1 0 0,0 0 1 0 0,0-1-1 0 0,0 1 0 0 0,1 0 1 0 0,-1 0-1 0 0,0 0 1 0 0,0-1-1 0 0,0 1 1 0 0,1 0-1 0 0,-1 0 1 0 0,0 0-1 0 0,0-1 0 0 0,0 1 1 0 0,1 0-1 0 0,-1 0 1 0 0,0 0-1 0 0,0 0 1 0 0,1 0-1 0 0,-1 0 0 0 0,0 0 1 0 0,0-1-1 0 0,1 1 1 0 0,-1 0-1 0 0,0 0 1 0 0,1 0-1 0 0,-1 0 1 0 0,0 0-1 0 0,0 0 0 0 0,1 0 1 0 0,-1 0-1 0 0,0 0 1 0 0,1 1-1 0 0,-1-1 1 0 0,0 0-1 0 0,0 0 0 0 0,1 0 1 0 0,-1 0-1 0 0,0 0 1 0 0,0 0-1 0 0,1 1 1 0 0,-1-1-1 0 0,0 0 1 0 0,0 0-1 0 0,0 0 0 0 0,1 0 1 0 0,-1 1-1 0 0,0-1 1 0 0,0 0-1 0 0,0 0 1 0 0,0 1-1 0 0,1-1 0 0 0,-1 0 1 0 0,0 0-1 0 0,0 1 1 0 0,0-1-1 0 0,9 29 487 0 0,2 48-144 0 0,-10-68-258 0 0,12 67 121 0 0,-1-7-1069 0 0,-9-22-2879 0 0,-3-47 3531 0 0,0 1 0 0 0,0-1 0 0 0,-1 1 0 0 0,1-1 0 0 0,0 0 0 0 0,0 1 0 0 0,0-1 0 0 0,0 1 0 0 0,-1-1 0 0 0,1 0 0 0 0,0 1 0 0 0,0-1 0 0 0,-1 0 0 0 0,1 1 0 0 0,0-1 0 0 0,-1 0 0 0 0,1 0 1 0 0,0 1-1 0 0,-1-1 0 0 0,1 0 0 0 0,0 0 0 0 0,-1 1 0 0 0,1-1 0 0 0,-1 0 0 0 0,1 0 0 0 0,-1 0 0 0 0,1 0 0 0 0,-1 0 0 0 0</inkml:trace>
</inkml:ink>
</file>

<file path=ppt/ink/ink8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7:02.431"/>
    </inkml:context>
    <inkml:brush xml:id="br0">
      <inkml:brushProperty name="width" value="0.05" units="cm"/>
      <inkml:brushProperty name="height" value="0.05" units="cm"/>
    </inkml:brush>
  </inkml:definitions>
  <inkml:trace contextRef="#ctx0" brushRef="#br0">0 35 11698 0 0,'0'0'8678'0'0,"29"-6"-8974"0"0,89-17 15 0 0,-113 22 66 0 0,0 0 0 0 0,0 0 1 0 0,0 0-1 0 0,1 0 0 0 0,-1 1 0 0 0,0 0 0 0 0,1 0 1 0 0,-1 0-1 0 0,0 1 0 0 0,0 0 0 0 0,0 0 1 0 0,1 0-1 0 0,-1 1 0 0 0,7 3 0 0 0,9 3-6937 0 0</inkml:trace>
</inkml:ink>
</file>

<file path=ppt/ink/ink8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7:02.823"/>
    </inkml:context>
    <inkml:brush xml:id="br0">
      <inkml:brushProperty name="width" value="0.05" units="cm"/>
      <inkml:brushProperty name="height" value="0.05" units="cm"/>
    </inkml:brush>
  </inkml:definitions>
  <inkml:trace contextRef="#ctx0" brushRef="#br0">1 1 9842 0 0,'0'0'9972'0'0,"0"16"-9307"0"0,2 126 1223 0 0,-1-135-1856 0 0,1 1 0 0 0,-1 0 0 0 0,1-1 0 0 0,0 1 0 0 0,1-1 0 0 0,0 0 0 0 0,0 0 0 0 0,1 0 0 0 0,-1 0 0 0 0,1-1 0 0 0,1 1 0 0 0,0-1 0 0 0,-1 0 0 0 0,2 0 0 0 0,5 5 0 0 0,-8-8-8 0 0,1 0-1 0 0,0-1 1 0 0,-1 1 0 0 0,1-1-1 0 0,0 0 1 0 0,0 0 0 0 0,0 0-1 0 0,0 0 1 0 0,1-1-1 0 0,-1 0 1 0 0,0 1 0 0 0,1-2-1 0 0,-1 1 1 0 0,1 0 0 0 0,-1-1-1 0 0,1 0 1 0 0,-1 0-1 0 0,1 0 1 0 0,-1-1 0 0 0,0 1-1 0 0,1-1 1 0 0,-1 0 0 0 0,1-1-1 0 0,-1 1 1 0 0,0-1-1 0 0,8-3 1 0 0,-8 2 1 0 0,1 0-1 0 0,-1 0 1 0 0,0-1-1 0 0,0 1 1 0 0,0-1-1 0 0,0 0 1 0 0,-1 0-1 0 0,0 0 1 0 0,1 0-1 0 0,-1-1 1 0 0,-1 1-1 0 0,1-1 1 0 0,-1 0-1 0 0,0 1 1 0 0,0-1-1 0 0,0 0 1 0 0,-1 0-1 0 0,2-9 1 0 0,1-10 8 0 0,-2 1 0 0 0,-1-1 0 0 0,-1-24-1 0 0,1-20-116 0 0,12 269 1622 0 0,-9-151-1425 0 0,2-1-1 0 0,25 96 1 0 0,4-48-2729 0 0,-31-89 680 0 0</inkml:trace>
</inkml:ink>
</file>

<file path=ppt/ink/ink8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7:03.196"/>
    </inkml:context>
    <inkml:brush xml:id="br0">
      <inkml:brushProperty name="width" value="0.05" units="cm"/>
      <inkml:brushProperty name="height" value="0.05" units="cm"/>
    </inkml:brush>
  </inkml:definitions>
  <inkml:trace contextRef="#ctx0" brushRef="#br0">306 0 10898 0 0,'0'0'10195'0'0,"-32"16"-9487"0"0,-100 50-32 0 0,50-20 437 0 0,42-6-555 0 0,39-39-553 0 0,-1 1-7 0 0,0 0 0 0 0,1-1 0 0 0,-1 1 0 0 0,1 0-1 0 0,0 0 1 0 0,-1-1 0 0 0,1 1 0 0 0,0 0 0 0 0,0 0 0 0 0,0 0 0 0 0,1 1 0 0 0,-1-1-1 0 0,0 0 1 0 0,1 0 0 0 0,-1 0 0 0 0,1 0 0 0 0,0 1 0 0 0,0-1 0 0 0,0 0-1 0 0,0 0 1 0 0,1 3 0 0 0,-1-2 23 0 0,1-1-1 0 0,1 0 1 0 0,-1 0-1 0 0,0 0 1 0 0,1-1 0 0 0,-1 1-1 0 0,1 0 1 0 0,-1 0-1 0 0,1-1 1 0 0,0 1-1 0 0,-1-1 1 0 0,1 0-1 0 0,0 1 1 0 0,0-1 0 0 0,0 0-1 0 0,0 0 1 0 0,3 1-1 0 0,11 3 121 0 0,1 1 0 0 0,-1-2 0 0 0,1 0-1 0 0,24 1 1 0 0,-27-3-172 0 0,0 0 102 0 0,8 0 13 0 0,1 2-1 0 0,-1 1 0 0 0,0 0 1 0 0,23 10-1 0 0,-41-13-56 0 0,1-1 0 0 0,-1 1 1 0 0,0 0-1 0 0,0 0 0 0 0,0 1 1 0 0,0-1-1 0 0,0 1 0 0 0,-1 0 0 0 0,1 0 1 0 0,-1 0-1 0 0,1 1 0 0 0,-1-1 1 0 0,0 1-1 0 0,-1 0 0 0 0,1-1 0 0 0,-1 1 1 0 0,1 0-1 0 0,-1 1 0 0 0,-1-1 1 0 0,1 0-1 0 0,0 1 0 0 0,-1-1 0 0 0,0 1 1 0 0,0-1-1 0 0,0 1 0 0 0,0 6 1 0 0,-2-5-36 0 0,1-1 0 0 0,-1 0 0 0 0,0 0-1 0 0,0 0 1 0 0,0 0 0 0 0,-1 0 0 0 0,0 0 0 0 0,0 0 0 0 0,0 0 0 0 0,-1 0 0 0 0,1-1 0 0 0,-1 1 0 0 0,0-1 0 0 0,-1 0 0 0 0,-4 5 0 0 0,-6 5-1491 0 0,0-1-1 0 0,-29 19 1 0 0,34-25-28 0 0,-6 3-9507 0 0</inkml:trace>
</inkml:ink>
</file>

<file path=ppt/ink/ink8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01.019"/>
    </inkml:context>
    <inkml:brush xml:id="br0">
      <inkml:brushProperty name="width" value="0.05" units="cm"/>
      <inkml:brushProperty name="height" value="0.05" units="cm"/>
    </inkml:brush>
  </inkml:definitions>
  <inkml:trace contextRef="#ctx0" brushRef="#br0">46 27 4865 0 0,'0'0'12641'0'0,"-10"0"-12339"0"0,-9-1-238 0 0,3 0 489 0 0,45-4 605 0 0,-11 2-836 0 0,16-4-40 0 0,1 2 0 0 0,-1 2-1 0 0,1 1 1 0 0,46 4 0 0 0,-79-2-283 0 0,0 0 0 0 0,0 0 0 0 0,0 0 0 0 0,0 1 0 0 0,1-1 1 0 0,-1 1-1 0 0,0 0 0 0 0,0-1 0 0 0,0 1 0 0 0,0 0 0 0 0,0 0 0 0 0,-1 0 0 0 0,1 0 0 0 0,0 1 0 0 0,0-1 1 0 0,-1 0-1 0 0,1 1 0 0 0,-1-1 0 0 0,1 1 0 0 0,-1 0 0 0 0,1-1 0 0 0,-1 1 0 0 0,0 0 0 0 0,0 0 1 0 0,0 0-1 0 0,0 0 0 0 0,0 0 0 0 0,-1 0 0 0 0,1 0 0 0 0,0 0 0 0 0,-1 0 0 0 0,0 0 0 0 0,1 0 1 0 0,-1 0-1 0 0,0 1 0 0 0,0-1 0 0 0,0 0 0 0 0,-1 0 0 0 0,1 0 0 0 0,0 0 0 0 0,-1 0 0 0 0,1 0 1 0 0,-1 1-1 0 0,-1 2 0 0 0,-1 3-5 0 0,0 0 0 0 0,-1 0 0 0 0,1-1 0 0 0,-2 1-1 0 0,1-1 1 0 0,-1 0 0 0 0,0 0 0 0 0,0 0 0 0 0,-1-1 0 0 0,-7 7 0 0 0,6-8 44 0 0,0 0 0 0 0,0 0 0 0 0,0-1-1 0 0,0 0 1 0 0,-1 0 0 0 0,0-1 0 0 0,0 0-1 0 0,0-1 1 0 0,0 1 0 0 0,0-2 0 0 0,0 1 0 0 0,-1-1-1 0 0,1 0 1 0 0,-12-1 0 0 0,20 0 23 0 0,30-7-976 0 0,-17 5 789 0 0,0 2-1 0 0,0-1 0 0 0,0 2 0 0 0,0-1 0 0 0,0 2 0 0 0,0 0 0 0 0,-1 0 0 0 0,1 1 0 0 0,15 6 0 0 0,-22-7 119 0 0,-1 1-1 0 0,0-1 0 0 0,0 1 0 0 0,0-1 0 0 0,-1 1 1 0 0,1 1-1 0 0,-1-1 0 0 0,1 1 0 0 0,-1-1 0 0 0,0 1 0 0 0,-1 0 1 0 0,1 1-1 0 0,-1-1 0 0 0,1 1 0 0 0,-1 0 0 0 0,-1-1 0 0 0,1 1 1 0 0,-1 0-1 0 0,0 1 0 0 0,0-1 0 0 0,0 0 0 0 0,-1 1 0 0 0,1-1 1 0 0,-1 8-1 0 0,0-10 34 0 0,-1-1 0 0 0,0 1 1 0 0,0-1-1 0 0,0 1 0 0 0,-1-1 0 0 0,1 0 0 0 0,-1 1 1 0 0,1-1-1 0 0,-1 1 0 0 0,0-1 0 0 0,0 0 1 0 0,0 1-1 0 0,0-1 0 0 0,0 0 0 0 0,0 0 1 0 0,-1 0-1 0 0,1 0 0 0 0,-1 0 0 0 0,1 0 1 0 0,-3 2-1 0 0,0-1 35 0 0,-1 0 0 0 0,1 0-1 0 0,-1 0 1 0 0,1 0 0 0 0,-1-1 0 0 0,0 0 0 0 0,0 0 0 0 0,0 0 0 0 0,-6 0 0 0 0,-12 3 269 0 0,1-2 0 0 0,-1-1 1 0 0,-33-1-1 0 0,50-1-239 0 0,-4 0 44 0 0,0-1 0 0 0,0 0 0 0 0,0-1 0 0 0,-12-3 0 0 0,21 5-248 0 0,-1 0 0 0 0,0-1 0 0 0,0 1 0 0 0,1-1 0 0 0,-1 1 0 0 0,0-1 0 0 0,1 1 0 0 0,-1-1 0 0 0,1 0 0 0 0,-1 0 0 0 0,0 0 0 0 0,1 0 0 0 0,0 0 0 0 0,-1 0 0 0 0,1 0 0 0 0,0 0 0 0 0,0-1 0 0 0,-1 1 0 0 0,1 0 0 0 0,0-1 0 0 0,0 1 0 0 0,0-1 0 0 0,1 0 0 0 0,-1 1 0 0 0,0-1 0 0 0,1 1 0 0 0,-1-1 0 0 0,1 0 0 0 0,-1 0 0 0 0,1 1 0 0 0,-1-4 0 0 0</inkml:trace>
</inkml:ink>
</file>

<file path=ppt/ink/ink8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01.583"/>
    </inkml:context>
    <inkml:brush xml:id="br0">
      <inkml:brushProperty name="width" value="0.05" units="cm"/>
      <inkml:brushProperty name="height" value="0.05" units="cm"/>
    </inkml:brush>
  </inkml:definitions>
  <inkml:trace contextRef="#ctx0" brushRef="#br0">94 0 8370 0 0,'0'0'8936'0'0,"-9"4"-8582"0"0,7-3-347 0 0,-2 1 47 0 0,0 0-1 0 0,0-1 0 0 0,0 1 1 0 0,0 1-1 0 0,1-1 0 0 0,-1 1 1 0 0,1-1-1 0 0,-1 1 1 0 0,1 0-1 0 0,0 0 0 0 0,0 1 1 0 0,0-1-1 0 0,1 1 0 0 0,-1-1 1 0 0,1 1-1 0 0,0 0 1 0 0,0 0-1 0 0,0 0 0 0 0,0 0 1 0 0,-1 4-1 0 0,-2 16 225 0 0,0 0 0 0 0,1 0 0 0 0,2 0 0 0 0,0 1 1 0 0,1-1-1 0 0,2 0 0 0 0,5 38 0 0 0,-3-48-206 0 0,0-1 0 0 0,0 0 0 0 0,1 0 0 0 0,1 0-1 0 0,0-1 1 0 0,1 1 0 0 0,0-1 0 0 0,1 0 0 0 0,0-1 0 0 0,1 0 0 0 0,0 0 0 0 0,1-1 0 0 0,0 0 0 0 0,1 0-1 0 0,13 10 1 0 0,-18-17-79 0 0,-1 1-1 0 0,1-1 1 0 0,0 0-1 0 0,0-1 1 0 0,0 1-1 0 0,1-1 0 0 0,-1 0 1 0 0,0-1-1 0 0,1 1 1 0 0,-1-1-1 0 0,1 0 1 0 0,10 0-1 0 0,-13-1 3 0 0,-1 0 0 0 0,0 0 0 0 0,0 0 0 0 0,1-1 0 0 0,-1 1 0 0 0,0-1-1 0 0,0 0 1 0 0,0 1 0 0 0,0-1 0 0 0,0 0 0 0 0,0 0 0 0 0,0 0 0 0 0,0-1 0 0 0,0 1 0 0 0,0 0 0 0 0,-1-1 0 0 0,1 1 0 0 0,0-1 0 0 0,-1 0 0 0 0,1 1 0 0 0,-1-1-1 0 0,0 0 1 0 0,0 0 0 0 0,1 0 0 0 0,-1 0 0 0 0,0 0 0 0 0,-1 0 0 0 0,1 0 0 0 0,0 0 0 0 0,-1 0 0 0 0,1-1 0 0 0,-1 1 0 0 0,1-4 0 0 0,-1 1 5 0 0,1 1 0 0 0,-1-1 0 0 0,0 1 0 0 0,0-1 0 0 0,0 0 0 0 0,0 1 0 0 0,-1-1 0 0 0,0 1 0 0 0,0-1 0 0 0,0 1 0 0 0,-1-1 0 0 0,1 1 0 0 0,-1 0 0 0 0,0 0 0 0 0,0 0 0 0 0,-1 0 0 0 0,1 0 0 0 0,-1 0 0 0 0,-4-4 0 0 0,4 5-17 0 0,0 1 0 0 0,0 0 0 0 0,0-1 1 0 0,-1 1-1 0 0,0 0 0 0 0,1 1 0 0 0,-1-1 0 0 0,0 1 0 0 0,1-1 0 0 0,-1 1 0 0 0,0 0 0 0 0,0 1 0 0 0,0-1 0 0 0,0 1 0 0 0,0-1 0 0 0,0 1 0 0 0,0 0 0 0 0,0 1 0 0 0,0-1 0 0 0,0 1 0 0 0,0 0 0 0 0,-8 2 0 0 0,9-2-69 0 0,0 1 0 0 0,0-1-1 0 0,0 1 1 0 0,0-1 0 0 0,0 1 0 0 0,0 0-1 0 0,0 0 1 0 0,0 1 0 0 0,1-1 0 0 0,-1 1-1 0 0,1-1 1 0 0,0 1 0 0 0,0 0 0 0 0,0-1-1 0 0,0 1 1 0 0,0 0 0 0 0,1 0-1 0 0,-1 1 1 0 0,1-1 0 0 0,0 0 0 0 0,-2 5-1 0 0,2 27-10107 0 0</inkml:trace>
</inkml:ink>
</file>

<file path=ppt/ink/ink8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01.969"/>
    </inkml:context>
    <inkml:brush xml:id="br0">
      <inkml:brushProperty name="width" value="0.05" units="cm"/>
      <inkml:brushProperty name="height" value="0.05" units="cm"/>
    </inkml:brush>
  </inkml:definitions>
  <inkml:trace contextRef="#ctx0" brushRef="#br0">25 1 14827 0 0,'0'0'7043'0'0,"-4"1"-7999"0"0,0-1 235 0 0,-8 4 976 0 0,7 6-8030 0 0</inkml:trace>
</inkml:ink>
</file>

<file path=ppt/ink/ink8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02.348"/>
    </inkml:context>
    <inkml:brush xml:id="br0">
      <inkml:brushProperty name="width" value="0.05" units="cm"/>
      <inkml:brushProperty name="height" value="0.05" units="cm"/>
    </inkml:brush>
  </inkml:definitions>
  <inkml:trace contextRef="#ctx0" brushRef="#br0">0 1 12931 0 0,'0'0'1671'0'0,"2"7"-1519"0"0,-1-3-4 0 0,0 0 1 0 0,0 0-1 0 0,1 0 1 0 0,-1 0-1 0 0,1 0 1 0 0,0 0-1 0 0,0 0 1 0 0,0-1-1 0 0,0 1 1 0 0,1-1-1 0 0,0 1 1 0 0,-1-1-1 0 0,1 0 0 0 0,1 0 1 0 0,-1 0-1 0 0,0-1 1 0 0,0 1-1 0 0,1-1 1 0 0,0 0-1 0 0,6 3 1 0 0,6 3 1059 0 0,8 2 30 0 0,0 2-1 0 0,0 1 1 0 0,38 28-1 0 0,-58-38-1207 0 0,1 1-1 0 0,-1-1 1 0 0,0 1-1 0 0,0 0 0 0 0,0 0 1 0 0,-1 0-1 0 0,1 1 1 0 0,-1-1-1 0 0,0 1 0 0 0,0 0 1 0 0,-1 0-1 0 0,0 0 1 0 0,1 0-1 0 0,-2 0 0 0 0,1 0 1 0 0,-1 1-1 0 0,1-1 1 0 0,-1 0-1 0 0,-1 1 0 0 0,1-1 1 0 0,-1 1-1 0 0,0 0 0 0 0,0-1 1 0 0,-2 10-1 0 0,1-13-30 0 0,0 0 1 0 0,0 1-1 0 0,0-1 0 0 0,-1 0 0 0 0,1 0 0 0 0,-1 0 1 0 0,1 0-1 0 0,-1 0 0 0 0,0 0 0 0 0,0-1 0 0 0,0 1 0 0 0,0 0 1 0 0,0-1-1 0 0,0 0 0 0 0,0 1 0 0 0,0-1 0 0 0,-1 0 0 0 0,1 0 1 0 0,0 0-1 0 0,-1 0 0 0 0,1-1 0 0 0,-1 1 0 0 0,-2 0 1 0 0,-30 3-2985 0 0,6-6-7084 0 0</inkml:trace>
</inkml:ink>
</file>

<file path=ppt/ink/ink8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02.785"/>
    </inkml:context>
    <inkml:brush xml:id="br0">
      <inkml:brushProperty name="width" value="0.05" units="cm"/>
      <inkml:brushProperty name="height" value="0.05" units="cm"/>
    </inkml:brush>
  </inkml:definitions>
  <inkml:trace contextRef="#ctx0" brushRef="#br0">1 157 17452 0 0,'0'0'2552'0'0,"208"-119"-3232"0"0,-185 110 16 0 0,1-1-256 0 0,-5 3-424 0 0,-1 0-1321 0 0,-7 3-2608 0 0</inkml:trace>
</inkml:ink>
</file>

<file path=ppt/ink/ink8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19.503"/>
    </inkml:context>
    <inkml:brush xml:id="br0">
      <inkml:brushProperty name="width" value="0.05" units="cm"/>
      <inkml:brushProperty name="height" value="0.05" units="cm"/>
    </inkml:brush>
  </inkml:definitions>
  <inkml:trace contextRef="#ctx0" brushRef="#br0">0 101 14243 0 0,'0'0'10381'0'0,"8"-15"-7314"0"0,81-18-2952 0 0,-41 14-202 0 0,-39 16 14 0 0,4-3-207 0 0,1 1 0 0 0,0 0 0 0 0,0 1 0 0 0,1 1 0 0 0,-1 0 0 0 0,1 1-1 0 0,0 1 1 0 0,17 0 0 0 0,-31 1 110 0 0,0 0-1 0 0,0 1 1 0 0,0-1-1 0 0,0 0 1 0 0,0 1-1 0 0,0-1 0 0 0,0 1 1 0 0,-1-1-1 0 0,1 1 1 0 0,0 0-1 0 0,0-1 0 0 0,0 1 1 0 0,-1 0-1 0 0,1 0 1 0 0,0-1-1 0 0,-1 1 1 0 0,1 0-1 0 0,-1 0 0 0 0,1 0 1 0 0,-1 0-1 0 0,1 0 1 0 0,-1 0-1 0 0,1 0 1 0 0,-1 0-1 0 0,0 0 0 0 0,0 0 1 0 0,0 0-1 0 0,1 1 1 0 0,0 20-9717 0 0</inkml:trace>
</inkml:ink>
</file>

<file path=ppt/ink/ink8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19.892"/>
    </inkml:context>
    <inkml:brush xml:id="br0">
      <inkml:brushProperty name="width" value="0.05" units="cm"/>
      <inkml:brushProperty name="height" value="0.05" units="cm"/>
    </inkml:brush>
  </inkml:definitions>
  <inkml:trace contextRef="#ctx0" brushRef="#br0">29 34 9442 0 0,'0'0'12961'0'0,"-7"-1"-12937"0"0,-15-2-45 0 0,34-2-61 0 0,58-8-1798 0 0,-44 9-384 0 0,-4 0-3079 0 0,-5 0-5326 0 0</inkml:trace>
</inkml:ink>
</file>

<file path=ppt/ink/ink8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20.537"/>
    </inkml:context>
    <inkml:brush xml:id="br0">
      <inkml:brushProperty name="width" value="0.05" units="cm"/>
      <inkml:brushProperty name="height" value="0.05" units="cm"/>
    </inkml:brush>
  </inkml:definitions>
  <inkml:trace contextRef="#ctx0" brushRef="#br0">85 20 14283 0 0,'0'0'9431'0'0,"-1"-5"-9133"0"0,-6-10-87 0 0,0 18 102 0 0,-8 33 206 0 0,12-29-491 0 0,-10 27 545 0 0,2 1 0 0 0,-12 67 1 0 0,21-89-541 0 0,0-1 0 0 0,1 1 1 0 0,1 0-1 0 0,0 0 0 0 0,1-1 0 0 0,1 1 1 0 0,0 0-1 0 0,0-1 0 0 0,1 1 0 0 0,1-1 1 0 0,9 22-1 0 0,-10-27 1 0 0,-1 0 1 0 0,0 1-1 0 0,0-1 1 0 0,0 1-1 0 0,-1-1 1 0 0,0 16-1 0 0,7 29 278 0 0,-8-52-283 0 0,1 0 0 0 0,-1 1-1 0 0,0-1 1 0 0,1 0-1 0 0,-1 0 1 0 0,0 1 0 0 0,0-1-1 0 0,1 0 1 0 0,-1 0 0 0 0,0 0-1 0 0,1 0 1 0 0,-1 1 0 0 0,1-1-1 0 0,-1 0 1 0 0,0 0 0 0 0,1 0-1 0 0,-1 0 1 0 0,0 0-1 0 0,1 0 1 0 0,-1 0 0 0 0,1 0-1 0 0,-1 0 1 0 0,0 0 0 0 0,1 0-1 0 0,-1 0 1 0 0,0 0 0 0 0,1-1-1 0 0,-1 1 1 0 0,0 0-1 0 0,1 0 1 0 0,-1 0 0 0 0,0 0-1 0 0,1-1 1 0 0,-1 1 0 0 0,0 0-1 0 0,1 0 1 0 0,-1 0 0 0 0,0-1-1 0 0,0 1 1 0 0,1 0-1 0 0,-1-1 1 0 0,0 1 0 0 0,0 0-1 0 0,0-1 1 0 0,1 1 0 0 0,-1 0-1 0 0,0-1 1 0 0,0 1 0 0 0,0 0-1 0 0,0-1 1 0 0,0 1 0 0 0,0-1-1 0 0,17-23-125 0 0,-15 21 178 0 0,2-1-61 0 0,0 0-1 0 0,0 0 1 0 0,0 1 0 0 0,0-1 0 0 0,1 1-1 0 0,-1 0 1 0 0,1 0 0 0 0,0 0 0 0 0,8-3-1 0 0,59-21-39 0 0,-45 17 0 0 0,9-3-13 0 0,0 1 0 0 0,1 2 0 0 0,0 1 0 0 0,0 2 0 0 0,67-3 0 0 0,-103 10-14 0 0,-4 12-400 0 0</inkml:trace>
</inkml:ink>
</file>

<file path=ppt/ink/ink8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20.926"/>
    </inkml:context>
    <inkml:brush xml:id="br0">
      <inkml:brushProperty name="width" value="0.05" units="cm"/>
      <inkml:brushProperty name="height" value="0.05" units="cm"/>
    </inkml:brush>
  </inkml:definitions>
  <inkml:trace contextRef="#ctx0" brushRef="#br0">15 1 14467 0 0,'0'0'9769'0'0,"-3"17"-9234"0"0,-8 113 350 0 0,10-112-855 0 0,2 1 0 0 0,0 0 0 0 0,1-1 0 0 0,0 1 1 0 0,2-1-1 0 0,6 21 0 0 0,1-12-675 0 0,27 49 0 0 0,-19-44-2274 0 0,2-2-3506 0 0</inkml:trace>
</inkml:ink>
</file>

<file path=ppt/ink/ink8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21.300"/>
    </inkml:context>
    <inkml:brush xml:id="br0">
      <inkml:brushProperty name="width" value="0.05" units="cm"/>
      <inkml:brushProperty name="height" value="0.05" units="cm"/>
    </inkml:brush>
  </inkml:definitions>
  <inkml:trace contextRef="#ctx0" brushRef="#br0">45 0 19076 0 0,'0'0'10760'0'0,"-2"53"-8804"0"0,1-47-1963 0 0,0 0 0 0 0,-1 1-1 0 0,1-1 1 0 0,-2 0 0 0 0,1 0-1 0 0,-1 0 1 0 0,-5 8 0 0 0,-3 5-3701 0 0,1-4-5499 0 0</inkml:trace>
</inkml:ink>
</file>

<file path=ppt/ink/ink8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23.258"/>
    </inkml:context>
    <inkml:brush xml:id="br0">
      <inkml:brushProperty name="width" value="0.05" units="cm"/>
      <inkml:brushProperty name="height" value="0.05" units="cm"/>
    </inkml:brush>
  </inkml:definitions>
  <inkml:trace contextRef="#ctx0" brushRef="#br0">15 1 9386 0 0,'0'0'12844'0'0,"-2"26"-12385"0"0,-2 9-326 0 0,0-3 78 0 0,0 59 1 0 0,4-78-213 0 0,2 0-1 0 0,0 1 1 0 0,1-1 0 0 0,0 0 0 0 0,0-1-1 0 0,2 1 1 0 0,0 0 0 0 0,7 13 0 0 0,3-1-4291 0 0,2-6-4408 0 0</inkml:trace>
</inkml:ink>
</file>

<file path=ppt/ink/ink8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23.680"/>
    </inkml:context>
    <inkml:brush xml:id="br0">
      <inkml:brushProperty name="width" value="0.05" units="cm"/>
      <inkml:brushProperty name="height" value="0.05" units="cm"/>
    </inkml:brush>
  </inkml:definitions>
  <inkml:trace contextRef="#ctx0" brushRef="#br0">102 0 11194 0 0,'0'0'9801'0'0,"-14"30"-9313"0"0,-42 94-46 0 0,51-115-330 0 0,1 1 0 0 0,0-1 1 0 0,1 1-1 0 0,0 0 0 0 0,1 0 0 0 0,0 1 1 0 0,0-1-1 0 0,1 18 0 0 0,-1 0 182 0 0,0-5-154 0 0,1 0 0 0 0,1 0 1 0 0,1 0-1 0 0,1 0 0 0 0,1 0 1 0 0,1 0-1 0 0,1 0 0 0 0,0-1 0 0 0,11 26 1 0 0,-12-40-126 0 0,0 1 1 0 0,0-1-1 0 0,0 0 1 0 0,1 0-1 0 0,0 0 1 0 0,0-1-1 0 0,1 0 1 0 0,0 0-1 0 0,0 0 1 0 0,1-1-1 0 0,0 0 1 0 0,0 0-1 0 0,1-1 1 0 0,-1 0-1 0 0,1 0 1 0 0,0 0-1 0 0,0-1 1 0 0,1-1-1 0 0,-1 1 1 0 0,1-1-1 0 0,0-1 1 0 0,0 0-1 0 0,0 0 1 0 0,0 0-1 0 0,14-1 1 0 0,-11 0-2 0 0,-1-1 1 0 0,1-1 0 0 0,0 0 0 0 0,0-1 0 0 0,-1 0 0 0 0,1 0-1 0 0,11-5 1 0 0,-19 5-14 0 0,-1 1-1 0 0,1 0 1 0 0,-1-1-1 0 0,0 0 1 0 0,1 0 0 0 0,-1 0-1 0 0,0 0 1 0 0,0-1-1 0 0,0 1 1 0 0,-1-1-1 0 0,1 1 1 0 0,-1-1-1 0 0,1 0 1 0 0,-1 0-1 0 0,0 0 1 0 0,0 0 0 0 0,0-1-1 0 0,-1 1 1 0 0,1 0-1 0 0,-1-1 1 0 0,0 1-1 0 0,0-1 1 0 0,0 0-1 0 0,0 1 1 0 0,-1-1 0 0 0,1-3-1 0 0,-1 1-18 0 0,0 0 0 0 0,-1 0 0 0 0,1 0 1 0 0,-1 0-1 0 0,-1 0 0 0 0,1 1 0 0 0,-1-1 0 0 0,0 0 0 0 0,0 1 0 0 0,-1 0 1 0 0,1-1-1 0 0,-1 1 0 0 0,-1 0 0 0 0,1 0 0 0 0,-1 1 0 0 0,1-1 0 0 0,-1 1 1 0 0,0 0-1 0 0,-1 0 0 0 0,1 0 0 0 0,-1 0 0 0 0,0 1 0 0 0,-10-6 0 0 0,7 4-95 0 0,-1 1 0 0 0,0 0 0 0 0,0 1 0 0 0,-1-1 0 0 0,1 2 0 0 0,-1-1 0 0 0,1 1-1 0 0,-1 1 1 0 0,0 0 0 0 0,0 0 0 0 0,0 1 0 0 0,1 0 0 0 0,-20 3 0 0 0,24-1-85 0 0,1-1 0 0 0,-1 1 0 0 0,1 0 0 0 0,-1 0 0 0 0,1 0 1 0 0,-1 0-1 0 0,1 1 0 0 0,0 0 0 0 0,0 0 0 0 0,0 0 0 0 0,1 0 0 0 0,-6 7 1 0 0,-31 47-8879 0 0,33-45 457 0 0</inkml:trace>
</inkml:ink>
</file>

<file path=ppt/ink/ink8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24.070"/>
    </inkml:context>
    <inkml:brush xml:id="br0">
      <inkml:brushProperty name="width" value="0.05" units="cm"/>
      <inkml:brushProperty name="height" value="0.05" units="cm"/>
    </inkml:brush>
  </inkml:definitions>
  <inkml:trace contextRef="#ctx0" brushRef="#br0">218 1 16380 0 0,'0'0'6244'0'0,"-18"39"-5566"0"0,-58 124-40 0 0,64-137-371 0 0,2 1 1 0 0,0 0-1 0 0,2 1 0 0 0,1 0 1 0 0,-7 55-1 0 0,5-21-50 0 0,0-9-858 0 0,-26 172 2009 0 0,28-149-4209 0 0,4-1-4181 0 0</inkml:trace>
</inkml:ink>
</file>

<file path=ppt/ink/ink8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25.365"/>
    </inkml:context>
    <inkml:brush xml:id="br0">
      <inkml:brushProperty name="width" value="0.05" units="cm"/>
      <inkml:brushProperty name="height" value="0.05" units="cm"/>
    </inkml:brush>
  </inkml:definitions>
  <inkml:trace contextRef="#ctx0" brushRef="#br0">176 71 4001 0 0,'0'0'16366'0'0,"-9"-2"-15901"0"0,6 2-459 0 0,-1-1 46 0 0,0 0-1 0 0,0 0 1 0 0,-1 0 0 0 0,1 1-1 0 0,0-1 1 0 0,-1 1 0 0 0,1 0-1 0 0,0 1 1 0 0,-1-1 0 0 0,1 1-1 0 0,0 0 1 0 0,0 0 0 0 0,-1 0-1 0 0,1 0 1 0 0,0 1 0 0 0,0-1-1 0 0,1 1 1 0 0,-1 0-1 0 0,0 1 1 0 0,0-1 0 0 0,1 1-1 0 0,-7 5 1 0 0,2 1-2 0 0,1 0-1 0 0,-1 0 1 0 0,2 0-1 0 0,-1 1 1 0 0,-8 18-1 0 0,13-25-49 0 0,0 1 0 0 0,1 0-1 0 0,-1 0 1 0 0,1 0 0 0 0,0 0 0 0 0,0 0 0 0 0,0 1 0 0 0,0-1-1 0 0,1 0 1 0 0,-1 0 0 0 0,1 1 0 0 0,0-1 0 0 0,1 0-1 0 0,-1 1 1 0 0,1-1 0 0 0,0 0 0 0 0,0 0 0 0 0,3 8-1 0 0,-2-9 9 0 0,1 0 0 0 0,0 0 0 0 0,0 0 0 0 0,0 0 0 0 0,0 0 0 0 0,1-1 0 0 0,-1 1 0 0 0,1-1 0 0 0,-1 0 0 0 0,1 0 0 0 0,0-1-1 0 0,0 1 1 0 0,0-1 0 0 0,0 0 0 0 0,0 0 0 0 0,0 0 0 0 0,0 0 0 0 0,0-1 0 0 0,0 1 0 0 0,8-1 0 0 0,-1 0 5 0 0,0 0 0 0 0,-1-1-1 0 0,1 0 1 0 0,-1-1 0 0 0,1 0 0 0 0,-1-1 0 0 0,12-3 0 0 0,-17 4 4 0 0,0-1 0 0 0,-1 1 1 0 0,1-1-1 0 0,0 0 0 0 0,-1 0 0 0 0,0 0 1 0 0,1-1-1 0 0,-1 1 0 0 0,-1-1 0 0 0,1 0 0 0 0,0 0 1 0 0,-1-1-1 0 0,0 1 0 0 0,0-1 0 0 0,0 1 1 0 0,-1-1-1 0 0,0 0 0 0 0,0 0 0 0 0,0 0 1 0 0,0 0-1 0 0,-1-1 0 0 0,1 1 0 0 0,-1 0 1 0 0,-1-1-1 0 0,1 1 0 0 0,-1 0 0 0 0,0-1 1 0 0,0 1-1 0 0,-1-1 0 0 0,1 1 0 0 0,-1 0 1 0 0,-1-1-1 0 0,1 1 0 0 0,-1 0 0 0 0,1 0 1 0 0,-2 0-1 0 0,1 0 0 0 0,0 0 0 0 0,-1 0 0 0 0,0 1 1 0 0,-7-9-1 0 0,3 6 9 0 0,0 0 0 0 0,0 0 1 0 0,-1 1-1 0 0,0 0 0 0 0,-1 0 0 0 0,1 1 0 0 0,-1 0 1 0 0,0 0-1 0 0,0 1 0 0 0,-12-3 0 0 0,11 4-296 0 0,1 0 1 0 0,0 1-1 0 0,-1 0 0 0 0,-15 0 0 0 0,19 2-377 0 0,0 0 1 0 0,1 0-1 0 0,-1 1 0 0 0,1-1 0 0 0,-1 1 0 0 0,1 1 0 0 0,-1-1 0 0 0,-7 4 0 0 0</inkml:trace>
</inkml:ink>
</file>

<file path=ppt/ink/ink8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9:26.019"/>
    </inkml:context>
    <inkml:brush xml:id="br0">
      <inkml:brushProperty name="width" value="0.05" units="cm"/>
      <inkml:brushProperty name="height" value="0.05" units="cm"/>
    </inkml:brush>
  </inkml:definitions>
  <inkml:trace contextRef="#ctx0" brushRef="#br0">0 1 9818 0 0,'0'0'6846'0'0,"10"27"-6185"0"0,33 85-77 0 0,-41-106-487 0 0,1 1 0 0 0,0-1 0 0 0,0-1 0 0 0,0 1 0 0 0,1 0 0 0 0,0-1 0 0 0,0 1 0 0 0,1-1 0 0 0,-1-1 0 0 0,1 1 0 0 0,0 0-1 0 0,0-1 1 0 0,0 0 0 0 0,1 0 0 0 0,0-1 0 0 0,-1 0 0 0 0,1 0 0 0 0,0 0 0 0 0,13 4 0 0 0,-5-2 137 0 0,-1 0-19 0 0,-1-1 1 0 0,1-1-1 0 0,0 0 1 0 0,0-1-1 0 0,0-1 1 0 0,1 0-1 0 0,-1 0 1 0 0,0-1-1 0 0,20-3 1 0 0,-25 2-106 0 0,0 0 0 0 0,0-1 0 0 0,0 1 1 0 0,0-2-1 0 0,0 1 0 0 0,0-1 0 0 0,-1 0 0 0 0,0-1 1 0 0,1 0-1 0 0,-1 0 0 0 0,-1-1 0 0 0,1 1 1 0 0,-1-2-1 0 0,1 1 0 0 0,-2 0 0 0 0,9-11 0 0 0,-12 14-69 0 0,0 0-1 0 0,0 0 1 0 0,-1 0-1 0 0,1-1 0 0 0,-1 1 1 0 0,1-1-1 0 0,-1 1 0 0 0,0-1 1 0 0,0 1-1 0 0,0-1 1 0 0,-1 0-1 0 0,1 0 0 0 0,0 1 1 0 0,-1-1-1 0 0,0 0 0 0 0,0 0 1 0 0,0 0-1 0 0,0 0 0 0 0,0 1 1 0 0,0-1-1 0 0,-1 0 1 0 0,1 0-1 0 0,-1 1 0 0 0,0-1 1 0 0,0 0-1 0 0,0 1 0 0 0,0-1 1 0 0,0 1-1 0 0,-1-1 0 0 0,1 1 1 0 0,-1-1-1 0 0,0 1 1 0 0,0 0-1 0 0,1 0 0 0 0,-1 0 1 0 0,0 0-1 0 0,-1 0 0 0 0,1 0 1 0 0,0 1-1 0 0,-1-1 0 0 0,-3-1 1 0 0,-5-3-78 0 0,1 1 1 0 0,-1 0-1 0 0,0 1 0 0 0,-1 0 1 0 0,1 1-1 0 0,0 0 0 0 0,-1 1 1 0 0,-19-2-1 0 0,2 3-476 0 0,1 2 0 0 0,-33 3 0 0 0,23 2-2640 0 0,1 4-3857 0 0,14-4-4676 0 0</inkml:trace>
</inkml:ink>
</file>

<file path=ppt/ink/ink8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2.705"/>
    </inkml:context>
    <inkml:brush xml:id="br0">
      <inkml:brushProperty name="width" value="0.05" units="cm"/>
      <inkml:brushProperty name="height" value="0.05" units="cm"/>
    </inkml:brush>
  </inkml:definitions>
  <inkml:trace contextRef="#ctx0" brushRef="#br0">114 86 2353 0 0,'0'0'1280'0'0,"0"-5"-1515"0"0,0 4 353 0 0,0-1 1 0 0,0 0-1 0 0,0 1 1 0 0,0-1-1 0 0,0 1 0 0 0,-1-1 1 0 0,1 0-1 0 0,-1 1 1 0 0,1-1-1 0 0,-1 1 0 0 0,0-1 1 0 0,0 1-1 0 0,1-1 1 0 0,-1 1-1 0 0,0 0 0 0 0,0 0 1 0 0,0-1-1 0 0,0 1 1 0 0,-2-1-1 0 0,0 0 508 0 0,1 1 0 0 0,-1-1 0 0 0,1 1-1 0 0,-1 0 1 0 0,0 0 0 0 0,1 0 0 0 0,-1 0 0 0 0,0 0 0 0 0,0 1 0 0 0,0-1 0 0 0,0 1 0 0 0,0 0 0 0 0,-4 0-1 0 0,-1-4 2817 0 0,16-3-2409 0 0,16-6-1007 0 0,-8 9 16 0 0,1 0 0 0 0,-1 2 0 0 0,0 0 0 0 0,20 0 0 0 0,-31 1-53 0 0,1 2 1 0 0,-1-1-1 0 0,0 0 1 0 0,1 1 0 0 0,-1 0-1 0 0,0 0 1 0 0,0 1 0 0 0,0-1-1 0 0,0 1 1 0 0,0 0 0 0 0,0 0-1 0 0,-1 1 1 0 0,1 0 0 0 0,0 0-1 0 0,-1 0 1 0 0,7 6 0 0 0,-9-6 8 0 0,0 0 1 0 0,0 0 0 0 0,-1 0 0 0 0,1 0-1 0 0,-1 0 1 0 0,0 1 0 0 0,0-1 0 0 0,0 0-1 0 0,0 1 1 0 0,0-1 0 0 0,-1 1 0 0 0,0-1-1 0 0,0 1 1 0 0,0-1 0 0 0,0 1-1 0 0,0-1 1 0 0,-1 1 0 0 0,-1 5 0 0 0,0 0-26 0 0,0 0 0 0 0,-1-1 0 0 0,0 1-1 0 0,0-1 1 0 0,-1 0 0 0 0,-5 9 0 0 0,0-2-44 0 0,-1-1-1 0 0,0 0 1 0 0,-1-1 0 0 0,-1 0-1 0 0,0-1 1 0 0,0 0-1 0 0,-1-1 1 0 0,-1 0-1 0 0,1-1 1 0 0,-2-1-1 0 0,-25 13 1 0 0,72-28-200 0 0,0 1 0 0 0,0 2 1 0 0,55 1-1 0 0,-81 2 238 0 0,0 0 0 0 0,1 1 0 0 0,-1 0-1 0 0,0 1 1 0 0,0-1 0 0 0,0 1 0 0 0,0 0 0 0 0,0 0 0 0 0,0 1 0 0 0,-1 0 0 0 0,1 0 0 0 0,-1 0-1 0 0,0 1 1 0 0,0-1 0 0 0,5 6 0 0 0,-7-6 25 0 0,0 0 0 0 0,1 0 1 0 0,-2 1-1 0 0,1 0 0 0 0,0-1 0 0 0,-1 1 0 0 0,0 0 0 0 0,1 0 0 0 0,-2 0 0 0 0,1 1 1 0 0,0-1-1 0 0,-1 0 0 0 0,0 1 0 0 0,0-1 0 0 0,0 1 0 0 0,-1-1 0 0 0,1 1 1 0 0,-1 0-1 0 0,0-1 0 0 0,0 1 0 0 0,-2 5 0 0 0,1-7 49 0 0,0 0-1 0 0,0 0 0 0 0,-1-1 1 0 0,1 1-1 0 0,-1-1 1 0 0,0 1-1 0 0,1-1 0 0 0,-1 0 1 0 0,0 0-1 0 0,-1 0 1 0 0,1 0-1 0 0,0 0 0 0 0,0 0 1 0 0,-1 0-1 0 0,1-1 1 0 0,-1 1-1 0 0,0-1 0 0 0,1 0 1 0 0,-1 0-1 0 0,0 0 1 0 0,-5 1-1 0 0,-67 14 883 0 0,66-14-809 0 0,-66 6 1027 0 0,-113-3 0 0 0,185-6-1278 0 0</inkml:trace>
</inkml:ink>
</file>

<file path=ppt/ink/ink8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3.378"/>
    </inkml:context>
    <inkml:brush xml:id="br0">
      <inkml:brushProperty name="width" value="0.05" units="cm"/>
      <inkml:brushProperty name="height" value="0.05" units="cm"/>
    </inkml:brush>
  </inkml:definitions>
  <inkml:trace contextRef="#ctx0" brushRef="#br0">276 1 4689 0 0,'0'0'5551'0'0,"-33"12"-4942"0"0,-102 36-4 0 0,69-21 895 0 0,41-7 620 0 0,16-10-1424 0 0,8-9-631 0 0,0-1 0 0 0,1 1 0 0 0,-1 0 0 0 0,1-1 0 0 0,-1 1 1 0 0,1 0-1 0 0,-1 0 0 0 0,1-1 0 0 0,-1 1 0 0 0,1 0 0 0 0,0 0 0 0 0,-1 0 0 0 0,1 0 0 0 0,0-1 0 0 0,0 1 0 0 0,0 0 1 0 0,0 0-1 0 0,0 0 0 0 0,0 0 0 0 0,0 0 0 0 0,0 0 0 0 0,0-1 0 0 0,0 1 0 0 0,0 0 0 0 0,0 0 0 0 0,1 1 0 0 0,18 21 997 0 0,35 11 65 0 0,-50-32-1012 0 0,71 34 583 0 0,-46-23-522 0 0,-1 1 0 0 0,-1 1 0 0 0,43 30 0 0 0,-56-35-223 0 0,-1 1 0 0 0,1 1 1 0 0,-2 0-1 0 0,0 0 0 0 0,0 1 0 0 0,-1 1 1 0 0,17 27-1 0 0,-27-39-3 0 0,1 0 0 0 0,-1 1 0 0 0,0-1-1 0 0,0 1 1 0 0,0-1 0 0 0,0 1 0 0 0,0 0-1 0 0,-1-1 1 0 0,1 1 0 0 0,-1 0 0 0 0,0 0 0 0 0,0 0-1 0 0,0-1 1 0 0,0 1 0 0 0,0 0 0 0 0,0 0 0 0 0,-1-1-1 0 0,0 1 1 0 0,1 0 0 0 0,-1-1 0 0 0,0 1 0 0 0,0-1-1 0 0,0 1 1 0 0,-1-1 0 0 0,1 1 0 0 0,0-1 0 0 0,-1 0-1 0 0,0 1 1 0 0,0-1 0 0 0,1 0 0 0 0,-1 0 0 0 0,0 0-1 0 0,-1-1 1 0 0,1 1 0 0 0,0 0 0 0 0,0-1 0 0 0,-1 0-1 0 0,1 1 1 0 0,-1-1 0 0 0,1 0 0 0 0,-1 0-1 0 0,0 0 1 0 0,1-1 0 0 0,-1 1 0 0 0,0 0 0 0 0,1-1-1 0 0,-4 0 1 0 0,2 0 10 0 0,1 0 0 0 0,-1 0 0 0 0,0-1-1 0 0,1 1 1 0 0,-1-1 0 0 0,1 0 0 0 0,-1 0-1 0 0,1 0 1 0 0,-1 0 0 0 0,1-1 0 0 0,0 1-1 0 0,-1-1 1 0 0,1 0 0 0 0,0 0 0 0 0,0 0-1 0 0,1-1 1 0 0,-1 1 0 0 0,-3-4 0 0 0,2 1 72 0 0,0-1-1 0 0,1 1 1 0 0,-1-1 0 0 0,1 0 0 0 0,0 0 0 0 0,1 0 0 0 0,-1-1 0 0 0,1 1-1 0 0,-1-9 1 0 0,-2-12 160 0 0,2 0 0 0 0,2-1 0 0 0,2-48 0 0 0,-1 74-207 0 0,2-16 47 0 0,0 1-1 0 0,2 0 1 0 0,0 0 0 0 0,1 1 0 0 0,1-1-1 0 0,0 1 1 0 0,1 0 0 0 0,17-27-1 0 0,-21 38-507 0 0,6-8 712 0 0,2 10-6817 0 0</inkml:trace>
</inkml:ink>
</file>

<file path=ppt/ink/ink8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3.951"/>
    </inkml:context>
    <inkml:brush xml:id="br0">
      <inkml:brushProperty name="width" value="0.05" units="cm"/>
      <inkml:brushProperty name="height" value="0.05" units="cm"/>
    </inkml:brush>
  </inkml:definitions>
  <inkml:trace contextRef="#ctx0" brushRef="#br0">10 0 10138 0 0,'0'0'12526'0'0,"-9"2"-12042"0"0,9-1-585 0 0,0 0 0 0 0,0 1 0 0 0,0-1 0 0 0,0 0 1 0 0,0 0-1 0 0,0 0 0 0 0,1 0 0 0 0,-1 1 1 0 0,0-1-1 0 0,1 0 0 0 0,-1 0 0 0 0,1 0 0 0 0,-1 0 1 0 0,1 0-1 0 0,-1 0 0 0 0,1 0 0 0 0,0 0 1 0 0,0 1-1 0 0</inkml:trace>
</inkml:ink>
</file>

<file path=ppt/ink/ink8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4.681"/>
    </inkml:context>
    <inkml:brush xml:id="br0">
      <inkml:brushProperty name="width" value="0.05" units="cm"/>
      <inkml:brushProperty name="height" value="0.05" units="cm"/>
    </inkml:brush>
  </inkml:definitions>
  <inkml:trace contextRef="#ctx0" brushRef="#br0">50 55 2288 0 0,'0'0'6439'0'0,"-8"-13"-2189"0"0,6 28 840 0 0,-7 18-3926 0 0,-15 38 367 0 0,22-65-1452 0 0,1 0 1 0 0,0 0-1 0 0,0-1 1 0 0,0 1 0 0 0,1 0-1 0 0,0 0 1 0 0,0 0-1 0 0,1 0 1 0 0,-1 0-1 0 0,3 10 1 0 0,-1-13-30 0 0,0-1 0 0 0,0 1 1 0 0,0 0-1 0 0,0 0 1 0 0,0-1-1 0 0,0 1 0 0 0,0-1 1 0 0,1 0-1 0 0,0 0 1 0 0,-1 0-1 0 0,1 0 0 0 0,0 0 1 0 0,0 0-1 0 0,0-1 1 0 0,0 1-1 0 0,0-1 0 0 0,0 0 1 0 0,0 0-1 0 0,1 0 1 0 0,-1 0-1 0 0,6 0 0 0 0,9 1 55 0 0,1 0 0 0 0,30-2 0 0 0,-32 0-76 0 0,-1 0 7 0 0,0-1 1 0 0,0-1-1 0 0,-1 0 1 0 0,1-1-1 0 0,-1-1 1 0 0,0 0-1 0 0,0-1 1 0 0,0-1-1 0 0,-1 0 1 0 0,0-1-1 0 0,0 0 1 0 0,0-1-1 0 0,20-17 1 0 0,-30 21-11 0 0,0 0 1 0 0,0 0 0 0 0,-1 0 0 0 0,0-1-1 0 0,0 0 1 0 0,0 1 0 0 0,0-1 0 0 0,-1 0-1 0 0,0 0 1 0 0,0-1 0 0 0,0 1 0 0 0,-1 0-1 0 0,1-1 1 0 0,-1 1 0 0 0,-1-1-1 0 0,1 1 1 0 0,-1-1 0 0 0,0 1 0 0 0,0-1-1 0 0,0 1 1 0 0,-3-9 0 0 0,2 10-21 0 0,-1 1-1 0 0,1-1 1 0 0,-1 1 0 0 0,0-1 0 0 0,0 1-1 0 0,-1 0 1 0 0,1 0 0 0 0,-1 0-1 0 0,1 0 1 0 0,-1 1 0 0 0,0-1 0 0 0,0 1-1 0 0,0-1 1 0 0,0 1 0 0 0,-1 0 0 0 0,1 0-1 0 0,-1 0 1 0 0,-5-1 0 0 0,-2-2-79 0 0,0 0 0 0 0,-1 1 1 0 0,1 1-1 0 0,-22-4 0 0 0,8 4 107 0 0,-1 1 0 0 0,-48 3 0 0 0,13 12-2968 0 0,33-1-1993 0 0,4 5-3340 0 0</inkml:trace>
</inkml:ink>
</file>

<file path=ppt/ink/ink9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5.354"/>
    </inkml:context>
    <inkml:brush xml:id="br0">
      <inkml:brushProperty name="width" value="0.05" units="cm"/>
      <inkml:brushProperty name="height" value="0.05" units="cm"/>
    </inkml:brush>
  </inkml:definitions>
  <inkml:trace contextRef="#ctx0" brushRef="#br0">153 1 7810 0 0,'0'0'7443'0'0,"5"0"-6871"0"0,4-1-209 0 0,0 1 0 0 0,0 0 0 0 0,0 1 0 0 0,1 0 0 0 0,-1 0 1 0 0,15 5-1 0 0,-22-5-309 0 0,1 0 1 0 0,-1 0 0 0 0,1 0-1 0 0,-1 0 1 0 0,1 0 0 0 0,-1 1-1 0 0,0-1 1 0 0,1 1-1 0 0,-1 0 1 0 0,0-1 0 0 0,0 1-1 0 0,0 0 1 0 0,-1 0 0 0 0,1 1-1 0 0,0-1 1 0 0,-1 0-1 0 0,1 0 1 0 0,-1 1 0 0 0,0-1-1 0 0,0 1 1 0 0,0-1 0 0 0,0 1-1 0 0,0 0 1 0 0,-1-1-1 0 0,1 1 1 0 0,-1 0 0 0 0,1-1-1 0 0,-1 6 1 0 0,0 1-84 0 0,-1 0 1 0 0,0 0-1 0 0,0 0 1 0 0,-1-1-1 0 0,0 1 1 0 0,-1-1-1 0 0,0 1 1 0 0,0-1-1 0 0,0 0 1 0 0,-1 0-1 0 0,-1 0 0 0 0,1-1 1 0 0,-1 1-1 0 0,-1-1 1 0 0,1 0-1 0 0,-1-1 1 0 0,0 1-1 0 0,-1-1 1 0 0,-10 8-1 0 0,8-6 48 0 0,-1-1 0 0 0,1 0 1 0 0,-2 0-1 0 0,1-1 0 0 0,-1 0 0 0 0,0-1 0 0 0,0 0 1 0 0,0-1-1 0 0,0 0 0 0 0,-1-1 0 0 0,0 0 0 0 0,0-1 0 0 0,0 0 1 0 0,0-1-1 0 0,-18 0 0 0 0,26-4 492 0 0,9-3-374 0 0,10-4-65 0 0,31-2 518 0 0,2 2 0 0 0,-1 1-1 0 0,70-1 1 0 0,-6-1-736 0 0,-45 7-1054 0 0,-38 4-5575 0 0,-26 0 5992 0 0</inkml:trace>
</inkml:ink>
</file>

<file path=ppt/ink/ink9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6.257"/>
    </inkml:context>
    <inkml:brush xml:id="br0">
      <inkml:brushProperty name="width" value="0.05" units="cm"/>
      <inkml:brushProperty name="height" value="0.05" units="cm"/>
    </inkml:brush>
  </inkml:definitions>
  <inkml:trace contextRef="#ctx0" brushRef="#br0">13 55 4321 0 0,'0'0'13499'0'0,"-13"0"-8461"0"0,65-2-4535 0 0,-1-2-1 0 0,0-2 1 0 0,53-14-1 0 0,-73 13-444 0 0,-17 3-72 0 0,-1 0 1 0 0,1 1-1 0 0,-1 1 1 0 0,1 1 0 0 0,0 0-1 0 0,17 1 1 0 0</inkml:trace>
</inkml:ink>
</file>

<file path=ppt/ink/ink9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7.088"/>
    </inkml:context>
    <inkml:brush xml:id="br0">
      <inkml:brushProperty name="width" value="0.05" units="cm"/>
      <inkml:brushProperty name="height" value="0.05" units="cm"/>
    </inkml:brush>
  </inkml:definitions>
  <inkml:trace contextRef="#ctx0" brushRef="#br0">5 2 5593 0 0,'0'0'14567'0'0,"-5"0"-13732"0"0,47-1 49 0 0,-10 0-304 0 0,50 5 0 0 0,-72-2-535 0 0,0 0 1 0 0,0 0-1 0 0,0 1 1 0 0,0 0 0 0 0,0 0-1 0 0,-1 1 1 0 0,0 1-1 0 0,18 10 1 0 0,-24-13-45 0 0,-1 0-1 0 0,1 1 1 0 0,-1-1-1 0 0,0 1 1 0 0,0 0-1 0 0,0 0 1 0 0,0 0-1 0 0,0 0 1 0 0,0 0-1 0 0,-1 0 1 0 0,1 0-1 0 0,-1 0 1 0 0,0 1-1 0 0,0-1 1 0 0,0 0-1 0 0,-1 1 1 0 0,1-1-1 0 0,-1 1 1 0 0,0-1-1 0 0,0 1 1 0 0,0-1-1 0 0,0 1 1 0 0,-1-1-1 0 0,1 0 1 0 0,-1 1-1 0 0,0-1 1 0 0,0 0-1 0 0,0 1 1 0 0,0-1-1 0 0,-1 0 1 0 0,1 0-1 0 0,-1 0 1 0 0,0 0-1 0 0,0 0 1 0 0,0 0 0 0 0,0-1-1 0 0,-1 1 1 0 0,-2 2-1 0 0,-6 1-1 0 0,1 0 0 0 0,-1-1 0 0 0,-1-1 0 0 0,1 1 0 0 0,-1-2 0 0 0,1 0 1 0 0,-1 0-1 0 0,0-1 0 0 0,-15 0 0 0 0,-26 6 10 0 0,68-9-48 0 0,0 0 1 0 0,0 2-1 0 0,0-1 0 0 0,0 2 1 0 0,0 0-1 0 0,0 0 0 0 0,25 9 1 0 0,2 2-125 0 0,68 31 0 0 0,-104-41 173 0 0,1 1-1 0 0,-1 0 0 0 0,0 0 1 0 0,0 1-1 0 0,0-1 1 0 0,-1 2-1 0 0,0-1 1 0 0,0 0-1 0 0,0 1 0 0 0,5 8 1 0 0,-9-13-7 0 0,0 1 1 0 0,0-1 0 0 0,1 1-1 0 0,-2 0 1 0 0,1 0-1 0 0,0 0 1 0 0,0 0-1 0 0,0-1 1 0 0,-1 1-1 0 0,1 0 1 0 0,-1 0 0 0 0,0 0-1 0 0,0 0 1 0 0,1 0-1 0 0,-1 0 1 0 0,0 0-1 0 0,-1 0 1 0 0,1 0-1 0 0,0 0 1 0 0,0 0 0 0 0,-1 0-1 0 0,0 0 1 0 0,1 0-1 0 0,-1 0 1 0 0,0 0-1 0 0,0 0 1 0 0,0 0-1 0 0,0-1 1 0 0,0 1 0 0 0,0 0-1 0 0,0-1 1 0 0,-1 1-1 0 0,1-1 1 0 0,0 1-1 0 0,-1-1 1 0 0,0 0-1 0 0,1 0 1 0 0,-1 0 0 0 0,0 0-1 0 0,-2 1 1 0 0,-12 5 54 0 0,0-1 0 0 0,-1-1 1 0 0,0 0-1 0 0,0-1 0 0 0,0-1 1 0 0,0-1-1 0 0,-1-1 0 0 0,1 0 1 0 0,-1-1-1 0 0,1-1 0 0 0,-28-4 1 0 0,42 5-120 0 0,0-1-1 0 0,0 1 1 0 0,1-1 0 0 0,-1 1 0 0 0,0-1 0 0 0,0 0 0 0 0,1 0-1 0 0,-1 0 1 0 0,0-1 0 0 0,1 1 0 0 0,-1-1 0 0 0,1 1 0 0 0,0-1-1 0 0,-1 0 1 0 0,1 0 0 0 0,0 0 0 0 0,0 0 0 0 0,0 0 0 0 0,0 0-1 0 0,1-1 1 0 0,-1 1 0 0 0,1-1 0 0 0,-3-4 0 0 0,-2-26-9034 0 0</inkml:trace>
</inkml:ink>
</file>

<file path=ppt/ink/ink9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7.587"/>
    </inkml:context>
    <inkml:brush xml:id="br0">
      <inkml:brushProperty name="width" value="0.05" units="cm"/>
      <inkml:brushProperty name="height" value="0.05" units="cm"/>
    </inkml:brush>
  </inkml:definitions>
  <inkml:trace contextRef="#ctx0" brushRef="#br0">102 1 14155 0 0,'0'0'5733'0'0,"-11"23"-5489"0"0,-36 74-29 0 0,40-82-135 0 0,1 0 0 0 0,1 0 0 0 0,0 1 0 0 0,1 0 0 0 0,1 0 0 0 0,0 0 1 0 0,0 20-1 0 0,-1 6 10 0 0,2-31-52 0 0,1 0 1 0 0,0 0 0 0 0,1 0-1 0 0,0 0 1 0 0,1 0-1 0 0,0 0 1 0 0,1 0 0 0 0,0 0-1 0 0,1 0 1 0 0,5 13-1 0 0,-5-18 10 0 0,0 0 0 0 0,0 0 0 0 0,1 0 0 0 0,0 0 0 0 0,0-1 0 0 0,0 0 0 0 0,1 0 0 0 0,0 0 0 0 0,0 0 0 0 0,0-1-1 0 0,0 0 1 0 0,1 0 0 0 0,0 0 0 0 0,0-1 0 0 0,0 1 0 0 0,0-1 0 0 0,11 3 0 0 0,-5-2 0 0 0,-1-1 0 0 0,1-1 1 0 0,-1 0-1 0 0,1 0 0 0 0,0-1 0 0 0,19-1 1 0 0,-28 0-46 0 0,0 1 0 0 0,-1-1 0 0 0,1-1 0 0 0,-1 1 0 0 0,1 0 0 0 0,-1 0 0 0 0,1-1 0 0 0,-1 0 0 0 0,1 1 0 0 0,-1-1 0 0 0,1 0 0 0 0,-1 0 0 0 0,0-1 0 0 0,0 1 0 0 0,1 0 0 0 0,-1-1 0 0 0,0 1 0 0 0,0-1 0 0 0,0 0 0 0 0,-1 1 0 0 0,1-1 0 0 0,0 0 0 0 0,-1 0 0 0 0,1 0 0 0 0,-1-1 0 0 0,0 1 0 0 0,1 0 0 0 0,-1 0 0 0 0,0-1 0 0 0,0 1 0 0 0,-1-1 0 0 0,1 1 0 0 0,0-1 1 0 0,-1 1-1 0 0,1-6 0 0 0,-2 6-7 0 0,0-1 0 0 0,0 1 0 0 0,0-1 0 0 0,0 0 0 0 0,0 1 0 0 0,0 0 0 0 0,-1-1 0 0 0,1 1 0 0 0,-1 0 0 0 0,0 0 0 0 0,0 0 0 0 0,0 0 0 0 0,0 0 0 0 0,0 0 0 0 0,0 0 1 0 0,0 1-1 0 0,0-1 0 0 0,-1 1 0 0 0,1-1 0 0 0,-1 1 0 0 0,1 0 0 0 0,-1 0 0 0 0,-4-1 0 0 0,-8-3-9 0 0,1 0-1 0 0,0 1 1 0 0,-17-2-1 0 0,10 3-467 0 0,0 1-1 0 0,0 1 0 0 0,-34 2 0 0 0,46 5-2169 0 0</inkml:trace>
</inkml:ink>
</file>

<file path=ppt/ink/ink9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7.978"/>
    </inkml:context>
    <inkml:brush xml:id="br0">
      <inkml:brushProperty name="width" value="0.05" units="cm"/>
      <inkml:brushProperty name="height" value="0.05" units="cm"/>
    </inkml:brush>
  </inkml:definitions>
  <inkml:trace contextRef="#ctx0" brushRef="#br0">44 1 14211 0 0,'0'0'6948'0'0,"-7"5"-6880"0"0,1-2-110 0 0,4-2 3 0 0,-1 1 0 0 0,1-1 0 0 0,0 0 0 0 0,0 0 0 0 0,1 1 0 0 0,-1-1 0 0 0,0 1 0 0 0,0 0 0 0 0,1-1 0 0 0,-1 1 0 0 0,1 0 0 0 0,-1 0 0 0 0,1 0 0 0 0,0 0 0 0 0,0 0 0 0 0,-2 4 0 0 0,3 0-2146 0 0</inkml:trace>
</inkml:ink>
</file>

<file path=ppt/ink/ink9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8.402"/>
    </inkml:context>
    <inkml:brush xml:id="br0">
      <inkml:brushProperty name="width" value="0.05" units="cm"/>
      <inkml:brushProperty name="height" value="0.05" units="cm"/>
    </inkml:brush>
  </inkml:definitions>
  <inkml:trace contextRef="#ctx0" brushRef="#br0">2 228 15107 0 0,'0'0'3268'0'0,"0"11"-2999"0"0,0-7-256 0 0,0 1 73 0 0,0 0-1 0 0,0 0 1 0 0,1-1 0 0 0,-1 1 0 0 0,1 0 0 0 0,0 0-1 0 0,0-1 1 0 0,0 1 0 0 0,1-1 0 0 0,0 1 0 0 0,0-1-1 0 0,0 0 1 0 0,0 0 0 0 0,1 0 0 0 0,0 0 0 0 0,-1 0-1 0 0,1 0 1 0 0,4 3 0 0 0,54 43 755 0 0,-42-36-382 0 0,0 0 1 0 0,-1 2 0 0 0,0 0 0 0 0,-1 1-1 0 0,-1 1 1 0 0,-1 0 0 0 0,23 37-1 0 0,-36-53-588 0 0,-1 0 0 0 0,0 0 0 0 0,0 0 0 0 0,-1 0 0 0 0,1 0 0 0 0,0 0-1 0 0,-1 1 1 0 0,1-1 0 0 0,-1 0 0 0 0,0 0 0 0 0,1 0 0 0 0,-1 1 0 0 0,0-1-1 0 0,-1 0 1 0 0,1 0 0 0 0,0 1 0 0 0,0-1 0 0 0,-1 0 0 0 0,0 0 0 0 0,1 0 0 0 0,-1 0-1 0 0,0 0 1 0 0,0 1 0 0 0,0-2 0 0 0,0 1 0 0 0,0 0 0 0 0,-1 0 0 0 0,1 0-1 0 0,-1 0 1 0 0,1-1 0 0 0,-1 1 0 0 0,1-1 0 0 0,-1 1 0 0 0,0-1 0 0 0,0 0 0 0 0,0 1-1 0 0,0-1 1 0 0,0 0 0 0 0,0 0 0 0 0,-3 0 0 0 0,1 1-358 0 0,-1 0 0 0 0,1-1 1 0 0,-1 0-1 0 0,1 0 0 0 0,-1 0 1 0 0,0-1-1 0 0,1 1 0 0 0,-1-1 1 0 0,0 0-1 0 0,1 0 0 0 0,-1-1 0 0 0,0 1 1 0 0,1-1-1 0 0,-1 0 0 0 0,1-1 1 0 0,-1 1-1 0 0,1-1 0 0 0,-8-3 1 0 0</inkml:trace>
  <inkml:trace contextRef="#ctx0" brushRef="#br0" timeOffset="1">0 161 18324 0 0,'0'0'2905'0'0,"186"-93"-2897"0"0,-156 80-40 0 0,-2 2-24 0 0,-6 1-41 0 0,-3 3-87 0 0,-2 1-72 0 0,-4 1-128 0 0,2 1-184 0 0,-4 0-168 0 0,0 0-608 0 0,0 1-1665 0 0</inkml:trace>
</inkml:ink>
</file>

<file path=ppt/ink/ink9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18:59.938"/>
    </inkml:context>
    <inkml:brush xml:id="br0">
      <inkml:brushProperty name="width" value="0.05" units="cm"/>
      <inkml:brushProperty name="height" value="0.05" units="cm"/>
    </inkml:brush>
  </inkml:definitions>
  <inkml:trace contextRef="#ctx0" brushRef="#br0">0 378 5945 0 0,'0'0'7542'0'0,"28"-13"-2874"0"0,155-9-3077 0 0,118-9-1096 0 0,-156 21-373 0 0,776-45 1952 0 0,-200 17-1370 0 0,-351 14-739 0 0,427-39 43 0 0,-488 25-113 0 0,504-44 100 0 0,-652 80 89 0 0,-165 4-437 0 0,0-1 0 0 0,0 1 1 0 0,-1 0-1 0 0,1 0 1 0 0,0 0-1 0 0,1 1 1 0 0,-5 2-1 0 0,-4 3-5734 0 0</inkml:trace>
</inkml:ink>
</file>

<file path=ppt/ink/ink9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0:08.021"/>
    </inkml:context>
    <inkml:brush xml:id="br0">
      <inkml:brushProperty name="width" value="0.05" units="cm"/>
      <inkml:brushProperty name="height" value="0.05" units="cm"/>
    </inkml:brush>
  </inkml:definitions>
  <inkml:trace contextRef="#ctx0" brushRef="#br0">127 40 3233 0 0,'0'0'17968'0'0,"-13"-1"-17298"0"0,-4-1-412 0 0,11 1-62 0 0,0 0-1 0 0,0 1 0 0 0,0 0 1 0 0,0 0-1 0 0,0 0 1 0 0,1 0-1 0 0,-1 1 0 0 0,-11 3 1 0 0,15-3-114 0 0,0 0 0 0 0,1 0-1 0 0,-1 1 1 0 0,0-1 0 0 0,1 0 0 0 0,-1 1 0 0 0,1-1 0 0 0,0 1 0 0 0,-1 0 0 0 0,1-1-1 0 0,0 1 1 0 0,0 0 0 0 0,0 0 0 0 0,0 0 0 0 0,0 0 0 0 0,1 0 0 0 0,-2 3-1 0 0,-6 35 692 0 0,13-38-681 0 0,0 0 1 0 0,1-1 0 0 0,0 0 0 0 0,-1 0 0 0 0,1 0 0 0 0,0-1-1 0 0,-1 0 1 0 0,8 0 0 0 0,-12 0-83 0 0,28-3 80 0 0,0 0 0 0 0,-1-2 0 0 0,1-1 0 0 0,-1-1 0 0 0,0-2 0 0 0,37-16 0 0 0,-21 8-19 0 0,58-14 0 0 0,-21 19 253 0 0,-63 11-4550 0 0,-1 1-4601 0 0</inkml:trace>
</inkml:ink>
</file>

<file path=ppt/ink/ink9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0:08.396"/>
    </inkml:context>
    <inkml:brush xml:id="br0">
      <inkml:brushProperty name="width" value="0.05" units="cm"/>
      <inkml:brushProperty name="height" value="0.05" units="cm"/>
    </inkml:brush>
  </inkml:definitions>
  <inkml:trace contextRef="#ctx0" brushRef="#br0">1 0 12707 0 0,'0'0'11758'0'0,"-1"10"-11486"0"0,2 84 763 0 0,17 124-1 0 0,1-83-7554 0 0,-15-121-5172 0 0</inkml:trace>
</inkml:ink>
</file>

<file path=ppt/ink/ink9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2.368"/>
    </inkml:context>
    <inkml:brush xml:id="br0">
      <inkml:brushProperty name="width" value="0.05" units="cm"/>
      <inkml:brushProperty name="height" value="0.05" units="cm"/>
    </inkml:brush>
  </inkml:definitions>
  <inkml:trace contextRef="#ctx0" brushRef="#br0">30 1 5505 0 0,'0'0'11161'0'0,"-30"15"-4223"0"0,34-13-6822 0 0,-1 0 0 0 0,1 0 1 0 0,0-1-1 0 0,-1 1 0 0 0,1-1 0 0 0,0 0 1 0 0,0 0-1 0 0,0 0 0 0 0,5 0 1 0 0,53 0 9 0 0,89-9 0 0 0,8-1-37 0 0,-159 9-32 0 0,-2 7 44 0 0,1 1-1 0 0,-2-1 1 0 0,1 0-1 0 0,-1 0 1 0 0,0 0-1 0 0,-7 11 1 0 0,-10 26-80 0 0,11-9-13 0 0,0 0 0 0 0,3 1 0 0 0,-4 61 1 0 0,9 113-126 0 0,2-110-414 0 0</inkml:trace>
</inkml:ink>
</file>

<file path=ppt/ink/ink9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2.792"/>
    </inkml:context>
    <inkml:brush xml:id="br0">
      <inkml:brushProperty name="width" value="0.05" units="cm"/>
      <inkml:brushProperty name="height" value="0.05" units="cm"/>
    </inkml:brush>
  </inkml:definitions>
  <inkml:trace contextRef="#ctx0" brushRef="#br0">36 0 10322 0 0,'0'0'7375'0'0,"0"4"-7104"0"0,-17 222 2853 0 0,-1 9-1702 0 0,18-218-1615 0 0</inkml:trace>
</inkml:ink>
</file>

<file path=ppt/ink/ink9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3.184"/>
    </inkml:context>
    <inkml:brush xml:id="br0">
      <inkml:brushProperty name="width" value="0.05" units="cm"/>
      <inkml:brushProperty name="height" value="0.05" units="cm"/>
    </inkml:brush>
  </inkml:definitions>
  <inkml:trace contextRef="#ctx0" brushRef="#br0">4 1 11330 0 0,'0'0'8762'0'0,"0"8"-8786"0"0,-1 8-185 0 0,-1 16-53 0 0,2-9-7100 0 0</inkml:trace>
</inkml:ink>
</file>

<file path=ppt/ink/ink9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3.593"/>
    </inkml:context>
    <inkml:brush xml:id="br0">
      <inkml:brushProperty name="width" value="0.05" units="cm"/>
      <inkml:brushProperty name="height" value="0.05" units="cm"/>
    </inkml:brush>
  </inkml:definitions>
  <inkml:trace contextRef="#ctx0" brushRef="#br0">0 51 9522 0 0,'93'-48'1970'0'0,"-92"48"-1895"0"0,-1-1 0 0 0,1 1 0 0 0,-1 0 0 0 0,0 0 0 0 0,1-1 0 0 0,-1 1 0 0 0,1 0 1 0 0,-1 0-1 0 0,1 0 0 0 0,-1-1 0 0 0,1 1 0 0 0,-1 0 0 0 0,1 0 0 0 0,-1 0 0 0 0,1 0 0 0 0,-1 0 0 0 0,0 0 1 0 0,1 0-1 0 0,-1 0 0 0 0,1 0 0 0 0,-1 0 0 0 0,1 0 0 0 0,-1 1 0 0 0,1-1 0 0 0,-1 0 0 0 0,1 0 0 0 0,-1 0 0 0 0,1 0 1 0 0,-1 1-1 0 0,0-1 0 0 0,1 0 0 0 0,-1 1 0 0 0,1-1 0 0 0,-1 0 0 0 0,0 1 0 0 0,1-1 0 0 0,-1 0 0 0 0,0 1 1 0 0,0-1-1 0 0,1 1 0 0 0,-1-1 0 0 0,0 0 0 0 0,0 1 0 0 0,0-1 0 0 0,1 1 0 0 0,-1-1 0 0 0,0 1 0 0 0,0-1 0 0 0,0 1 1 0 0,0-1-1 0 0,0 1 0 0 0,0 0 0 0 0,-1 27 802 0 0,0-25-574 0 0,1 0-138 0 0,1 0 0 0 0,-1 1 0 0 0,0-1 0 0 0,1 0 0 0 0,0 0 0 0 0,0 0 0 0 0,0 0 0 0 0,0-1 0 0 0,0 1 0 0 0,1 0 0 0 0,-1 0 0 0 0,1-1 0 0 0,0 1 0 0 0,0-1 0 0 0,0 1 0 0 0,0-1 0 0 0,0 0 0 0 0,0 0 0 0 0,3 3 0 0 0,6 3 411 0 0,1-1 1 0 0,0 0-1 0 0,16 7 0 0 0,-19-10-376 0 0,0 1-1 0 0,0 0 1 0 0,0 0-1 0 0,-1 0 1 0 0,16 14-1 0 0,-13-6-32 0 0,0 0 0 0 0,-1 0 0 0 0,15 27 0 0 0,-22-36-98 0 0,0 1-1 0 0,-1 0 1 0 0,0 0 0 0 0,0 1-1 0 0,0-1 1 0 0,-1 0 0 0 0,0 1 0 0 0,0-1-1 0 0,0 1 1 0 0,0-1 0 0 0,-1 1 0 0 0,0-1-1 0 0,0 1 1 0 0,-1-1 0 0 0,-1 8-1 0 0,1-11-48 0 0,1-1-1 0 0,-1 0 1 0 0,0 1-1 0 0,1-1 1 0 0,-1 0-1 0 0,0 0 1 0 0,0 0-1 0 0,0 1 1 0 0,0-1-1 0 0,0 0 1 0 0,-1 0-1 0 0,1 0 1 0 0,0-1-1 0 0,0 1 1 0 0,0 0-1 0 0,-1 0 1 0 0,1-1-1 0 0,-1 1 1 0 0,1-1-1 0 0,0 1 1 0 0,-1-1-1 0 0,1 1 0 0 0,-1-1 1 0 0,1 0-1 0 0,-1 0 1 0 0,1 0-1 0 0,-1 0 1 0 0,1 0-1 0 0,-1 0 1 0 0,1 0-1 0 0,-1 0 1 0 0,1-1-1 0 0,-1 1 1 0 0,-2-1-1 0 0,0 0-198 0 0,0 0 1 0 0,0 0-1 0 0,0-1 0 0 0,0 0 0 0 0,0 1 0 0 0,0-1 0 0 0,1 0 0 0 0,-1-1 1 0 0,1 1-1 0 0,-1-1 0 0 0,-3-2 0 0 0,-12-21-4466 0 0,10 13-1739 0 0</inkml:trace>
</inkml:ink>
</file>

<file path=ppt/ink/ink9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4.019"/>
    </inkml:context>
    <inkml:brush xml:id="br0">
      <inkml:brushProperty name="width" value="0.05" units="cm"/>
      <inkml:brushProperty name="height" value="0.05" units="cm"/>
    </inkml:brush>
  </inkml:definitions>
  <inkml:trace contextRef="#ctx0" brushRef="#br0">1 296 15587 0 0,'0'0'5764'0'0,"32"-26"-5246"0"0,159-125 298 0 0,-29 36 507 0 0,-157 111-523 0 0</inkml:trace>
</inkml:ink>
</file>

<file path=ppt/ink/ink9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4.409"/>
    </inkml:context>
    <inkml:brush xml:id="br0">
      <inkml:brushProperty name="width" value="0.05" units="cm"/>
      <inkml:brushProperty name="height" value="0.05" units="cm"/>
    </inkml:brush>
  </inkml:definitions>
  <inkml:trace contextRef="#ctx0" brushRef="#br0">124 0 9602 0 0,'0'0'9529'0'0,"-4"5"-9379"0"0,-11 15 11 0 0,1 1 0 0 0,1 1 0 0 0,1-1 0 0 0,1 2 0 0 0,1 0 0 0 0,1 0 0 0 0,0 1 0 0 0,2 0 0 0 0,1 0 0 0 0,1 1 0 0 0,1-1 0 0 0,2 1-1 0 0,0 0 1 0 0,3 48 0 0 0,-1-68-117 0 0,1 0-1 0 0,-1 0 1 0 0,1 0-1 0 0,0 0 1 0 0,1 0-1 0 0,-1 0 0 0 0,1-1 1 0 0,0 1-1 0 0,0 0 1 0 0,0-1-1 0 0,1 1 1 0 0,-1-1-1 0 0,1 0 0 0 0,0 0 1 0 0,1 0-1 0 0,-1 0 1 0 0,1-1-1 0 0,6 6 1 0 0,-4-5 38 0 0,0-1 1 0 0,0 0-1 0 0,1 0 1 0 0,0 0-1 0 0,-1 0 1 0 0,1-1-1 0 0,0-1 1 0 0,0 1-1 0 0,0-1 1 0 0,1 0-1 0 0,12 0 1 0 0,-3-2 77 0 0,0 0 1 0 0,0-1-1 0 0,0 0 1 0 0,0-2-1 0 0,0 0 1 0 0,-1-1-1 0 0,0 0 1 0 0,0-2-1 0 0,0 0 1 0 0,17-10-1 0 0,-30 15-115 0 0,0 0 1 0 0,0 0-1 0 0,0 0 0 0 0,0 0 1 0 0,-1 0-1 0 0,1 0 0 0 0,-1-1 1 0 0,0 1-1 0 0,0-1 0 0 0,0 0 1 0 0,0 0-1 0 0,0 1 0 0 0,0-1 1 0 0,-1 0-1 0 0,0-1 0 0 0,1 1 1 0 0,-1 0-1 0 0,0 0 0 0 0,0-1 1 0 0,-1 1-1 0 0,1-6 0 0 0,-1 6-16 0 0,-1 0 0 0 0,1 0-1 0 0,-1 0 1 0 0,0 0 0 0 0,0 0-1 0 0,0 0 1 0 0,-1 0 0 0 0,1 0-1 0 0,-1 0 1 0 0,1 1 0 0 0,-1-1-1 0 0,0 1 1 0 0,0-1 0 0 0,0 1-1 0 0,0-1 1 0 0,-1 1-1 0 0,1 0 1 0 0,0 0 0 0 0,-1 0-1 0 0,0 1 1 0 0,1-1 0 0 0,-6-2-1 0 0,3 1-33 0 0,0 1-1 0 0,-1-1 0 0 0,1 1 1 0 0,0 0-1 0 0,-1 1 0 0 0,1-1 0 0 0,-1 1 1 0 0,1 0-1 0 0,-1 1 0 0 0,1-1 1 0 0,-1 1-1 0 0,0 0 0 0 0,1 0 1 0 0,-8 2-1 0 0,10-1-276 0 0,-1 0 1 0 0,1 0-1 0 0,0 0 1 0 0,-1 1-1 0 0,1-1 1 0 0,0 1-1 0 0,0 0 1 0 0,0 0-1 0 0,-4 3 1 0 0,3-2-653 0 0,1 1 0 0 0,0-1 0 0 0,0 0 0 0 0,1 1 1 0 0,-1 0-1 0 0,1 0 0 0 0,0 0 0 0 0,-3 5 0 0 0</inkml:trace>
</inkml:ink>
</file>

<file path=ppt/ink/ink9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7.618"/>
    </inkml:context>
    <inkml:brush xml:id="br0">
      <inkml:brushProperty name="width" value="0.05" units="cm"/>
      <inkml:brushProperty name="height" value="0.05" units="cm"/>
    </inkml:brush>
  </inkml:definitions>
  <inkml:trace contextRef="#ctx0" brushRef="#br0">108 1 2457 0 0,'0'0'5561'0'0,"-2"3"-4736"0"0,-4 4 827 0 0,0 1-1 0 0,1-1 0 0 0,0 1 0 0 0,-7 15 1 0 0,-12 45 1028 0 0,-8 73-1510 0 0,31-136-937 0 0,-5 30-15 0 0,2 0 1 0 0,1 0-1 0 0,2 0 0 0 0,3 39 0 0 0,-1-58-176 0 0,1 1 0 0 0,1-1 0 0 0,0 0 0 0 0,1 1 1 0 0,1-2-1 0 0,0 1 0 0 0,1-1 0 0 0,1 1 0 0 0,0-2 0 0 0,18 27 0 0 0,-22-38 1 0 0,1 0 0 0 0,-1 0 0 0 0,0 0 0 0 0,1-1 0 0 0,0 1 1 0 0,0-1-1 0 0,0 0 0 0 0,0 0 0 0 0,0 0 0 0 0,0 0 0 0 0,0-1 0 0 0,0 0 0 0 0,1 1 1 0 0,-1-2-1 0 0,0 1 0 0 0,1 0 0 0 0,-1-1 0 0 0,1 0 0 0 0,-1 0 0 0 0,1-1 0 0 0,-1 1 1 0 0,1-1-1 0 0,-1 0 0 0 0,0 0 0 0 0,9-3 0 0 0,-10 3-14 0 0,1 0 0 0 0,-1 0 1 0 0,0 0-1 0 0,0-1 0 0 0,0 1 0 0 0,0-1 0 0 0,0 0 1 0 0,0 0-1 0 0,0 0 0 0 0,-1 0 0 0 0,1 0 0 0 0,-1-1 1 0 0,1 1-1 0 0,-1-1 0 0 0,0 0 0 0 0,0 1 0 0 0,0-1 1 0 0,0 0-1 0 0,-1 0 0 0 0,1 0 0 0 0,-1-1 0 0 0,0 1 0 0 0,0 0 1 0 0,0 0-1 0 0,0-1 0 0 0,0 1 0 0 0,-1-1 0 0 0,1 1 1 0 0,-1 0-1 0 0,0-1 0 0 0,0 1 0 0 0,-1-1 0 0 0,0-5 1 0 0,-1 4-41 0 0,-1-1 0 0 0,1 1 0 0 0,-1-1 1 0 0,-1 1-1 0 0,1 0 0 0 0,-1 0 0 0 0,0 0 1 0 0,0 1-1 0 0,0-1 0 0 0,0 1 0 0 0,-1 0 1 0 0,0 0-1 0 0,1 1 0 0 0,-2 0 1 0 0,1-1-1 0 0,0 1 0 0 0,-7-2 0 0 0,5 2-76 0 0,-1-1-1 0 0,1 1 1 0 0,-1 0-1 0 0,0 1 1 0 0,0 0-1 0 0,0 0 1 0 0,0 1-1 0 0,0 0 1 0 0,-1 0-1 0 0,1 1 1 0 0,0 0-1 0 0,-10 2 1 0 0,16-2 10 0 0,1 1 1 0 0,-1-1-1 0 0,1 1 0 0 0,-1 0 1 0 0,1 0-1 0 0,0-1 1 0 0,0 1-1 0 0,-1 0 1 0 0,1 0-1 0 0,0 0 1 0 0,0 1-1 0 0,0-1 1 0 0,0 0-1 0 0,0 0 0 0 0,0 0 1 0 0,0 1-1 0 0,1-1 1 0 0,-1 0-1 0 0,0 1 1 0 0,1-1-1 0 0,-1 1 1 0 0,1-1-1 0 0,-1 1 1 0 0,1-1-1 0 0,0 1 0 0 0,0-1 1 0 0,-1 1-1 0 0,1-1 1 0 0,1 4-1 0 0,2 21-2831 0 0,6-4-3534 0 0</inkml:trace>
</inkml:ink>
</file>

<file path=ppt/ink/ink9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8.071"/>
    </inkml:context>
    <inkml:brush xml:id="br0">
      <inkml:brushProperty name="width" value="0.05" units="cm"/>
      <inkml:brushProperty name="height" value="0.05" units="cm"/>
    </inkml:brush>
  </inkml:definitions>
  <inkml:trace contextRef="#ctx0" brushRef="#br0">8 0 11971 0 0,'0'0'8571'0'0,"-2"4"-8437"0"0,0 0-79 0 0,1 0-1 0 0,0 0 0 0 0,1 1 1 0 0,-1-1-1 0 0,1 0 1 0 0,0 0-1 0 0,-1 0 0 0 0,2 0 1 0 0,-1 1-1 0 0,0-1 0 0 0,1 0 1 0 0,0 0-1 0 0,0 0 0 0 0,0 0 1 0 0,1 0-1 0 0,-1 0 0 0 0,1-1 1 0 0,0 1-1 0 0,0 0 1 0 0,0-1-1 0 0,4 5 0 0 0,9 13 389 0 0,2 0-1 0 0,26 25 1 0 0,-11-12-163 0 0,-16-15-175 0 0,-3-6 8 0 0,-1 1 0 0 0,15 24 0 0 0,-25-34-32 0 0,1 1 0 0 0,-1 0 0 0 0,1 0 0 0 0,-1 0 0 0 0,-1 0 0 0 0,1 0 0 0 0,-1 0 0 0 0,0 1 1 0 0,0-1-1 0 0,0 0 0 0 0,-1 1 0 0 0,0-1 0 0 0,0 7 0 0 0,-1-10-60 0 0,0 0 0 0 0,0 0 0 0 0,0 0 0 0 0,0 0 0 0 0,0 0 1 0 0,0-1-1 0 0,0 1 0 0 0,-1 0 0 0 0,1-1 0 0 0,-1 1 0 0 0,1-1 0 0 0,-1 1 1 0 0,0-1-1 0 0,0 0 0 0 0,1 1 0 0 0,-1-1 0 0 0,0 0 0 0 0,0 0 0 0 0,0 0 1 0 0,0-1-1 0 0,0 1 0 0 0,-1 0 0 0 0,1-1 0 0 0,0 0 0 0 0,-4 1 0 0 0,1 0-29 0 0,0 0-1 0 0,0 0 0 0 0,0-1 1 0 0,0 0-1 0 0,0 0 1 0 0,0 0-1 0 0,0-1 0 0 0,0 1 1 0 0,0-1-1 0 0,-7-3 0 0 0,5 0-316 0 0,0 0-1 0 0,1 0 0 0 0,0-1 0 0 0,0 0 0 0 0,0-1 0 0 0,1 1 1 0 0,-1-1-1 0 0,1 0 0 0 0,1 0 0 0 0,-1-1 0 0 0,1 1 0 0 0,-6-14 0 0 0,-5-17-4392 0 0,7 1-3538 0 0,6 24-47 0 0</inkml:trace>
</inkml:ink>
</file>

<file path=ppt/ink/ink9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8.445"/>
    </inkml:context>
    <inkml:brush xml:id="br0">
      <inkml:brushProperty name="width" value="0.05" units="cm"/>
      <inkml:brushProperty name="height" value="0.05" units="cm"/>
    </inkml:brush>
  </inkml:definitions>
  <inkml:trace contextRef="#ctx0" brushRef="#br0">0 126 11338 0 0,'0'0'8957'0'0,"31"-20"-8961"0"0,93-61-27 0 0,-83 57-134 0 0,-32 23-104 0 0,0 4-274 0 0,9-2-4650 0 0</inkml:trace>
</inkml:ink>
</file>

<file path=ppt/ink/ink9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8.847"/>
    </inkml:context>
    <inkml:brush xml:id="br0">
      <inkml:brushProperty name="width" value="0.05" units="cm"/>
      <inkml:brushProperty name="height" value="0.05" units="cm"/>
    </inkml:brush>
  </inkml:definitions>
  <inkml:trace contextRef="#ctx0" brushRef="#br0">38 0 2593 0 0,'0'0'19365'0'0,"-5"0"-18722"0"0,-24 0 1411 0 0,25 1-1966 0 0</inkml:trace>
</inkml:ink>
</file>

<file path=ppt/ink/ink9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29.469"/>
    </inkml:context>
    <inkml:brush xml:id="br0">
      <inkml:brushProperty name="width" value="0.05" units="cm"/>
      <inkml:brushProperty name="height" value="0.05" units="cm"/>
    </inkml:brush>
  </inkml:definitions>
  <inkml:trace contextRef="#ctx0" brushRef="#br0">75 25 9650 0 0,'0'0'9445'0'0,"-12"3"-8885"0"0,-1 2-382 0 0,8-3-85 0 0,1 0 1 0 0,-1-1 0 0 0,1 0 0 0 0,-1 1-1 0 0,0-1 1 0 0,0-1 0 0 0,0 1 0 0 0,-7-1 3287 0 0,51-5-2142 0 0,5-6-967 0 0,1 1 1 0 0,-1 3 0 0 0,72-2 0 0 0,-115 9-268 0 0,0 0 0 0 0,0 1 0 0 0,0-1 0 0 0,0 1 0 0 0,0-1 0 0 0,0 1 0 0 0,0-1 0 0 0,-1 1 0 0 0,1-1 0 0 0,0 1 0 0 0,0 0 0 0 0,-1 0 0 0 0,1-1 0 0 0,0 1 0 0 0,-1 0 0 0 0,1 0 0 0 0,-1 0 0 0 0,1 0 0 0 0,-1 0 0 0 0,1 0 0 0 0,-1-1 0 0 0,0 1 0 0 0,1 2 0 0 0,8 29 185 0 0,-7-24-103 0 0,2 11 24 0 0,0 1 0 0 0,-1-1 0 0 0,-2 0 0 0 0,0 1 0 0 0,-1-1 1 0 0,-3 32-1 0 0,-27 116 80 0 0,29-159-194 0 0,-14 54-158 0 0,-8 43-295 0 0,18-34-4233 0 0</inkml:trace>
</inkml:ink>
</file>

<file path=ppt/ink/ink9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30.001"/>
    </inkml:context>
    <inkml:brush xml:id="br0">
      <inkml:brushProperty name="width" value="0.05" units="cm"/>
      <inkml:brushProperty name="height" value="0.05" units="cm"/>
    </inkml:brush>
  </inkml:definitions>
  <inkml:trace contextRef="#ctx0" brushRef="#br0">44 44 9602 0 0,'0'0'10985'0'0,"-6"5"-10610"0"0,2-1-275 0 0,0 1 0 0 0,0 0-1 0 0,1 0 1 0 0,0 0 0 0 0,0 0 0 0 0,0 0 0 0 0,1 1 0 0 0,-1-1 0 0 0,1 1 0 0 0,0 0-1 0 0,1 0 1 0 0,0-1 0 0 0,0 1 0 0 0,0 0 0 0 0,0 0 0 0 0,1 0 0 0 0,1 11 0 0 0,-1-12-26 0 0,0 0 0 0 0,1 0 0 0 0,0 0 0 0 0,0 0 0 0 0,0 1 0 0 0,0-1 0 0 0,1 0 0 0 0,0-1 0 0 0,0 1 0 0 0,0 0 0 0 0,1-1 0 0 0,-1 1 0 0 0,1-1 0 0 0,0 0 0 0 0,0 1 0 0 0,8 5 0 0 0,-5-4-8 0 0,0-1-1 0 0,1 0 1 0 0,0 0-1 0 0,0-1 1 0 0,1 0-1 0 0,-1 0 1 0 0,1-1 0 0 0,0 1-1 0 0,0-2 1 0 0,9 3-1 0 0,-9-3-25 0 0,1 0 0 0 0,-1 0-1 0 0,1-1 1 0 0,0 0 0 0 0,0-1-1 0 0,-1 0 1 0 0,1 0 0 0 0,0-1-1 0 0,-1 0 1 0 0,1-1 0 0 0,-1 1-1 0 0,1-2 1 0 0,-1 1 0 0 0,0-1-1 0 0,0 0 1 0 0,0-1 0 0 0,0 0-1 0 0,0 0 1 0 0,-1-1 0 0 0,0 0-1 0 0,10-8 1 0 0,-11 5-7 0 0,-1 1 0 0 0,0-1 0 0 0,0 0 0 0 0,0-1 0 0 0,-1 1 0 0 0,0-1 0 0 0,-1 0 0 0 0,0 0 0 0 0,0 0 0 0 0,-1 0 0 0 0,0 0 0 0 0,-1-1 0 0 0,0 1 0 0 0,0 0 0 0 0,-1-1 0 0 0,0 1 0 0 0,-1-1 0 0 0,0 1 0 0 0,-3-11 0 0 0,2 16-26 0 0,0-1 0 0 0,-1 1-1 0 0,0 1 1 0 0,0-1 0 0 0,0 0 0 0 0,-1 1-1 0 0,1-1 1 0 0,-1 1 0 0 0,1 0-1 0 0,-1 0 1 0 0,0 1 0 0 0,-1-1 0 0 0,1 1-1 0 0,0 0 1 0 0,-1 0 0 0 0,1 0-1 0 0,-1 1 1 0 0,1-1 0 0 0,-1 1 0 0 0,0 0-1 0 0,0 0 1 0 0,1 1 0 0 0,-9 0-1 0 0,0-1-115 0 0,0 0-1 0 0,0 2 0 0 0,0-1 1 0 0,0 2-1 0 0,0 0 0 0 0,0 0 1 0 0,-20 7-1 0 0,-40 23-1502 0 0,27-9-5624 0 0,28-13-4095 0 0</inkml:trace>
</inkml:ink>
</file>

<file path=ppt/ink/ink9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52.900"/>
    </inkml:context>
    <inkml:brush xml:id="br0">
      <inkml:brushProperty name="width" value="0.05" units="cm"/>
      <inkml:brushProperty name="height" value="0.05" units="cm"/>
    </inkml:brush>
  </inkml:definitions>
  <inkml:trace contextRef="#ctx0" brushRef="#br0">86 58 0 0 0,'0'0'6593'0'0,"0"-4"-6197"0"0,-1-14 749 0 0,1 16-858 0 0,0 1 0 0 0,-1-1 0 0 0,1 1-1 0 0,0 0 1 0 0,-1-1 0 0 0,1 1 0 0 0,0 0-1 0 0,-1-1 1 0 0,0 1 0 0 0,1 0 0 0 0,-1-1-1 0 0,0 1 1 0 0,0 0 0 0 0,1 0 0 0 0,-1 0-1 0 0,0 0 1 0 0,0 0 0 0 0,0 0 0 0 0,0 0-1 0 0,-1 0 1 0 0,1 0 0 0 0,0 1 0 0 0,0-1-1 0 0,0 0 1 0 0,-1 1 0 0 0,1-1 0 0 0,0 1-1 0 0,-1-1 1 0 0,1 1 0 0 0,0 0 0 0 0,-1-1-1 0 0,-2 1 1 0 0,0-1 1123 0 0,14-1-1217 0 0,20 1-366 0 0,-22 3 139 0 0,1-1 0 0 0,-1 1 0 0 0,0 1 1 0 0,0 0-1 0 0,0 0 0 0 0,0 0 0 0 0,0 1 0 0 0,-1 0 1 0 0,0 1-1 0 0,0 0 0 0 0,9 7 0 0 0,-12-8 4 0 0,0 0-1 0 0,0 0 1 0 0,-1 1 0 0 0,1 0-1 0 0,-1-1 1 0 0,0 1 0 0 0,0 0-1 0 0,-1 1 1 0 0,1-1 0 0 0,-1 0-1 0 0,-1 1 1 0 0,1-1-1 0 0,-1 1 1 0 0,0 0 0 0 0,0 0-1 0 0,0-1 1 0 0,-1 9 0 0 0,0-8 91 0 0,0 0 0 0 0,-1 0 1 0 0,0 0-1 0 0,0 0 1 0 0,-1 0-1 0 0,1-1 1 0 0,-1 1-1 0 0,0-1 1 0 0,-1 1-1 0 0,1-1 0 0 0,-1 0 1 0 0,0 1-1 0 0,-1-2 1 0 0,1 1-1 0 0,-1 0 1 0 0,0-1-1 0 0,0 1 0 0 0,-1-1 1 0 0,1 0-1 0 0,-1-1 1 0 0,0 1-1 0 0,1-1 1 0 0,-2 0-1 0 0,-5 3 1 0 0,-2 0 204 0 0,0 0 0 0 0,-1-1 0 0 0,0-1 0 0 0,0 0 0 0 0,0-1 1 0 0,-1 0-1 0 0,1-1 0 0 0,-27 0 0 0 0,41-2-205 0 0,33 5-2266 0 0,6 15 2120 0 0,0 2 0 0 0,-2 1 1 0 0,62 50-1 0 0,-94-69 46 0 0,0 0 1 0 0,0 0-1 0 0,0 1 1 0 0,0 0-1 0 0,-1 0 1 0 0,0 0-1 0 0,0 1 1 0 0,0 0-1 0 0,3 7 0 0 0,-6-12 53 0 0,-1 1 0 0 0,1 0-1 0 0,-1 0 1 0 0,1-1 0 0 0,-1 1-1 0 0,0 0 1 0 0,0 0 0 0 0,0 0-1 0 0,0 0 1 0 0,0-1 0 0 0,0 1-1 0 0,0 0 1 0 0,0 0 0 0 0,-1 0-1 0 0,1-1 1 0 0,-1 1 0 0 0,1 0-1 0 0,-1-1 1 0 0,0 1 0 0 0,0 0-1 0 0,0-1 1 0 0,0 1 0 0 0,0-1-1 0 0,0 1 1 0 0,0-1 0 0 0,0 1-1 0 0,-1-1 1 0 0,1 0 0 0 0,0 0-1 0 0,-1 0 1 0 0,1 0 0 0 0,-1 0-1 0 0,1 0 1 0 0,-1 0 0 0 0,0 0-1 0 0,-3 1 1 0 0,-14 5 275 0 0,-1-1 0 0 0,0-1-1 0 0,0 0 1 0 0,0-2 0 0 0,0 0 0 0 0,-1-1 0 0 0,1-2 0 0 0,-33-2 0 0 0,19 2 236 0 0,18-5-796 0 0,16 5 55 0 0,0 0 0 0 0,0-1 0 0 0,0 1 0 0 0,0 0 0 0 0,0-1 0 0 0,0 1 0 0 0,0 0 0 0 0,0-1 0 0 0,0 1 0 0 0,1 0 0 0 0,-1-1 0 0 0,0 1 0 0 0,0 0 0 0 0,0 0 0 0 0,0-1-1 0 0,1 1 1 0 0,-1 0 0 0 0,0 0 0 0 0,0-1 0 0 0,1 1 0 0 0,-1 0 0 0 0,0 0 0 0 0,0-1 0 0 0,1 1 0 0 0,-1 0 0 0 0,0 0 0 0 0,1 0 0 0 0,-1 0 0 0 0,0 0 0 0 0,1 0 0 0 0,-1-1-1 0 0,0 1 1 0 0,1 0 0 0 0,-1 0 0 0 0,0 0 0 0 0,1 0 0 0 0,-1 0 0 0 0,0 0 0 0 0,1 0 0 0 0</inkml:trace>
</inkml:ink>
</file>

<file path=ppt/ink/ink9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53.615"/>
    </inkml:context>
    <inkml:brush xml:id="br0">
      <inkml:brushProperty name="width" value="0.05" units="cm"/>
      <inkml:brushProperty name="height" value="0.05" units="cm"/>
    </inkml:brush>
  </inkml:definitions>
  <inkml:trace contextRef="#ctx0" brushRef="#br0">261 0 5945 0 0,'0'0'10789'0'0,"-28"2"-10295"0"0,-88 7-74 0 0,111-9-368 0 0,0 0 0 0 0,0 0 1 0 0,0 1-1 0 0,0 0 1 0 0,0 0-1 0 0,0 0 0 0 0,0 1 1 0 0,1-1-1 0 0,-1 1 0 0 0,1 0 1 0 0,-1 1-1 0 0,1-1 0 0 0,-1 1 1 0 0,1 0-1 0 0,0 0 0 0 0,0 0 1 0 0,1 0-1 0 0,-1 1 1 0 0,1-1-1 0 0,-5 8 0 0 0,3-5 56 0 0,3-4-72 0 0,1 0 0 0 0,-1 0 1 0 0,1 1-1 0 0,-1-1 0 0 0,1 1 1 0 0,0-1-1 0 0,0 1 0 0 0,0-1 1 0 0,1 1-1 0 0,-1 0 1 0 0,0-1-1 0 0,1 1 0 0 0,0 0 1 0 0,0 0-1 0 0,0-1 0 0 0,0 1 1 0 0,0 0-1 0 0,0 0 0 0 0,1-1 1 0 0,-1 1-1 0 0,1 0 0 0 0,0-1 1 0 0,0 1-1 0 0,0-1 0 0 0,0 1 1 0 0,0-1-1 0 0,0 1 1 0 0,1-1-1 0 0,-1 0 0 0 0,1 0 1 0 0,0 1-1 0 0,0-1 0 0 0,2 2 1 0 0,9 9 99 0 0,1 0 0 0 0,0-1 1 0 0,31 20-1 0 0,-21-15-132 0 0,-13-8-17 0 0,-1-1-1 0 0,-1 2 1 0 0,0-1 0 0 0,0 1-1 0 0,0 0 1 0 0,-2 1-1 0 0,1 0 1 0 0,-1 0-1 0 0,-1 1 1 0 0,0 0-1 0 0,-1 0 1 0 0,0 0-1 0 0,-1 1 1 0 0,0-1-1 0 0,-1 1 1 0 0,0 0-1 0 0,-1 0 1 0 0,1 23-1 0 0,-4-36 63 0 0,1 0 0 0 0,-1 1 0 0 0,0-1 0 0 0,1 1 0 0 0,-1-1 0 0 0,1 0 0 0 0,-1 1 0 0 0,1-1 0 0 0,-1 0 0 0 0,0 0 0 0 0,1 0 0 0 0,-1 0 0 0 0,0 1 0 0 0,1-1 0 0 0,-1 0 0 0 0,0 0 0 0 0,1 0 0 0 0,-1 0 0 0 0,0 0 0 0 0,1 0 0 0 0,-1-1 0 0 0,0 1 0 0 0,1 0 0 0 0,-1 0 0 0 0,1 0 0 0 0,-1-1 0 0 0,0 1 0 0 0,0-1 0 0 0,-20-6 465 0 0,13 1-450 0 0,1-1-1 0 0,0-1 1 0 0,1 1-1 0 0,0-1 1 0 0,0 0-1 0 0,0-1 1 0 0,1 1-1 0 0,1-1 1 0 0,-1 0-1 0 0,1 0 1 0 0,1-1-1 0 0,0 1 1 0 0,0-1-1 0 0,-1-11 1 0 0,-2-14-146 0 0,3 0-1 0 0,0-58 1 0 0,4 87 69 0 0,0 1 0 0 0,0-1 0 0 0,0 1 0 0 0,1-1 1 0 0,0 1-1 0 0,0 0 0 0 0,1 0 0 0 0,-1-1 0 0 0,1 2 0 0 0,0-1 0 0 0,0 0 1 0 0,1 1-1 0 0,-1-1 0 0 0,1 1 0 0 0,0 0 0 0 0,0 0 0 0 0,7-4 0 0 0,2-3-582 0 0,1 1 0 0 0,0 1 0 0 0,1 0 0 0 0,24-11 0 0 0,-30 18-1197 0 0</inkml:trace>
</inkml:ink>
</file>

<file path=ppt/ink/ink9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54.021"/>
    </inkml:context>
    <inkml:brush xml:id="br0">
      <inkml:brushProperty name="width" value="0.05" units="cm"/>
      <inkml:brushProperty name="height" value="0.05" units="cm"/>
    </inkml:brush>
  </inkml:definitions>
  <inkml:trace contextRef="#ctx0" brushRef="#br0">0 1 13747 0 0,'0'0'9669'0'0,"1"1"-9405"0"0</inkml:trace>
</inkml:ink>
</file>

<file path=ppt/ink/ink9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54.430"/>
    </inkml:context>
    <inkml:brush xml:id="br0">
      <inkml:brushProperty name="width" value="0.05" units="cm"/>
      <inkml:brushProperty name="height" value="0.05" units="cm"/>
    </inkml:brush>
  </inkml:definitions>
  <inkml:trace contextRef="#ctx0" brushRef="#br0">42 1 9970 0 0,'0'0'7347'0'0,"-7"15"-7111"0"0,-20 45-16 0 0,25-56-151 0 0,1 1 0 0 0,0-1 0 0 0,0 1 0 0 0,0 0-1 0 0,0-1 1 0 0,1 1 0 0 0,0 0 0 0 0,0-1 0 0 0,0 1 0 0 0,0 0-1 0 0,1-1 1 0 0,0 1 0 0 0,0-1 0 0 0,0 1 0 0 0,0-1 0 0 0,1 1 0 0 0,-1-1-1 0 0,1 0 1 0 0,1 1 0 0 0,-1-1 0 0 0,0 0 0 0 0,4 3 0 0 0,0 1 21 0 0,0 0 1 0 0,1-1-1 0 0,0 0 0 0 0,0-1 1 0 0,1 1-1 0 0,0-1 1 0 0,17 9-1 0 0,-18-11-9 0 0,0 0-1 0 0,0-1 1 0 0,0 0-1 0 0,1 0 1 0 0,-1 0 0 0 0,1-1-1 0 0,0-1 1 0 0,0 1-1 0 0,0-1 1 0 0,0-1-1 0 0,0 1 1 0 0,0-1-1 0 0,0-1 1 0 0,9-1 0 0 0,-15 1-22 0 0,0 0 1 0 0,0 0 0 0 0,0 0-1 0 0,0 0 1 0 0,0-1 0 0 0,-1 1 0 0 0,1-1-1 0 0,-1 1 1 0 0,1-1 0 0 0,-1 0 0 0 0,1 1-1 0 0,-1-1 1 0 0,0 0 0 0 0,0 0 0 0 0,0 0-1 0 0,0 0 1 0 0,0 0 0 0 0,-1 0 0 0 0,1 0-1 0 0,0 0 1 0 0,-1 0 0 0 0,0 0-1 0 0,1-1 1 0 0,-1 1 0 0 0,0 0 0 0 0,0 0-1 0 0,0 0 1 0 0,-1-1 0 0 0,1 1 0 0 0,0 0-1 0 0,-1 0 1 0 0,1 0 0 0 0,-1 0 0 0 0,-2-4-1 0 0,1-2 17 0 0,-1 1-1 0 0,0-1 1 0 0,-1 1-1 0 0,0 0 1 0 0,0 0-1 0 0,0 0 1 0 0,-1 1-1 0 0,-6-8 0 0 0,2 6-253 0 0,0-1-1 0 0,0 1 0 0 0,-1 1 0 0 0,0 0 1 0 0,0 0-1 0 0,-1 1 0 0 0,0 0 0 0 0,0 1 1 0 0,-1 0-1 0 0,-15-4 0 0 0,-5 3-4234 0 0,-1 4-3763 0 0</inkml:trace>
</inkml:ink>
</file>

<file path=ppt/ink/ink9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2:55.009"/>
    </inkml:context>
    <inkml:brush xml:id="br0">
      <inkml:brushProperty name="width" value="0.05" units="cm"/>
      <inkml:brushProperty name="height" value="0.05" units="cm"/>
    </inkml:brush>
  </inkml:definitions>
  <inkml:trace contextRef="#ctx0" brushRef="#br0">32 0 7098 0 0,'0'0'11709'0'0,"4"2"-11564"0"0,30 9 468 0 0,-23-8-306 0 0,1 1 1 0 0,-1 0-1 0 0,20 11 1 0 0,-26-12-282 0 0,-1 0 0 0 0,0 0 0 0 0,0 0 1 0 0,0 1-1 0 0,-1 0 0 0 0,1 0 0 0 0,-1 0 0 0 0,0 0 0 0 0,0 0 1 0 0,0 0-1 0 0,-1 1 0 0 0,5 8 0 0 0,-5-8-15 0 0,-1 1-1 0 0,1-1 0 0 0,-1 1 1 0 0,0 0-1 0 0,0-1 1 0 0,0 1-1 0 0,-1 0 1 0 0,0-1-1 0 0,0 1 0 0 0,0 0 1 0 0,-1-1-1 0 0,0 1 1 0 0,0 0-1 0 0,0-1 1 0 0,-1 1-1 0 0,0-1 0 0 0,0 0 1 0 0,0 0-1 0 0,-1 1 1 0 0,1-1-1 0 0,-1-1 1 0 0,0 1-1 0 0,-1 0 0 0 0,1-1 1 0 0,-1 0-1 0 0,-6 6 1 0 0,3-4 99 0 0,0 1 0 0 0,0-1 0 0 0,-1-1 0 0 0,0 0 0 0 0,0 0 0 0 0,-1 0 0 0 0,1-1 1 0 0,-1 0-1 0 0,0-1 0 0 0,0 0 0 0 0,0 0 0 0 0,-1-1 0 0 0,1 0 0 0 0,-1-1 0 0 0,-11 1 0 0 0,21-2 132 0 0,36 0-286 0 0,308-2 238 0 0,-343 2-339 0 0,0 0-1 0 0,0 0 0 0 0,0 0 0 0 0,0 0 1 0 0,0 1-1 0 0,0-1 0 0 0,1 0 1 0 0,-2 1-1 0 0,1-1 0 0 0,0 1 0 0 0,0-1 1 0 0,0 1-1 0 0,0-1 0 0 0,0 1 1 0 0,0 0-1 0 0,0-1 0 0 0,-1 1 0 0 0,2 1 1 0 0</inkml:trace>
</inkml:ink>
</file>

<file path=ppt/ink/ink9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3:34.031"/>
    </inkml:context>
    <inkml:brush xml:id="br0">
      <inkml:brushProperty name="width" value="0.05" units="cm"/>
      <inkml:brushProperty name="height" value="0.05" units="cm"/>
    </inkml:brush>
  </inkml:definitions>
  <inkml:trace contextRef="#ctx0" brushRef="#br0">59 1 3625 0 0,'0'0'8087'0'0,"-10"0"-7002"0"0,-38 0 3368 0 0,79 5-4234 0 0,36-1 1409 0 0,-55-5-1592 0 0,1 1 1 0 0,-1 0-1 0 0,1 1 1 0 0,-1 1-1 0 0,1 0 1 0 0,-1 0-1 0 0,0 1 1 0 0,0 1-1 0 0,13 6 0 0 0,-23-9-37 0 0,1 0-1 0 0,-1 0 0 0 0,0 0 1 0 0,0 1-1 0 0,0-1 0 0 0,0 1 1 0 0,0-1-1 0 0,0 1 0 0 0,-1 0 1 0 0,1-1-1 0 0,0 1 0 0 0,-1 0 1 0 0,0 0-1 0 0,1 1 0 0 0,-1-1 1 0 0,0 0-1 0 0,0 0 0 0 0,0 0 0 0 0,0 1 1 0 0,0-1-1 0 0,-1 1 0 0 0,1 3 1 0 0,-1-3 33 0 0,0 1 0 0 0,-1-1 0 0 0,0 1 0 0 0,1-1 0 0 0,-1 0 0 0 0,-1 1 0 0 0,1-1 0 0 0,0 0 0 0 0,-1 0 0 0 0,0 0 0 0 0,1 0 0 0 0,-1 0 0 0 0,0 0 0 0 0,-3 3 0 0 0,-5 3 84 0 0,1 1-1 0 0,-1-1 0 0 0,0-1 1 0 0,-1 1-1 0 0,0-2 0 0 0,0 0 0 0 0,-16 7 1 0 0,10-5 31 0 0,11-6-52 0 0,0 1 0 0 0,-1-2 0 0 0,1 1 0 0 0,-1 0 0 0 0,1-1 0 0 0,-1-1 0 0 0,-9 2 0 0 0,16-3 6 0 0,41 0-1237 0 0,-36 0 1132 0 0,21 0-95 0 0,-1 1 1 0 0,41 6-1 0 0,-58-5 29 0 0,1 0 0 0 0,-1 0 0 0 0,0 1 0 0 0,0 0 0 0 0,0 1 1 0 0,-1 0-1 0 0,1 0 0 0 0,-1 0 0 0 0,0 1 0 0 0,0 0 0 0 0,10 11 0 0 0,-15-15 75 0 0,-1 1-1 0 0,1-1 1 0 0,-1 1 0 0 0,1 0 0 0 0,-1 0-1 0 0,0-1 1 0 0,0 1 0 0 0,0 0 0 0 0,0 0 0 0 0,0 0-1 0 0,0 0 1 0 0,0 0 0 0 0,-1 0 0 0 0,1 1-1 0 0,-1-1 1 0 0,1 0 0 0 0,-1 0 0 0 0,0 0-1 0 0,0 0 1 0 0,0 1 0 0 0,0-1 0 0 0,-1 4-1 0 0,0-3 34 0 0,-1 1 0 0 0,1 0-1 0 0,-1 0 1 0 0,0-1-1 0 0,0 1 1 0 0,0-1 0 0 0,-1 0-1 0 0,1 1 1 0 0,-1-1-1 0 0,0 0 1 0 0,-4 3-1 0 0,-3 2 142 0 0,0 0 0 0 0,-1-1 1 0 0,1 0-1 0 0,-1-1 0 0 0,-1 0 0 0 0,-22 8 0 0 0,19-10 39 0 0,0-1 0 0 0,0 0 0 0 0,-1-1 0 0 0,1 0 1 0 0,-1-2-1 0 0,1 1 0 0 0,-18-3 0 0 0,20-5-314 0 0</inkml:trace>
</inkml:ink>
</file>

<file path=ppt/ink/ink9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3:34.593"/>
    </inkml:context>
    <inkml:brush xml:id="br0">
      <inkml:brushProperty name="width" value="0.05" units="cm"/>
      <inkml:brushProperty name="height" value="0.05" units="cm"/>
    </inkml:brush>
  </inkml:definitions>
  <inkml:trace contextRef="#ctx0" brushRef="#br0">52 4 7122 0 0,'0'0'12908'0'0,"0"0"-12920"0"0,0 0 1 0 0,0 0 0 0 0,0 0-1 0 0,0 0 1 0 0,0 0 0 0 0,0 0-1 0 0,0 0 1 0 0,0 0 0 0 0,0 0-1 0 0,0 0 1 0 0,-1 0 0 0 0,1 0-1 0 0,0 0 1 0 0,0 0 0 0 0,0 0-1 0 0,0 0 1 0 0,0 0 0 0 0,0 0-1 0 0,0 0 1 0 0,0 0 0 0 0,0 0-1 0 0,-1 0 1 0 0,1 0 0 0 0,0 0-1 0 0,0 0 1 0 0,0 0 0 0 0,0 0-1 0 0,0 0 1 0 0,0 0 0 0 0,0 0 0 0 0,0 0-1 0 0,0-1 1 0 0,0 1 0 0 0,0 0-1 0 0,0 0 1 0 0,0 0 0 0 0,-1 0-1 0 0,1 0 1 0 0,0 0 0 0 0,0 0-1 0 0,0 0 1 0 0,0 0 0 0 0,0 0-1 0 0,0 0 1 0 0,0-1 0 0 0,0 1-1 0 0,0 0 1 0 0,0 0 0 0 0,0 0-1 0 0,0 0 1 0 0,0 0 0 0 0,0 0-1 0 0,0 0 1 0 0,0 0 0 0 0,0 0-1 0 0,0 0 1 0 0,0-1 0 0 0,0 1-1 0 0,0 0 1 0 0,0 0 0 0 0,0 0-1 0 0,0 0 1 0 0,0 0 0 0 0,1 0-1 0 0,-12 29 108 0 0,1 2 0 0 0,2-1 1 0 0,1 1-1 0 0,2 0 0 0 0,-4 62 0 0 0,9-84-53 0 0,1 1 1 0 0,-1-1 0 0 0,1 1-1 0 0,1 0 1 0 0,0-1 0 0 0,0 0 0 0 0,1 0-1 0 0,0 1 1 0 0,1-2 0 0 0,0 1-1 0 0,10 16 1 0 0,-10-20 16 0 0,-1-1 0 0 0,1 1 0 0 0,0-1-1 0 0,1 0 1 0 0,-1 0 0 0 0,1 0 0 0 0,-1-1 0 0 0,1 0-1 0 0,0 0 1 0 0,0 0 0 0 0,1 0 0 0 0,-1-1 0 0 0,1 0-1 0 0,-1 0 1 0 0,1 0 0 0 0,0-1 0 0 0,-1 0 0 0 0,1 0-1 0 0,0 0 1 0 0,10-1 0 0 0,-14 0-13 0 0,-1 0 0 0 0,1 0 0 0 0,-1-1 0 0 0,0 1-1 0 0,1 0 1 0 0,-1-1 0 0 0,0 1 0 0 0,0-1 0 0 0,1 1 0 0 0,-1-1 0 0 0,0 0 0 0 0,0 0 0 0 0,0 1 0 0 0,1-1 0 0 0,-1 0-1 0 0,0 0 1 0 0,0 0 0 0 0,0 0 0 0 0,-1 0 0 0 0,1 0 0 0 0,0 0 0 0 0,0-1 0 0 0,0 1 0 0 0,-1 0 0 0 0,1 0-1 0 0,-1-1 1 0 0,1 1 0 0 0,-1 0 0 0 0,1-1 0 0 0,-1 1 0 0 0,0 0 0 0 0,0-1 0 0 0,0 1 0 0 0,0 0 0 0 0,0-1 0 0 0,0 1-1 0 0,0-1 1 0 0,0 1 0 0 0,0 0 0 0 0,-1-1 0 0 0,1 1 0 0 0,-1-2 0 0 0,1-1-32 0 0,-1 0 0 0 0,0 0 1 0 0,0 0-1 0 0,0 1 0 0 0,-1-1 0 0 0,1 0 1 0 0,-1 1-1 0 0,0-1 0 0 0,0 1 0 0 0,0-1 1 0 0,-1 1-1 0 0,1 0 0 0 0,-1 0 1 0 0,-5-5-1 0 0,-37-9-670 0 0,44 16 545 0 0,-1 1 1 0 0,1-1 0 0 0,-1 1-1 0 0,0-1 1 0 0,1 1 0 0 0,-1 0-1 0 0,1 0 1 0 0,-1 0 0 0 0,0 0-1 0 0,1 0 1 0 0,-1 0 0 0 0,0 0-1 0 0,1 0 1 0 0,-1 1 0 0 0,0-1-1 0 0,1 1 1 0 0,-1-1-1 0 0,1 1 1 0 0,-1-1 0 0 0,1 1-1 0 0,-1 0 1 0 0,1 0 0 0 0,-1 0-1 0 0,1 0 1 0 0,-2 1 0 0 0,2 17-5552 0 0,2-9-1385 0 0</inkml:trace>
</inkml:ink>
</file>

<file path=ppt/ink/ink9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3:34.985"/>
    </inkml:context>
    <inkml:brush xml:id="br0">
      <inkml:brushProperty name="width" value="0.05" units="cm"/>
      <inkml:brushProperty name="height" value="0.05" units="cm"/>
    </inkml:brush>
  </inkml:definitions>
  <inkml:trace contextRef="#ctx0" brushRef="#br0">36 1 9618 0 0,'0'0'11417'0'0,"-28"20"-12705"0"0,24-10 78 0 0,0-1-1885 0 0</inkml:trace>
</inkml:ink>
</file>

<file path=ppt/ink/ink9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3:35.359"/>
    </inkml:context>
    <inkml:brush xml:id="br0">
      <inkml:brushProperty name="width" value="0.05" units="cm"/>
      <inkml:brushProperty name="height" value="0.05" units="cm"/>
    </inkml:brush>
  </inkml:definitions>
  <inkml:trace contextRef="#ctx0" brushRef="#br0">0 64 10554 0 0</inkml:trace>
  <inkml:trace contextRef="#ctx0" brushRef="#br0" timeOffset="1">0 64 10554 0 0,'84'-59'946'0'0,"-83"58"-808"0"0,-1 1 0 0 0,1 0 0 0 0,0-1 1 0 0,-1 1-1 0 0,1-1 0 0 0,0 1 0 0 0,-1 0 1 0 0,1 0-1 0 0,0-1 0 0 0,-1 1 0 0 0,1 0 1 0 0,0 0-1 0 0,0 0 0 0 0,-1 0 0 0 0,1 0 0 0 0,0 0 1 0 0,0 0-1 0 0,-1 0 0 0 0,1 0 0 0 0,0 0 1 0 0,-1 0-1 0 0,1 1 0 0 0,0-1 0 0 0,0 0 1 0 0,0 1-1 0 0,17 21-448 0 0,-14-15 1187 0 0,39 39 247 0 0,-3 1 1 0 0,46 71 0 0 0,-84-115-1058 0 0,1 1 51 0 0,0 0 0 0 0,0 0 0 0 0,-1 0 0 0 0,0 0 0 0 0,1 0 0 0 0,-2 1 0 0 0,1-1 0 0 0,0 1 0 0 0,-1-1 0 0 0,1 8 0 0 0,-56-10 301 0 0,20-16-6191 0 0,24 8 792 0 0</inkml:trace>
</inkml:ink>
</file>

<file path=ppt/ink/ink9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3:35.810"/>
    </inkml:context>
    <inkml:brush xml:id="br0">
      <inkml:brushProperty name="width" value="0.05" units="cm"/>
      <inkml:brushProperty name="height" value="0.05" units="cm"/>
    </inkml:brush>
  </inkml:definitions>
  <inkml:trace contextRef="#ctx0" brushRef="#br0">0 244 14403 0 0,'0'0'5120'0'0,"23"-32"-4959"0"0,3-7-115 0 0,2-4 36 0 0,39-45 1 0 0,-60 79-653 0 0,16-16 1042 0 0,-14 19-3466 0 0,0 4-3465 0 0</inkml:trace>
</inkml:ink>
</file>

<file path=ppt/ink/ink9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3:36.232"/>
    </inkml:context>
    <inkml:brush xml:id="br0">
      <inkml:brushProperty name="width" value="0.05" units="cm"/>
      <inkml:brushProperty name="height" value="0.05" units="cm"/>
    </inkml:brush>
  </inkml:definitions>
  <inkml:trace contextRef="#ctx0" brushRef="#br0">23 102 3689 0 0,'0'0'9330'0'0,"14"10"-8733"0"0,2 4-407 0 0,-9-8-61 0 0,1 0 0 0 0,0 0 0 0 0,0 0 0 0 0,0-1 0 0 0,17 7 0 0 0,-16-8 271 0 0,1-1-1 0 0,-1 0 1 0 0,0-1-1 0 0,1 0 1 0 0,-1-1-1 0 0,1 0 0 0 0,0 0 1 0 0,-1-1-1 0 0,1 0 1 0 0,9-2-1 0 0,-12 1-215 0 0,0 0-1 0 0,0 0 1 0 0,-1 0-1 0 0,1-1 1 0 0,-1 0-1 0 0,1-1 1 0 0,-1 1-1 0 0,0-1 1 0 0,0 0 0 0 0,0-1-1 0 0,0 1 1 0 0,0-1-1 0 0,-1-1 1 0 0,9-8-1 0 0,-12 11-73 0 0,0 1 1 0 0,0-1-1 0 0,-1 0 0 0 0,1 0 0 0 0,-1 0 0 0 0,1-1 0 0 0,-1 1 1 0 0,0 0-1 0 0,0 0 0 0 0,0-1 0 0 0,0 1 0 0 0,0-1 0 0 0,-1 1 0 0 0,1-1 1 0 0,-1 1-1 0 0,0-1 0 0 0,1 1 0 0 0,-1-1 0 0 0,0 1 0 0 0,-1-1 0 0 0,1 1 1 0 0,0-1-1 0 0,-2-4 0 0 0,0 4-69 0 0,1 0 0 0 0,-2 0 1 0 0,1 0-1 0 0,0 0 0 0 0,0 0 0 0 0,-1 0 0 0 0,0 1 1 0 0,1 0-1 0 0,-1-1 0 0 0,0 1 0 0 0,0 0 0 0 0,-1 0 0 0 0,1 0 1 0 0,-5-1-1 0 0,-9-4-132 0 0,0 1 1 0 0,0 1-1 0 0,0 1 0 0 0,-1 0 1 0 0,-24-1-1 0 0,40 5 5 0 0,-16-2 96 0 0,0 1-1 0 0,0 1 1 0 0,-23 2-1 0 0,-2 12-2115 0 0,38-12 931 0 0,0 1 0 0 0,1 0 0 0 0,-1 1 0 0 0,1-1 0 0 0,0 1 0 0 0,-7 6 0 0 0</inkml:trace>
</inkml:ink>
</file>

<file path=ppt/ink/ink9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3:46.958"/>
    </inkml:context>
    <inkml:brush xml:id="br0">
      <inkml:brushProperty name="width" value="0.05" units="cm"/>
      <inkml:brushProperty name="height" value="0.05" units="cm"/>
    </inkml:brush>
  </inkml:definitions>
  <inkml:trace contextRef="#ctx0" brushRef="#br0">34 127 6169 0 0,'0'0'5799'0'0,"-5"0"-5452"0"0,-17-1-54 0 0,16 6 3046 0 0,20-8 1860 0 0,14-4-4270 0 0,-19 5-914 0 0,0 1-1 0 0,0-1 1 0 0,1 1-1 0 0,-1 1 0 0 0,0-1 1 0 0,0 2-1 0 0,0-1 1 0 0,1 1-1 0 0,-1 1 0 0 0,0 0 1 0 0,14 4-1 0 0,-8-2 37 0 0,1-1 0 0 0,30 2 0 0 0,377-18 252 0 0,-291 7-176 0 0,-2-7 0 0 0,160-35 1 0 0,-44 5-45 0 0,-158 35-99 0 0,1 4 0 0 0,115 9 1 0 0,82-3 186 0 0,262-11-18 0 0,-138 15 345 0 0,-64-3-482 0 0,-91 13 0 0 0,74 1 28 0 0,447-35 117 0 0,-758 18-161 0 0,702 11 564 0 0,-486 0 63 0 0,-233-11-629 0 0,1-1 0 0 0,0 1 0 0 0,-1 0 0 0 0,1 0 0 0 0,0 0 0 0 0,-1 0 0 0 0,1 0 0 0 0,-1 1-1 0 0,1-1 1 0 0,0 0 0 0 0,-1 1 0 0 0,1-1 0 0 0,-1 1 0 0 0,1 0 0 0 0,-1-1 0 0 0,1 1 0 0 0,-1 0 0 0 0,0 0 0 0 0,1 0 0 0 0,-1 0 0 0 0,0 0 0 0 0,0 0 0 0 0,2 2-1 0 0,-3-2-329 0 0,0 1-1 0 0,0 0 0 0 0,0 0 0 0 0,0-1 0 0 0,-1 1 0 0 0,1 0 0 0 0,0-1 0 0 0,-1 1 0 0 0,1 0 0 0 0,-1-1 0 0 0,0 1 1 0 0,1-1-1 0 0,-1 1 0 0 0,0-1 0 0 0,0 1 0 0 0,0-1 0 0 0,0 1 0 0 0,0-1 0 0 0,0 0 0 0 0,-1 0 0 0 0,-1 2 1 0 0</inkml:trace>
</inkml:ink>
</file>

<file path=ppt/ink/ink9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00.246"/>
    </inkml:context>
    <inkml:brush xml:id="br0">
      <inkml:brushProperty name="width" value="0.05" units="cm"/>
      <inkml:brushProperty name="height" value="0.05" units="cm"/>
    </inkml:brush>
  </inkml:definitions>
  <inkml:trace contextRef="#ctx0" brushRef="#br0">44 25 5889 0 0,'0'0'14257'0'0,"-5"-5"-13585"0"0,-13-15-159 0 0,-2 80-646 0 0,20-55 109 0 0,-1 0 0 0 0,1-1 1 0 0,0 1-1 0 0,1 0 0 0 0,-1 0 0 0 0,1-1 1 0 0,0 1-1 0 0,0-1 0 0 0,0 1 1 0 0,1-1-1 0 0,0 1 0 0 0,0-1 0 0 0,0 0 1 0 0,0 0-1 0 0,0 0 0 0 0,6 7 0 0 0,-1-4 57 0 0,0-1 0 0 0,0 1 0 0 0,1-1 0 0 0,0-1 0 0 0,0 0 0 0 0,0 0 0 0 0,12 5 0 0 0,-7-3 6 0 0,16 6-46 0 0,0 1 0 0 0,-1 2 0 0 0,-1 1-1 0 0,0 1 1 0 0,-2 1 0 0 0,34 32 0 0 0,-57-50 58 0 0,-1 0 0 0 0,-1-1-1 0 0,1 1 1 0 0,0 0 0 0 0,0 0-1 0 0,0 0 1 0 0,0 0 0 0 0,-1 1-1 0 0,1-1 1 0 0,0 0 0 0 0,-1 0-1 0 0,1 0 1 0 0,-1 1 0 0 0,0-1 0 0 0,1 0-1 0 0,-1 0 1 0 0,0 1 0 0 0,0-1-1 0 0,1 0 1 0 0,-1 0 0 0 0,0 1-1 0 0,-1-1 1 0 0,1 0 0 0 0,0 1-1 0 0,0-1 1 0 0,-1 3 0 0 0,0-3 13 0 0,-1 1-1 0 0,1-1 1 0 0,0 0 0 0 0,-1 1 0 0 0,0-1 0 0 0,1 0-1 0 0,-1 0 1 0 0,1 0 0 0 0,-1 0 0 0 0,0 0 0 0 0,0 0 0 0 0,0 0-1 0 0,0-1 1 0 0,0 1 0 0 0,-3 0 0 0 0,-10 2 57 0 0,-1-1 0 0 0,0-1 0 0 0,-21 0 0 0 0,33-1-209 0 0,-3 0-119 0 0,-1-1-1 0 0,1 1 1 0 0,0-1 0 0 0,0 0-1 0 0,-1-1 1 0 0,-8-3 0 0 0,-2-4-3676 0 0,2-4-4782 0 0</inkml:trace>
</inkml:ink>
</file>

<file path=ppt/ink/ink9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00.683"/>
    </inkml:context>
    <inkml:brush xml:id="br0">
      <inkml:brushProperty name="width" value="0.05" units="cm"/>
      <inkml:brushProperty name="height" value="0.05" units="cm"/>
    </inkml:brush>
  </inkml:definitions>
  <inkml:trace contextRef="#ctx0" brushRef="#br0">15 177 10826 0 0,'0'0'12188'0'0,"-2"-7"-12040"0"0,0 3-134 0 0,0 1-20 0 0,1 1 0 0 0,-1-1 0 0 0,1 1 0 0 0,0-1 0 0 0,0 1 0 0 0,0-1 0 0 0,1 0 0 0 0,-1 0 0 0 0,0-3 0 0 0,27-8 34 0 0,23-20-211 0 0,-25 15 297 0 0,42-22 0 0 0,-17 21-2950 0 0,5 12-4053 0 0</inkml:trace>
</inkml:ink>
</file>

<file path=ppt/ink/ink9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01.211"/>
    </inkml:context>
    <inkml:brush xml:id="br0">
      <inkml:brushProperty name="width" value="0.05" units="cm"/>
      <inkml:brushProperty name="height" value="0.05" units="cm"/>
    </inkml:brush>
  </inkml:definitions>
  <inkml:trace contextRef="#ctx0" brushRef="#br0">19 0 9522 0 0,'0'0'5601'0'0,"-3"15"-5233"0"0,-2 3-236 0 0,3-11-42 0 0,-1 1-1 0 0,2 0 0 0 0,-1-1 0 0 0,1 1 0 0 0,0 0 0 0 0,1 12 0 0 0,0-18 28 0 0,0 0 0 0 0,0 1 0 0 0,0-1 0 0 0,0 0 0 0 0,1 0-1 0 0,-1 0 1 0 0,1 0 0 0 0,0 1 0 0 0,0-1 0 0 0,-1 0 0 0 0,1 0-1 0 0,1 0 1 0 0,-1-1 0 0 0,0 1 0 0 0,0 0 0 0 0,1 0-1 0 0,-1-1 1 0 0,1 1 0 0 0,-1 0 0 0 0,1-1 0 0 0,2 2 0 0 0,1 0 132 0 0,-1-1 1 0 0,1 1-1 0 0,0-1 1 0 0,0-1-1 0 0,0 1 1 0 0,0-1-1 0 0,0 0 1 0 0,10 2 0 0 0,4-2 153 0 0,0-1 0 0 0,0-1 1 0 0,37-5-1 0 0,-22-2-489 0 0,-1 0 0 0 0,0-3 0 0 0,60-27 0 0 0,-16 1-9091 0 0</inkml:trace>
</inkml:ink>
</file>

<file path=ppt/ink/ink9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01.621"/>
    </inkml:context>
    <inkml:brush xml:id="br0">
      <inkml:brushProperty name="width" value="0.05" units="cm"/>
      <inkml:brushProperty name="height" value="0.05" units="cm"/>
    </inkml:brush>
  </inkml:definitions>
  <inkml:trace contextRef="#ctx0" brushRef="#br0">73 1 6665 0 0,'0'0'9751'0'0,"-10"30"-9001"0"0,-32 96-135 0 0,37-110-432 0 0,1 0-1 0 0,0 0 1 0 0,1 0 0 0 0,1 1-1 0 0,1-1 1 0 0,0 1 0 0 0,2 30-1 0 0,1-3-260 0 0,-2-30-134 0 0,1 0 0 0 0,1 0 0 0 0,4 16 0 0 0,7 16-7111 0 0</inkml:trace>
</inkml:ink>
</file>

<file path=ppt/ink/ink9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02.149"/>
    </inkml:context>
    <inkml:brush xml:id="br0">
      <inkml:brushProperty name="width" value="0.05" units="cm"/>
      <inkml:brushProperty name="height" value="0.05" units="cm"/>
    </inkml:brush>
  </inkml:definitions>
  <inkml:trace contextRef="#ctx0" brushRef="#br0">0 0 12387 0 0,'0'0'12838'0'0,"6"51"-12767"0"0,-1-21-3543 0 0,-5-26 1594 0 0</inkml:trace>
</inkml:ink>
</file>

<file path=ppt/ink/ink9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07.492"/>
    </inkml:context>
    <inkml:brush xml:id="br0">
      <inkml:brushProperty name="width" value="0.05" units="cm"/>
      <inkml:brushProperty name="height" value="0.05" units="cm"/>
    </inkml:brush>
  </inkml:definitions>
  <inkml:trace contextRef="#ctx0" brushRef="#br0">105 4 4113 0 0,'0'0'7899'0'0,"-5"1"-6936"0"0,3-1-727 0 0,-15 2 754 0 0,2-1 4753 0 0,56-1-6988 0 0,3-4 1643 0 0,-34 3-376 0 0,-1 0 0 0 0,1 0 0 0 0,0 0 1 0 0,-1 1-1 0 0,1 1 0 0 0,-1 0 1 0 0,19 3-1 0 0,-26-3-15 0 0,0 0 1 0 0,0 0-1 0 0,0 1 0 0 0,0-1 1 0 0,0 0-1 0 0,-1 1 1 0 0,1-1-1 0 0,0 1 1 0 0,-1-1-1 0 0,1 1 0 0 0,-1 0 1 0 0,1 0-1 0 0,-1-1 1 0 0,0 1-1 0 0,0 0 0 0 0,0 0 1 0 0,0 1-1 0 0,0-1 1 0 0,0 0-1 0 0,-1 0 1 0 0,1 0-1 0 0,-1 0 0 0 0,1 1 1 0 0,-1-1-1 0 0,0 0 1 0 0,0 1-1 0 0,0-1 0 0 0,0 0 1 0 0,0 0-1 0 0,0 1 1 0 0,-1-1-1 0 0,1 0 1 0 0,-1 0-1 0 0,0 0 0 0 0,-1 3 1 0 0,0 3 45 0 0,-1 0 1 0 0,0 0-1 0 0,0-1 1 0 0,-1 1-1 0 0,0-1 1 0 0,-1 0-1 0 0,0 0 0 0 0,-6 7 1 0 0,1-2-17 0 0,-1-1 0 0 0,-1 0 0 0 0,1-1 0 0 0,-2 0 0 0 0,1-1 0 0 0,-2 0 0 0 0,1-1-1 0 0,-1-1 1 0 0,-26 11 0 0 0,48-19-398 0 0,-1 1 0 0 0,1 0-1 0 0,0 1 1 0 0,0 0 0 0 0,10 3 0 0 0,14 0 395 0 0,-5-2-60 0 0,60 7-12 0 0,-81-8-107 0 0,-1 0 0 0 0,0 1 0 0 0,1-1 0 0 0,-1 1 0 0 0,0 0-1 0 0,0 1 1 0 0,0-1 0 0 0,0 1 0 0 0,-1 0 0 0 0,1 0 0 0 0,-1 0 0 0 0,7 7 0 0 0,-9-8 106 0 0,0 1 0 0 0,-1-1 0 0 0,1 1 0 0 0,-1 0 0 0 0,0-1 0 0 0,0 1 0 0 0,0 0 1 0 0,0 0-1 0 0,0 0 0 0 0,-1 0 0 0 0,1 0 0 0 0,-1 0 0 0 0,0 0 0 0 0,1 0 0 0 0,-2 0 0 0 0,1 0 0 0 0,0 0 1 0 0,-1 0-1 0 0,1 0 0 0 0,-1 0 0 0 0,-2 5 0 0 0,1-1 80 0 0,-1 0 1 0 0,0 0-1 0 0,-1 0 0 0 0,0-1 0 0 0,0 0 1 0 0,0 1-1 0 0,-8 8 0 0 0,0-2 62 0 0,-1 0 0 0 0,0-1 0 0 0,0-1 0 0 0,-1 0 0 0 0,-24 14 0 0 0,28-20 174 0 0,-1 0 0 0 0,0-1 0 0 0,0 0 0 0 0,0-1 0 0 0,0 0 0 0 0,0-1 0 0 0,0 0 0 0 0,-1-1 0 0 0,-19 0 0 0 0,9 0 231 0 0,15 0-318 0 0,0-1 0 0 0,0 0 0 0 0,0 0 0 0 0,1 0 0 0 0,-1-1 0 0 0,0 0 0 0 0,0 0 0 0 0,1-1 0 0 0,-7-2 0 0 0</inkml:trace>
</inkml:ink>
</file>

<file path=ppt/ink/ink9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08.395"/>
    </inkml:context>
    <inkml:brush xml:id="br0">
      <inkml:brushProperty name="width" value="0.05" units="cm"/>
      <inkml:brushProperty name="height" value="0.05" units="cm"/>
    </inkml:brush>
  </inkml:definitions>
  <inkml:trace contextRef="#ctx0" brushRef="#br0">34 28 6553 0 0,'0'0'13235'0'0,"-8"-4"-12733"0"0,6 3-530 0 0,-22-12 771 0 0,26 12-666 0 0,0 0-1 0 0,0 0 1 0 0,0 1 0 0 0,0-1 0 0 0,0 0 0 0 0,0 1 0 0 0,0-1-1 0 0,0 1 1 0 0,0 0 0 0 0,1 0 0 0 0,-1 0 0 0 0,0 0 0 0 0,0 0-1 0 0,0 0 1 0 0,3 1 0 0 0,26-2 189 0 0,-23-1-252 0 0,0 1 1 0 0,0 1 0 0 0,0 0 0 0 0,1 0 0 0 0,-1 0-1 0 0,0 1 1 0 0,0 1 0 0 0,0-1 0 0 0,8 3 0 0 0,-14-2-12 0 0,1 0 0 0 0,-1-1 1 0 0,0 1-1 0 0,0 0 0 0 0,-1 0 1 0 0,1 0-1 0 0,0 0 1 0 0,-1 0-1 0 0,1 1 0 0 0,-1-1 1 0 0,0 0-1 0 0,1 1 0 0 0,-1-1 1 0 0,0 1-1 0 0,-1-1 1 0 0,1 1-1 0 0,0-1 0 0 0,-1 1 1 0 0,1 0-1 0 0,-1-1 1 0 0,0 1-1 0 0,0 0 0 0 0,0-1 1 0 0,0 1-1 0 0,-1 0 0 0 0,1-1 1 0 0,-1 1-1 0 0,1 0 1 0 0,-1-1-1 0 0,-1 4 0 0 0,-1 4 30 0 0,-1-1-1 0 0,0 0 1 0 0,0 1-1 0 0,-1-1 1 0 0,0-1-1 0 0,-10 14 1 0 0,7-12-42 0 0,0 0 1 0 0,-1 0-1 0 0,0-1 1 0 0,-1 0 0 0 0,0-1-1 0 0,0 0 1 0 0,-1-1-1 0 0,1 0 1 0 0,-20 8 0 0 0,48-17-437 0 0,-1 1 0 0 0,0 0 0 0 0,29 4 0 0 0,5-1 416 0 0,-41-3 22 0 0,-1 2-1 0 0,1-1 1 0 0,-1 1-1 0 0,1 0 1 0 0,-1 1-1 0 0,1 0 1 0 0,-1 1-1 0 0,0 0 1 0 0,15 7-1 0 0,-21-8-5 0 0,1 1 0 0 0,-1-1-1 0 0,1 1 1 0 0,-1 0 0 0 0,0 0 0 0 0,0 0-1 0 0,0 0 1 0 0,-1 0 0 0 0,1 1 0 0 0,-1-1-1 0 0,0 1 1 0 0,0 0 0 0 0,0-1-1 0 0,0 1 1 0 0,-1 0 0 0 0,1 0 0 0 0,-1 0-1 0 0,0 0 1 0 0,0 1 0 0 0,-1-1 0 0 0,1 0-1 0 0,-1 0 1 0 0,0 7 0 0 0,-1-6 22 0 0,1-1 0 0 0,0 0 1 0 0,-1 1-1 0 0,0-1 0 0 0,0 0 0 0 0,0 0 1 0 0,-1 0-1 0 0,0 0 0 0 0,1 0 0 0 0,-1 0 1 0 0,-1 0-1 0 0,1 0 0 0 0,0-1 1 0 0,-5 6-1 0 0,0-3 87 0 0,1 1 0 0 0,-1-1 1 0 0,0 0-1 0 0,-1 0 0 0 0,1-1 0 0 0,-14 7 1 0 0,3-4 171 0 0,-1 0 1 0 0,0 0-1 0 0,0-2 1 0 0,-1-1 0 0 0,-35 6-1 0 0,45-11-373 0 0</inkml:trace>
</inkml:ink>
</file>

<file path=ppt/ink/ink9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12.769"/>
    </inkml:context>
    <inkml:brush xml:id="br0">
      <inkml:brushProperty name="width" value="0.05" units="cm"/>
      <inkml:brushProperty name="height" value="0.05" units="cm"/>
    </inkml:brush>
  </inkml:definitions>
  <inkml:trace contextRef="#ctx0" brushRef="#br0">130 16 4905 0 0,'0'0'11488'0'0,"-8"-15"-10773"0"0,11 16-710 0 0,0 0 0 0 0,0 0 0 0 0,0 0 0 0 0,0 1 0 0 0,0-1 0 0 0,0 1 0 0 0,0 0 0 0 0,0 0 0 0 0,-1 0 0 0 0,1 0 0 0 0,-1 0 0 0 0,1 0 0 0 0,3 6 1 0 0,29 36 135 0 0,-27-34-44 0 0,-1 0 1 0 0,-1 1 0 0 0,0 0-1 0 0,0 0 1 0 0,-1 1-1 0 0,0 0 1 0 0,-1 0 0 0 0,3 15-1 0 0,-5-19-35 0 0,-1 1-1 0 0,-1-1 1 0 0,1 0 0 0 0,-1 0-1 0 0,-1 1 1 0 0,0-1 0 0 0,0 0-1 0 0,0 0 1 0 0,-1 0 0 0 0,-1 0-1 0 0,1 0 1 0 0,-1 0 0 0 0,-6 12-1 0 0,3-10-45 0 0,-1 1-1 0 0,0-1 0 0 0,0 0 1 0 0,-1 0-1 0 0,-1-1 0 0 0,1 0 1 0 0,-1-1-1 0 0,-18 13 0 0 0,22-17 100 0 0,0 0 0 0 0,-1-1-1 0 0,0 0 1 0 0,1 0 0 0 0,-1 0 0 0 0,0-1-1 0 0,0 1 1 0 0,0-2 0 0 0,-1 1 0 0 0,1-1-1 0 0,0 0 1 0 0,-1 0 0 0 0,1 0 0 0 0,-1-1-1 0 0,1 0 1 0 0,-1-1 0 0 0,1 1-1 0 0,-11-3 1 0 0,16 3-65 0 0,0 0 0 0 0,1 0 0 0 0,-1 0 0 0 0,0 0 0 0 0,0-1 0 0 0,0 1 0 0 0,1 0 0 0 0,-1 0 0 0 0,0 0 0 0 0,0-1 0 0 0,1 1 0 0 0,-1 0 0 0 0,0-1 0 0 0,0 1 0 0 0,1-1 0 0 0,-1 1 0 0 0,0-1 0 0 0,1 1 0 0 0,-1-1 0 0 0,1 1 0 0 0,-1-1 0 0 0,1 0 0 0 0,-1 1 0 0 0,1-1 0 0 0,-1 0 0 0 0,1 1 0 0 0,-1-1 0 0 0,1 0 0 0 0,0 1 0 0 0,-1-1 0 0 0,1 0 0 0 0,0-1 0 0 0,1 1-8 0 0,0-1-1 0 0,0 1 0 0 0,0 0 1 0 0,0 0-1 0 0,0-1 1 0 0,1 1-1 0 0,-1 0 0 0 0,0 0 1 0 0,1 1-1 0 0,-1-1 1 0 0,1 0-1 0 0,-1 0 0 0 0,1 1 1 0 0,1-1-1 0 0,61-18 154 0 0,-13 11-1457 0 0,72 2 3906 0 0,-47 6-6940 0 0,-14 1-8496 0 0</inkml:trace>
</inkml:ink>
</file>

<file path=ppt/ink/ink9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13.192"/>
    </inkml:context>
    <inkml:brush xml:id="br0">
      <inkml:brushProperty name="width" value="0.05" units="cm"/>
      <inkml:brushProperty name="height" value="0.05" units="cm"/>
    </inkml:brush>
  </inkml:definitions>
  <inkml:trace contextRef="#ctx0" brushRef="#br0">75 49 5857 0 0,'0'0'12564'0'0,"-7"0"-12574"0"0,6 0 22 0 0,-1 0 1 0 0,0 1-1 0 0,0-1 1 0 0,0 0 0 0 0,0 1-1 0 0,1 0 1 0 0,-1-1-1 0 0,0 1 1 0 0,1 0 0 0 0,-1 0-1 0 0,0 0 1 0 0,1 0-1 0 0,-1 0 1 0 0,1 0 0 0 0,-1 0-1 0 0,1 0 1 0 0,0 1 0 0 0,-2 1-1 0 0,2-1 46 0 0,-1 1-1 0 0,1-1 1 0 0,0 1-1 0 0,1-1 1 0 0,-1 1-1 0 0,0 0 1 0 0,1-1-1 0 0,-1 1 1 0 0,1 0-1 0 0,0-1 1 0 0,0 1 0 0 0,0 0-1 0 0,0-1 1 0 0,1 1-1 0 0,-1 0 1 0 0,2 3-1 0 0,-1-3 35 0 0,0-1 1 0 0,1 1-1 0 0,-1 0 0 0 0,1 0 0 0 0,0-1 1 0 0,-1 1-1 0 0,1-1 0 0 0,1 0 0 0 0,-1 1 1 0 0,0-1-1 0 0,1 0 0 0 0,-1 0 0 0 0,1-1 1 0 0,-1 1-1 0 0,1 0 0 0 0,0-1 0 0 0,0 0 1 0 0,-1 1-1 0 0,1-1 0 0 0,0 0 0 0 0,0-1 1 0 0,4 2-1 0 0,5 1 243 0 0,1 0-1 0 0,-1-1 1 0 0,1-1 0 0 0,14 1 0 0 0,54-9 344 0 0,-77 7-637 0 0,0-1 1 0 0,0 0-1 0 0,0 0 1 0 0,0 0-1 0 0,-1 0 1 0 0,1 0-1 0 0,0-1 1 0 0,-1 0-1 0 0,1 0 1 0 0,-1 0-1 0 0,1 0 1 0 0,-1 0-1 0 0,0-1 1 0 0,0 1-1 0 0,0-1 1 0 0,0 0-1 0 0,4-6 1 0 0,-6 6-22 0 0,0 0-1 0 0,0 1 1 0 0,0-1-1 0 0,0 0 1 0 0,0 0 0 0 0,-1 0-1 0 0,0 0 1 0 0,1 0 0 0 0,-1 0-1 0 0,0 0 1 0 0,0 0-1 0 0,-1 0 1 0 0,1 0 0 0 0,0 0-1 0 0,-1 1 1 0 0,0-1 0 0 0,0 0-1 0 0,0 0 1 0 0,0 0-1 0 0,0 1 1 0 0,-1-1 0 0 0,1 0-1 0 0,-1 1 1 0 0,1 0-1 0 0,-1-1 1 0 0,0 1 0 0 0,0 0-1 0 0,0 0 1 0 0,0 0 0 0 0,-1 0-1 0 0,1 0 1 0 0,-1 0-1 0 0,1 1 1 0 0,-1-1 0 0 0,-4-1-1 0 0,-1-2-230 0 0,-1 0-1 0 0,-1 1 1 0 0,1 1-1 0 0,0-1 1 0 0,-1 1-1 0 0,0 1 1 0 0,1 0-1 0 0,-1 0 1 0 0,-12 0-1 0 0,11 2-361 0 0,0 1 1 0 0,0 0-1 0 0,0 1 1 0 0,0 0-1 0 0,0 1 1 0 0,-20 7-1 0 0,2 3-3765 0 0,-1 3-4011 0 0,16-8 1529 0 0</inkml:trace>
</inkml:ink>
</file>

<file path=ppt/ink/ink9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13.755"/>
    </inkml:context>
    <inkml:brush xml:id="br0">
      <inkml:brushProperty name="width" value="0.05" units="cm"/>
      <inkml:brushProperty name="height" value="0.05" units="cm"/>
    </inkml:brush>
  </inkml:definitions>
  <inkml:trace contextRef="#ctx0" brushRef="#br0">0 1 7706 0 0,'0'0'18880'0'0,"0"33"-20002"0"0,0-13-411 0 0,0-7-3195 0 0</inkml:trace>
</inkml:ink>
</file>

<file path=ppt/ink/ink9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17.888"/>
    </inkml:context>
    <inkml:brush xml:id="br0">
      <inkml:brushProperty name="width" value="0.05" units="cm"/>
      <inkml:brushProperty name="height" value="0.05" units="cm"/>
    </inkml:brush>
  </inkml:definitions>
  <inkml:trace contextRef="#ctx0" brushRef="#br0">144 33 7402 0 0,'0'0'11291'0'0,"1"-5"-11017"0"0,-1 4-255 0 0,0-1 1 0 0,0 1 0 0 0,1-1-1 0 0,-1 1 1 0 0,0-1-1 0 0,1 1 1 0 0,-1 0 0 0 0,1-1-1 0 0,0 1 1 0 0,0 0 0 0 0,-1-1-1 0 0,1 1 1 0 0,0 0-1 0 0,0 0 1 0 0,0 0 0 0 0,0 0-1 0 0,0 0 1 0 0,0 0-1 0 0,1 0 1 0 0,-1 0 0 0 0,2-1-1 0 0,-2 2-17 0 0,0 0 0 0 0,0 0 0 0 0,0 0-1 0 0,0 0 1 0 0,1 0 0 0 0,-1 0 0 0 0,0 0 0 0 0,0 1-1 0 0,0-1 1 0 0,0 0 0 0 0,0 1 0 0 0,1-1-1 0 0,-1 1 1 0 0,0-1 0 0 0,0 1 0 0 0,0-1 0 0 0,0 1-1 0 0,0 0 1 0 0,0-1 0 0 0,0 1 0 0 0,-1 0-1 0 0,1 0 1 0 0,0 0 0 0 0,0 0 0 0 0,-1 0 0 0 0,1-1-1 0 0,0 2 1 0 0,-1-1 0 0 0,1 0 0 0 0,-1 0-1 0 0,1 0 1 0 0,-1 0 0 0 0,1 2 0 0 0,3 6 55 0 0,0 0 1 0 0,-1 0 0 0 0,0 0-1 0 0,-1 0 1 0 0,0 0 0 0 0,0 0-1 0 0,-1 1 1 0 0,0-1 0 0 0,0 1-1 0 0,-1-1 1 0 0,-1 1 0 0 0,0-1-1 0 0,0 1 1 0 0,0-1 0 0 0,-1 0-1 0 0,-1 1 1 0 0,0-1 0 0 0,0 0-1 0 0,-6 12 1 0 0,3-11-37 0 0,0 0 0 0 0,0 0 0 0 0,-1-1 0 0 0,0 0 0 0 0,0 0 1 0 0,-1 0-1 0 0,0-1 0 0 0,-1-1 0 0 0,0 1 0 0 0,0-1 0 0 0,0-1 0 0 0,-1 0 0 0 0,0 0 1 0 0,0-1-1 0 0,-22 8 0 0 0,-1-9 891 0 0,27-6-112 0 0,22-3-977 0 0,51-11-137 0 0,1 4 0 0 0,0 2 0 0 0,103 0 0 0 0,-145 13-1500 0 0,-10 1-4034 0 0</inkml:trace>
</inkml:ink>
</file>

<file path=ppt/ink/ink9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14T16:24:18.530"/>
    </inkml:context>
    <inkml:brush xml:id="br0">
      <inkml:brushProperty name="width" value="0.05" units="cm"/>
      <inkml:brushProperty name="height" value="0.05" units="cm"/>
    </inkml:brush>
  </inkml:definitions>
  <inkml:trace contextRef="#ctx0" brushRef="#br0">226 40 224 0 0,'0'0'14637'0'0,"15"-4"-8328"0"0,-15 3-6257 0 0,0 0 1 0 0,0-1-1 0 0,0 1 1 0 0,0-1-1 0 0,0 1 0 0 0,0 0 1 0 0,-1-1-1 0 0,1 1 1 0 0,0 0-1 0 0,-1 0 1 0 0,1-1-1 0 0,-1 1 0 0 0,0 0 1 0 0,1 0-1 0 0,-1 0 1 0 0,0 0-1 0 0,0-1 1 0 0,0 1-1 0 0,0 0 0 0 0,0 1 1 0 0,0-1-1 0 0,0 0 1 0 0,0 0-1 0 0,0 0 1 0 0,-3-1-1 0 0,1 1-88 0 0,0 0 0 0 0,0 0 0 0 0,-1 1 0 0 0,1-1 0 0 0,-1 1 0 0 0,1-1 0 0 0,0 1-1 0 0,-1 0 1 0 0,1 0 0 0 0,-5 1 0 0 0,-3 1-176 0 0,-1 0 0 0 0,1 1 0 0 0,0 1-1 0 0,0-1 1 0 0,-15 9 0 0 0,15-6 86 0 0,1 0 1 0 0,0 1-1 0 0,0 0 0 0 0,1 1 0 0 0,-11 11 1 0 0,17-17 54 0 0,0 1 0 0 0,1 0 0 0 0,-1 0 0 0 0,1 0 0 0 0,0 1 0 0 0,0-1 0 0 0,0 0 0 0 0,0 1 1 0 0,1-1-1 0 0,-1 1 0 0 0,1 0 0 0 0,0-1 0 0 0,0 1 0 0 0,0 0 0 0 0,1 0 0 0 0,-1 0 1 0 0,1-1-1 0 0,0 1 0 0 0,0 0 0 0 0,1 6 0 0 0,0-8 49 0 0,0 0 0 0 0,0 0-1 0 0,0 0 1 0 0,0 0 0 0 0,0 0 0 0 0,1 0-1 0 0,-1 0 1 0 0,1 0 0 0 0,-1-1 0 0 0,1 1 0 0 0,0 0-1 0 0,0-1 1 0 0,0 0 0 0 0,0 1 0 0 0,0-1 0 0 0,0 0-1 0 0,0 0 1 0 0,0 0 0 0 0,0 0 0 0 0,0 0-1 0 0,1-1 1 0 0,-1 1 0 0 0,0-1 0 0 0,5 1 0 0 0,60 3 785 0 0,-58-4-563 0 0,-4-1-100 0 0,1 1 1 0 0,-1-2-1 0 0,1 1 0 0 0,-1-1 0 0 0,0 0 1 0 0,0 0-1 0 0,0 0 0 0 0,0-1 1 0 0,0 1-1 0 0,0-1 0 0 0,-1 0 0 0 0,1-1 1 0 0,-1 1-1 0 0,8-9 0 0 0,3-4 379 0 0,-1 0-1 0 0,17-25 0 0 0,-28 37-352 0 0,8-9 135 0 0,-10 25-645 0 0,-2 5 277 0 0,2 23-149 0 0,1-1 0 0 0,3 1 0 0 0,0-1 0 0 0,3 0 0 0 0,22 66 0 0 0,-11-48-2769 0 0,-6-22-3965 0 0,-8-17-3322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23/11/2021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BD075C-D0CD-4F41-93C9-0B6DF6D55B16}" type="slidenum">
              <a:rPr lang="en-GB" smtClean="0"/>
              <a:pPr/>
              <a:t>2</a:t>
            </a:fld>
            <a:endParaRPr lang="en-GB"/>
          </a:p>
        </p:txBody>
      </p:sp>
    </p:spTree>
    <p:extLst>
      <p:ext uri="{BB962C8B-B14F-4D97-AF65-F5344CB8AC3E}">
        <p14:creationId xmlns:p14="http://schemas.microsoft.com/office/powerpoint/2010/main" val="3189319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23/11/2021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23/11/2021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23/11/2021</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23/11/2021</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23/11/2021</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23/11/2021</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23/11/2021</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23/11/2021</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23/11/2021</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23/11/2021</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23/11/2021</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23/11/2021</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23/11/2021</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5.pn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customXml" Target="../ink/ink2.xml"/><Relationship Id="rId5" Type="http://schemas.openxmlformats.org/officeDocument/2006/relationships/image" Target="../media/image4.png"/><Relationship Id="rId4" Type="http://schemas.openxmlformats.org/officeDocument/2006/relationships/customXml" Target="../ink/ink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13" Type="http://schemas.openxmlformats.org/officeDocument/2006/relationships/customXml" Target="../ink/ink8.xml"/><Relationship Id="rId18" Type="http://schemas.openxmlformats.org/officeDocument/2006/relationships/image" Target="../media/image12.png"/><Relationship Id="rId26" Type="http://schemas.openxmlformats.org/officeDocument/2006/relationships/image" Target="../media/image16.png"/><Relationship Id="rId39" Type="http://schemas.openxmlformats.org/officeDocument/2006/relationships/customXml" Target="../ink/ink21.xml"/><Relationship Id="rId21" Type="http://schemas.openxmlformats.org/officeDocument/2006/relationships/customXml" Target="../ink/ink12.xml"/><Relationship Id="rId34" Type="http://schemas.openxmlformats.org/officeDocument/2006/relationships/image" Target="../media/image20.png"/><Relationship Id="rId42" Type="http://schemas.openxmlformats.org/officeDocument/2006/relationships/image" Target="../media/image24.png"/><Relationship Id="rId47" Type="http://schemas.openxmlformats.org/officeDocument/2006/relationships/customXml" Target="../ink/ink25.xml"/><Relationship Id="rId50" Type="http://schemas.openxmlformats.org/officeDocument/2006/relationships/image" Target="../media/image28.png"/><Relationship Id="rId7" Type="http://schemas.openxmlformats.org/officeDocument/2006/relationships/customXml" Target="../ink/ink5.xml"/><Relationship Id="rId2" Type="http://schemas.openxmlformats.org/officeDocument/2006/relationships/slideLayout" Target="../slideLayouts/slideLayout2.xml"/><Relationship Id="rId16" Type="http://schemas.openxmlformats.org/officeDocument/2006/relationships/image" Target="../media/image11.png"/><Relationship Id="rId29" Type="http://schemas.openxmlformats.org/officeDocument/2006/relationships/customXml" Target="../ink/ink16.xml"/><Relationship Id="rId11" Type="http://schemas.openxmlformats.org/officeDocument/2006/relationships/customXml" Target="../ink/ink7.xml"/><Relationship Id="rId24" Type="http://schemas.openxmlformats.org/officeDocument/2006/relationships/image" Target="../media/image15.png"/><Relationship Id="rId32" Type="http://schemas.openxmlformats.org/officeDocument/2006/relationships/image" Target="../media/image19.png"/><Relationship Id="rId37" Type="http://schemas.openxmlformats.org/officeDocument/2006/relationships/customXml" Target="../ink/ink20.xml"/><Relationship Id="rId40" Type="http://schemas.openxmlformats.org/officeDocument/2006/relationships/image" Target="../media/image23.png"/><Relationship Id="rId45" Type="http://schemas.openxmlformats.org/officeDocument/2006/relationships/customXml" Target="../ink/ink24.xml"/><Relationship Id="rId5" Type="http://schemas.openxmlformats.org/officeDocument/2006/relationships/customXml" Target="../ink/ink4.xml"/><Relationship Id="rId15" Type="http://schemas.openxmlformats.org/officeDocument/2006/relationships/customXml" Target="../ink/ink9.xml"/><Relationship Id="rId23" Type="http://schemas.openxmlformats.org/officeDocument/2006/relationships/customXml" Target="../ink/ink13.xml"/><Relationship Id="rId28" Type="http://schemas.openxmlformats.org/officeDocument/2006/relationships/image" Target="../media/image17.png"/><Relationship Id="rId36" Type="http://schemas.openxmlformats.org/officeDocument/2006/relationships/image" Target="../media/image21.png"/><Relationship Id="rId49" Type="http://schemas.openxmlformats.org/officeDocument/2006/relationships/customXml" Target="../ink/ink26.xml"/><Relationship Id="rId10" Type="http://schemas.openxmlformats.org/officeDocument/2006/relationships/image" Target="../media/image8.png"/><Relationship Id="rId19" Type="http://schemas.openxmlformats.org/officeDocument/2006/relationships/customXml" Target="../ink/ink11.xml"/><Relationship Id="rId31" Type="http://schemas.openxmlformats.org/officeDocument/2006/relationships/customXml" Target="../ink/ink17.xml"/><Relationship Id="rId44" Type="http://schemas.openxmlformats.org/officeDocument/2006/relationships/image" Target="../media/image25.png"/><Relationship Id="rId4" Type="http://schemas.openxmlformats.org/officeDocument/2006/relationships/image" Target="NULL"/><Relationship Id="rId9" Type="http://schemas.openxmlformats.org/officeDocument/2006/relationships/customXml" Target="../ink/ink6.xml"/><Relationship Id="rId14" Type="http://schemas.openxmlformats.org/officeDocument/2006/relationships/image" Target="../media/image10.png"/><Relationship Id="rId22" Type="http://schemas.openxmlformats.org/officeDocument/2006/relationships/image" Target="../media/image14.png"/><Relationship Id="rId27" Type="http://schemas.openxmlformats.org/officeDocument/2006/relationships/customXml" Target="../ink/ink15.xml"/><Relationship Id="rId30" Type="http://schemas.openxmlformats.org/officeDocument/2006/relationships/image" Target="../media/image18.png"/><Relationship Id="rId35" Type="http://schemas.openxmlformats.org/officeDocument/2006/relationships/customXml" Target="../ink/ink19.xml"/><Relationship Id="rId43" Type="http://schemas.openxmlformats.org/officeDocument/2006/relationships/customXml" Target="../ink/ink23.xml"/><Relationship Id="rId48" Type="http://schemas.openxmlformats.org/officeDocument/2006/relationships/image" Target="../media/image27.png"/><Relationship Id="rId8" Type="http://schemas.openxmlformats.org/officeDocument/2006/relationships/image" Target="../media/image7.png"/><Relationship Id="rId3" Type="http://schemas.openxmlformats.org/officeDocument/2006/relationships/customXml" Target="../ink/ink3.xml"/><Relationship Id="rId12" Type="http://schemas.openxmlformats.org/officeDocument/2006/relationships/image" Target="../media/image9.png"/><Relationship Id="rId17" Type="http://schemas.openxmlformats.org/officeDocument/2006/relationships/customXml" Target="../ink/ink10.xml"/><Relationship Id="rId25" Type="http://schemas.openxmlformats.org/officeDocument/2006/relationships/customXml" Target="../ink/ink14.xml"/><Relationship Id="rId33" Type="http://schemas.openxmlformats.org/officeDocument/2006/relationships/customXml" Target="../ink/ink18.xml"/><Relationship Id="rId38" Type="http://schemas.openxmlformats.org/officeDocument/2006/relationships/image" Target="../media/image22.png"/><Relationship Id="rId46" Type="http://schemas.openxmlformats.org/officeDocument/2006/relationships/image" Target="../media/image26.png"/><Relationship Id="rId20" Type="http://schemas.openxmlformats.org/officeDocument/2006/relationships/image" Target="../media/image13.png"/><Relationship Id="rId41" Type="http://schemas.openxmlformats.org/officeDocument/2006/relationships/customXml" Target="../ink/ink22.xml"/><Relationship Id="rId1" Type="http://schemas.openxmlformats.org/officeDocument/2006/relationships/tags" Target="../tags/tag3.xml"/><Relationship Id="rId6" Type="http://schemas.openxmlformats.org/officeDocument/2006/relationships/image" Target="../media/image6.png"/></Relationships>
</file>

<file path=ppt/slides/_rels/slide6.xml.rels><?xml version="1.0" encoding="UTF-8" standalone="yes"?>
<Relationships xmlns="http://schemas.openxmlformats.org/package/2006/relationships"><Relationship Id="rId117" Type="http://schemas.openxmlformats.org/officeDocument/2006/relationships/customXml" Target="../ink/ink84.xml"/><Relationship Id="rId21" Type="http://schemas.openxmlformats.org/officeDocument/2006/relationships/customXml" Target="../ink/ink36.xml"/><Relationship Id="rId42" Type="http://schemas.openxmlformats.org/officeDocument/2006/relationships/image" Target="../media/image48.png"/><Relationship Id="rId63" Type="http://schemas.openxmlformats.org/officeDocument/2006/relationships/customXml" Target="../ink/ink57.xml"/><Relationship Id="rId84" Type="http://schemas.openxmlformats.org/officeDocument/2006/relationships/image" Target="../media/image69.png"/><Relationship Id="rId138" Type="http://schemas.openxmlformats.org/officeDocument/2006/relationships/image" Target="../media/image96.png"/><Relationship Id="rId159" Type="http://schemas.openxmlformats.org/officeDocument/2006/relationships/customXml" Target="../ink/ink105.xml"/><Relationship Id="rId170" Type="http://schemas.openxmlformats.org/officeDocument/2006/relationships/image" Target="../media/image112.png"/><Relationship Id="rId107" Type="http://schemas.openxmlformats.org/officeDocument/2006/relationships/customXml" Target="../ink/ink79.xml"/><Relationship Id="rId11" Type="http://schemas.openxmlformats.org/officeDocument/2006/relationships/customXml" Target="../ink/ink31.xml"/><Relationship Id="rId32" Type="http://schemas.openxmlformats.org/officeDocument/2006/relationships/image" Target="../media/image43.png"/><Relationship Id="rId53" Type="http://schemas.openxmlformats.org/officeDocument/2006/relationships/customXml" Target="../ink/ink52.xml"/><Relationship Id="rId74" Type="http://schemas.openxmlformats.org/officeDocument/2006/relationships/image" Target="../media/image64.png"/><Relationship Id="rId128" Type="http://schemas.openxmlformats.org/officeDocument/2006/relationships/image" Target="../media/image91.png"/><Relationship Id="rId149" Type="http://schemas.openxmlformats.org/officeDocument/2006/relationships/customXml" Target="../ink/ink100.xml"/><Relationship Id="rId5" Type="http://schemas.openxmlformats.org/officeDocument/2006/relationships/customXml" Target="../ink/ink28.xml"/><Relationship Id="rId95" Type="http://schemas.openxmlformats.org/officeDocument/2006/relationships/customXml" Target="../ink/ink73.xml"/><Relationship Id="rId160" Type="http://schemas.openxmlformats.org/officeDocument/2006/relationships/image" Target="../media/image107.png"/><Relationship Id="rId22" Type="http://schemas.openxmlformats.org/officeDocument/2006/relationships/image" Target="../media/image38.png"/><Relationship Id="rId43" Type="http://schemas.openxmlformats.org/officeDocument/2006/relationships/customXml" Target="../ink/ink47.xml"/><Relationship Id="rId64" Type="http://schemas.openxmlformats.org/officeDocument/2006/relationships/image" Target="../media/image59.png"/><Relationship Id="rId118" Type="http://schemas.openxmlformats.org/officeDocument/2006/relationships/image" Target="../media/image86.png"/><Relationship Id="rId139" Type="http://schemas.openxmlformats.org/officeDocument/2006/relationships/customXml" Target="../ink/ink95.xml"/><Relationship Id="rId85" Type="http://schemas.openxmlformats.org/officeDocument/2006/relationships/customXml" Target="../ink/ink68.xml"/><Relationship Id="rId150" Type="http://schemas.openxmlformats.org/officeDocument/2006/relationships/image" Target="../media/image102.png"/><Relationship Id="rId171" Type="http://schemas.openxmlformats.org/officeDocument/2006/relationships/customXml" Target="../ink/ink111.xml"/><Relationship Id="rId12" Type="http://schemas.openxmlformats.org/officeDocument/2006/relationships/image" Target="../media/image33.png"/><Relationship Id="rId33" Type="http://schemas.openxmlformats.org/officeDocument/2006/relationships/customXml" Target="../ink/ink42.xml"/><Relationship Id="rId108" Type="http://schemas.openxmlformats.org/officeDocument/2006/relationships/image" Target="../media/image81.png"/><Relationship Id="rId129" Type="http://schemas.openxmlformats.org/officeDocument/2006/relationships/customXml" Target="../ink/ink90.xml"/><Relationship Id="rId54" Type="http://schemas.openxmlformats.org/officeDocument/2006/relationships/image" Target="../media/image54.png"/><Relationship Id="rId75" Type="http://schemas.openxmlformats.org/officeDocument/2006/relationships/customXml" Target="../ink/ink63.xml"/><Relationship Id="rId96" Type="http://schemas.openxmlformats.org/officeDocument/2006/relationships/image" Target="../media/image75.png"/><Relationship Id="rId140" Type="http://schemas.openxmlformats.org/officeDocument/2006/relationships/image" Target="../media/image97.png"/><Relationship Id="rId161" Type="http://schemas.openxmlformats.org/officeDocument/2006/relationships/customXml" Target="../ink/ink106.xml"/><Relationship Id="rId1" Type="http://schemas.openxmlformats.org/officeDocument/2006/relationships/tags" Target="../tags/tag4.xml"/><Relationship Id="rId6" Type="http://schemas.openxmlformats.org/officeDocument/2006/relationships/image" Target="../media/image30.png"/><Relationship Id="rId23" Type="http://schemas.openxmlformats.org/officeDocument/2006/relationships/customXml" Target="../ink/ink37.xml"/><Relationship Id="rId28" Type="http://schemas.openxmlformats.org/officeDocument/2006/relationships/image" Target="../media/image41.png"/><Relationship Id="rId49" Type="http://schemas.openxmlformats.org/officeDocument/2006/relationships/customXml" Target="../ink/ink50.xml"/><Relationship Id="rId114" Type="http://schemas.openxmlformats.org/officeDocument/2006/relationships/image" Target="../media/image84.png"/><Relationship Id="rId119" Type="http://schemas.openxmlformats.org/officeDocument/2006/relationships/customXml" Target="../ink/ink85.xml"/><Relationship Id="rId44" Type="http://schemas.openxmlformats.org/officeDocument/2006/relationships/image" Target="../media/image49.png"/><Relationship Id="rId60" Type="http://schemas.openxmlformats.org/officeDocument/2006/relationships/image" Target="../media/image57.png"/><Relationship Id="rId65" Type="http://schemas.openxmlformats.org/officeDocument/2006/relationships/customXml" Target="../ink/ink58.xml"/><Relationship Id="rId81" Type="http://schemas.openxmlformats.org/officeDocument/2006/relationships/customXml" Target="../ink/ink66.xml"/><Relationship Id="rId86" Type="http://schemas.openxmlformats.org/officeDocument/2006/relationships/image" Target="../media/image70.png"/><Relationship Id="rId130" Type="http://schemas.openxmlformats.org/officeDocument/2006/relationships/image" Target="../media/image92.png"/><Relationship Id="rId135" Type="http://schemas.openxmlformats.org/officeDocument/2006/relationships/customXml" Target="../ink/ink93.xml"/><Relationship Id="rId151" Type="http://schemas.openxmlformats.org/officeDocument/2006/relationships/customXml" Target="../ink/ink101.xml"/><Relationship Id="rId156" Type="http://schemas.openxmlformats.org/officeDocument/2006/relationships/image" Target="../media/image105.png"/><Relationship Id="rId172" Type="http://schemas.openxmlformats.org/officeDocument/2006/relationships/image" Target="../media/image113.png"/><Relationship Id="rId13" Type="http://schemas.openxmlformats.org/officeDocument/2006/relationships/customXml" Target="../ink/ink32.xml"/><Relationship Id="rId18" Type="http://schemas.openxmlformats.org/officeDocument/2006/relationships/image" Target="../media/image36.png"/><Relationship Id="rId39" Type="http://schemas.openxmlformats.org/officeDocument/2006/relationships/customXml" Target="../ink/ink45.xml"/><Relationship Id="rId109" Type="http://schemas.openxmlformats.org/officeDocument/2006/relationships/customXml" Target="../ink/ink80.xml"/><Relationship Id="rId34" Type="http://schemas.openxmlformats.org/officeDocument/2006/relationships/image" Target="../media/image44.png"/><Relationship Id="rId50" Type="http://schemas.openxmlformats.org/officeDocument/2006/relationships/image" Target="../media/image52.png"/><Relationship Id="rId55" Type="http://schemas.openxmlformats.org/officeDocument/2006/relationships/customXml" Target="../ink/ink53.xml"/><Relationship Id="rId76" Type="http://schemas.openxmlformats.org/officeDocument/2006/relationships/image" Target="../media/image65.png"/><Relationship Id="rId97" Type="http://schemas.openxmlformats.org/officeDocument/2006/relationships/customXml" Target="../ink/ink74.xml"/><Relationship Id="rId104" Type="http://schemas.openxmlformats.org/officeDocument/2006/relationships/image" Target="../media/image79.png"/><Relationship Id="rId120" Type="http://schemas.openxmlformats.org/officeDocument/2006/relationships/image" Target="../media/image87.png"/><Relationship Id="rId125" Type="http://schemas.openxmlformats.org/officeDocument/2006/relationships/customXml" Target="../ink/ink88.xml"/><Relationship Id="rId141" Type="http://schemas.openxmlformats.org/officeDocument/2006/relationships/customXml" Target="../ink/ink96.xml"/><Relationship Id="rId146" Type="http://schemas.openxmlformats.org/officeDocument/2006/relationships/image" Target="../media/image100.png"/><Relationship Id="rId167" Type="http://schemas.openxmlformats.org/officeDocument/2006/relationships/customXml" Target="../ink/ink109.xml"/><Relationship Id="rId7" Type="http://schemas.openxmlformats.org/officeDocument/2006/relationships/customXml" Target="../ink/ink29.xml"/><Relationship Id="rId71" Type="http://schemas.openxmlformats.org/officeDocument/2006/relationships/customXml" Target="../ink/ink61.xml"/><Relationship Id="rId92" Type="http://schemas.openxmlformats.org/officeDocument/2006/relationships/image" Target="../media/image73.png"/><Relationship Id="rId162" Type="http://schemas.openxmlformats.org/officeDocument/2006/relationships/image" Target="../media/image108.png"/><Relationship Id="rId2" Type="http://schemas.openxmlformats.org/officeDocument/2006/relationships/slideLayout" Target="../slideLayouts/slideLayout2.xml"/><Relationship Id="rId29" Type="http://schemas.openxmlformats.org/officeDocument/2006/relationships/customXml" Target="../ink/ink40.xml"/><Relationship Id="rId24" Type="http://schemas.openxmlformats.org/officeDocument/2006/relationships/image" Target="../media/image39.png"/><Relationship Id="rId40" Type="http://schemas.openxmlformats.org/officeDocument/2006/relationships/image" Target="../media/image47.png"/><Relationship Id="rId45" Type="http://schemas.openxmlformats.org/officeDocument/2006/relationships/customXml" Target="../ink/ink48.xml"/><Relationship Id="rId66" Type="http://schemas.openxmlformats.org/officeDocument/2006/relationships/image" Target="../media/image60.png"/><Relationship Id="rId87" Type="http://schemas.openxmlformats.org/officeDocument/2006/relationships/customXml" Target="../ink/ink69.xml"/><Relationship Id="rId110" Type="http://schemas.openxmlformats.org/officeDocument/2006/relationships/image" Target="../media/image82.png"/><Relationship Id="rId115" Type="http://schemas.openxmlformats.org/officeDocument/2006/relationships/customXml" Target="../ink/ink83.xml"/><Relationship Id="rId131" Type="http://schemas.openxmlformats.org/officeDocument/2006/relationships/customXml" Target="../ink/ink91.xml"/><Relationship Id="rId136" Type="http://schemas.openxmlformats.org/officeDocument/2006/relationships/image" Target="../media/image95.png"/><Relationship Id="rId157" Type="http://schemas.openxmlformats.org/officeDocument/2006/relationships/customXml" Target="../ink/ink104.xml"/><Relationship Id="rId61" Type="http://schemas.openxmlformats.org/officeDocument/2006/relationships/customXml" Target="../ink/ink56.xml"/><Relationship Id="rId82" Type="http://schemas.openxmlformats.org/officeDocument/2006/relationships/image" Target="../media/image68.png"/><Relationship Id="rId152" Type="http://schemas.openxmlformats.org/officeDocument/2006/relationships/image" Target="../media/image103.png"/><Relationship Id="rId173" Type="http://schemas.openxmlformats.org/officeDocument/2006/relationships/customXml" Target="../ink/ink112.xml"/><Relationship Id="rId19" Type="http://schemas.openxmlformats.org/officeDocument/2006/relationships/customXml" Target="../ink/ink35.xml"/><Relationship Id="rId14" Type="http://schemas.openxmlformats.org/officeDocument/2006/relationships/image" Target="../media/image34.png"/><Relationship Id="rId30" Type="http://schemas.openxmlformats.org/officeDocument/2006/relationships/image" Target="../media/image42.png"/><Relationship Id="rId35" Type="http://schemas.openxmlformats.org/officeDocument/2006/relationships/customXml" Target="../ink/ink43.xml"/><Relationship Id="rId56" Type="http://schemas.openxmlformats.org/officeDocument/2006/relationships/image" Target="../media/image55.png"/><Relationship Id="rId77" Type="http://schemas.openxmlformats.org/officeDocument/2006/relationships/customXml" Target="../ink/ink64.xml"/><Relationship Id="rId100" Type="http://schemas.openxmlformats.org/officeDocument/2006/relationships/image" Target="../media/image77.png"/><Relationship Id="rId105" Type="http://schemas.openxmlformats.org/officeDocument/2006/relationships/customXml" Target="../ink/ink78.xml"/><Relationship Id="rId126" Type="http://schemas.openxmlformats.org/officeDocument/2006/relationships/image" Target="../media/image90.png"/><Relationship Id="rId147" Type="http://schemas.openxmlformats.org/officeDocument/2006/relationships/customXml" Target="../ink/ink99.xml"/><Relationship Id="rId168" Type="http://schemas.openxmlformats.org/officeDocument/2006/relationships/image" Target="../media/image111.png"/><Relationship Id="rId8" Type="http://schemas.openxmlformats.org/officeDocument/2006/relationships/image" Target="../media/image31.png"/><Relationship Id="rId51" Type="http://schemas.openxmlformats.org/officeDocument/2006/relationships/customXml" Target="../ink/ink51.xml"/><Relationship Id="rId72" Type="http://schemas.openxmlformats.org/officeDocument/2006/relationships/image" Target="../media/image63.png"/><Relationship Id="rId93" Type="http://schemas.openxmlformats.org/officeDocument/2006/relationships/customXml" Target="../ink/ink72.xml"/><Relationship Id="rId98" Type="http://schemas.openxmlformats.org/officeDocument/2006/relationships/image" Target="../media/image76.png"/><Relationship Id="rId121" Type="http://schemas.openxmlformats.org/officeDocument/2006/relationships/customXml" Target="../ink/ink86.xml"/><Relationship Id="rId142" Type="http://schemas.openxmlformats.org/officeDocument/2006/relationships/image" Target="../media/image98.png"/><Relationship Id="rId163" Type="http://schemas.openxmlformats.org/officeDocument/2006/relationships/customXml" Target="../ink/ink107.xml"/><Relationship Id="rId3" Type="http://schemas.openxmlformats.org/officeDocument/2006/relationships/customXml" Target="../ink/ink27.xml"/><Relationship Id="rId25" Type="http://schemas.openxmlformats.org/officeDocument/2006/relationships/customXml" Target="../ink/ink38.xml"/><Relationship Id="rId46" Type="http://schemas.openxmlformats.org/officeDocument/2006/relationships/image" Target="../media/image50.png"/><Relationship Id="rId67" Type="http://schemas.openxmlformats.org/officeDocument/2006/relationships/customXml" Target="../ink/ink59.xml"/><Relationship Id="rId116" Type="http://schemas.openxmlformats.org/officeDocument/2006/relationships/image" Target="../media/image85.png"/><Relationship Id="rId137" Type="http://schemas.openxmlformats.org/officeDocument/2006/relationships/customXml" Target="../ink/ink94.xml"/><Relationship Id="rId158" Type="http://schemas.openxmlformats.org/officeDocument/2006/relationships/image" Target="../media/image106.png"/><Relationship Id="rId20" Type="http://schemas.openxmlformats.org/officeDocument/2006/relationships/image" Target="../media/image37.png"/><Relationship Id="rId41" Type="http://schemas.openxmlformats.org/officeDocument/2006/relationships/customXml" Target="../ink/ink46.xml"/><Relationship Id="rId62" Type="http://schemas.openxmlformats.org/officeDocument/2006/relationships/image" Target="../media/image58.png"/><Relationship Id="rId83" Type="http://schemas.openxmlformats.org/officeDocument/2006/relationships/customXml" Target="../ink/ink67.xml"/><Relationship Id="rId88" Type="http://schemas.openxmlformats.org/officeDocument/2006/relationships/image" Target="../media/image71.png"/><Relationship Id="rId111" Type="http://schemas.openxmlformats.org/officeDocument/2006/relationships/customXml" Target="../ink/ink81.xml"/><Relationship Id="rId132" Type="http://schemas.openxmlformats.org/officeDocument/2006/relationships/image" Target="../media/image93.png"/><Relationship Id="rId153" Type="http://schemas.openxmlformats.org/officeDocument/2006/relationships/customXml" Target="../ink/ink102.xml"/><Relationship Id="rId174" Type="http://schemas.openxmlformats.org/officeDocument/2006/relationships/image" Target="../media/image114.png"/><Relationship Id="rId15" Type="http://schemas.openxmlformats.org/officeDocument/2006/relationships/customXml" Target="../ink/ink33.xml"/><Relationship Id="rId36" Type="http://schemas.openxmlformats.org/officeDocument/2006/relationships/image" Target="../media/image45.png"/><Relationship Id="rId57" Type="http://schemas.openxmlformats.org/officeDocument/2006/relationships/customXml" Target="../ink/ink54.xml"/><Relationship Id="rId106" Type="http://schemas.openxmlformats.org/officeDocument/2006/relationships/image" Target="../media/image80.png"/><Relationship Id="rId127" Type="http://schemas.openxmlformats.org/officeDocument/2006/relationships/customXml" Target="../ink/ink89.xml"/><Relationship Id="rId10" Type="http://schemas.openxmlformats.org/officeDocument/2006/relationships/image" Target="../media/image32.png"/><Relationship Id="rId31" Type="http://schemas.openxmlformats.org/officeDocument/2006/relationships/customXml" Target="../ink/ink41.xml"/><Relationship Id="rId52" Type="http://schemas.openxmlformats.org/officeDocument/2006/relationships/image" Target="../media/image53.png"/><Relationship Id="rId73" Type="http://schemas.openxmlformats.org/officeDocument/2006/relationships/customXml" Target="../ink/ink62.xml"/><Relationship Id="rId78" Type="http://schemas.openxmlformats.org/officeDocument/2006/relationships/image" Target="../media/image66.png"/><Relationship Id="rId94" Type="http://schemas.openxmlformats.org/officeDocument/2006/relationships/image" Target="../media/image74.png"/><Relationship Id="rId99" Type="http://schemas.openxmlformats.org/officeDocument/2006/relationships/customXml" Target="../ink/ink75.xml"/><Relationship Id="rId101" Type="http://schemas.openxmlformats.org/officeDocument/2006/relationships/customXml" Target="../ink/ink76.xml"/><Relationship Id="rId122" Type="http://schemas.openxmlformats.org/officeDocument/2006/relationships/image" Target="../media/image88.png"/><Relationship Id="rId143" Type="http://schemas.openxmlformats.org/officeDocument/2006/relationships/customXml" Target="../ink/ink97.xml"/><Relationship Id="rId148" Type="http://schemas.openxmlformats.org/officeDocument/2006/relationships/image" Target="../media/image101.png"/><Relationship Id="rId164" Type="http://schemas.openxmlformats.org/officeDocument/2006/relationships/image" Target="../media/image109.png"/><Relationship Id="rId169" Type="http://schemas.openxmlformats.org/officeDocument/2006/relationships/customXml" Target="../ink/ink110.xml"/><Relationship Id="rId4" Type="http://schemas.openxmlformats.org/officeDocument/2006/relationships/image" Target="../media/image29.png"/><Relationship Id="rId9" Type="http://schemas.openxmlformats.org/officeDocument/2006/relationships/customXml" Target="../ink/ink30.xml"/><Relationship Id="rId26" Type="http://schemas.openxmlformats.org/officeDocument/2006/relationships/image" Target="../media/image40.png"/><Relationship Id="rId47" Type="http://schemas.openxmlformats.org/officeDocument/2006/relationships/customXml" Target="../ink/ink49.xml"/><Relationship Id="rId68" Type="http://schemas.openxmlformats.org/officeDocument/2006/relationships/image" Target="../media/image61.png"/><Relationship Id="rId89" Type="http://schemas.openxmlformats.org/officeDocument/2006/relationships/customXml" Target="../ink/ink70.xml"/><Relationship Id="rId112" Type="http://schemas.openxmlformats.org/officeDocument/2006/relationships/image" Target="../media/image83.png"/><Relationship Id="rId133" Type="http://schemas.openxmlformats.org/officeDocument/2006/relationships/customXml" Target="../ink/ink92.xml"/><Relationship Id="rId154" Type="http://schemas.openxmlformats.org/officeDocument/2006/relationships/image" Target="../media/image104.png"/><Relationship Id="rId175" Type="http://schemas.openxmlformats.org/officeDocument/2006/relationships/customXml" Target="../ink/ink113.xml"/><Relationship Id="rId16" Type="http://schemas.openxmlformats.org/officeDocument/2006/relationships/image" Target="../media/image35.png"/><Relationship Id="rId37" Type="http://schemas.openxmlformats.org/officeDocument/2006/relationships/customXml" Target="../ink/ink44.xml"/><Relationship Id="rId58" Type="http://schemas.openxmlformats.org/officeDocument/2006/relationships/image" Target="../media/image56.png"/><Relationship Id="rId79" Type="http://schemas.openxmlformats.org/officeDocument/2006/relationships/customXml" Target="../ink/ink65.xml"/><Relationship Id="rId102" Type="http://schemas.openxmlformats.org/officeDocument/2006/relationships/image" Target="../media/image78.png"/><Relationship Id="rId123" Type="http://schemas.openxmlformats.org/officeDocument/2006/relationships/customXml" Target="../ink/ink87.xml"/><Relationship Id="rId144" Type="http://schemas.openxmlformats.org/officeDocument/2006/relationships/image" Target="../media/image99.png"/><Relationship Id="rId90" Type="http://schemas.openxmlformats.org/officeDocument/2006/relationships/image" Target="../media/image72.png"/><Relationship Id="rId165" Type="http://schemas.openxmlformats.org/officeDocument/2006/relationships/customXml" Target="../ink/ink108.xml"/><Relationship Id="rId27" Type="http://schemas.openxmlformats.org/officeDocument/2006/relationships/customXml" Target="../ink/ink39.xml"/><Relationship Id="rId48" Type="http://schemas.openxmlformats.org/officeDocument/2006/relationships/image" Target="../media/image51.png"/><Relationship Id="rId69" Type="http://schemas.openxmlformats.org/officeDocument/2006/relationships/customXml" Target="../ink/ink60.xml"/><Relationship Id="rId113" Type="http://schemas.openxmlformats.org/officeDocument/2006/relationships/customXml" Target="../ink/ink82.xml"/><Relationship Id="rId134" Type="http://schemas.openxmlformats.org/officeDocument/2006/relationships/image" Target="../media/image94.png"/><Relationship Id="rId80" Type="http://schemas.openxmlformats.org/officeDocument/2006/relationships/image" Target="../media/image67.png"/><Relationship Id="rId155" Type="http://schemas.openxmlformats.org/officeDocument/2006/relationships/customXml" Target="../ink/ink103.xml"/><Relationship Id="rId176" Type="http://schemas.openxmlformats.org/officeDocument/2006/relationships/image" Target="../media/image115.png"/><Relationship Id="rId17" Type="http://schemas.openxmlformats.org/officeDocument/2006/relationships/customXml" Target="../ink/ink34.xml"/><Relationship Id="rId38" Type="http://schemas.openxmlformats.org/officeDocument/2006/relationships/image" Target="../media/image46.png"/><Relationship Id="rId59" Type="http://schemas.openxmlformats.org/officeDocument/2006/relationships/customXml" Target="../ink/ink55.xml"/><Relationship Id="rId103" Type="http://schemas.openxmlformats.org/officeDocument/2006/relationships/customXml" Target="../ink/ink77.xml"/><Relationship Id="rId124" Type="http://schemas.openxmlformats.org/officeDocument/2006/relationships/image" Target="../media/image89.png"/><Relationship Id="rId70" Type="http://schemas.openxmlformats.org/officeDocument/2006/relationships/image" Target="../media/image62.png"/><Relationship Id="rId91" Type="http://schemas.openxmlformats.org/officeDocument/2006/relationships/customXml" Target="../ink/ink71.xml"/><Relationship Id="rId145" Type="http://schemas.openxmlformats.org/officeDocument/2006/relationships/customXml" Target="../ink/ink98.xml"/><Relationship Id="rId166" Type="http://schemas.openxmlformats.org/officeDocument/2006/relationships/image" Target="../media/image110.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6" Type="http://schemas.openxmlformats.org/officeDocument/2006/relationships/image" Target="../media/image126.png"/><Relationship Id="rId117" Type="http://schemas.openxmlformats.org/officeDocument/2006/relationships/customXml" Target="../ink/ink171.xml"/><Relationship Id="rId21" Type="http://schemas.openxmlformats.org/officeDocument/2006/relationships/customXml" Target="../ink/ink123.xml"/><Relationship Id="rId42" Type="http://schemas.openxmlformats.org/officeDocument/2006/relationships/image" Target="../media/image134.png"/><Relationship Id="rId47" Type="http://schemas.openxmlformats.org/officeDocument/2006/relationships/customXml" Target="../ink/ink136.xml"/><Relationship Id="rId63" Type="http://schemas.openxmlformats.org/officeDocument/2006/relationships/customXml" Target="../ink/ink144.xml"/><Relationship Id="rId68" Type="http://schemas.openxmlformats.org/officeDocument/2006/relationships/image" Target="../media/image147.png"/><Relationship Id="rId84" Type="http://schemas.openxmlformats.org/officeDocument/2006/relationships/image" Target="../media/image155.png"/><Relationship Id="rId89" Type="http://schemas.openxmlformats.org/officeDocument/2006/relationships/customXml" Target="../ink/ink157.xml"/><Relationship Id="rId112" Type="http://schemas.openxmlformats.org/officeDocument/2006/relationships/image" Target="../media/image169.png"/><Relationship Id="rId16" Type="http://schemas.openxmlformats.org/officeDocument/2006/relationships/image" Target="../media/image121.png"/><Relationship Id="rId107" Type="http://schemas.openxmlformats.org/officeDocument/2006/relationships/customXml" Target="../ink/ink166.xml"/><Relationship Id="rId11" Type="http://schemas.openxmlformats.org/officeDocument/2006/relationships/customXml" Target="../ink/ink118.xml"/><Relationship Id="rId32" Type="http://schemas.openxmlformats.org/officeDocument/2006/relationships/image" Target="../media/image129.png"/><Relationship Id="rId37" Type="http://schemas.openxmlformats.org/officeDocument/2006/relationships/customXml" Target="../ink/ink131.xml"/><Relationship Id="rId53" Type="http://schemas.openxmlformats.org/officeDocument/2006/relationships/customXml" Target="../ink/ink139.xml"/><Relationship Id="rId58" Type="http://schemas.openxmlformats.org/officeDocument/2006/relationships/image" Target="../media/image142.png"/><Relationship Id="rId74" Type="http://schemas.openxmlformats.org/officeDocument/2006/relationships/image" Target="../media/image150.png"/><Relationship Id="rId79" Type="http://schemas.openxmlformats.org/officeDocument/2006/relationships/customXml" Target="../ink/ink152.xml"/><Relationship Id="rId102" Type="http://schemas.openxmlformats.org/officeDocument/2006/relationships/image" Target="../media/image164.png"/><Relationship Id="rId5" Type="http://schemas.openxmlformats.org/officeDocument/2006/relationships/customXml" Target="../ink/ink115.xml"/><Relationship Id="rId90" Type="http://schemas.openxmlformats.org/officeDocument/2006/relationships/image" Target="../media/image158.png"/><Relationship Id="rId95" Type="http://schemas.openxmlformats.org/officeDocument/2006/relationships/customXml" Target="../ink/ink160.xml"/><Relationship Id="rId22" Type="http://schemas.openxmlformats.org/officeDocument/2006/relationships/image" Target="../media/image124.png"/><Relationship Id="rId27" Type="http://schemas.openxmlformats.org/officeDocument/2006/relationships/customXml" Target="../ink/ink126.xml"/><Relationship Id="rId43" Type="http://schemas.openxmlformats.org/officeDocument/2006/relationships/customXml" Target="../ink/ink134.xml"/><Relationship Id="rId48" Type="http://schemas.openxmlformats.org/officeDocument/2006/relationships/image" Target="../media/image137.png"/><Relationship Id="rId64" Type="http://schemas.openxmlformats.org/officeDocument/2006/relationships/image" Target="../media/image145.png"/><Relationship Id="rId69" Type="http://schemas.openxmlformats.org/officeDocument/2006/relationships/customXml" Target="../ink/ink147.xml"/><Relationship Id="rId113" Type="http://schemas.openxmlformats.org/officeDocument/2006/relationships/customXml" Target="../ink/ink169.xml"/><Relationship Id="rId118" Type="http://schemas.openxmlformats.org/officeDocument/2006/relationships/image" Target="../media/image172.png"/><Relationship Id="rId80" Type="http://schemas.openxmlformats.org/officeDocument/2006/relationships/image" Target="../media/image153.png"/><Relationship Id="rId85" Type="http://schemas.openxmlformats.org/officeDocument/2006/relationships/customXml" Target="../ink/ink155.xml"/><Relationship Id="rId12" Type="http://schemas.openxmlformats.org/officeDocument/2006/relationships/image" Target="../media/image119.png"/><Relationship Id="rId17" Type="http://schemas.openxmlformats.org/officeDocument/2006/relationships/customXml" Target="../ink/ink121.xml"/><Relationship Id="rId33" Type="http://schemas.openxmlformats.org/officeDocument/2006/relationships/customXml" Target="../ink/ink129.xml"/><Relationship Id="rId38" Type="http://schemas.openxmlformats.org/officeDocument/2006/relationships/image" Target="../media/image132.png"/><Relationship Id="rId59" Type="http://schemas.openxmlformats.org/officeDocument/2006/relationships/customXml" Target="../ink/ink142.xml"/><Relationship Id="rId103" Type="http://schemas.openxmlformats.org/officeDocument/2006/relationships/customXml" Target="../ink/ink164.xml"/><Relationship Id="rId108" Type="http://schemas.openxmlformats.org/officeDocument/2006/relationships/image" Target="../media/image167.png"/><Relationship Id="rId54" Type="http://schemas.openxmlformats.org/officeDocument/2006/relationships/image" Target="../media/image140.png"/><Relationship Id="rId70" Type="http://schemas.openxmlformats.org/officeDocument/2006/relationships/image" Target="../media/image148.png"/><Relationship Id="rId75" Type="http://schemas.openxmlformats.org/officeDocument/2006/relationships/customXml" Target="../ink/ink150.xml"/><Relationship Id="rId91" Type="http://schemas.openxmlformats.org/officeDocument/2006/relationships/customXml" Target="../ink/ink158.xml"/><Relationship Id="rId96" Type="http://schemas.openxmlformats.org/officeDocument/2006/relationships/image" Target="../media/image161.png"/><Relationship Id="rId1" Type="http://schemas.openxmlformats.org/officeDocument/2006/relationships/tags" Target="../tags/tag5.xml"/><Relationship Id="rId6" Type="http://schemas.openxmlformats.org/officeDocument/2006/relationships/image" Target="../media/image116.png"/><Relationship Id="rId23" Type="http://schemas.openxmlformats.org/officeDocument/2006/relationships/customXml" Target="../ink/ink124.xml"/><Relationship Id="rId28" Type="http://schemas.openxmlformats.org/officeDocument/2006/relationships/image" Target="../media/image127.png"/><Relationship Id="rId49" Type="http://schemas.openxmlformats.org/officeDocument/2006/relationships/customXml" Target="../ink/ink137.xml"/><Relationship Id="rId114" Type="http://schemas.openxmlformats.org/officeDocument/2006/relationships/image" Target="../media/image170.png"/><Relationship Id="rId119" Type="http://schemas.openxmlformats.org/officeDocument/2006/relationships/customXml" Target="../ink/ink172.xml"/><Relationship Id="rId44" Type="http://schemas.openxmlformats.org/officeDocument/2006/relationships/image" Target="../media/image135.png"/><Relationship Id="rId60" Type="http://schemas.openxmlformats.org/officeDocument/2006/relationships/image" Target="../media/image143.png"/><Relationship Id="rId65" Type="http://schemas.openxmlformats.org/officeDocument/2006/relationships/customXml" Target="../ink/ink145.xml"/><Relationship Id="rId81" Type="http://schemas.openxmlformats.org/officeDocument/2006/relationships/customXml" Target="../ink/ink153.xml"/><Relationship Id="rId86" Type="http://schemas.openxmlformats.org/officeDocument/2006/relationships/image" Target="../media/image156.png"/><Relationship Id="rId4" Type="http://schemas.openxmlformats.org/officeDocument/2006/relationships/image" Target="../media/image6100.png"/><Relationship Id="rId9" Type="http://schemas.openxmlformats.org/officeDocument/2006/relationships/customXml" Target="../ink/ink117.xml"/><Relationship Id="rId13" Type="http://schemas.openxmlformats.org/officeDocument/2006/relationships/customXml" Target="../ink/ink119.xml"/><Relationship Id="rId18" Type="http://schemas.openxmlformats.org/officeDocument/2006/relationships/image" Target="../media/image122.png"/><Relationship Id="rId39" Type="http://schemas.openxmlformats.org/officeDocument/2006/relationships/customXml" Target="../ink/ink132.xml"/><Relationship Id="rId109" Type="http://schemas.openxmlformats.org/officeDocument/2006/relationships/customXml" Target="../ink/ink167.xml"/><Relationship Id="rId34" Type="http://schemas.openxmlformats.org/officeDocument/2006/relationships/image" Target="../media/image130.png"/><Relationship Id="rId50" Type="http://schemas.openxmlformats.org/officeDocument/2006/relationships/image" Target="../media/image138.png"/><Relationship Id="rId55" Type="http://schemas.openxmlformats.org/officeDocument/2006/relationships/customXml" Target="../ink/ink140.xml"/><Relationship Id="rId76" Type="http://schemas.openxmlformats.org/officeDocument/2006/relationships/image" Target="../media/image151.png"/><Relationship Id="rId97" Type="http://schemas.openxmlformats.org/officeDocument/2006/relationships/customXml" Target="../ink/ink161.xml"/><Relationship Id="rId104" Type="http://schemas.openxmlformats.org/officeDocument/2006/relationships/image" Target="../media/image165.png"/><Relationship Id="rId120" Type="http://schemas.openxmlformats.org/officeDocument/2006/relationships/image" Target="../media/image173.png"/><Relationship Id="rId7" Type="http://schemas.openxmlformats.org/officeDocument/2006/relationships/customXml" Target="../ink/ink116.xml"/><Relationship Id="rId71" Type="http://schemas.openxmlformats.org/officeDocument/2006/relationships/customXml" Target="../ink/ink148.xml"/><Relationship Id="rId92" Type="http://schemas.openxmlformats.org/officeDocument/2006/relationships/image" Target="../media/image159.png"/><Relationship Id="rId2" Type="http://schemas.openxmlformats.org/officeDocument/2006/relationships/slideLayout" Target="../slideLayouts/slideLayout2.xml"/><Relationship Id="rId29" Type="http://schemas.openxmlformats.org/officeDocument/2006/relationships/customXml" Target="../ink/ink127.xml"/><Relationship Id="rId24" Type="http://schemas.openxmlformats.org/officeDocument/2006/relationships/image" Target="../media/image125.png"/><Relationship Id="rId40" Type="http://schemas.openxmlformats.org/officeDocument/2006/relationships/image" Target="../media/image133.png"/><Relationship Id="rId45" Type="http://schemas.openxmlformats.org/officeDocument/2006/relationships/customXml" Target="../ink/ink135.xml"/><Relationship Id="rId66" Type="http://schemas.openxmlformats.org/officeDocument/2006/relationships/image" Target="../media/image146.png"/><Relationship Id="rId87" Type="http://schemas.openxmlformats.org/officeDocument/2006/relationships/customXml" Target="../ink/ink156.xml"/><Relationship Id="rId110" Type="http://schemas.openxmlformats.org/officeDocument/2006/relationships/image" Target="../media/image168.png"/><Relationship Id="rId115" Type="http://schemas.openxmlformats.org/officeDocument/2006/relationships/customXml" Target="../ink/ink170.xml"/><Relationship Id="rId61" Type="http://schemas.openxmlformats.org/officeDocument/2006/relationships/customXml" Target="../ink/ink143.xml"/><Relationship Id="rId82" Type="http://schemas.openxmlformats.org/officeDocument/2006/relationships/image" Target="../media/image154.png"/><Relationship Id="rId19" Type="http://schemas.openxmlformats.org/officeDocument/2006/relationships/customXml" Target="../ink/ink122.xml"/><Relationship Id="rId14" Type="http://schemas.openxmlformats.org/officeDocument/2006/relationships/image" Target="../media/image120.png"/><Relationship Id="rId30" Type="http://schemas.openxmlformats.org/officeDocument/2006/relationships/image" Target="../media/image128.png"/><Relationship Id="rId35" Type="http://schemas.openxmlformats.org/officeDocument/2006/relationships/customXml" Target="../ink/ink130.xml"/><Relationship Id="rId56" Type="http://schemas.openxmlformats.org/officeDocument/2006/relationships/image" Target="../media/image141.png"/><Relationship Id="rId77" Type="http://schemas.openxmlformats.org/officeDocument/2006/relationships/customXml" Target="../ink/ink151.xml"/><Relationship Id="rId100" Type="http://schemas.openxmlformats.org/officeDocument/2006/relationships/image" Target="../media/image163.png"/><Relationship Id="rId105" Type="http://schemas.openxmlformats.org/officeDocument/2006/relationships/customXml" Target="../ink/ink165.xml"/><Relationship Id="rId8" Type="http://schemas.openxmlformats.org/officeDocument/2006/relationships/image" Target="../media/image117.png"/><Relationship Id="rId51" Type="http://schemas.openxmlformats.org/officeDocument/2006/relationships/customXml" Target="../ink/ink138.xml"/><Relationship Id="rId72" Type="http://schemas.openxmlformats.org/officeDocument/2006/relationships/image" Target="../media/image149.png"/><Relationship Id="rId93" Type="http://schemas.openxmlformats.org/officeDocument/2006/relationships/customXml" Target="../ink/ink159.xml"/><Relationship Id="rId98" Type="http://schemas.openxmlformats.org/officeDocument/2006/relationships/image" Target="../media/image162.png"/><Relationship Id="rId121" Type="http://schemas.openxmlformats.org/officeDocument/2006/relationships/customXml" Target="../ink/ink173.xml"/><Relationship Id="rId3" Type="http://schemas.openxmlformats.org/officeDocument/2006/relationships/customXml" Target="../ink/ink114.xml"/><Relationship Id="rId25" Type="http://schemas.openxmlformats.org/officeDocument/2006/relationships/customXml" Target="../ink/ink125.xml"/><Relationship Id="rId46" Type="http://schemas.openxmlformats.org/officeDocument/2006/relationships/image" Target="../media/image136.png"/><Relationship Id="rId67" Type="http://schemas.openxmlformats.org/officeDocument/2006/relationships/customXml" Target="../ink/ink146.xml"/><Relationship Id="rId116" Type="http://schemas.openxmlformats.org/officeDocument/2006/relationships/image" Target="../media/image171.png"/><Relationship Id="rId20" Type="http://schemas.openxmlformats.org/officeDocument/2006/relationships/image" Target="../media/image123.png"/><Relationship Id="rId41" Type="http://schemas.openxmlformats.org/officeDocument/2006/relationships/customXml" Target="../ink/ink133.xml"/><Relationship Id="rId62" Type="http://schemas.openxmlformats.org/officeDocument/2006/relationships/image" Target="../media/image144.png"/><Relationship Id="rId83" Type="http://schemas.openxmlformats.org/officeDocument/2006/relationships/customXml" Target="../ink/ink154.xml"/><Relationship Id="rId88" Type="http://schemas.openxmlformats.org/officeDocument/2006/relationships/image" Target="../media/image157.png"/><Relationship Id="rId111" Type="http://schemas.openxmlformats.org/officeDocument/2006/relationships/customXml" Target="../ink/ink168.xml"/><Relationship Id="rId15" Type="http://schemas.openxmlformats.org/officeDocument/2006/relationships/customXml" Target="../ink/ink120.xml"/><Relationship Id="rId36" Type="http://schemas.openxmlformats.org/officeDocument/2006/relationships/image" Target="../media/image131.png"/><Relationship Id="rId57" Type="http://schemas.openxmlformats.org/officeDocument/2006/relationships/customXml" Target="../ink/ink141.xml"/><Relationship Id="rId106" Type="http://schemas.openxmlformats.org/officeDocument/2006/relationships/image" Target="../media/image166.png"/><Relationship Id="rId10" Type="http://schemas.openxmlformats.org/officeDocument/2006/relationships/image" Target="../media/image118.png"/><Relationship Id="rId31" Type="http://schemas.openxmlformats.org/officeDocument/2006/relationships/customXml" Target="../ink/ink128.xml"/><Relationship Id="rId52" Type="http://schemas.openxmlformats.org/officeDocument/2006/relationships/image" Target="../media/image139.png"/><Relationship Id="rId73" Type="http://schemas.openxmlformats.org/officeDocument/2006/relationships/customXml" Target="../ink/ink149.xml"/><Relationship Id="rId78" Type="http://schemas.openxmlformats.org/officeDocument/2006/relationships/image" Target="../media/image152.png"/><Relationship Id="rId94" Type="http://schemas.openxmlformats.org/officeDocument/2006/relationships/image" Target="../media/image160.png"/><Relationship Id="rId99" Type="http://schemas.openxmlformats.org/officeDocument/2006/relationships/customXml" Target="../ink/ink162.xml"/><Relationship Id="rId101" Type="http://schemas.openxmlformats.org/officeDocument/2006/relationships/customXml" Target="../ink/ink163.xml"/><Relationship Id="rId122" Type="http://schemas.openxmlformats.org/officeDocument/2006/relationships/image" Target="../media/image174.png"/></Relationships>
</file>

<file path=ppt/slides/_rels/slide10.xml.rels><?xml version="1.0" encoding="UTF-8" standalone="yes"?>
<Relationships xmlns="http://schemas.openxmlformats.org/package/2006/relationships"><Relationship Id="rId117" Type="http://schemas.openxmlformats.org/officeDocument/2006/relationships/customXml" Target="../ink/ink231.xml"/><Relationship Id="rId21" Type="http://schemas.openxmlformats.org/officeDocument/2006/relationships/customXml" Target="../ink/ink183.xml"/><Relationship Id="rId42" Type="http://schemas.openxmlformats.org/officeDocument/2006/relationships/image" Target="../media/image194.png"/><Relationship Id="rId63" Type="http://schemas.openxmlformats.org/officeDocument/2006/relationships/customXml" Target="../ink/ink204.xml"/><Relationship Id="rId84" Type="http://schemas.openxmlformats.org/officeDocument/2006/relationships/image" Target="../media/image215.png"/><Relationship Id="rId138" Type="http://schemas.openxmlformats.org/officeDocument/2006/relationships/image" Target="../media/image242.png"/><Relationship Id="rId107" Type="http://schemas.openxmlformats.org/officeDocument/2006/relationships/customXml" Target="../ink/ink226.xml"/><Relationship Id="rId11" Type="http://schemas.openxmlformats.org/officeDocument/2006/relationships/customXml" Target="../ink/ink178.xml"/><Relationship Id="rId32" Type="http://schemas.openxmlformats.org/officeDocument/2006/relationships/image" Target="../media/image189.png"/><Relationship Id="rId53" Type="http://schemas.openxmlformats.org/officeDocument/2006/relationships/customXml" Target="../ink/ink199.xml"/><Relationship Id="rId74" Type="http://schemas.openxmlformats.org/officeDocument/2006/relationships/image" Target="../media/image210.png"/><Relationship Id="rId128" Type="http://schemas.openxmlformats.org/officeDocument/2006/relationships/image" Target="../media/image237.png"/><Relationship Id="rId149" Type="http://schemas.openxmlformats.org/officeDocument/2006/relationships/customXml" Target="../ink/ink247.xml"/><Relationship Id="rId5" Type="http://schemas.openxmlformats.org/officeDocument/2006/relationships/customXml" Target="../ink/ink175.xml"/><Relationship Id="rId95" Type="http://schemas.openxmlformats.org/officeDocument/2006/relationships/customXml" Target="../ink/ink220.xml"/><Relationship Id="rId22" Type="http://schemas.openxmlformats.org/officeDocument/2006/relationships/image" Target="../media/image184.png"/><Relationship Id="rId27" Type="http://schemas.openxmlformats.org/officeDocument/2006/relationships/customXml" Target="../ink/ink186.xml"/><Relationship Id="rId43" Type="http://schemas.openxmlformats.org/officeDocument/2006/relationships/customXml" Target="../ink/ink194.xml"/><Relationship Id="rId48" Type="http://schemas.openxmlformats.org/officeDocument/2006/relationships/image" Target="../media/image197.png"/><Relationship Id="rId64" Type="http://schemas.openxmlformats.org/officeDocument/2006/relationships/image" Target="../media/image205.png"/><Relationship Id="rId69" Type="http://schemas.openxmlformats.org/officeDocument/2006/relationships/customXml" Target="../ink/ink207.xml"/><Relationship Id="rId113" Type="http://schemas.openxmlformats.org/officeDocument/2006/relationships/customXml" Target="../ink/ink229.xml"/><Relationship Id="rId118" Type="http://schemas.openxmlformats.org/officeDocument/2006/relationships/image" Target="../media/image232.png"/><Relationship Id="rId134" Type="http://schemas.openxmlformats.org/officeDocument/2006/relationships/image" Target="../media/image240.png"/><Relationship Id="rId139" Type="http://schemas.openxmlformats.org/officeDocument/2006/relationships/customXml" Target="../ink/ink242.xml"/><Relationship Id="rId80" Type="http://schemas.openxmlformats.org/officeDocument/2006/relationships/image" Target="../media/image213.png"/><Relationship Id="rId85" Type="http://schemas.openxmlformats.org/officeDocument/2006/relationships/customXml" Target="../ink/ink215.xml"/><Relationship Id="rId150" Type="http://schemas.openxmlformats.org/officeDocument/2006/relationships/image" Target="../media/image248.png"/><Relationship Id="rId12" Type="http://schemas.openxmlformats.org/officeDocument/2006/relationships/image" Target="../media/image179.png"/><Relationship Id="rId17" Type="http://schemas.openxmlformats.org/officeDocument/2006/relationships/customXml" Target="../ink/ink181.xml"/><Relationship Id="rId33" Type="http://schemas.openxmlformats.org/officeDocument/2006/relationships/customXml" Target="../ink/ink189.xml"/><Relationship Id="rId38" Type="http://schemas.openxmlformats.org/officeDocument/2006/relationships/image" Target="../media/image192.png"/><Relationship Id="rId59" Type="http://schemas.openxmlformats.org/officeDocument/2006/relationships/customXml" Target="../ink/ink202.xml"/><Relationship Id="rId103" Type="http://schemas.openxmlformats.org/officeDocument/2006/relationships/customXml" Target="../ink/ink224.xml"/><Relationship Id="rId108" Type="http://schemas.openxmlformats.org/officeDocument/2006/relationships/image" Target="../media/image227.png"/><Relationship Id="rId124" Type="http://schemas.openxmlformats.org/officeDocument/2006/relationships/image" Target="../media/image235.png"/><Relationship Id="rId129" Type="http://schemas.openxmlformats.org/officeDocument/2006/relationships/customXml" Target="../ink/ink237.xml"/><Relationship Id="rId54" Type="http://schemas.openxmlformats.org/officeDocument/2006/relationships/image" Target="../media/image200.png"/><Relationship Id="rId70" Type="http://schemas.openxmlformats.org/officeDocument/2006/relationships/image" Target="../media/image208.png"/><Relationship Id="rId75" Type="http://schemas.openxmlformats.org/officeDocument/2006/relationships/customXml" Target="../ink/ink210.xml"/><Relationship Id="rId91" Type="http://schemas.openxmlformats.org/officeDocument/2006/relationships/customXml" Target="../ink/ink218.xml"/><Relationship Id="rId96" Type="http://schemas.openxmlformats.org/officeDocument/2006/relationships/image" Target="../media/image221.png"/><Relationship Id="rId140" Type="http://schemas.openxmlformats.org/officeDocument/2006/relationships/image" Target="../media/image243.png"/><Relationship Id="rId145" Type="http://schemas.openxmlformats.org/officeDocument/2006/relationships/customXml" Target="../ink/ink245.xml"/><Relationship Id="rId1" Type="http://schemas.openxmlformats.org/officeDocument/2006/relationships/tags" Target="../tags/tag6.xml"/><Relationship Id="rId6" Type="http://schemas.openxmlformats.org/officeDocument/2006/relationships/image" Target="../media/image176.png"/><Relationship Id="rId23" Type="http://schemas.openxmlformats.org/officeDocument/2006/relationships/customXml" Target="../ink/ink184.xml"/><Relationship Id="rId28" Type="http://schemas.openxmlformats.org/officeDocument/2006/relationships/image" Target="../media/image187.png"/><Relationship Id="rId49" Type="http://schemas.openxmlformats.org/officeDocument/2006/relationships/customXml" Target="../ink/ink197.xml"/><Relationship Id="rId114" Type="http://schemas.openxmlformats.org/officeDocument/2006/relationships/image" Target="../media/image230.png"/><Relationship Id="rId119" Type="http://schemas.openxmlformats.org/officeDocument/2006/relationships/customXml" Target="../ink/ink232.xml"/><Relationship Id="rId44" Type="http://schemas.openxmlformats.org/officeDocument/2006/relationships/image" Target="../media/image195.png"/><Relationship Id="rId60" Type="http://schemas.openxmlformats.org/officeDocument/2006/relationships/image" Target="../media/image203.png"/><Relationship Id="rId65" Type="http://schemas.openxmlformats.org/officeDocument/2006/relationships/customXml" Target="../ink/ink205.xml"/><Relationship Id="rId81" Type="http://schemas.openxmlformats.org/officeDocument/2006/relationships/customXml" Target="../ink/ink213.xml"/><Relationship Id="rId86" Type="http://schemas.openxmlformats.org/officeDocument/2006/relationships/image" Target="../media/image216.png"/><Relationship Id="rId130" Type="http://schemas.openxmlformats.org/officeDocument/2006/relationships/image" Target="../media/image238.png"/><Relationship Id="rId135" Type="http://schemas.openxmlformats.org/officeDocument/2006/relationships/customXml" Target="../ink/ink240.xml"/><Relationship Id="rId151" Type="http://schemas.openxmlformats.org/officeDocument/2006/relationships/customXml" Target="../ink/ink248.xml"/><Relationship Id="rId13" Type="http://schemas.openxmlformats.org/officeDocument/2006/relationships/customXml" Target="../ink/ink179.xml"/><Relationship Id="rId18" Type="http://schemas.openxmlformats.org/officeDocument/2006/relationships/image" Target="../media/image182.png"/><Relationship Id="rId39" Type="http://schemas.openxmlformats.org/officeDocument/2006/relationships/customXml" Target="../ink/ink192.xml"/><Relationship Id="rId109" Type="http://schemas.openxmlformats.org/officeDocument/2006/relationships/customXml" Target="../ink/ink227.xml"/><Relationship Id="rId34" Type="http://schemas.openxmlformats.org/officeDocument/2006/relationships/image" Target="../media/image190.png"/><Relationship Id="rId50" Type="http://schemas.openxmlformats.org/officeDocument/2006/relationships/image" Target="../media/image198.png"/><Relationship Id="rId55" Type="http://schemas.openxmlformats.org/officeDocument/2006/relationships/customXml" Target="../ink/ink200.xml"/><Relationship Id="rId76" Type="http://schemas.openxmlformats.org/officeDocument/2006/relationships/image" Target="../media/image211.png"/><Relationship Id="rId97" Type="http://schemas.openxmlformats.org/officeDocument/2006/relationships/customXml" Target="../ink/ink221.xml"/><Relationship Id="rId104" Type="http://schemas.openxmlformats.org/officeDocument/2006/relationships/image" Target="../media/image225.png"/><Relationship Id="rId120" Type="http://schemas.openxmlformats.org/officeDocument/2006/relationships/image" Target="../media/image233.png"/><Relationship Id="rId125" Type="http://schemas.openxmlformats.org/officeDocument/2006/relationships/customXml" Target="../ink/ink235.xml"/><Relationship Id="rId141" Type="http://schemas.openxmlformats.org/officeDocument/2006/relationships/customXml" Target="../ink/ink243.xml"/><Relationship Id="rId146" Type="http://schemas.openxmlformats.org/officeDocument/2006/relationships/image" Target="../media/image246.png"/><Relationship Id="rId7" Type="http://schemas.openxmlformats.org/officeDocument/2006/relationships/customXml" Target="../ink/ink176.xml"/><Relationship Id="rId71" Type="http://schemas.openxmlformats.org/officeDocument/2006/relationships/customXml" Target="../ink/ink208.xml"/><Relationship Id="rId92" Type="http://schemas.openxmlformats.org/officeDocument/2006/relationships/image" Target="../media/image219.png"/><Relationship Id="rId2" Type="http://schemas.openxmlformats.org/officeDocument/2006/relationships/slideLayout" Target="../slideLayouts/slideLayout2.xml"/><Relationship Id="rId29" Type="http://schemas.openxmlformats.org/officeDocument/2006/relationships/customXml" Target="../ink/ink187.xml"/><Relationship Id="rId24" Type="http://schemas.openxmlformats.org/officeDocument/2006/relationships/image" Target="../media/image185.png"/><Relationship Id="rId40" Type="http://schemas.openxmlformats.org/officeDocument/2006/relationships/image" Target="../media/image193.png"/><Relationship Id="rId45" Type="http://schemas.openxmlformats.org/officeDocument/2006/relationships/customXml" Target="../ink/ink195.xml"/><Relationship Id="rId66" Type="http://schemas.openxmlformats.org/officeDocument/2006/relationships/image" Target="../media/image206.png"/><Relationship Id="rId87" Type="http://schemas.openxmlformats.org/officeDocument/2006/relationships/customXml" Target="../ink/ink216.xml"/><Relationship Id="rId110" Type="http://schemas.openxmlformats.org/officeDocument/2006/relationships/image" Target="../media/image228.png"/><Relationship Id="rId115" Type="http://schemas.openxmlformats.org/officeDocument/2006/relationships/customXml" Target="../ink/ink230.xml"/><Relationship Id="rId131" Type="http://schemas.openxmlformats.org/officeDocument/2006/relationships/customXml" Target="../ink/ink238.xml"/><Relationship Id="rId136" Type="http://schemas.openxmlformats.org/officeDocument/2006/relationships/image" Target="../media/image241.png"/><Relationship Id="rId61" Type="http://schemas.openxmlformats.org/officeDocument/2006/relationships/customXml" Target="../ink/ink203.xml"/><Relationship Id="rId82" Type="http://schemas.openxmlformats.org/officeDocument/2006/relationships/image" Target="../media/image214.png"/><Relationship Id="rId152" Type="http://schemas.openxmlformats.org/officeDocument/2006/relationships/image" Target="../media/image249.png"/><Relationship Id="rId19" Type="http://schemas.openxmlformats.org/officeDocument/2006/relationships/customXml" Target="../ink/ink182.xml"/><Relationship Id="rId14" Type="http://schemas.openxmlformats.org/officeDocument/2006/relationships/image" Target="../media/image180.png"/><Relationship Id="rId30" Type="http://schemas.openxmlformats.org/officeDocument/2006/relationships/image" Target="../media/image188.png"/><Relationship Id="rId35" Type="http://schemas.openxmlformats.org/officeDocument/2006/relationships/customXml" Target="../ink/ink190.xml"/><Relationship Id="rId56" Type="http://schemas.openxmlformats.org/officeDocument/2006/relationships/image" Target="../media/image201.png"/><Relationship Id="rId77" Type="http://schemas.openxmlformats.org/officeDocument/2006/relationships/customXml" Target="../ink/ink211.xml"/><Relationship Id="rId100" Type="http://schemas.openxmlformats.org/officeDocument/2006/relationships/image" Target="../media/image223.png"/><Relationship Id="rId105" Type="http://schemas.openxmlformats.org/officeDocument/2006/relationships/customXml" Target="../ink/ink225.xml"/><Relationship Id="rId126" Type="http://schemas.openxmlformats.org/officeDocument/2006/relationships/image" Target="../media/image236.png"/><Relationship Id="rId147" Type="http://schemas.openxmlformats.org/officeDocument/2006/relationships/customXml" Target="../ink/ink246.xml"/><Relationship Id="rId8" Type="http://schemas.openxmlformats.org/officeDocument/2006/relationships/image" Target="../media/image177.png"/><Relationship Id="rId51" Type="http://schemas.openxmlformats.org/officeDocument/2006/relationships/customXml" Target="../ink/ink198.xml"/><Relationship Id="rId72" Type="http://schemas.openxmlformats.org/officeDocument/2006/relationships/image" Target="../media/image209.png"/><Relationship Id="rId93" Type="http://schemas.openxmlformats.org/officeDocument/2006/relationships/customXml" Target="../ink/ink219.xml"/><Relationship Id="rId98" Type="http://schemas.openxmlformats.org/officeDocument/2006/relationships/image" Target="../media/image222.png"/><Relationship Id="rId121" Type="http://schemas.openxmlformats.org/officeDocument/2006/relationships/customXml" Target="../ink/ink233.xml"/><Relationship Id="rId142" Type="http://schemas.openxmlformats.org/officeDocument/2006/relationships/image" Target="../media/image244.png"/><Relationship Id="rId3" Type="http://schemas.openxmlformats.org/officeDocument/2006/relationships/customXml" Target="../ink/ink174.xml"/><Relationship Id="rId25" Type="http://schemas.openxmlformats.org/officeDocument/2006/relationships/customXml" Target="../ink/ink185.xml"/><Relationship Id="rId46" Type="http://schemas.openxmlformats.org/officeDocument/2006/relationships/image" Target="../media/image196.png"/><Relationship Id="rId67" Type="http://schemas.openxmlformats.org/officeDocument/2006/relationships/customXml" Target="../ink/ink206.xml"/><Relationship Id="rId116" Type="http://schemas.openxmlformats.org/officeDocument/2006/relationships/image" Target="../media/image231.png"/><Relationship Id="rId137" Type="http://schemas.openxmlformats.org/officeDocument/2006/relationships/customXml" Target="../ink/ink241.xml"/><Relationship Id="rId20" Type="http://schemas.openxmlformats.org/officeDocument/2006/relationships/image" Target="../media/image183.png"/><Relationship Id="rId41" Type="http://schemas.openxmlformats.org/officeDocument/2006/relationships/customXml" Target="../ink/ink193.xml"/><Relationship Id="rId62" Type="http://schemas.openxmlformats.org/officeDocument/2006/relationships/image" Target="../media/image204.png"/><Relationship Id="rId83" Type="http://schemas.openxmlformats.org/officeDocument/2006/relationships/customXml" Target="../ink/ink214.xml"/><Relationship Id="rId88" Type="http://schemas.openxmlformats.org/officeDocument/2006/relationships/image" Target="../media/image217.png"/><Relationship Id="rId111" Type="http://schemas.openxmlformats.org/officeDocument/2006/relationships/customXml" Target="../ink/ink228.xml"/><Relationship Id="rId132" Type="http://schemas.openxmlformats.org/officeDocument/2006/relationships/image" Target="../media/image239.png"/><Relationship Id="rId153" Type="http://schemas.openxmlformats.org/officeDocument/2006/relationships/customXml" Target="../ink/ink249.xml"/><Relationship Id="rId15" Type="http://schemas.openxmlformats.org/officeDocument/2006/relationships/customXml" Target="../ink/ink180.xml"/><Relationship Id="rId36" Type="http://schemas.openxmlformats.org/officeDocument/2006/relationships/image" Target="../media/image191.png"/><Relationship Id="rId57" Type="http://schemas.openxmlformats.org/officeDocument/2006/relationships/customXml" Target="../ink/ink201.xml"/><Relationship Id="rId106" Type="http://schemas.openxmlformats.org/officeDocument/2006/relationships/image" Target="../media/image226.png"/><Relationship Id="rId127" Type="http://schemas.openxmlformats.org/officeDocument/2006/relationships/customXml" Target="../ink/ink236.xml"/><Relationship Id="rId10" Type="http://schemas.openxmlformats.org/officeDocument/2006/relationships/image" Target="../media/image178.png"/><Relationship Id="rId31" Type="http://schemas.openxmlformats.org/officeDocument/2006/relationships/customXml" Target="../ink/ink188.xml"/><Relationship Id="rId52" Type="http://schemas.openxmlformats.org/officeDocument/2006/relationships/image" Target="../media/image199.png"/><Relationship Id="rId73" Type="http://schemas.openxmlformats.org/officeDocument/2006/relationships/customXml" Target="../ink/ink209.xml"/><Relationship Id="rId78" Type="http://schemas.openxmlformats.org/officeDocument/2006/relationships/image" Target="../media/image212.png"/><Relationship Id="rId94" Type="http://schemas.openxmlformats.org/officeDocument/2006/relationships/image" Target="../media/image220.png"/><Relationship Id="rId99" Type="http://schemas.openxmlformats.org/officeDocument/2006/relationships/customXml" Target="../ink/ink222.xml"/><Relationship Id="rId101" Type="http://schemas.openxmlformats.org/officeDocument/2006/relationships/customXml" Target="../ink/ink223.xml"/><Relationship Id="rId122" Type="http://schemas.openxmlformats.org/officeDocument/2006/relationships/image" Target="../media/image234.png"/><Relationship Id="rId143" Type="http://schemas.openxmlformats.org/officeDocument/2006/relationships/customXml" Target="../ink/ink244.xml"/><Relationship Id="rId148" Type="http://schemas.openxmlformats.org/officeDocument/2006/relationships/image" Target="../media/image247.png"/><Relationship Id="rId4" Type="http://schemas.openxmlformats.org/officeDocument/2006/relationships/image" Target="../media/image175.png"/><Relationship Id="rId9" Type="http://schemas.openxmlformats.org/officeDocument/2006/relationships/customXml" Target="../ink/ink177.xml"/><Relationship Id="rId26" Type="http://schemas.openxmlformats.org/officeDocument/2006/relationships/image" Target="../media/image186.png"/><Relationship Id="rId47" Type="http://schemas.openxmlformats.org/officeDocument/2006/relationships/customXml" Target="../ink/ink196.xml"/><Relationship Id="rId68" Type="http://schemas.openxmlformats.org/officeDocument/2006/relationships/image" Target="../media/image207.png"/><Relationship Id="rId89" Type="http://schemas.openxmlformats.org/officeDocument/2006/relationships/customXml" Target="../ink/ink217.xml"/><Relationship Id="rId112" Type="http://schemas.openxmlformats.org/officeDocument/2006/relationships/image" Target="../media/image229.png"/><Relationship Id="rId133" Type="http://schemas.openxmlformats.org/officeDocument/2006/relationships/customXml" Target="../ink/ink239.xml"/><Relationship Id="rId154" Type="http://schemas.openxmlformats.org/officeDocument/2006/relationships/image" Target="../media/image250.png"/><Relationship Id="rId16" Type="http://schemas.openxmlformats.org/officeDocument/2006/relationships/image" Target="../media/image181.png"/><Relationship Id="rId37" Type="http://schemas.openxmlformats.org/officeDocument/2006/relationships/customXml" Target="../ink/ink191.xml"/><Relationship Id="rId58" Type="http://schemas.openxmlformats.org/officeDocument/2006/relationships/image" Target="../media/image202.png"/><Relationship Id="rId79" Type="http://schemas.openxmlformats.org/officeDocument/2006/relationships/customXml" Target="../ink/ink212.xml"/><Relationship Id="rId102" Type="http://schemas.openxmlformats.org/officeDocument/2006/relationships/image" Target="../media/image224.png"/><Relationship Id="rId123" Type="http://schemas.openxmlformats.org/officeDocument/2006/relationships/customXml" Target="../ink/ink234.xml"/><Relationship Id="rId144" Type="http://schemas.openxmlformats.org/officeDocument/2006/relationships/image" Target="../media/image245.png"/><Relationship Id="rId90" Type="http://schemas.openxmlformats.org/officeDocument/2006/relationships/image" Target="../media/image218.png"/></Relationships>
</file>

<file path=ppt/slides/_rels/slide11.xml.rels><?xml version="1.0" encoding="UTF-8" standalone="yes"?>
<Relationships xmlns="http://schemas.openxmlformats.org/package/2006/relationships"><Relationship Id="rId117" Type="http://schemas.openxmlformats.org/officeDocument/2006/relationships/customXml" Target="../ink/ink307.xml"/><Relationship Id="rId21" Type="http://schemas.openxmlformats.org/officeDocument/2006/relationships/customXml" Target="../ink/ink259.xml"/><Relationship Id="rId42" Type="http://schemas.openxmlformats.org/officeDocument/2006/relationships/image" Target="../media/image270.png"/><Relationship Id="rId63" Type="http://schemas.openxmlformats.org/officeDocument/2006/relationships/customXml" Target="../ink/ink280.xml"/><Relationship Id="rId84" Type="http://schemas.openxmlformats.org/officeDocument/2006/relationships/image" Target="../media/image291.png"/><Relationship Id="rId138" Type="http://schemas.openxmlformats.org/officeDocument/2006/relationships/customXml" Target="../ink/ink318.xml"/><Relationship Id="rId159" Type="http://schemas.openxmlformats.org/officeDocument/2006/relationships/image" Target="../media/image328.png"/><Relationship Id="rId170" Type="http://schemas.openxmlformats.org/officeDocument/2006/relationships/customXml" Target="../ink/ink334.xml"/><Relationship Id="rId191" Type="http://schemas.openxmlformats.org/officeDocument/2006/relationships/image" Target="../media/image344.png"/><Relationship Id="rId205" Type="http://schemas.openxmlformats.org/officeDocument/2006/relationships/image" Target="../media/image351.png"/><Relationship Id="rId107" Type="http://schemas.openxmlformats.org/officeDocument/2006/relationships/customXml" Target="../ink/ink302.xml"/><Relationship Id="rId11" Type="http://schemas.openxmlformats.org/officeDocument/2006/relationships/customXml" Target="../ink/ink254.xml"/><Relationship Id="rId32" Type="http://schemas.openxmlformats.org/officeDocument/2006/relationships/image" Target="../media/image265.png"/><Relationship Id="rId53" Type="http://schemas.openxmlformats.org/officeDocument/2006/relationships/customXml" Target="../ink/ink275.xml"/><Relationship Id="rId74" Type="http://schemas.openxmlformats.org/officeDocument/2006/relationships/image" Target="../media/image286.png"/><Relationship Id="rId128" Type="http://schemas.openxmlformats.org/officeDocument/2006/relationships/customXml" Target="../ink/ink313.xml"/><Relationship Id="rId149" Type="http://schemas.openxmlformats.org/officeDocument/2006/relationships/image" Target="../media/image323.png"/><Relationship Id="rId5" Type="http://schemas.openxmlformats.org/officeDocument/2006/relationships/customXml" Target="../ink/ink251.xml"/><Relationship Id="rId95" Type="http://schemas.openxmlformats.org/officeDocument/2006/relationships/customXml" Target="../ink/ink296.xml"/><Relationship Id="rId160" Type="http://schemas.openxmlformats.org/officeDocument/2006/relationships/customXml" Target="../ink/ink329.xml"/><Relationship Id="rId181" Type="http://schemas.openxmlformats.org/officeDocument/2006/relationships/image" Target="../media/image339.png"/><Relationship Id="rId216" Type="http://schemas.openxmlformats.org/officeDocument/2006/relationships/customXml" Target="../ink/ink357.xml"/><Relationship Id="rId22" Type="http://schemas.openxmlformats.org/officeDocument/2006/relationships/image" Target="../media/image260.png"/><Relationship Id="rId43" Type="http://schemas.openxmlformats.org/officeDocument/2006/relationships/customXml" Target="../ink/ink270.xml"/><Relationship Id="rId64" Type="http://schemas.openxmlformats.org/officeDocument/2006/relationships/image" Target="../media/image281.png"/><Relationship Id="rId118" Type="http://schemas.openxmlformats.org/officeDocument/2006/relationships/image" Target="../media/image308.png"/><Relationship Id="rId139" Type="http://schemas.openxmlformats.org/officeDocument/2006/relationships/image" Target="../media/image318.png"/><Relationship Id="rId85" Type="http://schemas.openxmlformats.org/officeDocument/2006/relationships/customXml" Target="../ink/ink291.xml"/><Relationship Id="rId150" Type="http://schemas.openxmlformats.org/officeDocument/2006/relationships/customXml" Target="../ink/ink324.xml"/><Relationship Id="rId171" Type="http://schemas.openxmlformats.org/officeDocument/2006/relationships/image" Target="../media/image334.png"/><Relationship Id="rId192" Type="http://schemas.openxmlformats.org/officeDocument/2006/relationships/customXml" Target="../ink/ink345.xml"/><Relationship Id="rId206" Type="http://schemas.openxmlformats.org/officeDocument/2006/relationships/customXml" Target="../ink/ink352.xml"/><Relationship Id="rId12" Type="http://schemas.openxmlformats.org/officeDocument/2006/relationships/image" Target="../media/image255.png"/><Relationship Id="rId33" Type="http://schemas.openxmlformats.org/officeDocument/2006/relationships/customXml" Target="../ink/ink265.xml"/><Relationship Id="rId108" Type="http://schemas.openxmlformats.org/officeDocument/2006/relationships/image" Target="../media/image303.png"/><Relationship Id="rId129" Type="http://schemas.openxmlformats.org/officeDocument/2006/relationships/image" Target="../media/image313.png"/><Relationship Id="rId54" Type="http://schemas.openxmlformats.org/officeDocument/2006/relationships/image" Target="../media/image276.png"/><Relationship Id="rId75" Type="http://schemas.openxmlformats.org/officeDocument/2006/relationships/customXml" Target="../ink/ink286.xml"/><Relationship Id="rId96" Type="http://schemas.openxmlformats.org/officeDocument/2006/relationships/image" Target="../media/image297.png"/><Relationship Id="rId140" Type="http://schemas.openxmlformats.org/officeDocument/2006/relationships/customXml" Target="../ink/ink319.xml"/><Relationship Id="rId161" Type="http://schemas.openxmlformats.org/officeDocument/2006/relationships/image" Target="../media/image329.png"/><Relationship Id="rId182" Type="http://schemas.openxmlformats.org/officeDocument/2006/relationships/customXml" Target="../ink/ink340.xml"/><Relationship Id="rId217" Type="http://schemas.openxmlformats.org/officeDocument/2006/relationships/image" Target="../media/image357.png"/><Relationship Id="rId6" Type="http://schemas.openxmlformats.org/officeDocument/2006/relationships/image" Target="../media/image252.png"/><Relationship Id="rId23" Type="http://schemas.openxmlformats.org/officeDocument/2006/relationships/customXml" Target="../ink/ink260.xml"/><Relationship Id="rId119" Type="http://schemas.openxmlformats.org/officeDocument/2006/relationships/customXml" Target="../ink/ink308.xml"/><Relationship Id="rId44" Type="http://schemas.openxmlformats.org/officeDocument/2006/relationships/image" Target="../media/image271.png"/><Relationship Id="rId65" Type="http://schemas.openxmlformats.org/officeDocument/2006/relationships/customXml" Target="../ink/ink281.xml"/><Relationship Id="rId86" Type="http://schemas.openxmlformats.org/officeDocument/2006/relationships/image" Target="../media/image292.png"/><Relationship Id="rId130" Type="http://schemas.openxmlformats.org/officeDocument/2006/relationships/customXml" Target="../ink/ink314.xml"/><Relationship Id="rId151" Type="http://schemas.openxmlformats.org/officeDocument/2006/relationships/image" Target="../media/image324.png"/><Relationship Id="rId172" Type="http://schemas.openxmlformats.org/officeDocument/2006/relationships/customXml" Target="../ink/ink335.xml"/><Relationship Id="rId193" Type="http://schemas.openxmlformats.org/officeDocument/2006/relationships/image" Target="../media/image345.png"/><Relationship Id="rId207" Type="http://schemas.openxmlformats.org/officeDocument/2006/relationships/image" Target="../media/image352.png"/><Relationship Id="rId13" Type="http://schemas.openxmlformats.org/officeDocument/2006/relationships/customXml" Target="../ink/ink255.xml"/><Relationship Id="rId109" Type="http://schemas.openxmlformats.org/officeDocument/2006/relationships/customXml" Target="../ink/ink303.xml"/><Relationship Id="rId34" Type="http://schemas.openxmlformats.org/officeDocument/2006/relationships/image" Target="../media/image266.png"/><Relationship Id="rId55" Type="http://schemas.openxmlformats.org/officeDocument/2006/relationships/customXml" Target="../ink/ink276.xml"/><Relationship Id="rId76" Type="http://schemas.openxmlformats.org/officeDocument/2006/relationships/image" Target="../media/image287.png"/><Relationship Id="rId97" Type="http://schemas.openxmlformats.org/officeDocument/2006/relationships/customXml" Target="../ink/ink297.xml"/><Relationship Id="rId120" Type="http://schemas.openxmlformats.org/officeDocument/2006/relationships/image" Target="../media/image309.png"/><Relationship Id="rId141" Type="http://schemas.openxmlformats.org/officeDocument/2006/relationships/image" Target="../media/image319.png"/><Relationship Id="rId7" Type="http://schemas.openxmlformats.org/officeDocument/2006/relationships/customXml" Target="../ink/ink252.xml"/><Relationship Id="rId162" Type="http://schemas.openxmlformats.org/officeDocument/2006/relationships/customXml" Target="../ink/ink330.xml"/><Relationship Id="rId183" Type="http://schemas.openxmlformats.org/officeDocument/2006/relationships/image" Target="../media/image340.png"/><Relationship Id="rId218" Type="http://schemas.openxmlformats.org/officeDocument/2006/relationships/customXml" Target="../ink/ink358.xml"/><Relationship Id="rId24" Type="http://schemas.openxmlformats.org/officeDocument/2006/relationships/image" Target="../media/image261.png"/><Relationship Id="rId45" Type="http://schemas.openxmlformats.org/officeDocument/2006/relationships/customXml" Target="../ink/ink271.xml"/><Relationship Id="rId66" Type="http://schemas.openxmlformats.org/officeDocument/2006/relationships/image" Target="../media/image282.png"/><Relationship Id="rId87" Type="http://schemas.openxmlformats.org/officeDocument/2006/relationships/customXml" Target="../ink/ink292.xml"/><Relationship Id="rId110" Type="http://schemas.openxmlformats.org/officeDocument/2006/relationships/image" Target="../media/image304.png"/><Relationship Id="rId131" Type="http://schemas.openxmlformats.org/officeDocument/2006/relationships/image" Target="../media/image314.png"/><Relationship Id="rId152" Type="http://schemas.openxmlformats.org/officeDocument/2006/relationships/customXml" Target="../ink/ink325.xml"/><Relationship Id="rId173" Type="http://schemas.openxmlformats.org/officeDocument/2006/relationships/image" Target="../media/image335.png"/><Relationship Id="rId194" Type="http://schemas.openxmlformats.org/officeDocument/2006/relationships/customXml" Target="../ink/ink346.xml"/><Relationship Id="rId208" Type="http://schemas.openxmlformats.org/officeDocument/2006/relationships/customXml" Target="../ink/ink353.xml"/><Relationship Id="rId14" Type="http://schemas.openxmlformats.org/officeDocument/2006/relationships/image" Target="../media/image256.png"/><Relationship Id="rId35" Type="http://schemas.openxmlformats.org/officeDocument/2006/relationships/customXml" Target="../ink/ink266.xml"/><Relationship Id="rId56" Type="http://schemas.openxmlformats.org/officeDocument/2006/relationships/image" Target="../media/image277.png"/><Relationship Id="rId77" Type="http://schemas.openxmlformats.org/officeDocument/2006/relationships/customXml" Target="../ink/ink287.xml"/><Relationship Id="rId100" Type="http://schemas.openxmlformats.org/officeDocument/2006/relationships/image" Target="../media/image299.png"/><Relationship Id="rId8" Type="http://schemas.openxmlformats.org/officeDocument/2006/relationships/image" Target="../media/image253.png"/><Relationship Id="rId98" Type="http://schemas.openxmlformats.org/officeDocument/2006/relationships/image" Target="../media/image298.png"/><Relationship Id="rId121" Type="http://schemas.openxmlformats.org/officeDocument/2006/relationships/customXml" Target="../ink/ink309.xml"/><Relationship Id="rId142" Type="http://schemas.openxmlformats.org/officeDocument/2006/relationships/customXml" Target="../ink/ink320.xml"/><Relationship Id="rId163" Type="http://schemas.openxmlformats.org/officeDocument/2006/relationships/image" Target="../media/image330.png"/><Relationship Id="rId184" Type="http://schemas.openxmlformats.org/officeDocument/2006/relationships/customXml" Target="../ink/ink341.xml"/><Relationship Id="rId219" Type="http://schemas.openxmlformats.org/officeDocument/2006/relationships/image" Target="../media/image358.png"/><Relationship Id="rId3" Type="http://schemas.openxmlformats.org/officeDocument/2006/relationships/customXml" Target="../ink/ink250.xml"/><Relationship Id="rId214" Type="http://schemas.openxmlformats.org/officeDocument/2006/relationships/customXml" Target="../ink/ink356.xml"/><Relationship Id="rId25" Type="http://schemas.openxmlformats.org/officeDocument/2006/relationships/customXml" Target="../ink/ink261.xml"/><Relationship Id="rId46" Type="http://schemas.openxmlformats.org/officeDocument/2006/relationships/image" Target="../media/image272.png"/><Relationship Id="rId67" Type="http://schemas.openxmlformats.org/officeDocument/2006/relationships/customXml" Target="../ink/ink282.xml"/><Relationship Id="rId116" Type="http://schemas.openxmlformats.org/officeDocument/2006/relationships/image" Target="../media/image307.png"/><Relationship Id="rId137" Type="http://schemas.openxmlformats.org/officeDocument/2006/relationships/image" Target="../media/image317.png"/><Relationship Id="rId158" Type="http://schemas.openxmlformats.org/officeDocument/2006/relationships/customXml" Target="../ink/ink328.xml"/><Relationship Id="rId20" Type="http://schemas.openxmlformats.org/officeDocument/2006/relationships/image" Target="../media/image259.png"/><Relationship Id="rId41" Type="http://schemas.openxmlformats.org/officeDocument/2006/relationships/customXml" Target="../ink/ink269.xml"/><Relationship Id="rId62" Type="http://schemas.openxmlformats.org/officeDocument/2006/relationships/image" Target="../media/image280.png"/><Relationship Id="rId83" Type="http://schemas.openxmlformats.org/officeDocument/2006/relationships/customXml" Target="../ink/ink290.xml"/><Relationship Id="rId88" Type="http://schemas.openxmlformats.org/officeDocument/2006/relationships/image" Target="../media/image293.png"/><Relationship Id="rId111" Type="http://schemas.openxmlformats.org/officeDocument/2006/relationships/customXml" Target="../ink/ink304.xml"/><Relationship Id="rId132" Type="http://schemas.openxmlformats.org/officeDocument/2006/relationships/customXml" Target="../ink/ink315.xml"/><Relationship Id="rId153" Type="http://schemas.openxmlformats.org/officeDocument/2006/relationships/image" Target="../media/image325.png"/><Relationship Id="rId174" Type="http://schemas.openxmlformats.org/officeDocument/2006/relationships/customXml" Target="../ink/ink336.xml"/><Relationship Id="rId179" Type="http://schemas.openxmlformats.org/officeDocument/2006/relationships/image" Target="../media/image338.png"/><Relationship Id="rId195" Type="http://schemas.openxmlformats.org/officeDocument/2006/relationships/image" Target="../media/image346.png"/><Relationship Id="rId209" Type="http://schemas.openxmlformats.org/officeDocument/2006/relationships/image" Target="../media/image353.png"/><Relationship Id="rId190" Type="http://schemas.openxmlformats.org/officeDocument/2006/relationships/customXml" Target="../ink/ink344.xml"/><Relationship Id="rId204" Type="http://schemas.openxmlformats.org/officeDocument/2006/relationships/customXml" Target="../ink/ink351.xml"/><Relationship Id="rId220" Type="http://schemas.openxmlformats.org/officeDocument/2006/relationships/customXml" Target="../ink/ink359.xml"/><Relationship Id="rId225" Type="http://schemas.openxmlformats.org/officeDocument/2006/relationships/image" Target="../media/image361.png"/><Relationship Id="rId15" Type="http://schemas.openxmlformats.org/officeDocument/2006/relationships/customXml" Target="../ink/ink256.xml"/><Relationship Id="rId36" Type="http://schemas.openxmlformats.org/officeDocument/2006/relationships/image" Target="../media/image267.png"/><Relationship Id="rId57" Type="http://schemas.openxmlformats.org/officeDocument/2006/relationships/customXml" Target="../ink/ink277.xml"/><Relationship Id="rId106" Type="http://schemas.openxmlformats.org/officeDocument/2006/relationships/image" Target="../media/image302.png"/><Relationship Id="rId127" Type="http://schemas.openxmlformats.org/officeDocument/2006/relationships/image" Target="../media/image312.png"/><Relationship Id="rId10" Type="http://schemas.openxmlformats.org/officeDocument/2006/relationships/image" Target="../media/image254.png"/><Relationship Id="rId31" Type="http://schemas.openxmlformats.org/officeDocument/2006/relationships/customXml" Target="../ink/ink264.xml"/><Relationship Id="rId52" Type="http://schemas.openxmlformats.org/officeDocument/2006/relationships/image" Target="../media/image275.png"/><Relationship Id="rId73" Type="http://schemas.openxmlformats.org/officeDocument/2006/relationships/customXml" Target="../ink/ink285.xml"/><Relationship Id="rId78" Type="http://schemas.openxmlformats.org/officeDocument/2006/relationships/image" Target="../media/image288.png"/><Relationship Id="rId94" Type="http://schemas.openxmlformats.org/officeDocument/2006/relationships/image" Target="../media/image296.png"/><Relationship Id="rId99" Type="http://schemas.openxmlformats.org/officeDocument/2006/relationships/customXml" Target="../ink/ink298.xml"/><Relationship Id="rId101" Type="http://schemas.openxmlformats.org/officeDocument/2006/relationships/customXml" Target="../ink/ink299.xml"/><Relationship Id="rId122" Type="http://schemas.openxmlformats.org/officeDocument/2006/relationships/image" Target="../media/image310.png"/><Relationship Id="rId143" Type="http://schemas.openxmlformats.org/officeDocument/2006/relationships/image" Target="../media/image320.png"/><Relationship Id="rId148" Type="http://schemas.openxmlformats.org/officeDocument/2006/relationships/customXml" Target="../ink/ink323.xml"/><Relationship Id="rId164" Type="http://schemas.openxmlformats.org/officeDocument/2006/relationships/customXml" Target="../ink/ink331.xml"/><Relationship Id="rId169" Type="http://schemas.openxmlformats.org/officeDocument/2006/relationships/image" Target="../media/image333.png"/><Relationship Id="rId185" Type="http://schemas.openxmlformats.org/officeDocument/2006/relationships/image" Target="../media/image341.png"/><Relationship Id="rId4" Type="http://schemas.openxmlformats.org/officeDocument/2006/relationships/image" Target="../media/image251.png"/><Relationship Id="rId9" Type="http://schemas.openxmlformats.org/officeDocument/2006/relationships/customXml" Target="../ink/ink253.xml"/><Relationship Id="rId180" Type="http://schemas.openxmlformats.org/officeDocument/2006/relationships/customXml" Target="../ink/ink339.xml"/><Relationship Id="rId210" Type="http://schemas.openxmlformats.org/officeDocument/2006/relationships/customXml" Target="../ink/ink354.xml"/><Relationship Id="rId215" Type="http://schemas.openxmlformats.org/officeDocument/2006/relationships/image" Target="../media/image356.png"/><Relationship Id="rId26" Type="http://schemas.openxmlformats.org/officeDocument/2006/relationships/image" Target="../media/image262.png"/><Relationship Id="rId47" Type="http://schemas.openxmlformats.org/officeDocument/2006/relationships/customXml" Target="../ink/ink272.xml"/><Relationship Id="rId68" Type="http://schemas.openxmlformats.org/officeDocument/2006/relationships/image" Target="../media/image283.png"/><Relationship Id="rId89" Type="http://schemas.openxmlformats.org/officeDocument/2006/relationships/customXml" Target="../ink/ink293.xml"/><Relationship Id="rId112" Type="http://schemas.openxmlformats.org/officeDocument/2006/relationships/image" Target="../media/image305.png"/><Relationship Id="rId133" Type="http://schemas.openxmlformats.org/officeDocument/2006/relationships/image" Target="../media/image315.png"/><Relationship Id="rId154" Type="http://schemas.openxmlformats.org/officeDocument/2006/relationships/customXml" Target="../ink/ink326.xml"/><Relationship Id="rId175" Type="http://schemas.openxmlformats.org/officeDocument/2006/relationships/image" Target="../media/image336.png"/><Relationship Id="rId196" Type="http://schemas.openxmlformats.org/officeDocument/2006/relationships/customXml" Target="../ink/ink347.xml"/><Relationship Id="rId200" Type="http://schemas.openxmlformats.org/officeDocument/2006/relationships/customXml" Target="../ink/ink349.xml"/><Relationship Id="rId16" Type="http://schemas.openxmlformats.org/officeDocument/2006/relationships/image" Target="../media/image257.png"/><Relationship Id="rId221" Type="http://schemas.openxmlformats.org/officeDocument/2006/relationships/image" Target="../media/image359.png"/><Relationship Id="rId37" Type="http://schemas.openxmlformats.org/officeDocument/2006/relationships/customXml" Target="../ink/ink267.xml"/><Relationship Id="rId58" Type="http://schemas.openxmlformats.org/officeDocument/2006/relationships/image" Target="../media/image278.png"/><Relationship Id="rId79" Type="http://schemas.openxmlformats.org/officeDocument/2006/relationships/customXml" Target="../ink/ink288.xml"/><Relationship Id="rId102" Type="http://schemas.openxmlformats.org/officeDocument/2006/relationships/image" Target="../media/image300.png"/><Relationship Id="rId123" Type="http://schemas.openxmlformats.org/officeDocument/2006/relationships/customXml" Target="../ink/ink310.xml"/><Relationship Id="rId144" Type="http://schemas.openxmlformats.org/officeDocument/2006/relationships/customXml" Target="../ink/ink321.xml"/><Relationship Id="rId90" Type="http://schemas.openxmlformats.org/officeDocument/2006/relationships/image" Target="../media/image294.png"/><Relationship Id="rId165" Type="http://schemas.openxmlformats.org/officeDocument/2006/relationships/image" Target="../media/image331.png"/><Relationship Id="rId186" Type="http://schemas.openxmlformats.org/officeDocument/2006/relationships/customXml" Target="../ink/ink342.xml"/><Relationship Id="rId211" Type="http://schemas.openxmlformats.org/officeDocument/2006/relationships/image" Target="../media/image354.png"/><Relationship Id="rId27" Type="http://schemas.openxmlformats.org/officeDocument/2006/relationships/customXml" Target="../ink/ink262.xml"/><Relationship Id="rId48" Type="http://schemas.openxmlformats.org/officeDocument/2006/relationships/image" Target="../media/image273.png"/><Relationship Id="rId69" Type="http://schemas.openxmlformats.org/officeDocument/2006/relationships/customXml" Target="../ink/ink283.xml"/><Relationship Id="rId113" Type="http://schemas.openxmlformats.org/officeDocument/2006/relationships/customXml" Target="../ink/ink305.xml"/><Relationship Id="rId134" Type="http://schemas.openxmlformats.org/officeDocument/2006/relationships/customXml" Target="../ink/ink316.xml"/><Relationship Id="rId80" Type="http://schemas.openxmlformats.org/officeDocument/2006/relationships/image" Target="../media/image289.png"/><Relationship Id="rId155" Type="http://schemas.openxmlformats.org/officeDocument/2006/relationships/image" Target="../media/image326.png"/><Relationship Id="rId176" Type="http://schemas.openxmlformats.org/officeDocument/2006/relationships/customXml" Target="../ink/ink337.xml"/><Relationship Id="rId197" Type="http://schemas.openxmlformats.org/officeDocument/2006/relationships/image" Target="../media/image347.png"/><Relationship Id="rId201" Type="http://schemas.openxmlformats.org/officeDocument/2006/relationships/image" Target="../media/image349.png"/><Relationship Id="rId222" Type="http://schemas.openxmlformats.org/officeDocument/2006/relationships/customXml" Target="../ink/ink360.xml"/><Relationship Id="rId17" Type="http://schemas.openxmlformats.org/officeDocument/2006/relationships/customXml" Target="../ink/ink257.xml"/><Relationship Id="rId38" Type="http://schemas.openxmlformats.org/officeDocument/2006/relationships/image" Target="../media/image268.png"/><Relationship Id="rId59" Type="http://schemas.openxmlformats.org/officeDocument/2006/relationships/customXml" Target="../ink/ink278.xml"/><Relationship Id="rId103" Type="http://schemas.openxmlformats.org/officeDocument/2006/relationships/customXml" Target="../ink/ink300.xml"/><Relationship Id="rId124" Type="http://schemas.openxmlformats.org/officeDocument/2006/relationships/image" Target="../media/image311.png"/><Relationship Id="rId70" Type="http://schemas.openxmlformats.org/officeDocument/2006/relationships/image" Target="../media/image284.png"/><Relationship Id="rId91" Type="http://schemas.openxmlformats.org/officeDocument/2006/relationships/customXml" Target="../ink/ink294.xml"/><Relationship Id="rId145" Type="http://schemas.openxmlformats.org/officeDocument/2006/relationships/image" Target="../media/image321.png"/><Relationship Id="rId166" Type="http://schemas.openxmlformats.org/officeDocument/2006/relationships/customXml" Target="../ink/ink332.xml"/><Relationship Id="rId187" Type="http://schemas.openxmlformats.org/officeDocument/2006/relationships/image" Target="../media/image342.png"/><Relationship Id="rId1" Type="http://schemas.openxmlformats.org/officeDocument/2006/relationships/tags" Target="../tags/tag7.xml"/><Relationship Id="rId212" Type="http://schemas.openxmlformats.org/officeDocument/2006/relationships/customXml" Target="../ink/ink355.xml"/><Relationship Id="rId28" Type="http://schemas.openxmlformats.org/officeDocument/2006/relationships/image" Target="../media/image263.png"/><Relationship Id="rId49" Type="http://schemas.openxmlformats.org/officeDocument/2006/relationships/customXml" Target="../ink/ink273.xml"/><Relationship Id="rId114" Type="http://schemas.openxmlformats.org/officeDocument/2006/relationships/image" Target="../media/image306.png"/><Relationship Id="rId60" Type="http://schemas.openxmlformats.org/officeDocument/2006/relationships/image" Target="../media/image279.png"/><Relationship Id="rId81" Type="http://schemas.openxmlformats.org/officeDocument/2006/relationships/customXml" Target="../ink/ink289.xml"/><Relationship Id="rId135" Type="http://schemas.openxmlformats.org/officeDocument/2006/relationships/image" Target="../media/image316.png"/><Relationship Id="rId156" Type="http://schemas.openxmlformats.org/officeDocument/2006/relationships/customXml" Target="../ink/ink327.xml"/><Relationship Id="rId177" Type="http://schemas.openxmlformats.org/officeDocument/2006/relationships/image" Target="../media/image337.png"/><Relationship Id="rId198" Type="http://schemas.openxmlformats.org/officeDocument/2006/relationships/customXml" Target="../ink/ink348.xml"/><Relationship Id="rId202" Type="http://schemas.openxmlformats.org/officeDocument/2006/relationships/customXml" Target="../ink/ink350.xml"/><Relationship Id="rId223" Type="http://schemas.openxmlformats.org/officeDocument/2006/relationships/image" Target="../media/image360.png"/><Relationship Id="rId18" Type="http://schemas.openxmlformats.org/officeDocument/2006/relationships/image" Target="../media/image258.png"/><Relationship Id="rId39" Type="http://schemas.openxmlformats.org/officeDocument/2006/relationships/customXml" Target="../ink/ink268.xml"/><Relationship Id="rId50" Type="http://schemas.openxmlformats.org/officeDocument/2006/relationships/image" Target="../media/image274.png"/><Relationship Id="rId104" Type="http://schemas.openxmlformats.org/officeDocument/2006/relationships/image" Target="../media/image301.png"/><Relationship Id="rId125" Type="http://schemas.openxmlformats.org/officeDocument/2006/relationships/customXml" Target="../ink/ink311.xml"/><Relationship Id="rId146" Type="http://schemas.openxmlformats.org/officeDocument/2006/relationships/customXml" Target="../ink/ink322.xml"/><Relationship Id="rId167" Type="http://schemas.openxmlformats.org/officeDocument/2006/relationships/image" Target="../media/image332.png"/><Relationship Id="rId188" Type="http://schemas.openxmlformats.org/officeDocument/2006/relationships/customXml" Target="../ink/ink343.xml"/><Relationship Id="rId71" Type="http://schemas.openxmlformats.org/officeDocument/2006/relationships/customXml" Target="../ink/ink284.xml"/><Relationship Id="rId92" Type="http://schemas.openxmlformats.org/officeDocument/2006/relationships/image" Target="../media/image295.png"/><Relationship Id="rId213" Type="http://schemas.openxmlformats.org/officeDocument/2006/relationships/image" Target="../media/image355.png"/><Relationship Id="rId2" Type="http://schemas.openxmlformats.org/officeDocument/2006/relationships/slideLayout" Target="../slideLayouts/slideLayout2.xml"/><Relationship Id="rId29" Type="http://schemas.openxmlformats.org/officeDocument/2006/relationships/customXml" Target="../ink/ink263.xml"/><Relationship Id="rId40" Type="http://schemas.openxmlformats.org/officeDocument/2006/relationships/image" Target="../media/image269.png"/><Relationship Id="rId115" Type="http://schemas.openxmlformats.org/officeDocument/2006/relationships/customXml" Target="../ink/ink306.xml"/><Relationship Id="rId136" Type="http://schemas.openxmlformats.org/officeDocument/2006/relationships/customXml" Target="../ink/ink317.xml"/><Relationship Id="rId157" Type="http://schemas.openxmlformats.org/officeDocument/2006/relationships/image" Target="../media/image327.png"/><Relationship Id="rId178" Type="http://schemas.openxmlformats.org/officeDocument/2006/relationships/customXml" Target="../ink/ink338.xml"/><Relationship Id="rId61" Type="http://schemas.openxmlformats.org/officeDocument/2006/relationships/customXml" Target="../ink/ink279.xml"/><Relationship Id="rId82" Type="http://schemas.openxmlformats.org/officeDocument/2006/relationships/image" Target="../media/image290.png"/><Relationship Id="rId199" Type="http://schemas.openxmlformats.org/officeDocument/2006/relationships/image" Target="../media/image348.png"/><Relationship Id="rId203" Type="http://schemas.openxmlformats.org/officeDocument/2006/relationships/image" Target="../media/image350.png"/><Relationship Id="rId19" Type="http://schemas.openxmlformats.org/officeDocument/2006/relationships/customXml" Target="../ink/ink258.xml"/><Relationship Id="rId224" Type="http://schemas.openxmlformats.org/officeDocument/2006/relationships/customXml" Target="../ink/ink361.xml"/><Relationship Id="rId30" Type="http://schemas.openxmlformats.org/officeDocument/2006/relationships/image" Target="../media/image264.png"/><Relationship Id="rId105" Type="http://schemas.openxmlformats.org/officeDocument/2006/relationships/customXml" Target="../ink/ink301.xml"/><Relationship Id="rId126" Type="http://schemas.openxmlformats.org/officeDocument/2006/relationships/customXml" Target="../ink/ink312.xml"/><Relationship Id="rId147" Type="http://schemas.openxmlformats.org/officeDocument/2006/relationships/image" Target="../media/image322.png"/><Relationship Id="rId168" Type="http://schemas.openxmlformats.org/officeDocument/2006/relationships/customXml" Target="../ink/ink333.xml"/><Relationship Id="rId51" Type="http://schemas.openxmlformats.org/officeDocument/2006/relationships/customXml" Target="../ink/ink274.xml"/><Relationship Id="rId72" Type="http://schemas.openxmlformats.org/officeDocument/2006/relationships/image" Target="../media/image285.png"/><Relationship Id="rId93" Type="http://schemas.openxmlformats.org/officeDocument/2006/relationships/customXml" Target="../ink/ink295.xml"/><Relationship Id="rId189" Type="http://schemas.openxmlformats.org/officeDocument/2006/relationships/image" Target="../media/image343.png"/></Relationships>
</file>

<file path=ppt/slides/_rels/slide12.xml.rels><?xml version="1.0" encoding="UTF-8" standalone="yes"?>
<Relationships xmlns="http://schemas.openxmlformats.org/package/2006/relationships"><Relationship Id="rId117" Type="http://schemas.openxmlformats.org/officeDocument/2006/relationships/customXml" Target="../ink/ink419.xml"/><Relationship Id="rId21" Type="http://schemas.openxmlformats.org/officeDocument/2006/relationships/customXml" Target="../ink/ink371.xml"/><Relationship Id="rId42" Type="http://schemas.openxmlformats.org/officeDocument/2006/relationships/image" Target="../media/image381.png"/><Relationship Id="rId63" Type="http://schemas.openxmlformats.org/officeDocument/2006/relationships/customXml" Target="../ink/ink392.xml"/><Relationship Id="rId84" Type="http://schemas.openxmlformats.org/officeDocument/2006/relationships/image" Target="../media/image402.png"/><Relationship Id="rId138" Type="http://schemas.openxmlformats.org/officeDocument/2006/relationships/image" Target="../media/image427.png"/><Relationship Id="rId107" Type="http://schemas.openxmlformats.org/officeDocument/2006/relationships/customXml" Target="../ink/ink414.xml"/><Relationship Id="rId11" Type="http://schemas.openxmlformats.org/officeDocument/2006/relationships/customXml" Target="../ink/ink366.xml"/><Relationship Id="rId32" Type="http://schemas.openxmlformats.org/officeDocument/2006/relationships/image" Target="../media/image376.png"/><Relationship Id="rId53" Type="http://schemas.openxmlformats.org/officeDocument/2006/relationships/customXml" Target="../ink/ink387.xml"/><Relationship Id="rId74" Type="http://schemas.openxmlformats.org/officeDocument/2006/relationships/image" Target="../media/image397.png"/><Relationship Id="rId128" Type="http://schemas.openxmlformats.org/officeDocument/2006/relationships/image" Target="../media/image423.png"/><Relationship Id="rId5" Type="http://schemas.openxmlformats.org/officeDocument/2006/relationships/customXml" Target="../ink/ink363.xml"/><Relationship Id="rId90" Type="http://schemas.openxmlformats.org/officeDocument/2006/relationships/image" Target="../media/image405.png"/><Relationship Id="rId95" Type="http://schemas.openxmlformats.org/officeDocument/2006/relationships/customXml" Target="../ink/ink408.xml"/><Relationship Id="rId22" Type="http://schemas.openxmlformats.org/officeDocument/2006/relationships/image" Target="../media/image371.png"/><Relationship Id="rId27" Type="http://schemas.openxmlformats.org/officeDocument/2006/relationships/customXml" Target="../ink/ink374.xml"/><Relationship Id="rId43" Type="http://schemas.openxmlformats.org/officeDocument/2006/relationships/customXml" Target="../ink/ink382.xml"/><Relationship Id="rId48" Type="http://schemas.openxmlformats.org/officeDocument/2006/relationships/image" Target="../media/image384.png"/><Relationship Id="rId64" Type="http://schemas.openxmlformats.org/officeDocument/2006/relationships/image" Target="../media/image392.png"/><Relationship Id="rId69" Type="http://schemas.openxmlformats.org/officeDocument/2006/relationships/customXml" Target="../ink/ink395.xml"/><Relationship Id="rId113" Type="http://schemas.openxmlformats.org/officeDocument/2006/relationships/customXml" Target="../ink/ink417.xml"/><Relationship Id="rId118" Type="http://schemas.openxmlformats.org/officeDocument/2006/relationships/image" Target="../media/image418.png"/><Relationship Id="rId134" Type="http://schemas.openxmlformats.org/officeDocument/2006/relationships/image" Target="../media/image268.png"/><Relationship Id="rId139" Type="http://schemas.openxmlformats.org/officeDocument/2006/relationships/customXml" Target="../ink/ink430.xml"/><Relationship Id="rId80" Type="http://schemas.openxmlformats.org/officeDocument/2006/relationships/image" Target="../media/image400.png"/><Relationship Id="rId85" Type="http://schemas.openxmlformats.org/officeDocument/2006/relationships/customXml" Target="../ink/ink403.xml"/><Relationship Id="rId12" Type="http://schemas.openxmlformats.org/officeDocument/2006/relationships/image" Target="../media/image366.png"/><Relationship Id="rId17" Type="http://schemas.openxmlformats.org/officeDocument/2006/relationships/customXml" Target="../ink/ink369.xml"/><Relationship Id="rId33" Type="http://schemas.openxmlformats.org/officeDocument/2006/relationships/customXml" Target="../ink/ink377.xml"/><Relationship Id="rId38" Type="http://schemas.openxmlformats.org/officeDocument/2006/relationships/image" Target="../media/image379.png"/><Relationship Id="rId59" Type="http://schemas.openxmlformats.org/officeDocument/2006/relationships/customXml" Target="../ink/ink390.xml"/><Relationship Id="rId103" Type="http://schemas.openxmlformats.org/officeDocument/2006/relationships/customXml" Target="../ink/ink412.xml"/><Relationship Id="rId108" Type="http://schemas.openxmlformats.org/officeDocument/2006/relationships/image" Target="../media/image413.png"/><Relationship Id="rId124" Type="http://schemas.openxmlformats.org/officeDocument/2006/relationships/image" Target="../media/image421.png"/><Relationship Id="rId129" Type="http://schemas.openxmlformats.org/officeDocument/2006/relationships/customXml" Target="../ink/ink425.xml"/><Relationship Id="rId54" Type="http://schemas.openxmlformats.org/officeDocument/2006/relationships/image" Target="../media/image387.png"/><Relationship Id="rId70" Type="http://schemas.openxmlformats.org/officeDocument/2006/relationships/image" Target="../media/image395.png"/><Relationship Id="rId75" Type="http://schemas.openxmlformats.org/officeDocument/2006/relationships/customXml" Target="../ink/ink398.xml"/><Relationship Id="rId91" Type="http://schemas.openxmlformats.org/officeDocument/2006/relationships/customXml" Target="../ink/ink406.xml"/><Relationship Id="rId96" Type="http://schemas.openxmlformats.org/officeDocument/2006/relationships/image" Target="../media/image408.png"/><Relationship Id="rId140" Type="http://schemas.openxmlformats.org/officeDocument/2006/relationships/image" Target="../media/image428.png"/><Relationship Id="rId145" Type="http://schemas.openxmlformats.org/officeDocument/2006/relationships/customXml" Target="../ink/ink433.xml"/><Relationship Id="rId1" Type="http://schemas.openxmlformats.org/officeDocument/2006/relationships/tags" Target="../tags/tag8.xml"/><Relationship Id="rId6" Type="http://schemas.openxmlformats.org/officeDocument/2006/relationships/image" Target="../media/image363.png"/><Relationship Id="rId23" Type="http://schemas.openxmlformats.org/officeDocument/2006/relationships/customXml" Target="../ink/ink372.xml"/><Relationship Id="rId28" Type="http://schemas.openxmlformats.org/officeDocument/2006/relationships/image" Target="../media/image374.png"/><Relationship Id="rId49" Type="http://schemas.openxmlformats.org/officeDocument/2006/relationships/customXml" Target="../ink/ink385.xml"/><Relationship Id="rId114" Type="http://schemas.openxmlformats.org/officeDocument/2006/relationships/image" Target="../media/image416.png"/><Relationship Id="rId119" Type="http://schemas.openxmlformats.org/officeDocument/2006/relationships/customXml" Target="../ink/ink420.xml"/><Relationship Id="rId44" Type="http://schemas.openxmlformats.org/officeDocument/2006/relationships/image" Target="../media/image382.png"/><Relationship Id="rId60" Type="http://schemas.openxmlformats.org/officeDocument/2006/relationships/image" Target="../media/image390.png"/><Relationship Id="rId65" Type="http://schemas.openxmlformats.org/officeDocument/2006/relationships/customXml" Target="../ink/ink393.xml"/><Relationship Id="rId81" Type="http://schemas.openxmlformats.org/officeDocument/2006/relationships/customXml" Target="../ink/ink401.xml"/><Relationship Id="rId86" Type="http://schemas.openxmlformats.org/officeDocument/2006/relationships/image" Target="../media/image403.png"/><Relationship Id="rId130" Type="http://schemas.openxmlformats.org/officeDocument/2006/relationships/image" Target="../media/image424.png"/><Relationship Id="rId135" Type="http://schemas.openxmlformats.org/officeDocument/2006/relationships/customXml" Target="../ink/ink428.xml"/><Relationship Id="rId13" Type="http://schemas.openxmlformats.org/officeDocument/2006/relationships/customXml" Target="../ink/ink367.xml"/><Relationship Id="rId18" Type="http://schemas.openxmlformats.org/officeDocument/2006/relationships/image" Target="../media/image369.png"/><Relationship Id="rId39" Type="http://schemas.openxmlformats.org/officeDocument/2006/relationships/customXml" Target="../ink/ink380.xml"/><Relationship Id="rId109" Type="http://schemas.openxmlformats.org/officeDocument/2006/relationships/customXml" Target="../ink/ink415.xml"/><Relationship Id="rId34" Type="http://schemas.openxmlformats.org/officeDocument/2006/relationships/image" Target="../media/image377.png"/><Relationship Id="rId50" Type="http://schemas.openxmlformats.org/officeDocument/2006/relationships/image" Target="../media/image385.png"/><Relationship Id="rId55" Type="http://schemas.openxmlformats.org/officeDocument/2006/relationships/customXml" Target="../ink/ink388.xml"/><Relationship Id="rId76" Type="http://schemas.openxmlformats.org/officeDocument/2006/relationships/image" Target="../media/image398.png"/><Relationship Id="rId97" Type="http://schemas.openxmlformats.org/officeDocument/2006/relationships/customXml" Target="../ink/ink409.xml"/><Relationship Id="rId104" Type="http://schemas.openxmlformats.org/officeDocument/2006/relationships/image" Target="../media/image305.png"/><Relationship Id="rId120" Type="http://schemas.openxmlformats.org/officeDocument/2006/relationships/image" Target="../media/image419.png"/><Relationship Id="rId125" Type="http://schemas.openxmlformats.org/officeDocument/2006/relationships/customXml" Target="../ink/ink423.xml"/><Relationship Id="rId141" Type="http://schemas.openxmlformats.org/officeDocument/2006/relationships/customXml" Target="../ink/ink431.xml"/><Relationship Id="rId146" Type="http://schemas.openxmlformats.org/officeDocument/2006/relationships/image" Target="../media/image431.png"/><Relationship Id="rId7" Type="http://schemas.openxmlformats.org/officeDocument/2006/relationships/customXml" Target="../ink/ink364.xml"/><Relationship Id="rId71" Type="http://schemas.openxmlformats.org/officeDocument/2006/relationships/customXml" Target="../ink/ink396.xml"/><Relationship Id="rId92" Type="http://schemas.openxmlformats.org/officeDocument/2006/relationships/image" Target="../media/image406.png"/><Relationship Id="rId2" Type="http://schemas.openxmlformats.org/officeDocument/2006/relationships/slideLayout" Target="../slideLayouts/slideLayout2.xml"/><Relationship Id="rId29" Type="http://schemas.openxmlformats.org/officeDocument/2006/relationships/customXml" Target="../ink/ink375.xml"/><Relationship Id="rId24" Type="http://schemas.openxmlformats.org/officeDocument/2006/relationships/image" Target="../media/image372.png"/><Relationship Id="rId40" Type="http://schemas.openxmlformats.org/officeDocument/2006/relationships/image" Target="../media/image380.png"/><Relationship Id="rId45" Type="http://schemas.openxmlformats.org/officeDocument/2006/relationships/customXml" Target="../ink/ink383.xml"/><Relationship Id="rId66" Type="http://schemas.openxmlformats.org/officeDocument/2006/relationships/image" Target="../media/image393.png"/><Relationship Id="rId87" Type="http://schemas.openxmlformats.org/officeDocument/2006/relationships/customXml" Target="../ink/ink404.xml"/><Relationship Id="rId110" Type="http://schemas.openxmlformats.org/officeDocument/2006/relationships/image" Target="../media/image414.png"/><Relationship Id="rId115" Type="http://schemas.openxmlformats.org/officeDocument/2006/relationships/customXml" Target="../ink/ink418.xml"/><Relationship Id="rId131" Type="http://schemas.openxmlformats.org/officeDocument/2006/relationships/customXml" Target="../ink/ink426.xml"/><Relationship Id="rId136" Type="http://schemas.openxmlformats.org/officeDocument/2006/relationships/image" Target="../media/image426.png"/><Relationship Id="rId61" Type="http://schemas.openxmlformats.org/officeDocument/2006/relationships/customXml" Target="../ink/ink391.xml"/><Relationship Id="rId82" Type="http://schemas.openxmlformats.org/officeDocument/2006/relationships/image" Target="../media/image401.png"/><Relationship Id="rId19" Type="http://schemas.openxmlformats.org/officeDocument/2006/relationships/customXml" Target="../ink/ink370.xml"/><Relationship Id="rId14" Type="http://schemas.openxmlformats.org/officeDocument/2006/relationships/image" Target="../media/image367.png"/><Relationship Id="rId30" Type="http://schemas.openxmlformats.org/officeDocument/2006/relationships/image" Target="../media/image375.png"/><Relationship Id="rId35" Type="http://schemas.openxmlformats.org/officeDocument/2006/relationships/customXml" Target="../ink/ink378.xml"/><Relationship Id="rId56" Type="http://schemas.openxmlformats.org/officeDocument/2006/relationships/image" Target="../media/image388.png"/><Relationship Id="rId77" Type="http://schemas.openxmlformats.org/officeDocument/2006/relationships/customXml" Target="../ink/ink399.xml"/><Relationship Id="rId100" Type="http://schemas.openxmlformats.org/officeDocument/2006/relationships/image" Target="../media/image410.png"/><Relationship Id="rId105" Type="http://schemas.openxmlformats.org/officeDocument/2006/relationships/customXml" Target="../ink/ink413.xml"/><Relationship Id="rId126" Type="http://schemas.openxmlformats.org/officeDocument/2006/relationships/image" Target="../media/image422.png"/><Relationship Id="rId147" Type="http://schemas.openxmlformats.org/officeDocument/2006/relationships/customXml" Target="../ink/ink434.xml"/><Relationship Id="rId8" Type="http://schemas.openxmlformats.org/officeDocument/2006/relationships/image" Target="../media/image364.png"/><Relationship Id="rId51" Type="http://schemas.openxmlformats.org/officeDocument/2006/relationships/customXml" Target="../ink/ink386.xml"/><Relationship Id="rId72" Type="http://schemas.openxmlformats.org/officeDocument/2006/relationships/image" Target="../media/image396.png"/><Relationship Id="rId93" Type="http://schemas.openxmlformats.org/officeDocument/2006/relationships/customXml" Target="../ink/ink407.xml"/><Relationship Id="rId98" Type="http://schemas.openxmlformats.org/officeDocument/2006/relationships/image" Target="../media/image409.png"/><Relationship Id="rId121" Type="http://schemas.openxmlformats.org/officeDocument/2006/relationships/customXml" Target="../ink/ink421.xml"/><Relationship Id="rId142" Type="http://schemas.openxmlformats.org/officeDocument/2006/relationships/image" Target="../media/image429.png"/><Relationship Id="rId3" Type="http://schemas.openxmlformats.org/officeDocument/2006/relationships/customXml" Target="../ink/ink362.xml"/><Relationship Id="rId25" Type="http://schemas.openxmlformats.org/officeDocument/2006/relationships/customXml" Target="../ink/ink373.xml"/><Relationship Id="rId46" Type="http://schemas.openxmlformats.org/officeDocument/2006/relationships/image" Target="../media/image383.png"/><Relationship Id="rId67" Type="http://schemas.openxmlformats.org/officeDocument/2006/relationships/customXml" Target="../ink/ink394.xml"/><Relationship Id="rId116" Type="http://schemas.openxmlformats.org/officeDocument/2006/relationships/image" Target="../media/image417.png"/><Relationship Id="rId137" Type="http://schemas.openxmlformats.org/officeDocument/2006/relationships/customXml" Target="../ink/ink429.xml"/><Relationship Id="rId20" Type="http://schemas.openxmlformats.org/officeDocument/2006/relationships/image" Target="../media/image370.png"/><Relationship Id="rId41" Type="http://schemas.openxmlformats.org/officeDocument/2006/relationships/customXml" Target="../ink/ink381.xml"/><Relationship Id="rId62" Type="http://schemas.openxmlformats.org/officeDocument/2006/relationships/image" Target="../media/image391.png"/><Relationship Id="rId83" Type="http://schemas.openxmlformats.org/officeDocument/2006/relationships/customXml" Target="../ink/ink402.xml"/><Relationship Id="rId88" Type="http://schemas.openxmlformats.org/officeDocument/2006/relationships/image" Target="../media/image404.png"/><Relationship Id="rId111" Type="http://schemas.openxmlformats.org/officeDocument/2006/relationships/customXml" Target="../ink/ink416.xml"/><Relationship Id="rId132" Type="http://schemas.openxmlformats.org/officeDocument/2006/relationships/image" Target="../media/image425.png"/><Relationship Id="rId15" Type="http://schemas.openxmlformats.org/officeDocument/2006/relationships/customXml" Target="../ink/ink368.xml"/><Relationship Id="rId36" Type="http://schemas.openxmlformats.org/officeDocument/2006/relationships/image" Target="../media/image378.png"/><Relationship Id="rId57" Type="http://schemas.openxmlformats.org/officeDocument/2006/relationships/customXml" Target="../ink/ink389.xml"/><Relationship Id="rId106" Type="http://schemas.openxmlformats.org/officeDocument/2006/relationships/image" Target="../media/image412.png"/><Relationship Id="rId127" Type="http://schemas.openxmlformats.org/officeDocument/2006/relationships/customXml" Target="../ink/ink424.xml"/><Relationship Id="rId10" Type="http://schemas.openxmlformats.org/officeDocument/2006/relationships/image" Target="../media/image365.png"/><Relationship Id="rId31" Type="http://schemas.openxmlformats.org/officeDocument/2006/relationships/customXml" Target="../ink/ink376.xml"/><Relationship Id="rId52" Type="http://schemas.openxmlformats.org/officeDocument/2006/relationships/image" Target="../media/image386.png"/><Relationship Id="rId73" Type="http://schemas.openxmlformats.org/officeDocument/2006/relationships/customXml" Target="../ink/ink397.xml"/><Relationship Id="rId78" Type="http://schemas.openxmlformats.org/officeDocument/2006/relationships/image" Target="../media/image399.png"/><Relationship Id="rId94" Type="http://schemas.openxmlformats.org/officeDocument/2006/relationships/image" Target="../media/image407.png"/><Relationship Id="rId99" Type="http://schemas.openxmlformats.org/officeDocument/2006/relationships/customXml" Target="../ink/ink410.xml"/><Relationship Id="rId101" Type="http://schemas.openxmlformats.org/officeDocument/2006/relationships/customXml" Target="../ink/ink411.xml"/><Relationship Id="rId122" Type="http://schemas.openxmlformats.org/officeDocument/2006/relationships/image" Target="../media/image420.png"/><Relationship Id="rId143" Type="http://schemas.openxmlformats.org/officeDocument/2006/relationships/customXml" Target="../ink/ink432.xml"/><Relationship Id="rId148" Type="http://schemas.openxmlformats.org/officeDocument/2006/relationships/image" Target="../media/image432.png"/><Relationship Id="rId4" Type="http://schemas.openxmlformats.org/officeDocument/2006/relationships/image" Target="../media/image362.png"/><Relationship Id="rId9" Type="http://schemas.openxmlformats.org/officeDocument/2006/relationships/customXml" Target="../ink/ink365.xml"/><Relationship Id="rId26" Type="http://schemas.openxmlformats.org/officeDocument/2006/relationships/image" Target="../media/image373.png"/><Relationship Id="rId47" Type="http://schemas.openxmlformats.org/officeDocument/2006/relationships/customXml" Target="../ink/ink384.xml"/><Relationship Id="rId68" Type="http://schemas.openxmlformats.org/officeDocument/2006/relationships/image" Target="../media/image394.png"/><Relationship Id="rId89" Type="http://schemas.openxmlformats.org/officeDocument/2006/relationships/customXml" Target="../ink/ink405.xml"/><Relationship Id="rId112" Type="http://schemas.openxmlformats.org/officeDocument/2006/relationships/image" Target="../media/image415.png"/><Relationship Id="rId133" Type="http://schemas.openxmlformats.org/officeDocument/2006/relationships/customXml" Target="../ink/ink427.xml"/><Relationship Id="rId16" Type="http://schemas.openxmlformats.org/officeDocument/2006/relationships/image" Target="../media/image368.png"/><Relationship Id="rId37" Type="http://schemas.openxmlformats.org/officeDocument/2006/relationships/customXml" Target="../ink/ink379.xml"/><Relationship Id="rId58" Type="http://schemas.openxmlformats.org/officeDocument/2006/relationships/image" Target="../media/image389.png"/><Relationship Id="rId79" Type="http://schemas.openxmlformats.org/officeDocument/2006/relationships/customXml" Target="../ink/ink400.xml"/><Relationship Id="rId102" Type="http://schemas.openxmlformats.org/officeDocument/2006/relationships/image" Target="../media/image411.png"/><Relationship Id="rId123" Type="http://schemas.openxmlformats.org/officeDocument/2006/relationships/customXml" Target="../ink/ink422.xml"/><Relationship Id="rId144" Type="http://schemas.openxmlformats.org/officeDocument/2006/relationships/image" Target="../media/image430.png"/></Relationships>
</file>

<file path=ppt/slides/_rels/slide13.xml.rels><?xml version="1.0" encoding="UTF-8" standalone="yes"?>
<Relationships xmlns="http://schemas.openxmlformats.org/package/2006/relationships"><Relationship Id="rId26" Type="http://schemas.openxmlformats.org/officeDocument/2006/relationships/image" Target="../media/image444.png"/><Relationship Id="rId21" Type="http://schemas.openxmlformats.org/officeDocument/2006/relationships/customXml" Target="../ink/ink444.xml"/><Relationship Id="rId42" Type="http://schemas.openxmlformats.org/officeDocument/2006/relationships/image" Target="../media/image452.png"/><Relationship Id="rId47" Type="http://schemas.openxmlformats.org/officeDocument/2006/relationships/customXml" Target="../ink/ink457.xml"/><Relationship Id="rId63" Type="http://schemas.openxmlformats.org/officeDocument/2006/relationships/customXml" Target="../ink/ink465.xml"/><Relationship Id="rId68" Type="http://schemas.openxmlformats.org/officeDocument/2006/relationships/image" Target="../media/image465.png"/><Relationship Id="rId84" Type="http://schemas.openxmlformats.org/officeDocument/2006/relationships/image" Target="../media/image473.png"/><Relationship Id="rId89" Type="http://schemas.openxmlformats.org/officeDocument/2006/relationships/customXml" Target="../ink/ink478.xml"/><Relationship Id="rId16" Type="http://schemas.openxmlformats.org/officeDocument/2006/relationships/image" Target="../media/image439.png"/><Relationship Id="rId11" Type="http://schemas.openxmlformats.org/officeDocument/2006/relationships/customXml" Target="../ink/ink439.xml"/><Relationship Id="rId32" Type="http://schemas.openxmlformats.org/officeDocument/2006/relationships/image" Target="../media/image447.png"/><Relationship Id="rId37" Type="http://schemas.openxmlformats.org/officeDocument/2006/relationships/customXml" Target="../ink/ink452.xml"/><Relationship Id="rId53" Type="http://schemas.openxmlformats.org/officeDocument/2006/relationships/customXml" Target="../ink/ink460.xml"/><Relationship Id="rId58" Type="http://schemas.openxmlformats.org/officeDocument/2006/relationships/image" Target="../media/image460.png"/><Relationship Id="rId74" Type="http://schemas.openxmlformats.org/officeDocument/2006/relationships/image" Target="../media/image468.png"/><Relationship Id="rId79" Type="http://schemas.openxmlformats.org/officeDocument/2006/relationships/customXml" Target="../ink/ink473.xml"/><Relationship Id="rId102" Type="http://schemas.openxmlformats.org/officeDocument/2006/relationships/image" Target="../media/image482.png"/><Relationship Id="rId5" Type="http://schemas.openxmlformats.org/officeDocument/2006/relationships/customXml" Target="../ink/ink436.xml"/><Relationship Id="rId90" Type="http://schemas.openxmlformats.org/officeDocument/2006/relationships/image" Target="../media/image476.png"/><Relationship Id="rId95" Type="http://schemas.openxmlformats.org/officeDocument/2006/relationships/customXml" Target="../ink/ink481.xml"/><Relationship Id="rId22" Type="http://schemas.openxmlformats.org/officeDocument/2006/relationships/image" Target="../media/image442.png"/><Relationship Id="rId27" Type="http://schemas.openxmlformats.org/officeDocument/2006/relationships/customXml" Target="../ink/ink447.xml"/><Relationship Id="rId43" Type="http://schemas.openxmlformats.org/officeDocument/2006/relationships/customXml" Target="../ink/ink455.xml"/><Relationship Id="rId48" Type="http://schemas.openxmlformats.org/officeDocument/2006/relationships/image" Target="../media/image455.png"/><Relationship Id="rId64" Type="http://schemas.openxmlformats.org/officeDocument/2006/relationships/image" Target="../media/image463.png"/><Relationship Id="rId69" Type="http://schemas.openxmlformats.org/officeDocument/2006/relationships/customXml" Target="../ink/ink468.xml"/><Relationship Id="rId80" Type="http://schemas.openxmlformats.org/officeDocument/2006/relationships/image" Target="../media/image471.png"/><Relationship Id="rId85" Type="http://schemas.openxmlformats.org/officeDocument/2006/relationships/customXml" Target="../ink/ink476.xml"/><Relationship Id="rId12" Type="http://schemas.openxmlformats.org/officeDocument/2006/relationships/image" Target="../media/image437.png"/><Relationship Id="rId17" Type="http://schemas.openxmlformats.org/officeDocument/2006/relationships/customXml" Target="../ink/ink442.xml"/><Relationship Id="rId33" Type="http://schemas.openxmlformats.org/officeDocument/2006/relationships/customXml" Target="../ink/ink450.xml"/><Relationship Id="rId38" Type="http://schemas.openxmlformats.org/officeDocument/2006/relationships/image" Target="../media/image450.png"/><Relationship Id="rId59" Type="http://schemas.openxmlformats.org/officeDocument/2006/relationships/customXml" Target="../ink/ink463.xml"/><Relationship Id="rId103" Type="http://schemas.openxmlformats.org/officeDocument/2006/relationships/customXml" Target="../ink/ink485.xml"/><Relationship Id="rId20" Type="http://schemas.openxmlformats.org/officeDocument/2006/relationships/image" Target="../media/image441.png"/><Relationship Id="rId41" Type="http://schemas.openxmlformats.org/officeDocument/2006/relationships/customXml" Target="../ink/ink454.xml"/><Relationship Id="rId54" Type="http://schemas.openxmlformats.org/officeDocument/2006/relationships/image" Target="../media/image458.png"/><Relationship Id="rId62" Type="http://schemas.openxmlformats.org/officeDocument/2006/relationships/image" Target="../media/image462.png"/><Relationship Id="rId70" Type="http://schemas.openxmlformats.org/officeDocument/2006/relationships/image" Target="../media/image466.png"/><Relationship Id="rId75" Type="http://schemas.openxmlformats.org/officeDocument/2006/relationships/customXml" Target="../ink/ink471.xml"/><Relationship Id="rId83" Type="http://schemas.openxmlformats.org/officeDocument/2006/relationships/customXml" Target="../ink/ink475.xml"/><Relationship Id="rId88" Type="http://schemas.openxmlformats.org/officeDocument/2006/relationships/image" Target="../media/image475.png"/><Relationship Id="rId91" Type="http://schemas.openxmlformats.org/officeDocument/2006/relationships/customXml" Target="../ink/ink479.xml"/><Relationship Id="rId96" Type="http://schemas.openxmlformats.org/officeDocument/2006/relationships/image" Target="../media/image479.png"/><Relationship Id="rId1" Type="http://schemas.openxmlformats.org/officeDocument/2006/relationships/tags" Target="../tags/tag9.xml"/><Relationship Id="rId6" Type="http://schemas.openxmlformats.org/officeDocument/2006/relationships/image" Target="../media/image434.png"/><Relationship Id="rId15" Type="http://schemas.openxmlformats.org/officeDocument/2006/relationships/customXml" Target="../ink/ink441.xml"/><Relationship Id="rId23" Type="http://schemas.openxmlformats.org/officeDocument/2006/relationships/customXml" Target="../ink/ink445.xml"/><Relationship Id="rId28" Type="http://schemas.openxmlformats.org/officeDocument/2006/relationships/image" Target="../media/image445.png"/><Relationship Id="rId36" Type="http://schemas.openxmlformats.org/officeDocument/2006/relationships/image" Target="../media/image449.png"/><Relationship Id="rId49" Type="http://schemas.openxmlformats.org/officeDocument/2006/relationships/customXml" Target="../ink/ink458.xml"/><Relationship Id="rId57" Type="http://schemas.openxmlformats.org/officeDocument/2006/relationships/customXml" Target="../ink/ink462.xml"/><Relationship Id="rId106" Type="http://schemas.openxmlformats.org/officeDocument/2006/relationships/image" Target="../media/image484.png"/><Relationship Id="rId10" Type="http://schemas.openxmlformats.org/officeDocument/2006/relationships/image" Target="../media/image436.png"/><Relationship Id="rId31" Type="http://schemas.openxmlformats.org/officeDocument/2006/relationships/customXml" Target="../ink/ink449.xml"/><Relationship Id="rId44" Type="http://schemas.openxmlformats.org/officeDocument/2006/relationships/image" Target="../media/image453.png"/><Relationship Id="rId52" Type="http://schemas.openxmlformats.org/officeDocument/2006/relationships/image" Target="../media/image457.png"/><Relationship Id="rId60" Type="http://schemas.openxmlformats.org/officeDocument/2006/relationships/image" Target="../media/image461.png"/><Relationship Id="rId65" Type="http://schemas.openxmlformats.org/officeDocument/2006/relationships/customXml" Target="../ink/ink466.xml"/><Relationship Id="rId73" Type="http://schemas.openxmlformats.org/officeDocument/2006/relationships/customXml" Target="../ink/ink470.xml"/><Relationship Id="rId78" Type="http://schemas.openxmlformats.org/officeDocument/2006/relationships/image" Target="../media/image470.png"/><Relationship Id="rId81" Type="http://schemas.openxmlformats.org/officeDocument/2006/relationships/customXml" Target="../ink/ink474.xml"/><Relationship Id="rId86" Type="http://schemas.openxmlformats.org/officeDocument/2006/relationships/image" Target="../media/image474.png"/><Relationship Id="rId94" Type="http://schemas.openxmlformats.org/officeDocument/2006/relationships/image" Target="../media/image478.png"/><Relationship Id="rId99" Type="http://schemas.openxmlformats.org/officeDocument/2006/relationships/customXml" Target="../ink/ink483.xml"/><Relationship Id="rId101" Type="http://schemas.openxmlformats.org/officeDocument/2006/relationships/customXml" Target="../ink/ink484.xml"/><Relationship Id="rId4" Type="http://schemas.openxmlformats.org/officeDocument/2006/relationships/image" Target="../media/image433.png"/><Relationship Id="rId9" Type="http://schemas.openxmlformats.org/officeDocument/2006/relationships/customXml" Target="../ink/ink438.xml"/><Relationship Id="rId13" Type="http://schemas.openxmlformats.org/officeDocument/2006/relationships/customXml" Target="../ink/ink440.xml"/><Relationship Id="rId18" Type="http://schemas.openxmlformats.org/officeDocument/2006/relationships/image" Target="../media/image440.png"/><Relationship Id="rId39" Type="http://schemas.openxmlformats.org/officeDocument/2006/relationships/customXml" Target="../ink/ink453.xml"/><Relationship Id="rId34" Type="http://schemas.openxmlformats.org/officeDocument/2006/relationships/image" Target="../media/image448.png"/><Relationship Id="rId50" Type="http://schemas.openxmlformats.org/officeDocument/2006/relationships/image" Target="../media/image456.png"/><Relationship Id="rId55" Type="http://schemas.openxmlformats.org/officeDocument/2006/relationships/customXml" Target="../ink/ink461.xml"/><Relationship Id="rId76" Type="http://schemas.openxmlformats.org/officeDocument/2006/relationships/image" Target="../media/image469.png"/><Relationship Id="rId97" Type="http://schemas.openxmlformats.org/officeDocument/2006/relationships/customXml" Target="../ink/ink482.xml"/><Relationship Id="rId104" Type="http://schemas.openxmlformats.org/officeDocument/2006/relationships/image" Target="../media/image483.png"/><Relationship Id="rId7" Type="http://schemas.openxmlformats.org/officeDocument/2006/relationships/customXml" Target="../ink/ink437.xml"/><Relationship Id="rId71" Type="http://schemas.openxmlformats.org/officeDocument/2006/relationships/customXml" Target="../ink/ink469.xml"/><Relationship Id="rId92" Type="http://schemas.openxmlformats.org/officeDocument/2006/relationships/image" Target="../media/image477.png"/><Relationship Id="rId2" Type="http://schemas.openxmlformats.org/officeDocument/2006/relationships/slideLayout" Target="../slideLayouts/slideLayout2.xml"/><Relationship Id="rId29" Type="http://schemas.openxmlformats.org/officeDocument/2006/relationships/customXml" Target="../ink/ink448.xml"/><Relationship Id="rId24" Type="http://schemas.openxmlformats.org/officeDocument/2006/relationships/image" Target="../media/image443.png"/><Relationship Id="rId40" Type="http://schemas.openxmlformats.org/officeDocument/2006/relationships/image" Target="../media/image451.png"/><Relationship Id="rId45" Type="http://schemas.openxmlformats.org/officeDocument/2006/relationships/customXml" Target="../ink/ink456.xml"/><Relationship Id="rId66" Type="http://schemas.openxmlformats.org/officeDocument/2006/relationships/image" Target="../media/image464.png"/><Relationship Id="rId87" Type="http://schemas.openxmlformats.org/officeDocument/2006/relationships/customXml" Target="../ink/ink477.xml"/><Relationship Id="rId61" Type="http://schemas.openxmlformats.org/officeDocument/2006/relationships/customXml" Target="../ink/ink464.xml"/><Relationship Id="rId82" Type="http://schemas.openxmlformats.org/officeDocument/2006/relationships/image" Target="../media/image472.png"/><Relationship Id="rId19" Type="http://schemas.openxmlformats.org/officeDocument/2006/relationships/customXml" Target="../ink/ink443.xml"/><Relationship Id="rId14" Type="http://schemas.openxmlformats.org/officeDocument/2006/relationships/image" Target="../media/image438.png"/><Relationship Id="rId30" Type="http://schemas.openxmlformats.org/officeDocument/2006/relationships/image" Target="../media/image446.png"/><Relationship Id="rId35" Type="http://schemas.openxmlformats.org/officeDocument/2006/relationships/customXml" Target="../ink/ink451.xml"/><Relationship Id="rId56" Type="http://schemas.openxmlformats.org/officeDocument/2006/relationships/image" Target="../media/image459.png"/><Relationship Id="rId77" Type="http://schemas.openxmlformats.org/officeDocument/2006/relationships/customXml" Target="../ink/ink472.xml"/><Relationship Id="rId100" Type="http://schemas.openxmlformats.org/officeDocument/2006/relationships/image" Target="../media/image481.png"/><Relationship Id="rId105" Type="http://schemas.openxmlformats.org/officeDocument/2006/relationships/customXml" Target="../ink/ink486.xml"/><Relationship Id="rId8" Type="http://schemas.openxmlformats.org/officeDocument/2006/relationships/image" Target="../media/image435.png"/><Relationship Id="rId51" Type="http://schemas.openxmlformats.org/officeDocument/2006/relationships/customXml" Target="../ink/ink459.xml"/><Relationship Id="rId72" Type="http://schemas.openxmlformats.org/officeDocument/2006/relationships/image" Target="../media/image467.png"/><Relationship Id="rId93" Type="http://schemas.openxmlformats.org/officeDocument/2006/relationships/customXml" Target="../ink/ink480.xml"/><Relationship Id="rId98" Type="http://schemas.openxmlformats.org/officeDocument/2006/relationships/image" Target="../media/image480.png"/><Relationship Id="rId3" Type="http://schemas.openxmlformats.org/officeDocument/2006/relationships/customXml" Target="../ink/ink435.xml"/><Relationship Id="rId25" Type="http://schemas.openxmlformats.org/officeDocument/2006/relationships/customXml" Target="../ink/ink446.xml"/><Relationship Id="rId46" Type="http://schemas.openxmlformats.org/officeDocument/2006/relationships/image" Target="../media/image454.png"/><Relationship Id="rId67" Type="http://schemas.openxmlformats.org/officeDocument/2006/relationships/customXml" Target="../ink/ink467.xml"/></Relationships>
</file>

<file path=ppt/slides/_rels/slide14.xml.rels><?xml version="1.0" encoding="UTF-8" standalone="yes"?>
<Relationships xmlns="http://schemas.openxmlformats.org/package/2006/relationships"><Relationship Id="rId117" Type="http://schemas.openxmlformats.org/officeDocument/2006/relationships/customXml" Target="../ink/ink544.xml"/><Relationship Id="rId21" Type="http://schemas.openxmlformats.org/officeDocument/2006/relationships/customXml" Target="../ink/ink496.xml"/><Relationship Id="rId42" Type="http://schemas.openxmlformats.org/officeDocument/2006/relationships/image" Target="../media/image504.png"/><Relationship Id="rId63" Type="http://schemas.openxmlformats.org/officeDocument/2006/relationships/customXml" Target="../ink/ink517.xml"/><Relationship Id="rId84" Type="http://schemas.openxmlformats.org/officeDocument/2006/relationships/image" Target="../media/image524.png"/><Relationship Id="rId138" Type="http://schemas.openxmlformats.org/officeDocument/2006/relationships/image" Target="../media/image549.png"/><Relationship Id="rId159" Type="http://schemas.openxmlformats.org/officeDocument/2006/relationships/image" Target="../media/image559.png"/><Relationship Id="rId170" Type="http://schemas.openxmlformats.org/officeDocument/2006/relationships/customXml" Target="../ink/ink571.xml"/><Relationship Id="rId191" Type="http://schemas.openxmlformats.org/officeDocument/2006/relationships/image" Target="../media/image575.png"/><Relationship Id="rId205" Type="http://schemas.openxmlformats.org/officeDocument/2006/relationships/image" Target="../media/image582.png"/><Relationship Id="rId107" Type="http://schemas.openxmlformats.org/officeDocument/2006/relationships/customXml" Target="../ink/ink539.xml"/><Relationship Id="rId11" Type="http://schemas.openxmlformats.org/officeDocument/2006/relationships/customXml" Target="../ink/ink491.xml"/><Relationship Id="rId32" Type="http://schemas.openxmlformats.org/officeDocument/2006/relationships/image" Target="../media/image499.png"/><Relationship Id="rId53" Type="http://schemas.openxmlformats.org/officeDocument/2006/relationships/customXml" Target="../ink/ink512.xml"/><Relationship Id="rId74" Type="http://schemas.openxmlformats.org/officeDocument/2006/relationships/image" Target="../media/image519.png"/><Relationship Id="rId128" Type="http://schemas.openxmlformats.org/officeDocument/2006/relationships/image" Target="../media/image545.png"/><Relationship Id="rId149" Type="http://schemas.openxmlformats.org/officeDocument/2006/relationships/customXml" Target="../ink/ink560.xml"/><Relationship Id="rId5" Type="http://schemas.openxmlformats.org/officeDocument/2006/relationships/customXml" Target="../ink/ink488.xml"/><Relationship Id="rId95" Type="http://schemas.openxmlformats.org/officeDocument/2006/relationships/customXml" Target="../ink/ink533.xml"/><Relationship Id="rId160" Type="http://schemas.openxmlformats.org/officeDocument/2006/relationships/customXml" Target="../ink/ink566.xml"/><Relationship Id="rId181" Type="http://schemas.openxmlformats.org/officeDocument/2006/relationships/image" Target="../media/image570.png"/><Relationship Id="rId22" Type="http://schemas.openxmlformats.org/officeDocument/2006/relationships/image" Target="../media/image494.png"/><Relationship Id="rId43" Type="http://schemas.openxmlformats.org/officeDocument/2006/relationships/customXml" Target="../ink/ink507.xml"/><Relationship Id="rId64" Type="http://schemas.openxmlformats.org/officeDocument/2006/relationships/image" Target="../media/image514.png"/><Relationship Id="rId118" Type="http://schemas.openxmlformats.org/officeDocument/2006/relationships/image" Target="../media/image540.png"/><Relationship Id="rId139" Type="http://schemas.openxmlformats.org/officeDocument/2006/relationships/customXml" Target="../ink/ink555.xml"/><Relationship Id="rId85" Type="http://schemas.openxmlformats.org/officeDocument/2006/relationships/customXml" Target="../ink/ink528.xml"/><Relationship Id="rId150" Type="http://schemas.openxmlformats.org/officeDocument/2006/relationships/image" Target="../media/image555.png"/><Relationship Id="rId171" Type="http://schemas.openxmlformats.org/officeDocument/2006/relationships/image" Target="../media/image565.png"/><Relationship Id="rId192" Type="http://schemas.openxmlformats.org/officeDocument/2006/relationships/customXml" Target="../ink/ink582.xml"/><Relationship Id="rId206" Type="http://schemas.openxmlformats.org/officeDocument/2006/relationships/customXml" Target="../ink/ink589.xml"/><Relationship Id="rId12" Type="http://schemas.openxmlformats.org/officeDocument/2006/relationships/image" Target="../media/image489.png"/><Relationship Id="rId33" Type="http://schemas.openxmlformats.org/officeDocument/2006/relationships/customXml" Target="../ink/ink502.xml"/><Relationship Id="rId108" Type="http://schemas.openxmlformats.org/officeDocument/2006/relationships/image" Target="../media/image535.png"/><Relationship Id="rId129" Type="http://schemas.openxmlformats.org/officeDocument/2006/relationships/customXml" Target="../ink/ink550.xml"/><Relationship Id="rId54" Type="http://schemas.openxmlformats.org/officeDocument/2006/relationships/image" Target="../media/image509.png"/><Relationship Id="rId75" Type="http://schemas.openxmlformats.org/officeDocument/2006/relationships/customXml" Target="../ink/ink523.xml"/><Relationship Id="rId96" Type="http://schemas.openxmlformats.org/officeDocument/2006/relationships/image" Target="../media/image529.png"/><Relationship Id="rId140" Type="http://schemas.openxmlformats.org/officeDocument/2006/relationships/image" Target="../media/image550.png"/><Relationship Id="rId161" Type="http://schemas.openxmlformats.org/officeDocument/2006/relationships/image" Target="../media/image560.png"/><Relationship Id="rId182" Type="http://schemas.openxmlformats.org/officeDocument/2006/relationships/customXml" Target="../ink/ink577.xml"/><Relationship Id="rId6" Type="http://schemas.openxmlformats.org/officeDocument/2006/relationships/image" Target="../media/image486.png"/><Relationship Id="rId23" Type="http://schemas.openxmlformats.org/officeDocument/2006/relationships/customXml" Target="../ink/ink497.xml"/><Relationship Id="rId119" Type="http://schemas.openxmlformats.org/officeDocument/2006/relationships/customXml" Target="../ink/ink545.xml"/><Relationship Id="rId44" Type="http://schemas.openxmlformats.org/officeDocument/2006/relationships/image" Target="../media/image305.png"/><Relationship Id="rId65" Type="http://schemas.openxmlformats.org/officeDocument/2006/relationships/customXml" Target="../ink/ink518.xml"/><Relationship Id="rId86" Type="http://schemas.openxmlformats.org/officeDocument/2006/relationships/image" Target="../media/image525.png"/><Relationship Id="rId130" Type="http://schemas.openxmlformats.org/officeDocument/2006/relationships/image" Target="../media/image546.png"/><Relationship Id="rId151" Type="http://schemas.openxmlformats.org/officeDocument/2006/relationships/customXml" Target="../ink/ink561.xml"/><Relationship Id="rId172" Type="http://schemas.openxmlformats.org/officeDocument/2006/relationships/customXml" Target="../ink/ink572.xml"/><Relationship Id="rId193" Type="http://schemas.openxmlformats.org/officeDocument/2006/relationships/image" Target="../media/image576.png"/><Relationship Id="rId207" Type="http://schemas.openxmlformats.org/officeDocument/2006/relationships/image" Target="../media/image583.png"/><Relationship Id="rId13" Type="http://schemas.openxmlformats.org/officeDocument/2006/relationships/customXml" Target="../ink/ink492.xml"/><Relationship Id="rId109" Type="http://schemas.openxmlformats.org/officeDocument/2006/relationships/customXml" Target="../ink/ink540.xml"/><Relationship Id="rId34" Type="http://schemas.openxmlformats.org/officeDocument/2006/relationships/image" Target="../media/image500.png"/><Relationship Id="rId55" Type="http://schemas.openxmlformats.org/officeDocument/2006/relationships/customXml" Target="../ink/ink513.xml"/><Relationship Id="rId76" Type="http://schemas.openxmlformats.org/officeDocument/2006/relationships/image" Target="../media/image520.png"/><Relationship Id="rId97" Type="http://schemas.openxmlformats.org/officeDocument/2006/relationships/customXml" Target="../ink/ink534.xml"/><Relationship Id="rId120" Type="http://schemas.openxmlformats.org/officeDocument/2006/relationships/image" Target="../media/image541.png"/><Relationship Id="rId141" Type="http://schemas.openxmlformats.org/officeDocument/2006/relationships/customXml" Target="../ink/ink556.xml"/><Relationship Id="rId7" Type="http://schemas.openxmlformats.org/officeDocument/2006/relationships/customXml" Target="../ink/ink489.xml"/><Relationship Id="rId162" Type="http://schemas.openxmlformats.org/officeDocument/2006/relationships/customXml" Target="../ink/ink567.xml"/><Relationship Id="rId183" Type="http://schemas.openxmlformats.org/officeDocument/2006/relationships/image" Target="../media/image571.png"/><Relationship Id="rId24" Type="http://schemas.openxmlformats.org/officeDocument/2006/relationships/image" Target="../media/image495.png"/><Relationship Id="rId45" Type="http://schemas.openxmlformats.org/officeDocument/2006/relationships/customXml" Target="../ink/ink508.xml"/><Relationship Id="rId66" Type="http://schemas.openxmlformats.org/officeDocument/2006/relationships/image" Target="../media/image515.png"/><Relationship Id="rId87" Type="http://schemas.openxmlformats.org/officeDocument/2006/relationships/customXml" Target="../ink/ink529.xml"/><Relationship Id="rId110" Type="http://schemas.openxmlformats.org/officeDocument/2006/relationships/image" Target="../media/image536.png"/><Relationship Id="rId131" Type="http://schemas.openxmlformats.org/officeDocument/2006/relationships/customXml" Target="../ink/ink551.xml"/><Relationship Id="rId152" Type="http://schemas.openxmlformats.org/officeDocument/2006/relationships/customXml" Target="../ink/ink562.xml"/><Relationship Id="rId173" Type="http://schemas.openxmlformats.org/officeDocument/2006/relationships/image" Target="../media/image566.png"/><Relationship Id="rId194" Type="http://schemas.openxmlformats.org/officeDocument/2006/relationships/customXml" Target="../ink/ink583.xml"/><Relationship Id="rId208" Type="http://schemas.openxmlformats.org/officeDocument/2006/relationships/customXml" Target="../ink/ink590.xml"/><Relationship Id="rId19" Type="http://schemas.openxmlformats.org/officeDocument/2006/relationships/customXml" Target="../ink/ink495.xml"/><Relationship Id="rId14" Type="http://schemas.openxmlformats.org/officeDocument/2006/relationships/image" Target="../media/image490.png"/><Relationship Id="rId30" Type="http://schemas.openxmlformats.org/officeDocument/2006/relationships/image" Target="../media/image498.png"/><Relationship Id="rId35" Type="http://schemas.openxmlformats.org/officeDocument/2006/relationships/customXml" Target="../ink/ink503.xml"/><Relationship Id="rId56" Type="http://schemas.openxmlformats.org/officeDocument/2006/relationships/image" Target="../media/image510.png"/><Relationship Id="rId77" Type="http://schemas.openxmlformats.org/officeDocument/2006/relationships/customXml" Target="../ink/ink524.xml"/><Relationship Id="rId100" Type="http://schemas.openxmlformats.org/officeDocument/2006/relationships/image" Target="../media/image531.png"/><Relationship Id="rId105" Type="http://schemas.openxmlformats.org/officeDocument/2006/relationships/customXml" Target="../ink/ink538.xml"/><Relationship Id="rId126" Type="http://schemas.openxmlformats.org/officeDocument/2006/relationships/image" Target="../media/image544.png"/><Relationship Id="rId147" Type="http://schemas.openxmlformats.org/officeDocument/2006/relationships/customXml" Target="../ink/ink559.xml"/><Relationship Id="rId168" Type="http://schemas.openxmlformats.org/officeDocument/2006/relationships/customXml" Target="../ink/ink570.xml"/><Relationship Id="rId8" Type="http://schemas.openxmlformats.org/officeDocument/2006/relationships/image" Target="../media/image487.png"/><Relationship Id="rId51" Type="http://schemas.openxmlformats.org/officeDocument/2006/relationships/customXml" Target="../ink/ink511.xml"/><Relationship Id="rId72" Type="http://schemas.openxmlformats.org/officeDocument/2006/relationships/image" Target="../media/image518.png"/><Relationship Id="rId93" Type="http://schemas.openxmlformats.org/officeDocument/2006/relationships/customXml" Target="../ink/ink532.xml"/><Relationship Id="rId98" Type="http://schemas.openxmlformats.org/officeDocument/2006/relationships/image" Target="../media/image530.png"/><Relationship Id="rId121" Type="http://schemas.openxmlformats.org/officeDocument/2006/relationships/customXml" Target="../ink/ink546.xml"/><Relationship Id="rId142" Type="http://schemas.openxmlformats.org/officeDocument/2006/relationships/image" Target="../media/image551.png"/><Relationship Id="rId163" Type="http://schemas.openxmlformats.org/officeDocument/2006/relationships/image" Target="../media/image561.png"/><Relationship Id="rId184" Type="http://schemas.openxmlformats.org/officeDocument/2006/relationships/customXml" Target="../ink/ink578.xml"/><Relationship Id="rId189" Type="http://schemas.openxmlformats.org/officeDocument/2006/relationships/image" Target="../media/image574.png"/><Relationship Id="rId3" Type="http://schemas.openxmlformats.org/officeDocument/2006/relationships/customXml" Target="../ink/ink487.xml"/><Relationship Id="rId25" Type="http://schemas.openxmlformats.org/officeDocument/2006/relationships/customXml" Target="../ink/ink498.xml"/><Relationship Id="rId46" Type="http://schemas.openxmlformats.org/officeDocument/2006/relationships/image" Target="../media/image505.png"/><Relationship Id="rId67" Type="http://schemas.openxmlformats.org/officeDocument/2006/relationships/customXml" Target="../ink/ink519.xml"/><Relationship Id="rId116" Type="http://schemas.openxmlformats.org/officeDocument/2006/relationships/image" Target="../media/image539.png"/><Relationship Id="rId137" Type="http://schemas.openxmlformats.org/officeDocument/2006/relationships/customXml" Target="../ink/ink554.xml"/><Relationship Id="rId158" Type="http://schemas.openxmlformats.org/officeDocument/2006/relationships/customXml" Target="../ink/ink565.xml"/><Relationship Id="rId20" Type="http://schemas.openxmlformats.org/officeDocument/2006/relationships/image" Target="../media/image493.png"/><Relationship Id="rId41" Type="http://schemas.openxmlformats.org/officeDocument/2006/relationships/customXml" Target="../ink/ink506.xml"/><Relationship Id="rId62" Type="http://schemas.openxmlformats.org/officeDocument/2006/relationships/image" Target="../media/image513.png"/><Relationship Id="rId83" Type="http://schemas.openxmlformats.org/officeDocument/2006/relationships/customXml" Target="../ink/ink527.xml"/><Relationship Id="rId88" Type="http://schemas.openxmlformats.org/officeDocument/2006/relationships/image" Target="../media/image526.png"/><Relationship Id="rId111" Type="http://schemas.openxmlformats.org/officeDocument/2006/relationships/customXml" Target="../ink/ink541.xml"/><Relationship Id="rId132" Type="http://schemas.openxmlformats.org/officeDocument/2006/relationships/image" Target="../media/image233.png"/><Relationship Id="rId153" Type="http://schemas.openxmlformats.org/officeDocument/2006/relationships/image" Target="../media/image556.png"/><Relationship Id="rId174" Type="http://schemas.openxmlformats.org/officeDocument/2006/relationships/customXml" Target="../ink/ink573.xml"/><Relationship Id="rId179" Type="http://schemas.openxmlformats.org/officeDocument/2006/relationships/image" Target="../media/image569.png"/><Relationship Id="rId195" Type="http://schemas.openxmlformats.org/officeDocument/2006/relationships/image" Target="../media/image577.png"/><Relationship Id="rId209" Type="http://schemas.openxmlformats.org/officeDocument/2006/relationships/image" Target="../media/image584.png"/><Relationship Id="rId190" Type="http://schemas.openxmlformats.org/officeDocument/2006/relationships/customXml" Target="../ink/ink581.xml"/><Relationship Id="rId204" Type="http://schemas.openxmlformats.org/officeDocument/2006/relationships/customXml" Target="../ink/ink588.xml"/><Relationship Id="rId15" Type="http://schemas.openxmlformats.org/officeDocument/2006/relationships/customXml" Target="../ink/ink493.xml"/><Relationship Id="rId36" Type="http://schemas.openxmlformats.org/officeDocument/2006/relationships/image" Target="../media/image501.png"/><Relationship Id="rId57" Type="http://schemas.openxmlformats.org/officeDocument/2006/relationships/customXml" Target="../ink/ink514.xml"/><Relationship Id="rId106" Type="http://schemas.openxmlformats.org/officeDocument/2006/relationships/image" Target="../media/image534.png"/><Relationship Id="rId127" Type="http://schemas.openxmlformats.org/officeDocument/2006/relationships/customXml" Target="../ink/ink549.xml"/><Relationship Id="rId10" Type="http://schemas.openxmlformats.org/officeDocument/2006/relationships/image" Target="../media/image488.png"/><Relationship Id="rId31" Type="http://schemas.openxmlformats.org/officeDocument/2006/relationships/customXml" Target="../ink/ink501.xml"/><Relationship Id="rId52" Type="http://schemas.openxmlformats.org/officeDocument/2006/relationships/image" Target="../media/image508.png"/><Relationship Id="rId73" Type="http://schemas.openxmlformats.org/officeDocument/2006/relationships/customXml" Target="../ink/ink522.xml"/><Relationship Id="rId78" Type="http://schemas.openxmlformats.org/officeDocument/2006/relationships/image" Target="../media/image521.png"/><Relationship Id="rId94" Type="http://schemas.openxmlformats.org/officeDocument/2006/relationships/image" Target="../media/image528.png"/><Relationship Id="rId99" Type="http://schemas.openxmlformats.org/officeDocument/2006/relationships/customXml" Target="../ink/ink535.xml"/><Relationship Id="rId101" Type="http://schemas.openxmlformats.org/officeDocument/2006/relationships/customXml" Target="../ink/ink536.xml"/><Relationship Id="rId122" Type="http://schemas.openxmlformats.org/officeDocument/2006/relationships/image" Target="../media/image542.png"/><Relationship Id="rId143" Type="http://schemas.openxmlformats.org/officeDocument/2006/relationships/customXml" Target="../ink/ink557.xml"/><Relationship Id="rId148" Type="http://schemas.openxmlformats.org/officeDocument/2006/relationships/image" Target="../media/image554.png"/><Relationship Id="rId164" Type="http://schemas.openxmlformats.org/officeDocument/2006/relationships/customXml" Target="../ink/ink568.xml"/><Relationship Id="rId169" Type="http://schemas.openxmlformats.org/officeDocument/2006/relationships/image" Target="../media/image564.png"/><Relationship Id="rId185" Type="http://schemas.openxmlformats.org/officeDocument/2006/relationships/image" Target="../media/image572.png"/><Relationship Id="rId4" Type="http://schemas.openxmlformats.org/officeDocument/2006/relationships/image" Target="../media/image485.png"/><Relationship Id="rId9" Type="http://schemas.openxmlformats.org/officeDocument/2006/relationships/customXml" Target="../ink/ink490.xml"/><Relationship Id="rId180" Type="http://schemas.openxmlformats.org/officeDocument/2006/relationships/customXml" Target="../ink/ink576.xml"/><Relationship Id="rId210" Type="http://schemas.openxmlformats.org/officeDocument/2006/relationships/customXml" Target="../ink/ink591.xml"/><Relationship Id="rId26" Type="http://schemas.openxmlformats.org/officeDocument/2006/relationships/image" Target="../media/image496.png"/><Relationship Id="rId47" Type="http://schemas.openxmlformats.org/officeDocument/2006/relationships/customXml" Target="../ink/ink509.xml"/><Relationship Id="rId68" Type="http://schemas.openxmlformats.org/officeDocument/2006/relationships/image" Target="../media/image516.png"/><Relationship Id="rId89" Type="http://schemas.openxmlformats.org/officeDocument/2006/relationships/customXml" Target="../ink/ink530.xml"/><Relationship Id="rId112" Type="http://schemas.openxmlformats.org/officeDocument/2006/relationships/image" Target="../media/image537.png"/><Relationship Id="rId133" Type="http://schemas.openxmlformats.org/officeDocument/2006/relationships/customXml" Target="../ink/ink552.xml"/><Relationship Id="rId154" Type="http://schemas.openxmlformats.org/officeDocument/2006/relationships/customXml" Target="../ink/ink563.xml"/><Relationship Id="rId175" Type="http://schemas.openxmlformats.org/officeDocument/2006/relationships/image" Target="../media/image567.png"/><Relationship Id="rId196" Type="http://schemas.openxmlformats.org/officeDocument/2006/relationships/customXml" Target="../ink/ink584.xml"/><Relationship Id="rId200" Type="http://schemas.openxmlformats.org/officeDocument/2006/relationships/customXml" Target="../ink/ink586.xml"/><Relationship Id="rId16" Type="http://schemas.openxmlformats.org/officeDocument/2006/relationships/image" Target="../media/image491.png"/><Relationship Id="rId37" Type="http://schemas.openxmlformats.org/officeDocument/2006/relationships/customXml" Target="../ink/ink504.xml"/><Relationship Id="rId58" Type="http://schemas.openxmlformats.org/officeDocument/2006/relationships/image" Target="../media/image511.png"/><Relationship Id="rId79" Type="http://schemas.openxmlformats.org/officeDocument/2006/relationships/customXml" Target="../ink/ink525.xml"/><Relationship Id="rId102" Type="http://schemas.openxmlformats.org/officeDocument/2006/relationships/image" Target="../media/image532.png"/><Relationship Id="rId123" Type="http://schemas.openxmlformats.org/officeDocument/2006/relationships/customXml" Target="../ink/ink547.xml"/><Relationship Id="rId144" Type="http://schemas.openxmlformats.org/officeDocument/2006/relationships/image" Target="../media/image552.png"/><Relationship Id="rId90" Type="http://schemas.openxmlformats.org/officeDocument/2006/relationships/image" Target="../media/image332.png"/><Relationship Id="rId165" Type="http://schemas.openxmlformats.org/officeDocument/2006/relationships/image" Target="../media/image562.png"/><Relationship Id="rId186" Type="http://schemas.openxmlformats.org/officeDocument/2006/relationships/customXml" Target="../ink/ink579.xml"/><Relationship Id="rId211" Type="http://schemas.openxmlformats.org/officeDocument/2006/relationships/image" Target="../media/image585.png"/><Relationship Id="rId27" Type="http://schemas.openxmlformats.org/officeDocument/2006/relationships/customXml" Target="../ink/ink499.xml"/><Relationship Id="rId48" Type="http://schemas.openxmlformats.org/officeDocument/2006/relationships/image" Target="../media/image506.png"/><Relationship Id="rId69" Type="http://schemas.openxmlformats.org/officeDocument/2006/relationships/customXml" Target="../ink/ink520.xml"/><Relationship Id="rId113" Type="http://schemas.openxmlformats.org/officeDocument/2006/relationships/customXml" Target="../ink/ink542.xml"/><Relationship Id="rId134" Type="http://schemas.openxmlformats.org/officeDocument/2006/relationships/image" Target="../media/image547.png"/><Relationship Id="rId80" Type="http://schemas.openxmlformats.org/officeDocument/2006/relationships/image" Target="../media/image522.png"/><Relationship Id="rId155" Type="http://schemas.openxmlformats.org/officeDocument/2006/relationships/image" Target="../media/image557.png"/><Relationship Id="rId176" Type="http://schemas.openxmlformats.org/officeDocument/2006/relationships/customXml" Target="../ink/ink574.xml"/><Relationship Id="rId197" Type="http://schemas.openxmlformats.org/officeDocument/2006/relationships/image" Target="../media/image578.png"/><Relationship Id="rId201" Type="http://schemas.openxmlformats.org/officeDocument/2006/relationships/image" Target="../media/image580.png"/><Relationship Id="rId17" Type="http://schemas.openxmlformats.org/officeDocument/2006/relationships/customXml" Target="../ink/ink494.xml"/><Relationship Id="rId38" Type="http://schemas.openxmlformats.org/officeDocument/2006/relationships/image" Target="../media/image502.png"/><Relationship Id="rId59" Type="http://schemas.openxmlformats.org/officeDocument/2006/relationships/customXml" Target="../ink/ink515.xml"/><Relationship Id="rId103" Type="http://schemas.openxmlformats.org/officeDocument/2006/relationships/customXml" Target="../ink/ink537.xml"/><Relationship Id="rId124" Type="http://schemas.openxmlformats.org/officeDocument/2006/relationships/image" Target="../media/image543.png"/><Relationship Id="rId70" Type="http://schemas.openxmlformats.org/officeDocument/2006/relationships/image" Target="../media/image517.png"/><Relationship Id="rId91" Type="http://schemas.openxmlformats.org/officeDocument/2006/relationships/customXml" Target="../ink/ink531.xml"/><Relationship Id="rId145" Type="http://schemas.openxmlformats.org/officeDocument/2006/relationships/customXml" Target="../ink/ink558.xml"/><Relationship Id="rId166" Type="http://schemas.openxmlformats.org/officeDocument/2006/relationships/customXml" Target="../ink/ink569.xml"/><Relationship Id="rId187" Type="http://schemas.openxmlformats.org/officeDocument/2006/relationships/image" Target="../media/image573.png"/><Relationship Id="rId1" Type="http://schemas.openxmlformats.org/officeDocument/2006/relationships/tags" Target="../tags/tag10.xml"/><Relationship Id="rId212" Type="http://schemas.openxmlformats.org/officeDocument/2006/relationships/customXml" Target="../ink/ink592.xml"/><Relationship Id="rId28" Type="http://schemas.openxmlformats.org/officeDocument/2006/relationships/image" Target="../media/image497.png"/><Relationship Id="rId49" Type="http://schemas.openxmlformats.org/officeDocument/2006/relationships/customXml" Target="../ink/ink510.xml"/><Relationship Id="rId114" Type="http://schemas.openxmlformats.org/officeDocument/2006/relationships/image" Target="../media/image538.png"/><Relationship Id="rId60" Type="http://schemas.openxmlformats.org/officeDocument/2006/relationships/image" Target="../media/image512.png"/><Relationship Id="rId81" Type="http://schemas.openxmlformats.org/officeDocument/2006/relationships/customXml" Target="../ink/ink526.xml"/><Relationship Id="rId135" Type="http://schemas.openxmlformats.org/officeDocument/2006/relationships/customXml" Target="../ink/ink553.xml"/><Relationship Id="rId156" Type="http://schemas.openxmlformats.org/officeDocument/2006/relationships/customXml" Target="../ink/ink564.xml"/><Relationship Id="rId177" Type="http://schemas.openxmlformats.org/officeDocument/2006/relationships/image" Target="../media/image568.png"/><Relationship Id="rId198" Type="http://schemas.openxmlformats.org/officeDocument/2006/relationships/customXml" Target="../ink/ink585.xml"/><Relationship Id="rId202" Type="http://schemas.openxmlformats.org/officeDocument/2006/relationships/customXml" Target="../ink/ink587.xml"/><Relationship Id="rId18" Type="http://schemas.openxmlformats.org/officeDocument/2006/relationships/image" Target="../media/image492.png"/><Relationship Id="rId39" Type="http://schemas.openxmlformats.org/officeDocument/2006/relationships/customXml" Target="../ink/ink505.xml"/><Relationship Id="rId50" Type="http://schemas.openxmlformats.org/officeDocument/2006/relationships/image" Target="../media/image507.png"/><Relationship Id="rId104" Type="http://schemas.openxmlformats.org/officeDocument/2006/relationships/image" Target="../media/image533.png"/><Relationship Id="rId125" Type="http://schemas.openxmlformats.org/officeDocument/2006/relationships/customXml" Target="../ink/ink548.xml"/><Relationship Id="rId146" Type="http://schemas.openxmlformats.org/officeDocument/2006/relationships/image" Target="../media/image553.png"/><Relationship Id="rId167" Type="http://schemas.openxmlformats.org/officeDocument/2006/relationships/image" Target="../media/image563.png"/><Relationship Id="rId188" Type="http://schemas.openxmlformats.org/officeDocument/2006/relationships/customXml" Target="../ink/ink580.xml"/><Relationship Id="rId71" Type="http://schemas.openxmlformats.org/officeDocument/2006/relationships/customXml" Target="../ink/ink521.xml"/><Relationship Id="rId92" Type="http://schemas.openxmlformats.org/officeDocument/2006/relationships/image" Target="../media/image527.png"/><Relationship Id="rId213" Type="http://schemas.openxmlformats.org/officeDocument/2006/relationships/image" Target="../media/image586.png"/><Relationship Id="rId2" Type="http://schemas.openxmlformats.org/officeDocument/2006/relationships/slideLayout" Target="../slideLayouts/slideLayout2.xml"/><Relationship Id="rId29" Type="http://schemas.openxmlformats.org/officeDocument/2006/relationships/customXml" Target="../ink/ink500.xml"/><Relationship Id="rId40" Type="http://schemas.openxmlformats.org/officeDocument/2006/relationships/image" Target="../media/image503.png"/><Relationship Id="rId115" Type="http://schemas.openxmlformats.org/officeDocument/2006/relationships/customXml" Target="../ink/ink543.xml"/><Relationship Id="rId136" Type="http://schemas.openxmlformats.org/officeDocument/2006/relationships/image" Target="../media/image548.png"/><Relationship Id="rId157" Type="http://schemas.openxmlformats.org/officeDocument/2006/relationships/image" Target="../media/image558.png"/><Relationship Id="rId178" Type="http://schemas.openxmlformats.org/officeDocument/2006/relationships/customXml" Target="../ink/ink575.xml"/><Relationship Id="rId61" Type="http://schemas.openxmlformats.org/officeDocument/2006/relationships/customXml" Target="../ink/ink516.xml"/><Relationship Id="rId82" Type="http://schemas.openxmlformats.org/officeDocument/2006/relationships/image" Target="../media/image523.png"/><Relationship Id="rId199" Type="http://schemas.openxmlformats.org/officeDocument/2006/relationships/image" Target="../media/image579.png"/><Relationship Id="rId203" Type="http://schemas.openxmlformats.org/officeDocument/2006/relationships/image" Target="../media/image581.png"/></Relationships>
</file>

<file path=ppt/slides/_rels/slide15.xml.rels><?xml version="1.0" encoding="UTF-8" standalone="yes"?>
<Relationships xmlns="http://schemas.openxmlformats.org/package/2006/relationships"><Relationship Id="rId117" Type="http://schemas.openxmlformats.org/officeDocument/2006/relationships/customXml" Target="../ink/ink650.xml"/><Relationship Id="rId21" Type="http://schemas.openxmlformats.org/officeDocument/2006/relationships/customXml" Target="../ink/ink602.xml"/><Relationship Id="rId42" Type="http://schemas.openxmlformats.org/officeDocument/2006/relationships/image" Target="../media/image606.png"/><Relationship Id="rId63" Type="http://schemas.openxmlformats.org/officeDocument/2006/relationships/customXml" Target="../ink/ink623.xml"/><Relationship Id="rId84" Type="http://schemas.openxmlformats.org/officeDocument/2006/relationships/image" Target="../media/image627.png"/><Relationship Id="rId138" Type="http://schemas.openxmlformats.org/officeDocument/2006/relationships/image" Target="../media/image651.png"/><Relationship Id="rId159" Type="http://schemas.openxmlformats.org/officeDocument/2006/relationships/customXml" Target="../ink/ink671.xml"/><Relationship Id="rId170" Type="http://schemas.openxmlformats.org/officeDocument/2006/relationships/image" Target="../media/image667.png"/><Relationship Id="rId107" Type="http://schemas.openxmlformats.org/officeDocument/2006/relationships/customXml" Target="../ink/ink645.xml"/><Relationship Id="rId11" Type="http://schemas.openxmlformats.org/officeDocument/2006/relationships/customXml" Target="../ink/ink597.xml"/><Relationship Id="rId32" Type="http://schemas.openxmlformats.org/officeDocument/2006/relationships/image" Target="../media/image601.png"/><Relationship Id="rId53" Type="http://schemas.openxmlformats.org/officeDocument/2006/relationships/customXml" Target="../ink/ink618.xml"/><Relationship Id="rId74" Type="http://schemas.openxmlformats.org/officeDocument/2006/relationships/image" Target="../media/image622.png"/><Relationship Id="rId128" Type="http://schemas.openxmlformats.org/officeDocument/2006/relationships/image" Target="../media/image647.png"/><Relationship Id="rId149" Type="http://schemas.openxmlformats.org/officeDocument/2006/relationships/customXml" Target="../ink/ink666.xml"/><Relationship Id="rId5" Type="http://schemas.openxmlformats.org/officeDocument/2006/relationships/customXml" Target="../ink/ink594.xml"/><Relationship Id="rId95" Type="http://schemas.openxmlformats.org/officeDocument/2006/relationships/customXml" Target="../ink/ink639.xml"/><Relationship Id="rId160" Type="http://schemas.openxmlformats.org/officeDocument/2006/relationships/image" Target="../media/image662.png"/><Relationship Id="rId22" Type="http://schemas.openxmlformats.org/officeDocument/2006/relationships/image" Target="../media/image596.png"/><Relationship Id="rId43" Type="http://schemas.openxmlformats.org/officeDocument/2006/relationships/customXml" Target="../ink/ink613.xml"/><Relationship Id="rId64" Type="http://schemas.openxmlformats.org/officeDocument/2006/relationships/image" Target="../media/image617.png"/><Relationship Id="rId118" Type="http://schemas.openxmlformats.org/officeDocument/2006/relationships/image" Target="../media/image643.png"/><Relationship Id="rId139" Type="http://schemas.openxmlformats.org/officeDocument/2006/relationships/customXml" Target="../ink/ink661.xml"/><Relationship Id="rId85" Type="http://schemas.openxmlformats.org/officeDocument/2006/relationships/customXml" Target="../ink/ink634.xml"/><Relationship Id="rId150" Type="http://schemas.openxmlformats.org/officeDocument/2006/relationships/image" Target="../media/image657.png"/><Relationship Id="rId171" Type="http://schemas.openxmlformats.org/officeDocument/2006/relationships/customXml" Target="../ink/ink677.xml"/><Relationship Id="rId12" Type="http://schemas.openxmlformats.org/officeDocument/2006/relationships/image" Target="../media/image591.png"/><Relationship Id="rId33" Type="http://schemas.openxmlformats.org/officeDocument/2006/relationships/customXml" Target="../ink/ink608.xml"/><Relationship Id="rId108" Type="http://schemas.openxmlformats.org/officeDocument/2006/relationships/image" Target="../media/image638.png"/><Relationship Id="rId129" Type="http://schemas.openxmlformats.org/officeDocument/2006/relationships/customXml" Target="../ink/ink656.xml"/><Relationship Id="rId54" Type="http://schemas.openxmlformats.org/officeDocument/2006/relationships/image" Target="../media/image612.png"/><Relationship Id="rId75" Type="http://schemas.openxmlformats.org/officeDocument/2006/relationships/customXml" Target="../ink/ink629.xml"/><Relationship Id="rId96" Type="http://schemas.openxmlformats.org/officeDocument/2006/relationships/image" Target="../media/image633.png"/><Relationship Id="rId140" Type="http://schemas.openxmlformats.org/officeDocument/2006/relationships/image" Target="../media/image652.png"/><Relationship Id="rId161" Type="http://schemas.openxmlformats.org/officeDocument/2006/relationships/customXml" Target="../ink/ink672.xml"/><Relationship Id="rId6" Type="http://schemas.openxmlformats.org/officeDocument/2006/relationships/image" Target="../media/image588.png"/><Relationship Id="rId23" Type="http://schemas.openxmlformats.org/officeDocument/2006/relationships/customXml" Target="../ink/ink603.xml"/><Relationship Id="rId28" Type="http://schemas.openxmlformats.org/officeDocument/2006/relationships/image" Target="../media/image599.png"/><Relationship Id="rId49" Type="http://schemas.openxmlformats.org/officeDocument/2006/relationships/customXml" Target="../ink/ink616.xml"/><Relationship Id="rId114" Type="http://schemas.openxmlformats.org/officeDocument/2006/relationships/image" Target="../media/image641.png"/><Relationship Id="rId119" Type="http://schemas.openxmlformats.org/officeDocument/2006/relationships/customXml" Target="../ink/ink651.xml"/><Relationship Id="rId44" Type="http://schemas.openxmlformats.org/officeDocument/2006/relationships/image" Target="../media/image607.png"/><Relationship Id="rId60" Type="http://schemas.openxmlformats.org/officeDocument/2006/relationships/image" Target="../media/image615.png"/><Relationship Id="rId65" Type="http://schemas.openxmlformats.org/officeDocument/2006/relationships/customXml" Target="../ink/ink624.xml"/><Relationship Id="rId81" Type="http://schemas.openxmlformats.org/officeDocument/2006/relationships/customXml" Target="../ink/ink632.xml"/><Relationship Id="rId86" Type="http://schemas.openxmlformats.org/officeDocument/2006/relationships/image" Target="../media/image628.png"/><Relationship Id="rId130" Type="http://schemas.openxmlformats.org/officeDocument/2006/relationships/image" Target="../media/image648.png"/><Relationship Id="rId135" Type="http://schemas.openxmlformats.org/officeDocument/2006/relationships/customXml" Target="../ink/ink659.xml"/><Relationship Id="rId151" Type="http://schemas.openxmlformats.org/officeDocument/2006/relationships/customXml" Target="../ink/ink667.xml"/><Relationship Id="rId156" Type="http://schemas.openxmlformats.org/officeDocument/2006/relationships/image" Target="../media/image660.png"/><Relationship Id="rId177" Type="http://schemas.openxmlformats.org/officeDocument/2006/relationships/customXml" Target="../ink/ink680.xml"/><Relationship Id="rId172" Type="http://schemas.openxmlformats.org/officeDocument/2006/relationships/image" Target="../media/image668.png"/><Relationship Id="rId13" Type="http://schemas.openxmlformats.org/officeDocument/2006/relationships/customXml" Target="../ink/ink598.xml"/><Relationship Id="rId18" Type="http://schemas.openxmlformats.org/officeDocument/2006/relationships/image" Target="../media/image594.png"/><Relationship Id="rId39" Type="http://schemas.openxmlformats.org/officeDocument/2006/relationships/customXml" Target="../ink/ink611.xml"/><Relationship Id="rId109" Type="http://schemas.openxmlformats.org/officeDocument/2006/relationships/customXml" Target="../ink/ink646.xml"/><Relationship Id="rId34" Type="http://schemas.openxmlformats.org/officeDocument/2006/relationships/image" Target="../media/image602.png"/><Relationship Id="rId50" Type="http://schemas.openxmlformats.org/officeDocument/2006/relationships/image" Target="../media/image610.png"/><Relationship Id="rId55" Type="http://schemas.openxmlformats.org/officeDocument/2006/relationships/customXml" Target="../ink/ink619.xml"/><Relationship Id="rId76" Type="http://schemas.openxmlformats.org/officeDocument/2006/relationships/image" Target="../media/image623.png"/><Relationship Id="rId97" Type="http://schemas.openxmlformats.org/officeDocument/2006/relationships/customXml" Target="../ink/ink640.xml"/><Relationship Id="rId104" Type="http://schemas.openxmlformats.org/officeDocument/2006/relationships/image" Target="../media/image637.png"/><Relationship Id="rId120" Type="http://schemas.openxmlformats.org/officeDocument/2006/relationships/image" Target="../media/image644.png"/><Relationship Id="rId125" Type="http://schemas.openxmlformats.org/officeDocument/2006/relationships/customXml" Target="../ink/ink654.xml"/><Relationship Id="rId141" Type="http://schemas.openxmlformats.org/officeDocument/2006/relationships/customXml" Target="../ink/ink662.xml"/><Relationship Id="rId146" Type="http://schemas.openxmlformats.org/officeDocument/2006/relationships/image" Target="../media/image655.png"/><Relationship Id="rId167" Type="http://schemas.openxmlformats.org/officeDocument/2006/relationships/customXml" Target="../ink/ink675.xml"/><Relationship Id="rId7" Type="http://schemas.openxmlformats.org/officeDocument/2006/relationships/customXml" Target="../ink/ink595.xml"/><Relationship Id="rId71" Type="http://schemas.openxmlformats.org/officeDocument/2006/relationships/customXml" Target="../ink/ink627.xml"/><Relationship Id="rId92" Type="http://schemas.openxmlformats.org/officeDocument/2006/relationships/image" Target="../media/image631.png"/><Relationship Id="rId162" Type="http://schemas.openxmlformats.org/officeDocument/2006/relationships/image" Target="../media/image663.png"/><Relationship Id="rId2" Type="http://schemas.openxmlformats.org/officeDocument/2006/relationships/slideLayout" Target="../slideLayouts/slideLayout2.xml"/><Relationship Id="rId29" Type="http://schemas.openxmlformats.org/officeDocument/2006/relationships/customXml" Target="../ink/ink606.xml"/><Relationship Id="rId24" Type="http://schemas.openxmlformats.org/officeDocument/2006/relationships/image" Target="../media/image597.png"/><Relationship Id="rId40" Type="http://schemas.openxmlformats.org/officeDocument/2006/relationships/image" Target="../media/image605.png"/><Relationship Id="rId45" Type="http://schemas.openxmlformats.org/officeDocument/2006/relationships/customXml" Target="../ink/ink614.xml"/><Relationship Id="rId66" Type="http://schemas.openxmlformats.org/officeDocument/2006/relationships/image" Target="../media/image618.png"/><Relationship Id="rId87" Type="http://schemas.openxmlformats.org/officeDocument/2006/relationships/customXml" Target="../ink/ink635.xml"/><Relationship Id="rId110" Type="http://schemas.openxmlformats.org/officeDocument/2006/relationships/image" Target="../media/image639.png"/><Relationship Id="rId115" Type="http://schemas.openxmlformats.org/officeDocument/2006/relationships/customXml" Target="../ink/ink649.xml"/><Relationship Id="rId131" Type="http://schemas.openxmlformats.org/officeDocument/2006/relationships/customXml" Target="../ink/ink657.xml"/><Relationship Id="rId136" Type="http://schemas.openxmlformats.org/officeDocument/2006/relationships/image" Target="../media/image650.png"/><Relationship Id="rId157" Type="http://schemas.openxmlformats.org/officeDocument/2006/relationships/customXml" Target="../ink/ink670.xml"/><Relationship Id="rId178" Type="http://schemas.openxmlformats.org/officeDocument/2006/relationships/image" Target="../media/image671.png"/><Relationship Id="rId61" Type="http://schemas.openxmlformats.org/officeDocument/2006/relationships/customXml" Target="../ink/ink622.xml"/><Relationship Id="rId82" Type="http://schemas.openxmlformats.org/officeDocument/2006/relationships/image" Target="../media/image626.png"/><Relationship Id="rId152" Type="http://schemas.openxmlformats.org/officeDocument/2006/relationships/image" Target="../media/image658.png"/><Relationship Id="rId173" Type="http://schemas.openxmlformats.org/officeDocument/2006/relationships/customXml" Target="../ink/ink678.xml"/><Relationship Id="rId19" Type="http://schemas.openxmlformats.org/officeDocument/2006/relationships/customXml" Target="../ink/ink601.xml"/><Relationship Id="rId14" Type="http://schemas.openxmlformats.org/officeDocument/2006/relationships/image" Target="../media/image592.png"/><Relationship Id="rId30" Type="http://schemas.openxmlformats.org/officeDocument/2006/relationships/image" Target="../media/image600.png"/><Relationship Id="rId35" Type="http://schemas.openxmlformats.org/officeDocument/2006/relationships/customXml" Target="../ink/ink609.xml"/><Relationship Id="rId56" Type="http://schemas.openxmlformats.org/officeDocument/2006/relationships/image" Target="../media/image613.png"/><Relationship Id="rId77" Type="http://schemas.openxmlformats.org/officeDocument/2006/relationships/customXml" Target="../ink/ink630.xml"/><Relationship Id="rId100" Type="http://schemas.openxmlformats.org/officeDocument/2006/relationships/image" Target="../media/image635.png"/><Relationship Id="rId105" Type="http://schemas.openxmlformats.org/officeDocument/2006/relationships/customXml" Target="../ink/ink644.xml"/><Relationship Id="rId126" Type="http://schemas.openxmlformats.org/officeDocument/2006/relationships/image" Target="../media/image646.png"/><Relationship Id="rId147" Type="http://schemas.openxmlformats.org/officeDocument/2006/relationships/customXml" Target="../ink/ink665.xml"/><Relationship Id="rId168" Type="http://schemas.openxmlformats.org/officeDocument/2006/relationships/image" Target="../media/image666.png"/><Relationship Id="rId8" Type="http://schemas.openxmlformats.org/officeDocument/2006/relationships/image" Target="../media/image589.png"/><Relationship Id="rId51" Type="http://schemas.openxmlformats.org/officeDocument/2006/relationships/customXml" Target="../ink/ink617.xml"/><Relationship Id="rId72" Type="http://schemas.openxmlformats.org/officeDocument/2006/relationships/image" Target="../media/image621.png"/><Relationship Id="rId93" Type="http://schemas.openxmlformats.org/officeDocument/2006/relationships/customXml" Target="../ink/ink638.xml"/><Relationship Id="rId98" Type="http://schemas.openxmlformats.org/officeDocument/2006/relationships/image" Target="../media/image634.png"/><Relationship Id="rId121" Type="http://schemas.openxmlformats.org/officeDocument/2006/relationships/customXml" Target="../ink/ink652.xml"/><Relationship Id="rId142" Type="http://schemas.openxmlformats.org/officeDocument/2006/relationships/image" Target="../media/image653.png"/><Relationship Id="rId163" Type="http://schemas.openxmlformats.org/officeDocument/2006/relationships/customXml" Target="../ink/ink673.xml"/><Relationship Id="rId3" Type="http://schemas.openxmlformats.org/officeDocument/2006/relationships/customXml" Target="../ink/ink593.xml"/><Relationship Id="rId25" Type="http://schemas.openxmlformats.org/officeDocument/2006/relationships/customXml" Target="../ink/ink604.xml"/><Relationship Id="rId46" Type="http://schemas.openxmlformats.org/officeDocument/2006/relationships/image" Target="../media/image608.png"/><Relationship Id="rId67" Type="http://schemas.openxmlformats.org/officeDocument/2006/relationships/customXml" Target="../ink/ink625.xml"/><Relationship Id="rId116" Type="http://schemas.openxmlformats.org/officeDocument/2006/relationships/image" Target="../media/image642.png"/><Relationship Id="rId137" Type="http://schemas.openxmlformats.org/officeDocument/2006/relationships/customXml" Target="../ink/ink660.xml"/><Relationship Id="rId158" Type="http://schemas.openxmlformats.org/officeDocument/2006/relationships/image" Target="../media/image661.png"/><Relationship Id="rId20" Type="http://schemas.openxmlformats.org/officeDocument/2006/relationships/image" Target="../media/image595.png"/><Relationship Id="rId41" Type="http://schemas.openxmlformats.org/officeDocument/2006/relationships/customXml" Target="../ink/ink612.xml"/><Relationship Id="rId62" Type="http://schemas.openxmlformats.org/officeDocument/2006/relationships/image" Target="../media/image616.png"/><Relationship Id="rId83" Type="http://schemas.openxmlformats.org/officeDocument/2006/relationships/customXml" Target="../ink/ink633.xml"/><Relationship Id="rId88" Type="http://schemas.openxmlformats.org/officeDocument/2006/relationships/image" Target="../media/image629.png"/><Relationship Id="rId111" Type="http://schemas.openxmlformats.org/officeDocument/2006/relationships/customXml" Target="../ink/ink647.xml"/><Relationship Id="rId132" Type="http://schemas.openxmlformats.org/officeDocument/2006/relationships/image" Target="../media/image649.png"/><Relationship Id="rId153" Type="http://schemas.openxmlformats.org/officeDocument/2006/relationships/customXml" Target="../ink/ink668.xml"/><Relationship Id="rId174" Type="http://schemas.openxmlformats.org/officeDocument/2006/relationships/image" Target="../media/image669.png"/><Relationship Id="rId179" Type="http://schemas.openxmlformats.org/officeDocument/2006/relationships/customXml" Target="../ink/ink681.xml"/><Relationship Id="rId15" Type="http://schemas.openxmlformats.org/officeDocument/2006/relationships/customXml" Target="../ink/ink599.xml"/><Relationship Id="rId36" Type="http://schemas.openxmlformats.org/officeDocument/2006/relationships/image" Target="../media/image603.png"/><Relationship Id="rId57" Type="http://schemas.openxmlformats.org/officeDocument/2006/relationships/customXml" Target="../ink/ink620.xml"/><Relationship Id="rId106" Type="http://schemas.openxmlformats.org/officeDocument/2006/relationships/image" Target="../media/image559.png"/><Relationship Id="rId127" Type="http://schemas.openxmlformats.org/officeDocument/2006/relationships/customXml" Target="../ink/ink655.xml"/><Relationship Id="rId10" Type="http://schemas.openxmlformats.org/officeDocument/2006/relationships/image" Target="../media/image590.png"/><Relationship Id="rId31" Type="http://schemas.openxmlformats.org/officeDocument/2006/relationships/customXml" Target="../ink/ink607.xml"/><Relationship Id="rId52" Type="http://schemas.openxmlformats.org/officeDocument/2006/relationships/image" Target="../media/image611.png"/><Relationship Id="rId73" Type="http://schemas.openxmlformats.org/officeDocument/2006/relationships/customXml" Target="../ink/ink628.xml"/><Relationship Id="rId78" Type="http://schemas.openxmlformats.org/officeDocument/2006/relationships/image" Target="../media/image624.png"/><Relationship Id="rId94" Type="http://schemas.openxmlformats.org/officeDocument/2006/relationships/image" Target="../media/image632.png"/><Relationship Id="rId99" Type="http://schemas.openxmlformats.org/officeDocument/2006/relationships/customXml" Target="../ink/ink641.xml"/><Relationship Id="rId101" Type="http://schemas.openxmlformats.org/officeDocument/2006/relationships/customXml" Target="../ink/ink642.xml"/><Relationship Id="rId122" Type="http://schemas.openxmlformats.org/officeDocument/2006/relationships/image" Target="../media/image645.png"/><Relationship Id="rId143" Type="http://schemas.openxmlformats.org/officeDocument/2006/relationships/customXml" Target="../ink/ink663.xml"/><Relationship Id="rId148" Type="http://schemas.openxmlformats.org/officeDocument/2006/relationships/image" Target="../media/image656.png"/><Relationship Id="rId164" Type="http://schemas.openxmlformats.org/officeDocument/2006/relationships/image" Target="../media/image664.png"/><Relationship Id="rId169" Type="http://schemas.openxmlformats.org/officeDocument/2006/relationships/customXml" Target="../ink/ink676.xml"/><Relationship Id="rId4" Type="http://schemas.openxmlformats.org/officeDocument/2006/relationships/image" Target="../media/image587.png"/><Relationship Id="rId9" Type="http://schemas.openxmlformats.org/officeDocument/2006/relationships/customXml" Target="../ink/ink596.xml"/><Relationship Id="rId180" Type="http://schemas.openxmlformats.org/officeDocument/2006/relationships/image" Target="../media/image672.png"/><Relationship Id="rId26" Type="http://schemas.openxmlformats.org/officeDocument/2006/relationships/image" Target="../media/image598.png"/><Relationship Id="rId47" Type="http://schemas.openxmlformats.org/officeDocument/2006/relationships/customXml" Target="../ink/ink615.xml"/><Relationship Id="rId68" Type="http://schemas.openxmlformats.org/officeDocument/2006/relationships/image" Target="../media/image619.png"/><Relationship Id="rId89" Type="http://schemas.openxmlformats.org/officeDocument/2006/relationships/customXml" Target="../ink/ink636.xml"/><Relationship Id="rId112" Type="http://schemas.openxmlformats.org/officeDocument/2006/relationships/image" Target="../media/image640.png"/><Relationship Id="rId133" Type="http://schemas.openxmlformats.org/officeDocument/2006/relationships/customXml" Target="../ink/ink658.xml"/><Relationship Id="rId154" Type="http://schemas.openxmlformats.org/officeDocument/2006/relationships/image" Target="../media/image659.png"/><Relationship Id="rId175" Type="http://schemas.openxmlformats.org/officeDocument/2006/relationships/customXml" Target="../ink/ink679.xml"/><Relationship Id="rId16" Type="http://schemas.openxmlformats.org/officeDocument/2006/relationships/image" Target="../media/image593.png"/><Relationship Id="rId37" Type="http://schemas.openxmlformats.org/officeDocument/2006/relationships/customXml" Target="../ink/ink610.xml"/><Relationship Id="rId58" Type="http://schemas.openxmlformats.org/officeDocument/2006/relationships/image" Target="../media/image614.png"/><Relationship Id="rId79" Type="http://schemas.openxmlformats.org/officeDocument/2006/relationships/customXml" Target="../ink/ink631.xml"/><Relationship Id="rId102" Type="http://schemas.openxmlformats.org/officeDocument/2006/relationships/image" Target="../media/image636.png"/><Relationship Id="rId123" Type="http://schemas.openxmlformats.org/officeDocument/2006/relationships/customXml" Target="../ink/ink653.xml"/><Relationship Id="rId144" Type="http://schemas.openxmlformats.org/officeDocument/2006/relationships/image" Target="../media/image654.png"/><Relationship Id="rId90" Type="http://schemas.openxmlformats.org/officeDocument/2006/relationships/image" Target="../media/image630.png"/><Relationship Id="rId165" Type="http://schemas.openxmlformats.org/officeDocument/2006/relationships/customXml" Target="../ink/ink674.xml"/><Relationship Id="rId27" Type="http://schemas.openxmlformats.org/officeDocument/2006/relationships/customXml" Target="../ink/ink605.xml"/><Relationship Id="rId48" Type="http://schemas.openxmlformats.org/officeDocument/2006/relationships/image" Target="../media/image609.png"/><Relationship Id="rId69" Type="http://schemas.openxmlformats.org/officeDocument/2006/relationships/customXml" Target="../ink/ink626.xml"/><Relationship Id="rId113" Type="http://schemas.openxmlformats.org/officeDocument/2006/relationships/customXml" Target="../ink/ink648.xml"/><Relationship Id="rId134" Type="http://schemas.openxmlformats.org/officeDocument/2006/relationships/image" Target="../media/image305.png"/><Relationship Id="rId80" Type="http://schemas.openxmlformats.org/officeDocument/2006/relationships/image" Target="../media/image625.png"/><Relationship Id="rId155" Type="http://schemas.openxmlformats.org/officeDocument/2006/relationships/customXml" Target="../ink/ink669.xml"/><Relationship Id="rId176" Type="http://schemas.openxmlformats.org/officeDocument/2006/relationships/image" Target="../media/image670.png"/><Relationship Id="rId17" Type="http://schemas.openxmlformats.org/officeDocument/2006/relationships/customXml" Target="../ink/ink600.xml"/><Relationship Id="rId38" Type="http://schemas.openxmlformats.org/officeDocument/2006/relationships/image" Target="../media/image604.png"/><Relationship Id="rId59" Type="http://schemas.openxmlformats.org/officeDocument/2006/relationships/customXml" Target="../ink/ink621.xml"/><Relationship Id="rId103" Type="http://schemas.openxmlformats.org/officeDocument/2006/relationships/customXml" Target="../ink/ink643.xml"/><Relationship Id="rId124" Type="http://schemas.openxmlformats.org/officeDocument/2006/relationships/image" Target="../media/image72.png"/><Relationship Id="rId70" Type="http://schemas.openxmlformats.org/officeDocument/2006/relationships/image" Target="../media/image620.png"/><Relationship Id="rId91" Type="http://schemas.openxmlformats.org/officeDocument/2006/relationships/customXml" Target="../ink/ink637.xml"/><Relationship Id="rId145" Type="http://schemas.openxmlformats.org/officeDocument/2006/relationships/customXml" Target="../ink/ink664.xml"/><Relationship Id="rId166" Type="http://schemas.openxmlformats.org/officeDocument/2006/relationships/image" Target="../media/image665.png"/><Relationship Id="rId1" Type="http://schemas.openxmlformats.org/officeDocument/2006/relationships/tags" Target="../tags/tag11.xml"/></Relationships>
</file>

<file path=ppt/slides/_rels/slide16.xml.rels><?xml version="1.0" encoding="UTF-8" standalone="yes"?>
<Relationships xmlns="http://schemas.openxmlformats.org/package/2006/relationships"><Relationship Id="rId117" Type="http://schemas.openxmlformats.org/officeDocument/2006/relationships/customXml" Target="../ink/ink739.xml"/><Relationship Id="rId21" Type="http://schemas.openxmlformats.org/officeDocument/2006/relationships/customXml" Target="../ink/ink691.xml"/><Relationship Id="rId42" Type="http://schemas.openxmlformats.org/officeDocument/2006/relationships/image" Target="../media/image692.png"/><Relationship Id="rId63" Type="http://schemas.openxmlformats.org/officeDocument/2006/relationships/customXml" Target="../ink/ink712.xml"/><Relationship Id="rId84" Type="http://schemas.openxmlformats.org/officeDocument/2006/relationships/image" Target="../media/image712.png"/><Relationship Id="rId138" Type="http://schemas.openxmlformats.org/officeDocument/2006/relationships/image" Target="../media/image738.png"/><Relationship Id="rId159" Type="http://schemas.openxmlformats.org/officeDocument/2006/relationships/customXml" Target="../ink/ink760.xml"/><Relationship Id="rId107" Type="http://schemas.openxmlformats.org/officeDocument/2006/relationships/customXml" Target="../ink/ink734.xml"/><Relationship Id="rId11" Type="http://schemas.openxmlformats.org/officeDocument/2006/relationships/customXml" Target="../ink/ink686.xml"/><Relationship Id="rId32" Type="http://schemas.openxmlformats.org/officeDocument/2006/relationships/image" Target="../media/image687.png"/><Relationship Id="rId53" Type="http://schemas.openxmlformats.org/officeDocument/2006/relationships/customXml" Target="../ink/ink707.xml"/><Relationship Id="rId74" Type="http://schemas.openxmlformats.org/officeDocument/2006/relationships/image" Target="../media/image707.png"/><Relationship Id="rId128" Type="http://schemas.openxmlformats.org/officeDocument/2006/relationships/image" Target="../media/image543.png"/><Relationship Id="rId149" Type="http://schemas.openxmlformats.org/officeDocument/2006/relationships/customXml" Target="../ink/ink755.xml"/><Relationship Id="rId5" Type="http://schemas.openxmlformats.org/officeDocument/2006/relationships/customXml" Target="../ink/ink683.xml"/><Relationship Id="rId95" Type="http://schemas.openxmlformats.org/officeDocument/2006/relationships/customXml" Target="../ink/ink728.xml"/><Relationship Id="rId160" Type="http://schemas.openxmlformats.org/officeDocument/2006/relationships/image" Target="../media/image748.png"/><Relationship Id="rId22" Type="http://schemas.openxmlformats.org/officeDocument/2006/relationships/image" Target="../media/image682.png"/><Relationship Id="rId43" Type="http://schemas.openxmlformats.org/officeDocument/2006/relationships/customXml" Target="../ink/ink702.xml"/><Relationship Id="rId64" Type="http://schemas.openxmlformats.org/officeDocument/2006/relationships/image" Target="../media/image702.png"/><Relationship Id="rId118" Type="http://schemas.openxmlformats.org/officeDocument/2006/relationships/image" Target="../media/image729.png"/><Relationship Id="rId139" Type="http://schemas.openxmlformats.org/officeDocument/2006/relationships/customXml" Target="../ink/ink750.xml"/><Relationship Id="rId85" Type="http://schemas.openxmlformats.org/officeDocument/2006/relationships/customXml" Target="../ink/ink723.xml"/><Relationship Id="rId150" Type="http://schemas.openxmlformats.org/officeDocument/2006/relationships/image" Target="../media/image743.png"/><Relationship Id="rId12" Type="http://schemas.openxmlformats.org/officeDocument/2006/relationships/image" Target="../media/image677.png"/><Relationship Id="rId17" Type="http://schemas.openxmlformats.org/officeDocument/2006/relationships/customXml" Target="../ink/ink689.xml"/><Relationship Id="rId33" Type="http://schemas.openxmlformats.org/officeDocument/2006/relationships/customXml" Target="../ink/ink697.xml"/><Relationship Id="rId38" Type="http://schemas.openxmlformats.org/officeDocument/2006/relationships/image" Target="../media/image690.png"/><Relationship Id="rId59" Type="http://schemas.openxmlformats.org/officeDocument/2006/relationships/customXml" Target="../ink/ink710.xml"/><Relationship Id="rId103" Type="http://schemas.openxmlformats.org/officeDocument/2006/relationships/customXml" Target="../ink/ink732.xml"/><Relationship Id="rId108" Type="http://schemas.openxmlformats.org/officeDocument/2006/relationships/image" Target="../media/image724.png"/><Relationship Id="rId124" Type="http://schemas.openxmlformats.org/officeDocument/2006/relationships/image" Target="../media/image732.png"/><Relationship Id="rId129" Type="http://schemas.openxmlformats.org/officeDocument/2006/relationships/customXml" Target="../ink/ink745.xml"/><Relationship Id="rId54" Type="http://schemas.openxmlformats.org/officeDocument/2006/relationships/image" Target="../media/image698.png"/><Relationship Id="rId70" Type="http://schemas.openxmlformats.org/officeDocument/2006/relationships/image" Target="../media/image705.png"/><Relationship Id="rId75" Type="http://schemas.openxmlformats.org/officeDocument/2006/relationships/customXml" Target="../ink/ink718.xml"/><Relationship Id="rId91" Type="http://schemas.openxmlformats.org/officeDocument/2006/relationships/customXml" Target="../ink/ink726.xml"/><Relationship Id="rId96" Type="http://schemas.openxmlformats.org/officeDocument/2006/relationships/image" Target="../media/image718.png"/><Relationship Id="rId140" Type="http://schemas.openxmlformats.org/officeDocument/2006/relationships/image" Target="../media/image739.png"/><Relationship Id="rId145" Type="http://schemas.openxmlformats.org/officeDocument/2006/relationships/customXml" Target="../ink/ink753.xml"/><Relationship Id="rId161" Type="http://schemas.openxmlformats.org/officeDocument/2006/relationships/customXml" Target="../ink/ink761.xml"/><Relationship Id="rId1" Type="http://schemas.openxmlformats.org/officeDocument/2006/relationships/tags" Target="../tags/tag12.xml"/><Relationship Id="rId6" Type="http://schemas.openxmlformats.org/officeDocument/2006/relationships/image" Target="../media/image674.png"/><Relationship Id="rId23" Type="http://schemas.openxmlformats.org/officeDocument/2006/relationships/customXml" Target="../ink/ink692.xml"/><Relationship Id="rId28" Type="http://schemas.openxmlformats.org/officeDocument/2006/relationships/image" Target="../media/image685.png"/><Relationship Id="rId49" Type="http://schemas.openxmlformats.org/officeDocument/2006/relationships/customXml" Target="../ink/ink705.xml"/><Relationship Id="rId114" Type="http://schemas.openxmlformats.org/officeDocument/2006/relationships/image" Target="../media/image727.png"/><Relationship Id="rId119" Type="http://schemas.openxmlformats.org/officeDocument/2006/relationships/customXml" Target="../ink/ink740.xml"/><Relationship Id="rId44" Type="http://schemas.openxmlformats.org/officeDocument/2006/relationships/image" Target="../media/image693.png"/><Relationship Id="rId60" Type="http://schemas.openxmlformats.org/officeDocument/2006/relationships/image" Target="../media/image700.png"/><Relationship Id="rId65" Type="http://schemas.openxmlformats.org/officeDocument/2006/relationships/customXml" Target="../ink/ink713.xml"/><Relationship Id="rId81" Type="http://schemas.openxmlformats.org/officeDocument/2006/relationships/customXml" Target="../ink/ink721.xml"/><Relationship Id="rId86" Type="http://schemas.openxmlformats.org/officeDocument/2006/relationships/image" Target="../media/image713.png"/><Relationship Id="rId130" Type="http://schemas.openxmlformats.org/officeDocument/2006/relationships/image" Target="../media/image734.png"/><Relationship Id="rId135" Type="http://schemas.openxmlformats.org/officeDocument/2006/relationships/customXml" Target="../ink/ink748.xml"/><Relationship Id="rId151" Type="http://schemas.openxmlformats.org/officeDocument/2006/relationships/customXml" Target="../ink/ink756.xml"/><Relationship Id="rId156" Type="http://schemas.openxmlformats.org/officeDocument/2006/relationships/image" Target="../media/image746.png"/><Relationship Id="rId13" Type="http://schemas.openxmlformats.org/officeDocument/2006/relationships/customXml" Target="../ink/ink687.xml"/><Relationship Id="rId18" Type="http://schemas.openxmlformats.org/officeDocument/2006/relationships/image" Target="../media/image680.png"/><Relationship Id="rId39" Type="http://schemas.openxmlformats.org/officeDocument/2006/relationships/customXml" Target="../ink/ink700.xml"/><Relationship Id="rId109" Type="http://schemas.openxmlformats.org/officeDocument/2006/relationships/customXml" Target="../ink/ink735.xml"/><Relationship Id="rId34" Type="http://schemas.openxmlformats.org/officeDocument/2006/relationships/image" Target="../media/image688.png"/><Relationship Id="rId50" Type="http://schemas.openxmlformats.org/officeDocument/2006/relationships/image" Target="../media/image696.png"/><Relationship Id="rId55" Type="http://schemas.openxmlformats.org/officeDocument/2006/relationships/customXml" Target="../ink/ink708.xml"/><Relationship Id="rId76" Type="http://schemas.openxmlformats.org/officeDocument/2006/relationships/image" Target="../media/image708.png"/><Relationship Id="rId97" Type="http://schemas.openxmlformats.org/officeDocument/2006/relationships/customXml" Target="../ink/ink729.xml"/><Relationship Id="rId104" Type="http://schemas.openxmlformats.org/officeDocument/2006/relationships/image" Target="../media/image722.png"/><Relationship Id="rId120" Type="http://schemas.openxmlformats.org/officeDocument/2006/relationships/image" Target="../media/image730.png"/><Relationship Id="rId125" Type="http://schemas.openxmlformats.org/officeDocument/2006/relationships/customXml" Target="../ink/ink743.xml"/><Relationship Id="rId141" Type="http://schemas.openxmlformats.org/officeDocument/2006/relationships/customXml" Target="../ink/ink751.xml"/><Relationship Id="rId146" Type="http://schemas.openxmlformats.org/officeDocument/2006/relationships/image" Target="../media/image742.png"/><Relationship Id="rId7" Type="http://schemas.openxmlformats.org/officeDocument/2006/relationships/customXml" Target="../ink/ink684.xml"/><Relationship Id="rId71" Type="http://schemas.openxmlformats.org/officeDocument/2006/relationships/customXml" Target="../ink/ink716.xml"/><Relationship Id="rId92" Type="http://schemas.openxmlformats.org/officeDocument/2006/relationships/image" Target="../media/image716.png"/><Relationship Id="rId162" Type="http://schemas.openxmlformats.org/officeDocument/2006/relationships/image" Target="../media/image749.png"/><Relationship Id="rId2" Type="http://schemas.openxmlformats.org/officeDocument/2006/relationships/slideLayout" Target="../slideLayouts/slideLayout2.xml"/><Relationship Id="rId29" Type="http://schemas.openxmlformats.org/officeDocument/2006/relationships/customXml" Target="../ink/ink695.xml"/><Relationship Id="rId24" Type="http://schemas.openxmlformats.org/officeDocument/2006/relationships/image" Target="../media/image683.png"/><Relationship Id="rId40" Type="http://schemas.openxmlformats.org/officeDocument/2006/relationships/image" Target="../media/image691.png"/><Relationship Id="rId45" Type="http://schemas.openxmlformats.org/officeDocument/2006/relationships/customXml" Target="../ink/ink703.xml"/><Relationship Id="rId66" Type="http://schemas.openxmlformats.org/officeDocument/2006/relationships/image" Target="../media/image703.png"/><Relationship Id="rId87" Type="http://schemas.openxmlformats.org/officeDocument/2006/relationships/customXml" Target="../ink/ink724.xml"/><Relationship Id="rId110" Type="http://schemas.openxmlformats.org/officeDocument/2006/relationships/image" Target="../media/image725.png"/><Relationship Id="rId115" Type="http://schemas.openxmlformats.org/officeDocument/2006/relationships/customXml" Target="../ink/ink738.xml"/><Relationship Id="rId131" Type="http://schemas.openxmlformats.org/officeDocument/2006/relationships/customXml" Target="../ink/ink746.xml"/><Relationship Id="rId136" Type="http://schemas.openxmlformats.org/officeDocument/2006/relationships/image" Target="../media/image737.png"/><Relationship Id="rId157" Type="http://schemas.openxmlformats.org/officeDocument/2006/relationships/customXml" Target="../ink/ink759.xml"/><Relationship Id="rId61" Type="http://schemas.openxmlformats.org/officeDocument/2006/relationships/customXml" Target="../ink/ink711.xml"/><Relationship Id="rId82" Type="http://schemas.openxmlformats.org/officeDocument/2006/relationships/image" Target="../media/image711.png"/><Relationship Id="rId152" Type="http://schemas.openxmlformats.org/officeDocument/2006/relationships/image" Target="../media/image744.png"/><Relationship Id="rId19" Type="http://schemas.openxmlformats.org/officeDocument/2006/relationships/customXml" Target="../ink/ink690.xml"/><Relationship Id="rId14" Type="http://schemas.openxmlformats.org/officeDocument/2006/relationships/image" Target="../media/image678.png"/><Relationship Id="rId30" Type="http://schemas.openxmlformats.org/officeDocument/2006/relationships/image" Target="../media/image686.png"/><Relationship Id="rId35" Type="http://schemas.openxmlformats.org/officeDocument/2006/relationships/customXml" Target="../ink/ink698.xml"/><Relationship Id="rId56" Type="http://schemas.openxmlformats.org/officeDocument/2006/relationships/image" Target="../media/image233.png"/><Relationship Id="rId77" Type="http://schemas.openxmlformats.org/officeDocument/2006/relationships/customXml" Target="../ink/ink719.xml"/><Relationship Id="rId100" Type="http://schemas.openxmlformats.org/officeDocument/2006/relationships/image" Target="../media/image720.png"/><Relationship Id="rId105" Type="http://schemas.openxmlformats.org/officeDocument/2006/relationships/customXml" Target="../ink/ink733.xml"/><Relationship Id="rId126" Type="http://schemas.openxmlformats.org/officeDocument/2006/relationships/image" Target="../media/image733.png"/><Relationship Id="rId147" Type="http://schemas.openxmlformats.org/officeDocument/2006/relationships/customXml" Target="../ink/ink754.xml"/><Relationship Id="rId8" Type="http://schemas.openxmlformats.org/officeDocument/2006/relationships/image" Target="../media/image675.png"/><Relationship Id="rId51" Type="http://schemas.openxmlformats.org/officeDocument/2006/relationships/customXml" Target="../ink/ink706.xml"/><Relationship Id="rId72" Type="http://schemas.openxmlformats.org/officeDocument/2006/relationships/image" Target="../media/image706.png"/><Relationship Id="rId93" Type="http://schemas.openxmlformats.org/officeDocument/2006/relationships/customXml" Target="../ink/ink727.xml"/><Relationship Id="rId98" Type="http://schemas.openxmlformats.org/officeDocument/2006/relationships/image" Target="../media/image719.png"/><Relationship Id="rId121" Type="http://schemas.openxmlformats.org/officeDocument/2006/relationships/customXml" Target="../ink/ink741.xml"/><Relationship Id="rId142" Type="http://schemas.openxmlformats.org/officeDocument/2006/relationships/image" Target="../media/image740.png"/><Relationship Id="rId3" Type="http://schemas.openxmlformats.org/officeDocument/2006/relationships/customXml" Target="../ink/ink682.xml"/><Relationship Id="rId25" Type="http://schemas.openxmlformats.org/officeDocument/2006/relationships/customXml" Target="../ink/ink693.xml"/><Relationship Id="rId46" Type="http://schemas.openxmlformats.org/officeDocument/2006/relationships/image" Target="../media/image694.png"/><Relationship Id="rId67" Type="http://schemas.openxmlformats.org/officeDocument/2006/relationships/customXml" Target="../ink/ink714.xml"/><Relationship Id="rId116" Type="http://schemas.openxmlformats.org/officeDocument/2006/relationships/image" Target="../media/image728.png"/><Relationship Id="rId137" Type="http://schemas.openxmlformats.org/officeDocument/2006/relationships/customXml" Target="../ink/ink749.xml"/><Relationship Id="rId158" Type="http://schemas.openxmlformats.org/officeDocument/2006/relationships/image" Target="../media/image747.png"/><Relationship Id="rId20" Type="http://schemas.openxmlformats.org/officeDocument/2006/relationships/image" Target="../media/image681.png"/><Relationship Id="rId41" Type="http://schemas.openxmlformats.org/officeDocument/2006/relationships/customXml" Target="../ink/ink701.xml"/><Relationship Id="rId62" Type="http://schemas.openxmlformats.org/officeDocument/2006/relationships/image" Target="../media/image701.png"/><Relationship Id="rId83" Type="http://schemas.openxmlformats.org/officeDocument/2006/relationships/customXml" Target="../ink/ink722.xml"/><Relationship Id="rId88" Type="http://schemas.openxmlformats.org/officeDocument/2006/relationships/image" Target="../media/image714.png"/><Relationship Id="rId111" Type="http://schemas.openxmlformats.org/officeDocument/2006/relationships/customXml" Target="../ink/ink736.xml"/><Relationship Id="rId132" Type="http://schemas.openxmlformats.org/officeDocument/2006/relationships/image" Target="../media/image735.png"/><Relationship Id="rId153" Type="http://schemas.openxmlformats.org/officeDocument/2006/relationships/customXml" Target="../ink/ink757.xml"/><Relationship Id="rId15" Type="http://schemas.openxmlformats.org/officeDocument/2006/relationships/customXml" Target="../ink/ink688.xml"/><Relationship Id="rId36" Type="http://schemas.openxmlformats.org/officeDocument/2006/relationships/image" Target="../media/image689.png"/><Relationship Id="rId57" Type="http://schemas.openxmlformats.org/officeDocument/2006/relationships/customXml" Target="../ink/ink709.xml"/><Relationship Id="rId106" Type="http://schemas.openxmlformats.org/officeDocument/2006/relationships/image" Target="../media/image723.png"/><Relationship Id="rId127" Type="http://schemas.openxmlformats.org/officeDocument/2006/relationships/customXml" Target="../ink/ink744.xml"/><Relationship Id="rId10" Type="http://schemas.openxmlformats.org/officeDocument/2006/relationships/image" Target="../media/image676.png"/><Relationship Id="rId31" Type="http://schemas.openxmlformats.org/officeDocument/2006/relationships/customXml" Target="../ink/ink696.xml"/><Relationship Id="rId52" Type="http://schemas.openxmlformats.org/officeDocument/2006/relationships/image" Target="../media/image697.png"/><Relationship Id="rId73" Type="http://schemas.openxmlformats.org/officeDocument/2006/relationships/customXml" Target="../ink/ink717.xml"/><Relationship Id="rId78" Type="http://schemas.openxmlformats.org/officeDocument/2006/relationships/image" Target="../media/image709.png"/><Relationship Id="rId94" Type="http://schemas.openxmlformats.org/officeDocument/2006/relationships/image" Target="../media/image717.png"/><Relationship Id="rId99" Type="http://schemas.openxmlformats.org/officeDocument/2006/relationships/customXml" Target="../ink/ink730.xml"/><Relationship Id="rId101" Type="http://schemas.openxmlformats.org/officeDocument/2006/relationships/customXml" Target="../ink/ink731.xml"/><Relationship Id="rId122" Type="http://schemas.openxmlformats.org/officeDocument/2006/relationships/image" Target="../media/image731.png"/><Relationship Id="rId143" Type="http://schemas.openxmlformats.org/officeDocument/2006/relationships/customXml" Target="../ink/ink752.xml"/><Relationship Id="rId148" Type="http://schemas.openxmlformats.org/officeDocument/2006/relationships/image" Target="../media/image305.png"/><Relationship Id="rId4" Type="http://schemas.openxmlformats.org/officeDocument/2006/relationships/image" Target="../media/image673.png"/><Relationship Id="rId9" Type="http://schemas.openxmlformats.org/officeDocument/2006/relationships/customXml" Target="../ink/ink685.xml"/><Relationship Id="rId26" Type="http://schemas.openxmlformats.org/officeDocument/2006/relationships/image" Target="../media/image684.png"/><Relationship Id="rId47" Type="http://schemas.openxmlformats.org/officeDocument/2006/relationships/customXml" Target="../ink/ink704.xml"/><Relationship Id="rId68" Type="http://schemas.openxmlformats.org/officeDocument/2006/relationships/image" Target="../media/image704.png"/><Relationship Id="rId89" Type="http://schemas.openxmlformats.org/officeDocument/2006/relationships/customXml" Target="../ink/ink725.xml"/><Relationship Id="rId112" Type="http://schemas.openxmlformats.org/officeDocument/2006/relationships/image" Target="../media/image726.png"/><Relationship Id="rId133" Type="http://schemas.openxmlformats.org/officeDocument/2006/relationships/customXml" Target="../ink/ink747.xml"/><Relationship Id="rId154" Type="http://schemas.openxmlformats.org/officeDocument/2006/relationships/image" Target="../media/image745.png"/><Relationship Id="rId16" Type="http://schemas.openxmlformats.org/officeDocument/2006/relationships/image" Target="../media/image679.png"/><Relationship Id="rId37" Type="http://schemas.openxmlformats.org/officeDocument/2006/relationships/customXml" Target="../ink/ink699.xml"/><Relationship Id="rId58" Type="http://schemas.openxmlformats.org/officeDocument/2006/relationships/image" Target="../media/image699.png"/><Relationship Id="rId79" Type="http://schemas.openxmlformats.org/officeDocument/2006/relationships/customXml" Target="../ink/ink720.xml"/><Relationship Id="rId102" Type="http://schemas.openxmlformats.org/officeDocument/2006/relationships/image" Target="../media/image721.png"/><Relationship Id="rId123" Type="http://schemas.openxmlformats.org/officeDocument/2006/relationships/customXml" Target="../ink/ink742.xml"/><Relationship Id="rId144" Type="http://schemas.openxmlformats.org/officeDocument/2006/relationships/image" Target="../media/image741.png"/><Relationship Id="rId90" Type="http://schemas.openxmlformats.org/officeDocument/2006/relationships/image" Target="../media/image715.png"/><Relationship Id="rId27" Type="http://schemas.openxmlformats.org/officeDocument/2006/relationships/customXml" Target="../ink/ink694.xml"/><Relationship Id="rId48" Type="http://schemas.openxmlformats.org/officeDocument/2006/relationships/image" Target="../media/image695.png"/><Relationship Id="rId69" Type="http://schemas.openxmlformats.org/officeDocument/2006/relationships/customXml" Target="../ink/ink715.xml"/><Relationship Id="rId113" Type="http://schemas.openxmlformats.org/officeDocument/2006/relationships/customXml" Target="../ink/ink737.xml"/><Relationship Id="rId134" Type="http://schemas.openxmlformats.org/officeDocument/2006/relationships/image" Target="../media/image736.png"/><Relationship Id="rId80" Type="http://schemas.openxmlformats.org/officeDocument/2006/relationships/image" Target="../media/image710.png"/><Relationship Id="rId155" Type="http://schemas.openxmlformats.org/officeDocument/2006/relationships/customXml" Target="../ink/ink758.xml"/></Relationships>
</file>

<file path=ppt/slides/_rels/slide17.xml.rels><?xml version="1.0" encoding="UTF-8" standalone="yes"?>
<Relationships xmlns="http://schemas.openxmlformats.org/package/2006/relationships"><Relationship Id="rId117" Type="http://schemas.openxmlformats.org/officeDocument/2006/relationships/customXml" Target="../ink/ink819.xml"/><Relationship Id="rId21" Type="http://schemas.openxmlformats.org/officeDocument/2006/relationships/customXml" Target="../ink/ink771.xml"/><Relationship Id="rId63" Type="http://schemas.openxmlformats.org/officeDocument/2006/relationships/customXml" Target="../ink/ink792.xml"/><Relationship Id="rId159" Type="http://schemas.openxmlformats.org/officeDocument/2006/relationships/customXml" Target="../ink/ink840.xml"/><Relationship Id="rId170" Type="http://schemas.openxmlformats.org/officeDocument/2006/relationships/image" Target="../media/image833.png"/><Relationship Id="rId226" Type="http://schemas.openxmlformats.org/officeDocument/2006/relationships/image" Target="../media/image860.png"/><Relationship Id="rId268" Type="http://schemas.openxmlformats.org/officeDocument/2006/relationships/image" Target="../media/image881.png"/><Relationship Id="rId32" Type="http://schemas.openxmlformats.org/officeDocument/2006/relationships/image" Target="../media/image764.png"/><Relationship Id="rId74" Type="http://schemas.openxmlformats.org/officeDocument/2006/relationships/image" Target="../media/image785.png"/><Relationship Id="rId128" Type="http://schemas.openxmlformats.org/officeDocument/2006/relationships/image" Target="../media/image812.png"/><Relationship Id="rId5" Type="http://schemas.openxmlformats.org/officeDocument/2006/relationships/customXml" Target="../ink/ink763.xml"/><Relationship Id="rId181" Type="http://schemas.openxmlformats.org/officeDocument/2006/relationships/customXml" Target="../ink/ink851.xml"/><Relationship Id="rId237" Type="http://schemas.openxmlformats.org/officeDocument/2006/relationships/customXml" Target="../ink/ink879.xml"/><Relationship Id="rId279" Type="http://schemas.openxmlformats.org/officeDocument/2006/relationships/customXml" Target="../ink/ink900.xml"/><Relationship Id="rId43" Type="http://schemas.openxmlformats.org/officeDocument/2006/relationships/customXml" Target="../ink/ink782.xml"/><Relationship Id="rId139" Type="http://schemas.openxmlformats.org/officeDocument/2006/relationships/customXml" Target="../ink/ink830.xml"/><Relationship Id="rId290" Type="http://schemas.openxmlformats.org/officeDocument/2006/relationships/image" Target="../media/image891.png"/><Relationship Id="rId85" Type="http://schemas.openxmlformats.org/officeDocument/2006/relationships/customXml" Target="../ink/ink803.xml"/><Relationship Id="rId150" Type="http://schemas.openxmlformats.org/officeDocument/2006/relationships/image" Target="../media/image823.png"/><Relationship Id="rId192" Type="http://schemas.openxmlformats.org/officeDocument/2006/relationships/image" Target="../media/image843.png"/><Relationship Id="rId206" Type="http://schemas.openxmlformats.org/officeDocument/2006/relationships/image" Target="../media/image850.png"/><Relationship Id="rId248" Type="http://schemas.openxmlformats.org/officeDocument/2006/relationships/image" Target="../media/image871.png"/><Relationship Id="rId12" Type="http://schemas.openxmlformats.org/officeDocument/2006/relationships/image" Target="../media/image754.png"/><Relationship Id="rId33" Type="http://schemas.openxmlformats.org/officeDocument/2006/relationships/customXml" Target="../ink/ink777.xml"/><Relationship Id="rId108" Type="http://schemas.openxmlformats.org/officeDocument/2006/relationships/image" Target="../media/image802.png"/><Relationship Id="rId129" Type="http://schemas.openxmlformats.org/officeDocument/2006/relationships/customXml" Target="../ink/ink825.xml"/><Relationship Id="rId280" Type="http://schemas.openxmlformats.org/officeDocument/2006/relationships/image" Target="../media/image886.png"/><Relationship Id="rId54" Type="http://schemas.openxmlformats.org/officeDocument/2006/relationships/image" Target="../media/image775.png"/><Relationship Id="rId75" Type="http://schemas.openxmlformats.org/officeDocument/2006/relationships/customXml" Target="../ink/ink798.xml"/><Relationship Id="rId96" Type="http://schemas.openxmlformats.org/officeDocument/2006/relationships/image" Target="../media/image796.png"/><Relationship Id="rId140" Type="http://schemas.openxmlformats.org/officeDocument/2006/relationships/image" Target="../media/image818.png"/><Relationship Id="rId161" Type="http://schemas.openxmlformats.org/officeDocument/2006/relationships/customXml" Target="../ink/ink841.xml"/><Relationship Id="rId182" Type="http://schemas.openxmlformats.org/officeDocument/2006/relationships/image" Target="../media/image838.png"/><Relationship Id="rId217" Type="http://schemas.openxmlformats.org/officeDocument/2006/relationships/customXml" Target="../ink/ink869.xml"/><Relationship Id="rId6" Type="http://schemas.openxmlformats.org/officeDocument/2006/relationships/image" Target="../media/image751.png"/><Relationship Id="rId238" Type="http://schemas.openxmlformats.org/officeDocument/2006/relationships/image" Target="../media/image866.png"/><Relationship Id="rId259" Type="http://schemas.openxmlformats.org/officeDocument/2006/relationships/customXml" Target="../ink/ink890.xml"/><Relationship Id="rId23" Type="http://schemas.openxmlformats.org/officeDocument/2006/relationships/customXml" Target="../ink/ink772.xml"/><Relationship Id="rId119" Type="http://schemas.openxmlformats.org/officeDocument/2006/relationships/customXml" Target="../ink/ink820.xml"/><Relationship Id="rId270" Type="http://schemas.openxmlformats.org/officeDocument/2006/relationships/image" Target="../media/image882.png"/><Relationship Id="rId291" Type="http://schemas.openxmlformats.org/officeDocument/2006/relationships/customXml" Target="../ink/ink906.xml"/><Relationship Id="rId44" Type="http://schemas.openxmlformats.org/officeDocument/2006/relationships/image" Target="../media/image770.png"/><Relationship Id="rId65" Type="http://schemas.openxmlformats.org/officeDocument/2006/relationships/customXml" Target="../ink/ink793.xml"/><Relationship Id="rId86" Type="http://schemas.openxmlformats.org/officeDocument/2006/relationships/image" Target="../media/image791.png"/><Relationship Id="rId130" Type="http://schemas.openxmlformats.org/officeDocument/2006/relationships/image" Target="../media/image813.png"/><Relationship Id="rId151" Type="http://schemas.openxmlformats.org/officeDocument/2006/relationships/customXml" Target="../ink/ink836.xml"/><Relationship Id="rId172" Type="http://schemas.openxmlformats.org/officeDocument/2006/relationships/image" Target="../media/image450.png"/><Relationship Id="rId193" Type="http://schemas.openxmlformats.org/officeDocument/2006/relationships/customXml" Target="../ink/ink857.xml"/><Relationship Id="rId207" Type="http://schemas.openxmlformats.org/officeDocument/2006/relationships/customXml" Target="../ink/ink864.xml"/><Relationship Id="rId228" Type="http://schemas.openxmlformats.org/officeDocument/2006/relationships/image" Target="../media/image861.png"/><Relationship Id="rId249" Type="http://schemas.openxmlformats.org/officeDocument/2006/relationships/customXml" Target="../ink/ink885.xml"/><Relationship Id="rId13" Type="http://schemas.openxmlformats.org/officeDocument/2006/relationships/customXml" Target="../ink/ink767.xml"/><Relationship Id="rId109" Type="http://schemas.openxmlformats.org/officeDocument/2006/relationships/customXml" Target="../ink/ink815.xml"/><Relationship Id="rId260" Type="http://schemas.openxmlformats.org/officeDocument/2006/relationships/image" Target="../media/image877.png"/><Relationship Id="rId281" Type="http://schemas.openxmlformats.org/officeDocument/2006/relationships/customXml" Target="../ink/ink901.xml"/><Relationship Id="rId34" Type="http://schemas.openxmlformats.org/officeDocument/2006/relationships/image" Target="../media/image765.png"/><Relationship Id="rId55" Type="http://schemas.openxmlformats.org/officeDocument/2006/relationships/customXml" Target="../ink/ink788.xml"/><Relationship Id="rId76" Type="http://schemas.openxmlformats.org/officeDocument/2006/relationships/image" Target="../media/image786.png"/><Relationship Id="rId97" Type="http://schemas.openxmlformats.org/officeDocument/2006/relationships/customXml" Target="../ink/ink809.xml"/><Relationship Id="rId120" Type="http://schemas.openxmlformats.org/officeDocument/2006/relationships/image" Target="../media/image808.png"/><Relationship Id="rId141" Type="http://schemas.openxmlformats.org/officeDocument/2006/relationships/customXml" Target="../ink/ink831.xml"/><Relationship Id="rId7" Type="http://schemas.openxmlformats.org/officeDocument/2006/relationships/customXml" Target="../ink/ink764.xml"/><Relationship Id="rId162" Type="http://schemas.openxmlformats.org/officeDocument/2006/relationships/image" Target="../media/image829.png"/><Relationship Id="rId183" Type="http://schemas.openxmlformats.org/officeDocument/2006/relationships/customXml" Target="../ink/ink852.xml"/><Relationship Id="rId218" Type="http://schemas.openxmlformats.org/officeDocument/2006/relationships/image" Target="../media/image856.png"/><Relationship Id="rId239" Type="http://schemas.openxmlformats.org/officeDocument/2006/relationships/customXml" Target="../ink/ink880.xml"/><Relationship Id="rId250" Type="http://schemas.openxmlformats.org/officeDocument/2006/relationships/image" Target="../media/image872.png"/><Relationship Id="rId271" Type="http://schemas.openxmlformats.org/officeDocument/2006/relationships/customXml" Target="../ink/ink896.xml"/><Relationship Id="rId292" Type="http://schemas.openxmlformats.org/officeDocument/2006/relationships/image" Target="../media/image892.png"/><Relationship Id="rId24" Type="http://schemas.openxmlformats.org/officeDocument/2006/relationships/image" Target="../media/image760.png"/><Relationship Id="rId45" Type="http://schemas.openxmlformats.org/officeDocument/2006/relationships/customXml" Target="../ink/ink783.xml"/><Relationship Id="rId66" Type="http://schemas.openxmlformats.org/officeDocument/2006/relationships/image" Target="../media/image781.png"/><Relationship Id="rId87" Type="http://schemas.openxmlformats.org/officeDocument/2006/relationships/customXml" Target="../ink/ink804.xml"/><Relationship Id="rId110" Type="http://schemas.openxmlformats.org/officeDocument/2006/relationships/image" Target="../media/image803.png"/><Relationship Id="rId131" Type="http://schemas.openxmlformats.org/officeDocument/2006/relationships/customXml" Target="../ink/ink826.xml"/><Relationship Id="rId152" Type="http://schemas.openxmlformats.org/officeDocument/2006/relationships/image" Target="../media/image824.png"/><Relationship Id="rId173" Type="http://schemas.openxmlformats.org/officeDocument/2006/relationships/customXml" Target="../ink/ink847.xml"/><Relationship Id="rId194" Type="http://schemas.openxmlformats.org/officeDocument/2006/relationships/image" Target="../media/image844.png"/><Relationship Id="rId208" Type="http://schemas.openxmlformats.org/officeDocument/2006/relationships/image" Target="../media/image851.png"/><Relationship Id="rId229" Type="http://schemas.openxmlformats.org/officeDocument/2006/relationships/customXml" Target="../ink/ink875.xml"/><Relationship Id="rId240" Type="http://schemas.openxmlformats.org/officeDocument/2006/relationships/image" Target="../media/image867.png"/><Relationship Id="rId261" Type="http://schemas.openxmlformats.org/officeDocument/2006/relationships/customXml" Target="../ink/ink891.xml"/><Relationship Id="rId14" Type="http://schemas.openxmlformats.org/officeDocument/2006/relationships/image" Target="../media/image755.png"/><Relationship Id="rId35" Type="http://schemas.openxmlformats.org/officeDocument/2006/relationships/customXml" Target="../ink/ink778.xml"/><Relationship Id="rId56" Type="http://schemas.openxmlformats.org/officeDocument/2006/relationships/image" Target="../media/image776.png"/><Relationship Id="rId77" Type="http://schemas.openxmlformats.org/officeDocument/2006/relationships/customXml" Target="../ink/ink799.xml"/><Relationship Id="rId100" Type="http://schemas.openxmlformats.org/officeDocument/2006/relationships/image" Target="../media/image798.png"/><Relationship Id="rId282" Type="http://schemas.openxmlformats.org/officeDocument/2006/relationships/image" Target="../media/image887.png"/><Relationship Id="rId8" Type="http://schemas.openxmlformats.org/officeDocument/2006/relationships/image" Target="../media/image752.png"/><Relationship Id="rId98" Type="http://schemas.openxmlformats.org/officeDocument/2006/relationships/image" Target="../media/image797.png"/><Relationship Id="rId121" Type="http://schemas.openxmlformats.org/officeDocument/2006/relationships/customXml" Target="../ink/ink821.xml"/><Relationship Id="rId142" Type="http://schemas.openxmlformats.org/officeDocument/2006/relationships/image" Target="../media/image819.png"/><Relationship Id="rId163" Type="http://schemas.openxmlformats.org/officeDocument/2006/relationships/customXml" Target="../ink/ink842.xml"/><Relationship Id="rId184" Type="http://schemas.openxmlformats.org/officeDocument/2006/relationships/image" Target="../media/image839.png"/><Relationship Id="rId219" Type="http://schemas.openxmlformats.org/officeDocument/2006/relationships/customXml" Target="../ink/ink870.xml"/><Relationship Id="rId230" Type="http://schemas.openxmlformats.org/officeDocument/2006/relationships/image" Target="../media/image862.png"/><Relationship Id="rId251" Type="http://schemas.openxmlformats.org/officeDocument/2006/relationships/customXml" Target="../ink/ink886.xml"/><Relationship Id="rId25" Type="http://schemas.openxmlformats.org/officeDocument/2006/relationships/customXml" Target="../ink/ink773.xml"/><Relationship Id="rId46" Type="http://schemas.openxmlformats.org/officeDocument/2006/relationships/image" Target="../media/image771.png"/><Relationship Id="rId67" Type="http://schemas.openxmlformats.org/officeDocument/2006/relationships/customXml" Target="../ink/ink794.xml"/><Relationship Id="rId272" Type="http://schemas.openxmlformats.org/officeDocument/2006/relationships/image" Target="../media/image883.png"/><Relationship Id="rId293" Type="http://schemas.openxmlformats.org/officeDocument/2006/relationships/customXml" Target="../ink/ink907.xml"/><Relationship Id="rId88" Type="http://schemas.openxmlformats.org/officeDocument/2006/relationships/image" Target="../media/image792.png"/><Relationship Id="rId111" Type="http://schemas.openxmlformats.org/officeDocument/2006/relationships/customXml" Target="../ink/ink816.xml"/><Relationship Id="rId132" Type="http://schemas.openxmlformats.org/officeDocument/2006/relationships/image" Target="../media/image814.png"/><Relationship Id="rId153" Type="http://schemas.openxmlformats.org/officeDocument/2006/relationships/customXml" Target="../ink/ink837.xml"/><Relationship Id="rId174" Type="http://schemas.openxmlformats.org/officeDocument/2006/relationships/image" Target="../media/image834.png"/><Relationship Id="rId195" Type="http://schemas.openxmlformats.org/officeDocument/2006/relationships/customXml" Target="../ink/ink858.xml"/><Relationship Id="rId209" Type="http://schemas.openxmlformats.org/officeDocument/2006/relationships/customXml" Target="../ink/ink865.xml"/><Relationship Id="rId220" Type="http://schemas.openxmlformats.org/officeDocument/2006/relationships/image" Target="../media/image857.png"/><Relationship Id="rId241" Type="http://schemas.openxmlformats.org/officeDocument/2006/relationships/customXml" Target="../ink/ink881.xml"/><Relationship Id="rId15" Type="http://schemas.openxmlformats.org/officeDocument/2006/relationships/customXml" Target="../ink/ink768.xml"/><Relationship Id="rId36" Type="http://schemas.openxmlformats.org/officeDocument/2006/relationships/image" Target="../media/image766.png"/><Relationship Id="rId57" Type="http://schemas.openxmlformats.org/officeDocument/2006/relationships/customXml" Target="../ink/ink789.xml"/><Relationship Id="rId262" Type="http://schemas.openxmlformats.org/officeDocument/2006/relationships/image" Target="../media/image878.png"/><Relationship Id="rId283" Type="http://schemas.openxmlformats.org/officeDocument/2006/relationships/customXml" Target="../ink/ink902.xml"/><Relationship Id="rId78" Type="http://schemas.openxmlformats.org/officeDocument/2006/relationships/image" Target="../media/image787.png"/><Relationship Id="rId99" Type="http://schemas.openxmlformats.org/officeDocument/2006/relationships/customXml" Target="../ink/ink810.xml"/><Relationship Id="rId101" Type="http://schemas.openxmlformats.org/officeDocument/2006/relationships/customXml" Target="../ink/ink811.xml"/><Relationship Id="rId122" Type="http://schemas.openxmlformats.org/officeDocument/2006/relationships/image" Target="../media/image809.png"/><Relationship Id="rId143" Type="http://schemas.openxmlformats.org/officeDocument/2006/relationships/customXml" Target="../ink/ink832.xml"/><Relationship Id="rId164" Type="http://schemas.openxmlformats.org/officeDocument/2006/relationships/image" Target="../media/image830.png"/><Relationship Id="rId185" Type="http://schemas.openxmlformats.org/officeDocument/2006/relationships/customXml" Target="../ink/ink853.xml"/><Relationship Id="rId9" Type="http://schemas.openxmlformats.org/officeDocument/2006/relationships/customXml" Target="../ink/ink765.xml"/><Relationship Id="rId210" Type="http://schemas.openxmlformats.org/officeDocument/2006/relationships/image" Target="../media/image852.png"/><Relationship Id="rId26" Type="http://schemas.openxmlformats.org/officeDocument/2006/relationships/image" Target="../media/image761.png"/><Relationship Id="rId231" Type="http://schemas.openxmlformats.org/officeDocument/2006/relationships/customXml" Target="../ink/ink876.xml"/><Relationship Id="rId252" Type="http://schemas.openxmlformats.org/officeDocument/2006/relationships/image" Target="../media/image873.png"/><Relationship Id="rId273" Type="http://schemas.openxmlformats.org/officeDocument/2006/relationships/customXml" Target="../ink/ink897.xml"/><Relationship Id="rId294" Type="http://schemas.openxmlformats.org/officeDocument/2006/relationships/image" Target="../media/image893.png"/><Relationship Id="rId47" Type="http://schemas.openxmlformats.org/officeDocument/2006/relationships/customXml" Target="../ink/ink784.xml"/><Relationship Id="rId68" Type="http://schemas.openxmlformats.org/officeDocument/2006/relationships/image" Target="../media/image782.png"/><Relationship Id="rId89" Type="http://schemas.openxmlformats.org/officeDocument/2006/relationships/customXml" Target="../ink/ink805.xml"/><Relationship Id="rId112" Type="http://schemas.openxmlformats.org/officeDocument/2006/relationships/image" Target="../media/image804.png"/><Relationship Id="rId133" Type="http://schemas.openxmlformats.org/officeDocument/2006/relationships/customXml" Target="../ink/ink827.xml"/><Relationship Id="rId154" Type="http://schemas.openxmlformats.org/officeDocument/2006/relationships/image" Target="../media/image825.png"/><Relationship Id="rId175" Type="http://schemas.openxmlformats.org/officeDocument/2006/relationships/customXml" Target="../ink/ink848.xml"/><Relationship Id="rId196" Type="http://schemas.openxmlformats.org/officeDocument/2006/relationships/image" Target="../media/image845.png"/><Relationship Id="rId200" Type="http://schemas.openxmlformats.org/officeDocument/2006/relationships/image" Target="../media/image847.png"/><Relationship Id="rId16" Type="http://schemas.openxmlformats.org/officeDocument/2006/relationships/image" Target="../media/image756.png"/><Relationship Id="rId221" Type="http://schemas.openxmlformats.org/officeDocument/2006/relationships/customXml" Target="../ink/ink871.xml"/><Relationship Id="rId242" Type="http://schemas.openxmlformats.org/officeDocument/2006/relationships/image" Target="../media/image868.png"/><Relationship Id="rId263" Type="http://schemas.openxmlformats.org/officeDocument/2006/relationships/customXml" Target="../ink/ink892.xml"/><Relationship Id="rId284" Type="http://schemas.openxmlformats.org/officeDocument/2006/relationships/image" Target="../media/image888.png"/><Relationship Id="rId37" Type="http://schemas.openxmlformats.org/officeDocument/2006/relationships/customXml" Target="../ink/ink779.xml"/><Relationship Id="rId58" Type="http://schemas.openxmlformats.org/officeDocument/2006/relationships/image" Target="../media/image777.png"/><Relationship Id="rId79" Type="http://schemas.openxmlformats.org/officeDocument/2006/relationships/customXml" Target="../ink/ink800.xml"/><Relationship Id="rId102" Type="http://schemas.openxmlformats.org/officeDocument/2006/relationships/image" Target="../media/image799.png"/><Relationship Id="rId123" Type="http://schemas.openxmlformats.org/officeDocument/2006/relationships/customXml" Target="../ink/ink822.xml"/><Relationship Id="rId144" Type="http://schemas.openxmlformats.org/officeDocument/2006/relationships/image" Target="../media/image820.png"/><Relationship Id="rId90" Type="http://schemas.openxmlformats.org/officeDocument/2006/relationships/image" Target="../media/image793.png"/><Relationship Id="rId165" Type="http://schemas.openxmlformats.org/officeDocument/2006/relationships/customXml" Target="../ink/ink843.xml"/><Relationship Id="rId186" Type="http://schemas.openxmlformats.org/officeDocument/2006/relationships/image" Target="../media/image840.png"/><Relationship Id="rId211" Type="http://schemas.openxmlformats.org/officeDocument/2006/relationships/customXml" Target="../ink/ink866.xml"/><Relationship Id="rId232" Type="http://schemas.openxmlformats.org/officeDocument/2006/relationships/image" Target="../media/image863.png"/><Relationship Id="rId253" Type="http://schemas.openxmlformats.org/officeDocument/2006/relationships/customXml" Target="../ink/ink887.xml"/><Relationship Id="rId274" Type="http://schemas.openxmlformats.org/officeDocument/2006/relationships/image" Target="../media/image884.png"/><Relationship Id="rId295" Type="http://schemas.openxmlformats.org/officeDocument/2006/relationships/customXml" Target="../ink/ink908.xml"/><Relationship Id="rId27" Type="http://schemas.openxmlformats.org/officeDocument/2006/relationships/customXml" Target="../ink/ink774.xml"/><Relationship Id="rId48" Type="http://schemas.openxmlformats.org/officeDocument/2006/relationships/image" Target="../media/image772.png"/><Relationship Id="rId69" Type="http://schemas.openxmlformats.org/officeDocument/2006/relationships/customXml" Target="../ink/ink795.xml"/><Relationship Id="rId113" Type="http://schemas.openxmlformats.org/officeDocument/2006/relationships/customXml" Target="../ink/ink817.xml"/><Relationship Id="rId134" Type="http://schemas.openxmlformats.org/officeDocument/2006/relationships/image" Target="../media/image815.png"/><Relationship Id="rId80" Type="http://schemas.openxmlformats.org/officeDocument/2006/relationships/image" Target="../media/image788.png"/><Relationship Id="rId155" Type="http://schemas.openxmlformats.org/officeDocument/2006/relationships/customXml" Target="../ink/ink838.xml"/><Relationship Id="rId176" Type="http://schemas.openxmlformats.org/officeDocument/2006/relationships/image" Target="../media/image835.png"/><Relationship Id="rId197" Type="http://schemas.openxmlformats.org/officeDocument/2006/relationships/customXml" Target="../ink/ink859.xml"/><Relationship Id="rId201" Type="http://schemas.openxmlformats.org/officeDocument/2006/relationships/customXml" Target="../ink/ink861.xml"/><Relationship Id="rId222" Type="http://schemas.openxmlformats.org/officeDocument/2006/relationships/image" Target="../media/image858.png"/><Relationship Id="rId243" Type="http://schemas.openxmlformats.org/officeDocument/2006/relationships/customXml" Target="../ink/ink882.xml"/><Relationship Id="rId264" Type="http://schemas.openxmlformats.org/officeDocument/2006/relationships/image" Target="../media/image879.png"/><Relationship Id="rId285" Type="http://schemas.openxmlformats.org/officeDocument/2006/relationships/customXml" Target="../ink/ink903.xml"/><Relationship Id="rId17" Type="http://schemas.openxmlformats.org/officeDocument/2006/relationships/customXml" Target="../ink/ink769.xml"/><Relationship Id="rId38" Type="http://schemas.openxmlformats.org/officeDocument/2006/relationships/image" Target="../media/image767.png"/><Relationship Id="rId59" Type="http://schemas.openxmlformats.org/officeDocument/2006/relationships/customXml" Target="../ink/ink790.xml"/><Relationship Id="rId103" Type="http://schemas.openxmlformats.org/officeDocument/2006/relationships/customXml" Target="../ink/ink812.xml"/><Relationship Id="rId124" Type="http://schemas.openxmlformats.org/officeDocument/2006/relationships/image" Target="../media/image810.png"/><Relationship Id="rId70" Type="http://schemas.openxmlformats.org/officeDocument/2006/relationships/image" Target="../media/image783.png"/><Relationship Id="rId91" Type="http://schemas.openxmlformats.org/officeDocument/2006/relationships/customXml" Target="../ink/ink806.xml"/><Relationship Id="rId145" Type="http://schemas.openxmlformats.org/officeDocument/2006/relationships/customXml" Target="../ink/ink833.xml"/><Relationship Id="rId166" Type="http://schemas.openxmlformats.org/officeDocument/2006/relationships/image" Target="../media/image831.png"/><Relationship Id="rId187" Type="http://schemas.openxmlformats.org/officeDocument/2006/relationships/customXml" Target="../ink/ink854.xml"/><Relationship Id="rId1" Type="http://schemas.openxmlformats.org/officeDocument/2006/relationships/tags" Target="../tags/tag13.xml"/><Relationship Id="rId212" Type="http://schemas.openxmlformats.org/officeDocument/2006/relationships/image" Target="../media/image853.png"/><Relationship Id="rId233" Type="http://schemas.openxmlformats.org/officeDocument/2006/relationships/customXml" Target="../ink/ink877.xml"/><Relationship Id="rId254" Type="http://schemas.openxmlformats.org/officeDocument/2006/relationships/image" Target="../media/image874.png"/><Relationship Id="rId28" Type="http://schemas.openxmlformats.org/officeDocument/2006/relationships/image" Target="../media/image762.png"/><Relationship Id="rId49" Type="http://schemas.openxmlformats.org/officeDocument/2006/relationships/customXml" Target="../ink/ink785.xml"/><Relationship Id="rId114" Type="http://schemas.openxmlformats.org/officeDocument/2006/relationships/image" Target="../media/image805.png"/><Relationship Id="rId275" Type="http://schemas.openxmlformats.org/officeDocument/2006/relationships/customXml" Target="../ink/ink898.xml"/><Relationship Id="rId296" Type="http://schemas.openxmlformats.org/officeDocument/2006/relationships/image" Target="../media/image894.png"/><Relationship Id="rId60" Type="http://schemas.openxmlformats.org/officeDocument/2006/relationships/image" Target="../media/image778.png"/><Relationship Id="rId81" Type="http://schemas.openxmlformats.org/officeDocument/2006/relationships/customXml" Target="../ink/ink801.xml"/><Relationship Id="rId135" Type="http://schemas.openxmlformats.org/officeDocument/2006/relationships/customXml" Target="../ink/ink828.xml"/><Relationship Id="rId156" Type="http://schemas.openxmlformats.org/officeDocument/2006/relationships/image" Target="../media/image826.png"/><Relationship Id="rId177" Type="http://schemas.openxmlformats.org/officeDocument/2006/relationships/customXml" Target="../ink/ink849.xml"/><Relationship Id="rId198" Type="http://schemas.openxmlformats.org/officeDocument/2006/relationships/image" Target="../media/image846.png"/><Relationship Id="rId202" Type="http://schemas.openxmlformats.org/officeDocument/2006/relationships/image" Target="../media/image848.png"/><Relationship Id="rId223" Type="http://schemas.openxmlformats.org/officeDocument/2006/relationships/customXml" Target="../ink/ink872.xml"/><Relationship Id="rId244" Type="http://schemas.openxmlformats.org/officeDocument/2006/relationships/image" Target="../media/image869.png"/><Relationship Id="rId18" Type="http://schemas.openxmlformats.org/officeDocument/2006/relationships/image" Target="../media/image757.png"/><Relationship Id="rId39" Type="http://schemas.openxmlformats.org/officeDocument/2006/relationships/customXml" Target="../ink/ink780.xml"/><Relationship Id="rId265" Type="http://schemas.openxmlformats.org/officeDocument/2006/relationships/customXml" Target="../ink/ink893.xml"/><Relationship Id="rId286" Type="http://schemas.openxmlformats.org/officeDocument/2006/relationships/image" Target="../media/image889.png"/><Relationship Id="rId50" Type="http://schemas.openxmlformats.org/officeDocument/2006/relationships/image" Target="../media/image773.png"/><Relationship Id="rId104" Type="http://schemas.openxmlformats.org/officeDocument/2006/relationships/image" Target="../media/image800.png"/><Relationship Id="rId125" Type="http://schemas.openxmlformats.org/officeDocument/2006/relationships/customXml" Target="../ink/ink823.xml"/><Relationship Id="rId146" Type="http://schemas.openxmlformats.org/officeDocument/2006/relationships/image" Target="../media/image821.png"/><Relationship Id="rId167" Type="http://schemas.openxmlformats.org/officeDocument/2006/relationships/customXml" Target="../ink/ink844.xml"/><Relationship Id="rId188" Type="http://schemas.openxmlformats.org/officeDocument/2006/relationships/image" Target="../media/image841.png"/><Relationship Id="rId71" Type="http://schemas.openxmlformats.org/officeDocument/2006/relationships/customXml" Target="../ink/ink796.xml"/><Relationship Id="rId92" Type="http://schemas.openxmlformats.org/officeDocument/2006/relationships/image" Target="../media/image794.png"/><Relationship Id="rId213" Type="http://schemas.openxmlformats.org/officeDocument/2006/relationships/customXml" Target="../ink/ink867.xml"/><Relationship Id="rId234" Type="http://schemas.openxmlformats.org/officeDocument/2006/relationships/image" Target="../media/image864.png"/><Relationship Id="rId2" Type="http://schemas.openxmlformats.org/officeDocument/2006/relationships/slideLayout" Target="../slideLayouts/slideLayout2.xml"/><Relationship Id="rId29" Type="http://schemas.openxmlformats.org/officeDocument/2006/relationships/customXml" Target="../ink/ink775.xml"/><Relationship Id="rId255" Type="http://schemas.openxmlformats.org/officeDocument/2006/relationships/customXml" Target="../ink/ink888.xml"/><Relationship Id="rId276" Type="http://schemas.openxmlformats.org/officeDocument/2006/relationships/image" Target="../media/image332.png"/><Relationship Id="rId40" Type="http://schemas.openxmlformats.org/officeDocument/2006/relationships/image" Target="../media/image768.png"/><Relationship Id="rId115" Type="http://schemas.openxmlformats.org/officeDocument/2006/relationships/customXml" Target="../ink/ink818.xml"/><Relationship Id="rId136" Type="http://schemas.openxmlformats.org/officeDocument/2006/relationships/image" Target="../media/image816.png"/><Relationship Id="rId157" Type="http://schemas.openxmlformats.org/officeDocument/2006/relationships/customXml" Target="../ink/ink839.xml"/><Relationship Id="rId178" Type="http://schemas.openxmlformats.org/officeDocument/2006/relationships/image" Target="../media/image836.png"/><Relationship Id="rId61" Type="http://schemas.openxmlformats.org/officeDocument/2006/relationships/customXml" Target="../ink/ink791.xml"/><Relationship Id="rId82" Type="http://schemas.openxmlformats.org/officeDocument/2006/relationships/image" Target="../media/image789.png"/><Relationship Id="rId199" Type="http://schemas.openxmlformats.org/officeDocument/2006/relationships/customXml" Target="../ink/ink860.xml"/><Relationship Id="rId203" Type="http://schemas.openxmlformats.org/officeDocument/2006/relationships/customXml" Target="../ink/ink862.xml"/><Relationship Id="rId19" Type="http://schemas.openxmlformats.org/officeDocument/2006/relationships/customXml" Target="../ink/ink770.xml"/><Relationship Id="rId224" Type="http://schemas.openxmlformats.org/officeDocument/2006/relationships/image" Target="../media/image859.png"/><Relationship Id="rId245" Type="http://schemas.openxmlformats.org/officeDocument/2006/relationships/customXml" Target="../ink/ink883.xml"/><Relationship Id="rId266" Type="http://schemas.openxmlformats.org/officeDocument/2006/relationships/image" Target="../media/image880.png"/><Relationship Id="rId287" Type="http://schemas.openxmlformats.org/officeDocument/2006/relationships/customXml" Target="../ink/ink904.xml"/><Relationship Id="rId30" Type="http://schemas.openxmlformats.org/officeDocument/2006/relationships/image" Target="../media/image763.png"/><Relationship Id="rId105" Type="http://schemas.openxmlformats.org/officeDocument/2006/relationships/customXml" Target="../ink/ink813.xml"/><Relationship Id="rId126" Type="http://schemas.openxmlformats.org/officeDocument/2006/relationships/image" Target="../media/image811.png"/><Relationship Id="rId147" Type="http://schemas.openxmlformats.org/officeDocument/2006/relationships/customXml" Target="../ink/ink834.xml"/><Relationship Id="rId168" Type="http://schemas.openxmlformats.org/officeDocument/2006/relationships/image" Target="../media/image832.png"/><Relationship Id="rId51" Type="http://schemas.openxmlformats.org/officeDocument/2006/relationships/customXml" Target="../ink/ink786.xml"/><Relationship Id="rId72" Type="http://schemas.openxmlformats.org/officeDocument/2006/relationships/image" Target="../media/image784.png"/><Relationship Id="rId93" Type="http://schemas.openxmlformats.org/officeDocument/2006/relationships/customXml" Target="../ink/ink807.xml"/><Relationship Id="rId189" Type="http://schemas.openxmlformats.org/officeDocument/2006/relationships/customXml" Target="../ink/ink855.xml"/><Relationship Id="rId3" Type="http://schemas.openxmlformats.org/officeDocument/2006/relationships/customXml" Target="../ink/ink762.xml"/><Relationship Id="rId214" Type="http://schemas.openxmlformats.org/officeDocument/2006/relationships/image" Target="../media/image854.png"/><Relationship Id="rId235" Type="http://schemas.openxmlformats.org/officeDocument/2006/relationships/customXml" Target="../ink/ink878.xml"/><Relationship Id="rId256" Type="http://schemas.openxmlformats.org/officeDocument/2006/relationships/image" Target="../media/image875.png"/><Relationship Id="rId277" Type="http://schemas.openxmlformats.org/officeDocument/2006/relationships/customXml" Target="../ink/ink899.xml"/><Relationship Id="rId116" Type="http://schemas.openxmlformats.org/officeDocument/2006/relationships/image" Target="../media/image806.png"/><Relationship Id="rId137" Type="http://schemas.openxmlformats.org/officeDocument/2006/relationships/customXml" Target="../ink/ink829.xml"/><Relationship Id="rId158" Type="http://schemas.openxmlformats.org/officeDocument/2006/relationships/image" Target="../media/image827.png"/><Relationship Id="rId20" Type="http://schemas.openxmlformats.org/officeDocument/2006/relationships/image" Target="../media/image758.png"/><Relationship Id="rId41" Type="http://schemas.openxmlformats.org/officeDocument/2006/relationships/customXml" Target="../ink/ink781.xml"/><Relationship Id="rId62" Type="http://schemas.openxmlformats.org/officeDocument/2006/relationships/image" Target="../media/image779.png"/><Relationship Id="rId83" Type="http://schemas.openxmlformats.org/officeDocument/2006/relationships/customXml" Target="../ink/ink802.xml"/><Relationship Id="rId179" Type="http://schemas.openxmlformats.org/officeDocument/2006/relationships/customXml" Target="../ink/ink850.xml"/><Relationship Id="rId190" Type="http://schemas.openxmlformats.org/officeDocument/2006/relationships/image" Target="../media/image842.png"/><Relationship Id="rId204" Type="http://schemas.openxmlformats.org/officeDocument/2006/relationships/image" Target="../media/image849.png"/><Relationship Id="rId225" Type="http://schemas.openxmlformats.org/officeDocument/2006/relationships/customXml" Target="../ink/ink873.xml"/><Relationship Id="rId246" Type="http://schemas.openxmlformats.org/officeDocument/2006/relationships/image" Target="../media/image870.png"/><Relationship Id="rId267" Type="http://schemas.openxmlformats.org/officeDocument/2006/relationships/customXml" Target="../ink/ink894.xml"/><Relationship Id="rId288" Type="http://schemas.openxmlformats.org/officeDocument/2006/relationships/image" Target="../media/image890.png"/><Relationship Id="rId106" Type="http://schemas.openxmlformats.org/officeDocument/2006/relationships/image" Target="../media/image801.png"/><Relationship Id="rId127" Type="http://schemas.openxmlformats.org/officeDocument/2006/relationships/customXml" Target="../ink/ink824.xml"/><Relationship Id="rId10" Type="http://schemas.openxmlformats.org/officeDocument/2006/relationships/image" Target="../media/image753.png"/><Relationship Id="rId31" Type="http://schemas.openxmlformats.org/officeDocument/2006/relationships/customXml" Target="../ink/ink776.xml"/><Relationship Id="rId52" Type="http://schemas.openxmlformats.org/officeDocument/2006/relationships/image" Target="../media/image774.png"/><Relationship Id="rId73" Type="http://schemas.openxmlformats.org/officeDocument/2006/relationships/customXml" Target="../ink/ink797.xml"/><Relationship Id="rId94" Type="http://schemas.openxmlformats.org/officeDocument/2006/relationships/image" Target="../media/image795.png"/><Relationship Id="rId148" Type="http://schemas.openxmlformats.org/officeDocument/2006/relationships/image" Target="../media/image822.png"/><Relationship Id="rId169" Type="http://schemas.openxmlformats.org/officeDocument/2006/relationships/customXml" Target="../ink/ink845.xml"/><Relationship Id="rId4" Type="http://schemas.openxmlformats.org/officeDocument/2006/relationships/image" Target="../media/image750.png"/><Relationship Id="rId180" Type="http://schemas.openxmlformats.org/officeDocument/2006/relationships/image" Target="../media/image837.png"/><Relationship Id="rId215" Type="http://schemas.openxmlformats.org/officeDocument/2006/relationships/customXml" Target="../ink/ink868.xml"/><Relationship Id="rId236" Type="http://schemas.openxmlformats.org/officeDocument/2006/relationships/image" Target="../media/image865.png"/><Relationship Id="rId257" Type="http://schemas.openxmlformats.org/officeDocument/2006/relationships/customXml" Target="../ink/ink889.xml"/><Relationship Id="rId278" Type="http://schemas.openxmlformats.org/officeDocument/2006/relationships/image" Target="../media/image885.png"/><Relationship Id="rId42" Type="http://schemas.openxmlformats.org/officeDocument/2006/relationships/image" Target="../media/image769.png"/><Relationship Id="rId84" Type="http://schemas.openxmlformats.org/officeDocument/2006/relationships/image" Target="../media/image790.png"/><Relationship Id="rId138" Type="http://schemas.openxmlformats.org/officeDocument/2006/relationships/image" Target="../media/image817.png"/><Relationship Id="rId191" Type="http://schemas.openxmlformats.org/officeDocument/2006/relationships/customXml" Target="../ink/ink856.xml"/><Relationship Id="rId205" Type="http://schemas.openxmlformats.org/officeDocument/2006/relationships/customXml" Target="../ink/ink863.xml"/><Relationship Id="rId247" Type="http://schemas.openxmlformats.org/officeDocument/2006/relationships/customXml" Target="../ink/ink884.xml"/><Relationship Id="rId107" Type="http://schemas.openxmlformats.org/officeDocument/2006/relationships/customXml" Target="../ink/ink814.xml"/><Relationship Id="rId289" Type="http://schemas.openxmlformats.org/officeDocument/2006/relationships/customXml" Target="../ink/ink905.xml"/><Relationship Id="rId11" Type="http://schemas.openxmlformats.org/officeDocument/2006/relationships/customXml" Target="../ink/ink766.xml"/><Relationship Id="rId53" Type="http://schemas.openxmlformats.org/officeDocument/2006/relationships/customXml" Target="../ink/ink787.xml"/><Relationship Id="rId149" Type="http://schemas.openxmlformats.org/officeDocument/2006/relationships/customXml" Target="../ink/ink835.xml"/><Relationship Id="rId95" Type="http://schemas.openxmlformats.org/officeDocument/2006/relationships/customXml" Target="../ink/ink808.xml"/><Relationship Id="rId160" Type="http://schemas.openxmlformats.org/officeDocument/2006/relationships/image" Target="../media/image828.png"/><Relationship Id="rId216" Type="http://schemas.openxmlformats.org/officeDocument/2006/relationships/image" Target="../media/image855.png"/><Relationship Id="rId258" Type="http://schemas.openxmlformats.org/officeDocument/2006/relationships/image" Target="../media/image876.png"/><Relationship Id="rId22" Type="http://schemas.openxmlformats.org/officeDocument/2006/relationships/image" Target="../media/image759.png"/><Relationship Id="rId64" Type="http://schemas.openxmlformats.org/officeDocument/2006/relationships/image" Target="../media/image780.png"/><Relationship Id="rId118" Type="http://schemas.openxmlformats.org/officeDocument/2006/relationships/image" Target="../media/image807.png"/><Relationship Id="rId171" Type="http://schemas.openxmlformats.org/officeDocument/2006/relationships/customXml" Target="../ink/ink846.xml"/><Relationship Id="rId227" Type="http://schemas.openxmlformats.org/officeDocument/2006/relationships/customXml" Target="../ink/ink874.xml"/><Relationship Id="rId269" Type="http://schemas.openxmlformats.org/officeDocument/2006/relationships/customXml" Target="../ink/ink895.xml"/></Relationships>
</file>

<file path=ppt/slides/_rels/slide18.xml.rels><?xml version="1.0" encoding="UTF-8" standalone="yes"?>
<Relationships xmlns="http://schemas.openxmlformats.org/package/2006/relationships"><Relationship Id="rId26" Type="http://schemas.openxmlformats.org/officeDocument/2006/relationships/image" Target="../media/image905.png"/><Relationship Id="rId21" Type="http://schemas.openxmlformats.org/officeDocument/2006/relationships/customXml" Target="../ink/ink918.xml"/><Relationship Id="rId42" Type="http://schemas.openxmlformats.org/officeDocument/2006/relationships/image" Target="../media/image912.png"/><Relationship Id="rId47" Type="http://schemas.openxmlformats.org/officeDocument/2006/relationships/customXml" Target="../ink/ink931.xml"/><Relationship Id="rId63" Type="http://schemas.openxmlformats.org/officeDocument/2006/relationships/customXml" Target="../ink/ink939.xml"/><Relationship Id="rId68" Type="http://schemas.openxmlformats.org/officeDocument/2006/relationships/image" Target="../media/image925.png"/><Relationship Id="rId2" Type="http://schemas.openxmlformats.org/officeDocument/2006/relationships/slideLayout" Target="../slideLayouts/slideLayout2.xml"/><Relationship Id="rId16" Type="http://schemas.openxmlformats.org/officeDocument/2006/relationships/image" Target="../media/image901.png"/><Relationship Id="rId29" Type="http://schemas.openxmlformats.org/officeDocument/2006/relationships/customXml" Target="../ink/ink922.xml"/><Relationship Id="rId11" Type="http://schemas.openxmlformats.org/officeDocument/2006/relationships/customXml" Target="../ink/ink913.xml"/><Relationship Id="rId24" Type="http://schemas.openxmlformats.org/officeDocument/2006/relationships/image" Target="../media/image904.png"/><Relationship Id="rId32" Type="http://schemas.openxmlformats.org/officeDocument/2006/relationships/image" Target="../media/image305.png"/><Relationship Id="rId37" Type="http://schemas.openxmlformats.org/officeDocument/2006/relationships/customXml" Target="../ink/ink926.xml"/><Relationship Id="rId40" Type="http://schemas.openxmlformats.org/officeDocument/2006/relationships/image" Target="../media/image911.png"/><Relationship Id="rId45" Type="http://schemas.openxmlformats.org/officeDocument/2006/relationships/customXml" Target="../ink/ink930.xml"/><Relationship Id="rId53" Type="http://schemas.openxmlformats.org/officeDocument/2006/relationships/customXml" Target="../ink/ink934.xml"/><Relationship Id="rId58" Type="http://schemas.openxmlformats.org/officeDocument/2006/relationships/image" Target="../media/image920.png"/><Relationship Id="rId66" Type="http://schemas.openxmlformats.org/officeDocument/2006/relationships/image" Target="../media/image924.png"/><Relationship Id="rId74" Type="http://schemas.openxmlformats.org/officeDocument/2006/relationships/image" Target="../media/image928.png"/><Relationship Id="rId5" Type="http://schemas.openxmlformats.org/officeDocument/2006/relationships/customXml" Target="../ink/ink910.xml"/><Relationship Id="rId61" Type="http://schemas.openxmlformats.org/officeDocument/2006/relationships/customXml" Target="../ink/ink938.xml"/><Relationship Id="rId19" Type="http://schemas.openxmlformats.org/officeDocument/2006/relationships/customXml" Target="../ink/ink917.xml"/><Relationship Id="rId14" Type="http://schemas.openxmlformats.org/officeDocument/2006/relationships/image" Target="../media/image900.png"/><Relationship Id="rId22" Type="http://schemas.openxmlformats.org/officeDocument/2006/relationships/image" Target="../media/image559.png"/><Relationship Id="rId27" Type="http://schemas.openxmlformats.org/officeDocument/2006/relationships/customXml" Target="../ink/ink921.xml"/><Relationship Id="rId30" Type="http://schemas.openxmlformats.org/officeDocument/2006/relationships/image" Target="../media/image907.png"/><Relationship Id="rId35" Type="http://schemas.openxmlformats.org/officeDocument/2006/relationships/customXml" Target="../ink/ink925.xml"/><Relationship Id="rId43" Type="http://schemas.openxmlformats.org/officeDocument/2006/relationships/customXml" Target="../ink/ink929.xml"/><Relationship Id="rId48" Type="http://schemas.openxmlformats.org/officeDocument/2006/relationships/image" Target="../media/image915.png"/><Relationship Id="rId56" Type="http://schemas.openxmlformats.org/officeDocument/2006/relationships/image" Target="../media/image919.png"/><Relationship Id="rId64" Type="http://schemas.openxmlformats.org/officeDocument/2006/relationships/image" Target="../media/image923.png"/><Relationship Id="rId69" Type="http://schemas.openxmlformats.org/officeDocument/2006/relationships/customXml" Target="../ink/ink942.xml"/><Relationship Id="rId8" Type="http://schemas.openxmlformats.org/officeDocument/2006/relationships/image" Target="../media/image897.png"/><Relationship Id="rId51" Type="http://schemas.openxmlformats.org/officeDocument/2006/relationships/customXml" Target="../ink/ink933.xml"/><Relationship Id="rId72" Type="http://schemas.openxmlformats.org/officeDocument/2006/relationships/image" Target="../media/image927.png"/><Relationship Id="rId3" Type="http://schemas.openxmlformats.org/officeDocument/2006/relationships/customXml" Target="../ink/ink909.xml"/><Relationship Id="rId12" Type="http://schemas.openxmlformats.org/officeDocument/2006/relationships/image" Target="../media/image899.png"/><Relationship Id="rId17" Type="http://schemas.openxmlformats.org/officeDocument/2006/relationships/customXml" Target="../ink/ink916.xml"/><Relationship Id="rId25" Type="http://schemas.openxmlformats.org/officeDocument/2006/relationships/customXml" Target="../ink/ink920.xml"/><Relationship Id="rId33" Type="http://schemas.openxmlformats.org/officeDocument/2006/relationships/customXml" Target="../ink/ink924.xml"/><Relationship Id="rId38" Type="http://schemas.openxmlformats.org/officeDocument/2006/relationships/image" Target="../media/image910.png"/><Relationship Id="rId46" Type="http://schemas.openxmlformats.org/officeDocument/2006/relationships/image" Target="../media/image914.png"/><Relationship Id="rId59" Type="http://schemas.openxmlformats.org/officeDocument/2006/relationships/customXml" Target="../ink/ink937.xml"/><Relationship Id="rId67" Type="http://schemas.openxmlformats.org/officeDocument/2006/relationships/customXml" Target="../ink/ink941.xml"/><Relationship Id="rId20" Type="http://schemas.openxmlformats.org/officeDocument/2006/relationships/image" Target="../media/image903.png"/><Relationship Id="rId41" Type="http://schemas.openxmlformats.org/officeDocument/2006/relationships/customXml" Target="../ink/ink928.xml"/><Relationship Id="rId54" Type="http://schemas.openxmlformats.org/officeDocument/2006/relationships/image" Target="../media/image918.png"/><Relationship Id="rId62" Type="http://schemas.openxmlformats.org/officeDocument/2006/relationships/image" Target="../media/image922.png"/><Relationship Id="rId70" Type="http://schemas.openxmlformats.org/officeDocument/2006/relationships/image" Target="../media/image926.png"/><Relationship Id="rId1" Type="http://schemas.openxmlformats.org/officeDocument/2006/relationships/tags" Target="../tags/tag14.xml"/><Relationship Id="rId6" Type="http://schemas.openxmlformats.org/officeDocument/2006/relationships/image" Target="../media/image896.png"/><Relationship Id="rId15" Type="http://schemas.openxmlformats.org/officeDocument/2006/relationships/customXml" Target="../ink/ink915.xml"/><Relationship Id="rId23" Type="http://schemas.openxmlformats.org/officeDocument/2006/relationships/customXml" Target="../ink/ink919.xml"/><Relationship Id="rId28" Type="http://schemas.openxmlformats.org/officeDocument/2006/relationships/image" Target="../media/image906.png"/><Relationship Id="rId36" Type="http://schemas.openxmlformats.org/officeDocument/2006/relationships/image" Target="../media/image909.png"/><Relationship Id="rId49" Type="http://schemas.openxmlformats.org/officeDocument/2006/relationships/customXml" Target="../ink/ink932.xml"/><Relationship Id="rId57" Type="http://schemas.openxmlformats.org/officeDocument/2006/relationships/customXml" Target="../ink/ink936.xml"/><Relationship Id="rId10" Type="http://schemas.openxmlformats.org/officeDocument/2006/relationships/image" Target="../media/image898.png"/><Relationship Id="rId31" Type="http://schemas.openxmlformats.org/officeDocument/2006/relationships/customXml" Target="../ink/ink923.xml"/><Relationship Id="rId44" Type="http://schemas.openxmlformats.org/officeDocument/2006/relationships/image" Target="../media/image913.png"/><Relationship Id="rId52" Type="http://schemas.openxmlformats.org/officeDocument/2006/relationships/image" Target="../media/image917.png"/><Relationship Id="rId60" Type="http://schemas.openxmlformats.org/officeDocument/2006/relationships/image" Target="../media/image921.png"/><Relationship Id="rId65" Type="http://schemas.openxmlformats.org/officeDocument/2006/relationships/customXml" Target="../ink/ink940.xml"/><Relationship Id="rId73" Type="http://schemas.openxmlformats.org/officeDocument/2006/relationships/customXml" Target="../ink/ink944.xml"/><Relationship Id="rId4" Type="http://schemas.openxmlformats.org/officeDocument/2006/relationships/image" Target="../media/image895.png"/><Relationship Id="rId9" Type="http://schemas.openxmlformats.org/officeDocument/2006/relationships/customXml" Target="../ink/ink912.xml"/><Relationship Id="rId13" Type="http://schemas.openxmlformats.org/officeDocument/2006/relationships/customXml" Target="../ink/ink914.xml"/><Relationship Id="rId18" Type="http://schemas.openxmlformats.org/officeDocument/2006/relationships/image" Target="../media/image902.png"/><Relationship Id="rId39" Type="http://schemas.openxmlformats.org/officeDocument/2006/relationships/customXml" Target="../ink/ink927.xml"/><Relationship Id="rId34" Type="http://schemas.openxmlformats.org/officeDocument/2006/relationships/image" Target="../media/image908.png"/><Relationship Id="rId50" Type="http://schemas.openxmlformats.org/officeDocument/2006/relationships/image" Target="../media/image916.png"/><Relationship Id="rId55" Type="http://schemas.openxmlformats.org/officeDocument/2006/relationships/customXml" Target="../ink/ink935.xml"/><Relationship Id="rId7" Type="http://schemas.openxmlformats.org/officeDocument/2006/relationships/customXml" Target="../ink/ink911.xml"/><Relationship Id="rId71" Type="http://schemas.openxmlformats.org/officeDocument/2006/relationships/customXml" Target="../ink/ink943.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18.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19.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8B4C8-7F3F-44BA-899E-372F95B18DA1}"/>
              </a:ext>
            </a:extLst>
          </p:cNvPr>
          <p:cNvSpPr>
            <a:spLocks noGrp="1"/>
          </p:cNvSpPr>
          <p:nvPr>
            <p:ph type="ctrTitle"/>
          </p:nvPr>
        </p:nvSpPr>
        <p:spPr>
          <a:xfrm>
            <a:off x="683568" y="1988840"/>
            <a:ext cx="8640960" cy="1470025"/>
          </a:xfrm>
        </p:spPr>
        <p:txBody>
          <a:bodyPr>
            <a:noAutofit/>
          </a:bodyPr>
          <a:lstStyle/>
          <a:p>
            <a:r>
              <a:rPr lang="en-GB" sz="4800" dirty="0">
                <a:solidFill>
                  <a:srgbClr val="FFFF00"/>
                </a:solidFill>
              </a:rPr>
              <a:t>Management Accounting</a:t>
            </a:r>
            <a:br>
              <a:rPr lang="en-GB" sz="4800" dirty="0">
                <a:solidFill>
                  <a:srgbClr val="FFFF00"/>
                </a:solidFill>
              </a:rPr>
            </a:br>
            <a:endParaRPr lang="en-GB" sz="4800" dirty="0">
              <a:solidFill>
                <a:srgbClr val="FFFF00"/>
              </a:solidFill>
            </a:endParaRPr>
          </a:p>
        </p:txBody>
      </p:sp>
      <p:sp>
        <p:nvSpPr>
          <p:cNvPr id="3" name="Subtitle 2">
            <a:extLst>
              <a:ext uri="{FF2B5EF4-FFF2-40B4-BE49-F238E27FC236}">
                <a16:creationId xmlns:a16="http://schemas.microsoft.com/office/drawing/2014/main" id="{5B3BC343-BF3D-4C48-B82E-631671BD3BB6}"/>
              </a:ext>
            </a:extLst>
          </p:cNvPr>
          <p:cNvSpPr>
            <a:spLocks noGrp="1"/>
          </p:cNvSpPr>
          <p:nvPr>
            <p:ph type="subTitle" idx="1"/>
          </p:nvPr>
        </p:nvSpPr>
        <p:spPr>
          <a:xfrm>
            <a:off x="1259632" y="4221088"/>
            <a:ext cx="6400800" cy="1752600"/>
          </a:xfrm>
        </p:spPr>
        <p:txBody>
          <a:bodyPr/>
          <a:lstStyle/>
          <a:p>
            <a:r>
              <a:rPr lang="en-GB">
                <a:solidFill>
                  <a:schemeClr val="bg1"/>
                </a:solidFill>
              </a:rPr>
              <a:t>Financial </a:t>
            </a:r>
            <a:r>
              <a:rPr lang="en-GB" dirty="0">
                <a:solidFill>
                  <a:schemeClr val="bg1"/>
                </a:solidFill>
              </a:rPr>
              <a:t>performance analysis</a:t>
            </a:r>
          </a:p>
        </p:txBody>
      </p:sp>
    </p:spTree>
    <p:extLst>
      <p:ext uri="{BB962C8B-B14F-4D97-AF65-F5344CB8AC3E}">
        <p14:creationId xmlns:p14="http://schemas.microsoft.com/office/powerpoint/2010/main" val="6801238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2</a:t>
            </a:fld>
            <a:endParaRPr lang="en-GB" dirty="0"/>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1355168797"/>
              </p:ext>
            </p:extLst>
          </p:nvPr>
        </p:nvGraphicFramePr>
        <p:xfrm>
          <a:off x="467544" y="332656"/>
          <a:ext cx="4896544" cy="5112568"/>
        </p:xfrm>
        <a:graphic>
          <a:graphicData uri="http://schemas.openxmlformats.org/drawingml/2006/table">
            <a:tbl>
              <a:tblPr firstRow="1" bandRow="1">
                <a:tableStyleId>{7DF18680-E054-41AD-8BC1-D1AEF772440D}</a:tableStyleId>
              </a:tblPr>
              <a:tblGrid>
                <a:gridCol w="2057914">
                  <a:extLst>
                    <a:ext uri="{9D8B030D-6E8A-4147-A177-3AD203B41FA5}">
                      <a16:colId xmlns:a16="http://schemas.microsoft.com/office/drawing/2014/main" val="20000"/>
                    </a:ext>
                  </a:extLst>
                </a:gridCol>
                <a:gridCol w="1419315">
                  <a:extLst>
                    <a:ext uri="{9D8B030D-6E8A-4147-A177-3AD203B41FA5}">
                      <a16:colId xmlns:a16="http://schemas.microsoft.com/office/drawing/2014/main" val="20001"/>
                    </a:ext>
                  </a:extLst>
                </a:gridCol>
                <a:gridCol w="1419315">
                  <a:extLst>
                    <a:ext uri="{9D8B030D-6E8A-4147-A177-3AD203B41FA5}">
                      <a16:colId xmlns:a16="http://schemas.microsoft.com/office/drawing/2014/main" val="20002"/>
                    </a:ext>
                  </a:extLst>
                </a:gridCol>
              </a:tblGrid>
              <a:tr h="770472">
                <a:tc gridSpan="3">
                  <a:txBody>
                    <a:bodyPr/>
                    <a:lstStyle/>
                    <a:p>
                      <a:pPr algn="ctr"/>
                      <a:r>
                        <a:rPr lang="en-GB" sz="1400" dirty="0"/>
                        <a:t>Northern Travel plc</a:t>
                      </a:r>
                    </a:p>
                    <a:p>
                      <a:pPr algn="ctr"/>
                      <a:r>
                        <a:rPr lang="en-GB" sz="1400" dirty="0"/>
                        <a:t>Summarised Income Statement</a:t>
                      </a:r>
                    </a:p>
                    <a:p>
                      <a:pPr algn="ctr"/>
                      <a:endParaRPr lang="en-GB" sz="1100" dirty="0"/>
                    </a:p>
                  </a:txBody>
                  <a:tcPr marL="68580" marR="68580" marT="34290" marB="34290"/>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85902">
                <a:tc>
                  <a:txBody>
                    <a:bodyPr/>
                    <a:lstStyle/>
                    <a:p>
                      <a:endParaRPr lang="en-GB" sz="1100" dirty="0"/>
                    </a:p>
                  </a:txBody>
                  <a:tcPr marL="68580" marR="68580" marT="34290" marB="34290"/>
                </a:tc>
                <a:tc>
                  <a:txBody>
                    <a:bodyPr/>
                    <a:lstStyle/>
                    <a:p>
                      <a:pPr algn="ctr"/>
                      <a:r>
                        <a:rPr lang="en-GB" sz="1100" dirty="0"/>
                        <a:t>2020 (£000s)</a:t>
                      </a:r>
                    </a:p>
                  </a:txBody>
                  <a:tcPr marL="68580" marR="68580" marT="34290" marB="34290"/>
                </a:tc>
                <a:tc>
                  <a:txBody>
                    <a:bodyPr/>
                    <a:lstStyle/>
                    <a:p>
                      <a:pPr algn="ctr"/>
                      <a:r>
                        <a:rPr lang="en-GB" sz="1100" dirty="0"/>
                        <a:t>2019 (£000s)</a:t>
                      </a:r>
                    </a:p>
                  </a:txBody>
                  <a:tcPr marL="68580" marR="68580" marT="34290" marB="34290"/>
                </a:tc>
                <a:extLst>
                  <a:ext uri="{0D108BD9-81ED-4DB2-BD59-A6C34878D82A}">
                    <a16:rowId xmlns:a16="http://schemas.microsoft.com/office/drawing/2014/main" val="10001"/>
                  </a:ext>
                </a:extLst>
              </a:tr>
              <a:tr h="544467">
                <a:tc>
                  <a:txBody>
                    <a:bodyPr/>
                    <a:lstStyle/>
                    <a:p>
                      <a:r>
                        <a:rPr lang="en-GB" sz="1100" dirty="0"/>
                        <a:t>Sales revenue ( 80% credit, 20% cash)</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100" dirty="0">
                          <a:effectLst/>
                        </a:rPr>
                        <a:t>300,000</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dirty="0">
                          <a:effectLst/>
                        </a:rPr>
                        <a:t>250,000</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0002"/>
                  </a:ext>
                </a:extLst>
              </a:tr>
              <a:tr h="318462">
                <a:tc>
                  <a:txBody>
                    <a:bodyPr/>
                    <a:lstStyle/>
                    <a:p>
                      <a:r>
                        <a:rPr lang="en-GB" sz="1100" dirty="0"/>
                        <a:t>Cost of sales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100" u="sng" dirty="0">
                          <a:effectLst/>
                        </a:rPr>
                        <a:t>204,000</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u="sng" dirty="0">
                          <a:effectLst/>
                        </a:rPr>
                        <a:t>175,000</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0003"/>
                  </a:ext>
                </a:extLst>
              </a:tr>
              <a:tr h="318462">
                <a:tc>
                  <a:txBody>
                    <a:bodyPr/>
                    <a:lstStyle/>
                    <a:p>
                      <a:r>
                        <a:rPr lang="en-GB" sz="1100" dirty="0"/>
                        <a:t>Gross profit</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100" dirty="0">
                          <a:effectLst/>
                        </a:rPr>
                        <a:t>96,000</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dirty="0">
                          <a:effectLst/>
                        </a:rPr>
                        <a:t>75,000</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0004"/>
                  </a:ext>
                </a:extLst>
              </a:tr>
              <a:tr h="318462">
                <a:tc>
                  <a:txBody>
                    <a:bodyPr/>
                    <a:lstStyle/>
                    <a:p>
                      <a:r>
                        <a:rPr lang="en-GB" sz="1100" dirty="0"/>
                        <a:t>Operating costs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100" u="sng" dirty="0">
                          <a:effectLst/>
                        </a:rPr>
                        <a:t>67,450</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u="sng" dirty="0">
                          <a:effectLst/>
                        </a:rPr>
                        <a:t>38,500</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0005"/>
                  </a:ext>
                </a:extLst>
              </a:tr>
              <a:tr h="318462">
                <a:tc>
                  <a:txBody>
                    <a:bodyPr/>
                    <a:lstStyle/>
                    <a:p>
                      <a:r>
                        <a:rPr lang="en-GB" sz="1100" dirty="0"/>
                        <a:t>Operating profit</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100" dirty="0">
                          <a:effectLst/>
                        </a:rPr>
                        <a:t>28,550</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dirty="0">
                          <a:effectLst/>
                        </a:rPr>
                        <a:t>36,500</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0006"/>
                  </a:ext>
                </a:extLst>
              </a:tr>
              <a:tr h="238847">
                <a:tc>
                  <a:txBody>
                    <a:bodyPr/>
                    <a:lstStyle/>
                    <a:p>
                      <a:pPr>
                        <a:lnSpc>
                          <a:spcPct val="115000"/>
                        </a:lnSpc>
                        <a:spcAft>
                          <a:spcPts val="0"/>
                        </a:spcAft>
                      </a:pPr>
                      <a:r>
                        <a:rPr lang="en-GB" sz="1100" dirty="0">
                          <a:effectLst/>
                        </a:rPr>
                        <a:t>Other income</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u="sng" dirty="0">
                          <a:effectLst/>
                        </a:rPr>
                        <a:t>3,450</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u="sng" dirty="0">
                          <a:effectLst/>
                        </a:rPr>
                        <a:t>3,500</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0007"/>
                  </a:ext>
                </a:extLst>
              </a:tr>
              <a:tr h="226005">
                <a:tc>
                  <a:txBody>
                    <a:bodyPr/>
                    <a:lstStyle/>
                    <a:p>
                      <a:endParaRPr lang="en-GB" sz="1100" dirty="0">
                        <a:latin typeface="Times New Roman" panose="02020603050405020304" pitchFamily="18" charset="0"/>
                        <a:cs typeface="Times New Roman" panose="02020603050405020304" pitchFamily="18" charset="0"/>
                      </a:endParaRPr>
                    </a:p>
                  </a:txBody>
                  <a:tcPr marL="51435" marR="51435" marT="0" marB="0"/>
                </a:tc>
                <a:tc>
                  <a:txBody>
                    <a:bodyPr/>
                    <a:lstStyle/>
                    <a:p>
                      <a:pPr algn="r"/>
                      <a:r>
                        <a:rPr lang="en-GB" sz="1100" dirty="0"/>
                        <a:t>32,000</a:t>
                      </a:r>
                      <a:endParaRPr lang="en-GB" sz="1100" dirty="0">
                        <a:latin typeface="Times New Roman" panose="02020603050405020304" pitchFamily="18" charset="0"/>
                        <a:cs typeface="Times New Roman" panose="02020603050405020304" pitchFamily="18" charset="0"/>
                      </a:endParaRPr>
                    </a:p>
                  </a:txBody>
                  <a:tcPr marL="51435" marR="51435" marT="0" marB="0"/>
                </a:tc>
                <a:tc>
                  <a:txBody>
                    <a:bodyPr/>
                    <a:lstStyle/>
                    <a:p>
                      <a:pPr algn="r"/>
                      <a:r>
                        <a:rPr lang="en-GB" sz="1100" dirty="0"/>
                        <a:t>40,000</a:t>
                      </a:r>
                      <a:endParaRPr lang="en-GB" sz="1100" dirty="0">
                        <a:latin typeface="Times New Roman" panose="02020603050405020304" pitchFamily="18" charset="0"/>
                        <a:cs typeface="Times New Roman" panose="02020603050405020304" pitchFamily="18" charset="0"/>
                      </a:endParaRPr>
                    </a:p>
                  </a:txBody>
                  <a:tcPr marL="51435" marR="51435" marT="0" marB="0"/>
                </a:tc>
                <a:extLst>
                  <a:ext uri="{0D108BD9-81ED-4DB2-BD59-A6C34878D82A}">
                    <a16:rowId xmlns:a16="http://schemas.microsoft.com/office/drawing/2014/main" val="10008"/>
                  </a:ext>
                </a:extLst>
              </a:tr>
              <a:tr h="238847">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100" dirty="0">
                          <a:effectLst/>
                        </a:rPr>
                        <a:t> Finance costs</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100" u="sng" dirty="0">
                          <a:effectLst/>
                        </a:rPr>
                        <a:t>15,000 </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100" u="sng" dirty="0">
                          <a:effectLst/>
                        </a:rPr>
                        <a:t>10,000 </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0009"/>
                  </a:ext>
                </a:extLst>
              </a:tr>
              <a:tr h="478794">
                <a:tc>
                  <a:txBody>
                    <a:bodyPr/>
                    <a:lstStyle/>
                    <a:p>
                      <a:pPr>
                        <a:lnSpc>
                          <a:spcPct val="115000"/>
                        </a:lnSpc>
                        <a:spcAft>
                          <a:spcPts val="0"/>
                        </a:spcAft>
                      </a:pPr>
                      <a:r>
                        <a:rPr lang="en-GB" sz="1100" dirty="0">
                          <a:effectLst/>
                        </a:rPr>
                        <a:t> Profit before taxation</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dirty="0">
                          <a:effectLst/>
                        </a:rPr>
                        <a:t>17,000 </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dirty="0">
                          <a:effectLst/>
                        </a:rPr>
                        <a:t>30,000 </a:t>
                      </a:r>
                      <a:endParaRPr lang="en-GB" sz="1100"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0010"/>
                  </a:ext>
                </a:extLst>
              </a:tr>
              <a:tr h="318462">
                <a:tc>
                  <a:txBody>
                    <a:bodyPr/>
                    <a:lstStyle/>
                    <a:p>
                      <a:r>
                        <a:rPr lang="en-GB" sz="1100" dirty="0"/>
                        <a:t>Taxation</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100" u="sng" dirty="0">
                          <a:effectLst/>
                        </a:rPr>
                        <a:t>5,000</a:t>
                      </a:r>
                      <a:endParaRPr lang="en-GB" sz="1100" u="sng" dirty="0">
                        <a:effectLst/>
                        <a:latin typeface="Calibri"/>
                        <a:ea typeface="Calibri"/>
                        <a:cs typeface="Times New Roman"/>
                      </a:endParaRPr>
                    </a:p>
                  </a:txBody>
                  <a:tcPr marL="51435" marR="51435" marT="0" marB="0"/>
                </a:tc>
                <a:tc>
                  <a:txBody>
                    <a:bodyPr/>
                    <a:lstStyle/>
                    <a:p>
                      <a:pPr algn="r">
                        <a:lnSpc>
                          <a:spcPct val="115000"/>
                        </a:lnSpc>
                        <a:spcAft>
                          <a:spcPts val="0"/>
                        </a:spcAft>
                      </a:pPr>
                      <a:r>
                        <a:rPr lang="en-GB" sz="1100" u="sng" dirty="0">
                          <a:effectLst/>
                        </a:rPr>
                        <a:t>6,000</a:t>
                      </a:r>
                      <a:endParaRPr lang="en-GB" sz="1100" u="sng" dirty="0">
                        <a:effectLst/>
                        <a:latin typeface="Calibri"/>
                        <a:ea typeface="Calibri"/>
                        <a:cs typeface="Times New Roman"/>
                      </a:endParaRPr>
                    </a:p>
                  </a:txBody>
                  <a:tcPr marL="51435" marR="51435" marT="0" marB="0"/>
                </a:tc>
                <a:extLst>
                  <a:ext uri="{0D108BD9-81ED-4DB2-BD59-A6C34878D82A}">
                    <a16:rowId xmlns:a16="http://schemas.microsoft.com/office/drawing/2014/main" val="10011"/>
                  </a:ext>
                </a:extLst>
              </a:tr>
              <a:tr h="318462">
                <a:tc>
                  <a:txBody>
                    <a:bodyPr/>
                    <a:lstStyle/>
                    <a:p>
                      <a:r>
                        <a:rPr lang="en-GB" sz="1100" dirty="0"/>
                        <a:t>Profit</a:t>
                      </a:r>
                      <a:r>
                        <a:rPr lang="en-GB" sz="1100" baseline="0" dirty="0"/>
                        <a:t> for year</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100" u="sng" dirty="0">
                          <a:effectLst/>
                        </a:rPr>
                        <a:t>12,000</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100" u="sng" dirty="0">
                          <a:effectLst/>
                        </a:rPr>
                        <a:t>24,000</a:t>
                      </a: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0012"/>
                  </a:ext>
                </a:extLst>
              </a:tr>
              <a:tr h="318462">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endParaRPr lang="en-GB" sz="1100" u="sng"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871766066"/>
                  </a:ext>
                </a:extLst>
              </a:tr>
            </a:tbl>
          </a:graphicData>
        </a:graphic>
      </p:graphicFrame>
      <mc:AlternateContent xmlns:mc="http://schemas.openxmlformats.org/markup-compatibility/2006" xmlns:p14="http://schemas.microsoft.com/office/powerpoint/2010/main">
        <mc:Choice Requires="p14">
          <p:contentPart p14:bwMode="auto" r:id="rId4">
            <p14:nvContentPartPr>
              <p14:cNvPr id="18" name="Ink 17">
                <a:extLst>
                  <a:ext uri="{FF2B5EF4-FFF2-40B4-BE49-F238E27FC236}">
                    <a16:creationId xmlns:a16="http://schemas.microsoft.com/office/drawing/2014/main" id="{891BF859-CBA2-412C-8098-7D91814239E2}"/>
                  </a:ext>
                </a:extLst>
              </p14:cNvPr>
              <p14:cNvContentPartPr/>
              <p14:nvPr/>
            </p14:nvContentPartPr>
            <p14:xfrm>
              <a:off x="9293102" y="904307"/>
              <a:ext cx="270" cy="270"/>
            </p14:xfrm>
          </p:contentPart>
        </mc:Choice>
        <mc:Fallback xmlns="">
          <p:pic>
            <p:nvPicPr>
              <p:cNvPr id="18" name="Ink 17">
                <a:extLst>
                  <a:ext uri="{FF2B5EF4-FFF2-40B4-BE49-F238E27FC236}">
                    <a16:creationId xmlns:a16="http://schemas.microsoft.com/office/drawing/2014/main" id="{891BF859-CBA2-412C-8098-7D91814239E2}"/>
                  </a:ext>
                </a:extLst>
              </p:cNvPr>
              <p:cNvPicPr/>
              <p:nvPr/>
            </p:nvPicPr>
            <p:blipFill>
              <a:blip r:embed="rId5"/>
              <a:stretch>
                <a:fillRect/>
              </a:stretch>
            </p:blipFill>
            <p:spPr>
              <a:xfrm>
                <a:off x="9279602" y="890807"/>
                <a:ext cx="27000" cy="27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7" name="Ink 106">
                <a:extLst>
                  <a:ext uri="{FF2B5EF4-FFF2-40B4-BE49-F238E27FC236}">
                    <a16:creationId xmlns:a16="http://schemas.microsoft.com/office/drawing/2014/main" id="{64E9E3EA-CD84-4683-A98C-0FC3AE281B2D}"/>
                  </a:ext>
                </a:extLst>
              </p14:cNvPr>
              <p14:cNvContentPartPr/>
              <p14:nvPr/>
            </p14:nvContentPartPr>
            <p14:xfrm>
              <a:off x="3535335" y="4426392"/>
              <a:ext cx="270" cy="270"/>
            </p14:xfrm>
          </p:contentPart>
        </mc:Choice>
        <mc:Fallback xmlns="">
          <p:pic>
            <p:nvPicPr>
              <p:cNvPr id="107" name="Ink 106">
                <a:extLst>
                  <a:ext uri="{FF2B5EF4-FFF2-40B4-BE49-F238E27FC236}">
                    <a16:creationId xmlns:a16="http://schemas.microsoft.com/office/drawing/2014/main" id="{64E9E3EA-CD84-4683-A98C-0FC3AE281B2D}"/>
                  </a:ext>
                </a:extLst>
              </p:cNvPr>
              <p:cNvPicPr/>
              <p:nvPr/>
            </p:nvPicPr>
            <p:blipFill>
              <a:blip r:embed="rId7"/>
              <a:stretch>
                <a:fillRect/>
              </a:stretch>
            </p:blipFill>
            <p:spPr>
              <a:xfrm>
                <a:off x="3521835" y="4412892"/>
                <a:ext cx="27000" cy="27000"/>
              </a:xfrm>
              <a:prstGeom prst="rect">
                <a:avLst/>
              </a:prstGeom>
            </p:spPr>
          </p:pic>
        </mc:Fallback>
      </mc:AlternateContent>
      <p:graphicFrame>
        <p:nvGraphicFramePr>
          <p:cNvPr id="2" name="Table 1">
            <a:extLst>
              <a:ext uri="{FF2B5EF4-FFF2-40B4-BE49-F238E27FC236}">
                <a16:creationId xmlns:a16="http://schemas.microsoft.com/office/drawing/2014/main" id="{4C00E99E-5DC6-4C21-A7C5-8B545DC65E91}"/>
              </a:ext>
            </a:extLst>
          </p:cNvPr>
          <p:cNvGraphicFramePr>
            <a:graphicFrameLocks noGrp="1"/>
          </p:cNvGraphicFramePr>
          <p:nvPr>
            <p:extLst>
              <p:ext uri="{D42A27DB-BD31-4B8C-83A1-F6EECF244321}">
                <p14:modId xmlns:p14="http://schemas.microsoft.com/office/powerpoint/2010/main" val="3872312770"/>
              </p:ext>
            </p:extLst>
          </p:nvPr>
        </p:nvGraphicFramePr>
        <p:xfrm>
          <a:off x="5652120" y="2372842"/>
          <a:ext cx="3168351" cy="1123579"/>
        </p:xfrm>
        <a:graphic>
          <a:graphicData uri="http://schemas.openxmlformats.org/drawingml/2006/table">
            <a:tbl>
              <a:tblPr firstRow="1" bandRow="1">
                <a:tableStyleId>{7DF18680-E054-41AD-8BC1-D1AEF772440D}</a:tableStyleId>
              </a:tblPr>
              <a:tblGrid>
                <a:gridCol w="1331591">
                  <a:extLst>
                    <a:ext uri="{9D8B030D-6E8A-4147-A177-3AD203B41FA5}">
                      <a16:colId xmlns:a16="http://schemas.microsoft.com/office/drawing/2014/main" val="1985640752"/>
                    </a:ext>
                  </a:extLst>
                </a:gridCol>
                <a:gridCol w="900657">
                  <a:extLst>
                    <a:ext uri="{9D8B030D-6E8A-4147-A177-3AD203B41FA5}">
                      <a16:colId xmlns:a16="http://schemas.microsoft.com/office/drawing/2014/main" val="172978829"/>
                    </a:ext>
                  </a:extLst>
                </a:gridCol>
                <a:gridCol w="936103">
                  <a:extLst>
                    <a:ext uri="{9D8B030D-6E8A-4147-A177-3AD203B41FA5}">
                      <a16:colId xmlns:a16="http://schemas.microsoft.com/office/drawing/2014/main" val="673506623"/>
                    </a:ext>
                  </a:extLst>
                </a:gridCol>
              </a:tblGrid>
              <a:tr h="261908">
                <a:tc>
                  <a:txBody>
                    <a:bodyPr/>
                    <a:lstStyle/>
                    <a:p>
                      <a:r>
                        <a:rPr lang="en-GB" sz="1200" dirty="0"/>
                        <a:t>Other information:</a:t>
                      </a:r>
                      <a:endParaRPr lang="en-GB" sz="12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200" b="0" u="none" dirty="0">
                          <a:effectLst/>
                          <a:latin typeface="+mn-lt"/>
                          <a:ea typeface="Calibri"/>
                          <a:cs typeface="Times New Roman" panose="02020603050405020304" pitchFamily="18" charset="0"/>
                        </a:rPr>
                        <a:t>2020</a:t>
                      </a:r>
                    </a:p>
                  </a:txBody>
                  <a:tcPr marL="51435" marR="51435" marT="0" marB="0"/>
                </a:tc>
                <a:tc>
                  <a:txBody>
                    <a:bodyPr/>
                    <a:lstStyle/>
                    <a:p>
                      <a:pPr algn="r">
                        <a:lnSpc>
                          <a:spcPct val="115000"/>
                        </a:lnSpc>
                        <a:spcAft>
                          <a:spcPts val="0"/>
                        </a:spcAft>
                      </a:pPr>
                      <a:r>
                        <a:rPr lang="en-GB" sz="1200" b="0" u="none" dirty="0">
                          <a:effectLst/>
                          <a:latin typeface="+mn-lt"/>
                          <a:ea typeface="Calibri"/>
                          <a:cs typeface="Times New Roman" panose="02020603050405020304" pitchFamily="18" charset="0"/>
                        </a:rPr>
                        <a:t>2019</a:t>
                      </a:r>
                    </a:p>
                  </a:txBody>
                  <a:tcPr marL="51435" marR="51435" marT="0" marB="0"/>
                </a:tc>
                <a:extLst>
                  <a:ext uri="{0D108BD9-81ED-4DB2-BD59-A6C34878D82A}">
                    <a16:rowId xmlns:a16="http://schemas.microsoft.com/office/drawing/2014/main" val="1934130300"/>
                  </a:ext>
                </a:extLst>
              </a:tr>
              <a:tr h="391108">
                <a:tc>
                  <a:txBody>
                    <a:bodyPr/>
                    <a:lstStyle/>
                    <a:p>
                      <a:r>
                        <a:rPr lang="en-GB" sz="1200" dirty="0"/>
                        <a:t>Average share price</a:t>
                      </a:r>
                      <a:endParaRPr lang="en-GB" sz="12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200" u="none" dirty="0">
                          <a:effectLst/>
                        </a:rPr>
                        <a:t>162</a:t>
                      </a:r>
                      <a:endParaRPr lang="en-GB" sz="1200" u="none"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200" u="none" dirty="0">
                          <a:effectLst/>
                        </a:rPr>
                        <a:t>144</a:t>
                      </a:r>
                      <a:endParaRPr lang="en-GB" sz="1200" u="none"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3829489794"/>
                  </a:ext>
                </a:extLst>
              </a:tr>
              <a:tr h="254899">
                <a:tc>
                  <a:txBody>
                    <a:bodyPr/>
                    <a:lstStyle/>
                    <a:p>
                      <a:r>
                        <a:rPr lang="en-GB" sz="1200" dirty="0"/>
                        <a:t>Dividends</a:t>
                      </a:r>
                      <a:endParaRPr lang="en-GB" sz="12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lnSpc>
                          <a:spcPct val="115000"/>
                        </a:lnSpc>
                        <a:spcAft>
                          <a:spcPts val="0"/>
                        </a:spcAft>
                      </a:pPr>
                      <a:r>
                        <a:rPr lang="en-GB" sz="1200" u="none" dirty="0">
                          <a:effectLst/>
                        </a:rPr>
                        <a:t>0</a:t>
                      </a:r>
                      <a:endParaRPr lang="en-GB" sz="1200" u="none" dirty="0">
                        <a:effectLst/>
                        <a:latin typeface="Times New Roman" panose="02020603050405020304" pitchFamily="18" charset="0"/>
                        <a:ea typeface="Calibri"/>
                        <a:cs typeface="Times New Roman" panose="02020603050405020304" pitchFamily="18" charset="0"/>
                      </a:endParaRPr>
                    </a:p>
                  </a:txBody>
                  <a:tcPr marL="51435" marR="51435" marT="0" marB="0"/>
                </a:tc>
                <a:tc>
                  <a:txBody>
                    <a:bodyPr/>
                    <a:lstStyle/>
                    <a:p>
                      <a:pPr algn="r">
                        <a:lnSpc>
                          <a:spcPct val="115000"/>
                        </a:lnSpc>
                        <a:spcAft>
                          <a:spcPts val="0"/>
                        </a:spcAft>
                      </a:pPr>
                      <a:r>
                        <a:rPr lang="en-GB" sz="1200" u="none" dirty="0">
                          <a:effectLst/>
                        </a:rPr>
                        <a:t>12,000</a:t>
                      </a:r>
                      <a:endParaRPr lang="en-GB" sz="1200" u="none" dirty="0">
                        <a:effectLst/>
                        <a:latin typeface="Times New Roman" panose="02020603050405020304" pitchFamily="18" charset="0"/>
                        <a:ea typeface="Calibri"/>
                        <a:cs typeface="Times New Roman" panose="02020603050405020304" pitchFamily="18" charset="0"/>
                      </a:endParaRPr>
                    </a:p>
                  </a:txBody>
                  <a:tcPr marL="51435" marR="51435" marT="0" marB="0"/>
                </a:tc>
                <a:extLst>
                  <a:ext uri="{0D108BD9-81ED-4DB2-BD59-A6C34878D82A}">
                    <a16:rowId xmlns:a16="http://schemas.microsoft.com/office/drawing/2014/main" val="1228846067"/>
                  </a:ext>
                </a:extLst>
              </a:tr>
            </a:tbl>
          </a:graphicData>
        </a:graphic>
      </p:graphicFrame>
    </p:spTree>
    <p:custDataLst>
      <p:tags r:id="rId1"/>
    </p:custDataLst>
    <p:extLst>
      <p:ext uri="{BB962C8B-B14F-4D97-AF65-F5344CB8AC3E}">
        <p14:creationId xmlns:p14="http://schemas.microsoft.com/office/powerpoint/2010/main" val="291048513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0C54CB0-8383-45FA-9CF5-1B2DD4EB6D33}"/>
              </a:ext>
            </a:extLst>
          </p:cNvPr>
          <p:cNvSpPr>
            <a:spLocks noGrp="1"/>
          </p:cNvSpPr>
          <p:nvPr>
            <p:ph type="sldNum" sz="quarter" idx="12"/>
          </p:nvPr>
        </p:nvSpPr>
        <p:spPr/>
        <p:txBody>
          <a:bodyPr/>
          <a:lstStyle/>
          <a:p>
            <a:fld id="{C3F65BB1-9206-4D7F-97F9-47DCC7DC6334}" type="slidenum">
              <a:rPr lang="en-GB" smtClean="0"/>
              <a:pPr/>
              <a:t>3</a:t>
            </a:fld>
            <a:endParaRPr lang="en-GB" dirty="0"/>
          </a:p>
        </p:txBody>
      </p:sp>
      <p:graphicFrame>
        <p:nvGraphicFramePr>
          <p:cNvPr id="3" name="Table 2">
            <a:extLst>
              <a:ext uri="{FF2B5EF4-FFF2-40B4-BE49-F238E27FC236}">
                <a16:creationId xmlns:a16="http://schemas.microsoft.com/office/drawing/2014/main" id="{52687C35-C0DF-4565-8890-09533586A55D}"/>
              </a:ext>
            </a:extLst>
          </p:cNvPr>
          <p:cNvGraphicFramePr>
            <a:graphicFrameLocks noGrp="1"/>
          </p:cNvGraphicFramePr>
          <p:nvPr>
            <p:extLst>
              <p:ext uri="{D42A27DB-BD31-4B8C-83A1-F6EECF244321}">
                <p14:modId xmlns:p14="http://schemas.microsoft.com/office/powerpoint/2010/main" val="1268674233"/>
              </p:ext>
            </p:extLst>
          </p:nvPr>
        </p:nvGraphicFramePr>
        <p:xfrm>
          <a:off x="395536" y="136525"/>
          <a:ext cx="8496944" cy="5416127"/>
        </p:xfrm>
        <a:graphic>
          <a:graphicData uri="http://schemas.openxmlformats.org/drawingml/2006/table">
            <a:tbl>
              <a:tblPr firstRow="1" bandRow="1">
                <a:tableStyleId>{7DF18680-E054-41AD-8BC1-D1AEF772440D}</a:tableStyleId>
              </a:tblPr>
              <a:tblGrid>
                <a:gridCol w="1944216">
                  <a:extLst>
                    <a:ext uri="{9D8B030D-6E8A-4147-A177-3AD203B41FA5}">
                      <a16:colId xmlns:a16="http://schemas.microsoft.com/office/drawing/2014/main" val="2751562107"/>
                    </a:ext>
                  </a:extLst>
                </a:gridCol>
                <a:gridCol w="864096">
                  <a:extLst>
                    <a:ext uri="{9D8B030D-6E8A-4147-A177-3AD203B41FA5}">
                      <a16:colId xmlns:a16="http://schemas.microsoft.com/office/drawing/2014/main" val="2359951726"/>
                    </a:ext>
                  </a:extLst>
                </a:gridCol>
                <a:gridCol w="864096">
                  <a:extLst>
                    <a:ext uri="{9D8B030D-6E8A-4147-A177-3AD203B41FA5}">
                      <a16:colId xmlns:a16="http://schemas.microsoft.com/office/drawing/2014/main" val="3897176053"/>
                    </a:ext>
                  </a:extLst>
                </a:gridCol>
                <a:gridCol w="1800200">
                  <a:extLst>
                    <a:ext uri="{9D8B030D-6E8A-4147-A177-3AD203B41FA5}">
                      <a16:colId xmlns:a16="http://schemas.microsoft.com/office/drawing/2014/main" val="92323180"/>
                    </a:ext>
                  </a:extLst>
                </a:gridCol>
                <a:gridCol w="1800200">
                  <a:extLst>
                    <a:ext uri="{9D8B030D-6E8A-4147-A177-3AD203B41FA5}">
                      <a16:colId xmlns:a16="http://schemas.microsoft.com/office/drawing/2014/main" val="206685154"/>
                    </a:ext>
                  </a:extLst>
                </a:gridCol>
                <a:gridCol w="1224136">
                  <a:extLst>
                    <a:ext uri="{9D8B030D-6E8A-4147-A177-3AD203B41FA5}">
                      <a16:colId xmlns:a16="http://schemas.microsoft.com/office/drawing/2014/main" val="3167688021"/>
                    </a:ext>
                  </a:extLst>
                </a:gridCol>
              </a:tblGrid>
              <a:tr h="414172">
                <a:tc gridSpan="6">
                  <a:txBody>
                    <a:bodyPr/>
                    <a:lstStyle/>
                    <a:p>
                      <a:pPr algn="ctr"/>
                      <a:r>
                        <a:rPr lang="en-GB" sz="1400" dirty="0"/>
                        <a:t>Northern Travel plc</a:t>
                      </a:r>
                    </a:p>
                    <a:p>
                      <a:pPr algn="ctr"/>
                      <a:r>
                        <a:rPr lang="en-GB" sz="1400" dirty="0"/>
                        <a:t>Summarised Statement of Financial Position</a:t>
                      </a:r>
                    </a:p>
                  </a:txBody>
                  <a:tcPr marL="68580" marR="68580" marT="34290" marB="34290"/>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983500841"/>
                  </a:ext>
                </a:extLst>
              </a:tr>
              <a:tr h="414172">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ctr"/>
                      <a:r>
                        <a:rPr lang="en-GB" sz="1100" dirty="0"/>
                        <a:t>2020</a:t>
                      </a:r>
                    </a:p>
                    <a:p>
                      <a:pPr algn="ctr"/>
                      <a:r>
                        <a:rPr lang="en-GB" sz="1100" dirty="0"/>
                        <a:t>    £000s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ctr"/>
                      <a:r>
                        <a:rPr lang="en-GB" sz="1100" dirty="0"/>
                        <a:t>2019</a:t>
                      </a:r>
                    </a:p>
                    <a:p>
                      <a:pPr algn="ctr"/>
                      <a:r>
                        <a:rPr lang="en-GB" sz="1100" dirty="0"/>
                        <a:t>    £000s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ctr"/>
                      <a:r>
                        <a:rPr lang="en-GB" sz="1100" dirty="0"/>
                        <a:t>2020</a:t>
                      </a:r>
                    </a:p>
                    <a:p>
                      <a:pPr algn="ctr"/>
                      <a:r>
                        <a:rPr lang="en-GB" sz="1100" dirty="0"/>
                        <a:t>    £000s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ctr"/>
                      <a:r>
                        <a:rPr lang="en-GB" sz="1100" dirty="0"/>
                        <a:t>2019</a:t>
                      </a:r>
                    </a:p>
                    <a:p>
                      <a:pPr algn="ctr"/>
                      <a:r>
                        <a:rPr lang="en-GB" sz="1100" dirty="0"/>
                        <a:t>    £000s</a:t>
                      </a:r>
                      <a:endParaRPr lang="en-GB" sz="1100"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2820323731"/>
                  </a:ext>
                </a:extLst>
              </a:tr>
              <a:tr h="303891">
                <a:tc>
                  <a:txBody>
                    <a:bodyPr/>
                    <a:lstStyle/>
                    <a:p>
                      <a:r>
                        <a:rPr lang="en-GB" sz="1100" dirty="0"/>
                        <a:t>Non-current assets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sng" dirty="0"/>
                        <a:t>612,727</a:t>
                      </a: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sng" dirty="0"/>
                        <a:t>528,500</a:t>
                      </a: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latin typeface="+mn-lt"/>
                          <a:cs typeface="Times New Roman" panose="02020603050405020304" pitchFamily="18" charset="0"/>
                        </a:rPr>
                        <a:t>Equity and liabilities:</a:t>
                      </a: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2501445076"/>
                  </a:ext>
                </a:extLst>
              </a:tr>
              <a:tr h="242252">
                <a:tc>
                  <a:txBody>
                    <a:bodyPr/>
                    <a:lstStyle/>
                    <a:p>
                      <a:r>
                        <a:rPr lang="en-GB" sz="1100" dirty="0"/>
                        <a:t>Current assets: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Issued share capital - </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68007375"/>
                  </a:ext>
                </a:extLst>
              </a:tr>
              <a:tr h="261804">
                <a:tc>
                  <a:txBody>
                    <a:bodyPr/>
                    <a:lstStyle/>
                    <a:p>
                      <a:r>
                        <a:rPr lang="en-GB" sz="1100" dirty="0"/>
                        <a:t>Inventories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32,000</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18,000</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300,000 50p ordinary shares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150,000</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150,000</a:t>
                      </a:r>
                      <a:endParaRPr lang="en-GB" sz="1100"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089133511"/>
                  </a:ext>
                </a:extLst>
              </a:tr>
              <a:tr h="217984">
                <a:tc>
                  <a:txBody>
                    <a:bodyPr/>
                    <a:lstStyle/>
                    <a:p>
                      <a:r>
                        <a:rPr lang="en-GB" sz="1100" dirty="0"/>
                        <a:t>Trade and other receivables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25,000</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20,000</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Share premium</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115,000</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115,000</a:t>
                      </a:r>
                      <a:endParaRPr lang="en-GB" sz="1100"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2988810741"/>
                  </a:ext>
                </a:extLst>
              </a:tr>
              <a:tr h="267836">
                <a:tc>
                  <a:txBody>
                    <a:bodyPr/>
                    <a:lstStyle/>
                    <a:p>
                      <a:r>
                        <a:rPr lang="en-GB" sz="1100" dirty="0"/>
                        <a:t>Bank and cash</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sng" dirty="0"/>
                        <a:t>3,000</a:t>
                      </a: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sng" dirty="0"/>
                        <a:t>27,000</a:t>
                      </a: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Revaluation reserve</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8,727</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dirty="0"/>
                        <a:t>0</a:t>
                      </a:r>
                      <a:endParaRPr lang="en-GB" sz="1100"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2723895350"/>
                  </a:ext>
                </a:extLst>
              </a:tr>
              <a:tr h="242252">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sng" dirty="0"/>
                        <a:t>60,000</a:t>
                      </a: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sng" dirty="0"/>
                        <a:t>65,000</a:t>
                      </a: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Accumulated profits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sng" dirty="0"/>
                        <a:t>209,000</a:t>
                      </a: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sng" dirty="0"/>
                        <a:t>197,000</a:t>
                      </a:r>
                      <a:endParaRPr lang="en-GB" sz="1100" u="sng"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708405855"/>
                  </a:ext>
                </a:extLst>
              </a:tr>
              <a:tr h="26180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Total assets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b="1" u="sng" dirty="0"/>
                        <a:t>672,727</a:t>
                      </a:r>
                      <a:endParaRPr lang="en-GB" sz="1100" b="1" u="sng"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b="1" u="sng" dirty="0"/>
                        <a:t>593,500</a:t>
                      </a:r>
                      <a:endParaRPr lang="en-GB" sz="1100" b="1" u="sng"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Total equity</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none" dirty="0"/>
                        <a:t>482,727</a:t>
                      </a:r>
                      <a:endParaRPr lang="en-GB" sz="1100" u="none"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r>
                        <a:rPr lang="en-GB" sz="1100" u="none" dirty="0"/>
                        <a:t>462,000</a:t>
                      </a:r>
                      <a:endParaRPr lang="en-GB" sz="1100" u="none"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2061117248"/>
                  </a:ext>
                </a:extLst>
              </a:tr>
              <a:tr h="288032">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Non-current liabilities: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1288233160"/>
                  </a:ext>
                </a:extLst>
              </a:tr>
              <a:tr h="144016">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Bank loan</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l"/>
                      <a:r>
                        <a:rPr lang="en-GB" sz="1100" dirty="0"/>
                        <a:t>100,000</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80,000</a:t>
                      </a:r>
                      <a:endParaRPr lang="en-GB" sz="1100"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265742085"/>
                  </a:ext>
                </a:extLst>
              </a:tr>
              <a:tr h="267836">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t>10% Debentures</a:t>
                      </a: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l"/>
                      <a:r>
                        <a:rPr lang="en-GB" sz="1100" u="sng" dirty="0"/>
                        <a:t>50,000  </a:t>
                      </a:r>
                      <a:r>
                        <a:rPr lang="en-GB" sz="1100" u="none" dirty="0"/>
                        <a:t>                  150,000</a:t>
                      </a:r>
                      <a:endParaRPr lang="en-GB" sz="1100" u="none"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u="sng" dirty="0"/>
                        <a:t>20,000 </a:t>
                      </a:r>
                      <a:r>
                        <a:rPr lang="en-GB" sz="1100" u="none" dirty="0"/>
                        <a:t>    100,000</a:t>
                      </a:r>
                      <a:endParaRPr lang="en-GB" sz="1100" u="none"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2116606817"/>
                  </a:ext>
                </a:extLst>
              </a:tr>
              <a:tr h="288032">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l"/>
                      <a:endParaRPr lang="en-GB" sz="1100" u="none"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u="none"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327663741"/>
                  </a:ext>
                </a:extLst>
              </a:tr>
              <a:tr h="288032">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latin typeface="+mn-lt"/>
                          <a:cs typeface="Times New Roman" panose="02020603050405020304" pitchFamily="18" charset="0"/>
                        </a:rPr>
                        <a:t>Current liabilities:</a:t>
                      </a:r>
                    </a:p>
                  </a:txBody>
                  <a:tcPr marL="68580" marR="68580" marT="34290" marB="34290"/>
                </a:tc>
                <a:tc>
                  <a:txBody>
                    <a:bodyPr/>
                    <a:lstStyle/>
                    <a:p>
                      <a:pPr algn="r"/>
                      <a:endParaRPr lang="en-GB" sz="1100" u="sng" dirty="0">
                        <a:latin typeface="+mn-lt"/>
                        <a:cs typeface="Times New Roman" panose="02020603050405020304" pitchFamily="18" charset="0"/>
                      </a:endParaRPr>
                    </a:p>
                  </a:txBody>
                  <a:tcPr marL="68580" marR="68580" marT="34290" marB="34290"/>
                </a:tc>
                <a:tc>
                  <a:txBody>
                    <a:bodyPr/>
                    <a:lstStyle/>
                    <a:p>
                      <a:endParaRPr lang="en-GB" sz="1100" u="sng" dirty="0">
                        <a:latin typeface="+mn-lt"/>
                        <a:cs typeface="Times New Roman" panose="02020603050405020304" pitchFamily="18" charset="0"/>
                      </a:endParaRPr>
                    </a:p>
                  </a:txBody>
                  <a:tcPr marL="68580" marR="68580" marT="34290" marB="34290"/>
                </a:tc>
                <a:extLst>
                  <a:ext uri="{0D108BD9-81ED-4DB2-BD59-A6C34878D82A}">
                    <a16:rowId xmlns:a16="http://schemas.microsoft.com/office/drawing/2014/main" val="2088585895"/>
                  </a:ext>
                </a:extLst>
              </a:tr>
              <a:tr h="295097">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latin typeface="+mn-lt"/>
                          <a:cs typeface="Times New Roman" panose="02020603050405020304" pitchFamily="18" charset="0"/>
                        </a:rPr>
                        <a:t>Trade and other payables</a:t>
                      </a:r>
                    </a:p>
                  </a:txBody>
                  <a:tcPr marL="68580" marR="68580" marT="34290" marB="34290"/>
                </a:tc>
                <a:tc>
                  <a:txBody>
                    <a:bodyPr/>
                    <a:lstStyle/>
                    <a:p>
                      <a:pPr algn="r"/>
                      <a:r>
                        <a:rPr lang="en-GB" sz="1100" u="sng" dirty="0">
                          <a:latin typeface="+mn-lt"/>
                          <a:cs typeface="Times New Roman" panose="02020603050405020304" pitchFamily="18" charset="0"/>
                        </a:rPr>
                        <a:t>40,000</a:t>
                      </a:r>
                    </a:p>
                  </a:txBody>
                  <a:tcPr marL="68580" marR="68580" marT="34290" marB="34290"/>
                </a:tc>
                <a:tc>
                  <a:txBody>
                    <a:bodyPr/>
                    <a:lstStyle/>
                    <a:p>
                      <a:pPr algn="r"/>
                      <a:r>
                        <a:rPr lang="en-GB" sz="1100" u="sng" dirty="0">
                          <a:latin typeface="+mn-lt"/>
                          <a:cs typeface="Times New Roman" panose="02020603050405020304" pitchFamily="18" charset="0"/>
                        </a:rPr>
                        <a:t>31,500</a:t>
                      </a:r>
                    </a:p>
                  </a:txBody>
                  <a:tcPr marL="68580" marR="68580" marT="34290" marB="34290"/>
                </a:tc>
                <a:extLst>
                  <a:ext uri="{0D108BD9-81ED-4DB2-BD59-A6C34878D82A}">
                    <a16:rowId xmlns:a16="http://schemas.microsoft.com/office/drawing/2014/main" val="3154464277"/>
                  </a:ext>
                </a:extLst>
              </a:tr>
              <a:tr h="295097">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r>
                        <a:rPr lang="en-GB" sz="1100" dirty="0">
                          <a:latin typeface="+mn-lt"/>
                          <a:cs typeface="Times New Roman" panose="02020603050405020304" pitchFamily="18" charset="0"/>
                        </a:rPr>
                        <a:t>Total liabilities</a:t>
                      </a:r>
                    </a:p>
                  </a:txBody>
                  <a:tcPr marL="68580" marR="68580" marT="34290" marB="34290"/>
                </a:tc>
                <a:tc>
                  <a:txBody>
                    <a:bodyPr/>
                    <a:lstStyle/>
                    <a:p>
                      <a:pPr algn="r"/>
                      <a:r>
                        <a:rPr lang="en-GB" sz="1100" b="1" u="sng" dirty="0">
                          <a:latin typeface="+mn-lt"/>
                          <a:cs typeface="Times New Roman" panose="02020603050405020304" pitchFamily="18" charset="0"/>
                        </a:rPr>
                        <a:t>672,727</a:t>
                      </a:r>
                    </a:p>
                  </a:txBody>
                  <a:tcPr marL="68580" marR="68580" marT="34290" marB="34290"/>
                </a:tc>
                <a:tc>
                  <a:txBody>
                    <a:bodyPr/>
                    <a:lstStyle/>
                    <a:p>
                      <a:pPr algn="r"/>
                      <a:r>
                        <a:rPr lang="en-GB" sz="1100" b="1" u="sng" dirty="0">
                          <a:latin typeface="+mn-lt"/>
                          <a:cs typeface="Times New Roman" panose="02020603050405020304" pitchFamily="18" charset="0"/>
                        </a:rPr>
                        <a:t>593,500</a:t>
                      </a:r>
                    </a:p>
                  </a:txBody>
                  <a:tcPr marL="68580" marR="68580" marT="34290" marB="34290"/>
                </a:tc>
                <a:extLst>
                  <a:ext uri="{0D108BD9-81ED-4DB2-BD59-A6C34878D82A}">
                    <a16:rowId xmlns:a16="http://schemas.microsoft.com/office/drawing/2014/main" val="2638227420"/>
                  </a:ext>
                </a:extLst>
              </a:tr>
              <a:tr h="295097">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u="sng"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4195812304"/>
                  </a:ext>
                </a:extLst>
              </a:tr>
              <a:tr h="295097">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endParaRPr lang="en-GB" sz="1100"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u="sng" dirty="0">
                        <a:latin typeface="Times New Roman" panose="02020603050405020304" pitchFamily="18" charset="0"/>
                        <a:cs typeface="Times New Roman" panose="02020603050405020304" pitchFamily="18" charset="0"/>
                      </a:endParaRPr>
                    </a:p>
                  </a:txBody>
                  <a:tcPr marL="68580" marR="68580" marT="34290" marB="34290"/>
                </a:tc>
                <a:tc>
                  <a:txBody>
                    <a:bodyPr/>
                    <a:lstStyle/>
                    <a:p>
                      <a:pPr algn="r"/>
                      <a:endParaRPr lang="en-GB" sz="1100" u="sng" dirty="0">
                        <a:latin typeface="Times New Roman" panose="02020603050405020304" pitchFamily="18" charset="0"/>
                        <a:cs typeface="Times New Roman" panose="02020603050405020304" pitchFamily="18" charset="0"/>
                      </a:endParaRPr>
                    </a:p>
                  </a:txBody>
                  <a:tcPr marL="68580" marR="68580" marT="34290" marB="34290"/>
                </a:tc>
                <a:extLst>
                  <a:ext uri="{0D108BD9-81ED-4DB2-BD59-A6C34878D82A}">
                    <a16:rowId xmlns:a16="http://schemas.microsoft.com/office/drawing/2014/main" val="666685984"/>
                  </a:ext>
                </a:extLst>
              </a:tr>
            </a:tbl>
          </a:graphicData>
        </a:graphic>
      </p:graphicFrame>
    </p:spTree>
    <p:extLst>
      <p:ext uri="{BB962C8B-B14F-4D97-AF65-F5344CB8AC3E}">
        <p14:creationId xmlns:p14="http://schemas.microsoft.com/office/powerpoint/2010/main" val="1549156545"/>
      </p:ext>
    </p:extLst>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AF4C8-6DC0-4BC0-AC25-21E2DC9467DF}"/>
              </a:ext>
            </a:extLst>
          </p:cNvPr>
          <p:cNvSpPr>
            <a:spLocks noGrp="1"/>
          </p:cNvSpPr>
          <p:nvPr>
            <p:ph type="title"/>
          </p:nvPr>
        </p:nvSpPr>
        <p:spPr>
          <a:xfrm>
            <a:off x="483974" y="295736"/>
            <a:ext cx="7055380" cy="1019258"/>
          </a:xfrm>
        </p:spPr>
        <p:txBody>
          <a:bodyPr/>
          <a:lstStyle/>
          <a:p>
            <a:pPr algn="ctr"/>
            <a:r>
              <a:rPr lang="en-GB" sz="3600" dirty="0"/>
              <a:t>Starting the analysis</a:t>
            </a:r>
          </a:p>
        </p:txBody>
      </p:sp>
      <p:sp>
        <p:nvSpPr>
          <p:cNvPr id="3" name="Content Placeholder 2">
            <a:extLst>
              <a:ext uri="{FF2B5EF4-FFF2-40B4-BE49-F238E27FC236}">
                <a16:creationId xmlns:a16="http://schemas.microsoft.com/office/drawing/2014/main" id="{ABDFE7E0-50EA-4D03-9ECD-67BEA652C9F0}"/>
              </a:ext>
            </a:extLst>
          </p:cNvPr>
          <p:cNvSpPr>
            <a:spLocks noGrp="1"/>
          </p:cNvSpPr>
          <p:nvPr>
            <p:ph idx="1"/>
          </p:nvPr>
        </p:nvSpPr>
        <p:spPr>
          <a:xfrm>
            <a:off x="483974" y="1469450"/>
            <a:ext cx="8268140" cy="5092814"/>
          </a:xfrm>
        </p:spPr>
        <p:txBody>
          <a:bodyPr>
            <a:normAutofit/>
          </a:bodyPr>
          <a:lstStyle/>
          <a:p>
            <a:r>
              <a:rPr lang="en-GB" sz="2000" dirty="0">
                <a:latin typeface="Times New Roman" panose="02020603050405020304" pitchFamily="18" charset="0"/>
                <a:cs typeface="Times New Roman" panose="02020603050405020304" pitchFamily="18" charset="0"/>
              </a:rPr>
              <a:t>Begin with an overview…</a:t>
            </a:r>
          </a:p>
          <a:p>
            <a:pPr marL="0" indent="0">
              <a:buNone/>
            </a:pP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Before calculating ratios you should look at the general trend in the organisation’s performance and financial position and try to get a “feel” for what has been happening. This will help you to interpret the ratios once they are calculated…</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What is the trend in revenue?</a:t>
            </a:r>
          </a:p>
          <a:p>
            <a:r>
              <a:rPr lang="en-GB" sz="2000" dirty="0">
                <a:latin typeface="Times New Roman" panose="02020603050405020304" pitchFamily="18" charset="0"/>
                <a:cs typeface="Times New Roman" panose="02020603050405020304" pitchFamily="18" charset="0"/>
              </a:rPr>
              <a:t>What has happened to Gross Profit and Operating Profit?</a:t>
            </a:r>
          </a:p>
          <a:p>
            <a:r>
              <a:rPr lang="en-GB" sz="2000" dirty="0">
                <a:latin typeface="Times New Roman" panose="02020603050405020304" pitchFamily="18" charset="0"/>
                <a:cs typeface="Times New Roman" panose="02020603050405020304" pitchFamily="18" charset="0"/>
              </a:rPr>
              <a:t>Which costs have significantly affected the business?</a:t>
            </a:r>
          </a:p>
          <a:p>
            <a:r>
              <a:rPr lang="en-GB" sz="2000" dirty="0">
                <a:latin typeface="Times New Roman" panose="02020603050405020304" pitchFamily="18" charset="0"/>
                <a:cs typeface="Times New Roman" panose="02020603050405020304" pitchFamily="18" charset="0"/>
              </a:rPr>
              <a:t>Is the company expanding or contracting?</a:t>
            </a:r>
          </a:p>
          <a:p>
            <a:r>
              <a:rPr lang="en-GB" sz="2000" dirty="0">
                <a:latin typeface="Times New Roman" panose="02020603050405020304" pitchFamily="18" charset="0"/>
                <a:cs typeface="Times New Roman" panose="02020603050405020304" pitchFamily="18" charset="0"/>
              </a:rPr>
              <a:t>Does the business have a lot of debt?</a:t>
            </a:r>
          </a:p>
        </p:txBody>
      </p:sp>
      <p:sp>
        <p:nvSpPr>
          <p:cNvPr id="4" name="Slide Number Placeholder 3">
            <a:extLst>
              <a:ext uri="{FF2B5EF4-FFF2-40B4-BE49-F238E27FC236}">
                <a16:creationId xmlns:a16="http://schemas.microsoft.com/office/drawing/2014/main" id="{2700B23B-1641-45FA-BF2E-79796ED6357F}"/>
              </a:ext>
            </a:extLst>
          </p:cNvPr>
          <p:cNvSpPr>
            <a:spLocks noGrp="1"/>
          </p:cNvSpPr>
          <p:nvPr>
            <p:ph type="sldNum" sz="quarter" idx="12"/>
          </p:nvPr>
        </p:nvSpPr>
        <p:spPr/>
        <p:txBody>
          <a:bodyPr/>
          <a:lstStyle/>
          <a:p>
            <a:fld id="{63A33278-8D2C-46E9-9145-8061F8ED03C5}" type="slidenum">
              <a:rPr lang="en-GB" smtClean="0"/>
              <a:t>4</a:t>
            </a:fld>
            <a:endParaRPr lang="en-GB" dirty="0"/>
          </a:p>
        </p:txBody>
      </p:sp>
    </p:spTree>
    <p:custDataLst>
      <p:tags r:id="rId1"/>
    </p:custDataLst>
    <p:extLst>
      <p:ext uri="{BB962C8B-B14F-4D97-AF65-F5344CB8AC3E}">
        <p14:creationId xmlns:p14="http://schemas.microsoft.com/office/powerpoint/2010/main" val="324434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2F90-69E4-41B9-AA0C-6824CDDAF1BF}"/>
              </a:ext>
            </a:extLst>
          </p:cNvPr>
          <p:cNvSpPr>
            <a:spLocks noGrp="1"/>
          </p:cNvSpPr>
          <p:nvPr>
            <p:ph type="title"/>
          </p:nvPr>
        </p:nvSpPr>
        <p:spPr>
          <a:xfrm>
            <a:off x="1040968" y="136525"/>
            <a:ext cx="7062063" cy="380247"/>
          </a:xfrm>
        </p:spPr>
        <p:txBody>
          <a:bodyPr>
            <a:normAutofit fontScale="90000"/>
          </a:bodyPr>
          <a:lstStyle/>
          <a:p>
            <a:pPr algn="ctr"/>
            <a:r>
              <a:rPr lang="en-GB" sz="3600" dirty="0"/>
              <a:t>Assessing profitability - ROCE</a:t>
            </a:r>
          </a:p>
        </p:txBody>
      </p:sp>
      <p:graphicFrame>
        <p:nvGraphicFramePr>
          <p:cNvPr id="4" name="Content Placeholder 3">
            <a:extLst>
              <a:ext uri="{FF2B5EF4-FFF2-40B4-BE49-F238E27FC236}">
                <a16:creationId xmlns:a16="http://schemas.microsoft.com/office/drawing/2014/main" id="{0978151C-F63C-49D9-AB94-257A9E09E67F}"/>
              </a:ext>
            </a:extLst>
          </p:cNvPr>
          <p:cNvGraphicFramePr>
            <a:graphicFrameLocks noGrp="1"/>
          </p:cNvGraphicFramePr>
          <p:nvPr>
            <p:ph idx="1"/>
            <p:extLst>
              <p:ext uri="{D42A27DB-BD31-4B8C-83A1-F6EECF244321}">
                <p14:modId xmlns:p14="http://schemas.microsoft.com/office/powerpoint/2010/main" val="1474777047"/>
              </p:ext>
            </p:extLst>
          </p:nvPr>
        </p:nvGraphicFramePr>
        <p:xfrm>
          <a:off x="599200" y="923353"/>
          <a:ext cx="8087599" cy="4521200"/>
        </p:xfrm>
        <a:graphic>
          <a:graphicData uri="http://schemas.openxmlformats.org/drawingml/2006/table">
            <a:tbl>
              <a:tblPr firstRow="1" firstCol="1" bandRow="1">
                <a:tableStyleId>{7DF18680-E054-41AD-8BC1-D1AEF772440D}</a:tableStyleId>
              </a:tblPr>
              <a:tblGrid>
                <a:gridCol w="3610587">
                  <a:extLst>
                    <a:ext uri="{9D8B030D-6E8A-4147-A177-3AD203B41FA5}">
                      <a16:colId xmlns:a16="http://schemas.microsoft.com/office/drawing/2014/main" val="3659219510"/>
                    </a:ext>
                  </a:extLst>
                </a:gridCol>
                <a:gridCol w="2238506">
                  <a:extLst>
                    <a:ext uri="{9D8B030D-6E8A-4147-A177-3AD203B41FA5}">
                      <a16:colId xmlns:a16="http://schemas.microsoft.com/office/drawing/2014/main" val="2436635742"/>
                    </a:ext>
                  </a:extLst>
                </a:gridCol>
                <a:gridCol w="2238506">
                  <a:extLst>
                    <a:ext uri="{9D8B030D-6E8A-4147-A177-3AD203B41FA5}">
                      <a16:colId xmlns:a16="http://schemas.microsoft.com/office/drawing/2014/main" val="759345456"/>
                    </a:ext>
                  </a:extLst>
                </a:gridCol>
              </a:tblGrid>
              <a:tr h="837303">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Return on Capital Employed (ROCE)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47766403"/>
                  </a:ext>
                </a:extLst>
              </a:tr>
              <a:tr h="368389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Operating Profit  x 100</a:t>
                      </a:r>
                      <a:endParaRPr lang="en-GB" sz="1600" dirty="0">
                        <a:effectLst/>
                      </a:endParaRPr>
                    </a:p>
                    <a:p>
                      <a:pPr algn="l">
                        <a:lnSpc>
                          <a:spcPct val="115000"/>
                        </a:lnSpc>
                        <a:spcAft>
                          <a:spcPts val="0"/>
                        </a:spcAft>
                      </a:pPr>
                      <a:r>
                        <a:rPr lang="en-GB" sz="1600" dirty="0">
                          <a:effectLst/>
                        </a:rPr>
                        <a:t>Capital Employed</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the profit earned in relation to the capital employed (Total Assets less Current Liabilities) in the company.</a:t>
                      </a:r>
                    </a:p>
                    <a:p>
                      <a:pPr algn="l">
                        <a:lnSpc>
                          <a:spcPct val="115000"/>
                        </a:lnSpc>
                        <a:spcAft>
                          <a:spcPts val="0"/>
                        </a:spcAft>
                      </a:pPr>
                      <a:r>
                        <a:rPr lang="en-GB" sz="1600" dirty="0">
                          <a:effectLst/>
                        </a:rPr>
                        <a:t>An increasing ROCE is seen as a positive indicator of a company’s performance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p>
                    <a:p>
                      <a:pPr marL="0" marR="0" lvl="0" indent="0" algn="l" defTabSz="914400" rtl="0" eaLnBrk="1" fontAlgn="auto" latinLnBrk="0" hangingPunct="1">
                        <a:lnSpc>
                          <a:spcPct val="115000"/>
                        </a:lnSpc>
                        <a:spcBef>
                          <a:spcPts val="0"/>
                        </a:spcBef>
                        <a:spcAft>
                          <a:spcPts val="0"/>
                        </a:spcAft>
                        <a:buClrTx/>
                        <a:buSzTx/>
                        <a:buFontTx/>
                        <a:buNone/>
                        <a:tabLst/>
                        <a:defRPr/>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1600" u="sng"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31762925"/>
                  </a:ext>
                </a:extLst>
              </a:tr>
            </a:tbl>
          </a:graphicData>
        </a:graphic>
      </p:graphicFrame>
      <p:sp>
        <p:nvSpPr>
          <p:cNvPr id="6" name="Slide Number Placeholder 5">
            <a:extLst>
              <a:ext uri="{FF2B5EF4-FFF2-40B4-BE49-F238E27FC236}">
                <a16:creationId xmlns:a16="http://schemas.microsoft.com/office/drawing/2014/main" id="{6CA3041D-DAF9-4ECA-9AD0-37FE34FA2F9C}"/>
              </a:ext>
            </a:extLst>
          </p:cNvPr>
          <p:cNvSpPr>
            <a:spLocks noGrp="1"/>
          </p:cNvSpPr>
          <p:nvPr>
            <p:ph type="sldNum" sz="quarter" idx="12"/>
          </p:nvPr>
        </p:nvSpPr>
        <p:spPr/>
        <p:txBody>
          <a:bodyPr/>
          <a:lstStyle/>
          <a:p>
            <a:fld id="{63A33278-8D2C-46E9-9145-8061F8ED03C5}" type="slidenum">
              <a:rPr lang="en-GB" smtClean="0"/>
              <a:t>5</a:t>
            </a:fld>
            <a:endParaRPr lang="en-GB" dirty="0"/>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EB0474F4-C285-4626-B5B1-40A1046B3E5C}"/>
                  </a:ext>
                </a:extLst>
              </p14:cNvPr>
              <p14:cNvContentPartPr/>
              <p14:nvPr/>
            </p14:nvContentPartPr>
            <p14:xfrm>
              <a:off x="2401058" y="2581971"/>
              <a:ext cx="360" cy="360"/>
            </p14:xfrm>
          </p:contentPart>
        </mc:Choice>
        <mc:Fallback xmlns="">
          <p:pic>
            <p:nvPicPr>
              <p:cNvPr id="3" name="Ink 2">
                <a:extLst>
                  <a:ext uri="{FF2B5EF4-FFF2-40B4-BE49-F238E27FC236}">
                    <a16:creationId xmlns:a16="http://schemas.microsoft.com/office/drawing/2014/main" id="{EB0474F4-C285-4626-B5B1-40A1046B3E5C}"/>
                  </a:ext>
                </a:extLst>
              </p:cNvPr>
              <p:cNvPicPr/>
              <p:nvPr/>
            </p:nvPicPr>
            <p:blipFill>
              <a:blip r:embed="rId4"/>
              <a:stretch>
                <a:fillRect/>
              </a:stretch>
            </p:blipFill>
            <p:spPr>
              <a:xfrm>
                <a:off x="2383418" y="2564331"/>
                <a:ext cx="36000" cy="36000"/>
              </a:xfrm>
              <a:prstGeom prst="rect">
                <a:avLst/>
              </a:prstGeom>
            </p:spPr>
          </p:pic>
        </mc:Fallback>
      </mc:AlternateContent>
      <p:grpSp>
        <p:nvGrpSpPr>
          <p:cNvPr id="16" name="Group 15">
            <a:extLst>
              <a:ext uri="{FF2B5EF4-FFF2-40B4-BE49-F238E27FC236}">
                <a16:creationId xmlns:a16="http://schemas.microsoft.com/office/drawing/2014/main" id="{C8DDFB62-8A2F-4B50-AC98-5C5B7155BFE2}"/>
              </a:ext>
            </a:extLst>
          </p:cNvPr>
          <p:cNvGrpSpPr/>
          <p:nvPr/>
        </p:nvGrpSpPr>
        <p:grpSpPr>
          <a:xfrm>
            <a:off x="4590929" y="3020802"/>
            <a:ext cx="1145520" cy="467640"/>
            <a:chOff x="4590929" y="3020802"/>
            <a:chExt cx="1145520" cy="467640"/>
          </a:xfrm>
        </p:grpSpPr>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E0684A56-7FFF-4BD7-96B0-994E0E403BCA}"/>
                    </a:ext>
                  </a:extLst>
                </p14:cNvPr>
                <p14:cNvContentPartPr/>
                <p14:nvPr/>
              </p14:nvContentPartPr>
              <p14:xfrm>
                <a:off x="4590929" y="3185682"/>
                <a:ext cx="276480" cy="137160"/>
              </p14:xfrm>
            </p:contentPart>
          </mc:Choice>
          <mc:Fallback xmlns="">
            <p:pic>
              <p:nvPicPr>
                <p:cNvPr id="5" name="Ink 4">
                  <a:extLst>
                    <a:ext uri="{FF2B5EF4-FFF2-40B4-BE49-F238E27FC236}">
                      <a16:creationId xmlns:a16="http://schemas.microsoft.com/office/drawing/2014/main" id="{E0684A56-7FFF-4BD7-96B0-994E0E403BCA}"/>
                    </a:ext>
                  </a:extLst>
                </p:cNvPr>
                <p:cNvPicPr/>
                <p:nvPr/>
              </p:nvPicPr>
              <p:blipFill>
                <a:blip r:embed="rId6"/>
                <a:stretch>
                  <a:fillRect/>
                </a:stretch>
              </p:blipFill>
              <p:spPr>
                <a:xfrm>
                  <a:off x="4581929" y="3177042"/>
                  <a:ext cx="294120" cy="1548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B6B92121-D1B2-4DF9-B246-EB95D6066770}"/>
                    </a:ext>
                  </a:extLst>
                </p14:cNvPr>
                <p14:cNvContentPartPr/>
                <p14:nvPr/>
              </p14:nvContentPartPr>
              <p14:xfrm>
                <a:off x="4665449" y="3201882"/>
                <a:ext cx="26280" cy="222120"/>
              </p14:xfrm>
            </p:contentPart>
          </mc:Choice>
          <mc:Fallback xmlns="">
            <p:pic>
              <p:nvPicPr>
                <p:cNvPr id="7" name="Ink 6">
                  <a:extLst>
                    <a:ext uri="{FF2B5EF4-FFF2-40B4-BE49-F238E27FC236}">
                      <a16:creationId xmlns:a16="http://schemas.microsoft.com/office/drawing/2014/main" id="{B6B92121-D1B2-4DF9-B246-EB95D6066770}"/>
                    </a:ext>
                  </a:extLst>
                </p:cNvPr>
                <p:cNvPicPr/>
                <p:nvPr/>
              </p:nvPicPr>
              <p:blipFill>
                <a:blip r:embed="rId8"/>
                <a:stretch>
                  <a:fillRect/>
                </a:stretch>
              </p:blipFill>
              <p:spPr>
                <a:xfrm>
                  <a:off x="4656449" y="3192882"/>
                  <a:ext cx="43920" cy="23976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FF993B25-E0F8-4E27-8D6A-5F01D58BEF9A}"/>
                    </a:ext>
                  </a:extLst>
                </p14:cNvPr>
                <p14:cNvContentPartPr/>
                <p14:nvPr/>
              </p14:nvContentPartPr>
              <p14:xfrm>
                <a:off x="4899449" y="3282162"/>
                <a:ext cx="14760" cy="30240"/>
              </p14:xfrm>
            </p:contentPart>
          </mc:Choice>
          <mc:Fallback xmlns="">
            <p:pic>
              <p:nvPicPr>
                <p:cNvPr id="8" name="Ink 7">
                  <a:extLst>
                    <a:ext uri="{FF2B5EF4-FFF2-40B4-BE49-F238E27FC236}">
                      <a16:creationId xmlns:a16="http://schemas.microsoft.com/office/drawing/2014/main" id="{FF993B25-E0F8-4E27-8D6A-5F01D58BEF9A}"/>
                    </a:ext>
                  </a:extLst>
                </p:cNvPr>
                <p:cNvPicPr/>
                <p:nvPr/>
              </p:nvPicPr>
              <p:blipFill>
                <a:blip r:embed="rId10"/>
                <a:stretch>
                  <a:fillRect/>
                </a:stretch>
              </p:blipFill>
              <p:spPr>
                <a:xfrm>
                  <a:off x="4890809" y="3273522"/>
                  <a:ext cx="32400" cy="478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D7792C2A-D324-4B6A-9354-F62FEA36EEFF}"/>
                    </a:ext>
                  </a:extLst>
                </p14:cNvPr>
                <p14:cNvContentPartPr/>
                <p14:nvPr/>
              </p14:nvContentPartPr>
              <p14:xfrm>
                <a:off x="4980449" y="3219162"/>
                <a:ext cx="106200" cy="159840"/>
              </p14:xfrm>
            </p:contentPart>
          </mc:Choice>
          <mc:Fallback xmlns="">
            <p:pic>
              <p:nvPicPr>
                <p:cNvPr id="9" name="Ink 8">
                  <a:extLst>
                    <a:ext uri="{FF2B5EF4-FFF2-40B4-BE49-F238E27FC236}">
                      <a16:creationId xmlns:a16="http://schemas.microsoft.com/office/drawing/2014/main" id="{D7792C2A-D324-4B6A-9354-F62FEA36EEFF}"/>
                    </a:ext>
                  </a:extLst>
                </p:cNvPr>
                <p:cNvPicPr/>
                <p:nvPr/>
              </p:nvPicPr>
              <p:blipFill>
                <a:blip r:embed="rId12"/>
                <a:stretch>
                  <a:fillRect/>
                </a:stretch>
              </p:blipFill>
              <p:spPr>
                <a:xfrm>
                  <a:off x="4971449" y="3210162"/>
                  <a:ext cx="123840" cy="17748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549F73A2-8BBC-49BF-A896-BD5CC6666C4F}"/>
                    </a:ext>
                  </a:extLst>
                </p14:cNvPr>
                <p14:cNvContentPartPr/>
                <p14:nvPr/>
              </p14:nvContentPartPr>
              <p14:xfrm>
                <a:off x="4960289" y="3155442"/>
                <a:ext cx="146160" cy="103680"/>
              </p14:xfrm>
            </p:contentPart>
          </mc:Choice>
          <mc:Fallback xmlns="">
            <p:pic>
              <p:nvPicPr>
                <p:cNvPr id="10" name="Ink 9">
                  <a:extLst>
                    <a:ext uri="{FF2B5EF4-FFF2-40B4-BE49-F238E27FC236}">
                      <a16:creationId xmlns:a16="http://schemas.microsoft.com/office/drawing/2014/main" id="{549F73A2-8BBC-49BF-A896-BD5CC6666C4F}"/>
                    </a:ext>
                  </a:extLst>
                </p:cNvPr>
                <p:cNvPicPr/>
                <p:nvPr/>
              </p:nvPicPr>
              <p:blipFill>
                <a:blip r:embed="rId14"/>
                <a:stretch>
                  <a:fillRect/>
                </a:stretch>
              </p:blipFill>
              <p:spPr>
                <a:xfrm>
                  <a:off x="4951289" y="3146442"/>
                  <a:ext cx="163800" cy="12132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6ABE9054-EC90-4C93-AACE-9F6F7BB75B88}"/>
                    </a:ext>
                  </a:extLst>
                </p14:cNvPr>
                <p14:cNvContentPartPr/>
                <p14:nvPr/>
              </p14:nvContentPartPr>
              <p14:xfrm>
                <a:off x="5196089" y="3177402"/>
                <a:ext cx="5040" cy="203040"/>
              </p14:xfrm>
            </p:contentPart>
          </mc:Choice>
          <mc:Fallback xmlns="">
            <p:pic>
              <p:nvPicPr>
                <p:cNvPr id="11" name="Ink 10">
                  <a:extLst>
                    <a:ext uri="{FF2B5EF4-FFF2-40B4-BE49-F238E27FC236}">
                      <a16:creationId xmlns:a16="http://schemas.microsoft.com/office/drawing/2014/main" id="{6ABE9054-EC90-4C93-AACE-9F6F7BB75B88}"/>
                    </a:ext>
                  </a:extLst>
                </p:cNvPr>
                <p:cNvPicPr/>
                <p:nvPr/>
              </p:nvPicPr>
              <p:blipFill>
                <a:blip r:embed="rId16"/>
                <a:stretch>
                  <a:fillRect/>
                </a:stretch>
              </p:blipFill>
              <p:spPr>
                <a:xfrm>
                  <a:off x="5187449" y="3168762"/>
                  <a:ext cx="22680" cy="22068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2" name="Ink 11">
                  <a:extLst>
                    <a:ext uri="{FF2B5EF4-FFF2-40B4-BE49-F238E27FC236}">
                      <a16:creationId xmlns:a16="http://schemas.microsoft.com/office/drawing/2014/main" id="{2A2EFD9A-CB9E-4152-A84D-E0410854F3A9}"/>
                    </a:ext>
                  </a:extLst>
                </p14:cNvPr>
                <p14:cNvContentPartPr/>
                <p14:nvPr/>
              </p14:nvContentPartPr>
              <p14:xfrm>
                <a:off x="5453489" y="3102522"/>
                <a:ext cx="98280" cy="341640"/>
              </p14:xfrm>
            </p:contentPart>
          </mc:Choice>
          <mc:Fallback xmlns="">
            <p:pic>
              <p:nvPicPr>
                <p:cNvPr id="12" name="Ink 11">
                  <a:extLst>
                    <a:ext uri="{FF2B5EF4-FFF2-40B4-BE49-F238E27FC236}">
                      <a16:creationId xmlns:a16="http://schemas.microsoft.com/office/drawing/2014/main" id="{2A2EFD9A-CB9E-4152-A84D-E0410854F3A9}"/>
                    </a:ext>
                  </a:extLst>
                </p:cNvPr>
                <p:cNvPicPr/>
                <p:nvPr/>
              </p:nvPicPr>
              <p:blipFill>
                <a:blip r:embed="rId18"/>
                <a:stretch>
                  <a:fillRect/>
                </a:stretch>
              </p:blipFill>
              <p:spPr>
                <a:xfrm>
                  <a:off x="5444489" y="3093882"/>
                  <a:ext cx="115920" cy="35928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3" name="Ink 12">
                  <a:extLst>
                    <a:ext uri="{FF2B5EF4-FFF2-40B4-BE49-F238E27FC236}">
                      <a16:creationId xmlns:a16="http://schemas.microsoft.com/office/drawing/2014/main" id="{EC3D0CAE-287D-48C7-BA0D-495FDBB492C2}"/>
                    </a:ext>
                  </a:extLst>
                </p14:cNvPr>
                <p14:cNvContentPartPr/>
                <p14:nvPr/>
              </p14:nvContentPartPr>
              <p14:xfrm>
                <a:off x="5283569" y="3020802"/>
                <a:ext cx="117720" cy="95040"/>
              </p14:xfrm>
            </p:contentPart>
          </mc:Choice>
          <mc:Fallback xmlns="">
            <p:pic>
              <p:nvPicPr>
                <p:cNvPr id="13" name="Ink 12">
                  <a:extLst>
                    <a:ext uri="{FF2B5EF4-FFF2-40B4-BE49-F238E27FC236}">
                      <a16:creationId xmlns:a16="http://schemas.microsoft.com/office/drawing/2014/main" id="{EC3D0CAE-287D-48C7-BA0D-495FDBB492C2}"/>
                    </a:ext>
                  </a:extLst>
                </p:cNvPr>
                <p:cNvPicPr/>
                <p:nvPr/>
              </p:nvPicPr>
              <p:blipFill>
                <a:blip r:embed="rId20"/>
                <a:stretch>
                  <a:fillRect/>
                </a:stretch>
              </p:blipFill>
              <p:spPr>
                <a:xfrm>
                  <a:off x="5274569" y="3011802"/>
                  <a:ext cx="135360" cy="11268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4" name="Ink 13">
                  <a:extLst>
                    <a:ext uri="{FF2B5EF4-FFF2-40B4-BE49-F238E27FC236}">
                      <a16:creationId xmlns:a16="http://schemas.microsoft.com/office/drawing/2014/main" id="{5D5A023A-F9F8-4555-B016-0FDF17C555B4}"/>
                    </a:ext>
                  </a:extLst>
                </p14:cNvPr>
                <p14:cNvContentPartPr/>
                <p14:nvPr/>
              </p14:nvContentPartPr>
              <p14:xfrm>
                <a:off x="5612609" y="3393762"/>
                <a:ext cx="123840" cy="94680"/>
              </p14:xfrm>
            </p:contentPart>
          </mc:Choice>
          <mc:Fallback xmlns="">
            <p:pic>
              <p:nvPicPr>
                <p:cNvPr id="14" name="Ink 13">
                  <a:extLst>
                    <a:ext uri="{FF2B5EF4-FFF2-40B4-BE49-F238E27FC236}">
                      <a16:creationId xmlns:a16="http://schemas.microsoft.com/office/drawing/2014/main" id="{5D5A023A-F9F8-4555-B016-0FDF17C555B4}"/>
                    </a:ext>
                  </a:extLst>
                </p:cNvPr>
                <p:cNvPicPr/>
                <p:nvPr/>
              </p:nvPicPr>
              <p:blipFill>
                <a:blip r:embed="rId22"/>
                <a:stretch>
                  <a:fillRect/>
                </a:stretch>
              </p:blipFill>
              <p:spPr>
                <a:xfrm>
                  <a:off x="5603969" y="3384762"/>
                  <a:ext cx="141480" cy="112320"/>
                </a:xfrm>
                <a:prstGeom prst="rect">
                  <a:avLst/>
                </a:prstGeom>
              </p:spPr>
            </p:pic>
          </mc:Fallback>
        </mc:AlternateContent>
      </p:grpSp>
      <p:grpSp>
        <p:nvGrpSpPr>
          <p:cNvPr id="32" name="Group 31">
            <a:extLst>
              <a:ext uri="{FF2B5EF4-FFF2-40B4-BE49-F238E27FC236}">
                <a16:creationId xmlns:a16="http://schemas.microsoft.com/office/drawing/2014/main" id="{AEC42880-5AE7-4CBC-B2EA-335D7DBA8F28}"/>
              </a:ext>
            </a:extLst>
          </p:cNvPr>
          <p:cNvGrpSpPr/>
          <p:nvPr/>
        </p:nvGrpSpPr>
        <p:grpSpPr>
          <a:xfrm>
            <a:off x="6893849" y="2955642"/>
            <a:ext cx="748800" cy="378000"/>
            <a:chOff x="6893849" y="2955642"/>
            <a:chExt cx="748800" cy="378000"/>
          </a:xfrm>
        </p:grpSpPr>
        <mc:AlternateContent xmlns:mc="http://schemas.openxmlformats.org/markup-compatibility/2006" xmlns:p14="http://schemas.microsoft.com/office/powerpoint/2010/main">
          <mc:Choice Requires="p14">
            <p:contentPart p14:bwMode="auto" r:id="rId23">
              <p14:nvContentPartPr>
                <p14:cNvPr id="15" name="Ink 14">
                  <a:extLst>
                    <a:ext uri="{FF2B5EF4-FFF2-40B4-BE49-F238E27FC236}">
                      <a16:creationId xmlns:a16="http://schemas.microsoft.com/office/drawing/2014/main" id="{6182F75A-B110-4FC0-BB7D-39D8BE71C333}"/>
                    </a:ext>
                  </a:extLst>
                </p14:cNvPr>
                <p14:cNvContentPartPr/>
                <p14:nvPr/>
              </p14:nvContentPartPr>
              <p14:xfrm>
                <a:off x="6893849" y="3008922"/>
                <a:ext cx="132840" cy="324720"/>
              </p14:xfrm>
            </p:contentPart>
          </mc:Choice>
          <mc:Fallback xmlns="">
            <p:pic>
              <p:nvPicPr>
                <p:cNvPr id="15" name="Ink 14">
                  <a:extLst>
                    <a:ext uri="{FF2B5EF4-FFF2-40B4-BE49-F238E27FC236}">
                      <a16:creationId xmlns:a16="http://schemas.microsoft.com/office/drawing/2014/main" id="{6182F75A-B110-4FC0-BB7D-39D8BE71C333}"/>
                    </a:ext>
                  </a:extLst>
                </p:cNvPr>
                <p:cNvPicPr/>
                <p:nvPr/>
              </p:nvPicPr>
              <p:blipFill>
                <a:blip r:embed="rId24"/>
                <a:stretch>
                  <a:fillRect/>
                </a:stretch>
              </p:blipFill>
              <p:spPr>
                <a:xfrm>
                  <a:off x="6885209" y="3000282"/>
                  <a:ext cx="150480" cy="34236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7" name="Ink 16">
                  <a:extLst>
                    <a:ext uri="{FF2B5EF4-FFF2-40B4-BE49-F238E27FC236}">
                      <a16:creationId xmlns:a16="http://schemas.microsoft.com/office/drawing/2014/main" id="{8898BB45-533C-4C8E-98B4-2E2BC78251ED}"/>
                    </a:ext>
                  </a:extLst>
                </p14:cNvPr>
                <p14:cNvContentPartPr/>
                <p14:nvPr/>
              </p14:nvContentPartPr>
              <p14:xfrm>
                <a:off x="7117769" y="3226002"/>
                <a:ext cx="10800" cy="7920"/>
              </p14:xfrm>
            </p:contentPart>
          </mc:Choice>
          <mc:Fallback xmlns="">
            <p:pic>
              <p:nvPicPr>
                <p:cNvPr id="17" name="Ink 16">
                  <a:extLst>
                    <a:ext uri="{FF2B5EF4-FFF2-40B4-BE49-F238E27FC236}">
                      <a16:creationId xmlns:a16="http://schemas.microsoft.com/office/drawing/2014/main" id="{8898BB45-533C-4C8E-98B4-2E2BC78251ED}"/>
                    </a:ext>
                  </a:extLst>
                </p:cNvPr>
                <p:cNvPicPr/>
                <p:nvPr/>
              </p:nvPicPr>
              <p:blipFill>
                <a:blip r:embed="rId26"/>
                <a:stretch>
                  <a:fillRect/>
                </a:stretch>
              </p:blipFill>
              <p:spPr>
                <a:xfrm>
                  <a:off x="7109129" y="3217362"/>
                  <a:ext cx="28440" cy="2556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8" name="Ink 17">
                  <a:extLst>
                    <a:ext uri="{FF2B5EF4-FFF2-40B4-BE49-F238E27FC236}">
                      <a16:creationId xmlns:a16="http://schemas.microsoft.com/office/drawing/2014/main" id="{07F923CD-8AC0-4B43-B924-9A3F7ADC36EC}"/>
                    </a:ext>
                  </a:extLst>
                </p14:cNvPr>
                <p14:cNvContentPartPr/>
                <p14:nvPr/>
              </p14:nvContentPartPr>
              <p14:xfrm>
                <a:off x="7241609" y="3127002"/>
                <a:ext cx="124920" cy="138240"/>
              </p14:xfrm>
            </p:contentPart>
          </mc:Choice>
          <mc:Fallback xmlns="">
            <p:pic>
              <p:nvPicPr>
                <p:cNvPr id="18" name="Ink 17">
                  <a:extLst>
                    <a:ext uri="{FF2B5EF4-FFF2-40B4-BE49-F238E27FC236}">
                      <a16:creationId xmlns:a16="http://schemas.microsoft.com/office/drawing/2014/main" id="{07F923CD-8AC0-4B43-B924-9A3F7ADC36EC}"/>
                    </a:ext>
                  </a:extLst>
                </p:cNvPr>
                <p:cNvPicPr/>
                <p:nvPr/>
              </p:nvPicPr>
              <p:blipFill>
                <a:blip r:embed="rId28"/>
                <a:stretch>
                  <a:fillRect/>
                </a:stretch>
              </p:blipFill>
              <p:spPr>
                <a:xfrm>
                  <a:off x="7232969" y="3118002"/>
                  <a:ext cx="142560" cy="15588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19" name="Ink 18">
                  <a:extLst>
                    <a:ext uri="{FF2B5EF4-FFF2-40B4-BE49-F238E27FC236}">
                      <a16:creationId xmlns:a16="http://schemas.microsoft.com/office/drawing/2014/main" id="{48D1C6D1-8595-46A6-8984-BFBD800A1D7C}"/>
                    </a:ext>
                  </a:extLst>
                </p14:cNvPr>
                <p14:cNvContentPartPr/>
                <p14:nvPr/>
              </p14:nvContentPartPr>
              <p14:xfrm>
                <a:off x="7200929" y="2998482"/>
                <a:ext cx="212760" cy="105120"/>
              </p14:xfrm>
            </p:contentPart>
          </mc:Choice>
          <mc:Fallback xmlns="">
            <p:pic>
              <p:nvPicPr>
                <p:cNvPr id="19" name="Ink 18">
                  <a:extLst>
                    <a:ext uri="{FF2B5EF4-FFF2-40B4-BE49-F238E27FC236}">
                      <a16:creationId xmlns:a16="http://schemas.microsoft.com/office/drawing/2014/main" id="{48D1C6D1-8595-46A6-8984-BFBD800A1D7C}"/>
                    </a:ext>
                  </a:extLst>
                </p:cNvPr>
                <p:cNvPicPr/>
                <p:nvPr/>
              </p:nvPicPr>
              <p:blipFill>
                <a:blip r:embed="rId30"/>
                <a:stretch>
                  <a:fillRect/>
                </a:stretch>
              </p:blipFill>
              <p:spPr>
                <a:xfrm>
                  <a:off x="7192289" y="2989842"/>
                  <a:ext cx="230400" cy="12276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0" name="Ink 19">
                  <a:extLst>
                    <a:ext uri="{FF2B5EF4-FFF2-40B4-BE49-F238E27FC236}">
                      <a16:creationId xmlns:a16="http://schemas.microsoft.com/office/drawing/2014/main" id="{109401AE-73CE-4772-BF6C-DA186080CAB1}"/>
                    </a:ext>
                  </a:extLst>
                </p14:cNvPr>
                <p14:cNvContentPartPr/>
                <p14:nvPr/>
              </p14:nvContentPartPr>
              <p14:xfrm>
                <a:off x="7619969" y="3077682"/>
                <a:ext cx="22680" cy="222120"/>
              </p14:xfrm>
            </p:contentPart>
          </mc:Choice>
          <mc:Fallback xmlns="">
            <p:pic>
              <p:nvPicPr>
                <p:cNvPr id="20" name="Ink 19">
                  <a:extLst>
                    <a:ext uri="{FF2B5EF4-FFF2-40B4-BE49-F238E27FC236}">
                      <a16:creationId xmlns:a16="http://schemas.microsoft.com/office/drawing/2014/main" id="{109401AE-73CE-4772-BF6C-DA186080CAB1}"/>
                    </a:ext>
                  </a:extLst>
                </p:cNvPr>
                <p:cNvPicPr/>
                <p:nvPr/>
              </p:nvPicPr>
              <p:blipFill>
                <a:blip r:embed="rId32"/>
                <a:stretch>
                  <a:fillRect/>
                </a:stretch>
              </p:blipFill>
              <p:spPr>
                <a:xfrm>
                  <a:off x="7611329" y="3068682"/>
                  <a:ext cx="40320" cy="23976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1" name="Ink 20">
                  <a:extLst>
                    <a:ext uri="{FF2B5EF4-FFF2-40B4-BE49-F238E27FC236}">
                      <a16:creationId xmlns:a16="http://schemas.microsoft.com/office/drawing/2014/main" id="{D81F8217-8F97-443F-87C5-EA7C0E78AEB6}"/>
                    </a:ext>
                  </a:extLst>
                </p14:cNvPr>
                <p14:cNvContentPartPr/>
                <p14:nvPr/>
              </p14:nvContentPartPr>
              <p14:xfrm>
                <a:off x="7480649" y="2955642"/>
                <a:ext cx="73080" cy="108720"/>
              </p14:xfrm>
            </p:contentPart>
          </mc:Choice>
          <mc:Fallback xmlns="">
            <p:pic>
              <p:nvPicPr>
                <p:cNvPr id="21" name="Ink 20">
                  <a:extLst>
                    <a:ext uri="{FF2B5EF4-FFF2-40B4-BE49-F238E27FC236}">
                      <a16:creationId xmlns:a16="http://schemas.microsoft.com/office/drawing/2014/main" id="{D81F8217-8F97-443F-87C5-EA7C0E78AEB6}"/>
                    </a:ext>
                  </a:extLst>
                </p:cNvPr>
                <p:cNvPicPr/>
                <p:nvPr/>
              </p:nvPicPr>
              <p:blipFill>
                <a:blip r:embed="rId34"/>
                <a:stretch>
                  <a:fillRect/>
                </a:stretch>
              </p:blipFill>
              <p:spPr>
                <a:xfrm>
                  <a:off x="7471649" y="2946642"/>
                  <a:ext cx="90720" cy="1263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35">
            <p14:nvContentPartPr>
              <p14:cNvPr id="22" name="Ink 21">
                <a:extLst>
                  <a:ext uri="{FF2B5EF4-FFF2-40B4-BE49-F238E27FC236}">
                    <a16:creationId xmlns:a16="http://schemas.microsoft.com/office/drawing/2014/main" id="{A990B1ED-C6CA-4B09-885C-16825A4DFE7A}"/>
                  </a:ext>
                </a:extLst>
              </p14:cNvPr>
              <p14:cNvContentPartPr/>
              <p14:nvPr/>
            </p14:nvContentPartPr>
            <p14:xfrm>
              <a:off x="7800329" y="3208002"/>
              <a:ext cx="120960" cy="103680"/>
            </p14:xfrm>
          </p:contentPart>
        </mc:Choice>
        <mc:Fallback xmlns="">
          <p:pic>
            <p:nvPicPr>
              <p:cNvPr id="22" name="Ink 21">
                <a:extLst>
                  <a:ext uri="{FF2B5EF4-FFF2-40B4-BE49-F238E27FC236}">
                    <a16:creationId xmlns:a16="http://schemas.microsoft.com/office/drawing/2014/main" id="{A990B1ED-C6CA-4B09-885C-16825A4DFE7A}"/>
                  </a:ext>
                </a:extLst>
              </p:cNvPr>
              <p:cNvPicPr/>
              <p:nvPr/>
            </p:nvPicPr>
            <p:blipFill>
              <a:blip r:embed="rId36"/>
              <a:stretch>
                <a:fillRect/>
              </a:stretch>
            </p:blipFill>
            <p:spPr>
              <a:xfrm>
                <a:off x="7791329" y="3199362"/>
                <a:ext cx="138600" cy="121320"/>
              </a:xfrm>
              <a:prstGeom prst="rect">
                <a:avLst/>
              </a:prstGeom>
            </p:spPr>
          </p:pic>
        </mc:Fallback>
      </mc:AlternateContent>
      <p:grpSp>
        <p:nvGrpSpPr>
          <p:cNvPr id="31" name="Group 30">
            <a:extLst>
              <a:ext uri="{FF2B5EF4-FFF2-40B4-BE49-F238E27FC236}">
                <a16:creationId xmlns:a16="http://schemas.microsoft.com/office/drawing/2014/main" id="{0A04287C-C23E-46E1-811C-A2A4D97A80D1}"/>
              </a:ext>
            </a:extLst>
          </p:cNvPr>
          <p:cNvGrpSpPr/>
          <p:nvPr/>
        </p:nvGrpSpPr>
        <p:grpSpPr>
          <a:xfrm>
            <a:off x="4711889" y="4267842"/>
            <a:ext cx="165960" cy="176400"/>
            <a:chOff x="4711889" y="4267842"/>
            <a:chExt cx="165960" cy="176400"/>
          </a:xfrm>
        </p:grpSpPr>
        <mc:AlternateContent xmlns:mc="http://schemas.openxmlformats.org/markup-compatibility/2006" xmlns:p14="http://schemas.microsoft.com/office/powerpoint/2010/main">
          <mc:Choice Requires="p14">
            <p:contentPart p14:bwMode="auto" r:id="rId37">
              <p14:nvContentPartPr>
                <p14:cNvPr id="23" name="Ink 22">
                  <a:extLst>
                    <a:ext uri="{FF2B5EF4-FFF2-40B4-BE49-F238E27FC236}">
                      <a16:creationId xmlns:a16="http://schemas.microsoft.com/office/drawing/2014/main" id="{85E38CE6-E974-4A01-BD92-CCCB344C776D}"/>
                    </a:ext>
                  </a:extLst>
                </p14:cNvPr>
                <p14:cNvContentPartPr/>
                <p14:nvPr/>
              </p14:nvContentPartPr>
              <p14:xfrm>
                <a:off x="4715489" y="4267842"/>
                <a:ext cx="154080" cy="28080"/>
              </p14:xfrm>
            </p:contentPart>
          </mc:Choice>
          <mc:Fallback xmlns="">
            <p:pic>
              <p:nvPicPr>
                <p:cNvPr id="23" name="Ink 22">
                  <a:extLst>
                    <a:ext uri="{FF2B5EF4-FFF2-40B4-BE49-F238E27FC236}">
                      <a16:creationId xmlns:a16="http://schemas.microsoft.com/office/drawing/2014/main" id="{85E38CE6-E974-4A01-BD92-CCCB344C776D}"/>
                    </a:ext>
                  </a:extLst>
                </p:cNvPr>
                <p:cNvPicPr/>
                <p:nvPr/>
              </p:nvPicPr>
              <p:blipFill>
                <a:blip r:embed="rId38"/>
                <a:stretch>
                  <a:fillRect/>
                </a:stretch>
              </p:blipFill>
              <p:spPr>
                <a:xfrm>
                  <a:off x="4706849" y="4258842"/>
                  <a:ext cx="171720" cy="4572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4" name="Ink 23">
                  <a:extLst>
                    <a:ext uri="{FF2B5EF4-FFF2-40B4-BE49-F238E27FC236}">
                      <a16:creationId xmlns:a16="http://schemas.microsoft.com/office/drawing/2014/main" id="{84794165-A9B0-43FA-83B2-AC1017EE8159}"/>
                    </a:ext>
                  </a:extLst>
                </p14:cNvPr>
                <p14:cNvContentPartPr/>
                <p14:nvPr/>
              </p14:nvContentPartPr>
              <p14:xfrm>
                <a:off x="4711889" y="4379442"/>
                <a:ext cx="165960" cy="64800"/>
              </p14:xfrm>
            </p:contentPart>
          </mc:Choice>
          <mc:Fallback xmlns="">
            <p:pic>
              <p:nvPicPr>
                <p:cNvPr id="24" name="Ink 23">
                  <a:extLst>
                    <a:ext uri="{FF2B5EF4-FFF2-40B4-BE49-F238E27FC236}">
                      <a16:creationId xmlns:a16="http://schemas.microsoft.com/office/drawing/2014/main" id="{84794165-A9B0-43FA-83B2-AC1017EE8159}"/>
                    </a:ext>
                  </a:extLst>
                </p:cNvPr>
                <p:cNvPicPr/>
                <p:nvPr/>
              </p:nvPicPr>
              <p:blipFill>
                <a:blip r:embed="rId40"/>
                <a:stretch>
                  <a:fillRect/>
                </a:stretch>
              </p:blipFill>
              <p:spPr>
                <a:xfrm>
                  <a:off x="4703249" y="4370442"/>
                  <a:ext cx="183600" cy="82440"/>
                </a:xfrm>
                <a:prstGeom prst="rect">
                  <a:avLst/>
                </a:prstGeom>
              </p:spPr>
            </p:pic>
          </mc:Fallback>
        </mc:AlternateContent>
      </p:grpSp>
      <p:grpSp>
        <p:nvGrpSpPr>
          <p:cNvPr id="30" name="Group 29">
            <a:extLst>
              <a:ext uri="{FF2B5EF4-FFF2-40B4-BE49-F238E27FC236}">
                <a16:creationId xmlns:a16="http://schemas.microsoft.com/office/drawing/2014/main" id="{B9C4544D-8192-4EB5-84B6-0972D33C9E95}"/>
              </a:ext>
            </a:extLst>
          </p:cNvPr>
          <p:cNvGrpSpPr/>
          <p:nvPr/>
        </p:nvGrpSpPr>
        <p:grpSpPr>
          <a:xfrm>
            <a:off x="5324249" y="4012962"/>
            <a:ext cx="1024560" cy="493920"/>
            <a:chOff x="5324249" y="4012962"/>
            <a:chExt cx="1024560" cy="493920"/>
          </a:xfrm>
        </p:grpSpPr>
        <mc:AlternateContent xmlns:mc="http://schemas.openxmlformats.org/markup-compatibility/2006" xmlns:p14="http://schemas.microsoft.com/office/powerpoint/2010/main">
          <mc:Choice Requires="p14">
            <p:contentPart p14:bwMode="auto" r:id="rId41">
              <p14:nvContentPartPr>
                <p14:cNvPr id="25" name="Ink 24">
                  <a:extLst>
                    <a:ext uri="{FF2B5EF4-FFF2-40B4-BE49-F238E27FC236}">
                      <a16:creationId xmlns:a16="http://schemas.microsoft.com/office/drawing/2014/main" id="{FBC59EF7-08C7-4906-A762-E96E0BD03412}"/>
                    </a:ext>
                  </a:extLst>
                </p14:cNvPr>
                <p14:cNvContentPartPr/>
                <p14:nvPr/>
              </p14:nvContentPartPr>
              <p14:xfrm>
                <a:off x="5324249" y="4297002"/>
                <a:ext cx="235080" cy="23400"/>
              </p14:xfrm>
            </p:contentPart>
          </mc:Choice>
          <mc:Fallback xmlns="">
            <p:pic>
              <p:nvPicPr>
                <p:cNvPr id="25" name="Ink 24">
                  <a:extLst>
                    <a:ext uri="{FF2B5EF4-FFF2-40B4-BE49-F238E27FC236}">
                      <a16:creationId xmlns:a16="http://schemas.microsoft.com/office/drawing/2014/main" id="{FBC59EF7-08C7-4906-A762-E96E0BD03412}"/>
                    </a:ext>
                  </a:extLst>
                </p:cNvPr>
                <p:cNvPicPr/>
                <p:nvPr/>
              </p:nvPicPr>
              <p:blipFill>
                <a:blip r:embed="rId42"/>
                <a:stretch>
                  <a:fillRect/>
                </a:stretch>
              </p:blipFill>
              <p:spPr>
                <a:xfrm>
                  <a:off x="5315609" y="4288002"/>
                  <a:ext cx="252720" cy="4104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26" name="Ink 25">
                  <a:extLst>
                    <a:ext uri="{FF2B5EF4-FFF2-40B4-BE49-F238E27FC236}">
                      <a16:creationId xmlns:a16="http://schemas.microsoft.com/office/drawing/2014/main" id="{4210EF79-FE28-417E-BD3E-486C7BAD63A7}"/>
                    </a:ext>
                  </a:extLst>
                </p14:cNvPr>
                <p14:cNvContentPartPr/>
                <p14:nvPr/>
              </p14:nvContentPartPr>
              <p14:xfrm>
                <a:off x="5710169" y="4172802"/>
                <a:ext cx="260280" cy="210600"/>
              </p14:xfrm>
            </p:contentPart>
          </mc:Choice>
          <mc:Fallback xmlns="">
            <p:pic>
              <p:nvPicPr>
                <p:cNvPr id="26" name="Ink 25">
                  <a:extLst>
                    <a:ext uri="{FF2B5EF4-FFF2-40B4-BE49-F238E27FC236}">
                      <a16:creationId xmlns:a16="http://schemas.microsoft.com/office/drawing/2014/main" id="{4210EF79-FE28-417E-BD3E-486C7BAD63A7}"/>
                    </a:ext>
                  </a:extLst>
                </p:cNvPr>
                <p:cNvPicPr/>
                <p:nvPr/>
              </p:nvPicPr>
              <p:blipFill>
                <a:blip r:embed="rId44"/>
                <a:stretch>
                  <a:fillRect/>
                </a:stretch>
              </p:blipFill>
              <p:spPr>
                <a:xfrm>
                  <a:off x="5701529" y="4163802"/>
                  <a:ext cx="277920" cy="22824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27" name="Ink 26">
                  <a:extLst>
                    <a:ext uri="{FF2B5EF4-FFF2-40B4-BE49-F238E27FC236}">
                      <a16:creationId xmlns:a16="http://schemas.microsoft.com/office/drawing/2014/main" id="{9FB02837-F4A9-4BA1-ABF8-760C09517774}"/>
                    </a:ext>
                  </a:extLst>
                </p14:cNvPr>
                <p14:cNvContentPartPr/>
                <p14:nvPr/>
              </p14:nvContentPartPr>
              <p14:xfrm>
                <a:off x="6121289" y="4111602"/>
                <a:ext cx="57240" cy="321840"/>
              </p14:xfrm>
            </p:contentPart>
          </mc:Choice>
          <mc:Fallback xmlns="">
            <p:pic>
              <p:nvPicPr>
                <p:cNvPr id="27" name="Ink 26">
                  <a:extLst>
                    <a:ext uri="{FF2B5EF4-FFF2-40B4-BE49-F238E27FC236}">
                      <a16:creationId xmlns:a16="http://schemas.microsoft.com/office/drawing/2014/main" id="{9FB02837-F4A9-4BA1-ABF8-760C09517774}"/>
                    </a:ext>
                  </a:extLst>
                </p:cNvPr>
                <p:cNvPicPr/>
                <p:nvPr/>
              </p:nvPicPr>
              <p:blipFill>
                <a:blip r:embed="rId46"/>
                <a:stretch>
                  <a:fillRect/>
                </a:stretch>
              </p:blipFill>
              <p:spPr>
                <a:xfrm>
                  <a:off x="6112289" y="4102962"/>
                  <a:ext cx="74880" cy="33948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28" name="Ink 27">
                  <a:extLst>
                    <a:ext uri="{FF2B5EF4-FFF2-40B4-BE49-F238E27FC236}">
                      <a16:creationId xmlns:a16="http://schemas.microsoft.com/office/drawing/2014/main" id="{E22617ED-707B-484E-AA89-60AC395C358F}"/>
                    </a:ext>
                  </a:extLst>
                </p14:cNvPr>
                <p14:cNvContentPartPr/>
                <p14:nvPr/>
              </p14:nvContentPartPr>
              <p14:xfrm>
                <a:off x="5886569" y="4012962"/>
                <a:ext cx="137160" cy="105840"/>
              </p14:xfrm>
            </p:contentPart>
          </mc:Choice>
          <mc:Fallback xmlns="">
            <p:pic>
              <p:nvPicPr>
                <p:cNvPr id="28" name="Ink 27">
                  <a:extLst>
                    <a:ext uri="{FF2B5EF4-FFF2-40B4-BE49-F238E27FC236}">
                      <a16:creationId xmlns:a16="http://schemas.microsoft.com/office/drawing/2014/main" id="{E22617ED-707B-484E-AA89-60AC395C358F}"/>
                    </a:ext>
                  </a:extLst>
                </p:cNvPr>
                <p:cNvPicPr/>
                <p:nvPr/>
              </p:nvPicPr>
              <p:blipFill>
                <a:blip r:embed="rId48"/>
                <a:stretch>
                  <a:fillRect/>
                </a:stretch>
              </p:blipFill>
              <p:spPr>
                <a:xfrm>
                  <a:off x="5877929" y="4003962"/>
                  <a:ext cx="154800" cy="12348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29" name="Ink 28">
                  <a:extLst>
                    <a:ext uri="{FF2B5EF4-FFF2-40B4-BE49-F238E27FC236}">
                      <a16:creationId xmlns:a16="http://schemas.microsoft.com/office/drawing/2014/main" id="{7AAA8EDA-A706-4595-AD32-59F40532A6E7}"/>
                    </a:ext>
                  </a:extLst>
                </p14:cNvPr>
                <p14:cNvContentPartPr/>
                <p14:nvPr/>
              </p14:nvContentPartPr>
              <p14:xfrm>
                <a:off x="6173129" y="4429842"/>
                <a:ext cx="175680" cy="77040"/>
              </p14:xfrm>
            </p:contentPart>
          </mc:Choice>
          <mc:Fallback xmlns="">
            <p:pic>
              <p:nvPicPr>
                <p:cNvPr id="29" name="Ink 28">
                  <a:extLst>
                    <a:ext uri="{FF2B5EF4-FFF2-40B4-BE49-F238E27FC236}">
                      <a16:creationId xmlns:a16="http://schemas.microsoft.com/office/drawing/2014/main" id="{7AAA8EDA-A706-4595-AD32-59F40532A6E7}"/>
                    </a:ext>
                  </a:extLst>
                </p:cNvPr>
                <p:cNvPicPr/>
                <p:nvPr/>
              </p:nvPicPr>
              <p:blipFill>
                <a:blip r:embed="rId50"/>
                <a:stretch>
                  <a:fillRect/>
                </a:stretch>
              </p:blipFill>
              <p:spPr>
                <a:xfrm>
                  <a:off x="6164489" y="4420842"/>
                  <a:ext cx="193320" cy="94680"/>
                </a:xfrm>
                <a:prstGeom prst="rect">
                  <a:avLst/>
                </a:prstGeom>
              </p:spPr>
            </p:pic>
          </mc:Fallback>
        </mc:AlternateContent>
      </p:grpSp>
    </p:spTree>
    <p:custDataLst>
      <p:tags r:id="rId1"/>
    </p:custDataLst>
    <p:extLst>
      <p:ext uri="{BB962C8B-B14F-4D97-AF65-F5344CB8AC3E}">
        <p14:creationId xmlns:p14="http://schemas.microsoft.com/office/powerpoint/2010/main" val="388986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166FA-43E1-459B-933B-3874863E2B2F}"/>
              </a:ext>
            </a:extLst>
          </p:cNvPr>
          <p:cNvSpPr>
            <a:spLocks noGrp="1"/>
          </p:cNvSpPr>
          <p:nvPr>
            <p:ph type="title"/>
          </p:nvPr>
        </p:nvSpPr>
        <p:spPr>
          <a:xfrm>
            <a:off x="748756" y="292711"/>
            <a:ext cx="7241212" cy="380247"/>
          </a:xfrm>
        </p:spPr>
        <p:txBody>
          <a:bodyPr>
            <a:normAutofit fontScale="90000"/>
          </a:bodyPr>
          <a:lstStyle/>
          <a:p>
            <a:pPr algn="ctr"/>
            <a:r>
              <a:rPr lang="en-GB" sz="3600" dirty="0"/>
              <a:t>Assessing profitability – asset turnover</a:t>
            </a:r>
          </a:p>
        </p:txBody>
      </p:sp>
      <p:graphicFrame>
        <p:nvGraphicFramePr>
          <p:cNvPr id="4" name="Content Placeholder 3">
            <a:extLst>
              <a:ext uri="{FF2B5EF4-FFF2-40B4-BE49-F238E27FC236}">
                <a16:creationId xmlns:a16="http://schemas.microsoft.com/office/drawing/2014/main" id="{C74459D0-3193-4781-94F0-F9BE6BD5BDE5}"/>
              </a:ext>
            </a:extLst>
          </p:cNvPr>
          <p:cNvGraphicFramePr>
            <a:graphicFrameLocks noGrp="1"/>
          </p:cNvGraphicFramePr>
          <p:nvPr>
            <p:ph idx="1"/>
            <p:extLst>
              <p:ext uri="{D42A27DB-BD31-4B8C-83A1-F6EECF244321}">
                <p14:modId xmlns:p14="http://schemas.microsoft.com/office/powerpoint/2010/main" val="1492659464"/>
              </p:ext>
            </p:extLst>
          </p:nvPr>
        </p:nvGraphicFramePr>
        <p:xfrm>
          <a:off x="653052" y="816874"/>
          <a:ext cx="7432620" cy="4791661"/>
        </p:xfrm>
        <a:graphic>
          <a:graphicData uri="http://schemas.openxmlformats.org/drawingml/2006/table">
            <a:tbl>
              <a:tblPr firstRow="1" firstCol="1" bandRow="1">
                <a:tableStyleId>{7DF18680-E054-41AD-8BC1-D1AEF772440D}</a:tableStyleId>
              </a:tblPr>
              <a:tblGrid>
                <a:gridCol w="3525388">
                  <a:extLst>
                    <a:ext uri="{9D8B030D-6E8A-4147-A177-3AD203B41FA5}">
                      <a16:colId xmlns:a16="http://schemas.microsoft.com/office/drawing/2014/main" val="1475994231"/>
                    </a:ext>
                  </a:extLst>
                </a:gridCol>
                <a:gridCol w="2021972">
                  <a:extLst>
                    <a:ext uri="{9D8B030D-6E8A-4147-A177-3AD203B41FA5}">
                      <a16:colId xmlns:a16="http://schemas.microsoft.com/office/drawing/2014/main" val="3464370937"/>
                    </a:ext>
                  </a:extLst>
                </a:gridCol>
                <a:gridCol w="1885260">
                  <a:extLst>
                    <a:ext uri="{9D8B030D-6E8A-4147-A177-3AD203B41FA5}">
                      <a16:colId xmlns:a16="http://schemas.microsoft.com/office/drawing/2014/main" val="3309834082"/>
                    </a:ext>
                  </a:extLst>
                </a:gridCol>
              </a:tblGrid>
              <a:tr h="883934">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ASSET TURNOVER</a:t>
                      </a:r>
                    </a:p>
                    <a:p>
                      <a:pPr>
                        <a:lnSpc>
                          <a:spcPct val="115000"/>
                        </a:lnSpc>
                        <a:spcAft>
                          <a:spcPts val="0"/>
                        </a:spcAft>
                      </a:pPr>
                      <a:endParaRPr lang="en-GB" sz="1600" dirty="0">
                        <a:effectLst/>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88242669"/>
                  </a:ext>
                </a:extLst>
              </a:tr>
              <a:tr h="3545646">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    Sales Revenue</a:t>
                      </a:r>
                      <a:r>
                        <a:rPr lang="en-GB" sz="1600" dirty="0">
                          <a:effectLst/>
                        </a:rPr>
                        <a:t>     </a:t>
                      </a:r>
                    </a:p>
                    <a:p>
                      <a:pPr>
                        <a:lnSpc>
                          <a:spcPct val="115000"/>
                        </a:lnSpc>
                        <a:spcAft>
                          <a:spcPts val="0"/>
                        </a:spcAft>
                      </a:pPr>
                      <a:r>
                        <a:rPr lang="en-GB" sz="1600" dirty="0">
                          <a:effectLst/>
                        </a:rPr>
                        <a:t>Capital Employed</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the revenue earned per £1 of capital employed (Total Assets less Current Liabilities) </a:t>
                      </a:r>
                    </a:p>
                    <a:p>
                      <a:pPr>
                        <a:lnSpc>
                          <a:spcPct val="115000"/>
                        </a:lnSpc>
                        <a:spcAft>
                          <a:spcPts val="0"/>
                        </a:spcAft>
                      </a:pPr>
                      <a:r>
                        <a:rPr lang="en-GB" sz="1600" dirty="0">
                          <a:effectLst/>
                        </a:rPr>
                        <a:t>An increasing Asset Turnover figure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600" dirty="0">
                          <a:effectLst/>
                        </a:rPr>
                        <a:t> </a:t>
                      </a:r>
                    </a:p>
                    <a:p>
                      <a:endParaRPr lang="en-GB" sz="1600" dirty="0">
                        <a:effectLst/>
                      </a:endParaRPr>
                    </a:p>
                    <a:p>
                      <a:endParaRPr lang="en-GB" sz="1600" dirty="0">
                        <a:effectLst/>
                      </a:endParaRPr>
                    </a:p>
                    <a:p>
                      <a:endParaRPr lang="en-GB" sz="1600" dirty="0">
                        <a:effectLst/>
                      </a:endParaRPr>
                    </a:p>
                    <a:p>
                      <a:endParaRPr lang="en-GB" sz="1600" dirty="0">
                        <a:effectLst/>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28765455"/>
                  </a:ext>
                </a:extLst>
              </a:tr>
            </a:tbl>
          </a:graphicData>
        </a:graphic>
      </p:graphicFrame>
      <p:sp>
        <p:nvSpPr>
          <p:cNvPr id="6" name="Slide Number Placeholder 5">
            <a:extLst>
              <a:ext uri="{FF2B5EF4-FFF2-40B4-BE49-F238E27FC236}">
                <a16:creationId xmlns:a16="http://schemas.microsoft.com/office/drawing/2014/main" id="{A1CAFA13-DCFA-49C7-979F-D8D33EBA460E}"/>
              </a:ext>
            </a:extLst>
          </p:cNvPr>
          <p:cNvSpPr>
            <a:spLocks noGrp="1"/>
          </p:cNvSpPr>
          <p:nvPr>
            <p:ph type="sldNum" sz="quarter" idx="12"/>
          </p:nvPr>
        </p:nvSpPr>
        <p:spPr/>
        <p:txBody>
          <a:bodyPr/>
          <a:lstStyle/>
          <a:p>
            <a:fld id="{63A33278-8D2C-46E9-9145-8061F8ED03C5}" type="slidenum">
              <a:rPr lang="en-GB" smtClean="0"/>
              <a:t>6</a:t>
            </a:fld>
            <a:endParaRPr lang="en-GB" dirty="0"/>
          </a:p>
        </p:txBody>
      </p:sp>
      <p:grpSp>
        <p:nvGrpSpPr>
          <p:cNvPr id="12" name="Group 11">
            <a:extLst>
              <a:ext uri="{FF2B5EF4-FFF2-40B4-BE49-F238E27FC236}">
                <a16:creationId xmlns:a16="http://schemas.microsoft.com/office/drawing/2014/main" id="{38D0FC18-55F1-4B9E-A916-479E86EB294F}"/>
              </a:ext>
            </a:extLst>
          </p:cNvPr>
          <p:cNvGrpSpPr/>
          <p:nvPr/>
        </p:nvGrpSpPr>
        <p:grpSpPr>
          <a:xfrm>
            <a:off x="4336354" y="1876704"/>
            <a:ext cx="1042560" cy="301320"/>
            <a:chOff x="4336354" y="1876704"/>
            <a:chExt cx="1042560" cy="301320"/>
          </a:xfrm>
        </p:grpSpPr>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C4A80B1B-7B53-43C3-B5AE-7A76EADF6274}"/>
                    </a:ext>
                  </a:extLst>
                </p14:cNvPr>
                <p14:cNvContentPartPr/>
                <p14:nvPr/>
              </p14:nvContentPartPr>
              <p14:xfrm>
                <a:off x="4336354" y="1876704"/>
                <a:ext cx="144000" cy="258480"/>
              </p14:xfrm>
            </p:contentPart>
          </mc:Choice>
          <mc:Fallback xmlns="">
            <p:pic>
              <p:nvPicPr>
                <p:cNvPr id="3" name="Ink 2">
                  <a:extLst>
                    <a:ext uri="{FF2B5EF4-FFF2-40B4-BE49-F238E27FC236}">
                      <a16:creationId xmlns:a16="http://schemas.microsoft.com/office/drawing/2014/main" id="{C4A80B1B-7B53-43C3-B5AE-7A76EADF6274}"/>
                    </a:ext>
                  </a:extLst>
                </p:cNvPr>
                <p:cNvPicPr/>
                <p:nvPr/>
              </p:nvPicPr>
              <p:blipFill>
                <a:blip r:embed="rId4"/>
                <a:stretch>
                  <a:fillRect/>
                </a:stretch>
              </p:blipFill>
              <p:spPr>
                <a:xfrm>
                  <a:off x="4327354" y="1868064"/>
                  <a:ext cx="161640" cy="2761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D09150F8-DE01-4144-B863-7B52D5475BB9}"/>
                    </a:ext>
                  </a:extLst>
                </p14:cNvPr>
                <p14:cNvContentPartPr/>
                <p14:nvPr/>
              </p14:nvContentPartPr>
              <p14:xfrm>
                <a:off x="4498714" y="2008824"/>
                <a:ext cx="109800" cy="99000"/>
              </p14:xfrm>
            </p:contentPart>
          </mc:Choice>
          <mc:Fallback xmlns="">
            <p:pic>
              <p:nvPicPr>
                <p:cNvPr id="5" name="Ink 4">
                  <a:extLst>
                    <a:ext uri="{FF2B5EF4-FFF2-40B4-BE49-F238E27FC236}">
                      <a16:creationId xmlns:a16="http://schemas.microsoft.com/office/drawing/2014/main" id="{D09150F8-DE01-4144-B863-7B52D5475BB9}"/>
                    </a:ext>
                  </a:extLst>
                </p:cNvPr>
                <p:cNvPicPr/>
                <p:nvPr/>
              </p:nvPicPr>
              <p:blipFill>
                <a:blip r:embed="rId6"/>
                <a:stretch>
                  <a:fillRect/>
                </a:stretch>
              </p:blipFill>
              <p:spPr>
                <a:xfrm>
                  <a:off x="4490074" y="1999824"/>
                  <a:ext cx="127440" cy="1166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D37C343A-A3A2-49A5-9D60-014F3ABCFE01}"/>
                    </a:ext>
                  </a:extLst>
                </p14:cNvPr>
                <p14:cNvContentPartPr/>
                <p14:nvPr/>
              </p14:nvContentPartPr>
              <p14:xfrm>
                <a:off x="4624714" y="2017104"/>
                <a:ext cx="142920" cy="94680"/>
              </p14:xfrm>
            </p:contentPart>
          </mc:Choice>
          <mc:Fallback xmlns="">
            <p:pic>
              <p:nvPicPr>
                <p:cNvPr id="7" name="Ink 6">
                  <a:extLst>
                    <a:ext uri="{FF2B5EF4-FFF2-40B4-BE49-F238E27FC236}">
                      <a16:creationId xmlns:a16="http://schemas.microsoft.com/office/drawing/2014/main" id="{D37C343A-A3A2-49A5-9D60-014F3ABCFE01}"/>
                    </a:ext>
                  </a:extLst>
                </p:cNvPr>
                <p:cNvPicPr/>
                <p:nvPr/>
              </p:nvPicPr>
              <p:blipFill>
                <a:blip r:embed="rId8"/>
                <a:stretch>
                  <a:fillRect/>
                </a:stretch>
              </p:blipFill>
              <p:spPr>
                <a:xfrm>
                  <a:off x="4616074" y="2008104"/>
                  <a:ext cx="160560" cy="11232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CC836DD7-16BB-46BC-8707-163C5FA88694}"/>
                    </a:ext>
                  </a:extLst>
                </p14:cNvPr>
                <p14:cNvContentPartPr/>
                <p14:nvPr/>
              </p14:nvContentPartPr>
              <p14:xfrm>
                <a:off x="4749274" y="2074344"/>
                <a:ext cx="48600" cy="103680"/>
              </p14:xfrm>
            </p:contentPart>
          </mc:Choice>
          <mc:Fallback xmlns="">
            <p:pic>
              <p:nvPicPr>
                <p:cNvPr id="8" name="Ink 7">
                  <a:extLst>
                    <a:ext uri="{FF2B5EF4-FFF2-40B4-BE49-F238E27FC236}">
                      <a16:creationId xmlns:a16="http://schemas.microsoft.com/office/drawing/2014/main" id="{CC836DD7-16BB-46BC-8707-163C5FA88694}"/>
                    </a:ext>
                  </a:extLst>
                </p:cNvPr>
                <p:cNvPicPr/>
                <p:nvPr/>
              </p:nvPicPr>
              <p:blipFill>
                <a:blip r:embed="rId10"/>
                <a:stretch>
                  <a:fillRect/>
                </a:stretch>
              </p:blipFill>
              <p:spPr>
                <a:xfrm>
                  <a:off x="4740274" y="2065704"/>
                  <a:ext cx="66240" cy="12132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EF567583-782F-4D0B-9DF1-20CBCDB53896}"/>
                    </a:ext>
                  </a:extLst>
                </p14:cNvPr>
                <p14:cNvContentPartPr/>
                <p14:nvPr/>
              </p14:nvContentPartPr>
              <p14:xfrm>
                <a:off x="4832794" y="2004864"/>
                <a:ext cx="154440" cy="99000"/>
              </p14:xfrm>
            </p:contentPart>
          </mc:Choice>
          <mc:Fallback xmlns="">
            <p:pic>
              <p:nvPicPr>
                <p:cNvPr id="9" name="Ink 8">
                  <a:extLst>
                    <a:ext uri="{FF2B5EF4-FFF2-40B4-BE49-F238E27FC236}">
                      <a16:creationId xmlns:a16="http://schemas.microsoft.com/office/drawing/2014/main" id="{EF567583-782F-4D0B-9DF1-20CBCDB53896}"/>
                    </a:ext>
                  </a:extLst>
                </p:cNvPr>
                <p:cNvPicPr/>
                <p:nvPr/>
              </p:nvPicPr>
              <p:blipFill>
                <a:blip r:embed="rId12"/>
                <a:stretch>
                  <a:fillRect/>
                </a:stretch>
              </p:blipFill>
              <p:spPr>
                <a:xfrm>
                  <a:off x="4824154" y="1995864"/>
                  <a:ext cx="172080" cy="11664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515DB215-A44D-402A-8C00-8157EE4BB8FC}"/>
                    </a:ext>
                  </a:extLst>
                </p14:cNvPr>
                <p14:cNvContentPartPr/>
                <p14:nvPr/>
              </p14:nvContentPartPr>
              <p14:xfrm>
                <a:off x="5007394" y="2000544"/>
                <a:ext cx="138600" cy="102960"/>
              </p14:xfrm>
            </p:contentPart>
          </mc:Choice>
          <mc:Fallback xmlns="">
            <p:pic>
              <p:nvPicPr>
                <p:cNvPr id="10" name="Ink 9">
                  <a:extLst>
                    <a:ext uri="{FF2B5EF4-FFF2-40B4-BE49-F238E27FC236}">
                      <a16:creationId xmlns:a16="http://schemas.microsoft.com/office/drawing/2014/main" id="{515DB215-A44D-402A-8C00-8157EE4BB8FC}"/>
                    </a:ext>
                  </a:extLst>
                </p:cNvPr>
                <p:cNvPicPr/>
                <p:nvPr/>
              </p:nvPicPr>
              <p:blipFill>
                <a:blip r:embed="rId14"/>
                <a:stretch>
                  <a:fillRect/>
                </a:stretch>
              </p:blipFill>
              <p:spPr>
                <a:xfrm>
                  <a:off x="4998394" y="1991904"/>
                  <a:ext cx="156240" cy="1206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DB59C050-1B12-4298-BF72-E0404A5842B8}"/>
                    </a:ext>
                  </a:extLst>
                </p14:cNvPr>
                <p14:cNvContentPartPr/>
                <p14:nvPr/>
              </p14:nvContentPartPr>
              <p14:xfrm>
                <a:off x="5214034" y="1962384"/>
                <a:ext cx="164880" cy="116640"/>
              </p14:xfrm>
            </p:contentPart>
          </mc:Choice>
          <mc:Fallback xmlns="">
            <p:pic>
              <p:nvPicPr>
                <p:cNvPr id="11" name="Ink 10">
                  <a:extLst>
                    <a:ext uri="{FF2B5EF4-FFF2-40B4-BE49-F238E27FC236}">
                      <a16:creationId xmlns:a16="http://schemas.microsoft.com/office/drawing/2014/main" id="{DB59C050-1B12-4298-BF72-E0404A5842B8}"/>
                    </a:ext>
                  </a:extLst>
                </p:cNvPr>
                <p:cNvPicPr/>
                <p:nvPr/>
              </p:nvPicPr>
              <p:blipFill>
                <a:blip r:embed="rId16"/>
                <a:stretch>
                  <a:fillRect/>
                </a:stretch>
              </p:blipFill>
              <p:spPr>
                <a:xfrm>
                  <a:off x="5205034" y="1953384"/>
                  <a:ext cx="182520" cy="1342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7">
            <p14:nvContentPartPr>
              <p14:cNvPr id="13" name="Ink 12">
                <a:extLst>
                  <a:ext uri="{FF2B5EF4-FFF2-40B4-BE49-F238E27FC236}">
                    <a16:creationId xmlns:a16="http://schemas.microsoft.com/office/drawing/2014/main" id="{E1571D7E-37DD-4DDD-97D0-65BA6329DBB8}"/>
                  </a:ext>
                </a:extLst>
              </p14:cNvPr>
              <p14:cNvContentPartPr/>
              <p14:nvPr/>
            </p14:nvContentPartPr>
            <p14:xfrm>
              <a:off x="4253194" y="2232384"/>
              <a:ext cx="1239840" cy="28080"/>
            </p14:xfrm>
          </p:contentPart>
        </mc:Choice>
        <mc:Fallback xmlns="">
          <p:pic>
            <p:nvPicPr>
              <p:cNvPr id="13" name="Ink 12">
                <a:extLst>
                  <a:ext uri="{FF2B5EF4-FFF2-40B4-BE49-F238E27FC236}">
                    <a16:creationId xmlns:a16="http://schemas.microsoft.com/office/drawing/2014/main" id="{E1571D7E-37DD-4DDD-97D0-65BA6329DBB8}"/>
                  </a:ext>
                </a:extLst>
              </p:cNvPr>
              <p:cNvPicPr/>
              <p:nvPr/>
            </p:nvPicPr>
            <p:blipFill>
              <a:blip r:embed="rId18"/>
              <a:stretch>
                <a:fillRect/>
              </a:stretch>
            </p:blipFill>
            <p:spPr>
              <a:xfrm>
                <a:off x="4244194" y="2223384"/>
                <a:ext cx="1257480" cy="45720"/>
              </a:xfrm>
              <a:prstGeom prst="rect">
                <a:avLst/>
              </a:prstGeom>
            </p:spPr>
          </p:pic>
        </mc:Fallback>
      </mc:AlternateContent>
      <p:grpSp>
        <p:nvGrpSpPr>
          <p:cNvPr id="23" name="Group 22">
            <a:extLst>
              <a:ext uri="{FF2B5EF4-FFF2-40B4-BE49-F238E27FC236}">
                <a16:creationId xmlns:a16="http://schemas.microsoft.com/office/drawing/2014/main" id="{3555B9A2-6CB3-4ADB-8A44-D381CCEF3BCF}"/>
              </a:ext>
            </a:extLst>
          </p:cNvPr>
          <p:cNvGrpSpPr/>
          <p:nvPr/>
        </p:nvGrpSpPr>
        <p:grpSpPr>
          <a:xfrm>
            <a:off x="4277674" y="2354784"/>
            <a:ext cx="1027800" cy="340560"/>
            <a:chOff x="4277674" y="2354784"/>
            <a:chExt cx="1027800" cy="340560"/>
          </a:xfrm>
        </p:grpSpPr>
        <mc:AlternateContent xmlns:mc="http://schemas.openxmlformats.org/markup-compatibility/2006" xmlns:p14="http://schemas.microsoft.com/office/powerpoint/2010/main">
          <mc:Choice Requires="p14">
            <p:contentPart p14:bwMode="auto" r:id="rId19">
              <p14:nvContentPartPr>
                <p14:cNvPr id="14" name="Ink 13">
                  <a:extLst>
                    <a:ext uri="{FF2B5EF4-FFF2-40B4-BE49-F238E27FC236}">
                      <a16:creationId xmlns:a16="http://schemas.microsoft.com/office/drawing/2014/main" id="{8BD2BE77-972D-4AA4-90EF-EC6891ADFDB3}"/>
                    </a:ext>
                  </a:extLst>
                </p14:cNvPr>
                <p14:cNvContentPartPr/>
                <p14:nvPr/>
              </p14:nvContentPartPr>
              <p14:xfrm>
                <a:off x="4277674" y="2354784"/>
                <a:ext cx="165960" cy="240120"/>
              </p14:xfrm>
            </p:contentPart>
          </mc:Choice>
          <mc:Fallback xmlns="">
            <p:pic>
              <p:nvPicPr>
                <p:cNvPr id="14" name="Ink 13">
                  <a:extLst>
                    <a:ext uri="{FF2B5EF4-FFF2-40B4-BE49-F238E27FC236}">
                      <a16:creationId xmlns:a16="http://schemas.microsoft.com/office/drawing/2014/main" id="{8BD2BE77-972D-4AA4-90EF-EC6891ADFDB3}"/>
                    </a:ext>
                  </a:extLst>
                </p:cNvPr>
                <p:cNvPicPr/>
                <p:nvPr/>
              </p:nvPicPr>
              <p:blipFill>
                <a:blip r:embed="rId20"/>
                <a:stretch>
                  <a:fillRect/>
                </a:stretch>
              </p:blipFill>
              <p:spPr>
                <a:xfrm>
                  <a:off x="4268674" y="2345784"/>
                  <a:ext cx="183600" cy="25776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5" name="Ink 14">
                  <a:extLst>
                    <a:ext uri="{FF2B5EF4-FFF2-40B4-BE49-F238E27FC236}">
                      <a16:creationId xmlns:a16="http://schemas.microsoft.com/office/drawing/2014/main" id="{F5557CE4-61E2-4C22-98C9-7E0AF62A99C0}"/>
                    </a:ext>
                  </a:extLst>
                </p14:cNvPr>
                <p14:cNvContentPartPr/>
                <p14:nvPr/>
              </p14:nvContentPartPr>
              <p14:xfrm>
                <a:off x="4453714" y="2429304"/>
                <a:ext cx="112680" cy="164880"/>
              </p14:xfrm>
            </p:contentPart>
          </mc:Choice>
          <mc:Fallback xmlns="">
            <p:pic>
              <p:nvPicPr>
                <p:cNvPr id="15" name="Ink 14">
                  <a:extLst>
                    <a:ext uri="{FF2B5EF4-FFF2-40B4-BE49-F238E27FC236}">
                      <a16:creationId xmlns:a16="http://schemas.microsoft.com/office/drawing/2014/main" id="{F5557CE4-61E2-4C22-98C9-7E0AF62A99C0}"/>
                    </a:ext>
                  </a:extLst>
                </p:cNvPr>
                <p:cNvPicPr/>
                <p:nvPr/>
              </p:nvPicPr>
              <p:blipFill>
                <a:blip r:embed="rId22"/>
                <a:stretch>
                  <a:fillRect/>
                </a:stretch>
              </p:blipFill>
              <p:spPr>
                <a:xfrm>
                  <a:off x="4444714" y="2420304"/>
                  <a:ext cx="130320" cy="18252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7" name="Ink 16">
                  <a:extLst>
                    <a:ext uri="{FF2B5EF4-FFF2-40B4-BE49-F238E27FC236}">
                      <a16:creationId xmlns:a16="http://schemas.microsoft.com/office/drawing/2014/main" id="{C7EAE37D-4E21-40E3-A155-9761D5E2B6AD}"/>
                    </a:ext>
                  </a:extLst>
                </p14:cNvPr>
                <p14:cNvContentPartPr/>
                <p14:nvPr/>
              </p14:nvContentPartPr>
              <p14:xfrm>
                <a:off x="4581514" y="2448384"/>
                <a:ext cx="134640" cy="96840"/>
              </p14:xfrm>
            </p:contentPart>
          </mc:Choice>
          <mc:Fallback xmlns="">
            <p:pic>
              <p:nvPicPr>
                <p:cNvPr id="17" name="Ink 16">
                  <a:extLst>
                    <a:ext uri="{FF2B5EF4-FFF2-40B4-BE49-F238E27FC236}">
                      <a16:creationId xmlns:a16="http://schemas.microsoft.com/office/drawing/2014/main" id="{C7EAE37D-4E21-40E3-A155-9761D5E2B6AD}"/>
                    </a:ext>
                  </a:extLst>
                </p:cNvPr>
                <p:cNvPicPr/>
                <p:nvPr/>
              </p:nvPicPr>
              <p:blipFill>
                <a:blip r:embed="rId24"/>
                <a:stretch>
                  <a:fillRect/>
                </a:stretch>
              </p:blipFill>
              <p:spPr>
                <a:xfrm>
                  <a:off x="4572874" y="2439744"/>
                  <a:ext cx="152280" cy="11448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9" name="Ink 18">
                  <a:extLst>
                    <a:ext uri="{FF2B5EF4-FFF2-40B4-BE49-F238E27FC236}">
                      <a16:creationId xmlns:a16="http://schemas.microsoft.com/office/drawing/2014/main" id="{6C5D44F3-A314-4EB5-8DEC-72A063F9336B}"/>
                    </a:ext>
                  </a:extLst>
                </p14:cNvPr>
                <p14:cNvContentPartPr/>
                <p14:nvPr/>
              </p14:nvContentPartPr>
              <p14:xfrm>
                <a:off x="4731634" y="2544864"/>
                <a:ext cx="29880" cy="96120"/>
              </p14:xfrm>
            </p:contentPart>
          </mc:Choice>
          <mc:Fallback xmlns="">
            <p:pic>
              <p:nvPicPr>
                <p:cNvPr id="19" name="Ink 18">
                  <a:extLst>
                    <a:ext uri="{FF2B5EF4-FFF2-40B4-BE49-F238E27FC236}">
                      <a16:creationId xmlns:a16="http://schemas.microsoft.com/office/drawing/2014/main" id="{6C5D44F3-A314-4EB5-8DEC-72A063F9336B}"/>
                    </a:ext>
                  </a:extLst>
                </p:cNvPr>
                <p:cNvPicPr/>
                <p:nvPr/>
              </p:nvPicPr>
              <p:blipFill>
                <a:blip r:embed="rId26"/>
                <a:stretch>
                  <a:fillRect/>
                </a:stretch>
              </p:blipFill>
              <p:spPr>
                <a:xfrm>
                  <a:off x="4722994" y="2536224"/>
                  <a:ext cx="47520" cy="11376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0" name="Ink 19">
                  <a:extLst>
                    <a:ext uri="{FF2B5EF4-FFF2-40B4-BE49-F238E27FC236}">
                      <a16:creationId xmlns:a16="http://schemas.microsoft.com/office/drawing/2014/main" id="{563B74A8-20B6-4510-B1B0-2035C2FAA356}"/>
                    </a:ext>
                  </a:extLst>
                </p14:cNvPr>
                <p14:cNvContentPartPr/>
                <p14:nvPr/>
              </p14:nvContentPartPr>
              <p14:xfrm>
                <a:off x="4793554" y="2444424"/>
                <a:ext cx="187200" cy="201960"/>
              </p14:xfrm>
            </p:contentPart>
          </mc:Choice>
          <mc:Fallback xmlns="">
            <p:pic>
              <p:nvPicPr>
                <p:cNvPr id="20" name="Ink 19">
                  <a:extLst>
                    <a:ext uri="{FF2B5EF4-FFF2-40B4-BE49-F238E27FC236}">
                      <a16:creationId xmlns:a16="http://schemas.microsoft.com/office/drawing/2014/main" id="{563B74A8-20B6-4510-B1B0-2035C2FAA356}"/>
                    </a:ext>
                  </a:extLst>
                </p:cNvPr>
                <p:cNvPicPr/>
                <p:nvPr/>
              </p:nvPicPr>
              <p:blipFill>
                <a:blip r:embed="rId28"/>
                <a:stretch>
                  <a:fillRect/>
                </a:stretch>
              </p:blipFill>
              <p:spPr>
                <a:xfrm>
                  <a:off x="4784914" y="2435424"/>
                  <a:ext cx="204840" cy="21960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21" name="Ink 20">
                  <a:extLst>
                    <a:ext uri="{FF2B5EF4-FFF2-40B4-BE49-F238E27FC236}">
                      <a16:creationId xmlns:a16="http://schemas.microsoft.com/office/drawing/2014/main" id="{ABF2E37D-618C-4838-9EEE-CBB2A35405EB}"/>
                    </a:ext>
                  </a:extLst>
                </p14:cNvPr>
                <p14:cNvContentPartPr/>
                <p14:nvPr/>
              </p14:nvContentPartPr>
              <p14:xfrm>
                <a:off x="4994794" y="2453064"/>
                <a:ext cx="157320" cy="123120"/>
              </p14:xfrm>
            </p:contentPart>
          </mc:Choice>
          <mc:Fallback xmlns="">
            <p:pic>
              <p:nvPicPr>
                <p:cNvPr id="21" name="Ink 20">
                  <a:extLst>
                    <a:ext uri="{FF2B5EF4-FFF2-40B4-BE49-F238E27FC236}">
                      <a16:creationId xmlns:a16="http://schemas.microsoft.com/office/drawing/2014/main" id="{ABF2E37D-618C-4838-9EEE-CBB2A35405EB}"/>
                    </a:ext>
                  </a:extLst>
                </p:cNvPr>
                <p:cNvPicPr/>
                <p:nvPr/>
              </p:nvPicPr>
              <p:blipFill>
                <a:blip r:embed="rId30"/>
                <a:stretch>
                  <a:fillRect/>
                </a:stretch>
              </p:blipFill>
              <p:spPr>
                <a:xfrm>
                  <a:off x="4985794" y="2444064"/>
                  <a:ext cx="174960" cy="14076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2" name="Ink 21">
                  <a:extLst>
                    <a:ext uri="{FF2B5EF4-FFF2-40B4-BE49-F238E27FC236}">
                      <a16:creationId xmlns:a16="http://schemas.microsoft.com/office/drawing/2014/main" id="{0679F7C2-DD55-4CFD-A5FC-7DB0B4ADE44A}"/>
                    </a:ext>
                  </a:extLst>
                </p14:cNvPr>
                <p14:cNvContentPartPr/>
                <p14:nvPr/>
              </p14:nvContentPartPr>
              <p14:xfrm>
                <a:off x="5160394" y="2445864"/>
                <a:ext cx="145080" cy="249480"/>
              </p14:xfrm>
            </p:contentPart>
          </mc:Choice>
          <mc:Fallback xmlns="">
            <p:pic>
              <p:nvPicPr>
                <p:cNvPr id="22" name="Ink 21">
                  <a:extLst>
                    <a:ext uri="{FF2B5EF4-FFF2-40B4-BE49-F238E27FC236}">
                      <a16:creationId xmlns:a16="http://schemas.microsoft.com/office/drawing/2014/main" id="{0679F7C2-DD55-4CFD-A5FC-7DB0B4ADE44A}"/>
                    </a:ext>
                  </a:extLst>
                </p:cNvPr>
                <p:cNvPicPr/>
                <p:nvPr/>
              </p:nvPicPr>
              <p:blipFill>
                <a:blip r:embed="rId32"/>
                <a:stretch>
                  <a:fillRect/>
                </a:stretch>
              </p:blipFill>
              <p:spPr>
                <a:xfrm>
                  <a:off x="5151754" y="2437224"/>
                  <a:ext cx="162720" cy="267120"/>
                </a:xfrm>
                <a:prstGeom prst="rect">
                  <a:avLst/>
                </a:prstGeom>
              </p:spPr>
            </p:pic>
          </mc:Fallback>
        </mc:AlternateContent>
      </p:grpSp>
      <p:grpSp>
        <p:nvGrpSpPr>
          <p:cNvPr id="34" name="Group 33">
            <a:extLst>
              <a:ext uri="{FF2B5EF4-FFF2-40B4-BE49-F238E27FC236}">
                <a16:creationId xmlns:a16="http://schemas.microsoft.com/office/drawing/2014/main" id="{A382F5E9-40A1-42A9-AF1C-5C8D7981034D}"/>
              </a:ext>
            </a:extLst>
          </p:cNvPr>
          <p:cNvGrpSpPr/>
          <p:nvPr/>
        </p:nvGrpSpPr>
        <p:grpSpPr>
          <a:xfrm>
            <a:off x="6309514" y="1937544"/>
            <a:ext cx="1184760" cy="437400"/>
            <a:chOff x="6309514" y="1937544"/>
            <a:chExt cx="1184760" cy="437400"/>
          </a:xfrm>
        </p:grpSpPr>
        <mc:AlternateContent xmlns:mc="http://schemas.openxmlformats.org/markup-compatibility/2006" xmlns:p14="http://schemas.microsoft.com/office/powerpoint/2010/main">
          <mc:Choice Requires="p14">
            <p:contentPart p14:bwMode="auto" r:id="rId33">
              <p14:nvContentPartPr>
                <p14:cNvPr id="24" name="Ink 23">
                  <a:extLst>
                    <a:ext uri="{FF2B5EF4-FFF2-40B4-BE49-F238E27FC236}">
                      <a16:creationId xmlns:a16="http://schemas.microsoft.com/office/drawing/2014/main" id="{B54C8FC6-9023-489D-B69A-5DAC4EDF9335}"/>
                    </a:ext>
                  </a:extLst>
                </p14:cNvPr>
                <p14:cNvContentPartPr/>
                <p14:nvPr/>
              </p14:nvContentPartPr>
              <p14:xfrm>
                <a:off x="6318874" y="1990464"/>
                <a:ext cx="177120" cy="161640"/>
              </p14:xfrm>
            </p:contentPart>
          </mc:Choice>
          <mc:Fallback xmlns="">
            <p:pic>
              <p:nvPicPr>
                <p:cNvPr id="24" name="Ink 23">
                  <a:extLst>
                    <a:ext uri="{FF2B5EF4-FFF2-40B4-BE49-F238E27FC236}">
                      <a16:creationId xmlns:a16="http://schemas.microsoft.com/office/drawing/2014/main" id="{B54C8FC6-9023-489D-B69A-5DAC4EDF9335}"/>
                    </a:ext>
                  </a:extLst>
                </p:cNvPr>
                <p:cNvPicPr/>
                <p:nvPr/>
              </p:nvPicPr>
              <p:blipFill>
                <a:blip r:embed="rId34"/>
                <a:stretch>
                  <a:fillRect/>
                </a:stretch>
              </p:blipFill>
              <p:spPr>
                <a:xfrm>
                  <a:off x="6310234" y="1981464"/>
                  <a:ext cx="194760" cy="17928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5" name="Ink 24">
                  <a:extLst>
                    <a:ext uri="{FF2B5EF4-FFF2-40B4-BE49-F238E27FC236}">
                      <a16:creationId xmlns:a16="http://schemas.microsoft.com/office/drawing/2014/main" id="{7FB5230C-AC45-4473-8FE9-9F0C55412527}"/>
                    </a:ext>
                  </a:extLst>
                </p14:cNvPr>
                <p14:cNvContentPartPr/>
                <p14:nvPr/>
              </p14:nvContentPartPr>
              <p14:xfrm>
                <a:off x="6531994" y="2021064"/>
                <a:ext cx="94320" cy="120240"/>
              </p14:xfrm>
            </p:contentPart>
          </mc:Choice>
          <mc:Fallback xmlns="">
            <p:pic>
              <p:nvPicPr>
                <p:cNvPr id="25" name="Ink 24">
                  <a:extLst>
                    <a:ext uri="{FF2B5EF4-FFF2-40B4-BE49-F238E27FC236}">
                      <a16:creationId xmlns:a16="http://schemas.microsoft.com/office/drawing/2014/main" id="{7FB5230C-AC45-4473-8FE9-9F0C55412527}"/>
                    </a:ext>
                  </a:extLst>
                </p:cNvPr>
                <p:cNvPicPr/>
                <p:nvPr/>
              </p:nvPicPr>
              <p:blipFill>
                <a:blip r:embed="rId36"/>
                <a:stretch>
                  <a:fillRect/>
                </a:stretch>
              </p:blipFill>
              <p:spPr>
                <a:xfrm>
                  <a:off x="6522994" y="2012064"/>
                  <a:ext cx="111960" cy="13788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6" name="Ink 25">
                  <a:extLst>
                    <a:ext uri="{FF2B5EF4-FFF2-40B4-BE49-F238E27FC236}">
                      <a16:creationId xmlns:a16="http://schemas.microsoft.com/office/drawing/2014/main" id="{5E39BAFD-E0B4-4D37-B826-14F211E28624}"/>
                    </a:ext>
                  </a:extLst>
                </p14:cNvPr>
                <p14:cNvContentPartPr/>
                <p14:nvPr/>
              </p14:nvContentPartPr>
              <p14:xfrm>
                <a:off x="6526234" y="1937544"/>
                <a:ext cx="130320" cy="81360"/>
              </p14:xfrm>
            </p:contentPart>
          </mc:Choice>
          <mc:Fallback xmlns="">
            <p:pic>
              <p:nvPicPr>
                <p:cNvPr id="26" name="Ink 25">
                  <a:extLst>
                    <a:ext uri="{FF2B5EF4-FFF2-40B4-BE49-F238E27FC236}">
                      <a16:creationId xmlns:a16="http://schemas.microsoft.com/office/drawing/2014/main" id="{5E39BAFD-E0B4-4D37-B826-14F211E28624}"/>
                    </a:ext>
                  </a:extLst>
                </p:cNvPr>
                <p:cNvPicPr/>
                <p:nvPr/>
              </p:nvPicPr>
              <p:blipFill>
                <a:blip r:embed="rId38"/>
                <a:stretch>
                  <a:fillRect/>
                </a:stretch>
              </p:blipFill>
              <p:spPr>
                <a:xfrm>
                  <a:off x="6517594" y="1928904"/>
                  <a:ext cx="147960" cy="9900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8" name="Ink 27">
                  <a:extLst>
                    <a:ext uri="{FF2B5EF4-FFF2-40B4-BE49-F238E27FC236}">
                      <a16:creationId xmlns:a16="http://schemas.microsoft.com/office/drawing/2014/main" id="{46F4E767-D259-4977-BD26-BFDC83577042}"/>
                    </a:ext>
                  </a:extLst>
                </p14:cNvPr>
                <p14:cNvContentPartPr/>
                <p14:nvPr/>
              </p14:nvContentPartPr>
              <p14:xfrm>
                <a:off x="6671674" y="2045904"/>
                <a:ext cx="136800" cy="110880"/>
              </p14:xfrm>
            </p:contentPart>
          </mc:Choice>
          <mc:Fallback xmlns="">
            <p:pic>
              <p:nvPicPr>
                <p:cNvPr id="28" name="Ink 27">
                  <a:extLst>
                    <a:ext uri="{FF2B5EF4-FFF2-40B4-BE49-F238E27FC236}">
                      <a16:creationId xmlns:a16="http://schemas.microsoft.com/office/drawing/2014/main" id="{46F4E767-D259-4977-BD26-BFDC83577042}"/>
                    </a:ext>
                  </a:extLst>
                </p:cNvPr>
                <p:cNvPicPr/>
                <p:nvPr/>
              </p:nvPicPr>
              <p:blipFill>
                <a:blip r:embed="rId40"/>
                <a:stretch>
                  <a:fillRect/>
                </a:stretch>
              </p:blipFill>
              <p:spPr>
                <a:xfrm>
                  <a:off x="6663034" y="2037264"/>
                  <a:ext cx="154440" cy="12852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9" name="Ink 28">
                  <a:extLst>
                    <a:ext uri="{FF2B5EF4-FFF2-40B4-BE49-F238E27FC236}">
                      <a16:creationId xmlns:a16="http://schemas.microsoft.com/office/drawing/2014/main" id="{C9EE8233-486B-4B7A-8593-3F959ED09422}"/>
                    </a:ext>
                  </a:extLst>
                </p14:cNvPr>
                <p14:cNvContentPartPr/>
                <p14:nvPr/>
              </p14:nvContentPartPr>
              <p14:xfrm>
                <a:off x="6810274" y="2136264"/>
                <a:ext cx="54720" cy="102240"/>
              </p14:xfrm>
            </p:contentPart>
          </mc:Choice>
          <mc:Fallback xmlns="">
            <p:pic>
              <p:nvPicPr>
                <p:cNvPr id="29" name="Ink 28">
                  <a:extLst>
                    <a:ext uri="{FF2B5EF4-FFF2-40B4-BE49-F238E27FC236}">
                      <a16:creationId xmlns:a16="http://schemas.microsoft.com/office/drawing/2014/main" id="{C9EE8233-486B-4B7A-8593-3F959ED09422}"/>
                    </a:ext>
                  </a:extLst>
                </p:cNvPr>
                <p:cNvPicPr/>
                <p:nvPr/>
              </p:nvPicPr>
              <p:blipFill>
                <a:blip r:embed="rId42"/>
                <a:stretch>
                  <a:fillRect/>
                </a:stretch>
              </p:blipFill>
              <p:spPr>
                <a:xfrm>
                  <a:off x="6801634" y="2127264"/>
                  <a:ext cx="72360" cy="11988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30" name="Ink 29">
                  <a:extLst>
                    <a:ext uri="{FF2B5EF4-FFF2-40B4-BE49-F238E27FC236}">
                      <a16:creationId xmlns:a16="http://schemas.microsoft.com/office/drawing/2014/main" id="{A0E6A138-9815-4104-AA03-A1F55BDF5487}"/>
                    </a:ext>
                  </a:extLst>
                </p14:cNvPr>
                <p14:cNvContentPartPr/>
                <p14:nvPr/>
              </p14:nvContentPartPr>
              <p14:xfrm>
                <a:off x="6922954" y="2037264"/>
                <a:ext cx="123480" cy="110160"/>
              </p14:xfrm>
            </p:contentPart>
          </mc:Choice>
          <mc:Fallback xmlns="">
            <p:pic>
              <p:nvPicPr>
                <p:cNvPr id="30" name="Ink 29">
                  <a:extLst>
                    <a:ext uri="{FF2B5EF4-FFF2-40B4-BE49-F238E27FC236}">
                      <a16:creationId xmlns:a16="http://schemas.microsoft.com/office/drawing/2014/main" id="{A0E6A138-9815-4104-AA03-A1F55BDF5487}"/>
                    </a:ext>
                  </a:extLst>
                </p:cNvPr>
                <p:cNvPicPr/>
                <p:nvPr/>
              </p:nvPicPr>
              <p:blipFill>
                <a:blip r:embed="rId44"/>
                <a:stretch>
                  <a:fillRect/>
                </a:stretch>
              </p:blipFill>
              <p:spPr>
                <a:xfrm>
                  <a:off x="6913954" y="2028264"/>
                  <a:ext cx="141120" cy="12780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31" name="Ink 30">
                  <a:extLst>
                    <a:ext uri="{FF2B5EF4-FFF2-40B4-BE49-F238E27FC236}">
                      <a16:creationId xmlns:a16="http://schemas.microsoft.com/office/drawing/2014/main" id="{9C443CB9-B3A3-49A9-B03C-7B06553E29BA}"/>
                    </a:ext>
                  </a:extLst>
                </p14:cNvPr>
                <p14:cNvContentPartPr/>
                <p14:nvPr/>
              </p14:nvContentPartPr>
              <p14:xfrm>
                <a:off x="7097554" y="2009544"/>
                <a:ext cx="156240" cy="104760"/>
              </p14:xfrm>
            </p:contentPart>
          </mc:Choice>
          <mc:Fallback xmlns="">
            <p:pic>
              <p:nvPicPr>
                <p:cNvPr id="31" name="Ink 30">
                  <a:extLst>
                    <a:ext uri="{FF2B5EF4-FFF2-40B4-BE49-F238E27FC236}">
                      <a16:creationId xmlns:a16="http://schemas.microsoft.com/office/drawing/2014/main" id="{9C443CB9-B3A3-49A9-B03C-7B06553E29BA}"/>
                    </a:ext>
                  </a:extLst>
                </p:cNvPr>
                <p:cNvPicPr/>
                <p:nvPr/>
              </p:nvPicPr>
              <p:blipFill>
                <a:blip r:embed="rId46"/>
                <a:stretch>
                  <a:fillRect/>
                </a:stretch>
              </p:blipFill>
              <p:spPr>
                <a:xfrm>
                  <a:off x="7088554" y="2000544"/>
                  <a:ext cx="173880" cy="12240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32" name="Ink 31">
                  <a:extLst>
                    <a:ext uri="{FF2B5EF4-FFF2-40B4-BE49-F238E27FC236}">
                      <a16:creationId xmlns:a16="http://schemas.microsoft.com/office/drawing/2014/main" id="{6F17BC7A-0CFA-4E2A-B528-10580C549745}"/>
                    </a:ext>
                  </a:extLst>
                </p14:cNvPr>
                <p14:cNvContentPartPr/>
                <p14:nvPr/>
              </p14:nvContentPartPr>
              <p14:xfrm>
                <a:off x="7296994" y="1986144"/>
                <a:ext cx="156960" cy="97200"/>
              </p14:xfrm>
            </p:contentPart>
          </mc:Choice>
          <mc:Fallback xmlns="">
            <p:pic>
              <p:nvPicPr>
                <p:cNvPr id="32" name="Ink 31">
                  <a:extLst>
                    <a:ext uri="{FF2B5EF4-FFF2-40B4-BE49-F238E27FC236}">
                      <a16:creationId xmlns:a16="http://schemas.microsoft.com/office/drawing/2014/main" id="{6F17BC7A-0CFA-4E2A-B528-10580C549745}"/>
                    </a:ext>
                  </a:extLst>
                </p:cNvPr>
                <p:cNvPicPr/>
                <p:nvPr/>
              </p:nvPicPr>
              <p:blipFill>
                <a:blip r:embed="rId48"/>
                <a:stretch>
                  <a:fillRect/>
                </a:stretch>
              </p:blipFill>
              <p:spPr>
                <a:xfrm>
                  <a:off x="7287994" y="1977144"/>
                  <a:ext cx="174600" cy="11484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3" name="Ink 32">
                  <a:extLst>
                    <a:ext uri="{FF2B5EF4-FFF2-40B4-BE49-F238E27FC236}">
                      <a16:creationId xmlns:a16="http://schemas.microsoft.com/office/drawing/2014/main" id="{02167AE1-56D7-4893-B2E2-E42AA0FAD9F0}"/>
                    </a:ext>
                  </a:extLst>
                </p14:cNvPr>
                <p14:cNvContentPartPr/>
                <p14:nvPr/>
              </p14:nvContentPartPr>
              <p14:xfrm>
                <a:off x="6309514" y="2259384"/>
                <a:ext cx="1184760" cy="115560"/>
              </p14:xfrm>
            </p:contentPart>
          </mc:Choice>
          <mc:Fallback xmlns="">
            <p:pic>
              <p:nvPicPr>
                <p:cNvPr id="33" name="Ink 32">
                  <a:extLst>
                    <a:ext uri="{FF2B5EF4-FFF2-40B4-BE49-F238E27FC236}">
                      <a16:creationId xmlns:a16="http://schemas.microsoft.com/office/drawing/2014/main" id="{02167AE1-56D7-4893-B2E2-E42AA0FAD9F0}"/>
                    </a:ext>
                  </a:extLst>
                </p:cNvPr>
                <p:cNvPicPr/>
                <p:nvPr/>
              </p:nvPicPr>
              <p:blipFill>
                <a:blip r:embed="rId50"/>
                <a:stretch>
                  <a:fillRect/>
                </a:stretch>
              </p:blipFill>
              <p:spPr>
                <a:xfrm>
                  <a:off x="6300514" y="2250744"/>
                  <a:ext cx="1202400" cy="133200"/>
                </a:xfrm>
                <a:prstGeom prst="rect">
                  <a:avLst/>
                </a:prstGeom>
              </p:spPr>
            </p:pic>
          </mc:Fallback>
        </mc:AlternateContent>
      </p:grpSp>
      <p:grpSp>
        <p:nvGrpSpPr>
          <p:cNvPr id="44" name="Group 43">
            <a:extLst>
              <a:ext uri="{FF2B5EF4-FFF2-40B4-BE49-F238E27FC236}">
                <a16:creationId xmlns:a16="http://schemas.microsoft.com/office/drawing/2014/main" id="{F37A70A9-A5D7-482F-857A-6B4B704EF921}"/>
              </a:ext>
            </a:extLst>
          </p:cNvPr>
          <p:cNvGrpSpPr/>
          <p:nvPr/>
        </p:nvGrpSpPr>
        <p:grpSpPr>
          <a:xfrm>
            <a:off x="6322114" y="2443704"/>
            <a:ext cx="1185840" cy="264960"/>
            <a:chOff x="6322114" y="2443704"/>
            <a:chExt cx="1185840" cy="264960"/>
          </a:xfrm>
        </p:grpSpPr>
        <mc:AlternateContent xmlns:mc="http://schemas.openxmlformats.org/markup-compatibility/2006" xmlns:p14="http://schemas.microsoft.com/office/powerpoint/2010/main">
          <mc:Choice Requires="p14">
            <p:contentPart p14:bwMode="auto" r:id="rId51">
              <p14:nvContentPartPr>
                <p14:cNvPr id="35" name="Ink 34">
                  <a:extLst>
                    <a:ext uri="{FF2B5EF4-FFF2-40B4-BE49-F238E27FC236}">
                      <a16:creationId xmlns:a16="http://schemas.microsoft.com/office/drawing/2014/main" id="{CCA1FDC1-AC9B-4F1D-992C-7AAA8055A015}"/>
                    </a:ext>
                  </a:extLst>
                </p14:cNvPr>
                <p14:cNvContentPartPr/>
                <p14:nvPr/>
              </p14:nvContentPartPr>
              <p14:xfrm>
                <a:off x="6322834" y="2501304"/>
                <a:ext cx="153720" cy="145080"/>
              </p14:xfrm>
            </p:contentPart>
          </mc:Choice>
          <mc:Fallback xmlns="">
            <p:pic>
              <p:nvPicPr>
                <p:cNvPr id="35" name="Ink 34">
                  <a:extLst>
                    <a:ext uri="{FF2B5EF4-FFF2-40B4-BE49-F238E27FC236}">
                      <a16:creationId xmlns:a16="http://schemas.microsoft.com/office/drawing/2014/main" id="{CCA1FDC1-AC9B-4F1D-992C-7AAA8055A015}"/>
                    </a:ext>
                  </a:extLst>
                </p:cNvPr>
                <p:cNvPicPr/>
                <p:nvPr/>
              </p:nvPicPr>
              <p:blipFill>
                <a:blip r:embed="rId52"/>
                <a:stretch>
                  <a:fillRect/>
                </a:stretch>
              </p:blipFill>
              <p:spPr>
                <a:xfrm>
                  <a:off x="6313834" y="2492664"/>
                  <a:ext cx="171360" cy="16272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6" name="Ink 35">
                  <a:extLst>
                    <a:ext uri="{FF2B5EF4-FFF2-40B4-BE49-F238E27FC236}">
                      <a16:creationId xmlns:a16="http://schemas.microsoft.com/office/drawing/2014/main" id="{C3424FF2-3C46-4921-9257-C022D2DC91FB}"/>
                    </a:ext>
                  </a:extLst>
                </p14:cNvPr>
                <p14:cNvContentPartPr/>
                <p14:nvPr/>
              </p14:nvContentPartPr>
              <p14:xfrm>
                <a:off x="6322114" y="2451624"/>
                <a:ext cx="169200" cy="62640"/>
              </p14:xfrm>
            </p:contentPart>
          </mc:Choice>
          <mc:Fallback xmlns="">
            <p:pic>
              <p:nvPicPr>
                <p:cNvPr id="36" name="Ink 35">
                  <a:extLst>
                    <a:ext uri="{FF2B5EF4-FFF2-40B4-BE49-F238E27FC236}">
                      <a16:creationId xmlns:a16="http://schemas.microsoft.com/office/drawing/2014/main" id="{C3424FF2-3C46-4921-9257-C022D2DC91FB}"/>
                    </a:ext>
                  </a:extLst>
                </p:cNvPr>
                <p:cNvPicPr/>
                <p:nvPr/>
              </p:nvPicPr>
              <p:blipFill>
                <a:blip r:embed="rId54"/>
                <a:stretch>
                  <a:fillRect/>
                </a:stretch>
              </p:blipFill>
              <p:spPr>
                <a:xfrm>
                  <a:off x="6313114" y="2442984"/>
                  <a:ext cx="186840" cy="8028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37" name="Ink 36">
                  <a:extLst>
                    <a:ext uri="{FF2B5EF4-FFF2-40B4-BE49-F238E27FC236}">
                      <a16:creationId xmlns:a16="http://schemas.microsoft.com/office/drawing/2014/main" id="{5A14BCB7-62BE-4AF8-8A00-823C58BA78B2}"/>
                    </a:ext>
                  </a:extLst>
                </p14:cNvPr>
                <p14:cNvContentPartPr/>
                <p14:nvPr/>
              </p14:nvContentPartPr>
              <p14:xfrm>
                <a:off x="6528034" y="2443704"/>
                <a:ext cx="116640" cy="201960"/>
              </p14:xfrm>
            </p:contentPart>
          </mc:Choice>
          <mc:Fallback xmlns="">
            <p:pic>
              <p:nvPicPr>
                <p:cNvPr id="37" name="Ink 36">
                  <a:extLst>
                    <a:ext uri="{FF2B5EF4-FFF2-40B4-BE49-F238E27FC236}">
                      <a16:creationId xmlns:a16="http://schemas.microsoft.com/office/drawing/2014/main" id="{5A14BCB7-62BE-4AF8-8A00-823C58BA78B2}"/>
                    </a:ext>
                  </a:extLst>
                </p:cNvPr>
                <p:cNvPicPr/>
                <p:nvPr/>
              </p:nvPicPr>
              <p:blipFill>
                <a:blip r:embed="rId56"/>
                <a:stretch>
                  <a:fillRect/>
                </a:stretch>
              </p:blipFill>
              <p:spPr>
                <a:xfrm>
                  <a:off x="6519394" y="2435064"/>
                  <a:ext cx="134280" cy="21960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38" name="Ink 37">
                  <a:extLst>
                    <a:ext uri="{FF2B5EF4-FFF2-40B4-BE49-F238E27FC236}">
                      <a16:creationId xmlns:a16="http://schemas.microsoft.com/office/drawing/2014/main" id="{4B54CF22-3046-468F-A6E8-B1215B280A18}"/>
                    </a:ext>
                  </a:extLst>
                </p14:cNvPr>
                <p14:cNvContentPartPr/>
                <p14:nvPr/>
              </p14:nvContentPartPr>
              <p14:xfrm>
                <a:off x="6655114" y="2516064"/>
                <a:ext cx="123840" cy="108360"/>
              </p14:xfrm>
            </p:contentPart>
          </mc:Choice>
          <mc:Fallback xmlns="">
            <p:pic>
              <p:nvPicPr>
                <p:cNvPr id="38" name="Ink 37">
                  <a:extLst>
                    <a:ext uri="{FF2B5EF4-FFF2-40B4-BE49-F238E27FC236}">
                      <a16:creationId xmlns:a16="http://schemas.microsoft.com/office/drawing/2014/main" id="{4B54CF22-3046-468F-A6E8-B1215B280A18}"/>
                    </a:ext>
                  </a:extLst>
                </p:cNvPr>
                <p:cNvPicPr/>
                <p:nvPr/>
              </p:nvPicPr>
              <p:blipFill>
                <a:blip r:embed="rId58"/>
                <a:stretch>
                  <a:fillRect/>
                </a:stretch>
              </p:blipFill>
              <p:spPr>
                <a:xfrm>
                  <a:off x="6646114" y="2507064"/>
                  <a:ext cx="14148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39" name="Ink 38">
                  <a:extLst>
                    <a:ext uri="{FF2B5EF4-FFF2-40B4-BE49-F238E27FC236}">
                      <a16:creationId xmlns:a16="http://schemas.microsoft.com/office/drawing/2014/main" id="{10E8AA65-D57B-4E83-AC2C-3764B24014FD}"/>
                    </a:ext>
                  </a:extLst>
                </p14:cNvPr>
                <p14:cNvContentPartPr/>
                <p14:nvPr/>
              </p14:nvContentPartPr>
              <p14:xfrm>
                <a:off x="6808474" y="2603184"/>
                <a:ext cx="24480" cy="105480"/>
              </p14:xfrm>
            </p:contentPart>
          </mc:Choice>
          <mc:Fallback xmlns="">
            <p:pic>
              <p:nvPicPr>
                <p:cNvPr id="39" name="Ink 38">
                  <a:extLst>
                    <a:ext uri="{FF2B5EF4-FFF2-40B4-BE49-F238E27FC236}">
                      <a16:creationId xmlns:a16="http://schemas.microsoft.com/office/drawing/2014/main" id="{10E8AA65-D57B-4E83-AC2C-3764B24014FD}"/>
                    </a:ext>
                  </a:extLst>
                </p:cNvPr>
                <p:cNvPicPr/>
                <p:nvPr/>
              </p:nvPicPr>
              <p:blipFill>
                <a:blip r:embed="rId60"/>
                <a:stretch>
                  <a:fillRect/>
                </a:stretch>
              </p:blipFill>
              <p:spPr>
                <a:xfrm>
                  <a:off x="6799474" y="2594544"/>
                  <a:ext cx="42120" cy="12312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41" name="Ink 40">
                  <a:extLst>
                    <a:ext uri="{FF2B5EF4-FFF2-40B4-BE49-F238E27FC236}">
                      <a16:creationId xmlns:a16="http://schemas.microsoft.com/office/drawing/2014/main" id="{9883361F-F3BB-4F0C-8317-D73AD3BF3A7D}"/>
                    </a:ext>
                  </a:extLst>
                </p14:cNvPr>
                <p14:cNvContentPartPr/>
                <p14:nvPr/>
              </p14:nvContentPartPr>
              <p14:xfrm>
                <a:off x="6907834" y="2516064"/>
                <a:ext cx="159840" cy="108360"/>
              </p14:xfrm>
            </p:contentPart>
          </mc:Choice>
          <mc:Fallback xmlns="">
            <p:pic>
              <p:nvPicPr>
                <p:cNvPr id="41" name="Ink 40">
                  <a:extLst>
                    <a:ext uri="{FF2B5EF4-FFF2-40B4-BE49-F238E27FC236}">
                      <a16:creationId xmlns:a16="http://schemas.microsoft.com/office/drawing/2014/main" id="{9883361F-F3BB-4F0C-8317-D73AD3BF3A7D}"/>
                    </a:ext>
                  </a:extLst>
                </p:cNvPr>
                <p:cNvPicPr/>
                <p:nvPr/>
              </p:nvPicPr>
              <p:blipFill>
                <a:blip r:embed="rId62"/>
                <a:stretch>
                  <a:fillRect/>
                </a:stretch>
              </p:blipFill>
              <p:spPr>
                <a:xfrm>
                  <a:off x="6899194" y="2507424"/>
                  <a:ext cx="17748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42" name="Ink 41">
                  <a:extLst>
                    <a:ext uri="{FF2B5EF4-FFF2-40B4-BE49-F238E27FC236}">
                      <a16:creationId xmlns:a16="http://schemas.microsoft.com/office/drawing/2014/main" id="{F33AF05D-1449-4638-98A5-B559F445788B}"/>
                    </a:ext>
                  </a:extLst>
                </p14:cNvPr>
                <p14:cNvContentPartPr/>
                <p14:nvPr/>
              </p14:nvContentPartPr>
              <p14:xfrm>
                <a:off x="7089994" y="2491944"/>
                <a:ext cx="181440" cy="101520"/>
              </p14:xfrm>
            </p:contentPart>
          </mc:Choice>
          <mc:Fallback xmlns="">
            <p:pic>
              <p:nvPicPr>
                <p:cNvPr id="42" name="Ink 41">
                  <a:extLst>
                    <a:ext uri="{FF2B5EF4-FFF2-40B4-BE49-F238E27FC236}">
                      <a16:creationId xmlns:a16="http://schemas.microsoft.com/office/drawing/2014/main" id="{F33AF05D-1449-4638-98A5-B559F445788B}"/>
                    </a:ext>
                  </a:extLst>
                </p:cNvPr>
                <p:cNvPicPr/>
                <p:nvPr/>
              </p:nvPicPr>
              <p:blipFill>
                <a:blip r:embed="rId64"/>
                <a:stretch>
                  <a:fillRect/>
                </a:stretch>
              </p:blipFill>
              <p:spPr>
                <a:xfrm>
                  <a:off x="7080994" y="2483304"/>
                  <a:ext cx="199080" cy="11916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43" name="Ink 42">
                  <a:extLst>
                    <a:ext uri="{FF2B5EF4-FFF2-40B4-BE49-F238E27FC236}">
                      <a16:creationId xmlns:a16="http://schemas.microsoft.com/office/drawing/2014/main" id="{865655F4-E280-488B-9276-3ACE276A513F}"/>
                    </a:ext>
                  </a:extLst>
                </p14:cNvPr>
                <p14:cNvContentPartPr/>
                <p14:nvPr/>
              </p14:nvContentPartPr>
              <p14:xfrm>
                <a:off x="7325794" y="2458824"/>
                <a:ext cx="182160" cy="130320"/>
              </p14:xfrm>
            </p:contentPart>
          </mc:Choice>
          <mc:Fallback xmlns="">
            <p:pic>
              <p:nvPicPr>
                <p:cNvPr id="43" name="Ink 42">
                  <a:extLst>
                    <a:ext uri="{FF2B5EF4-FFF2-40B4-BE49-F238E27FC236}">
                      <a16:creationId xmlns:a16="http://schemas.microsoft.com/office/drawing/2014/main" id="{865655F4-E280-488B-9276-3ACE276A513F}"/>
                    </a:ext>
                  </a:extLst>
                </p:cNvPr>
                <p:cNvPicPr/>
                <p:nvPr/>
              </p:nvPicPr>
              <p:blipFill>
                <a:blip r:embed="rId66"/>
                <a:stretch>
                  <a:fillRect/>
                </a:stretch>
              </p:blipFill>
              <p:spPr>
                <a:xfrm>
                  <a:off x="7317154" y="2450184"/>
                  <a:ext cx="199800" cy="1479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67">
            <p14:nvContentPartPr>
              <p14:cNvPr id="45" name="Ink 44">
                <a:extLst>
                  <a:ext uri="{FF2B5EF4-FFF2-40B4-BE49-F238E27FC236}">
                    <a16:creationId xmlns:a16="http://schemas.microsoft.com/office/drawing/2014/main" id="{0FEFB9C3-7174-4F9C-A5C5-D7A722F5C417}"/>
                  </a:ext>
                </a:extLst>
              </p14:cNvPr>
              <p14:cNvContentPartPr/>
              <p14:nvPr/>
            </p14:nvContentPartPr>
            <p14:xfrm>
              <a:off x="4240954" y="3162984"/>
              <a:ext cx="173880" cy="16200"/>
            </p14:xfrm>
          </p:contentPart>
        </mc:Choice>
        <mc:Fallback xmlns="">
          <p:pic>
            <p:nvPicPr>
              <p:cNvPr id="45" name="Ink 44">
                <a:extLst>
                  <a:ext uri="{FF2B5EF4-FFF2-40B4-BE49-F238E27FC236}">
                    <a16:creationId xmlns:a16="http://schemas.microsoft.com/office/drawing/2014/main" id="{0FEFB9C3-7174-4F9C-A5C5-D7A722F5C417}"/>
                  </a:ext>
                </a:extLst>
              </p:cNvPr>
              <p:cNvPicPr/>
              <p:nvPr/>
            </p:nvPicPr>
            <p:blipFill>
              <a:blip r:embed="rId68"/>
              <a:stretch>
                <a:fillRect/>
              </a:stretch>
            </p:blipFill>
            <p:spPr>
              <a:xfrm>
                <a:off x="4232314" y="3153984"/>
                <a:ext cx="191520" cy="3384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46" name="Ink 45">
                <a:extLst>
                  <a:ext uri="{FF2B5EF4-FFF2-40B4-BE49-F238E27FC236}">
                    <a16:creationId xmlns:a16="http://schemas.microsoft.com/office/drawing/2014/main" id="{16FB4AE0-B8CF-41D2-9DD2-F0A13A687F5D}"/>
                  </a:ext>
                </a:extLst>
              </p14:cNvPr>
              <p14:cNvContentPartPr/>
              <p14:nvPr/>
            </p14:nvContentPartPr>
            <p14:xfrm>
              <a:off x="4243834" y="3270264"/>
              <a:ext cx="145080" cy="17640"/>
            </p14:xfrm>
          </p:contentPart>
        </mc:Choice>
        <mc:Fallback xmlns="">
          <p:pic>
            <p:nvPicPr>
              <p:cNvPr id="46" name="Ink 45">
                <a:extLst>
                  <a:ext uri="{FF2B5EF4-FFF2-40B4-BE49-F238E27FC236}">
                    <a16:creationId xmlns:a16="http://schemas.microsoft.com/office/drawing/2014/main" id="{16FB4AE0-B8CF-41D2-9DD2-F0A13A687F5D}"/>
                  </a:ext>
                </a:extLst>
              </p:cNvPr>
              <p:cNvPicPr/>
              <p:nvPr/>
            </p:nvPicPr>
            <p:blipFill>
              <a:blip r:embed="rId70"/>
              <a:stretch>
                <a:fillRect/>
              </a:stretch>
            </p:blipFill>
            <p:spPr>
              <a:xfrm>
                <a:off x="4234834" y="3261264"/>
                <a:ext cx="162720" cy="35280"/>
              </a:xfrm>
              <a:prstGeom prst="rect">
                <a:avLst/>
              </a:prstGeom>
            </p:spPr>
          </p:pic>
        </mc:Fallback>
      </mc:AlternateContent>
      <p:grpSp>
        <p:nvGrpSpPr>
          <p:cNvPr id="61" name="Group 60">
            <a:extLst>
              <a:ext uri="{FF2B5EF4-FFF2-40B4-BE49-F238E27FC236}">
                <a16:creationId xmlns:a16="http://schemas.microsoft.com/office/drawing/2014/main" id="{291E3573-6384-4B48-834B-92CC071349DA}"/>
              </a:ext>
            </a:extLst>
          </p:cNvPr>
          <p:cNvGrpSpPr/>
          <p:nvPr/>
        </p:nvGrpSpPr>
        <p:grpSpPr>
          <a:xfrm>
            <a:off x="4620394" y="3072624"/>
            <a:ext cx="653760" cy="271800"/>
            <a:chOff x="4620394" y="3072624"/>
            <a:chExt cx="653760" cy="271800"/>
          </a:xfrm>
        </p:grpSpPr>
        <mc:AlternateContent xmlns:mc="http://schemas.openxmlformats.org/markup-compatibility/2006" xmlns:p14="http://schemas.microsoft.com/office/powerpoint/2010/main">
          <mc:Choice Requires="p14">
            <p:contentPart p14:bwMode="auto" r:id="rId71">
              <p14:nvContentPartPr>
                <p14:cNvPr id="49" name="Ink 48">
                  <a:extLst>
                    <a:ext uri="{FF2B5EF4-FFF2-40B4-BE49-F238E27FC236}">
                      <a16:creationId xmlns:a16="http://schemas.microsoft.com/office/drawing/2014/main" id="{C3BF8DC3-1BB8-4847-811B-81D599E29192}"/>
                    </a:ext>
                  </a:extLst>
                </p14:cNvPr>
                <p14:cNvContentPartPr/>
                <p14:nvPr/>
              </p14:nvContentPartPr>
              <p14:xfrm>
                <a:off x="4620394" y="3073704"/>
                <a:ext cx="167760" cy="150480"/>
              </p14:xfrm>
            </p:contentPart>
          </mc:Choice>
          <mc:Fallback xmlns="">
            <p:pic>
              <p:nvPicPr>
                <p:cNvPr id="49" name="Ink 48">
                  <a:extLst>
                    <a:ext uri="{FF2B5EF4-FFF2-40B4-BE49-F238E27FC236}">
                      <a16:creationId xmlns:a16="http://schemas.microsoft.com/office/drawing/2014/main" id="{C3BF8DC3-1BB8-4847-811B-81D599E29192}"/>
                    </a:ext>
                  </a:extLst>
                </p:cNvPr>
                <p:cNvPicPr/>
                <p:nvPr/>
              </p:nvPicPr>
              <p:blipFill>
                <a:blip r:embed="rId72"/>
                <a:stretch>
                  <a:fillRect/>
                </a:stretch>
              </p:blipFill>
              <p:spPr>
                <a:xfrm>
                  <a:off x="4611754" y="3065064"/>
                  <a:ext cx="185400" cy="16812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50" name="Ink 49">
                  <a:extLst>
                    <a:ext uri="{FF2B5EF4-FFF2-40B4-BE49-F238E27FC236}">
                      <a16:creationId xmlns:a16="http://schemas.microsoft.com/office/drawing/2014/main" id="{B242B204-D811-47C9-949D-89C76DC01A7E}"/>
                    </a:ext>
                  </a:extLst>
                </p14:cNvPr>
                <p14:cNvContentPartPr/>
                <p14:nvPr/>
              </p14:nvContentPartPr>
              <p14:xfrm>
                <a:off x="4858714" y="3166224"/>
                <a:ext cx="14040" cy="6840"/>
              </p14:xfrm>
            </p:contentPart>
          </mc:Choice>
          <mc:Fallback xmlns="">
            <p:pic>
              <p:nvPicPr>
                <p:cNvPr id="50" name="Ink 49">
                  <a:extLst>
                    <a:ext uri="{FF2B5EF4-FFF2-40B4-BE49-F238E27FC236}">
                      <a16:creationId xmlns:a16="http://schemas.microsoft.com/office/drawing/2014/main" id="{B242B204-D811-47C9-949D-89C76DC01A7E}"/>
                    </a:ext>
                  </a:extLst>
                </p:cNvPr>
                <p:cNvPicPr/>
                <p:nvPr/>
              </p:nvPicPr>
              <p:blipFill>
                <a:blip r:embed="rId74"/>
                <a:stretch>
                  <a:fillRect/>
                </a:stretch>
              </p:blipFill>
              <p:spPr>
                <a:xfrm>
                  <a:off x="4850074" y="3157224"/>
                  <a:ext cx="31680" cy="2448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51" name="Ink 50">
                  <a:extLst>
                    <a:ext uri="{FF2B5EF4-FFF2-40B4-BE49-F238E27FC236}">
                      <a16:creationId xmlns:a16="http://schemas.microsoft.com/office/drawing/2014/main" id="{3AB976F1-43E6-461C-90E9-F50CA775AD32}"/>
                    </a:ext>
                  </a:extLst>
                </p14:cNvPr>
                <p14:cNvContentPartPr/>
                <p14:nvPr/>
              </p14:nvContentPartPr>
              <p14:xfrm>
                <a:off x="4913794" y="3105384"/>
                <a:ext cx="199800" cy="99720"/>
              </p14:xfrm>
            </p:contentPart>
          </mc:Choice>
          <mc:Fallback xmlns="">
            <p:pic>
              <p:nvPicPr>
                <p:cNvPr id="51" name="Ink 50">
                  <a:extLst>
                    <a:ext uri="{FF2B5EF4-FFF2-40B4-BE49-F238E27FC236}">
                      <a16:creationId xmlns:a16="http://schemas.microsoft.com/office/drawing/2014/main" id="{3AB976F1-43E6-461C-90E9-F50CA775AD32}"/>
                    </a:ext>
                  </a:extLst>
                </p:cNvPr>
                <p:cNvPicPr/>
                <p:nvPr/>
              </p:nvPicPr>
              <p:blipFill>
                <a:blip r:embed="rId76"/>
                <a:stretch>
                  <a:fillRect/>
                </a:stretch>
              </p:blipFill>
              <p:spPr>
                <a:xfrm>
                  <a:off x="4905154" y="3096384"/>
                  <a:ext cx="217440" cy="11736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52" name="Ink 51">
                  <a:extLst>
                    <a:ext uri="{FF2B5EF4-FFF2-40B4-BE49-F238E27FC236}">
                      <a16:creationId xmlns:a16="http://schemas.microsoft.com/office/drawing/2014/main" id="{31509E37-AB02-46B7-929B-A2E40F50C395}"/>
                    </a:ext>
                  </a:extLst>
                </p14:cNvPr>
                <p14:cNvContentPartPr/>
                <p14:nvPr/>
              </p14:nvContentPartPr>
              <p14:xfrm>
                <a:off x="5000914" y="3095304"/>
                <a:ext cx="17640" cy="159120"/>
              </p14:xfrm>
            </p:contentPart>
          </mc:Choice>
          <mc:Fallback xmlns="">
            <p:pic>
              <p:nvPicPr>
                <p:cNvPr id="52" name="Ink 51">
                  <a:extLst>
                    <a:ext uri="{FF2B5EF4-FFF2-40B4-BE49-F238E27FC236}">
                      <a16:creationId xmlns:a16="http://schemas.microsoft.com/office/drawing/2014/main" id="{31509E37-AB02-46B7-929B-A2E40F50C395}"/>
                    </a:ext>
                  </a:extLst>
                </p:cNvPr>
                <p:cNvPicPr/>
                <p:nvPr/>
              </p:nvPicPr>
              <p:blipFill>
                <a:blip r:embed="rId78"/>
                <a:stretch>
                  <a:fillRect/>
                </a:stretch>
              </p:blipFill>
              <p:spPr>
                <a:xfrm>
                  <a:off x="4992274" y="3086304"/>
                  <a:ext cx="35280" cy="17676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53" name="Ink 52">
                  <a:extLst>
                    <a:ext uri="{FF2B5EF4-FFF2-40B4-BE49-F238E27FC236}">
                      <a16:creationId xmlns:a16="http://schemas.microsoft.com/office/drawing/2014/main" id="{AB40CA5B-390B-4B5D-96AF-789414667EC3}"/>
                    </a:ext>
                  </a:extLst>
                </p14:cNvPr>
                <p14:cNvContentPartPr/>
                <p14:nvPr/>
              </p14:nvContentPartPr>
              <p14:xfrm>
                <a:off x="5122234" y="3072624"/>
                <a:ext cx="151920" cy="271800"/>
              </p14:xfrm>
            </p:contentPart>
          </mc:Choice>
          <mc:Fallback xmlns="">
            <p:pic>
              <p:nvPicPr>
                <p:cNvPr id="53" name="Ink 52">
                  <a:extLst>
                    <a:ext uri="{FF2B5EF4-FFF2-40B4-BE49-F238E27FC236}">
                      <a16:creationId xmlns:a16="http://schemas.microsoft.com/office/drawing/2014/main" id="{AB40CA5B-390B-4B5D-96AF-789414667EC3}"/>
                    </a:ext>
                  </a:extLst>
                </p:cNvPr>
                <p:cNvPicPr/>
                <p:nvPr/>
              </p:nvPicPr>
              <p:blipFill>
                <a:blip r:embed="rId80"/>
                <a:stretch>
                  <a:fillRect/>
                </a:stretch>
              </p:blipFill>
              <p:spPr>
                <a:xfrm>
                  <a:off x="5113594" y="3063624"/>
                  <a:ext cx="169560" cy="2894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81">
            <p14:nvContentPartPr>
              <p14:cNvPr id="62" name="Ink 61">
                <a:extLst>
                  <a:ext uri="{FF2B5EF4-FFF2-40B4-BE49-F238E27FC236}">
                    <a16:creationId xmlns:a16="http://schemas.microsoft.com/office/drawing/2014/main" id="{7251182E-5C51-4A31-8E4E-0527F1CA6C83}"/>
                  </a:ext>
                </a:extLst>
              </p14:cNvPr>
              <p14:cNvContentPartPr/>
              <p14:nvPr/>
            </p14:nvContentPartPr>
            <p14:xfrm>
              <a:off x="5361634" y="3173784"/>
              <a:ext cx="145080" cy="268920"/>
            </p14:xfrm>
          </p:contentPart>
        </mc:Choice>
        <mc:Fallback xmlns="">
          <p:pic>
            <p:nvPicPr>
              <p:cNvPr id="62" name="Ink 61">
                <a:extLst>
                  <a:ext uri="{FF2B5EF4-FFF2-40B4-BE49-F238E27FC236}">
                    <a16:creationId xmlns:a16="http://schemas.microsoft.com/office/drawing/2014/main" id="{7251182E-5C51-4A31-8E4E-0527F1CA6C83}"/>
                  </a:ext>
                </a:extLst>
              </p:cNvPr>
              <p:cNvPicPr/>
              <p:nvPr/>
            </p:nvPicPr>
            <p:blipFill>
              <a:blip r:embed="rId82"/>
              <a:stretch>
                <a:fillRect/>
              </a:stretch>
            </p:blipFill>
            <p:spPr>
              <a:xfrm>
                <a:off x="5352994" y="3164784"/>
                <a:ext cx="162720" cy="286560"/>
              </a:xfrm>
              <a:prstGeom prst="rect">
                <a:avLst/>
              </a:prstGeom>
            </p:spPr>
          </p:pic>
        </mc:Fallback>
      </mc:AlternateContent>
      <p:grpSp>
        <p:nvGrpSpPr>
          <p:cNvPr id="64" name="Group 63">
            <a:extLst>
              <a:ext uri="{FF2B5EF4-FFF2-40B4-BE49-F238E27FC236}">
                <a16:creationId xmlns:a16="http://schemas.microsoft.com/office/drawing/2014/main" id="{03D34DD9-FB6A-468E-B0EE-AD91E6504F39}"/>
              </a:ext>
            </a:extLst>
          </p:cNvPr>
          <p:cNvGrpSpPr/>
          <p:nvPr/>
        </p:nvGrpSpPr>
        <p:grpSpPr>
          <a:xfrm>
            <a:off x="6326794" y="3011424"/>
            <a:ext cx="1256040" cy="272880"/>
            <a:chOff x="6326794" y="3011424"/>
            <a:chExt cx="1256040" cy="272880"/>
          </a:xfrm>
        </p:grpSpPr>
        <mc:AlternateContent xmlns:mc="http://schemas.openxmlformats.org/markup-compatibility/2006" xmlns:p14="http://schemas.microsoft.com/office/powerpoint/2010/main">
          <mc:Choice Requires="p14">
            <p:contentPart p14:bwMode="auto" r:id="rId83">
              <p14:nvContentPartPr>
                <p14:cNvPr id="47" name="Ink 46">
                  <a:extLst>
                    <a:ext uri="{FF2B5EF4-FFF2-40B4-BE49-F238E27FC236}">
                      <a16:creationId xmlns:a16="http://schemas.microsoft.com/office/drawing/2014/main" id="{9E4C6E5B-939F-424C-AD4A-24CB5B0C6CB1}"/>
                    </a:ext>
                  </a:extLst>
                </p14:cNvPr>
                <p14:cNvContentPartPr/>
                <p14:nvPr/>
              </p14:nvContentPartPr>
              <p14:xfrm>
                <a:off x="6333994" y="3080904"/>
                <a:ext cx="173880" cy="3960"/>
              </p14:xfrm>
            </p:contentPart>
          </mc:Choice>
          <mc:Fallback xmlns="">
            <p:pic>
              <p:nvPicPr>
                <p:cNvPr id="47" name="Ink 46">
                  <a:extLst>
                    <a:ext uri="{FF2B5EF4-FFF2-40B4-BE49-F238E27FC236}">
                      <a16:creationId xmlns:a16="http://schemas.microsoft.com/office/drawing/2014/main" id="{9E4C6E5B-939F-424C-AD4A-24CB5B0C6CB1}"/>
                    </a:ext>
                  </a:extLst>
                </p:cNvPr>
                <p:cNvPicPr/>
                <p:nvPr/>
              </p:nvPicPr>
              <p:blipFill>
                <a:blip r:embed="rId84"/>
                <a:stretch>
                  <a:fillRect/>
                </a:stretch>
              </p:blipFill>
              <p:spPr>
                <a:xfrm>
                  <a:off x="6325354" y="3072264"/>
                  <a:ext cx="191520" cy="2160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48" name="Ink 47">
                  <a:extLst>
                    <a:ext uri="{FF2B5EF4-FFF2-40B4-BE49-F238E27FC236}">
                      <a16:creationId xmlns:a16="http://schemas.microsoft.com/office/drawing/2014/main" id="{9C2A6090-7F4C-447A-8EBA-3313B9884CB6}"/>
                    </a:ext>
                  </a:extLst>
                </p14:cNvPr>
                <p14:cNvContentPartPr/>
                <p14:nvPr/>
              </p14:nvContentPartPr>
              <p14:xfrm>
                <a:off x="6326794" y="3165144"/>
                <a:ext cx="204480" cy="18360"/>
              </p14:xfrm>
            </p:contentPart>
          </mc:Choice>
          <mc:Fallback xmlns="">
            <p:pic>
              <p:nvPicPr>
                <p:cNvPr id="48" name="Ink 47">
                  <a:extLst>
                    <a:ext uri="{FF2B5EF4-FFF2-40B4-BE49-F238E27FC236}">
                      <a16:creationId xmlns:a16="http://schemas.microsoft.com/office/drawing/2014/main" id="{9C2A6090-7F4C-447A-8EBA-3313B9884CB6}"/>
                    </a:ext>
                  </a:extLst>
                </p:cNvPr>
                <p:cNvPicPr/>
                <p:nvPr/>
              </p:nvPicPr>
              <p:blipFill>
                <a:blip r:embed="rId86"/>
                <a:stretch>
                  <a:fillRect/>
                </a:stretch>
              </p:blipFill>
              <p:spPr>
                <a:xfrm>
                  <a:off x="6317794" y="3156504"/>
                  <a:ext cx="22212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54" name="Ink 53">
                  <a:extLst>
                    <a:ext uri="{FF2B5EF4-FFF2-40B4-BE49-F238E27FC236}">
                      <a16:creationId xmlns:a16="http://schemas.microsoft.com/office/drawing/2014/main" id="{19829027-D323-4B1A-ACD4-248078CD19D9}"/>
                    </a:ext>
                  </a:extLst>
                </p14:cNvPr>
                <p14:cNvContentPartPr/>
                <p14:nvPr/>
              </p14:nvContentPartPr>
              <p14:xfrm>
                <a:off x="6619114" y="3026904"/>
                <a:ext cx="225360" cy="123480"/>
              </p14:xfrm>
            </p:contentPart>
          </mc:Choice>
          <mc:Fallback xmlns="">
            <p:pic>
              <p:nvPicPr>
                <p:cNvPr id="54" name="Ink 53">
                  <a:extLst>
                    <a:ext uri="{FF2B5EF4-FFF2-40B4-BE49-F238E27FC236}">
                      <a16:creationId xmlns:a16="http://schemas.microsoft.com/office/drawing/2014/main" id="{19829027-D323-4B1A-ACD4-248078CD19D9}"/>
                    </a:ext>
                  </a:extLst>
                </p:cNvPr>
                <p:cNvPicPr/>
                <p:nvPr/>
              </p:nvPicPr>
              <p:blipFill>
                <a:blip r:embed="rId88"/>
                <a:stretch>
                  <a:fillRect/>
                </a:stretch>
              </p:blipFill>
              <p:spPr>
                <a:xfrm>
                  <a:off x="6610474" y="3018264"/>
                  <a:ext cx="243000" cy="14112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55" name="Ink 54">
                  <a:extLst>
                    <a:ext uri="{FF2B5EF4-FFF2-40B4-BE49-F238E27FC236}">
                      <a16:creationId xmlns:a16="http://schemas.microsoft.com/office/drawing/2014/main" id="{D5D2254C-8CA9-414C-A9AD-3C7781807E09}"/>
                    </a:ext>
                  </a:extLst>
                </p14:cNvPr>
                <p14:cNvContentPartPr/>
                <p14:nvPr/>
              </p14:nvContentPartPr>
              <p14:xfrm>
                <a:off x="6889114" y="3108264"/>
                <a:ext cx="9720" cy="10080"/>
              </p14:xfrm>
            </p:contentPart>
          </mc:Choice>
          <mc:Fallback xmlns="">
            <p:pic>
              <p:nvPicPr>
                <p:cNvPr id="55" name="Ink 54">
                  <a:extLst>
                    <a:ext uri="{FF2B5EF4-FFF2-40B4-BE49-F238E27FC236}">
                      <a16:creationId xmlns:a16="http://schemas.microsoft.com/office/drawing/2014/main" id="{D5D2254C-8CA9-414C-A9AD-3C7781807E09}"/>
                    </a:ext>
                  </a:extLst>
                </p:cNvPr>
                <p:cNvPicPr/>
                <p:nvPr/>
              </p:nvPicPr>
              <p:blipFill>
                <a:blip r:embed="rId90"/>
                <a:stretch>
                  <a:fillRect/>
                </a:stretch>
              </p:blipFill>
              <p:spPr>
                <a:xfrm>
                  <a:off x="6880114" y="3099264"/>
                  <a:ext cx="27360" cy="2772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56" name="Ink 55">
                  <a:extLst>
                    <a:ext uri="{FF2B5EF4-FFF2-40B4-BE49-F238E27FC236}">
                      <a16:creationId xmlns:a16="http://schemas.microsoft.com/office/drawing/2014/main" id="{CE83FDB2-059F-464D-89FF-41E50571F286}"/>
                    </a:ext>
                  </a:extLst>
                </p14:cNvPr>
                <p14:cNvContentPartPr/>
                <p14:nvPr/>
              </p14:nvContentPartPr>
              <p14:xfrm>
                <a:off x="6980554" y="3047424"/>
                <a:ext cx="196200" cy="104760"/>
              </p14:xfrm>
            </p:contentPart>
          </mc:Choice>
          <mc:Fallback xmlns="">
            <p:pic>
              <p:nvPicPr>
                <p:cNvPr id="56" name="Ink 55">
                  <a:extLst>
                    <a:ext uri="{FF2B5EF4-FFF2-40B4-BE49-F238E27FC236}">
                      <a16:creationId xmlns:a16="http://schemas.microsoft.com/office/drawing/2014/main" id="{CE83FDB2-059F-464D-89FF-41E50571F286}"/>
                    </a:ext>
                  </a:extLst>
                </p:cNvPr>
                <p:cNvPicPr/>
                <p:nvPr/>
              </p:nvPicPr>
              <p:blipFill>
                <a:blip r:embed="rId92"/>
                <a:stretch>
                  <a:fillRect/>
                </a:stretch>
              </p:blipFill>
              <p:spPr>
                <a:xfrm>
                  <a:off x="6971914" y="3038784"/>
                  <a:ext cx="213840" cy="12240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57" name="Ink 56">
                  <a:extLst>
                    <a:ext uri="{FF2B5EF4-FFF2-40B4-BE49-F238E27FC236}">
                      <a16:creationId xmlns:a16="http://schemas.microsoft.com/office/drawing/2014/main" id="{025F7460-909A-449D-810F-AD298C5529C3}"/>
                    </a:ext>
                  </a:extLst>
                </p14:cNvPr>
                <p14:cNvContentPartPr/>
                <p14:nvPr/>
              </p14:nvContentPartPr>
              <p14:xfrm>
                <a:off x="7059034" y="3048144"/>
                <a:ext cx="29160" cy="120240"/>
              </p14:xfrm>
            </p:contentPart>
          </mc:Choice>
          <mc:Fallback xmlns="">
            <p:pic>
              <p:nvPicPr>
                <p:cNvPr id="57" name="Ink 56">
                  <a:extLst>
                    <a:ext uri="{FF2B5EF4-FFF2-40B4-BE49-F238E27FC236}">
                      <a16:creationId xmlns:a16="http://schemas.microsoft.com/office/drawing/2014/main" id="{025F7460-909A-449D-810F-AD298C5529C3}"/>
                    </a:ext>
                  </a:extLst>
                </p:cNvPr>
                <p:cNvPicPr/>
                <p:nvPr/>
              </p:nvPicPr>
              <p:blipFill>
                <a:blip r:embed="rId94"/>
                <a:stretch>
                  <a:fillRect/>
                </a:stretch>
              </p:blipFill>
              <p:spPr>
                <a:xfrm>
                  <a:off x="7050394" y="3039504"/>
                  <a:ext cx="46800" cy="13788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58" name="Ink 57">
                  <a:extLst>
                    <a:ext uri="{FF2B5EF4-FFF2-40B4-BE49-F238E27FC236}">
                      <a16:creationId xmlns:a16="http://schemas.microsoft.com/office/drawing/2014/main" id="{BCAC915A-B14C-4E58-B26B-FF0B949E6568}"/>
                    </a:ext>
                  </a:extLst>
                </p14:cNvPr>
                <p14:cNvContentPartPr/>
                <p14:nvPr/>
              </p14:nvContentPartPr>
              <p14:xfrm>
                <a:off x="7204474" y="3026184"/>
                <a:ext cx="221760" cy="131760"/>
              </p14:xfrm>
            </p:contentPart>
          </mc:Choice>
          <mc:Fallback xmlns="">
            <p:pic>
              <p:nvPicPr>
                <p:cNvPr id="58" name="Ink 57">
                  <a:extLst>
                    <a:ext uri="{FF2B5EF4-FFF2-40B4-BE49-F238E27FC236}">
                      <a16:creationId xmlns:a16="http://schemas.microsoft.com/office/drawing/2014/main" id="{BCAC915A-B14C-4E58-B26B-FF0B949E6568}"/>
                    </a:ext>
                  </a:extLst>
                </p:cNvPr>
                <p:cNvPicPr/>
                <p:nvPr/>
              </p:nvPicPr>
              <p:blipFill>
                <a:blip r:embed="rId96"/>
                <a:stretch>
                  <a:fillRect/>
                </a:stretch>
              </p:blipFill>
              <p:spPr>
                <a:xfrm>
                  <a:off x="7195474" y="3017184"/>
                  <a:ext cx="239400" cy="14940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59" name="Ink 58">
                  <a:extLst>
                    <a:ext uri="{FF2B5EF4-FFF2-40B4-BE49-F238E27FC236}">
                      <a16:creationId xmlns:a16="http://schemas.microsoft.com/office/drawing/2014/main" id="{6E3E606D-FDFA-41B0-AF3B-4BB77F4F3A5C}"/>
                    </a:ext>
                  </a:extLst>
                </p14:cNvPr>
                <p14:cNvContentPartPr/>
                <p14:nvPr/>
              </p14:nvContentPartPr>
              <p14:xfrm>
                <a:off x="7327594" y="3026904"/>
                <a:ext cx="46800" cy="162360"/>
              </p14:xfrm>
            </p:contentPart>
          </mc:Choice>
          <mc:Fallback xmlns="">
            <p:pic>
              <p:nvPicPr>
                <p:cNvPr id="59" name="Ink 58">
                  <a:extLst>
                    <a:ext uri="{FF2B5EF4-FFF2-40B4-BE49-F238E27FC236}">
                      <a16:creationId xmlns:a16="http://schemas.microsoft.com/office/drawing/2014/main" id="{6E3E606D-FDFA-41B0-AF3B-4BB77F4F3A5C}"/>
                    </a:ext>
                  </a:extLst>
                </p:cNvPr>
                <p:cNvPicPr/>
                <p:nvPr/>
              </p:nvPicPr>
              <p:blipFill>
                <a:blip r:embed="rId98"/>
                <a:stretch>
                  <a:fillRect/>
                </a:stretch>
              </p:blipFill>
              <p:spPr>
                <a:xfrm>
                  <a:off x="7318954" y="3017904"/>
                  <a:ext cx="64440" cy="18000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63" name="Ink 62">
                  <a:extLst>
                    <a:ext uri="{FF2B5EF4-FFF2-40B4-BE49-F238E27FC236}">
                      <a16:creationId xmlns:a16="http://schemas.microsoft.com/office/drawing/2014/main" id="{6DB60188-4C9B-4C29-8162-C9F3B73F17F4}"/>
                    </a:ext>
                  </a:extLst>
                </p14:cNvPr>
                <p14:cNvContentPartPr/>
                <p14:nvPr/>
              </p14:nvContentPartPr>
              <p14:xfrm>
                <a:off x="7467634" y="3011424"/>
                <a:ext cx="115200" cy="272880"/>
              </p14:xfrm>
            </p:contentPart>
          </mc:Choice>
          <mc:Fallback xmlns="">
            <p:pic>
              <p:nvPicPr>
                <p:cNvPr id="63" name="Ink 62">
                  <a:extLst>
                    <a:ext uri="{FF2B5EF4-FFF2-40B4-BE49-F238E27FC236}">
                      <a16:creationId xmlns:a16="http://schemas.microsoft.com/office/drawing/2014/main" id="{6DB60188-4C9B-4C29-8162-C9F3B73F17F4}"/>
                    </a:ext>
                  </a:extLst>
                </p:cNvPr>
                <p:cNvPicPr/>
                <p:nvPr/>
              </p:nvPicPr>
              <p:blipFill>
                <a:blip r:embed="rId100"/>
                <a:stretch>
                  <a:fillRect/>
                </a:stretch>
              </p:blipFill>
              <p:spPr>
                <a:xfrm>
                  <a:off x="7458994" y="3002784"/>
                  <a:ext cx="132840" cy="2905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01">
            <p14:nvContentPartPr>
              <p14:cNvPr id="65" name="Ink 64">
                <a:extLst>
                  <a:ext uri="{FF2B5EF4-FFF2-40B4-BE49-F238E27FC236}">
                    <a16:creationId xmlns:a16="http://schemas.microsoft.com/office/drawing/2014/main" id="{7C305300-DB96-4AA4-8497-3D1D6AFD6E98}"/>
                  </a:ext>
                </a:extLst>
              </p14:cNvPr>
              <p14:cNvContentPartPr/>
              <p14:nvPr/>
            </p14:nvContentPartPr>
            <p14:xfrm>
              <a:off x="4275154" y="3812424"/>
              <a:ext cx="128880" cy="10800"/>
            </p14:xfrm>
          </p:contentPart>
        </mc:Choice>
        <mc:Fallback xmlns="">
          <p:pic>
            <p:nvPicPr>
              <p:cNvPr id="65" name="Ink 64">
                <a:extLst>
                  <a:ext uri="{FF2B5EF4-FFF2-40B4-BE49-F238E27FC236}">
                    <a16:creationId xmlns:a16="http://schemas.microsoft.com/office/drawing/2014/main" id="{7C305300-DB96-4AA4-8497-3D1D6AFD6E98}"/>
                  </a:ext>
                </a:extLst>
              </p:cNvPr>
              <p:cNvPicPr/>
              <p:nvPr/>
            </p:nvPicPr>
            <p:blipFill>
              <a:blip r:embed="rId102"/>
              <a:stretch>
                <a:fillRect/>
              </a:stretch>
            </p:blipFill>
            <p:spPr>
              <a:xfrm>
                <a:off x="4266154" y="3803424"/>
                <a:ext cx="146520" cy="2844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66" name="Ink 65">
                <a:extLst>
                  <a:ext uri="{FF2B5EF4-FFF2-40B4-BE49-F238E27FC236}">
                    <a16:creationId xmlns:a16="http://schemas.microsoft.com/office/drawing/2014/main" id="{9423DB84-971C-4691-BF18-169BC6497624}"/>
                  </a:ext>
                </a:extLst>
              </p14:cNvPr>
              <p14:cNvContentPartPr/>
              <p14:nvPr/>
            </p14:nvContentPartPr>
            <p14:xfrm>
              <a:off x="4261114" y="3900624"/>
              <a:ext cx="155160" cy="7920"/>
            </p14:xfrm>
          </p:contentPart>
        </mc:Choice>
        <mc:Fallback xmlns="">
          <p:pic>
            <p:nvPicPr>
              <p:cNvPr id="66" name="Ink 65">
                <a:extLst>
                  <a:ext uri="{FF2B5EF4-FFF2-40B4-BE49-F238E27FC236}">
                    <a16:creationId xmlns:a16="http://schemas.microsoft.com/office/drawing/2014/main" id="{9423DB84-971C-4691-BF18-169BC6497624}"/>
                  </a:ext>
                </a:extLst>
              </p:cNvPr>
              <p:cNvPicPr/>
              <p:nvPr/>
            </p:nvPicPr>
            <p:blipFill>
              <a:blip r:embed="rId104"/>
              <a:stretch>
                <a:fillRect/>
              </a:stretch>
            </p:blipFill>
            <p:spPr>
              <a:xfrm>
                <a:off x="4252114" y="3891984"/>
                <a:ext cx="172800" cy="25560"/>
              </a:xfrm>
              <a:prstGeom prst="rect">
                <a:avLst/>
              </a:prstGeom>
            </p:spPr>
          </p:pic>
        </mc:Fallback>
      </mc:AlternateContent>
      <p:grpSp>
        <p:nvGrpSpPr>
          <p:cNvPr id="106" name="Group 105">
            <a:extLst>
              <a:ext uri="{FF2B5EF4-FFF2-40B4-BE49-F238E27FC236}">
                <a16:creationId xmlns:a16="http://schemas.microsoft.com/office/drawing/2014/main" id="{21723019-9957-4ED7-AF96-61FECCE2A83B}"/>
              </a:ext>
            </a:extLst>
          </p:cNvPr>
          <p:cNvGrpSpPr/>
          <p:nvPr/>
        </p:nvGrpSpPr>
        <p:grpSpPr>
          <a:xfrm>
            <a:off x="5035834" y="3739344"/>
            <a:ext cx="2618640" cy="635400"/>
            <a:chOff x="5035834" y="3739344"/>
            <a:chExt cx="2618640" cy="635400"/>
          </a:xfrm>
        </p:grpSpPr>
        <mc:AlternateContent xmlns:mc="http://schemas.openxmlformats.org/markup-compatibility/2006" xmlns:p14="http://schemas.microsoft.com/office/powerpoint/2010/main">
          <mc:Choice Requires="p14">
            <p:contentPart p14:bwMode="auto" r:id="rId105">
              <p14:nvContentPartPr>
                <p14:cNvPr id="67" name="Ink 66">
                  <a:extLst>
                    <a:ext uri="{FF2B5EF4-FFF2-40B4-BE49-F238E27FC236}">
                      <a16:creationId xmlns:a16="http://schemas.microsoft.com/office/drawing/2014/main" id="{0A86656D-3B7C-4D7E-B2EF-493AD07BC100}"/>
                    </a:ext>
                  </a:extLst>
                </p14:cNvPr>
                <p14:cNvContentPartPr/>
                <p14:nvPr/>
              </p14:nvContentPartPr>
              <p14:xfrm>
                <a:off x="5035834" y="3831144"/>
                <a:ext cx="152640" cy="144720"/>
              </p14:xfrm>
            </p:contentPart>
          </mc:Choice>
          <mc:Fallback xmlns="">
            <p:pic>
              <p:nvPicPr>
                <p:cNvPr id="67" name="Ink 66">
                  <a:extLst>
                    <a:ext uri="{FF2B5EF4-FFF2-40B4-BE49-F238E27FC236}">
                      <a16:creationId xmlns:a16="http://schemas.microsoft.com/office/drawing/2014/main" id="{0A86656D-3B7C-4D7E-B2EF-493AD07BC100}"/>
                    </a:ext>
                  </a:extLst>
                </p:cNvPr>
                <p:cNvPicPr/>
                <p:nvPr/>
              </p:nvPicPr>
              <p:blipFill>
                <a:blip r:embed="rId106"/>
                <a:stretch>
                  <a:fillRect/>
                </a:stretch>
              </p:blipFill>
              <p:spPr>
                <a:xfrm>
                  <a:off x="5027194" y="3822504"/>
                  <a:ext cx="170280" cy="16236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68" name="Ink 67">
                  <a:extLst>
                    <a:ext uri="{FF2B5EF4-FFF2-40B4-BE49-F238E27FC236}">
                      <a16:creationId xmlns:a16="http://schemas.microsoft.com/office/drawing/2014/main" id="{77E38282-3CB4-497B-A8DA-1EB2FB7A841A}"/>
                    </a:ext>
                  </a:extLst>
                </p14:cNvPr>
                <p14:cNvContentPartPr/>
                <p14:nvPr/>
              </p14:nvContentPartPr>
              <p14:xfrm>
                <a:off x="5257594" y="3880464"/>
                <a:ext cx="5760" cy="10800"/>
              </p14:xfrm>
            </p:contentPart>
          </mc:Choice>
          <mc:Fallback xmlns="">
            <p:pic>
              <p:nvPicPr>
                <p:cNvPr id="68" name="Ink 67">
                  <a:extLst>
                    <a:ext uri="{FF2B5EF4-FFF2-40B4-BE49-F238E27FC236}">
                      <a16:creationId xmlns:a16="http://schemas.microsoft.com/office/drawing/2014/main" id="{77E38282-3CB4-497B-A8DA-1EB2FB7A841A}"/>
                    </a:ext>
                  </a:extLst>
                </p:cNvPr>
                <p:cNvPicPr/>
                <p:nvPr/>
              </p:nvPicPr>
              <p:blipFill>
                <a:blip r:embed="rId108"/>
                <a:stretch>
                  <a:fillRect/>
                </a:stretch>
              </p:blipFill>
              <p:spPr>
                <a:xfrm>
                  <a:off x="5248594" y="3871824"/>
                  <a:ext cx="23400" cy="2844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69" name="Ink 68">
                  <a:extLst>
                    <a:ext uri="{FF2B5EF4-FFF2-40B4-BE49-F238E27FC236}">
                      <a16:creationId xmlns:a16="http://schemas.microsoft.com/office/drawing/2014/main" id="{6AED9C1B-2D92-470B-B176-93C0F0F98956}"/>
                    </a:ext>
                  </a:extLst>
                </p14:cNvPr>
                <p14:cNvContentPartPr/>
                <p14:nvPr/>
              </p14:nvContentPartPr>
              <p14:xfrm>
                <a:off x="5318434" y="3799464"/>
                <a:ext cx="158400" cy="121680"/>
              </p14:xfrm>
            </p:contentPart>
          </mc:Choice>
          <mc:Fallback xmlns="">
            <p:pic>
              <p:nvPicPr>
                <p:cNvPr id="69" name="Ink 68">
                  <a:extLst>
                    <a:ext uri="{FF2B5EF4-FFF2-40B4-BE49-F238E27FC236}">
                      <a16:creationId xmlns:a16="http://schemas.microsoft.com/office/drawing/2014/main" id="{6AED9C1B-2D92-470B-B176-93C0F0F98956}"/>
                    </a:ext>
                  </a:extLst>
                </p:cNvPr>
                <p:cNvPicPr/>
                <p:nvPr/>
              </p:nvPicPr>
              <p:blipFill>
                <a:blip r:embed="rId110"/>
                <a:stretch>
                  <a:fillRect/>
                </a:stretch>
              </p:blipFill>
              <p:spPr>
                <a:xfrm>
                  <a:off x="5309794" y="3790824"/>
                  <a:ext cx="176040" cy="139320"/>
                </a:xfrm>
                <a:prstGeom prst="rect">
                  <a:avLst/>
                </a:prstGeom>
              </p:spPr>
            </p:pic>
          </mc:Fallback>
        </mc:AlternateContent>
        <mc:AlternateContent xmlns:mc="http://schemas.openxmlformats.org/markup-compatibility/2006" xmlns:p14="http://schemas.microsoft.com/office/powerpoint/2010/main">
          <mc:Choice Requires="p14">
            <p:contentPart p14:bwMode="auto" r:id="rId111">
              <p14:nvContentPartPr>
                <p14:cNvPr id="70" name="Ink 69">
                  <a:extLst>
                    <a:ext uri="{FF2B5EF4-FFF2-40B4-BE49-F238E27FC236}">
                      <a16:creationId xmlns:a16="http://schemas.microsoft.com/office/drawing/2014/main" id="{84E0C04C-005D-42F6-9BF6-6B14C3857578}"/>
                    </a:ext>
                  </a:extLst>
                </p14:cNvPr>
                <p14:cNvContentPartPr/>
                <p14:nvPr/>
              </p14:nvContentPartPr>
              <p14:xfrm>
                <a:off x="5364514" y="3825744"/>
                <a:ext cx="34200" cy="128880"/>
              </p14:xfrm>
            </p:contentPart>
          </mc:Choice>
          <mc:Fallback xmlns="">
            <p:pic>
              <p:nvPicPr>
                <p:cNvPr id="70" name="Ink 69">
                  <a:extLst>
                    <a:ext uri="{FF2B5EF4-FFF2-40B4-BE49-F238E27FC236}">
                      <a16:creationId xmlns:a16="http://schemas.microsoft.com/office/drawing/2014/main" id="{84E0C04C-005D-42F6-9BF6-6B14C3857578}"/>
                    </a:ext>
                  </a:extLst>
                </p:cNvPr>
                <p:cNvPicPr/>
                <p:nvPr/>
              </p:nvPicPr>
              <p:blipFill>
                <a:blip r:embed="rId112"/>
                <a:stretch>
                  <a:fillRect/>
                </a:stretch>
              </p:blipFill>
              <p:spPr>
                <a:xfrm>
                  <a:off x="5355874" y="3816744"/>
                  <a:ext cx="51840" cy="146520"/>
                </a:xfrm>
                <a:prstGeom prst="rect">
                  <a:avLst/>
                </a:prstGeom>
              </p:spPr>
            </p:pic>
          </mc:Fallback>
        </mc:AlternateContent>
        <mc:AlternateContent xmlns:mc="http://schemas.openxmlformats.org/markup-compatibility/2006" xmlns:p14="http://schemas.microsoft.com/office/powerpoint/2010/main">
          <mc:Choice Requires="p14">
            <p:contentPart p14:bwMode="auto" r:id="rId113">
              <p14:nvContentPartPr>
                <p14:cNvPr id="71" name="Ink 70">
                  <a:extLst>
                    <a:ext uri="{FF2B5EF4-FFF2-40B4-BE49-F238E27FC236}">
                      <a16:creationId xmlns:a16="http://schemas.microsoft.com/office/drawing/2014/main" id="{594B1BF0-2FAB-484B-A4A5-92C20B2652F2}"/>
                    </a:ext>
                  </a:extLst>
                </p14:cNvPr>
                <p14:cNvContentPartPr/>
                <p14:nvPr/>
              </p14:nvContentPartPr>
              <p14:xfrm>
                <a:off x="5493394" y="3796224"/>
                <a:ext cx="146520" cy="246240"/>
              </p14:xfrm>
            </p:contentPart>
          </mc:Choice>
          <mc:Fallback xmlns="">
            <p:pic>
              <p:nvPicPr>
                <p:cNvPr id="71" name="Ink 70">
                  <a:extLst>
                    <a:ext uri="{FF2B5EF4-FFF2-40B4-BE49-F238E27FC236}">
                      <a16:creationId xmlns:a16="http://schemas.microsoft.com/office/drawing/2014/main" id="{594B1BF0-2FAB-484B-A4A5-92C20B2652F2}"/>
                    </a:ext>
                  </a:extLst>
                </p:cNvPr>
                <p:cNvPicPr/>
                <p:nvPr/>
              </p:nvPicPr>
              <p:blipFill>
                <a:blip r:embed="rId114"/>
                <a:stretch>
                  <a:fillRect/>
                </a:stretch>
              </p:blipFill>
              <p:spPr>
                <a:xfrm>
                  <a:off x="5484394" y="3787224"/>
                  <a:ext cx="164160" cy="26388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72" name="Ink 71">
                  <a:extLst>
                    <a:ext uri="{FF2B5EF4-FFF2-40B4-BE49-F238E27FC236}">
                      <a16:creationId xmlns:a16="http://schemas.microsoft.com/office/drawing/2014/main" id="{AEA8D7DB-97E7-4973-8355-2ED3674A952A}"/>
                    </a:ext>
                  </a:extLst>
                </p14:cNvPr>
                <p14:cNvContentPartPr/>
                <p14:nvPr/>
              </p14:nvContentPartPr>
              <p14:xfrm>
                <a:off x="5724874" y="3871104"/>
                <a:ext cx="219240" cy="20520"/>
              </p14:xfrm>
            </p:contentPart>
          </mc:Choice>
          <mc:Fallback xmlns="">
            <p:pic>
              <p:nvPicPr>
                <p:cNvPr id="72" name="Ink 71">
                  <a:extLst>
                    <a:ext uri="{FF2B5EF4-FFF2-40B4-BE49-F238E27FC236}">
                      <a16:creationId xmlns:a16="http://schemas.microsoft.com/office/drawing/2014/main" id="{AEA8D7DB-97E7-4973-8355-2ED3674A952A}"/>
                    </a:ext>
                  </a:extLst>
                </p:cNvPr>
                <p:cNvPicPr/>
                <p:nvPr/>
              </p:nvPicPr>
              <p:blipFill>
                <a:blip r:embed="rId116"/>
                <a:stretch>
                  <a:fillRect/>
                </a:stretch>
              </p:blipFill>
              <p:spPr>
                <a:xfrm>
                  <a:off x="5716234" y="3862464"/>
                  <a:ext cx="236880" cy="3816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74" name="Ink 73">
                  <a:extLst>
                    <a:ext uri="{FF2B5EF4-FFF2-40B4-BE49-F238E27FC236}">
                      <a16:creationId xmlns:a16="http://schemas.microsoft.com/office/drawing/2014/main" id="{2494F0C9-D8CF-4279-AFE5-170E042382DA}"/>
                    </a:ext>
                  </a:extLst>
                </p14:cNvPr>
                <p14:cNvContentPartPr/>
                <p14:nvPr/>
              </p14:nvContentPartPr>
              <p14:xfrm>
                <a:off x="6147154" y="3758064"/>
                <a:ext cx="164160" cy="126360"/>
              </p14:xfrm>
            </p:contentPart>
          </mc:Choice>
          <mc:Fallback xmlns="">
            <p:pic>
              <p:nvPicPr>
                <p:cNvPr id="74" name="Ink 73">
                  <a:extLst>
                    <a:ext uri="{FF2B5EF4-FFF2-40B4-BE49-F238E27FC236}">
                      <a16:creationId xmlns:a16="http://schemas.microsoft.com/office/drawing/2014/main" id="{2494F0C9-D8CF-4279-AFE5-170E042382DA}"/>
                    </a:ext>
                  </a:extLst>
                </p:cNvPr>
                <p:cNvPicPr/>
                <p:nvPr/>
              </p:nvPicPr>
              <p:blipFill>
                <a:blip r:embed="rId118"/>
                <a:stretch>
                  <a:fillRect/>
                </a:stretch>
              </p:blipFill>
              <p:spPr>
                <a:xfrm>
                  <a:off x="6138154" y="3749064"/>
                  <a:ext cx="1818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75" name="Ink 74">
                  <a:extLst>
                    <a:ext uri="{FF2B5EF4-FFF2-40B4-BE49-F238E27FC236}">
                      <a16:creationId xmlns:a16="http://schemas.microsoft.com/office/drawing/2014/main" id="{021CEB36-F96B-4712-BFB8-D962E7E3D5A8}"/>
                    </a:ext>
                  </a:extLst>
                </p14:cNvPr>
                <p14:cNvContentPartPr/>
                <p14:nvPr/>
              </p14:nvContentPartPr>
              <p14:xfrm>
                <a:off x="6380794" y="3817464"/>
                <a:ext cx="24480" cy="7560"/>
              </p14:xfrm>
            </p:contentPart>
          </mc:Choice>
          <mc:Fallback xmlns="">
            <p:pic>
              <p:nvPicPr>
                <p:cNvPr id="75" name="Ink 74">
                  <a:extLst>
                    <a:ext uri="{FF2B5EF4-FFF2-40B4-BE49-F238E27FC236}">
                      <a16:creationId xmlns:a16="http://schemas.microsoft.com/office/drawing/2014/main" id="{021CEB36-F96B-4712-BFB8-D962E7E3D5A8}"/>
                    </a:ext>
                  </a:extLst>
                </p:cNvPr>
                <p:cNvPicPr/>
                <p:nvPr/>
              </p:nvPicPr>
              <p:blipFill>
                <a:blip r:embed="rId120"/>
                <a:stretch>
                  <a:fillRect/>
                </a:stretch>
              </p:blipFill>
              <p:spPr>
                <a:xfrm>
                  <a:off x="6371794" y="3808824"/>
                  <a:ext cx="42120" cy="25200"/>
                </a:xfrm>
                <a:prstGeom prst="rect">
                  <a:avLst/>
                </a:prstGeom>
              </p:spPr>
            </p:pic>
          </mc:Fallback>
        </mc:AlternateContent>
        <mc:AlternateContent xmlns:mc="http://schemas.openxmlformats.org/markup-compatibility/2006" xmlns:p14="http://schemas.microsoft.com/office/powerpoint/2010/main">
          <mc:Choice Requires="p14">
            <p:contentPart p14:bwMode="auto" r:id="rId121">
              <p14:nvContentPartPr>
                <p14:cNvPr id="76" name="Ink 75">
                  <a:extLst>
                    <a:ext uri="{FF2B5EF4-FFF2-40B4-BE49-F238E27FC236}">
                      <a16:creationId xmlns:a16="http://schemas.microsoft.com/office/drawing/2014/main" id="{62AA17B2-4084-460A-9579-E01CA553FFA8}"/>
                    </a:ext>
                  </a:extLst>
                </p14:cNvPr>
                <p14:cNvContentPartPr/>
                <p14:nvPr/>
              </p14:nvContentPartPr>
              <p14:xfrm>
                <a:off x="6445594" y="3777504"/>
                <a:ext cx="181080" cy="83880"/>
              </p14:xfrm>
            </p:contentPart>
          </mc:Choice>
          <mc:Fallback xmlns="">
            <p:pic>
              <p:nvPicPr>
                <p:cNvPr id="76" name="Ink 75">
                  <a:extLst>
                    <a:ext uri="{FF2B5EF4-FFF2-40B4-BE49-F238E27FC236}">
                      <a16:creationId xmlns:a16="http://schemas.microsoft.com/office/drawing/2014/main" id="{62AA17B2-4084-460A-9579-E01CA553FFA8}"/>
                    </a:ext>
                  </a:extLst>
                </p:cNvPr>
                <p:cNvPicPr/>
                <p:nvPr/>
              </p:nvPicPr>
              <p:blipFill>
                <a:blip r:embed="rId122"/>
                <a:stretch>
                  <a:fillRect/>
                </a:stretch>
              </p:blipFill>
              <p:spPr>
                <a:xfrm>
                  <a:off x="6436954" y="3768504"/>
                  <a:ext cx="198720" cy="101520"/>
                </a:xfrm>
                <a:prstGeom prst="rect">
                  <a:avLst/>
                </a:prstGeom>
              </p:spPr>
            </p:pic>
          </mc:Fallback>
        </mc:AlternateContent>
        <mc:AlternateContent xmlns:mc="http://schemas.openxmlformats.org/markup-compatibility/2006" xmlns:p14="http://schemas.microsoft.com/office/powerpoint/2010/main">
          <mc:Choice Requires="p14">
            <p:contentPart p14:bwMode="auto" r:id="rId123">
              <p14:nvContentPartPr>
                <p14:cNvPr id="77" name="Ink 76">
                  <a:extLst>
                    <a:ext uri="{FF2B5EF4-FFF2-40B4-BE49-F238E27FC236}">
                      <a16:creationId xmlns:a16="http://schemas.microsoft.com/office/drawing/2014/main" id="{737509C8-1F13-402A-923C-8B813FB1A120}"/>
                    </a:ext>
                  </a:extLst>
                </p14:cNvPr>
                <p14:cNvContentPartPr/>
                <p14:nvPr/>
              </p14:nvContentPartPr>
              <p14:xfrm>
                <a:off x="6508234" y="3769944"/>
                <a:ext cx="18000" cy="119520"/>
              </p14:xfrm>
            </p:contentPart>
          </mc:Choice>
          <mc:Fallback xmlns="">
            <p:pic>
              <p:nvPicPr>
                <p:cNvPr id="77" name="Ink 76">
                  <a:extLst>
                    <a:ext uri="{FF2B5EF4-FFF2-40B4-BE49-F238E27FC236}">
                      <a16:creationId xmlns:a16="http://schemas.microsoft.com/office/drawing/2014/main" id="{737509C8-1F13-402A-923C-8B813FB1A120}"/>
                    </a:ext>
                  </a:extLst>
                </p:cNvPr>
                <p:cNvPicPr/>
                <p:nvPr/>
              </p:nvPicPr>
              <p:blipFill>
                <a:blip r:embed="rId124"/>
                <a:stretch>
                  <a:fillRect/>
                </a:stretch>
              </p:blipFill>
              <p:spPr>
                <a:xfrm>
                  <a:off x="6499234" y="3761304"/>
                  <a:ext cx="35640" cy="13716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78" name="Ink 77">
                  <a:extLst>
                    <a:ext uri="{FF2B5EF4-FFF2-40B4-BE49-F238E27FC236}">
                      <a16:creationId xmlns:a16="http://schemas.microsoft.com/office/drawing/2014/main" id="{E94CCBFE-26A1-4E67-998F-FD1C04A8282F}"/>
                    </a:ext>
                  </a:extLst>
                </p14:cNvPr>
                <p14:cNvContentPartPr/>
                <p14:nvPr/>
              </p14:nvContentPartPr>
              <p14:xfrm>
                <a:off x="6666634" y="3754464"/>
                <a:ext cx="184680" cy="97560"/>
              </p14:xfrm>
            </p:contentPart>
          </mc:Choice>
          <mc:Fallback xmlns="">
            <p:pic>
              <p:nvPicPr>
                <p:cNvPr id="78" name="Ink 77">
                  <a:extLst>
                    <a:ext uri="{FF2B5EF4-FFF2-40B4-BE49-F238E27FC236}">
                      <a16:creationId xmlns:a16="http://schemas.microsoft.com/office/drawing/2014/main" id="{E94CCBFE-26A1-4E67-998F-FD1C04A8282F}"/>
                    </a:ext>
                  </a:extLst>
                </p:cNvPr>
                <p:cNvPicPr/>
                <p:nvPr/>
              </p:nvPicPr>
              <p:blipFill>
                <a:blip r:embed="rId126"/>
                <a:stretch>
                  <a:fillRect/>
                </a:stretch>
              </p:blipFill>
              <p:spPr>
                <a:xfrm>
                  <a:off x="6657634" y="3745824"/>
                  <a:ext cx="202320" cy="115200"/>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79" name="Ink 78">
                  <a:extLst>
                    <a:ext uri="{FF2B5EF4-FFF2-40B4-BE49-F238E27FC236}">
                      <a16:creationId xmlns:a16="http://schemas.microsoft.com/office/drawing/2014/main" id="{ADE436AA-36E7-4152-B58E-0E64B057978D}"/>
                    </a:ext>
                  </a:extLst>
                </p14:cNvPr>
                <p14:cNvContentPartPr/>
                <p14:nvPr/>
              </p14:nvContentPartPr>
              <p14:xfrm>
                <a:off x="6769234" y="3739344"/>
                <a:ext cx="23760" cy="162360"/>
              </p14:xfrm>
            </p:contentPart>
          </mc:Choice>
          <mc:Fallback xmlns="">
            <p:pic>
              <p:nvPicPr>
                <p:cNvPr id="79" name="Ink 78">
                  <a:extLst>
                    <a:ext uri="{FF2B5EF4-FFF2-40B4-BE49-F238E27FC236}">
                      <a16:creationId xmlns:a16="http://schemas.microsoft.com/office/drawing/2014/main" id="{ADE436AA-36E7-4152-B58E-0E64B057978D}"/>
                    </a:ext>
                  </a:extLst>
                </p:cNvPr>
                <p:cNvPicPr/>
                <p:nvPr/>
              </p:nvPicPr>
              <p:blipFill>
                <a:blip r:embed="rId128"/>
                <a:stretch>
                  <a:fillRect/>
                </a:stretch>
              </p:blipFill>
              <p:spPr>
                <a:xfrm>
                  <a:off x="6760234" y="3730344"/>
                  <a:ext cx="41400" cy="180000"/>
                </a:xfrm>
                <a:prstGeom prst="rect">
                  <a:avLst/>
                </a:prstGeom>
              </p:spPr>
            </p:pic>
          </mc:Fallback>
        </mc:AlternateContent>
        <mc:AlternateContent xmlns:mc="http://schemas.openxmlformats.org/markup-compatibility/2006" xmlns:p14="http://schemas.microsoft.com/office/powerpoint/2010/main">
          <mc:Choice Requires="p14">
            <p:contentPart p14:bwMode="auto" r:id="rId129">
              <p14:nvContentPartPr>
                <p14:cNvPr id="81" name="Ink 80">
                  <a:extLst>
                    <a:ext uri="{FF2B5EF4-FFF2-40B4-BE49-F238E27FC236}">
                      <a16:creationId xmlns:a16="http://schemas.microsoft.com/office/drawing/2014/main" id="{2E70BE18-9BB1-487D-88AC-2CE4BDE9096D}"/>
                    </a:ext>
                  </a:extLst>
                </p14:cNvPr>
                <p14:cNvContentPartPr/>
                <p14:nvPr/>
              </p14:nvContentPartPr>
              <p14:xfrm>
                <a:off x="5079754" y="3959664"/>
                <a:ext cx="1791720" cy="223560"/>
              </p14:xfrm>
            </p:contentPart>
          </mc:Choice>
          <mc:Fallback xmlns="">
            <p:pic>
              <p:nvPicPr>
                <p:cNvPr id="81" name="Ink 80">
                  <a:extLst>
                    <a:ext uri="{FF2B5EF4-FFF2-40B4-BE49-F238E27FC236}">
                      <a16:creationId xmlns:a16="http://schemas.microsoft.com/office/drawing/2014/main" id="{2E70BE18-9BB1-487D-88AC-2CE4BDE9096D}"/>
                    </a:ext>
                  </a:extLst>
                </p:cNvPr>
                <p:cNvPicPr/>
                <p:nvPr/>
              </p:nvPicPr>
              <p:blipFill>
                <a:blip r:embed="rId130"/>
                <a:stretch>
                  <a:fillRect/>
                </a:stretch>
              </p:blipFill>
              <p:spPr>
                <a:xfrm>
                  <a:off x="5071114" y="3950664"/>
                  <a:ext cx="1809360" cy="241200"/>
                </a:xfrm>
                <a:prstGeom prst="rect">
                  <a:avLst/>
                </a:prstGeom>
              </p:spPr>
            </p:pic>
          </mc:Fallback>
        </mc:AlternateContent>
        <mc:AlternateContent xmlns:mc="http://schemas.openxmlformats.org/markup-compatibility/2006" xmlns:p14="http://schemas.microsoft.com/office/powerpoint/2010/main">
          <mc:Choice Requires="p14">
            <p:contentPart p14:bwMode="auto" r:id="rId131">
              <p14:nvContentPartPr>
                <p14:cNvPr id="83" name="Ink 82">
                  <a:extLst>
                    <a:ext uri="{FF2B5EF4-FFF2-40B4-BE49-F238E27FC236}">
                      <a16:creationId xmlns:a16="http://schemas.microsoft.com/office/drawing/2014/main" id="{69980331-F378-43FA-942B-7A1A1AE5AB0F}"/>
                    </a:ext>
                  </a:extLst>
                </p14:cNvPr>
                <p14:cNvContentPartPr/>
                <p14:nvPr/>
              </p14:nvContentPartPr>
              <p14:xfrm>
                <a:off x="5547754" y="4259184"/>
                <a:ext cx="153000" cy="94680"/>
              </p14:xfrm>
            </p:contentPart>
          </mc:Choice>
          <mc:Fallback xmlns="">
            <p:pic>
              <p:nvPicPr>
                <p:cNvPr id="83" name="Ink 82">
                  <a:extLst>
                    <a:ext uri="{FF2B5EF4-FFF2-40B4-BE49-F238E27FC236}">
                      <a16:creationId xmlns:a16="http://schemas.microsoft.com/office/drawing/2014/main" id="{69980331-F378-43FA-942B-7A1A1AE5AB0F}"/>
                    </a:ext>
                  </a:extLst>
                </p:cNvPr>
                <p:cNvPicPr/>
                <p:nvPr/>
              </p:nvPicPr>
              <p:blipFill>
                <a:blip r:embed="rId132"/>
                <a:stretch>
                  <a:fillRect/>
                </a:stretch>
              </p:blipFill>
              <p:spPr>
                <a:xfrm>
                  <a:off x="5538754" y="4250184"/>
                  <a:ext cx="170640" cy="112320"/>
                </a:xfrm>
                <a:prstGeom prst="rect">
                  <a:avLst/>
                </a:prstGeom>
              </p:spPr>
            </p:pic>
          </mc:Fallback>
        </mc:AlternateContent>
        <mc:AlternateContent xmlns:mc="http://schemas.openxmlformats.org/markup-compatibility/2006" xmlns:p14="http://schemas.microsoft.com/office/powerpoint/2010/main">
          <mc:Choice Requires="p14">
            <p:contentPart p14:bwMode="auto" r:id="rId133">
              <p14:nvContentPartPr>
                <p14:cNvPr id="84" name="Ink 83">
                  <a:extLst>
                    <a:ext uri="{FF2B5EF4-FFF2-40B4-BE49-F238E27FC236}">
                      <a16:creationId xmlns:a16="http://schemas.microsoft.com/office/drawing/2014/main" id="{A1E247FF-2C02-4AA0-B7AF-CE2AA7FBF57A}"/>
                    </a:ext>
                  </a:extLst>
                </p14:cNvPr>
                <p14:cNvContentPartPr/>
                <p14:nvPr/>
              </p14:nvContentPartPr>
              <p14:xfrm>
                <a:off x="5749354" y="4300944"/>
                <a:ext cx="17640" cy="3600"/>
              </p14:xfrm>
            </p:contentPart>
          </mc:Choice>
          <mc:Fallback xmlns="">
            <p:pic>
              <p:nvPicPr>
                <p:cNvPr id="84" name="Ink 83">
                  <a:extLst>
                    <a:ext uri="{FF2B5EF4-FFF2-40B4-BE49-F238E27FC236}">
                      <a16:creationId xmlns:a16="http://schemas.microsoft.com/office/drawing/2014/main" id="{A1E247FF-2C02-4AA0-B7AF-CE2AA7FBF57A}"/>
                    </a:ext>
                  </a:extLst>
                </p:cNvPr>
                <p:cNvPicPr/>
                <p:nvPr/>
              </p:nvPicPr>
              <p:blipFill>
                <a:blip r:embed="rId134"/>
                <a:stretch>
                  <a:fillRect/>
                </a:stretch>
              </p:blipFill>
              <p:spPr>
                <a:xfrm>
                  <a:off x="5740354" y="4291944"/>
                  <a:ext cx="35280" cy="21240"/>
                </a:xfrm>
                <a:prstGeom prst="rect">
                  <a:avLst/>
                </a:prstGeom>
              </p:spPr>
            </p:pic>
          </mc:Fallback>
        </mc:AlternateContent>
        <mc:AlternateContent xmlns:mc="http://schemas.openxmlformats.org/markup-compatibility/2006" xmlns:p14="http://schemas.microsoft.com/office/powerpoint/2010/main">
          <mc:Choice Requires="p14">
            <p:contentPart p14:bwMode="auto" r:id="rId135">
              <p14:nvContentPartPr>
                <p14:cNvPr id="85" name="Ink 84">
                  <a:extLst>
                    <a:ext uri="{FF2B5EF4-FFF2-40B4-BE49-F238E27FC236}">
                      <a16:creationId xmlns:a16="http://schemas.microsoft.com/office/drawing/2014/main" id="{A5DA0658-1F0E-453F-BEC6-0C8316B188A8}"/>
                    </a:ext>
                  </a:extLst>
                </p14:cNvPr>
                <p14:cNvContentPartPr/>
                <p14:nvPr/>
              </p14:nvContentPartPr>
              <p14:xfrm>
                <a:off x="5874634" y="4235064"/>
                <a:ext cx="204480" cy="115920"/>
              </p14:xfrm>
            </p:contentPart>
          </mc:Choice>
          <mc:Fallback xmlns="">
            <p:pic>
              <p:nvPicPr>
                <p:cNvPr id="85" name="Ink 84">
                  <a:extLst>
                    <a:ext uri="{FF2B5EF4-FFF2-40B4-BE49-F238E27FC236}">
                      <a16:creationId xmlns:a16="http://schemas.microsoft.com/office/drawing/2014/main" id="{A5DA0658-1F0E-453F-BEC6-0C8316B188A8}"/>
                    </a:ext>
                  </a:extLst>
                </p:cNvPr>
                <p:cNvPicPr/>
                <p:nvPr/>
              </p:nvPicPr>
              <p:blipFill>
                <a:blip r:embed="rId136"/>
                <a:stretch>
                  <a:fillRect/>
                </a:stretch>
              </p:blipFill>
              <p:spPr>
                <a:xfrm>
                  <a:off x="5865994" y="4226424"/>
                  <a:ext cx="222120" cy="133560"/>
                </a:xfrm>
                <a:prstGeom prst="rect">
                  <a:avLst/>
                </a:prstGeom>
              </p:spPr>
            </p:pic>
          </mc:Fallback>
        </mc:AlternateContent>
        <mc:AlternateContent xmlns:mc="http://schemas.openxmlformats.org/markup-compatibility/2006" xmlns:p14="http://schemas.microsoft.com/office/powerpoint/2010/main">
          <mc:Choice Requires="p14">
            <p:contentPart p14:bwMode="auto" r:id="rId137">
              <p14:nvContentPartPr>
                <p14:cNvPr id="86" name="Ink 85">
                  <a:extLst>
                    <a:ext uri="{FF2B5EF4-FFF2-40B4-BE49-F238E27FC236}">
                      <a16:creationId xmlns:a16="http://schemas.microsoft.com/office/drawing/2014/main" id="{E3D875B5-67F5-4C58-89F6-A132480EB66E}"/>
                    </a:ext>
                  </a:extLst>
                </p14:cNvPr>
                <p14:cNvContentPartPr/>
                <p14:nvPr/>
              </p14:nvContentPartPr>
              <p14:xfrm>
                <a:off x="5948434" y="4231104"/>
                <a:ext cx="30240" cy="143640"/>
              </p14:xfrm>
            </p:contentPart>
          </mc:Choice>
          <mc:Fallback xmlns="">
            <p:pic>
              <p:nvPicPr>
                <p:cNvPr id="86" name="Ink 85">
                  <a:extLst>
                    <a:ext uri="{FF2B5EF4-FFF2-40B4-BE49-F238E27FC236}">
                      <a16:creationId xmlns:a16="http://schemas.microsoft.com/office/drawing/2014/main" id="{E3D875B5-67F5-4C58-89F6-A132480EB66E}"/>
                    </a:ext>
                  </a:extLst>
                </p:cNvPr>
                <p:cNvPicPr/>
                <p:nvPr/>
              </p:nvPicPr>
              <p:blipFill>
                <a:blip r:embed="rId138"/>
                <a:stretch>
                  <a:fillRect/>
                </a:stretch>
              </p:blipFill>
              <p:spPr>
                <a:xfrm>
                  <a:off x="5939434" y="4222464"/>
                  <a:ext cx="47880" cy="161280"/>
                </a:xfrm>
                <a:prstGeom prst="rect">
                  <a:avLst/>
                </a:prstGeom>
              </p:spPr>
            </p:pic>
          </mc:Fallback>
        </mc:AlternateContent>
        <mc:AlternateContent xmlns:mc="http://schemas.openxmlformats.org/markup-compatibility/2006" xmlns:p14="http://schemas.microsoft.com/office/powerpoint/2010/main">
          <mc:Choice Requires="p14">
            <p:contentPart p14:bwMode="auto" r:id="rId139">
              <p14:nvContentPartPr>
                <p14:cNvPr id="87" name="Ink 86">
                  <a:extLst>
                    <a:ext uri="{FF2B5EF4-FFF2-40B4-BE49-F238E27FC236}">
                      <a16:creationId xmlns:a16="http://schemas.microsoft.com/office/drawing/2014/main" id="{2B194AB5-F67F-496C-ACCD-47D9E69C54AA}"/>
                    </a:ext>
                  </a:extLst>
                </p14:cNvPr>
                <p14:cNvContentPartPr/>
                <p14:nvPr/>
              </p14:nvContentPartPr>
              <p14:xfrm>
                <a:off x="6154354" y="4213104"/>
                <a:ext cx="210600" cy="108720"/>
              </p14:xfrm>
            </p:contentPart>
          </mc:Choice>
          <mc:Fallback xmlns="">
            <p:pic>
              <p:nvPicPr>
                <p:cNvPr id="87" name="Ink 86">
                  <a:extLst>
                    <a:ext uri="{FF2B5EF4-FFF2-40B4-BE49-F238E27FC236}">
                      <a16:creationId xmlns:a16="http://schemas.microsoft.com/office/drawing/2014/main" id="{2B194AB5-F67F-496C-ACCD-47D9E69C54AA}"/>
                    </a:ext>
                  </a:extLst>
                </p:cNvPr>
                <p:cNvPicPr/>
                <p:nvPr/>
              </p:nvPicPr>
              <p:blipFill>
                <a:blip r:embed="rId140"/>
                <a:stretch>
                  <a:fillRect/>
                </a:stretch>
              </p:blipFill>
              <p:spPr>
                <a:xfrm>
                  <a:off x="6145354" y="4204104"/>
                  <a:ext cx="228240" cy="126360"/>
                </a:xfrm>
                <a:prstGeom prst="rect">
                  <a:avLst/>
                </a:prstGeom>
              </p:spPr>
            </p:pic>
          </mc:Fallback>
        </mc:AlternateContent>
        <mc:AlternateContent xmlns:mc="http://schemas.openxmlformats.org/markup-compatibility/2006" xmlns:p14="http://schemas.microsoft.com/office/powerpoint/2010/main">
          <mc:Choice Requires="p14">
            <p:contentPart p14:bwMode="auto" r:id="rId141">
              <p14:nvContentPartPr>
                <p14:cNvPr id="88" name="Ink 87">
                  <a:extLst>
                    <a:ext uri="{FF2B5EF4-FFF2-40B4-BE49-F238E27FC236}">
                      <a16:creationId xmlns:a16="http://schemas.microsoft.com/office/drawing/2014/main" id="{421D36D8-BF00-4FCF-84D7-79AAF2CB42C8}"/>
                    </a:ext>
                  </a:extLst>
                </p14:cNvPr>
                <p14:cNvContentPartPr/>
                <p14:nvPr/>
              </p14:nvContentPartPr>
              <p14:xfrm>
                <a:off x="6248674" y="4199064"/>
                <a:ext cx="11880" cy="132480"/>
              </p14:xfrm>
            </p:contentPart>
          </mc:Choice>
          <mc:Fallback xmlns="">
            <p:pic>
              <p:nvPicPr>
                <p:cNvPr id="88" name="Ink 87">
                  <a:extLst>
                    <a:ext uri="{FF2B5EF4-FFF2-40B4-BE49-F238E27FC236}">
                      <a16:creationId xmlns:a16="http://schemas.microsoft.com/office/drawing/2014/main" id="{421D36D8-BF00-4FCF-84D7-79AAF2CB42C8}"/>
                    </a:ext>
                  </a:extLst>
                </p:cNvPr>
                <p:cNvPicPr/>
                <p:nvPr/>
              </p:nvPicPr>
              <p:blipFill>
                <a:blip r:embed="rId142"/>
                <a:stretch>
                  <a:fillRect/>
                </a:stretch>
              </p:blipFill>
              <p:spPr>
                <a:xfrm>
                  <a:off x="6239674" y="4190064"/>
                  <a:ext cx="29520" cy="150120"/>
                </a:xfrm>
                <a:prstGeom prst="rect">
                  <a:avLst/>
                </a:prstGeom>
              </p:spPr>
            </p:pic>
          </mc:Fallback>
        </mc:AlternateContent>
        <mc:AlternateContent xmlns:mc="http://schemas.openxmlformats.org/markup-compatibility/2006" xmlns:p14="http://schemas.microsoft.com/office/powerpoint/2010/main">
          <mc:Choice Requires="p14">
            <p:contentPart p14:bwMode="auto" r:id="rId143">
              <p14:nvContentPartPr>
                <p14:cNvPr id="92" name="Ink 91">
                  <a:extLst>
                    <a:ext uri="{FF2B5EF4-FFF2-40B4-BE49-F238E27FC236}">
                      <a16:creationId xmlns:a16="http://schemas.microsoft.com/office/drawing/2014/main" id="{DBD812B1-588E-4AC2-B31A-D02C3ED28371}"/>
                    </a:ext>
                  </a:extLst>
                </p14:cNvPr>
                <p14:cNvContentPartPr/>
                <p14:nvPr/>
              </p14:nvContentPartPr>
              <p14:xfrm>
                <a:off x="6918274" y="3981264"/>
                <a:ext cx="123120" cy="129600"/>
              </p14:xfrm>
            </p:contentPart>
          </mc:Choice>
          <mc:Fallback xmlns="">
            <p:pic>
              <p:nvPicPr>
                <p:cNvPr id="92" name="Ink 91">
                  <a:extLst>
                    <a:ext uri="{FF2B5EF4-FFF2-40B4-BE49-F238E27FC236}">
                      <a16:creationId xmlns:a16="http://schemas.microsoft.com/office/drawing/2014/main" id="{DBD812B1-588E-4AC2-B31A-D02C3ED28371}"/>
                    </a:ext>
                  </a:extLst>
                </p:cNvPr>
                <p:cNvPicPr/>
                <p:nvPr/>
              </p:nvPicPr>
              <p:blipFill>
                <a:blip r:embed="rId144"/>
                <a:stretch>
                  <a:fillRect/>
                </a:stretch>
              </p:blipFill>
              <p:spPr>
                <a:xfrm>
                  <a:off x="6909274" y="3972264"/>
                  <a:ext cx="140760" cy="147240"/>
                </a:xfrm>
                <a:prstGeom prst="rect">
                  <a:avLst/>
                </a:prstGeom>
              </p:spPr>
            </p:pic>
          </mc:Fallback>
        </mc:AlternateContent>
        <mc:AlternateContent xmlns:mc="http://schemas.openxmlformats.org/markup-compatibility/2006" xmlns:p14="http://schemas.microsoft.com/office/powerpoint/2010/main">
          <mc:Choice Requires="p14">
            <p:contentPart p14:bwMode="auto" r:id="rId145">
              <p14:nvContentPartPr>
                <p14:cNvPr id="93" name="Ink 92">
                  <a:extLst>
                    <a:ext uri="{FF2B5EF4-FFF2-40B4-BE49-F238E27FC236}">
                      <a16:creationId xmlns:a16="http://schemas.microsoft.com/office/drawing/2014/main" id="{83E1FCFC-8FF3-460B-8728-917F3DCD0265}"/>
                    </a:ext>
                  </a:extLst>
                </p14:cNvPr>
                <p14:cNvContentPartPr/>
                <p14:nvPr/>
              </p14:nvContentPartPr>
              <p14:xfrm>
                <a:off x="6841594" y="4017984"/>
                <a:ext cx="240840" cy="86760"/>
              </p14:xfrm>
            </p:contentPart>
          </mc:Choice>
          <mc:Fallback xmlns="">
            <p:pic>
              <p:nvPicPr>
                <p:cNvPr id="93" name="Ink 92">
                  <a:extLst>
                    <a:ext uri="{FF2B5EF4-FFF2-40B4-BE49-F238E27FC236}">
                      <a16:creationId xmlns:a16="http://schemas.microsoft.com/office/drawing/2014/main" id="{83E1FCFC-8FF3-460B-8728-917F3DCD0265}"/>
                    </a:ext>
                  </a:extLst>
                </p:cNvPr>
                <p:cNvPicPr/>
                <p:nvPr/>
              </p:nvPicPr>
              <p:blipFill>
                <a:blip r:embed="rId146"/>
                <a:stretch>
                  <a:fillRect/>
                </a:stretch>
              </p:blipFill>
              <p:spPr>
                <a:xfrm>
                  <a:off x="6832954" y="4009344"/>
                  <a:ext cx="258480" cy="104400"/>
                </a:xfrm>
                <a:prstGeom prst="rect">
                  <a:avLst/>
                </a:prstGeom>
              </p:spPr>
            </p:pic>
          </mc:Fallback>
        </mc:AlternateContent>
        <mc:AlternateContent xmlns:mc="http://schemas.openxmlformats.org/markup-compatibility/2006" xmlns:p14="http://schemas.microsoft.com/office/powerpoint/2010/main">
          <mc:Choice Requires="p14">
            <p:contentPart p14:bwMode="auto" r:id="rId147">
              <p14:nvContentPartPr>
                <p14:cNvPr id="94" name="Ink 93">
                  <a:extLst>
                    <a:ext uri="{FF2B5EF4-FFF2-40B4-BE49-F238E27FC236}">
                      <a16:creationId xmlns:a16="http://schemas.microsoft.com/office/drawing/2014/main" id="{504AC45F-026F-4522-BFED-3BB8A7A02056}"/>
                    </a:ext>
                  </a:extLst>
                </p14:cNvPr>
                <p14:cNvContentPartPr/>
                <p14:nvPr/>
              </p14:nvContentPartPr>
              <p14:xfrm>
                <a:off x="7189354" y="3935544"/>
                <a:ext cx="26640" cy="164160"/>
              </p14:xfrm>
            </p:contentPart>
          </mc:Choice>
          <mc:Fallback xmlns="">
            <p:pic>
              <p:nvPicPr>
                <p:cNvPr id="94" name="Ink 93">
                  <a:extLst>
                    <a:ext uri="{FF2B5EF4-FFF2-40B4-BE49-F238E27FC236}">
                      <a16:creationId xmlns:a16="http://schemas.microsoft.com/office/drawing/2014/main" id="{504AC45F-026F-4522-BFED-3BB8A7A02056}"/>
                    </a:ext>
                  </a:extLst>
                </p:cNvPr>
                <p:cNvPicPr/>
                <p:nvPr/>
              </p:nvPicPr>
              <p:blipFill>
                <a:blip r:embed="rId148"/>
                <a:stretch>
                  <a:fillRect/>
                </a:stretch>
              </p:blipFill>
              <p:spPr>
                <a:xfrm>
                  <a:off x="7180354" y="3926904"/>
                  <a:ext cx="44280" cy="181800"/>
                </a:xfrm>
                <a:prstGeom prst="rect">
                  <a:avLst/>
                </a:prstGeom>
              </p:spPr>
            </p:pic>
          </mc:Fallback>
        </mc:AlternateContent>
        <mc:AlternateContent xmlns:mc="http://schemas.openxmlformats.org/markup-compatibility/2006" xmlns:p14="http://schemas.microsoft.com/office/powerpoint/2010/main">
          <mc:Choice Requires="p14">
            <p:contentPart p14:bwMode="auto" r:id="rId149">
              <p14:nvContentPartPr>
                <p14:cNvPr id="95" name="Ink 94">
                  <a:extLst>
                    <a:ext uri="{FF2B5EF4-FFF2-40B4-BE49-F238E27FC236}">
                      <a16:creationId xmlns:a16="http://schemas.microsoft.com/office/drawing/2014/main" id="{AD8F1E7D-D1CA-430B-AAA8-0BB20D87E125}"/>
                    </a:ext>
                  </a:extLst>
                </p14:cNvPr>
                <p14:cNvContentPartPr/>
                <p14:nvPr/>
              </p14:nvContentPartPr>
              <p14:xfrm>
                <a:off x="7278994" y="3972264"/>
                <a:ext cx="139680" cy="116640"/>
              </p14:xfrm>
            </p:contentPart>
          </mc:Choice>
          <mc:Fallback xmlns="">
            <p:pic>
              <p:nvPicPr>
                <p:cNvPr id="95" name="Ink 94">
                  <a:extLst>
                    <a:ext uri="{FF2B5EF4-FFF2-40B4-BE49-F238E27FC236}">
                      <a16:creationId xmlns:a16="http://schemas.microsoft.com/office/drawing/2014/main" id="{AD8F1E7D-D1CA-430B-AAA8-0BB20D87E125}"/>
                    </a:ext>
                  </a:extLst>
                </p:cNvPr>
                <p:cNvPicPr/>
                <p:nvPr/>
              </p:nvPicPr>
              <p:blipFill>
                <a:blip r:embed="rId150"/>
                <a:stretch>
                  <a:fillRect/>
                </a:stretch>
              </p:blipFill>
              <p:spPr>
                <a:xfrm>
                  <a:off x="7269994" y="3963624"/>
                  <a:ext cx="157320" cy="134280"/>
                </a:xfrm>
                <a:prstGeom prst="rect">
                  <a:avLst/>
                </a:prstGeom>
              </p:spPr>
            </p:pic>
          </mc:Fallback>
        </mc:AlternateContent>
        <mc:AlternateContent xmlns:mc="http://schemas.openxmlformats.org/markup-compatibility/2006" xmlns:p14="http://schemas.microsoft.com/office/powerpoint/2010/main">
          <mc:Choice Requires="p14">
            <p:contentPart p14:bwMode="auto" r:id="rId151">
              <p14:nvContentPartPr>
                <p14:cNvPr id="96" name="Ink 95">
                  <a:extLst>
                    <a:ext uri="{FF2B5EF4-FFF2-40B4-BE49-F238E27FC236}">
                      <a16:creationId xmlns:a16="http://schemas.microsoft.com/office/drawing/2014/main" id="{42BA2418-3F89-499D-A1F6-747DB9305DDE}"/>
                    </a:ext>
                  </a:extLst>
                </p14:cNvPr>
                <p14:cNvContentPartPr/>
                <p14:nvPr/>
              </p14:nvContentPartPr>
              <p14:xfrm>
                <a:off x="7477714" y="3958944"/>
                <a:ext cx="176760" cy="99720"/>
              </p14:xfrm>
            </p:contentPart>
          </mc:Choice>
          <mc:Fallback xmlns="">
            <p:pic>
              <p:nvPicPr>
                <p:cNvPr id="96" name="Ink 95">
                  <a:extLst>
                    <a:ext uri="{FF2B5EF4-FFF2-40B4-BE49-F238E27FC236}">
                      <a16:creationId xmlns:a16="http://schemas.microsoft.com/office/drawing/2014/main" id="{42BA2418-3F89-499D-A1F6-747DB9305DDE}"/>
                    </a:ext>
                  </a:extLst>
                </p:cNvPr>
                <p:cNvPicPr/>
                <p:nvPr/>
              </p:nvPicPr>
              <p:blipFill>
                <a:blip r:embed="rId152"/>
                <a:stretch>
                  <a:fillRect/>
                </a:stretch>
              </p:blipFill>
              <p:spPr>
                <a:xfrm>
                  <a:off x="7469074" y="3950304"/>
                  <a:ext cx="194400" cy="117360"/>
                </a:xfrm>
                <a:prstGeom prst="rect">
                  <a:avLst/>
                </a:prstGeom>
              </p:spPr>
            </p:pic>
          </mc:Fallback>
        </mc:AlternateContent>
      </p:grpSp>
      <p:grpSp>
        <p:nvGrpSpPr>
          <p:cNvPr id="105" name="Group 104">
            <a:extLst>
              <a:ext uri="{FF2B5EF4-FFF2-40B4-BE49-F238E27FC236}">
                <a16:creationId xmlns:a16="http://schemas.microsoft.com/office/drawing/2014/main" id="{1D0C7D43-A65C-4091-B938-1A69D53F5892}"/>
              </a:ext>
            </a:extLst>
          </p:cNvPr>
          <p:cNvGrpSpPr/>
          <p:nvPr/>
        </p:nvGrpSpPr>
        <p:grpSpPr>
          <a:xfrm>
            <a:off x="4959154" y="4570224"/>
            <a:ext cx="1100880" cy="526680"/>
            <a:chOff x="4959154" y="4570224"/>
            <a:chExt cx="1100880" cy="526680"/>
          </a:xfrm>
        </p:grpSpPr>
        <mc:AlternateContent xmlns:mc="http://schemas.openxmlformats.org/markup-compatibility/2006" xmlns:p14="http://schemas.microsoft.com/office/powerpoint/2010/main">
          <mc:Choice Requires="p14">
            <p:contentPart p14:bwMode="auto" r:id="rId153">
              <p14:nvContentPartPr>
                <p14:cNvPr id="97" name="Ink 96">
                  <a:extLst>
                    <a:ext uri="{FF2B5EF4-FFF2-40B4-BE49-F238E27FC236}">
                      <a16:creationId xmlns:a16="http://schemas.microsoft.com/office/drawing/2014/main" id="{5079FAD0-9952-4DDD-B9FE-20B318CE2BD4}"/>
                    </a:ext>
                  </a:extLst>
                </p14:cNvPr>
                <p14:cNvContentPartPr/>
                <p14:nvPr/>
              </p14:nvContentPartPr>
              <p14:xfrm>
                <a:off x="4959154" y="4704144"/>
                <a:ext cx="109440" cy="202680"/>
              </p14:xfrm>
            </p:contentPart>
          </mc:Choice>
          <mc:Fallback xmlns="">
            <p:pic>
              <p:nvPicPr>
                <p:cNvPr id="97" name="Ink 96">
                  <a:extLst>
                    <a:ext uri="{FF2B5EF4-FFF2-40B4-BE49-F238E27FC236}">
                      <a16:creationId xmlns:a16="http://schemas.microsoft.com/office/drawing/2014/main" id="{5079FAD0-9952-4DDD-B9FE-20B318CE2BD4}"/>
                    </a:ext>
                  </a:extLst>
                </p:cNvPr>
                <p:cNvPicPr/>
                <p:nvPr/>
              </p:nvPicPr>
              <p:blipFill>
                <a:blip r:embed="rId154"/>
                <a:stretch>
                  <a:fillRect/>
                </a:stretch>
              </p:blipFill>
              <p:spPr>
                <a:xfrm>
                  <a:off x="4950154" y="4695504"/>
                  <a:ext cx="127080" cy="220320"/>
                </a:xfrm>
                <a:prstGeom prst="rect">
                  <a:avLst/>
                </a:prstGeom>
              </p:spPr>
            </p:pic>
          </mc:Fallback>
        </mc:AlternateContent>
        <mc:AlternateContent xmlns:mc="http://schemas.openxmlformats.org/markup-compatibility/2006" xmlns:p14="http://schemas.microsoft.com/office/powerpoint/2010/main">
          <mc:Choice Requires="p14">
            <p:contentPart p14:bwMode="auto" r:id="rId155">
              <p14:nvContentPartPr>
                <p14:cNvPr id="98" name="Ink 97">
                  <a:extLst>
                    <a:ext uri="{FF2B5EF4-FFF2-40B4-BE49-F238E27FC236}">
                      <a16:creationId xmlns:a16="http://schemas.microsoft.com/office/drawing/2014/main" id="{8BAAD2B0-B41F-497D-8664-E510B8250620}"/>
                    </a:ext>
                  </a:extLst>
                </p14:cNvPr>
                <p14:cNvContentPartPr/>
                <p14:nvPr/>
              </p14:nvContentPartPr>
              <p14:xfrm>
                <a:off x="5154994" y="4840224"/>
                <a:ext cx="360" cy="16920"/>
              </p14:xfrm>
            </p:contentPart>
          </mc:Choice>
          <mc:Fallback xmlns="">
            <p:pic>
              <p:nvPicPr>
                <p:cNvPr id="98" name="Ink 97">
                  <a:extLst>
                    <a:ext uri="{FF2B5EF4-FFF2-40B4-BE49-F238E27FC236}">
                      <a16:creationId xmlns:a16="http://schemas.microsoft.com/office/drawing/2014/main" id="{8BAAD2B0-B41F-497D-8664-E510B8250620}"/>
                    </a:ext>
                  </a:extLst>
                </p:cNvPr>
                <p:cNvPicPr/>
                <p:nvPr/>
              </p:nvPicPr>
              <p:blipFill>
                <a:blip r:embed="rId156"/>
                <a:stretch>
                  <a:fillRect/>
                </a:stretch>
              </p:blipFill>
              <p:spPr>
                <a:xfrm>
                  <a:off x="5145994" y="4831584"/>
                  <a:ext cx="18000" cy="34560"/>
                </a:xfrm>
                <a:prstGeom prst="rect">
                  <a:avLst/>
                </a:prstGeom>
              </p:spPr>
            </p:pic>
          </mc:Fallback>
        </mc:AlternateContent>
        <mc:AlternateContent xmlns:mc="http://schemas.openxmlformats.org/markup-compatibility/2006" xmlns:p14="http://schemas.microsoft.com/office/powerpoint/2010/main">
          <mc:Choice Requires="p14">
            <p:contentPart p14:bwMode="auto" r:id="rId157">
              <p14:nvContentPartPr>
                <p14:cNvPr id="99" name="Ink 98">
                  <a:extLst>
                    <a:ext uri="{FF2B5EF4-FFF2-40B4-BE49-F238E27FC236}">
                      <a16:creationId xmlns:a16="http://schemas.microsoft.com/office/drawing/2014/main" id="{B84DDF0E-F993-4D2D-9930-4866239A0932}"/>
                    </a:ext>
                  </a:extLst>
                </p14:cNvPr>
                <p14:cNvContentPartPr/>
                <p14:nvPr/>
              </p14:nvContentPartPr>
              <p14:xfrm>
                <a:off x="5242834" y="4730424"/>
                <a:ext cx="121680" cy="204120"/>
              </p14:xfrm>
            </p:contentPart>
          </mc:Choice>
          <mc:Fallback xmlns="">
            <p:pic>
              <p:nvPicPr>
                <p:cNvPr id="99" name="Ink 98">
                  <a:extLst>
                    <a:ext uri="{FF2B5EF4-FFF2-40B4-BE49-F238E27FC236}">
                      <a16:creationId xmlns:a16="http://schemas.microsoft.com/office/drawing/2014/main" id="{B84DDF0E-F993-4D2D-9930-4866239A0932}"/>
                    </a:ext>
                  </a:extLst>
                </p:cNvPr>
                <p:cNvPicPr/>
                <p:nvPr/>
              </p:nvPicPr>
              <p:blipFill>
                <a:blip r:embed="rId158"/>
                <a:stretch>
                  <a:fillRect/>
                </a:stretch>
              </p:blipFill>
              <p:spPr>
                <a:xfrm>
                  <a:off x="5233834" y="4721424"/>
                  <a:ext cx="139320" cy="221760"/>
                </a:xfrm>
                <a:prstGeom prst="rect">
                  <a:avLst/>
                </a:prstGeom>
              </p:spPr>
            </p:pic>
          </mc:Fallback>
        </mc:AlternateContent>
        <mc:AlternateContent xmlns:mc="http://schemas.openxmlformats.org/markup-compatibility/2006" xmlns:p14="http://schemas.microsoft.com/office/powerpoint/2010/main">
          <mc:Choice Requires="p14">
            <p:contentPart p14:bwMode="auto" r:id="rId159">
              <p14:nvContentPartPr>
                <p14:cNvPr id="102" name="Ink 101">
                  <a:extLst>
                    <a:ext uri="{FF2B5EF4-FFF2-40B4-BE49-F238E27FC236}">
                      <a16:creationId xmlns:a16="http://schemas.microsoft.com/office/drawing/2014/main" id="{CB8A566D-5EE4-4C97-BF95-F3256A00AEE6}"/>
                    </a:ext>
                  </a:extLst>
                </p14:cNvPr>
                <p14:cNvContentPartPr/>
                <p14:nvPr/>
              </p14:nvContentPartPr>
              <p14:xfrm>
                <a:off x="5782114" y="4661304"/>
                <a:ext cx="106200" cy="435600"/>
              </p14:xfrm>
            </p:contentPart>
          </mc:Choice>
          <mc:Fallback xmlns="">
            <p:pic>
              <p:nvPicPr>
                <p:cNvPr id="102" name="Ink 101">
                  <a:extLst>
                    <a:ext uri="{FF2B5EF4-FFF2-40B4-BE49-F238E27FC236}">
                      <a16:creationId xmlns:a16="http://schemas.microsoft.com/office/drawing/2014/main" id="{CB8A566D-5EE4-4C97-BF95-F3256A00AEE6}"/>
                    </a:ext>
                  </a:extLst>
                </p:cNvPr>
                <p:cNvPicPr/>
                <p:nvPr/>
              </p:nvPicPr>
              <p:blipFill>
                <a:blip r:embed="rId160"/>
                <a:stretch>
                  <a:fillRect/>
                </a:stretch>
              </p:blipFill>
              <p:spPr>
                <a:xfrm>
                  <a:off x="5773474" y="4652664"/>
                  <a:ext cx="123840" cy="453240"/>
                </a:xfrm>
                <a:prstGeom prst="rect">
                  <a:avLst/>
                </a:prstGeom>
              </p:spPr>
            </p:pic>
          </mc:Fallback>
        </mc:AlternateContent>
        <mc:AlternateContent xmlns:mc="http://schemas.openxmlformats.org/markup-compatibility/2006" xmlns:p14="http://schemas.microsoft.com/office/powerpoint/2010/main">
          <mc:Choice Requires="p14">
            <p:contentPart p14:bwMode="auto" r:id="rId161">
              <p14:nvContentPartPr>
                <p14:cNvPr id="103" name="Ink 102">
                  <a:extLst>
                    <a:ext uri="{FF2B5EF4-FFF2-40B4-BE49-F238E27FC236}">
                      <a16:creationId xmlns:a16="http://schemas.microsoft.com/office/drawing/2014/main" id="{A7E54244-BB15-40A2-91AE-AD5E7545D57B}"/>
                    </a:ext>
                  </a:extLst>
                </p14:cNvPr>
                <p14:cNvContentPartPr/>
                <p14:nvPr/>
              </p14:nvContentPartPr>
              <p14:xfrm>
                <a:off x="5575834" y="4570224"/>
                <a:ext cx="113040" cy="88200"/>
              </p14:xfrm>
            </p:contentPart>
          </mc:Choice>
          <mc:Fallback xmlns="">
            <p:pic>
              <p:nvPicPr>
                <p:cNvPr id="103" name="Ink 102">
                  <a:extLst>
                    <a:ext uri="{FF2B5EF4-FFF2-40B4-BE49-F238E27FC236}">
                      <a16:creationId xmlns:a16="http://schemas.microsoft.com/office/drawing/2014/main" id="{A7E54244-BB15-40A2-91AE-AD5E7545D57B}"/>
                    </a:ext>
                  </a:extLst>
                </p:cNvPr>
                <p:cNvPicPr/>
                <p:nvPr/>
              </p:nvPicPr>
              <p:blipFill>
                <a:blip r:embed="rId162"/>
                <a:stretch>
                  <a:fillRect/>
                </a:stretch>
              </p:blipFill>
              <p:spPr>
                <a:xfrm>
                  <a:off x="5566834" y="4561584"/>
                  <a:ext cx="130680" cy="105840"/>
                </a:xfrm>
                <a:prstGeom prst="rect">
                  <a:avLst/>
                </a:prstGeom>
              </p:spPr>
            </p:pic>
          </mc:Fallback>
        </mc:AlternateContent>
        <mc:AlternateContent xmlns:mc="http://schemas.openxmlformats.org/markup-compatibility/2006" xmlns:p14="http://schemas.microsoft.com/office/powerpoint/2010/main">
          <mc:Choice Requires="p14">
            <p:contentPart p14:bwMode="auto" r:id="rId163">
              <p14:nvContentPartPr>
                <p14:cNvPr id="104" name="Ink 103">
                  <a:extLst>
                    <a:ext uri="{FF2B5EF4-FFF2-40B4-BE49-F238E27FC236}">
                      <a16:creationId xmlns:a16="http://schemas.microsoft.com/office/drawing/2014/main" id="{DC063A5B-9090-4DF4-AB5A-A0198C177DFF}"/>
                    </a:ext>
                  </a:extLst>
                </p14:cNvPr>
                <p14:cNvContentPartPr/>
                <p14:nvPr/>
              </p14:nvContentPartPr>
              <p14:xfrm>
                <a:off x="5869234" y="4949664"/>
                <a:ext cx="190800" cy="105120"/>
              </p14:xfrm>
            </p:contentPart>
          </mc:Choice>
          <mc:Fallback xmlns="">
            <p:pic>
              <p:nvPicPr>
                <p:cNvPr id="104" name="Ink 103">
                  <a:extLst>
                    <a:ext uri="{FF2B5EF4-FFF2-40B4-BE49-F238E27FC236}">
                      <a16:creationId xmlns:a16="http://schemas.microsoft.com/office/drawing/2014/main" id="{DC063A5B-9090-4DF4-AB5A-A0198C177DFF}"/>
                    </a:ext>
                  </a:extLst>
                </p:cNvPr>
                <p:cNvPicPr/>
                <p:nvPr/>
              </p:nvPicPr>
              <p:blipFill>
                <a:blip r:embed="rId164"/>
                <a:stretch>
                  <a:fillRect/>
                </a:stretch>
              </p:blipFill>
              <p:spPr>
                <a:xfrm>
                  <a:off x="5860594" y="4941024"/>
                  <a:ext cx="208440" cy="1227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65">
            <p14:nvContentPartPr>
              <p14:cNvPr id="108" name="Ink 107">
                <a:extLst>
                  <a:ext uri="{FF2B5EF4-FFF2-40B4-BE49-F238E27FC236}">
                    <a16:creationId xmlns:a16="http://schemas.microsoft.com/office/drawing/2014/main" id="{A73B2F22-BCC3-4FCD-B67C-B6707471F93F}"/>
                  </a:ext>
                </a:extLst>
              </p14:cNvPr>
              <p14:cNvContentPartPr/>
              <p14:nvPr/>
            </p14:nvContentPartPr>
            <p14:xfrm>
              <a:off x="5409514" y="4762104"/>
              <a:ext cx="16560" cy="159840"/>
            </p14:xfrm>
          </p:contentPart>
        </mc:Choice>
        <mc:Fallback xmlns="">
          <p:pic>
            <p:nvPicPr>
              <p:cNvPr id="108" name="Ink 107">
                <a:extLst>
                  <a:ext uri="{FF2B5EF4-FFF2-40B4-BE49-F238E27FC236}">
                    <a16:creationId xmlns:a16="http://schemas.microsoft.com/office/drawing/2014/main" id="{A73B2F22-BCC3-4FCD-B67C-B6707471F93F}"/>
                  </a:ext>
                </a:extLst>
              </p:cNvPr>
              <p:cNvPicPr/>
              <p:nvPr/>
            </p:nvPicPr>
            <p:blipFill>
              <a:blip r:embed="rId166"/>
              <a:stretch>
                <a:fillRect/>
              </a:stretch>
            </p:blipFill>
            <p:spPr>
              <a:xfrm>
                <a:off x="5400874" y="4753104"/>
                <a:ext cx="34200" cy="177480"/>
              </a:xfrm>
              <a:prstGeom prst="rect">
                <a:avLst/>
              </a:prstGeom>
            </p:spPr>
          </p:pic>
        </mc:Fallback>
      </mc:AlternateContent>
      <p:grpSp>
        <p:nvGrpSpPr>
          <p:cNvPr id="114" name="Group 113">
            <a:extLst>
              <a:ext uri="{FF2B5EF4-FFF2-40B4-BE49-F238E27FC236}">
                <a16:creationId xmlns:a16="http://schemas.microsoft.com/office/drawing/2014/main" id="{A91C6441-BEDE-408D-9947-EF31D1EEA687}"/>
              </a:ext>
            </a:extLst>
          </p:cNvPr>
          <p:cNvGrpSpPr/>
          <p:nvPr/>
        </p:nvGrpSpPr>
        <p:grpSpPr>
          <a:xfrm>
            <a:off x="4195234" y="4750224"/>
            <a:ext cx="170640" cy="115200"/>
            <a:chOff x="4195234" y="4750224"/>
            <a:chExt cx="170640" cy="115200"/>
          </a:xfrm>
        </p:grpSpPr>
        <mc:AlternateContent xmlns:mc="http://schemas.openxmlformats.org/markup-compatibility/2006" xmlns:p14="http://schemas.microsoft.com/office/powerpoint/2010/main">
          <mc:Choice Requires="p14">
            <p:contentPart p14:bwMode="auto" r:id="rId167">
              <p14:nvContentPartPr>
                <p14:cNvPr id="112" name="Ink 111">
                  <a:extLst>
                    <a:ext uri="{FF2B5EF4-FFF2-40B4-BE49-F238E27FC236}">
                      <a16:creationId xmlns:a16="http://schemas.microsoft.com/office/drawing/2014/main" id="{33633FE8-5C87-495E-804E-D2201099AEDB}"/>
                    </a:ext>
                  </a:extLst>
                </p14:cNvPr>
                <p14:cNvContentPartPr/>
                <p14:nvPr/>
              </p14:nvContentPartPr>
              <p14:xfrm>
                <a:off x="4195234" y="4750224"/>
                <a:ext cx="141840" cy="24120"/>
              </p14:xfrm>
            </p:contentPart>
          </mc:Choice>
          <mc:Fallback xmlns="">
            <p:pic>
              <p:nvPicPr>
                <p:cNvPr id="112" name="Ink 111">
                  <a:extLst>
                    <a:ext uri="{FF2B5EF4-FFF2-40B4-BE49-F238E27FC236}">
                      <a16:creationId xmlns:a16="http://schemas.microsoft.com/office/drawing/2014/main" id="{33633FE8-5C87-495E-804E-D2201099AEDB}"/>
                    </a:ext>
                  </a:extLst>
                </p:cNvPr>
                <p:cNvPicPr/>
                <p:nvPr/>
              </p:nvPicPr>
              <p:blipFill>
                <a:blip r:embed="rId168"/>
                <a:stretch>
                  <a:fillRect/>
                </a:stretch>
              </p:blipFill>
              <p:spPr>
                <a:xfrm>
                  <a:off x="4186594" y="4741584"/>
                  <a:ext cx="159480" cy="41760"/>
                </a:xfrm>
                <a:prstGeom prst="rect">
                  <a:avLst/>
                </a:prstGeom>
              </p:spPr>
            </p:pic>
          </mc:Fallback>
        </mc:AlternateContent>
        <mc:AlternateContent xmlns:mc="http://schemas.openxmlformats.org/markup-compatibility/2006" xmlns:p14="http://schemas.microsoft.com/office/powerpoint/2010/main">
          <mc:Choice Requires="p14">
            <p:contentPart p14:bwMode="auto" r:id="rId169">
              <p14:nvContentPartPr>
                <p14:cNvPr id="113" name="Ink 112">
                  <a:extLst>
                    <a:ext uri="{FF2B5EF4-FFF2-40B4-BE49-F238E27FC236}">
                      <a16:creationId xmlns:a16="http://schemas.microsoft.com/office/drawing/2014/main" id="{FD1DC261-B9ED-4A25-A0E6-AD8C62DB035F}"/>
                    </a:ext>
                  </a:extLst>
                </p14:cNvPr>
                <p14:cNvContentPartPr/>
                <p14:nvPr/>
              </p14:nvContentPartPr>
              <p14:xfrm>
                <a:off x="4202074" y="4847064"/>
                <a:ext cx="163800" cy="18360"/>
              </p14:xfrm>
            </p:contentPart>
          </mc:Choice>
          <mc:Fallback xmlns="">
            <p:pic>
              <p:nvPicPr>
                <p:cNvPr id="113" name="Ink 112">
                  <a:extLst>
                    <a:ext uri="{FF2B5EF4-FFF2-40B4-BE49-F238E27FC236}">
                      <a16:creationId xmlns:a16="http://schemas.microsoft.com/office/drawing/2014/main" id="{FD1DC261-B9ED-4A25-A0E6-AD8C62DB035F}"/>
                    </a:ext>
                  </a:extLst>
                </p:cNvPr>
                <p:cNvPicPr/>
                <p:nvPr/>
              </p:nvPicPr>
              <p:blipFill>
                <a:blip r:embed="rId170"/>
                <a:stretch>
                  <a:fillRect/>
                </a:stretch>
              </p:blipFill>
              <p:spPr>
                <a:xfrm>
                  <a:off x="4193074" y="4838064"/>
                  <a:ext cx="181440" cy="36000"/>
                </a:xfrm>
                <a:prstGeom prst="rect">
                  <a:avLst/>
                </a:prstGeom>
              </p:spPr>
            </p:pic>
          </mc:Fallback>
        </mc:AlternateContent>
      </p:grpSp>
      <p:grpSp>
        <p:nvGrpSpPr>
          <p:cNvPr id="117" name="Group 116">
            <a:extLst>
              <a:ext uri="{FF2B5EF4-FFF2-40B4-BE49-F238E27FC236}">
                <a16:creationId xmlns:a16="http://schemas.microsoft.com/office/drawing/2014/main" id="{7C70B536-0C35-4AD7-AAB9-65D1E8D44A98}"/>
              </a:ext>
            </a:extLst>
          </p:cNvPr>
          <p:cNvGrpSpPr/>
          <p:nvPr/>
        </p:nvGrpSpPr>
        <p:grpSpPr>
          <a:xfrm>
            <a:off x="4581154" y="4720344"/>
            <a:ext cx="225360" cy="193320"/>
            <a:chOff x="4581154" y="4720344"/>
            <a:chExt cx="225360" cy="193320"/>
          </a:xfrm>
        </p:grpSpPr>
        <mc:AlternateContent xmlns:mc="http://schemas.openxmlformats.org/markup-compatibility/2006" xmlns:p14="http://schemas.microsoft.com/office/powerpoint/2010/main">
          <mc:Choice Requires="p14">
            <p:contentPart p14:bwMode="auto" r:id="rId171">
              <p14:nvContentPartPr>
                <p14:cNvPr id="115" name="Ink 114">
                  <a:extLst>
                    <a:ext uri="{FF2B5EF4-FFF2-40B4-BE49-F238E27FC236}">
                      <a16:creationId xmlns:a16="http://schemas.microsoft.com/office/drawing/2014/main" id="{003AAAC8-B300-4BF8-87D5-35A0373EA722}"/>
                    </a:ext>
                  </a:extLst>
                </p14:cNvPr>
                <p14:cNvContentPartPr/>
                <p14:nvPr/>
              </p14:nvContentPartPr>
              <p14:xfrm>
                <a:off x="4581154" y="4803504"/>
                <a:ext cx="225360" cy="34560"/>
              </p14:xfrm>
            </p:contentPart>
          </mc:Choice>
          <mc:Fallback xmlns="">
            <p:pic>
              <p:nvPicPr>
                <p:cNvPr id="115" name="Ink 114">
                  <a:extLst>
                    <a:ext uri="{FF2B5EF4-FFF2-40B4-BE49-F238E27FC236}">
                      <a16:creationId xmlns:a16="http://schemas.microsoft.com/office/drawing/2014/main" id="{003AAAC8-B300-4BF8-87D5-35A0373EA722}"/>
                    </a:ext>
                  </a:extLst>
                </p:cNvPr>
                <p:cNvPicPr/>
                <p:nvPr/>
              </p:nvPicPr>
              <p:blipFill>
                <a:blip r:embed="rId172"/>
                <a:stretch>
                  <a:fillRect/>
                </a:stretch>
              </p:blipFill>
              <p:spPr>
                <a:xfrm>
                  <a:off x="4572514" y="4794504"/>
                  <a:ext cx="243000" cy="52200"/>
                </a:xfrm>
                <a:prstGeom prst="rect">
                  <a:avLst/>
                </a:prstGeom>
              </p:spPr>
            </p:pic>
          </mc:Fallback>
        </mc:AlternateContent>
        <mc:AlternateContent xmlns:mc="http://schemas.openxmlformats.org/markup-compatibility/2006" xmlns:p14="http://schemas.microsoft.com/office/powerpoint/2010/main">
          <mc:Choice Requires="p14">
            <p:contentPart p14:bwMode="auto" r:id="rId173">
              <p14:nvContentPartPr>
                <p14:cNvPr id="116" name="Ink 115">
                  <a:extLst>
                    <a:ext uri="{FF2B5EF4-FFF2-40B4-BE49-F238E27FC236}">
                      <a16:creationId xmlns:a16="http://schemas.microsoft.com/office/drawing/2014/main" id="{FC905597-CD29-4A6B-AC89-A53BD25FA5D7}"/>
                    </a:ext>
                  </a:extLst>
                </p14:cNvPr>
                <p14:cNvContentPartPr/>
                <p14:nvPr/>
              </p14:nvContentPartPr>
              <p14:xfrm>
                <a:off x="4668274" y="4720344"/>
                <a:ext cx="20520" cy="193320"/>
              </p14:xfrm>
            </p:contentPart>
          </mc:Choice>
          <mc:Fallback xmlns="">
            <p:pic>
              <p:nvPicPr>
                <p:cNvPr id="116" name="Ink 115">
                  <a:extLst>
                    <a:ext uri="{FF2B5EF4-FFF2-40B4-BE49-F238E27FC236}">
                      <a16:creationId xmlns:a16="http://schemas.microsoft.com/office/drawing/2014/main" id="{FC905597-CD29-4A6B-AC89-A53BD25FA5D7}"/>
                    </a:ext>
                  </a:extLst>
                </p:cNvPr>
                <p:cNvPicPr/>
                <p:nvPr/>
              </p:nvPicPr>
              <p:blipFill>
                <a:blip r:embed="rId174"/>
                <a:stretch>
                  <a:fillRect/>
                </a:stretch>
              </p:blipFill>
              <p:spPr>
                <a:xfrm>
                  <a:off x="4659634" y="4711704"/>
                  <a:ext cx="38160" cy="2109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75">
            <p14:nvContentPartPr>
              <p14:cNvPr id="118" name="Ink 117">
                <a:extLst>
                  <a:ext uri="{FF2B5EF4-FFF2-40B4-BE49-F238E27FC236}">
                    <a16:creationId xmlns:a16="http://schemas.microsoft.com/office/drawing/2014/main" id="{D1850211-F1FC-4C06-98C8-EAF99AB7680C}"/>
                  </a:ext>
                </a:extLst>
              </p14:cNvPr>
              <p14:cNvContentPartPr/>
              <p14:nvPr/>
            </p14:nvContentPartPr>
            <p14:xfrm>
              <a:off x="-376046" y="5069544"/>
              <a:ext cx="10440" cy="2520"/>
            </p14:xfrm>
          </p:contentPart>
        </mc:Choice>
        <mc:Fallback xmlns="">
          <p:pic>
            <p:nvPicPr>
              <p:cNvPr id="118" name="Ink 117">
                <a:extLst>
                  <a:ext uri="{FF2B5EF4-FFF2-40B4-BE49-F238E27FC236}">
                    <a16:creationId xmlns:a16="http://schemas.microsoft.com/office/drawing/2014/main" id="{D1850211-F1FC-4C06-98C8-EAF99AB7680C}"/>
                  </a:ext>
                </a:extLst>
              </p:cNvPr>
              <p:cNvPicPr/>
              <p:nvPr/>
            </p:nvPicPr>
            <p:blipFill>
              <a:blip r:embed="rId176"/>
              <a:stretch>
                <a:fillRect/>
              </a:stretch>
            </p:blipFill>
            <p:spPr>
              <a:xfrm>
                <a:off x="-384686" y="5060544"/>
                <a:ext cx="28080" cy="20160"/>
              </a:xfrm>
              <a:prstGeom prst="rect">
                <a:avLst/>
              </a:prstGeom>
            </p:spPr>
          </p:pic>
        </mc:Fallback>
      </mc:AlternateContent>
    </p:spTree>
    <p:custDataLst>
      <p:tags r:id="rId1"/>
    </p:custDataLst>
    <p:extLst>
      <p:ext uri="{BB962C8B-B14F-4D97-AF65-F5344CB8AC3E}">
        <p14:creationId xmlns:p14="http://schemas.microsoft.com/office/powerpoint/2010/main" val="58362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56524-26B6-418E-ACCF-EE88D837AC8B}"/>
              </a:ext>
            </a:extLst>
          </p:cNvPr>
          <p:cNvSpPr>
            <a:spLocks noGrp="1"/>
          </p:cNvSpPr>
          <p:nvPr>
            <p:ph type="title"/>
          </p:nvPr>
        </p:nvSpPr>
        <p:spPr>
          <a:xfrm>
            <a:off x="179512" y="0"/>
            <a:ext cx="8507288" cy="1143000"/>
          </a:xfrm>
        </p:spPr>
        <p:txBody>
          <a:bodyPr>
            <a:noAutofit/>
          </a:bodyPr>
          <a:lstStyle/>
          <a:p>
            <a:r>
              <a:rPr lang="en-GB" sz="3200" dirty="0"/>
              <a:t>Calculating relative performance difference - 1</a:t>
            </a:r>
          </a:p>
        </p:txBody>
      </p:sp>
      <p:sp>
        <p:nvSpPr>
          <p:cNvPr id="3" name="Content Placeholder 2">
            <a:extLst>
              <a:ext uri="{FF2B5EF4-FFF2-40B4-BE49-F238E27FC236}">
                <a16:creationId xmlns:a16="http://schemas.microsoft.com/office/drawing/2014/main" id="{777852E5-B11A-456F-A34A-0CEFB1719C1F}"/>
              </a:ext>
            </a:extLst>
          </p:cNvPr>
          <p:cNvSpPr>
            <a:spLocks noGrp="1"/>
          </p:cNvSpPr>
          <p:nvPr>
            <p:ph idx="1"/>
          </p:nvPr>
        </p:nvSpPr>
        <p:spPr>
          <a:xfrm>
            <a:off x="457200" y="1196752"/>
            <a:ext cx="8229600" cy="3917032"/>
          </a:xfrm>
        </p:spPr>
        <p:txBody>
          <a:bodyPr>
            <a:normAutofit fontScale="92500" lnSpcReduction="20000"/>
          </a:bodyPr>
          <a:lstStyle/>
          <a:p>
            <a:r>
              <a:rPr lang="en-GB" sz="2400" dirty="0"/>
              <a:t>You will have now seen the calculations for the ROCE and Asset Turnover profitability ratios, and below these results the relative performance difference </a:t>
            </a:r>
            <a:r>
              <a:rPr lang="en-GB" sz="2400"/>
              <a:t>is also shown</a:t>
            </a:r>
            <a:endParaRPr lang="en-GB" sz="2400" dirty="0"/>
          </a:p>
          <a:p>
            <a:endParaRPr lang="en-GB" sz="2400" dirty="0"/>
          </a:p>
          <a:p>
            <a:r>
              <a:rPr lang="en-GB" sz="2400" dirty="0"/>
              <a:t>The relative performance difference effectively completes our first level of analysis, and there are two methods you need to remember…</a:t>
            </a:r>
          </a:p>
          <a:p>
            <a:endParaRPr lang="en-GB" sz="2400" dirty="0"/>
          </a:p>
          <a:p>
            <a:pPr marL="457200" indent="-457200">
              <a:buFont typeface="+mj-lt"/>
              <a:buAutoNum type="arabicPeriod"/>
            </a:pPr>
            <a:r>
              <a:rPr lang="en-GB" sz="2400" dirty="0"/>
              <a:t>Ratios that are already given in percentage form, like ROCE</a:t>
            </a:r>
          </a:p>
          <a:p>
            <a:pPr marL="457200" indent="-457200">
              <a:buFont typeface="+mj-lt"/>
              <a:buAutoNum type="arabicPeriod"/>
            </a:pPr>
            <a:endParaRPr lang="en-GB" sz="2400" dirty="0"/>
          </a:p>
          <a:p>
            <a:pPr marL="457200" indent="-457200">
              <a:buFont typeface="+mj-lt"/>
              <a:buAutoNum type="arabicPeriod"/>
            </a:pPr>
            <a:r>
              <a:rPr lang="en-GB" sz="2400" dirty="0"/>
              <a:t>Ratios that are not calculated as a percentage result, like Asset Turnover </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p:txBody>
      </p:sp>
      <p:sp>
        <p:nvSpPr>
          <p:cNvPr id="4" name="Slide Number Placeholder 3">
            <a:extLst>
              <a:ext uri="{FF2B5EF4-FFF2-40B4-BE49-F238E27FC236}">
                <a16:creationId xmlns:a16="http://schemas.microsoft.com/office/drawing/2014/main" id="{47ED2382-294D-409A-835C-2B1F6280F09D}"/>
              </a:ext>
            </a:extLst>
          </p:cNvPr>
          <p:cNvSpPr>
            <a:spLocks noGrp="1"/>
          </p:cNvSpPr>
          <p:nvPr>
            <p:ph type="sldNum" sz="quarter" idx="12"/>
          </p:nvPr>
        </p:nvSpPr>
        <p:spPr/>
        <p:txBody>
          <a:bodyPr/>
          <a:lstStyle/>
          <a:p>
            <a:fld id="{C3F65BB1-9206-4D7F-97F9-47DCC7DC6334}" type="slidenum">
              <a:rPr lang="en-GB" smtClean="0"/>
              <a:pPr/>
              <a:t>7</a:t>
            </a:fld>
            <a:endParaRPr lang="en-GB"/>
          </a:p>
        </p:txBody>
      </p:sp>
    </p:spTree>
    <p:extLst>
      <p:ext uri="{BB962C8B-B14F-4D97-AF65-F5344CB8AC3E}">
        <p14:creationId xmlns:p14="http://schemas.microsoft.com/office/powerpoint/2010/main" val="379138887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circle(in)">
                                      <p:cBhvr>
                                        <p:cTn id="16" dur="20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circle(in)">
                                      <p:cBhvr>
                                        <p:cTn id="21" dur="20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circle(in)">
                                      <p:cBhvr>
                                        <p:cTn id="26"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F8EB3-58B7-4DA2-8F32-837FB8035B2B}"/>
              </a:ext>
            </a:extLst>
          </p:cNvPr>
          <p:cNvSpPr>
            <a:spLocks noGrp="1"/>
          </p:cNvSpPr>
          <p:nvPr>
            <p:ph type="title"/>
          </p:nvPr>
        </p:nvSpPr>
        <p:spPr>
          <a:xfrm>
            <a:off x="466092" y="-115125"/>
            <a:ext cx="8507288" cy="1143000"/>
          </a:xfrm>
        </p:spPr>
        <p:txBody>
          <a:bodyPr/>
          <a:lstStyle/>
          <a:p>
            <a:r>
              <a:rPr lang="en-GB" sz="3200" dirty="0">
                <a:solidFill>
                  <a:prstClr val="black"/>
                </a:solidFill>
              </a:rPr>
              <a:t>Calculating relative performance difference - 2</a:t>
            </a:r>
            <a:endParaRPr lang="en-GB" dirty="0"/>
          </a:p>
        </p:txBody>
      </p:sp>
      <p:sp>
        <p:nvSpPr>
          <p:cNvPr id="3" name="Content Placeholder 2">
            <a:extLst>
              <a:ext uri="{FF2B5EF4-FFF2-40B4-BE49-F238E27FC236}">
                <a16:creationId xmlns:a16="http://schemas.microsoft.com/office/drawing/2014/main" id="{3F9CDFF2-DF1D-41E8-B29D-98D447AC0D44}"/>
              </a:ext>
            </a:extLst>
          </p:cNvPr>
          <p:cNvSpPr>
            <a:spLocks noGrp="1"/>
          </p:cNvSpPr>
          <p:nvPr>
            <p:ph idx="1"/>
          </p:nvPr>
        </p:nvSpPr>
        <p:spPr>
          <a:xfrm>
            <a:off x="421677" y="908720"/>
            <a:ext cx="8229600" cy="4608512"/>
          </a:xfrm>
        </p:spPr>
        <p:txBody>
          <a:bodyPr>
            <a:normAutofit fontScale="70000" lnSpcReduction="20000"/>
          </a:bodyPr>
          <a:lstStyle/>
          <a:p>
            <a:pPr marL="0" indent="0">
              <a:buNone/>
            </a:pPr>
            <a:r>
              <a:rPr lang="en-GB" sz="2300" dirty="0"/>
              <a:t>For percentage ratios such as ROCE the formula is the newer number minus the older</a:t>
            </a:r>
          </a:p>
          <a:p>
            <a:pPr marL="0" indent="0">
              <a:buNone/>
            </a:pPr>
            <a:endParaRPr lang="en-GB" sz="2300" dirty="0"/>
          </a:p>
          <a:p>
            <a:pPr marL="0" indent="0">
              <a:buNone/>
            </a:pPr>
            <a:endParaRPr lang="en-GB" sz="2300" dirty="0"/>
          </a:p>
          <a:p>
            <a:pPr marL="0" indent="0">
              <a:buNone/>
            </a:pPr>
            <a:r>
              <a:rPr lang="en-GB" sz="2300" dirty="0"/>
              <a:t>Therefore with our ROCE result it would be the 2020 number less the 2019 number which is… </a:t>
            </a:r>
          </a:p>
          <a:p>
            <a:pPr marL="0" indent="0">
              <a:buNone/>
            </a:pPr>
            <a:endParaRPr lang="en-GB" sz="2300" dirty="0"/>
          </a:p>
          <a:p>
            <a:pPr marL="0" indent="0">
              <a:buNone/>
            </a:pPr>
            <a:r>
              <a:rPr lang="en-GB" sz="2300" dirty="0"/>
              <a:t> 4.5% - 6.5%  = -2.0% (minus two percent)</a:t>
            </a:r>
          </a:p>
          <a:p>
            <a:pPr marL="0" indent="0">
              <a:buNone/>
            </a:pPr>
            <a:endParaRPr lang="en-GB" sz="2300" dirty="0"/>
          </a:p>
          <a:p>
            <a:pPr marL="0" indent="0">
              <a:buNone/>
            </a:pPr>
            <a:r>
              <a:rPr lang="en-GB" sz="2300" dirty="0"/>
              <a:t>For all the non-percentage ratios like Asset Turnover, the formula is the newer number minus the older, divided by the older, multiplied by one hundred</a:t>
            </a:r>
          </a:p>
          <a:p>
            <a:pPr marL="0" indent="0">
              <a:buNone/>
            </a:pPr>
            <a:endParaRPr lang="en-GB" sz="2300" dirty="0"/>
          </a:p>
          <a:p>
            <a:pPr marL="0" indent="0">
              <a:buNone/>
            </a:pPr>
            <a:r>
              <a:rPr lang="en-GB" sz="2300" dirty="0"/>
              <a:t>So, with Asset Turnover we have the 2019 number less the 2018 number, divided by the 2018 number, multiplied by 100 which is…</a:t>
            </a:r>
          </a:p>
          <a:p>
            <a:pPr marL="0" indent="0">
              <a:buNone/>
            </a:pPr>
            <a:endParaRPr lang="en-GB" sz="2300" dirty="0"/>
          </a:p>
          <a:p>
            <a:pPr marL="0" indent="0">
              <a:buNone/>
            </a:pPr>
            <a:r>
              <a:rPr lang="en-GB" sz="2300" dirty="0"/>
              <a:t> (47.4 – 44.5)/44.5 x 100  = +6.5% (plus six-point-five percent)</a:t>
            </a:r>
          </a:p>
          <a:p>
            <a:pPr marL="0" indent="0">
              <a:buNone/>
            </a:pPr>
            <a:r>
              <a:rPr lang="en-GB" sz="2300" dirty="0"/>
              <a:t>                          </a:t>
            </a:r>
          </a:p>
          <a:p>
            <a:pPr marL="0" indent="0">
              <a:buNone/>
            </a:pPr>
            <a:endParaRPr lang="en-GB" sz="2300" dirty="0"/>
          </a:p>
          <a:p>
            <a:pPr marL="0" indent="0">
              <a:buNone/>
            </a:pPr>
            <a:r>
              <a:rPr lang="en-GB" sz="2300" dirty="0"/>
              <a:t>Note - usually, one decimal point is enough for our percentage calculations</a:t>
            </a:r>
          </a:p>
          <a:p>
            <a:pPr marL="0" indent="0">
              <a:buNone/>
            </a:pPr>
            <a:endParaRPr lang="en-GB" sz="2300" dirty="0"/>
          </a:p>
          <a:p>
            <a:pPr marL="0" indent="0">
              <a:buNone/>
            </a:pPr>
            <a:endParaRPr lang="en-GB" sz="2400" dirty="0"/>
          </a:p>
          <a:p>
            <a:pPr marL="0" indent="0">
              <a:buNone/>
            </a:pPr>
            <a:endParaRPr lang="en-GB" sz="2400" dirty="0"/>
          </a:p>
        </p:txBody>
      </p:sp>
      <p:sp>
        <p:nvSpPr>
          <p:cNvPr id="4" name="Slide Number Placeholder 3">
            <a:extLst>
              <a:ext uri="{FF2B5EF4-FFF2-40B4-BE49-F238E27FC236}">
                <a16:creationId xmlns:a16="http://schemas.microsoft.com/office/drawing/2014/main" id="{61ABD07B-9049-4D29-B170-64A6F86220D5}"/>
              </a:ext>
            </a:extLst>
          </p:cNvPr>
          <p:cNvSpPr>
            <a:spLocks noGrp="1"/>
          </p:cNvSpPr>
          <p:nvPr>
            <p:ph type="sldNum" sz="quarter" idx="12"/>
          </p:nvPr>
        </p:nvSpPr>
        <p:spPr/>
        <p:txBody>
          <a:bodyPr/>
          <a:lstStyle/>
          <a:p>
            <a:fld id="{C3F65BB1-9206-4D7F-97F9-47DCC7DC6334}" type="slidenum">
              <a:rPr lang="en-GB" smtClean="0"/>
              <a:pPr/>
              <a:t>8</a:t>
            </a:fld>
            <a:endParaRPr lang="en-GB"/>
          </a:p>
        </p:txBody>
      </p:sp>
      <p:sp>
        <p:nvSpPr>
          <p:cNvPr id="19" name="Arrow: Up 18">
            <a:extLst>
              <a:ext uri="{FF2B5EF4-FFF2-40B4-BE49-F238E27FC236}">
                <a16:creationId xmlns:a16="http://schemas.microsoft.com/office/drawing/2014/main" id="{B4742ACB-95E3-45E5-B82A-2510B4ADC4CA}"/>
              </a:ext>
            </a:extLst>
          </p:cNvPr>
          <p:cNvSpPr/>
          <p:nvPr/>
        </p:nvSpPr>
        <p:spPr>
          <a:xfrm>
            <a:off x="3275857" y="4437112"/>
            <a:ext cx="59696" cy="45843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1320196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circle(in)">
                                      <p:cBhvr>
                                        <p:cTn id="21" dur="2000"/>
                                        <p:tgtEl>
                                          <p:spTgt spid="3">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circle(in)">
                                      <p:cBhvr>
                                        <p:cTn id="26" dur="2000"/>
                                        <p:tgtEl>
                                          <p:spTgt spid="3">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Effect transition="in" filter="circle(in)">
                                      <p:cBhvr>
                                        <p:cTn id="31" dur="2000"/>
                                        <p:tgtEl>
                                          <p:spTgt spid="3">
                                            <p:txEl>
                                              <p:pRg st="9" end="9"/>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3">
                                            <p:txEl>
                                              <p:pRg st="11" end="11"/>
                                            </p:txEl>
                                          </p:spTgt>
                                        </p:tgtEl>
                                        <p:attrNameLst>
                                          <p:attrName>style.visibility</p:attrName>
                                        </p:attrNameLst>
                                      </p:cBhvr>
                                      <p:to>
                                        <p:strVal val="visible"/>
                                      </p:to>
                                    </p:set>
                                    <p:animEffect transition="in" filter="circle(in)">
                                      <p:cBhvr>
                                        <p:cTn id="36" dur="2000"/>
                                        <p:tgtEl>
                                          <p:spTgt spid="3">
                                            <p:txEl>
                                              <p:pRg st="11" end="11"/>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grpId="0" nodeType="clickEffect">
                                  <p:stCondLst>
                                    <p:cond delay="0"/>
                                  </p:stCondLst>
                                  <p:childTnLst>
                                    <p:set>
                                      <p:cBhvr>
                                        <p:cTn id="40" dur="1" fill="hold">
                                          <p:stCondLst>
                                            <p:cond delay="0"/>
                                          </p:stCondLst>
                                        </p:cTn>
                                        <p:tgtEl>
                                          <p:spTgt spid="3">
                                            <p:txEl>
                                              <p:pRg st="14" end="14"/>
                                            </p:txEl>
                                          </p:spTgt>
                                        </p:tgtEl>
                                        <p:attrNameLst>
                                          <p:attrName>style.visibility</p:attrName>
                                        </p:attrNameLst>
                                      </p:cBhvr>
                                      <p:to>
                                        <p:strVal val="visible"/>
                                      </p:to>
                                    </p:set>
                                    <p:animEffect transition="in" filter="circle(in)">
                                      <p:cBhvr>
                                        <p:cTn id="41" dur="2000"/>
                                        <p:tgtEl>
                                          <p:spTgt spid="3">
                                            <p:txEl>
                                              <p:pRg st="14" end="14"/>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6" presetClass="entr" presetSubtype="16" fill="hold" grpId="0" nodeType="click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circle(in)">
                                      <p:cBhvr>
                                        <p:cTn id="46"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1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4C70B-A573-45FC-8E82-5F0CC8873EB6}"/>
              </a:ext>
            </a:extLst>
          </p:cNvPr>
          <p:cNvSpPr>
            <a:spLocks noGrp="1"/>
          </p:cNvSpPr>
          <p:nvPr>
            <p:ph type="title"/>
          </p:nvPr>
        </p:nvSpPr>
        <p:spPr>
          <a:xfrm>
            <a:off x="152983" y="136525"/>
            <a:ext cx="8352928" cy="380247"/>
          </a:xfrm>
        </p:spPr>
        <p:txBody>
          <a:bodyPr>
            <a:normAutofit fontScale="90000"/>
          </a:bodyPr>
          <a:lstStyle/>
          <a:p>
            <a:pPr algn="ctr"/>
            <a:r>
              <a:rPr lang="en-GB" sz="3600" dirty="0"/>
              <a:t>Assessing profitability – gross profit margin</a:t>
            </a:r>
          </a:p>
        </p:txBody>
      </p:sp>
      <p:graphicFrame>
        <p:nvGraphicFramePr>
          <p:cNvPr id="4" name="Content Placeholder 3">
            <a:extLst>
              <a:ext uri="{FF2B5EF4-FFF2-40B4-BE49-F238E27FC236}">
                <a16:creationId xmlns:a16="http://schemas.microsoft.com/office/drawing/2014/main" id="{570931F5-6AEB-4287-AE20-BF9DF25A3FA8}"/>
              </a:ext>
            </a:extLst>
          </p:cNvPr>
          <p:cNvGraphicFramePr>
            <a:graphicFrameLocks noGrp="1"/>
          </p:cNvGraphicFramePr>
          <p:nvPr>
            <p:ph idx="1"/>
            <p:extLst>
              <p:ext uri="{D42A27DB-BD31-4B8C-83A1-F6EECF244321}">
                <p14:modId xmlns:p14="http://schemas.microsoft.com/office/powerpoint/2010/main" val="3318718437"/>
              </p:ext>
            </p:extLst>
          </p:nvPr>
        </p:nvGraphicFramePr>
        <p:xfrm>
          <a:off x="148366" y="628739"/>
          <a:ext cx="8744115" cy="4906887"/>
        </p:xfrm>
        <a:graphic>
          <a:graphicData uri="http://schemas.openxmlformats.org/drawingml/2006/table">
            <a:tbl>
              <a:tblPr firstRow="1" firstCol="1" bandRow="1">
                <a:tableStyleId>{7DF18680-E054-41AD-8BC1-D1AEF772440D}</a:tableStyleId>
              </a:tblPr>
              <a:tblGrid>
                <a:gridCol w="4776197">
                  <a:extLst>
                    <a:ext uri="{9D8B030D-6E8A-4147-A177-3AD203B41FA5}">
                      <a16:colId xmlns:a16="http://schemas.microsoft.com/office/drawing/2014/main" val="3758255675"/>
                    </a:ext>
                  </a:extLst>
                </a:gridCol>
                <a:gridCol w="1983959">
                  <a:extLst>
                    <a:ext uri="{9D8B030D-6E8A-4147-A177-3AD203B41FA5}">
                      <a16:colId xmlns:a16="http://schemas.microsoft.com/office/drawing/2014/main" val="2430331175"/>
                    </a:ext>
                  </a:extLst>
                </a:gridCol>
                <a:gridCol w="1983959">
                  <a:extLst>
                    <a:ext uri="{9D8B030D-6E8A-4147-A177-3AD203B41FA5}">
                      <a16:colId xmlns:a16="http://schemas.microsoft.com/office/drawing/2014/main" val="2406856190"/>
                    </a:ext>
                  </a:extLst>
                </a:gridCol>
              </a:tblGrid>
              <a:tr h="674833">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GROSS PROFIT MARGIN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2020</a:t>
                      </a:r>
                    </a:p>
                    <a:p>
                      <a:pPr algn="ct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17905024"/>
                  </a:ext>
                </a:extLst>
              </a:tr>
              <a:tr h="418660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Gross Profit  x 100</a:t>
                      </a:r>
                      <a:endParaRPr lang="en-GB" sz="1600" dirty="0">
                        <a:effectLst/>
                      </a:endParaRPr>
                    </a:p>
                    <a:p>
                      <a:pPr algn="l">
                        <a:lnSpc>
                          <a:spcPct val="115000"/>
                        </a:lnSpc>
                        <a:spcAft>
                          <a:spcPts val="0"/>
                        </a:spcAft>
                      </a:pPr>
                      <a:r>
                        <a:rPr lang="en-GB" sz="1600" dirty="0">
                          <a:effectLst/>
                        </a:rPr>
                        <a:t>     Revenue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much gross profit is made for each £1 of sales.</a:t>
                      </a:r>
                    </a:p>
                    <a:p>
                      <a:pPr algn="l">
                        <a:lnSpc>
                          <a:spcPct val="115000"/>
                        </a:lnSpc>
                        <a:spcAft>
                          <a:spcPts val="0"/>
                        </a:spcAft>
                      </a:pPr>
                      <a:r>
                        <a:rPr lang="en-GB" sz="1600" dirty="0">
                          <a:effectLst/>
                        </a:rPr>
                        <a:t> It indicates whether prices are being increased or decreased and/or the supply costs of ‘goods’ are increasing/decreasing.</a:t>
                      </a:r>
                    </a:p>
                    <a:p>
                      <a:pPr algn="l">
                        <a:lnSpc>
                          <a:spcPct val="115000"/>
                        </a:lnSpc>
                        <a:spcAft>
                          <a:spcPts val="0"/>
                        </a:spcAft>
                      </a:pPr>
                      <a:r>
                        <a:rPr lang="en-GB" sz="1600" dirty="0">
                          <a:effectLst/>
                        </a:rPr>
                        <a:t>Consequently, an increasing Gross Profit Margin is seen as a positive indicator of a company’s performance.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21919113"/>
                  </a:ext>
                </a:extLst>
              </a:tr>
            </a:tbl>
          </a:graphicData>
        </a:graphic>
      </p:graphicFrame>
      <p:sp>
        <p:nvSpPr>
          <p:cNvPr id="6" name="Slide Number Placeholder 5">
            <a:extLst>
              <a:ext uri="{FF2B5EF4-FFF2-40B4-BE49-F238E27FC236}">
                <a16:creationId xmlns:a16="http://schemas.microsoft.com/office/drawing/2014/main" id="{B0919FAA-1E0E-4F45-BEE2-431F61D5DFE3}"/>
              </a:ext>
            </a:extLst>
          </p:cNvPr>
          <p:cNvSpPr>
            <a:spLocks noGrp="1"/>
          </p:cNvSpPr>
          <p:nvPr>
            <p:ph type="sldNum" sz="quarter" idx="12"/>
          </p:nvPr>
        </p:nvSpPr>
        <p:spPr/>
        <p:txBody>
          <a:bodyPr/>
          <a:lstStyle/>
          <a:p>
            <a:fld id="{63A33278-8D2C-46E9-9145-8061F8ED03C5}" type="slidenum">
              <a:rPr lang="en-GB" smtClean="0"/>
              <a:t>9</a:t>
            </a:fld>
            <a:endParaRPr lang="en-GB" dirty="0"/>
          </a:p>
        </p:txBody>
      </p:sp>
      <p:sp>
        <p:nvSpPr>
          <p:cNvPr id="5" name="TextBox 4">
            <a:extLst>
              <a:ext uri="{FF2B5EF4-FFF2-40B4-BE49-F238E27FC236}">
                <a16:creationId xmlns:a16="http://schemas.microsoft.com/office/drawing/2014/main" id="{F6262737-2828-4FDC-95F0-25F3476EC14A}"/>
              </a:ext>
            </a:extLst>
          </p:cNvPr>
          <p:cNvSpPr txBox="1"/>
          <p:nvPr/>
        </p:nvSpPr>
        <p:spPr>
          <a:xfrm>
            <a:off x="6501468" y="2903673"/>
            <a:ext cx="1893776" cy="400110"/>
          </a:xfrm>
          <a:prstGeom prst="rect">
            <a:avLst/>
          </a:prstGeom>
          <a:noFill/>
        </p:spPr>
        <p:txBody>
          <a:bodyPr wrap="square" rtlCol="0">
            <a:spAutoFit/>
          </a:bodyPr>
          <a:lstStyle/>
          <a:p>
            <a:pPr algn="ctr"/>
            <a:r>
              <a:rPr lang="en-GB" sz="2000" u="sng" dirty="0">
                <a:solidFill>
                  <a:schemeClr val="bg2"/>
                </a:solidFill>
              </a:rPr>
              <a:t>   </a:t>
            </a:r>
            <a:endParaRPr lang="en-GB" sz="2000" dirty="0">
              <a:solidFill>
                <a:schemeClr val="bg2"/>
              </a:solidFill>
            </a:endParaRPr>
          </a:p>
        </p:txBody>
      </p:sp>
      <mc:AlternateContent xmlns:mc="http://schemas.openxmlformats.org/markup-compatibility/2006" xmlns:p14="http://schemas.microsoft.com/office/powerpoint/2010/main">
        <mc:Choice Requires="p14">
          <p:contentPart p14:bwMode="auto" r:id="rId3">
            <p14:nvContentPartPr>
              <p14:cNvPr id="129" name="Ink 128">
                <a:extLst>
                  <a:ext uri="{FF2B5EF4-FFF2-40B4-BE49-F238E27FC236}">
                    <a16:creationId xmlns:a16="http://schemas.microsoft.com/office/drawing/2014/main" id="{525D3432-313C-404B-8609-77C2B366AED0}"/>
                  </a:ext>
                </a:extLst>
              </p14:cNvPr>
              <p14:cNvContentPartPr/>
              <p14:nvPr/>
            </p14:nvContentPartPr>
            <p14:xfrm>
              <a:off x="7325794" y="4030147"/>
              <a:ext cx="54000" cy="27360"/>
            </p14:xfrm>
          </p:contentPart>
        </mc:Choice>
        <mc:Fallback xmlns="">
          <p:pic>
            <p:nvPicPr>
              <p:cNvPr id="129" name="Ink 128">
                <a:extLst>
                  <a:ext uri="{FF2B5EF4-FFF2-40B4-BE49-F238E27FC236}">
                    <a16:creationId xmlns:a16="http://schemas.microsoft.com/office/drawing/2014/main" id="{525D3432-313C-404B-8609-77C2B366AED0}"/>
                  </a:ext>
                </a:extLst>
              </p:cNvPr>
              <p:cNvPicPr/>
              <p:nvPr/>
            </p:nvPicPr>
            <p:blipFill>
              <a:blip r:embed="rId4"/>
              <a:stretch>
                <a:fillRect/>
              </a:stretch>
            </p:blipFill>
            <p:spPr>
              <a:xfrm>
                <a:off x="7316794" y="4021147"/>
                <a:ext cx="71640" cy="45000"/>
              </a:xfrm>
              <a:prstGeom prst="rect">
                <a:avLst/>
              </a:prstGeom>
            </p:spPr>
          </p:pic>
        </mc:Fallback>
      </mc:AlternateContent>
      <p:grpSp>
        <p:nvGrpSpPr>
          <p:cNvPr id="156" name="Group 155">
            <a:extLst>
              <a:ext uri="{FF2B5EF4-FFF2-40B4-BE49-F238E27FC236}">
                <a16:creationId xmlns:a16="http://schemas.microsoft.com/office/drawing/2014/main" id="{C16BE00F-848F-4E13-BC19-FF8C72F13731}"/>
              </a:ext>
            </a:extLst>
          </p:cNvPr>
          <p:cNvGrpSpPr/>
          <p:nvPr/>
        </p:nvGrpSpPr>
        <p:grpSpPr>
          <a:xfrm>
            <a:off x="5035529" y="2053842"/>
            <a:ext cx="1694160" cy="388440"/>
            <a:chOff x="5035529" y="2053842"/>
            <a:chExt cx="1694160" cy="388440"/>
          </a:xfrm>
        </p:grpSpPr>
        <mc:AlternateContent xmlns:mc="http://schemas.openxmlformats.org/markup-compatibility/2006" xmlns:p14="http://schemas.microsoft.com/office/powerpoint/2010/main">
          <mc:Choice Requires="p14">
            <p:contentPart p14:bwMode="auto" r:id="rId5">
              <p14:nvContentPartPr>
                <p14:cNvPr id="144" name="Ink 143">
                  <a:extLst>
                    <a:ext uri="{FF2B5EF4-FFF2-40B4-BE49-F238E27FC236}">
                      <a16:creationId xmlns:a16="http://schemas.microsoft.com/office/drawing/2014/main" id="{9B76783C-3627-4102-9517-CFCAFEA3474C}"/>
                    </a:ext>
                  </a:extLst>
                </p14:cNvPr>
                <p14:cNvContentPartPr/>
                <p14:nvPr/>
              </p14:nvContentPartPr>
              <p14:xfrm>
                <a:off x="5035529" y="2341122"/>
                <a:ext cx="1589400" cy="101160"/>
              </p14:xfrm>
            </p:contentPart>
          </mc:Choice>
          <mc:Fallback xmlns="">
            <p:pic>
              <p:nvPicPr>
                <p:cNvPr id="144" name="Ink 143">
                  <a:extLst>
                    <a:ext uri="{FF2B5EF4-FFF2-40B4-BE49-F238E27FC236}">
                      <a16:creationId xmlns:a16="http://schemas.microsoft.com/office/drawing/2014/main" id="{9B76783C-3627-4102-9517-CFCAFEA3474C}"/>
                    </a:ext>
                  </a:extLst>
                </p:cNvPr>
                <p:cNvPicPr/>
                <p:nvPr/>
              </p:nvPicPr>
              <p:blipFill>
                <a:blip r:embed="rId6"/>
                <a:stretch>
                  <a:fillRect/>
                </a:stretch>
              </p:blipFill>
              <p:spPr>
                <a:xfrm>
                  <a:off x="5026529" y="2332122"/>
                  <a:ext cx="1607040" cy="1188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45" name="Ink 144">
                  <a:extLst>
                    <a:ext uri="{FF2B5EF4-FFF2-40B4-BE49-F238E27FC236}">
                      <a16:creationId xmlns:a16="http://schemas.microsoft.com/office/drawing/2014/main" id="{E869F6B0-9824-475A-9D41-640DE7C7691C}"/>
                    </a:ext>
                  </a:extLst>
                </p14:cNvPr>
                <p14:cNvContentPartPr/>
                <p14:nvPr/>
              </p14:nvContentPartPr>
              <p14:xfrm>
                <a:off x="5128409" y="2053842"/>
                <a:ext cx="184320" cy="228960"/>
              </p14:xfrm>
            </p:contentPart>
          </mc:Choice>
          <mc:Fallback xmlns="">
            <p:pic>
              <p:nvPicPr>
                <p:cNvPr id="145" name="Ink 144">
                  <a:extLst>
                    <a:ext uri="{FF2B5EF4-FFF2-40B4-BE49-F238E27FC236}">
                      <a16:creationId xmlns:a16="http://schemas.microsoft.com/office/drawing/2014/main" id="{E869F6B0-9824-475A-9D41-640DE7C7691C}"/>
                    </a:ext>
                  </a:extLst>
                </p:cNvPr>
                <p:cNvPicPr/>
                <p:nvPr/>
              </p:nvPicPr>
              <p:blipFill>
                <a:blip r:embed="rId8"/>
                <a:stretch>
                  <a:fillRect/>
                </a:stretch>
              </p:blipFill>
              <p:spPr>
                <a:xfrm>
                  <a:off x="5119769" y="2045202"/>
                  <a:ext cx="201960" cy="2466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46" name="Ink 145">
                  <a:extLst>
                    <a:ext uri="{FF2B5EF4-FFF2-40B4-BE49-F238E27FC236}">
                      <a16:creationId xmlns:a16="http://schemas.microsoft.com/office/drawing/2014/main" id="{E4F2E567-F11A-42B8-9C19-A6F709AD9112}"/>
                    </a:ext>
                  </a:extLst>
                </p14:cNvPr>
                <p14:cNvContentPartPr/>
                <p14:nvPr/>
              </p14:nvContentPartPr>
              <p14:xfrm>
                <a:off x="5347649" y="2061402"/>
                <a:ext cx="95400" cy="214920"/>
              </p14:xfrm>
            </p:contentPart>
          </mc:Choice>
          <mc:Fallback xmlns="">
            <p:pic>
              <p:nvPicPr>
                <p:cNvPr id="146" name="Ink 145">
                  <a:extLst>
                    <a:ext uri="{FF2B5EF4-FFF2-40B4-BE49-F238E27FC236}">
                      <a16:creationId xmlns:a16="http://schemas.microsoft.com/office/drawing/2014/main" id="{E4F2E567-F11A-42B8-9C19-A6F709AD9112}"/>
                    </a:ext>
                  </a:extLst>
                </p:cNvPr>
                <p:cNvPicPr/>
                <p:nvPr/>
              </p:nvPicPr>
              <p:blipFill>
                <a:blip r:embed="rId10"/>
                <a:stretch>
                  <a:fillRect/>
                </a:stretch>
              </p:blipFill>
              <p:spPr>
                <a:xfrm>
                  <a:off x="5338649" y="2052762"/>
                  <a:ext cx="113040" cy="23256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47" name="Ink 146">
                  <a:extLst>
                    <a:ext uri="{FF2B5EF4-FFF2-40B4-BE49-F238E27FC236}">
                      <a16:creationId xmlns:a16="http://schemas.microsoft.com/office/drawing/2014/main" id="{27BA19B5-E2D8-49C8-933E-CDA6B1A38E58}"/>
                    </a:ext>
                  </a:extLst>
                </p14:cNvPr>
                <p14:cNvContentPartPr/>
                <p14:nvPr/>
              </p14:nvContentPartPr>
              <p14:xfrm>
                <a:off x="5448089" y="2229522"/>
                <a:ext cx="69120" cy="114120"/>
              </p14:xfrm>
            </p:contentPart>
          </mc:Choice>
          <mc:Fallback xmlns="">
            <p:pic>
              <p:nvPicPr>
                <p:cNvPr id="147" name="Ink 146">
                  <a:extLst>
                    <a:ext uri="{FF2B5EF4-FFF2-40B4-BE49-F238E27FC236}">
                      <a16:creationId xmlns:a16="http://schemas.microsoft.com/office/drawing/2014/main" id="{27BA19B5-E2D8-49C8-933E-CDA6B1A38E58}"/>
                    </a:ext>
                  </a:extLst>
                </p:cNvPr>
                <p:cNvPicPr/>
                <p:nvPr/>
              </p:nvPicPr>
              <p:blipFill>
                <a:blip r:embed="rId12"/>
                <a:stretch>
                  <a:fillRect/>
                </a:stretch>
              </p:blipFill>
              <p:spPr>
                <a:xfrm>
                  <a:off x="5439449" y="2220522"/>
                  <a:ext cx="86760" cy="13176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48" name="Ink 147">
                  <a:extLst>
                    <a:ext uri="{FF2B5EF4-FFF2-40B4-BE49-F238E27FC236}">
                      <a16:creationId xmlns:a16="http://schemas.microsoft.com/office/drawing/2014/main" id="{2CC6993A-A235-4209-88F4-89F70DAAA6A2}"/>
                    </a:ext>
                  </a:extLst>
                </p14:cNvPr>
                <p14:cNvContentPartPr/>
                <p14:nvPr/>
              </p14:nvContentPartPr>
              <p14:xfrm>
                <a:off x="5542409" y="2144202"/>
                <a:ext cx="101880" cy="133560"/>
              </p14:xfrm>
            </p:contentPart>
          </mc:Choice>
          <mc:Fallback xmlns="">
            <p:pic>
              <p:nvPicPr>
                <p:cNvPr id="148" name="Ink 147">
                  <a:extLst>
                    <a:ext uri="{FF2B5EF4-FFF2-40B4-BE49-F238E27FC236}">
                      <a16:creationId xmlns:a16="http://schemas.microsoft.com/office/drawing/2014/main" id="{2CC6993A-A235-4209-88F4-89F70DAAA6A2}"/>
                    </a:ext>
                  </a:extLst>
                </p:cNvPr>
                <p:cNvPicPr/>
                <p:nvPr/>
              </p:nvPicPr>
              <p:blipFill>
                <a:blip r:embed="rId14"/>
                <a:stretch>
                  <a:fillRect/>
                </a:stretch>
              </p:blipFill>
              <p:spPr>
                <a:xfrm>
                  <a:off x="5533769" y="2135202"/>
                  <a:ext cx="119520" cy="1512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49" name="Ink 148">
                  <a:extLst>
                    <a:ext uri="{FF2B5EF4-FFF2-40B4-BE49-F238E27FC236}">
                      <a16:creationId xmlns:a16="http://schemas.microsoft.com/office/drawing/2014/main" id="{7B098085-9596-44CF-8759-A14EA1DDB092}"/>
                    </a:ext>
                  </a:extLst>
                </p14:cNvPr>
                <p14:cNvContentPartPr/>
                <p14:nvPr/>
              </p14:nvContentPartPr>
              <p14:xfrm>
                <a:off x="5679929" y="2160762"/>
                <a:ext cx="117360" cy="108360"/>
              </p14:xfrm>
            </p:contentPart>
          </mc:Choice>
          <mc:Fallback xmlns="">
            <p:pic>
              <p:nvPicPr>
                <p:cNvPr id="149" name="Ink 148">
                  <a:extLst>
                    <a:ext uri="{FF2B5EF4-FFF2-40B4-BE49-F238E27FC236}">
                      <a16:creationId xmlns:a16="http://schemas.microsoft.com/office/drawing/2014/main" id="{7B098085-9596-44CF-8759-A14EA1DDB092}"/>
                    </a:ext>
                  </a:extLst>
                </p:cNvPr>
                <p:cNvPicPr/>
                <p:nvPr/>
              </p:nvPicPr>
              <p:blipFill>
                <a:blip r:embed="rId16"/>
                <a:stretch>
                  <a:fillRect/>
                </a:stretch>
              </p:blipFill>
              <p:spPr>
                <a:xfrm>
                  <a:off x="5670929" y="2151762"/>
                  <a:ext cx="135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50" name="Ink 149">
                  <a:extLst>
                    <a:ext uri="{FF2B5EF4-FFF2-40B4-BE49-F238E27FC236}">
                      <a16:creationId xmlns:a16="http://schemas.microsoft.com/office/drawing/2014/main" id="{E557EA81-834F-4EC2-A7D5-8009125FDA10}"/>
                    </a:ext>
                  </a:extLst>
                </p14:cNvPr>
                <p14:cNvContentPartPr/>
                <p14:nvPr/>
              </p14:nvContentPartPr>
              <p14:xfrm>
                <a:off x="5819609" y="2162562"/>
                <a:ext cx="121320" cy="112680"/>
              </p14:xfrm>
            </p:contentPart>
          </mc:Choice>
          <mc:Fallback xmlns="">
            <p:pic>
              <p:nvPicPr>
                <p:cNvPr id="150" name="Ink 149">
                  <a:extLst>
                    <a:ext uri="{FF2B5EF4-FFF2-40B4-BE49-F238E27FC236}">
                      <a16:creationId xmlns:a16="http://schemas.microsoft.com/office/drawing/2014/main" id="{E557EA81-834F-4EC2-A7D5-8009125FDA10}"/>
                    </a:ext>
                  </a:extLst>
                </p:cNvPr>
                <p:cNvPicPr/>
                <p:nvPr/>
              </p:nvPicPr>
              <p:blipFill>
                <a:blip r:embed="rId18"/>
                <a:stretch>
                  <a:fillRect/>
                </a:stretch>
              </p:blipFill>
              <p:spPr>
                <a:xfrm>
                  <a:off x="5810969" y="2153562"/>
                  <a:ext cx="138960" cy="13032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51" name="Ink 150">
                  <a:extLst>
                    <a:ext uri="{FF2B5EF4-FFF2-40B4-BE49-F238E27FC236}">
                      <a16:creationId xmlns:a16="http://schemas.microsoft.com/office/drawing/2014/main" id="{F3981695-F621-4144-BACB-27DA872B682E}"/>
                    </a:ext>
                  </a:extLst>
                </p14:cNvPr>
                <p14:cNvContentPartPr/>
                <p14:nvPr/>
              </p14:nvContentPartPr>
              <p14:xfrm>
                <a:off x="6084929" y="2165442"/>
                <a:ext cx="84960" cy="82800"/>
              </p14:xfrm>
            </p:contentPart>
          </mc:Choice>
          <mc:Fallback xmlns="">
            <p:pic>
              <p:nvPicPr>
                <p:cNvPr id="151" name="Ink 150">
                  <a:extLst>
                    <a:ext uri="{FF2B5EF4-FFF2-40B4-BE49-F238E27FC236}">
                      <a16:creationId xmlns:a16="http://schemas.microsoft.com/office/drawing/2014/main" id="{F3981695-F621-4144-BACB-27DA872B682E}"/>
                    </a:ext>
                  </a:extLst>
                </p:cNvPr>
                <p:cNvPicPr/>
                <p:nvPr/>
              </p:nvPicPr>
              <p:blipFill>
                <a:blip r:embed="rId20"/>
                <a:stretch>
                  <a:fillRect/>
                </a:stretch>
              </p:blipFill>
              <p:spPr>
                <a:xfrm>
                  <a:off x="6075929" y="2156802"/>
                  <a:ext cx="102600" cy="10044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52" name="Ink 151">
                  <a:extLst>
                    <a:ext uri="{FF2B5EF4-FFF2-40B4-BE49-F238E27FC236}">
                      <a16:creationId xmlns:a16="http://schemas.microsoft.com/office/drawing/2014/main" id="{3406B435-BDA2-412E-998C-3F8419D4EF5B}"/>
                    </a:ext>
                  </a:extLst>
                </p14:cNvPr>
                <p14:cNvContentPartPr/>
                <p14:nvPr/>
              </p14:nvContentPartPr>
              <p14:xfrm>
                <a:off x="6039929" y="2178042"/>
                <a:ext cx="186840" cy="50040"/>
              </p14:xfrm>
            </p:contentPart>
          </mc:Choice>
          <mc:Fallback xmlns="">
            <p:pic>
              <p:nvPicPr>
                <p:cNvPr id="152" name="Ink 151">
                  <a:extLst>
                    <a:ext uri="{FF2B5EF4-FFF2-40B4-BE49-F238E27FC236}">
                      <a16:creationId xmlns:a16="http://schemas.microsoft.com/office/drawing/2014/main" id="{3406B435-BDA2-412E-998C-3F8419D4EF5B}"/>
                    </a:ext>
                  </a:extLst>
                </p:cNvPr>
                <p:cNvPicPr/>
                <p:nvPr/>
              </p:nvPicPr>
              <p:blipFill>
                <a:blip r:embed="rId22"/>
                <a:stretch>
                  <a:fillRect/>
                </a:stretch>
              </p:blipFill>
              <p:spPr>
                <a:xfrm>
                  <a:off x="6030929" y="2169042"/>
                  <a:ext cx="204480" cy="6768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53" name="Ink 152">
                  <a:extLst>
                    <a:ext uri="{FF2B5EF4-FFF2-40B4-BE49-F238E27FC236}">
                      <a16:creationId xmlns:a16="http://schemas.microsoft.com/office/drawing/2014/main" id="{1063D1A9-ABD6-4F92-A1C3-EBEEB43FB0A2}"/>
                    </a:ext>
                  </a:extLst>
                </p14:cNvPr>
                <p14:cNvContentPartPr/>
                <p14:nvPr/>
              </p14:nvContentPartPr>
              <p14:xfrm>
                <a:off x="6278249" y="2080842"/>
                <a:ext cx="27720" cy="171360"/>
              </p14:xfrm>
            </p:contentPart>
          </mc:Choice>
          <mc:Fallback xmlns="">
            <p:pic>
              <p:nvPicPr>
                <p:cNvPr id="153" name="Ink 152">
                  <a:extLst>
                    <a:ext uri="{FF2B5EF4-FFF2-40B4-BE49-F238E27FC236}">
                      <a16:creationId xmlns:a16="http://schemas.microsoft.com/office/drawing/2014/main" id="{1063D1A9-ABD6-4F92-A1C3-EBEEB43FB0A2}"/>
                    </a:ext>
                  </a:extLst>
                </p:cNvPr>
                <p:cNvPicPr/>
                <p:nvPr/>
              </p:nvPicPr>
              <p:blipFill>
                <a:blip r:embed="rId24"/>
                <a:stretch>
                  <a:fillRect/>
                </a:stretch>
              </p:blipFill>
              <p:spPr>
                <a:xfrm>
                  <a:off x="6269249" y="2072202"/>
                  <a:ext cx="45360" cy="18900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54" name="Ink 153">
                  <a:extLst>
                    <a:ext uri="{FF2B5EF4-FFF2-40B4-BE49-F238E27FC236}">
                      <a16:creationId xmlns:a16="http://schemas.microsoft.com/office/drawing/2014/main" id="{E813B7AF-E829-434C-8C54-E1DDB8A616F5}"/>
                    </a:ext>
                  </a:extLst>
                </p14:cNvPr>
                <p14:cNvContentPartPr/>
                <p14:nvPr/>
              </p14:nvContentPartPr>
              <p14:xfrm>
                <a:off x="6370049" y="2123682"/>
                <a:ext cx="140760" cy="124920"/>
              </p14:xfrm>
            </p:contentPart>
          </mc:Choice>
          <mc:Fallback xmlns="">
            <p:pic>
              <p:nvPicPr>
                <p:cNvPr id="154" name="Ink 153">
                  <a:extLst>
                    <a:ext uri="{FF2B5EF4-FFF2-40B4-BE49-F238E27FC236}">
                      <a16:creationId xmlns:a16="http://schemas.microsoft.com/office/drawing/2014/main" id="{E813B7AF-E829-434C-8C54-E1DDB8A616F5}"/>
                    </a:ext>
                  </a:extLst>
                </p:cNvPr>
                <p:cNvPicPr/>
                <p:nvPr/>
              </p:nvPicPr>
              <p:blipFill>
                <a:blip r:embed="rId26"/>
                <a:stretch>
                  <a:fillRect/>
                </a:stretch>
              </p:blipFill>
              <p:spPr>
                <a:xfrm>
                  <a:off x="6361409" y="2115042"/>
                  <a:ext cx="158400" cy="14256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55" name="Ink 154">
                  <a:extLst>
                    <a:ext uri="{FF2B5EF4-FFF2-40B4-BE49-F238E27FC236}">
                      <a16:creationId xmlns:a16="http://schemas.microsoft.com/office/drawing/2014/main" id="{AA3B3381-A239-47C1-A796-0236FEC9810A}"/>
                    </a:ext>
                  </a:extLst>
                </p14:cNvPr>
                <p14:cNvContentPartPr/>
                <p14:nvPr/>
              </p14:nvContentPartPr>
              <p14:xfrm>
                <a:off x="6581369" y="2095602"/>
                <a:ext cx="148320" cy="123840"/>
              </p14:xfrm>
            </p:contentPart>
          </mc:Choice>
          <mc:Fallback xmlns="">
            <p:pic>
              <p:nvPicPr>
                <p:cNvPr id="155" name="Ink 154">
                  <a:extLst>
                    <a:ext uri="{FF2B5EF4-FFF2-40B4-BE49-F238E27FC236}">
                      <a16:creationId xmlns:a16="http://schemas.microsoft.com/office/drawing/2014/main" id="{AA3B3381-A239-47C1-A796-0236FEC9810A}"/>
                    </a:ext>
                  </a:extLst>
                </p:cNvPr>
                <p:cNvPicPr/>
                <p:nvPr/>
              </p:nvPicPr>
              <p:blipFill>
                <a:blip r:embed="rId28"/>
                <a:stretch>
                  <a:fillRect/>
                </a:stretch>
              </p:blipFill>
              <p:spPr>
                <a:xfrm>
                  <a:off x="6572729" y="2086962"/>
                  <a:ext cx="165960" cy="141480"/>
                </a:xfrm>
                <a:prstGeom prst="rect">
                  <a:avLst/>
                </a:prstGeom>
              </p:spPr>
            </p:pic>
          </mc:Fallback>
        </mc:AlternateContent>
      </p:grpSp>
      <p:grpSp>
        <p:nvGrpSpPr>
          <p:cNvPr id="165" name="Group 164">
            <a:extLst>
              <a:ext uri="{FF2B5EF4-FFF2-40B4-BE49-F238E27FC236}">
                <a16:creationId xmlns:a16="http://schemas.microsoft.com/office/drawing/2014/main" id="{DF275366-2D9A-4DB9-AFDC-65FD24CF49FC}"/>
              </a:ext>
            </a:extLst>
          </p:cNvPr>
          <p:cNvGrpSpPr/>
          <p:nvPr/>
        </p:nvGrpSpPr>
        <p:grpSpPr>
          <a:xfrm>
            <a:off x="5098169" y="2577642"/>
            <a:ext cx="1187640" cy="286560"/>
            <a:chOff x="5098169" y="2577642"/>
            <a:chExt cx="1187640" cy="286560"/>
          </a:xfrm>
        </p:grpSpPr>
        <mc:AlternateContent xmlns:mc="http://schemas.openxmlformats.org/markup-compatibility/2006" xmlns:p14="http://schemas.microsoft.com/office/powerpoint/2010/main">
          <mc:Choice Requires="p14">
            <p:contentPart p14:bwMode="auto" r:id="rId29">
              <p14:nvContentPartPr>
                <p14:cNvPr id="157" name="Ink 156">
                  <a:extLst>
                    <a:ext uri="{FF2B5EF4-FFF2-40B4-BE49-F238E27FC236}">
                      <a16:creationId xmlns:a16="http://schemas.microsoft.com/office/drawing/2014/main" id="{3A66ED4A-1EFF-4E40-ABF9-2E6B787BEAA6}"/>
                    </a:ext>
                  </a:extLst>
                </p14:cNvPr>
                <p14:cNvContentPartPr/>
                <p14:nvPr/>
              </p14:nvContentPartPr>
              <p14:xfrm>
                <a:off x="5098169" y="2577642"/>
                <a:ext cx="150840" cy="231120"/>
              </p14:xfrm>
            </p:contentPart>
          </mc:Choice>
          <mc:Fallback xmlns="">
            <p:pic>
              <p:nvPicPr>
                <p:cNvPr id="157" name="Ink 156">
                  <a:extLst>
                    <a:ext uri="{FF2B5EF4-FFF2-40B4-BE49-F238E27FC236}">
                      <a16:creationId xmlns:a16="http://schemas.microsoft.com/office/drawing/2014/main" id="{3A66ED4A-1EFF-4E40-ABF9-2E6B787BEAA6}"/>
                    </a:ext>
                  </a:extLst>
                </p:cNvPr>
                <p:cNvPicPr/>
                <p:nvPr/>
              </p:nvPicPr>
              <p:blipFill>
                <a:blip r:embed="rId30"/>
                <a:stretch>
                  <a:fillRect/>
                </a:stretch>
              </p:blipFill>
              <p:spPr>
                <a:xfrm>
                  <a:off x="5089169" y="2569002"/>
                  <a:ext cx="168480" cy="24876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158" name="Ink 157">
                  <a:extLst>
                    <a:ext uri="{FF2B5EF4-FFF2-40B4-BE49-F238E27FC236}">
                      <a16:creationId xmlns:a16="http://schemas.microsoft.com/office/drawing/2014/main" id="{5039EAEA-2001-4E60-B169-4F941419FC0F}"/>
                    </a:ext>
                  </a:extLst>
                </p14:cNvPr>
                <p14:cNvContentPartPr/>
                <p14:nvPr/>
              </p14:nvContentPartPr>
              <p14:xfrm>
                <a:off x="5269529" y="2671602"/>
                <a:ext cx="129960" cy="138600"/>
              </p14:xfrm>
            </p:contentPart>
          </mc:Choice>
          <mc:Fallback xmlns="">
            <p:pic>
              <p:nvPicPr>
                <p:cNvPr id="158" name="Ink 157">
                  <a:extLst>
                    <a:ext uri="{FF2B5EF4-FFF2-40B4-BE49-F238E27FC236}">
                      <a16:creationId xmlns:a16="http://schemas.microsoft.com/office/drawing/2014/main" id="{5039EAEA-2001-4E60-B169-4F941419FC0F}"/>
                    </a:ext>
                  </a:extLst>
                </p:cNvPr>
                <p:cNvPicPr/>
                <p:nvPr/>
              </p:nvPicPr>
              <p:blipFill>
                <a:blip r:embed="rId32"/>
                <a:stretch>
                  <a:fillRect/>
                </a:stretch>
              </p:blipFill>
              <p:spPr>
                <a:xfrm>
                  <a:off x="5260889" y="2662602"/>
                  <a:ext cx="147600" cy="15624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159" name="Ink 158">
                  <a:extLst>
                    <a:ext uri="{FF2B5EF4-FFF2-40B4-BE49-F238E27FC236}">
                      <a16:creationId xmlns:a16="http://schemas.microsoft.com/office/drawing/2014/main" id="{D32882C9-BF51-4AD9-89DA-92BCFCC60247}"/>
                    </a:ext>
                  </a:extLst>
                </p14:cNvPr>
                <p14:cNvContentPartPr/>
                <p14:nvPr/>
              </p14:nvContentPartPr>
              <p14:xfrm>
                <a:off x="5434049" y="2667282"/>
                <a:ext cx="160200" cy="138960"/>
              </p14:xfrm>
            </p:contentPart>
          </mc:Choice>
          <mc:Fallback xmlns="">
            <p:pic>
              <p:nvPicPr>
                <p:cNvPr id="159" name="Ink 158">
                  <a:extLst>
                    <a:ext uri="{FF2B5EF4-FFF2-40B4-BE49-F238E27FC236}">
                      <a16:creationId xmlns:a16="http://schemas.microsoft.com/office/drawing/2014/main" id="{D32882C9-BF51-4AD9-89DA-92BCFCC60247}"/>
                    </a:ext>
                  </a:extLst>
                </p:cNvPr>
                <p:cNvPicPr/>
                <p:nvPr/>
              </p:nvPicPr>
              <p:blipFill>
                <a:blip r:embed="rId34"/>
                <a:stretch>
                  <a:fillRect/>
                </a:stretch>
              </p:blipFill>
              <p:spPr>
                <a:xfrm>
                  <a:off x="5425409" y="2658642"/>
                  <a:ext cx="177840" cy="15660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160" name="Ink 159">
                  <a:extLst>
                    <a:ext uri="{FF2B5EF4-FFF2-40B4-BE49-F238E27FC236}">
                      <a16:creationId xmlns:a16="http://schemas.microsoft.com/office/drawing/2014/main" id="{F37735B0-3BCE-4971-BB2E-4B3C7A1B7777}"/>
                    </a:ext>
                  </a:extLst>
                </p14:cNvPr>
                <p14:cNvContentPartPr/>
                <p14:nvPr/>
              </p14:nvContentPartPr>
              <p14:xfrm>
                <a:off x="5601089" y="2782122"/>
                <a:ext cx="61920" cy="82080"/>
              </p14:xfrm>
            </p:contentPart>
          </mc:Choice>
          <mc:Fallback xmlns="">
            <p:pic>
              <p:nvPicPr>
                <p:cNvPr id="160" name="Ink 159">
                  <a:extLst>
                    <a:ext uri="{FF2B5EF4-FFF2-40B4-BE49-F238E27FC236}">
                      <a16:creationId xmlns:a16="http://schemas.microsoft.com/office/drawing/2014/main" id="{F37735B0-3BCE-4971-BB2E-4B3C7A1B7777}"/>
                    </a:ext>
                  </a:extLst>
                </p:cNvPr>
                <p:cNvPicPr/>
                <p:nvPr/>
              </p:nvPicPr>
              <p:blipFill>
                <a:blip r:embed="rId36"/>
                <a:stretch>
                  <a:fillRect/>
                </a:stretch>
              </p:blipFill>
              <p:spPr>
                <a:xfrm>
                  <a:off x="5592089" y="2773482"/>
                  <a:ext cx="79560" cy="9972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161" name="Ink 160">
                  <a:extLst>
                    <a:ext uri="{FF2B5EF4-FFF2-40B4-BE49-F238E27FC236}">
                      <a16:creationId xmlns:a16="http://schemas.microsoft.com/office/drawing/2014/main" id="{CE13C90D-5C04-46D2-9E50-2C341A816958}"/>
                    </a:ext>
                  </a:extLst>
                </p14:cNvPr>
                <p14:cNvContentPartPr/>
                <p14:nvPr/>
              </p14:nvContentPartPr>
              <p14:xfrm>
                <a:off x="5731409" y="2675202"/>
                <a:ext cx="133200" cy="118800"/>
              </p14:xfrm>
            </p:contentPart>
          </mc:Choice>
          <mc:Fallback xmlns="">
            <p:pic>
              <p:nvPicPr>
                <p:cNvPr id="161" name="Ink 160">
                  <a:extLst>
                    <a:ext uri="{FF2B5EF4-FFF2-40B4-BE49-F238E27FC236}">
                      <a16:creationId xmlns:a16="http://schemas.microsoft.com/office/drawing/2014/main" id="{CE13C90D-5C04-46D2-9E50-2C341A816958}"/>
                    </a:ext>
                  </a:extLst>
                </p:cNvPr>
                <p:cNvPicPr/>
                <p:nvPr/>
              </p:nvPicPr>
              <p:blipFill>
                <a:blip r:embed="rId38"/>
                <a:stretch>
                  <a:fillRect/>
                </a:stretch>
              </p:blipFill>
              <p:spPr>
                <a:xfrm>
                  <a:off x="5722769" y="2666562"/>
                  <a:ext cx="150840" cy="13644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163" name="Ink 162">
                  <a:extLst>
                    <a:ext uri="{FF2B5EF4-FFF2-40B4-BE49-F238E27FC236}">
                      <a16:creationId xmlns:a16="http://schemas.microsoft.com/office/drawing/2014/main" id="{A08AB387-78C9-4A49-A654-585A0F77F1A8}"/>
                    </a:ext>
                  </a:extLst>
                </p14:cNvPr>
                <p14:cNvContentPartPr/>
                <p14:nvPr/>
              </p14:nvContentPartPr>
              <p14:xfrm>
                <a:off x="5888729" y="2654682"/>
                <a:ext cx="162000" cy="122400"/>
              </p14:xfrm>
            </p:contentPart>
          </mc:Choice>
          <mc:Fallback xmlns="">
            <p:pic>
              <p:nvPicPr>
                <p:cNvPr id="163" name="Ink 162">
                  <a:extLst>
                    <a:ext uri="{FF2B5EF4-FFF2-40B4-BE49-F238E27FC236}">
                      <a16:creationId xmlns:a16="http://schemas.microsoft.com/office/drawing/2014/main" id="{A08AB387-78C9-4A49-A654-585A0F77F1A8}"/>
                    </a:ext>
                  </a:extLst>
                </p:cNvPr>
                <p:cNvPicPr/>
                <p:nvPr/>
              </p:nvPicPr>
              <p:blipFill>
                <a:blip r:embed="rId40"/>
                <a:stretch>
                  <a:fillRect/>
                </a:stretch>
              </p:blipFill>
              <p:spPr>
                <a:xfrm>
                  <a:off x="5879729" y="2645682"/>
                  <a:ext cx="179640" cy="14004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164" name="Ink 163">
                  <a:extLst>
                    <a:ext uri="{FF2B5EF4-FFF2-40B4-BE49-F238E27FC236}">
                      <a16:creationId xmlns:a16="http://schemas.microsoft.com/office/drawing/2014/main" id="{F6BFC1CE-922F-42E5-B103-653E1F6F6CEB}"/>
                    </a:ext>
                  </a:extLst>
                </p14:cNvPr>
                <p14:cNvContentPartPr/>
                <p14:nvPr/>
              </p14:nvContentPartPr>
              <p14:xfrm>
                <a:off x="6105449" y="2605362"/>
                <a:ext cx="180360" cy="151200"/>
              </p14:xfrm>
            </p:contentPart>
          </mc:Choice>
          <mc:Fallback xmlns="">
            <p:pic>
              <p:nvPicPr>
                <p:cNvPr id="164" name="Ink 163">
                  <a:extLst>
                    <a:ext uri="{FF2B5EF4-FFF2-40B4-BE49-F238E27FC236}">
                      <a16:creationId xmlns:a16="http://schemas.microsoft.com/office/drawing/2014/main" id="{F6BFC1CE-922F-42E5-B103-653E1F6F6CEB}"/>
                    </a:ext>
                  </a:extLst>
                </p:cNvPr>
                <p:cNvPicPr/>
                <p:nvPr/>
              </p:nvPicPr>
              <p:blipFill>
                <a:blip r:embed="rId42"/>
                <a:stretch>
                  <a:fillRect/>
                </a:stretch>
              </p:blipFill>
              <p:spPr>
                <a:xfrm>
                  <a:off x="6096449" y="2596362"/>
                  <a:ext cx="198000" cy="1688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43">
            <p14:nvContentPartPr>
              <p14:cNvPr id="166" name="Ink 165">
                <a:extLst>
                  <a:ext uri="{FF2B5EF4-FFF2-40B4-BE49-F238E27FC236}">
                    <a16:creationId xmlns:a16="http://schemas.microsoft.com/office/drawing/2014/main" id="{28E25192-8FA8-4F5A-A68B-2761932809AF}"/>
                  </a:ext>
                </a:extLst>
              </p14:cNvPr>
              <p14:cNvContentPartPr/>
              <p14:nvPr/>
            </p14:nvContentPartPr>
            <p14:xfrm>
              <a:off x="5141009" y="3356322"/>
              <a:ext cx="114840" cy="10080"/>
            </p14:xfrm>
          </p:contentPart>
        </mc:Choice>
        <mc:Fallback xmlns="">
          <p:pic>
            <p:nvPicPr>
              <p:cNvPr id="166" name="Ink 165">
                <a:extLst>
                  <a:ext uri="{FF2B5EF4-FFF2-40B4-BE49-F238E27FC236}">
                    <a16:creationId xmlns:a16="http://schemas.microsoft.com/office/drawing/2014/main" id="{28E25192-8FA8-4F5A-A68B-2761932809AF}"/>
                  </a:ext>
                </a:extLst>
              </p:cNvPr>
              <p:cNvPicPr/>
              <p:nvPr/>
            </p:nvPicPr>
            <p:blipFill>
              <a:blip r:embed="rId44"/>
              <a:stretch>
                <a:fillRect/>
              </a:stretch>
            </p:blipFill>
            <p:spPr>
              <a:xfrm>
                <a:off x="5132009" y="3347682"/>
                <a:ext cx="132480" cy="2772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167" name="Ink 166">
                <a:extLst>
                  <a:ext uri="{FF2B5EF4-FFF2-40B4-BE49-F238E27FC236}">
                    <a16:creationId xmlns:a16="http://schemas.microsoft.com/office/drawing/2014/main" id="{8A8299F9-B7AE-415B-9F83-9E3C63782709}"/>
                  </a:ext>
                </a:extLst>
              </p14:cNvPr>
              <p14:cNvContentPartPr/>
              <p14:nvPr/>
            </p14:nvContentPartPr>
            <p14:xfrm>
              <a:off x="5122289" y="3449922"/>
              <a:ext cx="132840" cy="18360"/>
            </p14:xfrm>
          </p:contentPart>
        </mc:Choice>
        <mc:Fallback xmlns="">
          <p:pic>
            <p:nvPicPr>
              <p:cNvPr id="167" name="Ink 166">
                <a:extLst>
                  <a:ext uri="{FF2B5EF4-FFF2-40B4-BE49-F238E27FC236}">
                    <a16:creationId xmlns:a16="http://schemas.microsoft.com/office/drawing/2014/main" id="{8A8299F9-B7AE-415B-9F83-9E3C63782709}"/>
                  </a:ext>
                </a:extLst>
              </p:cNvPr>
              <p:cNvPicPr/>
              <p:nvPr/>
            </p:nvPicPr>
            <p:blipFill>
              <a:blip r:embed="rId46"/>
              <a:stretch>
                <a:fillRect/>
              </a:stretch>
            </p:blipFill>
            <p:spPr>
              <a:xfrm>
                <a:off x="5113289" y="3441282"/>
                <a:ext cx="150480" cy="36000"/>
              </a:xfrm>
              <a:prstGeom prst="rect">
                <a:avLst/>
              </a:prstGeom>
            </p:spPr>
          </p:pic>
        </mc:Fallback>
      </mc:AlternateContent>
      <p:grpSp>
        <p:nvGrpSpPr>
          <p:cNvPr id="173" name="Group 172">
            <a:extLst>
              <a:ext uri="{FF2B5EF4-FFF2-40B4-BE49-F238E27FC236}">
                <a16:creationId xmlns:a16="http://schemas.microsoft.com/office/drawing/2014/main" id="{F9000451-FA9B-4423-A33D-131F87402AC4}"/>
              </a:ext>
            </a:extLst>
          </p:cNvPr>
          <p:cNvGrpSpPr/>
          <p:nvPr/>
        </p:nvGrpSpPr>
        <p:grpSpPr>
          <a:xfrm>
            <a:off x="5496329" y="3124842"/>
            <a:ext cx="800640" cy="459360"/>
            <a:chOff x="5496329" y="3124842"/>
            <a:chExt cx="800640" cy="459360"/>
          </a:xfrm>
        </p:grpSpPr>
        <mc:AlternateContent xmlns:mc="http://schemas.openxmlformats.org/markup-compatibility/2006" xmlns:p14="http://schemas.microsoft.com/office/powerpoint/2010/main">
          <mc:Choice Requires="p14">
            <p:contentPart p14:bwMode="auto" r:id="rId47">
              <p14:nvContentPartPr>
                <p14:cNvPr id="168" name="Ink 167">
                  <a:extLst>
                    <a:ext uri="{FF2B5EF4-FFF2-40B4-BE49-F238E27FC236}">
                      <a16:creationId xmlns:a16="http://schemas.microsoft.com/office/drawing/2014/main" id="{E7D4E51F-0DFC-4647-B867-31CB4C5E6379}"/>
                    </a:ext>
                  </a:extLst>
                </p14:cNvPr>
                <p14:cNvContentPartPr/>
                <p14:nvPr/>
              </p14:nvContentPartPr>
              <p14:xfrm>
                <a:off x="5496329" y="3247602"/>
                <a:ext cx="169200" cy="209880"/>
              </p14:xfrm>
            </p:contentPart>
          </mc:Choice>
          <mc:Fallback xmlns="">
            <p:pic>
              <p:nvPicPr>
                <p:cNvPr id="168" name="Ink 167">
                  <a:extLst>
                    <a:ext uri="{FF2B5EF4-FFF2-40B4-BE49-F238E27FC236}">
                      <a16:creationId xmlns:a16="http://schemas.microsoft.com/office/drawing/2014/main" id="{E7D4E51F-0DFC-4647-B867-31CB4C5E6379}"/>
                    </a:ext>
                  </a:extLst>
                </p:cNvPr>
                <p:cNvPicPr/>
                <p:nvPr/>
              </p:nvPicPr>
              <p:blipFill>
                <a:blip r:embed="rId48"/>
                <a:stretch>
                  <a:fillRect/>
                </a:stretch>
              </p:blipFill>
              <p:spPr>
                <a:xfrm>
                  <a:off x="5487329" y="3238602"/>
                  <a:ext cx="186840" cy="22752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169" name="Ink 168">
                  <a:extLst>
                    <a:ext uri="{FF2B5EF4-FFF2-40B4-BE49-F238E27FC236}">
                      <a16:creationId xmlns:a16="http://schemas.microsoft.com/office/drawing/2014/main" id="{1C119862-CFB4-4233-9602-ABEB78F62F38}"/>
                    </a:ext>
                  </a:extLst>
                </p14:cNvPr>
                <p14:cNvContentPartPr/>
                <p14:nvPr/>
              </p14:nvContentPartPr>
              <p14:xfrm>
                <a:off x="5702249" y="3293322"/>
                <a:ext cx="240120" cy="142200"/>
              </p14:xfrm>
            </p:contentPart>
          </mc:Choice>
          <mc:Fallback xmlns="">
            <p:pic>
              <p:nvPicPr>
                <p:cNvPr id="169" name="Ink 168">
                  <a:extLst>
                    <a:ext uri="{FF2B5EF4-FFF2-40B4-BE49-F238E27FC236}">
                      <a16:creationId xmlns:a16="http://schemas.microsoft.com/office/drawing/2014/main" id="{1C119862-CFB4-4233-9602-ABEB78F62F38}"/>
                    </a:ext>
                  </a:extLst>
                </p:cNvPr>
                <p:cNvPicPr/>
                <p:nvPr/>
              </p:nvPicPr>
              <p:blipFill>
                <a:blip r:embed="rId50"/>
                <a:stretch>
                  <a:fillRect/>
                </a:stretch>
              </p:blipFill>
              <p:spPr>
                <a:xfrm>
                  <a:off x="5693249" y="3284322"/>
                  <a:ext cx="257760" cy="15984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170" name="Ink 169">
                  <a:extLst>
                    <a:ext uri="{FF2B5EF4-FFF2-40B4-BE49-F238E27FC236}">
                      <a16:creationId xmlns:a16="http://schemas.microsoft.com/office/drawing/2014/main" id="{1B72061A-4B57-454D-B330-746B42FC437F}"/>
                    </a:ext>
                  </a:extLst>
                </p14:cNvPr>
                <p14:cNvContentPartPr/>
                <p14:nvPr/>
              </p14:nvContentPartPr>
              <p14:xfrm>
                <a:off x="6037049" y="3211602"/>
                <a:ext cx="100440" cy="345600"/>
              </p14:xfrm>
            </p:contentPart>
          </mc:Choice>
          <mc:Fallback xmlns="">
            <p:pic>
              <p:nvPicPr>
                <p:cNvPr id="170" name="Ink 169">
                  <a:extLst>
                    <a:ext uri="{FF2B5EF4-FFF2-40B4-BE49-F238E27FC236}">
                      <a16:creationId xmlns:a16="http://schemas.microsoft.com/office/drawing/2014/main" id="{1B72061A-4B57-454D-B330-746B42FC437F}"/>
                    </a:ext>
                  </a:extLst>
                </p:cNvPr>
                <p:cNvPicPr/>
                <p:nvPr/>
              </p:nvPicPr>
              <p:blipFill>
                <a:blip r:embed="rId52"/>
                <a:stretch>
                  <a:fillRect/>
                </a:stretch>
              </p:blipFill>
              <p:spPr>
                <a:xfrm>
                  <a:off x="6028049" y="3202602"/>
                  <a:ext cx="118080" cy="36324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171" name="Ink 170">
                  <a:extLst>
                    <a:ext uri="{FF2B5EF4-FFF2-40B4-BE49-F238E27FC236}">
                      <a16:creationId xmlns:a16="http://schemas.microsoft.com/office/drawing/2014/main" id="{97CCF3E3-C549-4F22-B2AF-A2DDDE12CAF5}"/>
                    </a:ext>
                  </a:extLst>
                </p14:cNvPr>
                <p14:cNvContentPartPr/>
                <p14:nvPr/>
              </p14:nvContentPartPr>
              <p14:xfrm>
                <a:off x="5821049" y="3124842"/>
                <a:ext cx="136440" cy="73080"/>
              </p14:xfrm>
            </p:contentPart>
          </mc:Choice>
          <mc:Fallback xmlns="">
            <p:pic>
              <p:nvPicPr>
                <p:cNvPr id="171" name="Ink 170">
                  <a:extLst>
                    <a:ext uri="{FF2B5EF4-FFF2-40B4-BE49-F238E27FC236}">
                      <a16:creationId xmlns:a16="http://schemas.microsoft.com/office/drawing/2014/main" id="{97CCF3E3-C549-4F22-B2AF-A2DDDE12CAF5}"/>
                    </a:ext>
                  </a:extLst>
                </p:cNvPr>
                <p:cNvPicPr/>
                <p:nvPr/>
              </p:nvPicPr>
              <p:blipFill>
                <a:blip r:embed="rId54"/>
                <a:stretch>
                  <a:fillRect/>
                </a:stretch>
              </p:blipFill>
              <p:spPr>
                <a:xfrm>
                  <a:off x="5812049" y="3116202"/>
                  <a:ext cx="154080" cy="9072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172" name="Ink 171">
                  <a:extLst>
                    <a:ext uri="{FF2B5EF4-FFF2-40B4-BE49-F238E27FC236}">
                      <a16:creationId xmlns:a16="http://schemas.microsoft.com/office/drawing/2014/main" id="{982F7335-E026-4128-A66A-76AFCF264254}"/>
                    </a:ext>
                  </a:extLst>
                </p14:cNvPr>
                <p14:cNvContentPartPr/>
                <p14:nvPr/>
              </p14:nvContentPartPr>
              <p14:xfrm>
                <a:off x="6160889" y="3498162"/>
                <a:ext cx="136080" cy="86040"/>
              </p14:xfrm>
            </p:contentPart>
          </mc:Choice>
          <mc:Fallback xmlns="">
            <p:pic>
              <p:nvPicPr>
                <p:cNvPr id="172" name="Ink 171">
                  <a:extLst>
                    <a:ext uri="{FF2B5EF4-FFF2-40B4-BE49-F238E27FC236}">
                      <a16:creationId xmlns:a16="http://schemas.microsoft.com/office/drawing/2014/main" id="{982F7335-E026-4128-A66A-76AFCF264254}"/>
                    </a:ext>
                  </a:extLst>
                </p:cNvPr>
                <p:cNvPicPr/>
                <p:nvPr/>
              </p:nvPicPr>
              <p:blipFill>
                <a:blip r:embed="rId56"/>
                <a:stretch>
                  <a:fillRect/>
                </a:stretch>
              </p:blipFill>
              <p:spPr>
                <a:xfrm>
                  <a:off x="6151889" y="3489162"/>
                  <a:ext cx="153720" cy="103680"/>
                </a:xfrm>
                <a:prstGeom prst="rect">
                  <a:avLst/>
                </a:prstGeom>
              </p:spPr>
            </p:pic>
          </mc:Fallback>
        </mc:AlternateContent>
      </p:grpSp>
      <p:grpSp>
        <p:nvGrpSpPr>
          <p:cNvPr id="195" name="Group 194">
            <a:extLst>
              <a:ext uri="{FF2B5EF4-FFF2-40B4-BE49-F238E27FC236}">
                <a16:creationId xmlns:a16="http://schemas.microsoft.com/office/drawing/2014/main" id="{8BBFF04A-27B3-4EF1-8093-DA44A9E46967}"/>
              </a:ext>
            </a:extLst>
          </p:cNvPr>
          <p:cNvGrpSpPr/>
          <p:nvPr/>
        </p:nvGrpSpPr>
        <p:grpSpPr>
          <a:xfrm>
            <a:off x="7088609" y="2518602"/>
            <a:ext cx="1073160" cy="263160"/>
            <a:chOff x="7088609" y="2518602"/>
            <a:chExt cx="1073160" cy="263160"/>
          </a:xfrm>
        </p:grpSpPr>
        <mc:AlternateContent xmlns:mc="http://schemas.openxmlformats.org/markup-compatibility/2006" xmlns:p14="http://schemas.microsoft.com/office/powerpoint/2010/main">
          <mc:Choice Requires="p14">
            <p:contentPart p14:bwMode="auto" r:id="rId57">
              <p14:nvContentPartPr>
                <p14:cNvPr id="182" name="Ink 181">
                  <a:extLst>
                    <a:ext uri="{FF2B5EF4-FFF2-40B4-BE49-F238E27FC236}">
                      <a16:creationId xmlns:a16="http://schemas.microsoft.com/office/drawing/2014/main" id="{C2EB1692-0A75-49DB-AA0B-990C37BA8877}"/>
                    </a:ext>
                  </a:extLst>
                </p14:cNvPr>
                <p14:cNvContentPartPr/>
                <p14:nvPr/>
              </p14:nvContentPartPr>
              <p14:xfrm>
                <a:off x="7088609" y="2558562"/>
                <a:ext cx="173160" cy="144000"/>
              </p14:xfrm>
            </p:contentPart>
          </mc:Choice>
          <mc:Fallback xmlns="">
            <p:pic>
              <p:nvPicPr>
                <p:cNvPr id="182" name="Ink 181">
                  <a:extLst>
                    <a:ext uri="{FF2B5EF4-FFF2-40B4-BE49-F238E27FC236}">
                      <a16:creationId xmlns:a16="http://schemas.microsoft.com/office/drawing/2014/main" id="{C2EB1692-0A75-49DB-AA0B-990C37BA8877}"/>
                    </a:ext>
                  </a:extLst>
                </p:cNvPr>
                <p:cNvPicPr/>
                <p:nvPr/>
              </p:nvPicPr>
              <p:blipFill>
                <a:blip r:embed="rId58"/>
                <a:stretch>
                  <a:fillRect/>
                </a:stretch>
              </p:blipFill>
              <p:spPr>
                <a:xfrm>
                  <a:off x="7079609" y="2549922"/>
                  <a:ext cx="190800" cy="16164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183" name="Ink 182">
                  <a:extLst>
                    <a:ext uri="{FF2B5EF4-FFF2-40B4-BE49-F238E27FC236}">
                      <a16:creationId xmlns:a16="http://schemas.microsoft.com/office/drawing/2014/main" id="{3F29E7A8-A596-43B2-B501-41688FE2D10A}"/>
                    </a:ext>
                  </a:extLst>
                </p14:cNvPr>
                <p14:cNvContentPartPr/>
                <p14:nvPr/>
              </p14:nvContentPartPr>
              <p14:xfrm>
                <a:off x="7286609" y="2593482"/>
                <a:ext cx="114120" cy="123840"/>
              </p14:xfrm>
            </p:contentPart>
          </mc:Choice>
          <mc:Fallback xmlns="">
            <p:pic>
              <p:nvPicPr>
                <p:cNvPr id="183" name="Ink 182">
                  <a:extLst>
                    <a:ext uri="{FF2B5EF4-FFF2-40B4-BE49-F238E27FC236}">
                      <a16:creationId xmlns:a16="http://schemas.microsoft.com/office/drawing/2014/main" id="{3F29E7A8-A596-43B2-B501-41688FE2D10A}"/>
                    </a:ext>
                  </a:extLst>
                </p:cNvPr>
                <p:cNvPicPr/>
                <p:nvPr/>
              </p:nvPicPr>
              <p:blipFill>
                <a:blip r:embed="rId60"/>
                <a:stretch>
                  <a:fillRect/>
                </a:stretch>
              </p:blipFill>
              <p:spPr>
                <a:xfrm>
                  <a:off x="7277609" y="2584482"/>
                  <a:ext cx="131760" cy="14148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184" name="Ink 183">
                  <a:extLst>
                    <a:ext uri="{FF2B5EF4-FFF2-40B4-BE49-F238E27FC236}">
                      <a16:creationId xmlns:a16="http://schemas.microsoft.com/office/drawing/2014/main" id="{E4EBCE53-572E-40C3-84EF-E7DA366F6B05}"/>
                    </a:ext>
                  </a:extLst>
                </p14:cNvPr>
                <p14:cNvContentPartPr/>
                <p14:nvPr/>
              </p14:nvContentPartPr>
              <p14:xfrm>
                <a:off x="7259609" y="2518602"/>
                <a:ext cx="177120" cy="79560"/>
              </p14:xfrm>
            </p:contentPart>
          </mc:Choice>
          <mc:Fallback xmlns="">
            <p:pic>
              <p:nvPicPr>
                <p:cNvPr id="184" name="Ink 183">
                  <a:extLst>
                    <a:ext uri="{FF2B5EF4-FFF2-40B4-BE49-F238E27FC236}">
                      <a16:creationId xmlns:a16="http://schemas.microsoft.com/office/drawing/2014/main" id="{E4EBCE53-572E-40C3-84EF-E7DA366F6B05}"/>
                    </a:ext>
                  </a:extLst>
                </p:cNvPr>
                <p:cNvPicPr/>
                <p:nvPr/>
              </p:nvPicPr>
              <p:blipFill>
                <a:blip r:embed="rId62"/>
                <a:stretch>
                  <a:fillRect/>
                </a:stretch>
              </p:blipFill>
              <p:spPr>
                <a:xfrm>
                  <a:off x="7250969" y="2509602"/>
                  <a:ext cx="194760" cy="9720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185" name="Ink 184">
                  <a:extLst>
                    <a:ext uri="{FF2B5EF4-FFF2-40B4-BE49-F238E27FC236}">
                      <a16:creationId xmlns:a16="http://schemas.microsoft.com/office/drawing/2014/main" id="{0E09C6AE-C92E-45A8-BF94-FC82DF2B5501}"/>
                    </a:ext>
                  </a:extLst>
                </p14:cNvPr>
                <p14:cNvContentPartPr/>
                <p14:nvPr/>
              </p14:nvContentPartPr>
              <p14:xfrm>
                <a:off x="7460849" y="2615442"/>
                <a:ext cx="116640" cy="119160"/>
              </p14:xfrm>
            </p:contentPart>
          </mc:Choice>
          <mc:Fallback xmlns="">
            <p:pic>
              <p:nvPicPr>
                <p:cNvPr id="185" name="Ink 184">
                  <a:extLst>
                    <a:ext uri="{FF2B5EF4-FFF2-40B4-BE49-F238E27FC236}">
                      <a16:creationId xmlns:a16="http://schemas.microsoft.com/office/drawing/2014/main" id="{0E09C6AE-C92E-45A8-BF94-FC82DF2B5501}"/>
                    </a:ext>
                  </a:extLst>
                </p:cNvPr>
                <p:cNvPicPr/>
                <p:nvPr/>
              </p:nvPicPr>
              <p:blipFill>
                <a:blip r:embed="rId64"/>
                <a:stretch>
                  <a:fillRect/>
                </a:stretch>
              </p:blipFill>
              <p:spPr>
                <a:xfrm>
                  <a:off x="7452209" y="2606442"/>
                  <a:ext cx="134280" cy="13680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186" name="Ink 185">
                  <a:extLst>
                    <a:ext uri="{FF2B5EF4-FFF2-40B4-BE49-F238E27FC236}">
                      <a16:creationId xmlns:a16="http://schemas.microsoft.com/office/drawing/2014/main" id="{DF45BAEF-AE19-4D31-A4B9-AAF38FA93A5F}"/>
                    </a:ext>
                  </a:extLst>
                </p14:cNvPr>
                <p14:cNvContentPartPr/>
                <p14:nvPr/>
              </p14:nvContentPartPr>
              <p14:xfrm>
                <a:off x="7551569" y="2683482"/>
                <a:ext cx="54000" cy="98280"/>
              </p14:xfrm>
            </p:contentPart>
          </mc:Choice>
          <mc:Fallback xmlns="">
            <p:pic>
              <p:nvPicPr>
                <p:cNvPr id="186" name="Ink 185">
                  <a:extLst>
                    <a:ext uri="{FF2B5EF4-FFF2-40B4-BE49-F238E27FC236}">
                      <a16:creationId xmlns:a16="http://schemas.microsoft.com/office/drawing/2014/main" id="{DF45BAEF-AE19-4D31-A4B9-AAF38FA93A5F}"/>
                    </a:ext>
                  </a:extLst>
                </p:cNvPr>
                <p:cNvPicPr/>
                <p:nvPr/>
              </p:nvPicPr>
              <p:blipFill>
                <a:blip r:embed="rId66"/>
                <a:stretch>
                  <a:fillRect/>
                </a:stretch>
              </p:blipFill>
              <p:spPr>
                <a:xfrm>
                  <a:off x="7542569" y="2674842"/>
                  <a:ext cx="71640" cy="11592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187" name="Ink 186">
                  <a:extLst>
                    <a:ext uri="{FF2B5EF4-FFF2-40B4-BE49-F238E27FC236}">
                      <a16:creationId xmlns:a16="http://schemas.microsoft.com/office/drawing/2014/main" id="{78B587DE-103E-4475-A417-EC7574F0CC50}"/>
                    </a:ext>
                  </a:extLst>
                </p14:cNvPr>
                <p14:cNvContentPartPr/>
                <p14:nvPr/>
              </p14:nvContentPartPr>
              <p14:xfrm>
                <a:off x="7674329" y="2593482"/>
                <a:ext cx="126000" cy="127440"/>
              </p14:xfrm>
            </p:contentPart>
          </mc:Choice>
          <mc:Fallback xmlns="">
            <p:pic>
              <p:nvPicPr>
                <p:cNvPr id="187" name="Ink 186">
                  <a:extLst>
                    <a:ext uri="{FF2B5EF4-FFF2-40B4-BE49-F238E27FC236}">
                      <a16:creationId xmlns:a16="http://schemas.microsoft.com/office/drawing/2014/main" id="{78B587DE-103E-4475-A417-EC7574F0CC50}"/>
                    </a:ext>
                  </a:extLst>
                </p:cNvPr>
                <p:cNvPicPr/>
                <p:nvPr/>
              </p:nvPicPr>
              <p:blipFill>
                <a:blip r:embed="rId68"/>
                <a:stretch>
                  <a:fillRect/>
                </a:stretch>
              </p:blipFill>
              <p:spPr>
                <a:xfrm>
                  <a:off x="7665689" y="2584842"/>
                  <a:ext cx="143640" cy="14508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188" name="Ink 187">
                  <a:extLst>
                    <a:ext uri="{FF2B5EF4-FFF2-40B4-BE49-F238E27FC236}">
                      <a16:creationId xmlns:a16="http://schemas.microsoft.com/office/drawing/2014/main" id="{051285E8-925C-4B15-BA5D-A31DEE0B81A7}"/>
                    </a:ext>
                  </a:extLst>
                </p14:cNvPr>
                <p14:cNvContentPartPr/>
                <p14:nvPr/>
              </p14:nvContentPartPr>
              <p14:xfrm>
                <a:off x="7824449" y="2601042"/>
                <a:ext cx="142560" cy="94680"/>
              </p14:xfrm>
            </p:contentPart>
          </mc:Choice>
          <mc:Fallback xmlns="">
            <p:pic>
              <p:nvPicPr>
                <p:cNvPr id="188" name="Ink 187">
                  <a:extLst>
                    <a:ext uri="{FF2B5EF4-FFF2-40B4-BE49-F238E27FC236}">
                      <a16:creationId xmlns:a16="http://schemas.microsoft.com/office/drawing/2014/main" id="{051285E8-925C-4B15-BA5D-A31DEE0B81A7}"/>
                    </a:ext>
                  </a:extLst>
                </p:cNvPr>
                <p:cNvPicPr/>
                <p:nvPr/>
              </p:nvPicPr>
              <p:blipFill>
                <a:blip r:embed="rId70"/>
                <a:stretch>
                  <a:fillRect/>
                </a:stretch>
              </p:blipFill>
              <p:spPr>
                <a:xfrm>
                  <a:off x="7815449" y="2592402"/>
                  <a:ext cx="160200" cy="11232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189" name="Ink 188">
                  <a:extLst>
                    <a:ext uri="{FF2B5EF4-FFF2-40B4-BE49-F238E27FC236}">
                      <a16:creationId xmlns:a16="http://schemas.microsoft.com/office/drawing/2014/main" id="{29C180FE-8FE0-4515-AAD6-D7729973348B}"/>
                    </a:ext>
                  </a:extLst>
                </p14:cNvPr>
                <p14:cNvContentPartPr/>
                <p14:nvPr/>
              </p14:nvContentPartPr>
              <p14:xfrm>
                <a:off x="8021369" y="2591322"/>
                <a:ext cx="140400" cy="93600"/>
              </p14:xfrm>
            </p:contentPart>
          </mc:Choice>
          <mc:Fallback xmlns="">
            <p:pic>
              <p:nvPicPr>
                <p:cNvPr id="189" name="Ink 188">
                  <a:extLst>
                    <a:ext uri="{FF2B5EF4-FFF2-40B4-BE49-F238E27FC236}">
                      <a16:creationId xmlns:a16="http://schemas.microsoft.com/office/drawing/2014/main" id="{29C180FE-8FE0-4515-AAD6-D7729973348B}"/>
                    </a:ext>
                  </a:extLst>
                </p:cNvPr>
                <p:cNvPicPr/>
                <p:nvPr/>
              </p:nvPicPr>
              <p:blipFill>
                <a:blip r:embed="rId72"/>
                <a:stretch>
                  <a:fillRect/>
                </a:stretch>
              </p:blipFill>
              <p:spPr>
                <a:xfrm>
                  <a:off x="8012729" y="2582682"/>
                  <a:ext cx="158040" cy="111240"/>
                </a:xfrm>
                <a:prstGeom prst="rect">
                  <a:avLst/>
                </a:prstGeom>
              </p:spPr>
            </p:pic>
          </mc:Fallback>
        </mc:AlternateContent>
      </p:grpSp>
      <p:grpSp>
        <p:nvGrpSpPr>
          <p:cNvPr id="194" name="Group 193">
            <a:extLst>
              <a:ext uri="{FF2B5EF4-FFF2-40B4-BE49-F238E27FC236}">
                <a16:creationId xmlns:a16="http://schemas.microsoft.com/office/drawing/2014/main" id="{3F46C0E7-3307-49FA-B519-3AA48CDE590D}"/>
              </a:ext>
            </a:extLst>
          </p:cNvPr>
          <p:cNvGrpSpPr/>
          <p:nvPr/>
        </p:nvGrpSpPr>
        <p:grpSpPr>
          <a:xfrm>
            <a:off x="7195889" y="2022162"/>
            <a:ext cx="1530720" cy="415800"/>
            <a:chOff x="7195889" y="2022162"/>
            <a:chExt cx="1530720" cy="415800"/>
          </a:xfrm>
        </p:grpSpPr>
        <mc:AlternateContent xmlns:mc="http://schemas.openxmlformats.org/markup-compatibility/2006" xmlns:p14="http://schemas.microsoft.com/office/powerpoint/2010/main">
          <mc:Choice Requires="p14">
            <p:contentPart p14:bwMode="auto" r:id="rId73">
              <p14:nvContentPartPr>
                <p14:cNvPr id="174" name="Ink 173">
                  <a:extLst>
                    <a:ext uri="{FF2B5EF4-FFF2-40B4-BE49-F238E27FC236}">
                      <a16:creationId xmlns:a16="http://schemas.microsoft.com/office/drawing/2014/main" id="{5BA78694-5EE7-4C2F-B469-7F98D4D6C540}"/>
                    </a:ext>
                  </a:extLst>
                </p14:cNvPr>
                <p14:cNvContentPartPr/>
                <p14:nvPr/>
              </p14:nvContentPartPr>
              <p14:xfrm>
                <a:off x="7282649" y="2041602"/>
                <a:ext cx="142560" cy="183240"/>
              </p14:xfrm>
            </p:contentPart>
          </mc:Choice>
          <mc:Fallback xmlns="">
            <p:pic>
              <p:nvPicPr>
                <p:cNvPr id="174" name="Ink 173">
                  <a:extLst>
                    <a:ext uri="{FF2B5EF4-FFF2-40B4-BE49-F238E27FC236}">
                      <a16:creationId xmlns:a16="http://schemas.microsoft.com/office/drawing/2014/main" id="{5BA78694-5EE7-4C2F-B469-7F98D4D6C540}"/>
                    </a:ext>
                  </a:extLst>
                </p:cNvPr>
                <p:cNvPicPr/>
                <p:nvPr/>
              </p:nvPicPr>
              <p:blipFill>
                <a:blip r:embed="rId74"/>
                <a:stretch>
                  <a:fillRect/>
                </a:stretch>
              </p:blipFill>
              <p:spPr>
                <a:xfrm>
                  <a:off x="7273649" y="2032962"/>
                  <a:ext cx="160200" cy="20088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175" name="Ink 174">
                  <a:extLst>
                    <a:ext uri="{FF2B5EF4-FFF2-40B4-BE49-F238E27FC236}">
                      <a16:creationId xmlns:a16="http://schemas.microsoft.com/office/drawing/2014/main" id="{FBFAB4ED-FB55-4691-B498-E863F78A9553}"/>
                    </a:ext>
                  </a:extLst>
                </p14:cNvPr>
                <p14:cNvContentPartPr/>
                <p14:nvPr/>
              </p14:nvContentPartPr>
              <p14:xfrm>
                <a:off x="7461569" y="2094882"/>
                <a:ext cx="84960" cy="138600"/>
              </p14:xfrm>
            </p:contentPart>
          </mc:Choice>
          <mc:Fallback xmlns="">
            <p:pic>
              <p:nvPicPr>
                <p:cNvPr id="175" name="Ink 174">
                  <a:extLst>
                    <a:ext uri="{FF2B5EF4-FFF2-40B4-BE49-F238E27FC236}">
                      <a16:creationId xmlns:a16="http://schemas.microsoft.com/office/drawing/2014/main" id="{FBFAB4ED-FB55-4691-B498-E863F78A9553}"/>
                    </a:ext>
                  </a:extLst>
                </p:cNvPr>
                <p:cNvPicPr/>
                <p:nvPr/>
              </p:nvPicPr>
              <p:blipFill>
                <a:blip r:embed="rId76"/>
                <a:stretch>
                  <a:fillRect/>
                </a:stretch>
              </p:blipFill>
              <p:spPr>
                <a:xfrm>
                  <a:off x="7452569" y="2085882"/>
                  <a:ext cx="102600" cy="15624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176" name="Ink 175">
                  <a:extLst>
                    <a:ext uri="{FF2B5EF4-FFF2-40B4-BE49-F238E27FC236}">
                      <a16:creationId xmlns:a16="http://schemas.microsoft.com/office/drawing/2014/main" id="{171FC407-E223-490F-A917-94F10863B5A0}"/>
                    </a:ext>
                  </a:extLst>
                </p14:cNvPr>
                <p14:cNvContentPartPr/>
                <p14:nvPr/>
              </p14:nvContentPartPr>
              <p14:xfrm>
                <a:off x="7431689" y="2022162"/>
                <a:ext cx="145800" cy="87840"/>
              </p14:xfrm>
            </p:contentPart>
          </mc:Choice>
          <mc:Fallback xmlns="">
            <p:pic>
              <p:nvPicPr>
                <p:cNvPr id="176" name="Ink 175">
                  <a:extLst>
                    <a:ext uri="{FF2B5EF4-FFF2-40B4-BE49-F238E27FC236}">
                      <a16:creationId xmlns:a16="http://schemas.microsoft.com/office/drawing/2014/main" id="{171FC407-E223-490F-A917-94F10863B5A0}"/>
                    </a:ext>
                  </a:extLst>
                </p:cNvPr>
                <p:cNvPicPr/>
                <p:nvPr/>
              </p:nvPicPr>
              <p:blipFill>
                <a:blip r:embed="rId78"/>
                <a:stretch>
                  <a:fillRect/>
                </a:stretch>
              </p:blipFill>
              <p:spPr>
                <a:xfrm>
                  <a:off x="7423049" y="2013162"/>
                  <a:ext cx="163440" cy="10548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177" name="Ink 176">
                  <a:extLst>
                    <a:ext uri="{FF2B5EF4-FFF2-40B4-BE49-F238E27FC236}">
                      <a16:creationId xmlns:a16="http://schemas.microsoft.com/office/drawing/2014/main" id="{F57CEB72-B48A-41CF-9B3E-907156ADE08A}"/>
                    </a:ext>
                  </a:extLst>
                </p14:cNvPr>
                <p14:cNvContentPartPr/>
                <p14:nvPr/>
              </p14:nvContentPartPr>
              <p14:xfrm>
                <a:off x="7578929" y="2211162"/>
                <a:ext cx="30240" cy="100080"/>
              </p14:xfrm>
            </p:contentPart>
          </mc:Choice>
          <mc:Fallback xmlns="">
            <p:pic>
              <p:nvPicPr>
                <p:cNvPr id="177" name="Ink 176">
                  <a:extLst>
                    <a:ext uri="{FF2B5EF4-FFF2-40B4-BE49-F238E27FC236}">
                      <a16:creationId xmlns:a16="http://schemas.microsoft.com/office/drawing/2014/main" id="{F57CEB72-B48A-41CF-9B3E-907156ADE08A}"/>
                    </a:ext>
                  </a:extLst>
                </p:cNvPr>
                <p:cNvPicPr/>
                <p:nvPr/>
              </p:nvPicPr>
              <p:blipFill>
                <a:blip r:embed="rId80"/>
                <a:stretch>
                  <a:fillRect/>
                </a:stretch>
              </p:blipFill>
              <p:spPr>
                <a:xfrm>
                  <a:off x="7569929" y="2202522"/>
                  <a:ext cx="47880" cy="11772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178" name="Ink 177">
                  <a:extLst>
                    <a:ext uri="{FF2B5EF4-FFF2-40B4-BE49-F238E27FC236}">
                      <a16:creationId xmlns:a16="http://schemas.microsoft.com/office/drawing/2014/main" id="{2B20471C-8D8B-46D5-80B8-407E6BC7FD53}"/>
                    </a:ext>
                  </a:extLst>
                </p14:cNvPr>
                <p14:cNvContentPartPr/>
                <p14:nvPr/>
              </p14:nvContentPartPr>
              <p14:xfrm>
                <a:off x="7650569" y="2094162"/>
                <a:ext cx="142200" cy="145440"/>
              </p14:xfrm>
            </p:contentPart>
          </mc:Choice>
          <mc:Fallback xmlns="">
            <p:pic>
              <p:nvPicPr>
                <p:cNvPr id="178" name="Ink 177">
                  <a:extLst>
                    <a:ext uri="{FF2B5EF4-FFF2-40B4-BE49-F238E27FC236}">
                      <a16:creationId xmlns:a16="http://schemas.microsoft.com/office/drawing/2014/main" id="{2B20471C-8D8B-46D5-80B8-407E6BC7FD53}"/>
                    </a:ext>
                  </a:extLst>
                </p:cNvPr>
                <p:cNvPicPr/>
                <p:nvPr/>
              </p:nvPicPr>
              <p:blipFill>
                <a:blip r:embed="rId82"/>
                <a:stretch>
                  <a:fillRect/>
                </a:stretch>
              </p:blipFill>
              <p:spPr>
                <a:xfrm>
                  <a:off x="7641929" y="2085522"/>
                  <a:ext cx="159840" cy="16308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179" name="Ink 178">
                  <a:extLst>
                    <a:ext uri="{FF2B5EF4-FFF2-40B4-BE49-F238E27FC236}">
                      <a16:creationId xmlns:a16="http://schemas.microsoft.com/office/drawing/2014/main" id="{6222C25A-63D4-443C-A690-D50584A2C502}"/>
                    </a:ext>
                  </a:extLst>
                </p14:cNvPr>
                <p14:cNvContentPartPr/>
                <p14:nvPr/>
              </p14:nvContentPartPr>
              <p14:xfrm>
                <a:off x="7806809" y="2110722"/>
                <a:ext cx="139680" cy="93240"/>
              </p14:xfrm>
            </p:contentPart>
          </mc:Choice>
          <mc:Fallback xmlns="">
            <p:pic>
              <p:nvPicPr>
                <p:cNvPr id="179" name="Ink 178">
                  <a:extLst>
                    <a:ext uri="{FF2B5EF4-FFF2-40B4-BE49-F238E27FC236}">
                      <a16:creationId xmlns:a16="http://schemas.microsoft.com/office/drawing/2014/main" id="{6222C25A-63D4-443C-A690-D50584A2C502}"/>
                    </a:ext>
                  </a:extLst>
                </p:cNvPr>
                <p:cNvPicPr/>
                <p:nvPr/>
              </p:nvPicPr>
              <p:blipFill>
                <a:blip r:embed="rId84"/>
                <a:stretch>
                  <a:fillRect/>
                </a:stretch>
              </p:blipFill>
              <p:spPr>
                <a:xfrm>
                  <a:off x="7798169" y="2102082"/>
                  <a:ext cx="157320" cy="11088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180" name="Ink 179">
                  <a:extLst>
                    <a:ext uri="{FF2B5EF4-FFF2-40B4-BE49-F238E27FC236}">
                      <a16:creationId xmlns:a16="http://schemas.microsoft.com/office/drawing/2014/main" id="{8AA80348-7ECB-458B-9F26-8017740AD447}"/>
                    </a:ext>
                  </a:extLst>
                </p14:cNvPr>
                <p14:cNvContentPartPr/>
                <p14:nvPr/>
              </p14:nvContentPartPr>
              <p14:xfrm>
                <a:off x="7984289" y="2099922"/>
                <a:ext cx="166320" cy="106200"/>
              </p14:xfrm>
            </p:contentPart>
          </mc:Choice>
          <mc:Fallback xmlns="">
            <p:pic>
              <p:nvPicPr>
                <p:cNvPr id="180" name="Ink 179">
                  <a:extLst>
                    <a:ext uri="{FF2B5EF4-FFF2-40B4-BE49-F238E27FC236}">
                      <a16:creationId xmlns:a16="http://schemas.microsoft.com/office/drawing/2014/main" id="{8AA80348-7ECB-458B-9F26-8017740AD447}"/>
                    </a:ext>
                  </a:extLst>
                </p:cNvPr>
                <p:cNvPicPr/>
                <p:nvPr/>
              </p:nvPicPr>
              <p:blipFill>
                <a:blip r:embed="rId86"/>
                <a:stretch>
                  <a:fillRect/>
                </a:stretch>
              </p:blipFill>
              <p:spPr>
                <a:xfrm>
                  <a:off x="7975289" y="2090922"/>
                  <a:ext cx="183960" cy="12384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181" name="Ink 180">
                  <a:extLst>
                    <a:ext uri="{FF2B5EF4-FFF2-40B4-BE49-F238E27FC236}">
                      <a16:creationId xmlns:a16="http://schemas.microsoft.com/office/drawing/2014/main" id="{82261C36-958F-4673-9DDA-BF44FCD9537A}"/>
                    </a:ext>
                  </a:extLst>
                </p14:cNvPr>
                <p14:cNvContentPartPr/>
                <p14:nvPr/>
              </p14:nvContentPartPr>
              <p14:xfrm>
                <a:off x="7195889" y="2364522"/>
                <a:ext cx="1046160" cy="73440"/>
              </p14:xfrm>
            </p:contentPart>
          </mc:Choice>
          <mc:Fallback xmlns="">
            <p:pic>
              <p:nvPicPr>
                <p:cNvPr id="181" name="Ink 180">
                  <a:extLst>
                    <a:ext uri="{FF2B5EF4-FFF2-40B4-BE49-F238E27FC236}">
                      <a16:creationId xmlns:a16="http://schemas.microsoft.com/office/drawing/2014/main" id="{82261C36-958F-4673-9DDA-BF44FCD9537A}"/>
                    </a:ext>
                  </a:extLst>
                </p:cNvPr>
                <p:cNvPicPr/>
                <p:nvPr/>
              </p:nvPicPr>
              <p:blipFill>
                <a:blip r:embed="rId88"/>
                <a:stretch>
                  <a:fillRect/>
                </a:stretch>
              </p:blipFill>
              <p:spPr>
                <a:xfrm>
                  <a:off x="7187249" y="2355522"/>
                  <a:ext cx="1063800" cy="9108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190" name="Ink 189">
                  <a:extLst>
                    <a:ext uri="{FF2B5EF4-FFF2-40B4-BE49-F238E27FC236}">
                      <a16:creationId xmlns:a16="http://schemas.microsoft.com/office/drawing/2014/main" id="{45E32C9F-0E3A-4CEE-856B-04AF63C3A0EC}"/>
                    </a:ext>
                  </a:extLst>
                </p14:cNvPr>
                <p14:cNvContentPartPr/>
                <p14:nvPr/>
              </p14:nvContentPartPr>
              <p14:xfrm>
                <a:off x="8188409" y="2128722"/>
                <a:ext cx="72720" cy="109800"/>
              </p14:xfrm>
            </p:contentPart>
          </mc:Choice>
          <mc:Fallback xmlns="">
            <p:pic>
              <p:nvPicPr>
                <p:cNvPr id="190" name="Ink 189">
                  <a:extLst>
                    <a:ext uri="{FF2B5EF4-FFF2-40B4-BE49-F238E27FC236}">
                      <a16:creationId xmlns:a16="http://schemas.microsoft.com/office/drawing/2014/main" id="{45E32C9F-0E3A-4CEE-856B-04AF63C3A0EC}"/>
                    </a:ext>
                  </a:extLst>
                </p:cNvPr>
                <p:cNvPicPr/>
                <p:nvPr/>
              </p:nvPicPr>
              <p:blipFill>
                <a:blip r:embed="rId90"/>
                <a:stretch>
                  <a:fillRect/>
                </a:stretch>
              </p:blipFill>
              <p:spPr>
                <a:xfrm>
                  <a:off x="8179409" y="2120082"/>
                  <a:ext cx="90360" cy="12744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191" name="Ink 190">
                  <a:extLst>
                    <a:ext uri="{FF2B5EF4-FFF2-40B4-BE49-F238E27FC236}">
                      <a16:creationId xmlns:a16="http://schemas.microsoft.com/office/drawing/2014/main" id="{3ADF377D-E7B2-4725-B951-5E31313184CB}"/>
                    </a:ext>
                  </a:extLst>
                </p14:cNvPr>
                <p14:cNvContentPartPr/>
                <p14:nvPr/>
              </p14:nvContentPartPr>
              <p14:xfrm>
                <a:off x="8134409" y="2169042"/>
                <a:ext cx="135720" cy="43920"/>
              </p14:xfrm>
            </p:contentPart>
          </mc:Choice>
          <mc:Fallback xmlns="">
            <p:pic>
              <p:nvPicPr>
                <p:cNvPr id="191" name="Ink 190">
                  <a:extLst>
                    <a:ext uri="{FF2B5EF4-FFF2-40B4-BE49-F238E27FC236}">
                      <a16:creationId xmlns:a16="http://schemas.microsoft.com/office/drawing/2014/main" id="{3ADF377D-E7B2-4725-B951-5E31313184CB}"/>
                    </a:ext>
                  </a:extLst>
                </p:cNvPr>
                <p:cNvPicPr/>
                <p:nvPr/>
              </p:nvPicPr>
              <p:blipFill>
                <a:blip r:embed="rId92"/>
                <a:stretch>
                  <a:fillRect/>
                </a:stretch>
              </p:blipFill>
              <p:spPr>
                <a:xfrm>
                  <a:off x="8125409" y="2160042"/>
                  <a:ext cx="153360" cy="6156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192" name="Ink 191">
                  <a:extLst>
                    <a:ext uri="{FF2B5EF4-FFF2-40B4-BE49-F238E27FC236}">
                      <a16:creationId xmlns:a16="http://schemas.microsoft.com/office/drawing/2014/main" id="{245023F5-1988-498C-BE4F-8310E3131C5F}"/>
                    </a:ext>
                  </a:extLst>
                </p14:cNvPr>
                <p14:cNvContentPartPr/>
                <p14:nvPr/>
              </p14:nvContentPartPr>
              <p14:xfrm>
                <a:off x="8356529" y="2079402"/>
                <a:ext cx="36000" cy="160560"/>
              </p14:xfrm>
            </p:contentPart>
          </mc:Choice>
          <mc:Fallback xmlns="">
            <p:pic>
              <p:nvPicPr>
                <p:cNvPr id="192" name="Ink 191">
                  <a:extLst>
                    <a:ext uri="{FF2B5EF4-FFF2-40B4-BE49-F238E27FC236}">
                      <a16:creationId xmlns:a16="http://schemas.microsoft.com/office/drawing/2014/main" id="{245023F5-1988-498C-BE4F-8310E3131C5F}"/>
                    </a:ext>
                  </a:extLst>
                </p:cNvPr>
                <p:cNvPicPr/>
                <p:nvPr/>
              </p:nvPicPr>
              <p:blipFill>
                <a:blip r:embed="rId94"/>
                <a:stretch>
                  <a:fillRect/>
                </a:stretch>
              </p:blipFill>
              <p:spPr>
                <a:xfrm>
                  <a:off x="8347889" y="2070762"/>
                  <a:ext cx="53640" cy="17820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193" name="Ink 192">
                  <a:extLst>
                    <a:ext uri="{FF2B5EF4-FFF2-40B4-BE49-F238E27FC236}">
                      <a16:creationId xmlns:a16="http://schemas.microsoft.com/office/drawing/2014/main" id="{099E582F-070D-4D8A-A695-40BB3A456EC5}"/>
                    </a:ext>
                  </a:extLst>
                </p14:cNvPr>
                <p14:cNvContentPartPr/>
                <p14:nvPr/>
              </p14:nvContentPartPr>
              <p14:xfrm>
                <a:off x="8409089" y="2104602"/>
                <a:ext cx="317520" cy="101520"/>
              </p14:xfrm>
            </p:contentPart>
          </mc:Choice>
          <mc:Fallback xmlns="">
            <p:pic>
              <p:nvPicPr>
                <p:cNvPr id="193" name="Ink 192">
                  <a:extLst>
                    <a:ext uri="{FF2B5EF4-FFF2-40B4-BE49-F238E27FC236}">
                      <a16:creationId xmlns:a16="http://schemas.microsoft.com/office/drawing/2014/main" id="{099E582F-070D-4D8A-A695-40BB3A456EC5}"/>
                    </a:ext>
                  </a:extLst>
                </p:cNvPr>
                <p:cNvPicPr/>
                <p:nvPr/>
              </p:nvPicPr>
              <p:blipFill>
                <a:blip r:embed="rId96"/>
                <a:stretch>
                  <a:fillRect/>
                </a:stretch>
              </p:blipFill>
              <p:spPr>
                <a:xfrm>
                  <a:off x="8400449" y="2095602"/>
                  <a:ext cx="335160" cy="119160"/>
                </a:xfrm>
                <a:prstGeom prst="rect">
                  <a:avLst/>
                </a:prstGeom>
              </p:spPr>
            </p:pic>
          </mc:Fallback>
        </mc:AlternateContent>
      </p:grpSp>
      <p:grpSp>
        <p:nvGrpSpPr>
          <p:cNvPr id="203" name="Group 202">
            <a:extLst>
              <a:ext uri="{FF2B5EF4-FFF2-40B4-BE49-F238E27FC236}">
                <a16:creationId xmlns:a16="http://schemas.microsoft.com/office/drawing/2014/main" id="{4170EFA0-C71A-4BEF-8DD1-D61F2CA3E007}"/>
              </a:ext>
            </a:extLst>
          </p:cNvPr>
          <p:cNvGrpSpPr/>
          <p:nvPr/>
        </p:nvGrpSpPr>
        <p:grpSpPr>
          <a:xfrm>
            <a:off x="7080689" y="3035202"/>
            <a:ext cx="1269720" cy="419040"/>
            <a:chOff x="7080689" y="3035202"/>
            <a:chExt cx="1269720" cy="419040"/>
          </a:xfrm>
        </p:grpSpPr>
        <mc:AlternateContent xmlns:mc="http://schemas.openxmlformats.org/markup-compatibility/2006" xmlns:p14="http://schemas.microsoft.com/office/powerpoint/2010/main">
          <mc:Choice Requires="p14">
            <p:contentPart p14:bwMode="auto" r:id="rId97">
              <p14:nvContentPartPr>
                <p14:cNvPr id="196" name="Ink 195">
                  <a:extLst>
                    <a:ext uri="{FF2B5EF4-FFF2-40B4-BE49-F238E27FC236}">
                      <a16:creationId xmlns:a16="http://schemas.microsoft.com/office/drawing/2014/main" id="{CBB3D571-150B-48CA-A540-364401941BB6}"/>
                    </a:ext>
                  </a:extLst>
                </p14:cNvPr>
                <p14:cNvContentPartPr/>
                <p14:nvPr/>
              </p14:nvContentPartPr>
              <p14:xfrm>
                <a:off x="7080689" y="3280362"/>
                <a:ext cx="137520" cy="13320"/>
              </p14:xfrm>
            </p:contentPart>
          </mc:Choice>
          <mc:Fallback xmlns="">
            <p:pic>
              <p:nvPicPr>
                <p:cNvPr id="196" name="Ink 195">
                  <a:extLst>
                    <a:ext uri="{FF2B5EF4-FFF2-40B4-BE49-F238E27FC236}">
                      <a16:creationId xmlns:a16="http://schemas.microsoft.com/office/drawing/2014/main" id="{CBB3D571-150B-48CA-A540-364401941BB6}"/>
                    </a:ext>
                  </a:extLst>
                </p:cNvPr>
                <p:cNvPicPr/>
                <p:nvPr/>
              </p:nvPicPr>
              <p:blipFill>
                <a:blip r:embed="rId98"/>
                <a:stretch>
                  <a:fillRect/>
                </a:stretch>
              </p:blipFill>
              <p:spPr>
                <a:xfrm>
                  <a:off x="7072049" y="3271362"/>
                  <a:ext cx="155160" cy="3096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197" name="Ink 196">
                  <a:extLst>
                    <a:ext uri="{FF2B5EF4-FFF2-40B4-BE49-F238E27FC236}">
                      <a16:creationId xmlns:a16="http://schemas.microsoft.com/office/drawing/2014/main" id="{33B2B3EF-DA28-4F9E-9629-ED9FD2AEEC44}"/>
                    </a:ext>
                  </a:extLst>
                </p14:cNvPr>
                <p14:cNvContentPartPr/>
                <p14:nvPr/>
              </p14:nvContentPartPr>
              <p14:xfrm>
                <a:off x="7080689" y="3338322"/>
                <a:ext cx="165960" cy="25920"/>
              </p14:xfrm>
            </p:contentPart>
          </mc:Choice>
          <mc:Fallback xmlns="">
            <p:pic>
              <p:nvPicPr>
                <p:cNvPr id="197" name="Ink 196">
                  <a:extLst>
                    <a:ext uri="{FF2B5EF4-FFF2-40B4-BE49-F238E27FC236}">
                      <a16:creationId xmlns:a16="http://schemas.microsoft.com/office/drawing/2014/main" id="{33B2B3EF-DA28-4F9E-9629-ED9FD2AEEC44}"/>
                    </a:ext>
                  </a:extLst>
                </p:cNvPr>
                <p:cNvPicPr/>
                <p:nvPr/>
              </p:nvPicPr>
              <p:blipFill>
                <a:blip r:embed="rId100"/>
                <a:stretch>
                  <a:fillRect/>
                </a:stretch>
              </p:blipFill>
              <p:spPr>
                <a:xfrm>
                  <a:off x="7072049" y="3329682"/>
                  <a:ext cx="183600" cy="43560"/>
                </a:xfrm>
                <a:prstGeom prst="rect">
                  <a:avLst/>
                </a:prstGeom>
              </p:spPr>
            </p:pic>
          </mc:Fallback>
        </mc:AlternateContent>
        <mc:AlternateContent xmlns:mc="http://schemas.openxmlformats.org/markup-compatibility/2006" xmlns:p14="http://schemas.microsoft.com/office/powerpoint/2010/main">
          <mc:Choice Requires="p14">
            <p:contentPart p14:bwMode="auto" r:id="rId101">
              <p14:nvContentPartPr>
                <p14:cNvPr id="198" name="Ink 197">
                  <a:extLst>
                    <a:ext uri="{FF2B5EF4-FFF2-40B4-BE49-F238E27FC236}">
                      <a16:creationId xmlns:a16="http://schemas.microsoft.com/office/drawing/2014/main" id="{B8EB516A-4C36-4497-A914-8C2B79C94B2B}"/>
                    </a:ext>
                  </a:extLst>
                </p14:cNvPr>
                <p14:cNvContentPartPr/>
                <p14:nvPr/>
              </p14:nvContentPartPr>
              <p14:xfrm>
                <a:off x="7451129" y="3174882"/>
                <a:ext cx="184320" cy="207000"/>
              </p14:xfrm>
            </p:contentPart>
          </mc:Choice>
          <mc:Fallback xmlns="">
            <p:pic>
              <p:nvPicPr>
                <p:cNvPr id="198" name="Ink 197">
                  <a:extLst>
                    <a:ext uri="{FF2B5EF4-FFF2-40B4-BE49-F238E27FC236}">
                      <a16:creationId xmlns:a16="http://schemas.microsoft.com/office/drawing/2014/main" id="{B8EB516A-4C36-4497-A914-8C2B79C94B2B}"/>
                    </a:ext>
                  </a:extLst>
                </p:cNvPr>
                <p:cNvPicPr/>
                <p:nvPr/>
              </p:nvPicPr>
              <p:blipFill>
                <a:blip r:embed="rId102"/>
                <a:stretch>
                  <a:fillRect/>
                </a:stretch>
              </p:blipFill>
              <p:spPr>
                <a:xfrm>
                  <a:off x="7442489" y="3165882"/>
                  <a:ext cx="201960" cy="22464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199" name="Ink 198">
                  <a:extLst>
                    <a:ext uri="{FF2B5EF4-FFF2-40B4-BE49-F238E27FC236}">
                      <a16:creationId xmlns:a16="http://schemas.microsoft.com/office/drawing/2014/main" id="{875EED6B-FB32-44A9-A747-591AF3709C39}"/>
                    </a:ext>
                  </a:extLst>
                </p14:cNvPr>
                <p14:cNvContentPartPr/>
                <p14:nvPr/>
              </p14:nvContentPartPr>
              <p14:xfrm>
                <a:off x="7678649" y="3301962"/>
                <a:ext cx="107640" cy="91080"/>
              </p14:xfrm>
            </p:contentPart>
          </mc:Choice>
          <mc:Fallback xmlns="">
            <p:pic>
              <p:nvPicPr>
                <p:cNvPr id="199" name="Ink 198">
                  <a:extLst>
                    <a:ext uri="{FF2B5EF4-FFF2-40B4-BE49-F238E27FC236}">
                      <a16:creationId xmlns:a16="http://schemas.microsoft.com/office/drawing/2014/main" id="{875EED6B-FB32-44A9-A747-591AF3709C39}"/>
                    </a:ext>
                  </a:extLst>
                </p:cNvPr>
                <p:cNvPicPr/>
                <p:nvPr/>
              </p:nvPicPr>
              <p:blipFill>
                <a:blip r:embed="rId104"/>
                <a:stretch>
                  <a:fillRect/>
                </a:stretch>
              </p:blipFill>
              <p:spPr>
                <a:xfrm>
                  <a:off x="7670009" y="3292962"/>
                  <a:ext cx="125280" cy="10872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200" name="Ink 199">
                  <a:extLst>
                    <a:ext uri="{FF2B5EF4-FFF2-40B4-BE49-F238E27FC236}">
                      <a16:creationId xmlns:a16="http://schemas.microsoft.com/office/drawing/2014/main" id="{40981342-E6E4-4C2C-8746-6D779899D857}"/>
                    </a:ext>
                  </a:extLst>
                </p14:cNvPr>
                <p14:cNvContentPartPr/>
                <p14:nvPr/>
              </p14:nvContentPartPr>
              <p14:xfrm>
                <a:off x="8075369" y="3127362"/>
                <a:ext cx="114840" cy="317880"/>
              </p14:xfrm>
            </p:contentPart>
          </mc:Choice>
          <mc:Fallback xmlns="">
            <p:pic>
              <p:nvPicPr>
                <p:cNvPr id="200" name="Ink 199">
                  <a:extLst>
                    <a:ext uri="{FF2B5EF4-FFF2-40B4-BE49-F238E27FC236}">
                      <a16:creationId xmlns:a16="http://schemas.microsoft.com/office/drawing/2014/main" id="{40981342-E6E4-4C2C-8746-6D779899D857}"/>
                    </a:ext>
                  </a:extLst>
                </p:cNvPr>
                <p:cNvPicPr/>
                <p:nvPr/>
              </p:nvPicPr>
              <p:blipFill>
                <a:blip r:embed="rId106"/>
                <a:stretch>
                  <a:fillRect/>
                </a:stretch>
              </p:blipFill>
              <p:spPr>
                <a:xfrm>
                  <a:off x="8066369" y="3118722"/>
                  <a:ext cx="132480" cy="33552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201" name="Ink 200">
                  <a:extLst>
                    <a:ext uri="{FF2B5EF4-FFF2-40B4-BE49-F238E27FC236}">
                      <a16:creationId xmlns:a16="http://schemas.microsoft.com/office/drawing/2014/main" id="{E45ED4BF-8067-451A-97FA-C51F6935CD45}"/>
                    </a:ext>
                  </a:extLst>
                </p14:cNvPr>
                <p14:cNvContentPartPr/>
                <p14:nvPr/>
              </p14:nvContentPartPr>
              <p14:xfrm>
                <a:off x="7861529" y="3035202"/>
                <a:ext cx="100440" cy="78480"/>
              </p14:xfrm>
            </p:contentPart>
          </mc:Choice>
          <mc:Fallback xmlns="">
            <p:pic>
              <p:nvPicPr>
                <p:cNvPr id="201" name="Ink 200">
                  <a:extLst>
                    <a:ext uri="{FF2B5EF4-FFF2-40B4-BE49-F238E27FC236}">
                      <a16:creationId xmlns:a16="http://schemas.microsoft.com/office/drawing/2014/main" id="{E45ED4BF-8067-451A-97FA-C51F6935CD45}"/>
                    </a:ext>
                  </a:extLst>
                </p:cNvPr>
                <p:cNvPicPr/>
                <p:nvPr/>
              </p:nvPicPr>
              <p:blipFill>
                <a:blip r:embed="rId108"/>
                <a:stretch>
                  <a:fillRect/>
                </a:stretch>
              </p:blipFill>
              <p:spPr>
                <a:xfrm>
                  <a:off x="7852889" y="3026202"/>
                  <a:ext cx="118080" cy="9612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202" name="Ink 201">
                  <a:extLst>
                    <a:ext uri="{FF2B5EF4-FFF2-40B4-BE49-F238E27FC236}">
                      <a16:creationId xmlns:a16="http://schemas.microsoft.com/office/drawing/2014/main" id="{81F39797-D950-47E4-B73F-D4613106F2FC}"/>
                    </a:ext>
                  </a:extLst>
                </p14:cNvPr>
                <p14:cNvContentPartPr/>
                <p14:nvPr/>
              </p14:nvContentPartPr>
              <p14:xfrm>
                <a:off x="8203169" y="3371082"/>
                <a:ext cx="147240" cy="83160"/>
              </p14:xfrm>
            </p:contentPart>
          </mc:Choice>
          <mc:Fallback xmlns="">
            <p:pic>
              <p:nvPicPr>
                <p:cNvPr id="202" name="Ink 201">
                  <a:extLst>
                    <a:ext uri="{FF2B5EF4-FFF2-40B4-BE49-F238E27FC236}">
                      <a16:creationId xmlns:a16="http://schemas.microsoft.com/office/drawing/2014/main" id="{81F39797-D950-47E4-B73F-D4613106F2FC}"/>
                    </a:ext>
                  </a:extLst>
                </p:cNvPr>
                <p:cNvPicPr/>
                <p:nvPr/>
              </p:nvPicPr>
              <p:blipFill>
                <a:blip r:embed="rId110"/>
                <a:stretch>
                  <a:fillRect/>
                </a:stretch>
              </p:blipFill>
              <p:spPr>
                <a:xfrm>
                  <a:off x="8194169" y="3362082"/>
                  <a:ext cx="164880" cy="100800"/>
                </a:xfrm>
                <a:prstGeom prst="rect">
                  <a:avLst/>
                </a:prstGeom>
              </p:spPr>
            </p:pic>
          </mc:Fallback>
        </mc:AlternateContent>
      </p:grpSp>
      <p:grpSp>
        <p:nvGrpSpPr>
          <p:cNvPr id="210" name="Group 209">
            <a:extLst>
              <a:ext uri="{FF2B5EF4-FFF2-40B4-BE49-F238E27FC236}">
                <a16:creationId xmlns:a16="http://schemas.microsoft.com/office/drawing/2014/main" id="{F25B9840-A0B0-4091-A3FC-BFA44C1A94E0}"/>
              </a:ext>
            </a:extLst>
          </p:cNvPr>
          <p:cNvGrpSpPr/>
          <p:nvPr/>
        </p:nvGrpSpPr>
        <p:grpSpPr>
          <a:xfrm>
            <a:off x="5813849" y="3966882"/>
            <a:ext cx="1104840" cy="439920"/>
            <a:chOff x="5813849" y="3966882"/>
            <a:chExt cx="1104840" cy="439920"/>
          </a:xfrm>
        </p:grpSpPr>
        <mc:AlternateContent xmlns:mc="http://schemas.openxmlformats.org/markup-compatibility/2006" xmlns:p14="http://schemas.microsoft.com/office/powerpoint/2010/main">
          <mc:Choice Requires="p14">
            <p:contentPart p14:bwMode="auto" r:id="rId111">
              <p14:nvContentPartPr>
                <p14:cNvPr id="204" name="Ink 203">
                  <a:extLst>
                    <a:ext uri="{FF2B5EF4-FFF2-40B4-BE49-F238E27FC236}">
                      <a16:creationId xmlns:a16="http://schemas.microsoft.com/office/drawing/2014/main" id="{47D66A71-1B67-4CA4-8D78-959AC2FC9A71}"/>
                    </a:ext>
                  </a:extLst>
                </p14:cNvPr>
                <p14:cNvContentPartPr/>
                <p14:nvPr/>
              </p14:nvContentPartPr>
              <p14:xfrm>
                <a:off x="5813849" y="4270362"/>
                <a:ext cx="221400" cy="32400"/>
              </p14:xfrm>
            </p:contentPart>
          </mc:Choice>
          <mc:Fallback xmlns="">
            <p:pic>
              <p:nvPicPr>
                <p:cNvPr id="204" name="Ink 203">
                  <a:extLst>
                    <a:ext uri="{FF2B5EF4-FFF2-40B4-BE49-F238E27FC236}">
                      <a16:creationId xmlns:a16="http://schemas.microsoft.com/office/drawing/2014/main" id="{47D66A71-1B67-4CA4-8D78-959AC2FC9A71}"/>
                    </a:ext>
                  </a:extLst>
                </p:cNvPr>
                <p:cNvPicPr/>
                <p:nvPr/>
              </p:nvPicPr>
              <p:blipFill>
                <a:blip r:embed="rId112"/>
                <a:stretch>
                  <a:fillRect/>
                </a:stretch>
              </p:blipFill>
              <p:spPr>
                <a:xfrm>
                  <a:off x="5804849" y="4261722"/>
                  <a:ext cx="239040" cy="50040"/>
                </a:xfrm>
                <a:prstGeom prst="rect">
                  <a:avLst/>
                </a:prstGeom>
              </p:spPr>
            </p:pic>
          </mc:Fallback>
        </mc:AlternateContent>
        <mc:AlternateContent xmlns:mc="http://schemas.openxmlformats.org/markup-compatibility/2006" xmlns:p14="http://schemas.microsoft.com/office/powerpoint/2010/main">
          <mc:Choice Requires="p14">
            <p:contentPart p14:bwMode="auto" r:id="rId113">
              <p14:nvContentPartPr>
                <p14:cNvPr id="205" name="Ink 204">
                  <a:extLst>
                    <a:ext uri="{FF2B5EF4-FFF2-40B4-BE49-F238E27FC236}">
                      <a16:creationId xmlns:a16="http://schemas.microsoft.com/office/drawing/2014/main" id="{9C6F8BBC-EC06-41F6-A01A-8EAC3A163641}"/>
                    </a:ext>
                  </a:extLst>
                </p14:cNvPr>
                <p14:cNvContentPartPr/>
                <p14:nvPr/>
              </p14:nvContentPartPr>
              <p14:xfrm>
                <a:off x="5916449" y="4185762"/>
                <a:ext cx="40320" cy="183240"/>
              </p14:xfrm>
            </p:contentPart>
          </mc:Choice>
          <mc:Fallback xmlns="">
            <p:pic>
              <p:nvPicPr>
                <p:cNvPr id="205" name="Ink 204">
                  <a:extLst>
                    <a:ext uri="{FF2B5EF4-FFF2-40B4-BE49-F238E27FC236}">
                      <a16:creationId xmlns:a16="http://schemas.microsoft.com/office/drawing/2014/main" id="{9C6F8BBC-EC06-41F6-A01A-8EAC3A163641}"/>
                    </a:ext>
                  </a:extLst>
                </p:cNvPr>
                <p:cNvPicPr/>
                <p:nvPr/>
              </p:nvPicPr>
              <p:blipFill>
                <a:blip r:embed="rId114"/>
                <a:stretch>
                  <a:fillRect/>
                </a:stretch>
              </p:blipFill>
              <p:spPr>
                <a:xfrm>
                  <a:off x="5907449" y="4177122"/>
                  <a:ext cx="57960" cy="20088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206" name="Ink 205">
                  <a:extLst>
                    <a:ext uri="{FF2B5EF4-FFF2-40B4-BE49-F238E27FC236}">
                      <a16:creationId xmlns:a16="http://schemas.microsoft.com/office/drawing/2014/main" id="{6C6B6841-0DC6-474B-AE32-38A7884D0897}"/>
                    </a:ext>
                  </a:extLst>
                </p14:cNvPr>
                <p14:cNvContentPartPr/>
                <p14:nvPr/>
              </p14:nvContentPartPr>
              <p14:xfrm>
                <a:off x="6185369" y="4183962"/>
                <a:ext cx="230760" cy="182160"/>
              </p14:xfrm>
            </p:contentPart>
          </mc:Choice>
          <mc:Fallback xmlns="">
            <p:pic>
              <p:nvPicPr>
                <p:cNvPr id="206" name="Ink 205">
                  <a:extLst>
                    <a:ext uri="{FF2B5EF4-FFF2-40B4-BE49-F238E27FC236}">
                      <a16:creationId xmlns:a16="http://schemas.microsoft.com/office/drawing/2014/main" id="{6C6B6841-0DC6-474B-AE32-38A7884D0897}"/>
                    </a:ext>
                  </a:extLst>
                </p:cNvPr>
                <p:cNvPicPr/>
                <p:nvPr/>
              </p:nvPicPr>
              <p:blipFill>
                <a:blip r:embed="rId116"/>
                <a:stretch>
                  <a:fillRect/>
                </a:stretch>
              </p:blipFill>
              <p:spPr>
                <a:xfrm>
                  <a:off x="6176369" y="4174962"/>
                  <a:ext cx="248400" cy="19980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207" name="Ink 206">
                  <a:extLst>
                    <a:ext uri="{FF2B5EF4-FFF2-40B4-BE49-F238E27FC236}">
                      <a16:creationId xmlns:a16="http://schemas.microsoft.com/office/drawing/2014/main" id="{4BB62375-C875-4C25-9138-E541DC6BE52E}"/>
                    </a:ext>
                  </a:extLst>
                </p14:cNvPr>
                <p14:cNvContentPartPr/>
                <p14:nvPr/>
              </p14:nvContentPartPr>
              <p14:xfrm>
                <a:off x="6632849" y="4049322"/>
                <a:ext cx="52200" cy="294120"/>
              </p14:xfrm>
            </p:contentPart>
          </mc:Choice>
          <mc:Fallback xmlns="">
            <p:pic>
              <p:nvPicPr>
                <p:cNvPr id="207" name="Ink 206">
                  <a:extLst>
                    <a:ext uri="{FF2B5EF4-FFF2-40B4-BE49-F238E27FC236}">
                      <a16:creationId xmlns:a16="http://schemas.microsoft.com/office/drawing/2014/main" id="{4BB62375-C875-4C25-9138-E541DC6BE52E}"/>
                    </a:ext>
                  </a:extLst>
                </p:cNvPr>
                <p:cNvPicPr/>
                <p:nvPr/>
              </p:nvPicPr>
              <p:blipFill>
                <a:blip r:embed="rId118"/>
                <a:stretch>
                  <a:fillRect/>
                </a:stretch>
              </p:blipFill>
              <p:spPr>
                <a:xfrm>
                  <a:off x="6623849" y="4040322"/>
                  <a:ext cx="69840" cy="31176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208" name="Ink 207">
                  <a:extLst>
                    <a:ext uri="{FF2B5EF4-FFF2-40B4-BE49-F238E27FC236}">
                      <a16:creationId xmlns:a16="http://schemas.microsoft.com/office/drawing/2014/main" id="{5820A445-AEF3-4620-A328-7F0D2F5062CE}"/>
                    </a:ext>
                  </a:extLst>
                </p14:cNvPr>
                <p14:cNvContentPartPr/>
                <p14:nvPr/>
              </p14:nvContentPartPr>
              <p14:xfrm>
                <a:off x="6455369" y="3966882"/>
                <a:ext cx="117720" cy="99000"/>
              </p14:xfrm>
            </p:contentPart>
          </mc:Choice>
          <mc:Fallback xmlns="">
            <p:pic>
              <p:nvPicPr>
                <p:cNvPr id="208" name="Ink 207">
                  <a:extLst>
                    <a:ext uri="{FF2B5EF4-FFF2-40B4-BE49-F238E27FC236}">
                      <a16:creationId xmlns:a16="http://schemas.microsoft.com/office/drawing/2014/main" id="{5820A445-AEF3-4620-A328-7F0D2F5062CE}"/>
                    </a:ext>
                  </a:extLst>
                </p:cNvPr>
                <p:cNvPicPr/>
                <p:nvPr/>
              </p:nvPicPr>
              <p:blipFill>
                <a:blip r:embed="rId120"/>
                <a:stretch>
                  <a:fillRect/>
                </a:stretch>
              </p:blipFill>
              <p:spPr>
                <a:xfrm>
                  <a:off x="6446369" y="3957882"/>
                  <a:ext cx="135360" cy="116640"/>
                </a:xfrm>
                <a:prstGeom prst="rect">
                  <a:avLst/>
                </a:prstGeom>
              </p:spPr>
            </p:pic>
          </mc:Fallback>
        </mc:AlternateContent>
        <mc:AlternateContent xmlns:mc="http://schemas.openxmlformats.org/markup-compatibility/2006" xmlns:p14="http://schemas.microsoft.com/office/powerpoint/2010/main">
          <mc:Choice Requires="p14">
            <p:contentPart p14:bwMode="auto" r:id="rId121">
              <p14:nvContentPartPr>
                <p14:cNvPr id="209" name="Ink 208">
                  <a:extLst>
                    <a:ext uri="{FF2B5EF4-FFF2-40B4-BE49-F238E27FC236}">
                      <a16:creationId xmlns:a16="http://schemas.microsoft.com/office/drawing/2014/main" id="{EF879E82-E9DA-4D43-A5F6-A51924BB736E}"/>
                    </a:ext>
                  </a:extLst>
                </p14:cNvPr>
                <p14:cNvContentPartPr/>
                <p14:nvPr/>
              </p14:nvContentPartPr>
              <p14:xfrm>
                <a:off x="6749129" y="4329042"/>
                <a:ext cx="169560" cy="77760"/>
              </p14:xfrm>
            </p:contentPart>
          </mc:Choice>
          <mc:Fallback xmlns="">
            <p:pic>
              <p:nvPicPr>
                <p:cNvPr id="209" name="Ink 208">
                  <a:extLst>
                    <a:ext uri="{FF2B5EF4-FFF2-40B4-BE49-F238E27FC236}">
                      <a16:creationId xmlns:a16="http://schemas.microsoft.com/office/drawing/2014/main" id="{EF879E82-E9DA-4D43-A5F6-A51924BB736E}"/>
                    </a:ext>
                  </a:extLst>
                </p:cNvPr>
                <p:cNvPicPr/>
                <p:nvPr/>
              </p:nvPicPr>
              <p:blipFill>
                <a:blip r:embed="rId122"/>
                <a:stretch>
                  <a:fillRect/>
                </a:stretch>
              </p:blipFill>
              <p:spPr>
                <a:xfrm>
                  <a:off x="6740489" y="4320042"/>
                  <a:ext cx="187200" cy="95400"/>
                </a:xfrm>
                <a:prstGeom prst="rect">
                  <a:avLst/>
                </a:prstGeom>
              </p:spPr>
            </p:pic>
          </mc:Fallback>
        </mc:AlternateContent>
      </p:grpSp>
    </p:spTree>
    <p:custDataLst>
      <p:tags r:id="rId1"/>
    </p:custDataLst>
    <p:extLst>
      <p:ext uri="{BB962C8B-B14F-4D97-AF65-F5344CB8AC3E}">
        <p14:creationId xmlns:p14="http://schemas.microsoft.com/office/powerpoint/2010/main" val="135900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C4D3F-A7F4-48AE-BC85-B492DB539DE7}"/>
              </a:ext>
            </a:extLst>
          </p:cNvPr>
          <p:cNvSpPr>
            <a:spLocks noGrp="1"/>
          </p:cNvSpPr>
          <p:nvPr>
            <p:ph type="title"/>
          </p:nvPr>
        </p:nvSpPr>
        <p:spPr>
          <a:xfrm>
            <a:off x="35496" y="299332"/>
            <a:ext cx="8651304" cy="380247"/>
          </a:xfrm>
        </p:spPr>
        <p:txBody>
          <a:bodyPr>
            <a:normAutofit fontScale="90000"/>
          </a:bodyPr>
          <a:lstStyle/>
          <a:p>
            <a:pPr algn="ctr"/>
            <a:r>
              <a:rPr lang="en-GB" sz="3600" dirty="0"/>
              <a:t>Assessing profitability – net operating profit margin</a:t>
            </a:r>
          </a:p>
        </p:txBody>
      </p:sp>
      <p:graphicFrame>
        <p:nvGraphicFramePr>
          <p:cNvPr id="4" name="Content Placeholder 3">
            <a:extLst>
              <a:ext uri="{FF2B5EF4-FFF2-40B4-BE49-F238E27FC236}">
                <a16:creationId xmlns:a16="http://schemas.microsoft.com/office/drawing/2014/main" id="{1B52A647-F34E-4E02-B824-C086F9FE8B48}"/>
              </a:ext>
            </a:extLst>
          </p:cNvPr>
          <p:cNvGraphicFramePr>
            <a:graphicFrameLocks noGrp="1"/>
          </p:cNvGraphicFramePr>
          <p:nvPr>
            <p:ph idx="1"/>
            <p:extLst>
              <p:ext uri="{D42A27DB-BD31-4B8C-83A1-F6EECF244321}">
                <p14:modId xmlns:p14="http://schemas.microsoft.com/office/powerpoint/2010/main" val="514299121"/>
              </p:ext>
            </p:extLst>
          </p:nvPr>
        </p:nvGraphicFramePr>
        <p:xfrm>
          <a:off x="251520" y="1063561"/>
          <a:ext cx="8352927" cy="4450462"/>
        </p:xfrm>
        <a:graphic>
          <a:graphicData uri="http://schemas.openxmlformats.org/drawingml/2006/table">
            <a:tbl>
              <a:tblPr firstRow="1" firstCol="1" bandRow="1">
                <a:tableStyleId>{7DF18680-E054-41AD-8BC1-D1AEF772440D}</a:tableStyleId>
              </a:tblPr>
              <a:tblGrid>
                <a:gridCol w="3557359">
                  <a:extLst>
                    <a:ext uri="{9D8B030D-6E8A-4147-A177-3AD203B41FA5}">
                      <a16:colId xmlns:a16="http://schemas.microsoft.com/office/drawing/2014/main" val="3271880035"/>
                    </a:ext>
                  </a:extLst>
                </a:gridCol>
                <a:gridCol w="2397784">
                  <a:extLst>
                    <a:ext uri="{9D8B030D-6E8A-4147-A177-3AD203B41FA5}">
                      <a16:colId xmlns:a16="http://schemas.microsoft.com/office/drawing/2014/main" val="4061072972"/>
                    </a:ext>
                  </a:extLst>
                </a:gridCol>
                <a:gridCol w="2397784">
                  <a:extLst>
                    <a:ext uri="{9D8B030D-6E8A-4147-A177-3AD203B41FA5}">
                      <a16:colId xmlns:a16="http://schemas.microsoft.com/office/drawing/2014/main" val="1124131878"/>
                    </a:ext>
                  </a:extLst>
                </a:gridCol>
              </a:tblGrid>
              <a:tr h="721955">
                <a:tc>
                  <a:txBody>
                    <a:bodyPr/>
                    <a:lstStyle/>
                    <a:p>
                      <a:pPr>
                        <a:lnSpc>
                          <a:spcPct val="115000"/>
                        </a:lnSpc>
                        <a:spcAft>
                          <a:spcPts val="0"/>
                        </a:spcAft>
                      </a:pPr>
                      <a:r>
                        <a:rPr lang="en-GB" sz="1600" dirty="0">
                          <a:effectLst/>
                        </a:rPr>
                        <a:t>NET OPERATING</a:t>
                      </a:r>
                    </a:p>
                    <a:p>
                      <a:pPr>
                        <a:lnSpc>
                          <a:spcPct val="115000"/>
                        </a:lnSpc>
                        <a:spcAft>
                          <a:spcPts val="0"/>
                        </a:spcAft>
                      </a:pPr>
                      <a:r>
                        <a:rPr lang="en-GB" sz="1600" dirty="0">
                          <a:effectLst/>
                        </a:rPr>
                        <a:t>PROFIT MARGIN</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70545646"/>
                  </a:ext>
                </a:extLst>
              </a:tr>
              <a:tr h="3176395">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Operating Profit   x 100</a:t>
                      </a:r>
                      <a:endParaRPr lang="en-GB" sz="1600" dirty="0">
                        <a:effectLst/>
                      </a:endParaRPr>
                    </a:p>
                    <a:p>
                      <a:pPr>
                        <a:lnSpc>
                          <a:spcPct val="115000"/>
                        </a:lnSpc>
                        <a:spcAft>
                          <a:spcPts val="0"/>
                        </a:spcAft>
                      </a:pPr>
                      <a:r>
                        <a:rPr lang="en-GB" sz="1600" dirty="0">
                          <a:effectLst/>
                        </a:rPr>
                        <a:t>        Revenue</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the profit from operations earned in relation to the revenue generated.</a:t>
                      </a:r>
                    </a:p>
                    <a:p>
                      <a:pPr>
                        <a:lnSpc>
                          <a:spcPct val="115000"/>
                        </a:lnSpc>
                        <a:spcAft>
                          <a:spcPts val="0"/>
                        </a:spcAft>
                      </a:pPr>
                      <a:r>
                        <a:rPr lang="en-GB" sz="1600" dirty="0">
                          <a:effectLst/>
                        </a:rPr>
                        <a:t> </a:t>
                      </a:r>
                    </a:p>
                    <a:p>
                      <a:pPr>
                        <a:lnSpc>
                          <a:spcPct val="115000"/>
                        </a:lnSpc>
                        <a:spcAft>
                          <a:spcPts val="0"/>
                        </a:spcAft>
                      </a:pPr>
                      <a:r>
                        <a:rPr lang="en-GB" sz="1600" dirty="0">
                          <a:effectLst/>
                        </a:rPr>
                        <a:t>An increasing net profit margin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r>
                        <a:rPr lang="en-GB" sz="16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07514229"/>
                  </a:ext>
                </a:extLst>
              </a:tr>
            </a:tbl>
          </a:graphicData>
        </a:graphic>
      </p:graphicFrame>
      <p:sp>
        <p:nvSpPr>
          <p:cNvPr id="6" name="Slide Number Placeholder 5">
            <a:extLst>
              <a:ext uri="{FF2B5EF4-FFF2-40B4-BE49-F238E27FC236}">
                <a16:creationId xmlns:a16="http://schemas.microsoft.com/office/drawing/2014/main" id="{A76CB99A-D5E3-4798-90EE-8A36737D3C8B}"/>
              </a:ext>
            </a:extLst>
          </p:cNvPr>
          <p:cNvSpPr>
            <a:spLocks noGrp="1"/>
          </p:cNvSpPr>
          <p:nvPr>
            <p:ph type="sldNum" sz="quarter" idx="12"/>
          </p:nvPr>
        </p:nvSpPr>
        <p:spPr/>
        <p:txBody>
          <a:bodyPr/>
          <a:lstStyle/>
          <a:p>
            <a:fld id="{63A33278-8D2C-46E9-9145-8061F8ED03C5}" type="slidenum">
              <a:rPr lang="en-GB" smtClean="0"/>
              <a:t>10</a:t>
            </a:fld>
            <a:endParaRPr lang="en-GB" dirty="0"/>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AA7B4F29-A40F-4FF8-8B45-BB7BF45EBCE2}"/>
                  </a:ext>
                </a:extLst>
              </p14:cNvPr>
              <p14:cNvContentPartPr/>
              <p14:nvPr/>
            </p14:nvContentPartPr>
            <p14:xfrm>
              <a:off x="4361249" y="2399082"/>
              <a:ext cx="14760" cy="7200"/>
            </p14:xfrm>
          </p:contentPart>
        </mc:Choice>
        <mc:Fallback xmlns="">
          <p:pic>
            <p:nvPicPr>
              <p:cNvPr id="3" name="Ink 2">
                <a:extLst>
                  <a:ext uri="{FF2B5EF4-FFF2-40B4-BE49-F238E27FC236}">
                    <a16:creationId xmlns:a16="http://schemas.microsoft.com/office/drawing/2014/main" id="{AA7B4F29-A40F-4FF8-8B45-BB7BF45EBCE2}"/>
                  </a:ext>
                </a:extLst>
              </p:cNvPr>
              <p:cNvPicPr/>
              <p:nvPr/>
            </p:nvPicPr>
            <p:blipFill>
              <a:blip r:embed="rId4"/>
              <a:stretch>
                <a:fillRect/>
              </a:stretch>
            </p:blipFill>
            <p:spPr>
              <a:xfrm>
                <a:off x="4352609" y="2390082"/>
                <a:ext cx="32400" cy="24840"/>
              </a:xfrm>
              <a:prstGeom prst="rect">
                <a:avLst/>
              </a:prstGeom>
            </p:spPr>
          </p:pic>
        </mc:Fallback>
      </mc:AlternateContent>
      <p:grpSp>
        <p:nvGrpSpPr>
          <p:cNvPr id="21" name="Group 20">
            <a:extLst>
              <a:ext uri="{FF2B5EF4-FFF2-40B4-BE49-F238E27FC236}">
                <a16:creationId xmlns:a16="http://schemas.microsoft.com/office/drawing/2014/main" id="{EEFDD7ED-5102-4214-883F-A4B9F37ED96C}"/>
              </a:ext>
            </a:extLst>
          </p:cNvPr>
          <p:cNvGrpSpPr/>
          <p:nvPr/>
        </p:nvGrpSpPr>
        <p:grpSpPr>
          <a:xfrm>
            <a:off x="4114649" y="2199282"/>
            <a:ext cx="1893960" cy="515160"/>
            <a:chOff x="4114649" y="2199282"/>
            <a:chExt cx="1893960" cy="515160"/>
          </a:xfrm>
        </p:grpSpPr>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B717CE94-F6F8-4A8F-BBF8-03BB54CC3C75}"/>
                    </a:ext>
                  </a:extLst>
                </p14:cNvPr>
                <p14:cNvContentPartPr/>
                <p14:nvPr/>
              </p14:nvContentPartPr>
              <p14:xfrm>
                <a:off x="4114649" y="2250762"/>
                <a:ext cx="189720" cy="180720"/>
              </p14:xfrm>
            </p:contentPart>
          </mc:Choice>
          <mc:Fallback xmlns="">
            <p:pic>
              <p:nvPicPr>
                <p:cNvPr id="5" name="Ink 4">
                  <a:extLst>
                    <a:ext uri="{FF2B5EF4-FFF2-40B4-BE49-F238E27FC236}">
                      <a16:creationId xmlns:a16="http://schemas.microsoft.com/office/drawing/2014/main" id="{B717CE94-F6F8-4A8F-BBF8-03BB54CC3C75}"/>
                    </a:ext>
                  </a:extLst>
                </p:cNvPr>
                <p:cNvPicPr/>
                <p:nvPr/>
              </p:nvPicPr>
              <p:blipFill>
                <a:blip r:embed="rId6"/>
                <a:stretch>
                  <a:fillRect/>
                </a:stretch>
              </p:blipFill>
              <p:spPr>
                <a:xfrm>
                  <a:off x="4105649" y="2241762"/>
                  <a:ext cx="207360" cy="1983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6F97CBBE-5E12-4FED-8AAB-D1A0E18817F1}"/>
                    </a:ext>
                  </a:extLst>
                </p14:cNvPr>
                <p14:cNvContentPartPr/>
                <p14:nvPr/>
              </p14:nvContentPartPr>
              <p14:xfrm>
                <a:off x="4279169" y="2225562"/>
                <a:ext cx="155880" cy="245160"/>
              </p14:xfrm>
            </p:contentPart>
          </mc:Choice>
          <mc:Fallback xmlns="">
            <p:pic>
              <p:nvPicPr>
                <p:cNvPr id="7" name="Ink 6">
                  <a:extLst>
                    <a:ext uri="{FF2B5EF4-FFF2-40B4-BE49-F238E27FC236}">
                      <a16:creationId xmlns:a16="http://schemas.microsoft.com/office/drawing/2014/main" id="{6F97CBBE-5E12-4FED-8AAB-D1A0E18817F1}"/>
                    </a:ext>
                  </a:extLst>
                </p:cNvPr>
                <p:cNvPicPr/>
                <p:nvPr/>
              </p:nvPicPr>
              <p:blipFill>
                <a:blip r:embed="rId8"/>
                <a:stretch>
                  <a:fillRect/>
                </a:stretch>
              </p:blipFill>
              <p:spPr>
                <a:xfrm>
                  <a:off x="4270529" y="2216922"/>
                  <a:ext cx="173520" cy="2628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F696E3FF-F3B9-4C2D-882C-C0E461582005}"/>
                    </a:ext>
                  </a:extLst>
                </p14:cNvPr>
                <p14:cNvContentPartPr/>
                <p14:nvPr/>
              </p14:nvContentPartPr>
              <p14:xfrm>
                <a:off x="4455929" y="2435802"/>
                <a:ext cx="34560" cy="108720"/>
              </p14:xfrm>
            </p:contentPart>
          </mc:Choice>
          <mc:Fallback xmlns="">
            <p:pic>
              <p:nvPicPr>
                <p:cNvPr id="8" name="Ink 7">
                  <a:extLst>
                    <a:ext uri="{FF2B5EF4-FFF2-40B4-BE49-F238E27FC236}">
                      <a16:creationId xmlns:a16="http://schemas.microsoft.com/office/drawing/2014/main" id="{F696E3FF-F3B9-4C2D-882C-C0E461582005}"/>
                    </a:ext>
                  </a:extLst>
                </p:cNvPr>
                <p:cNvPicPr/>
                <p:nvPr/>
              </p:nvPicPr>
              <p:blipFill>
                <a:blip r:embed="rId10"/>
                <a:stretch>
                  <a:fillRect/>
                </a:stretch>
              </p:blipFill>
              <p:spPr>
                <a:xfrm>
                  <a:off x="4447289" y="2427162"/>
                  <a:ext cx="52200" cy="12636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7826E4BF-EB1D-49B9-B0A8-C8DA36E6F352}"/>
                    </a:ext>
                  </a:extLst>
                </p14:cNvPr>
                <p14:cNvContentPartPr/>
                <p14:nvPr/>
              </p14:nvContentPartPr>
              <p14:xfrm>
                <a:off x="4552409" y="2320602"/>
                <a:ext cx="118440" cy="165600"/>
              </p14:xfrm>
            </p:contentPart>
          </mc:Choice>
          <mc:Fallback xmlns="">
            <p:pic>
              <p:nvPicPr>
                <p:cNvPr id="9" name="Ink 8">
                  <a:extLst>
                    <a:ext uri="{FF2B5EF4-FFF2-40B4-BE49-F238E27FC236}">
                      <a16:creationId xmlns:a16="http://schemas.microsoft.com/office/drawing/2014/main" id="{7826E4BF-EB1D-49B9-B0A8-C8DA36E6F352}"/>
                    </a:ext>
                  </a:extLst>
                </p:cNvPr>
                <p:cNvPicPr/>
                <p:nvPr/>
              </p:nvPicPr>
              <p:blipFill>
                <a:blip r:embed="rId12"/>
                <a:stretch>
                  <a:fillRect/>
                </a:stretch>
              </p:blipFill>
              <p:spPr>
                <a:xfrm>
                  <a:off x="4543769" y="2311962"/>
                  <a:ext cx="136080" cy="18324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58FA9370-80B4-435E-8F92-A0E6FDEDAF38}"/>
                    </a:ext>
                  </a:extLst>
                </p14:cNvPr>
                <p14:cNvContentPartPr/>
                <p14:nvPr/>
              </p14:nvContentPartPr>
              <p14:xfrm>
                <a:off x="4537649" y="2238882"/>
                <a:ext cx="101880" cy="84960"/>
              </p14:xfrm>
            </p:contentPart>
          </mc:Choice>
          <mc:Fallback xmlns="">
            <p:pic>
              <p:nvPicPr>
                <p:cNvPr id="10" name="Ink 9">
                  <a:extLst>
                    <a:ext uri="{FF2B5EF4-FFF2-40B4-BE49-F238E27FC236}">
                      <a16:creationId xmlns:a16="http://schemas.microsoft.com/office/drawing/2014/main" id="{58FA9370-80B4-435E-8F92-A0E6FDEDAF38}"/>
                    </a:ext>
                  </a:extLst>
                </p:cNvPr>
                <p:cNvPicPr/>
                <p:nvPr/>
              </p:nvPicPr>
              <p:blipFill>
                <a:blip r:embed="rId14"/>
                <a:stretch>
                  <a:fillRect/>
                </a:stretch>
              </p:blipFill>
              <p:spPr>
                <a:xfrm>
                  <a:off x="4528649" y="2230242"/>
                  <a:ext cx="119520" cy="1026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A4F2D0C1-CAE3-49AF-B139-3E6864F03B05}"/>
                    </a:ext>
                  </a:extLst>
                </p14:cNvPr>
                <p14:cNvContentPartPr/>
                <p14:nvPr/>
              </p14:nvContentPartPr>
              <p14:xfrm>
                <a:off x="4712969" y="2320602"/>
                <a:ext cx="114840" cy="161640"/>
              </p14:xfrm>
            </p:contentPart>
          </mc:Choice>
          <mc:Fallback xmlns="">
            <p:pic>
              <p:nvPicPr>
                <p:cNvPr id="11" name="Ink 10">
                  <a:extLst>
                    <a:ext uri="{FF2B5EF4-FFF2-40B4-BE49-F238E27FC236}">
                      <a16:creationId xmlns:a16="http://schemas.microsoft.com/office/drawing/2014/main" id="{A4F2D0C1-CAE3-49AF-B139-3E6864F03B05}"/>
                    </a:ext>
                  </a:extLst>
                </p:cNvPr>
                <p:cNvPicPr/>
                <p:nvPr/>
              </p:nvPicPr>
              <p:blipFill>
                <a:blip r:embed="rId16"/>
                <a:stretch>
                  <a:fillRect/>
                </a:stretch>
              </p:blipFill>
              <p:spPr>
                <a:xfrm>
                  <a:off x="4704329" y="2311962"/>
                  <a:ext cx="132480" cy="17928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2" name="Ink 11">
                  <a:extLst>
                    <a:ext uri="{FF2B5EF4-FFF2-40B4-BE49-F238E27FC236}">
                      <a16:creationId xmlns:a16="http://schemas.microsoft.com/office/drawing/2014/main" id="{25170710-9EB6-40B4-86A9-41E79F849A31}"/>
                    </a:ext>
                  </a:extLst>
                </p14:cNvPr>
                <p14:cNvContentPartPr/>
                <p14:nvPr/>
              </p14:nvContentPartPr>
              <p14:xfrm>
                <a:off x="4692089" y="2199282"/>
                <a:ext cx="159120" cy="115920"/>
              </p14:xfrm>
            </p:contentPart>
          </mc:Choice>
          <mc:Fallback xmlns="">
            <p:pic>
              <p:nvPicPr>
                <p:cNvPr id="12" name="Ink 11">
                  <a:extLst>
                    <a:ext uri="{FF2B5EF4-FFF2-40B4-BE49-F238E27FC236}">
                      <a16:creationId xmlns:a16="http://schemas.microsoft.com/office/drawing/2014/main" id="{25170710-9EB6-40B4-86A9-41E79F849A31}"/>
                    </a:ext>
                  </a:extLst>
                </p:cNvPr>
                <p:cNvPicPr/>
                <p:nvPr/>
              </p:nvPicPr>
              <p:blipFill>
                <a:blip r:embed="rId18"/>
                <a:stretch>
                  <a:fillRect/>
                </a:stretch>
              </p:blipFill>
              <p:spPr>
                <a:xfrm>
                  <a:off x="4683449" y="2190642"/>
                  <a:ext cx="176760" cy="13356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3" name="Ink 12">
                  <a:extLst>
                    <a:ext uri="{FF2B5EF4-FFF2-40B4-BE49-F238E27FC236}">
                      <a16:creationId xmlns:a16="http://schemas.microsoft.com/office/drawing/2014/main" id="{E4D1A1BA-4893-44F1-822F-1F3DCBEF4ACB}"/>
                    </a:ext>
                  </a:extLst>
                </p14:cNvPr>
                <p14:cNvContentPartPr/>
                <p14:nvPr/>
              </p14:nvContentPartPr>
              <p14:xfrm>
                <a:off x="4863449" y="2346522"/>
                <a:ext cx="187200" cy="124560"/>
              </p14:xfrm>
            </p:contentPart>
          </mc:Choice>
          <mc:Fallback xmlns="">
            <p:pic>
              <p:nvPicPr>
                <p:cNvPr id="13" name="Ink 12">
                  <a:extLst>
                    <a:ext uri="{FF2B5EF4-FFF2-40B4-BE49-F238E27FC236}">
                      <a16:creationId xmlns:a16="http://schemas.microsoft.com/office/drawing/2014/main" id="{E4D1A1BA-4893-44F1-822F-1F3DCBEF4ACB}"/>
                    </a:ext>
                  </a:extLst>
                </p:cNvPr>
                <p:cNvPicPr/>
                <p:nvPr/>
              </p:nvPicPr>
              <p:blipFill>
                <a:blip r:embed="rId20"/>
                <a:stretch>
                  <a:fillRect/>
                </a:stretch>
              </p:blipFill>
              <p:spPr>
                <a:xfrm>
                  <a:off x="4854449" y="2337522"/>
                  <a:ext cx="204840" cy="1422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5" name="Ink 14">
                  <a:extLst>
                    <a:ext uri="{FF2B5EF4-FFF2-40B4-BE49-F238E27FC236}">
                      <a16:creationId xmlns:a16="http://schemas.microsoft.com/office/drawing/2014/main" id="{FA58ADA9-E427-4454-87A5-D7688CC92E7A}"/>
                    </a:ext>
                  </a:extLst>
                </p14:cNvPr>
                <p14:cNvContentPartPr/>
                <p14:nvPr/>
              </p14:nvContentPartPr>
              <p14:xfrm>
                <a:off x="5180609" y="2354082"/>
                <a:ext cx="102240" cy="132120"/>
              </p14:xfrm>
            </p:contentPart>
          </mc:Choice>
          <mc:Fallback xmlns="">
            <p:pic>
              <p:nvPicPr>
                <p:cNvPr id="15" name="Ink 14">
                  <a:extLst>
                    <a:ext uri="{FF2B5EF4-FFF2-40B4-BE49-F238E27FC236}">
                      <a16:creationId xmlns:a16="http://schemas.microsoft.com/office/drawing/2014/main" id="{FA58ADA9-E427-4454-87A5-D7688CC92E7A}"/>
                    </a:ext>
                  </a:extLst>
                </p:cNvPr>
                <p:cNvPicPr/>
                <p:nvPr/>
              </p:nvPicPr>
              <p:blipFill>
                <a:blip r:embed="rId22"/>
                <a:stretch>
                  <a:fillRect/>
                </a:stretch>
              </p:blipFill>
              <p:spPr>
                <a:xfrm>
                  <a:off x="5171609" y="2345082"/>
                  <a:ext cx="119880" cy="14976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6" name="Ink 15">
                  <a:extLst>
                    <a:ext uri="{FF2B5EF4-FFF2-40B4-BE49-F238E27FC236}">
                      <a16:creationId xmlns:a16="http://schemas.microsoft.com/office/drawing/2014/main" id="{B2702AA2-922F-4853-85AD-37EFF93C55C4}"/>
                    </a:ext>
                  </a:extLst>
                </p14:cNvPr>
                <p14:cNvContentPartPr/>
                <p14:nvPr/>
              </p14:nvContentPartPr>
              <p14:xfrm>
                <a:off x="5103569" y="2387202"/>
                <a:ext cx="191520" cy="101520"/>
              </p14:xfrm>
            </p:contentPart>
          </mc:Choice>
          <mc:Fallback xmlns="">
            <p:pic>
              <p:nvPicPr>
                <p:cNvPr id="16" name="Ink 15">
                  <a:extLst>
                    <a:ext uri="{FF2B5EF4-FFF2-40B4-BE49-F238E27FC236}">
                      <a16:creationId xmlns:a16="http://schemas.microsoft.com/office/drawing/2014/main" id="{B2702AA2-922F-4853-85AD-37EFF93C55C4}"/>
                    </a:ext>
                  </a:extLst>
                </p:cNvPr>
                <p:cNvPicPr/>
                <p:nvPr/>
              </p:nvPicPr>
              <p:blipFill>
                <a:blip r:embed="rId24"/>
                <a:stretch>
                  <a:fillRect/>
                </a:stretch>
              </p:blipFill>
              <p:spPr>
                <a:xfrm>
                  <a:off x="5094569" y="2378562"/>
                  <a:ext cx="209160" cy="11916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7" name="Ink 16">
                  <a:extLst>
                    <a:ext uri="{FF2B5EF4-FFF2-40B4-BE49-F238E27FC236}">
                      <a16:creationId xmlns:a16="http://schemas.microsoft.com/office/drawing/2014/main" id="{C19FBD78-43BD-448E-9F19-84319F115C56}"/>
                    </a:ext>
                  </a:extLst>
                </p14:cNvPr>
                <p14:cNvContentPartPr/>
                <p14:nvPr/>
              </p14:nvContentPartPr>
              <p14:xfrm>
                <a:off x="5389409" y="2319162"/>
                <a:ext cx="23040" cy="187560"/>
              </p14:xfrm>
            </p:contentPart>
          </mc:Choice>
          <mc:Fallback xmlns="">
            <p:pic>
              <p:nvPicPr>
                <p:cNvPr id="17" name="Ink 16">
                  <a:extLst>
                    <a:ext uri="{FF2B5EF4-FFF2-40B4-BE49-F238E27FC236}">
                      <a16:creationId xmlns:a16="http://schemas.microsoft.com/office/drawing/2014/main" id="{C19FBD78-43BD-448E-9F19-84319F115C56}"/>
                    </a:ext>
                  </a:extLst>
                </p:cNvPr>
                <p:cNvPicPr/>
                <p:nvPr/>
              </p:nvPicPr>
              <p:blipFill>
                <a:blip r:embed="rId26"/>
                <a:stretch>
                  <a:fillRect/>
                </a:stretch>
              </p:blipFill>
              <p:spPr>
                <a:xfrm>
                  <a:off x="5380409" y="2310522"/>
                  <a:ext cx="40680" cy="2052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8" name="Ink 17">
                  <a:extLst>
                    <a:ext uri="{FF2B5EF4-FFF2-40B4-BE49-F238E27FC236}">
                      <a16:creationId xmlns:a16="http://schemas.microsoft.com/office/drawing/2014/main" id="{0EB5AEFE-8238-4DAB-839A-0912D3D8F63E}"/>
                    </a:ext>
                  </a:extLst>
                </p14:cNvPr>
                <p14:cNvContentPartPr/>
                <p14:nvPr/>
              </p14:nvContentPartPr>
              <p14:xfrm>
                <a:off x="5486249" y="2360202"/>
                <a:ext cx="148680" cy="127440"/>
              </p14:xfrm>
            </p:contentPart>
          </mc:Choice>
          <mc:Fallback xmlns="">
            <p:pic>
              <p:nvPicPr>
                <p:cNvPr id="18" name="Ink 17">
                  <a:extLst>
                    <a:ext uri="{FF2B5EF4-FFF2-40B4-BE49-F238E27FC236}">
                      <a16:creationId xmlns:a16="http://schemas.microsoft.com/office/drawing/2014/main" id="{0EB5AEFE-8238-4DAB-839A-0912D3D8F63E}"/>
                    </a:ext>
                  </a:extLst>
                </p:cNvPr>
                <p:cNvPicPr/>
                <p:nvPr/>
              </p:nvPicPr>
              <p:blipFill>
                <a:blip r:embed="rId28"/>
                <a:stretch>
                  <a:fillRect/>
                </a:stretch>
              </p:blipFill>
              <p:spPr>
                <a:xfrm>
                  <a:off x="5477249" y="2351562"/>
                  <a:ext cx="166320" cy="14508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19" name="Ink 18">
                  <a:extLst>
                    <a:ext uri="{FF2B5EF4-FFF2-40B4-BE49-F238E27FC236}">
                      <a16:creationId xmlns:a16="http://schemas.microsoft.com/office/drawing/2014/main" id="{B59952B8-FA72-4569-A6B0-46AAEAF1891E}"/>
                    </a:ext>
                  </a:extLst>
                </p14:cNvPr>
                <p14:cNvContentPartPr/>
                <p14:nvPr/>
              </p14:nvContentPartPr>
              <p14:xfrm>
                <a:off x="5707649" y="2364522"/>
                <a:ext cx="194040" cy="124920"/>
              </p14:xfrm>
            </p:contentPart>
          </mc:Choice>
          <mc:Fallback xmlns="">
            <p:pic>
              <p:nvPicPr>
                <p:cNvPr id="19" name="Ink 18">
                  <a:extLst>
                    <a:ext uri="{FF2B5EF4-FFF2-40B4-BE49-F238E27FC236}">
                      <a16:creationId xmlns:a16="http://schemas.microsoft.com/office/drawing/2014/main" id="{B59952B8-FA72-4569-A6B0-46AAEAF1891E}"/>
                    </a:ext>
                  </a:extLst>
                </p:cNvPr>
                <p:cNvPicPr/>
                <p:nvPr/>
              </p:nvPicPr>
              <p:blipFill>
                <a:blip r:embed="rId30"/>
                <a:stretch>
                  <a:fillRect/>
                </a:stretch>
              </p:blipFill>
              <p:spPr>
                <a:xfrm>
                  <a:off x="5699009" y="2355522"/>
                  <a:ext cx="211680" cy="14256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0" name="Ink 19">
                  <a:extLst>
                    <a:ext uri="{FF2B5EF4-FFF2-40B4-BE49-F238E27FC236}">
                      <a16:creationId xmlns:a16="http://schemas.microsoft.com/office/drawing/2014/main" id="{E81EEA14-9F77-4531-BB84-EFFF27642C17}"/>
                    </a:ext>
                  </a:extLst>
                </p14:cNvPr>
                <p14:cNvContentPartPr/>
                <p14:nvPr/>
              </p14:nvContentPartPr>
              <p14:xfrm>
                <a:off x="4139849" y="2611122"/>
                <a:ext cx="1868760" cy="103320"/>
              </p14:xfrm>
            </p:contentPart>
          </mc:Choice>
          <mc:Fallback xmlns="">
            <p:pic>
              <p:nvPicPr>
                <p:cNvPr id="20" name="Ink 19">
                  <a:extLst>
                    <a:ext uri="{FF2B5EF4-FFF2-40B4-BE49-F238E27FC236}">
                      <a16:creationId xmlns:a16="http://schemas.microsoft.com/office/drawing/2014/main" id="{E81EEA14-9F77-4531-BB84-EFFF27642C17}"/>
                    </a:ext>
                  </a:extLst>
                </p:cNvPr>
                <p:cNvPicPr/>
                <p:nvPr/>
              </p:nvPicPr>
              <p:blipFill>
                <a:blip r:embed="rId32"/>
                <a:stretch>
                  <a:fillRect/>
                </a:stretch>
              </p:blipFill>
              <p:spPr>
                <a:xfrm>
                  <a:off x="4131209" y="2602482"/>
                  <a:ext cx="1886400" cy="120960"/>
                </a:xfrm>
                <a:prstGeom prst="rect">
                  <a:avLst/>
                </a:prstGeom>
              </p:spPr>
            </p:pic>
          </mc:Fallback>
        </mc:AlternateContent>
      </p:grpSp>
      <p:grpSp>
        <p:nvGrpSpPr>
          <p:cNvPr id="29" name="Group 28">
            <a:extLst>
              <a:ext uri="{FF2B5EF4-FFF2-40B4-BE49-F238E27FC236}">
                <a16:creationId xmlns:a16="http://schemas.microsoft.com/office/drawing/2014/main" id="{A906C039-ABEF-4355-8378-D504F667894A}"/>
              </a:ext>
            </a:extLst>
          </p:cNvPr>
          <p:cNvGrpSpPr/>
          <p:nvPr/>
        </p:nvGrpSpPr>
        <p:grpSpPr>
          <a:xfrm>
            <a:off x="4229489" y="2865642"/>
            <a:ext cx="1266840" cy="204480"/>
            <a:chOff x="4229489" y="2865642"/>
            <a:chExt cx="1266840" cy="204480"/>
          </a:xfrm>
        </p:grpSpPr>
        <mc:AlternateContent xmlns:mc="http://schemas.openxmlformats.org/markup-compatibility/2006" xmlns:p14="http://schemas.microsoft.com/office/powerpoint/2010/main">
          <mc:Choice Requires="p14">
            <p:contentPart p14:bwMode="auto" r:id="rId33">
              <p14:nvContentPartPr>
                <p14:cNvPr id="22" name="Ink 21">
                  <a:extLst>
                    <a:ext uri="{FF2B5EF4-FFF2-40B4-BE49-F238E27FC236}">
                      <a16:creationId xmlns:a16="http://schemas.microsoft.com/office/drawing/2014/main" id="{530FB8C6-4362-4920-9827-43A0258B115C}"/>
                    </a:ext>
                  </a:extLst>
                </p14:cNvPr>
                <p14:cNvContentPartPr/>
                <p14:nvPr/>
              </p14:nvContentPartPr>
              <p14:xfrm>
                <a:off x="4229489" y="2874642"/>
                <a:ext cx="135000" cy="178920"/>
              </p14:xfrm>
            </p:contentPart>
          </mc:Choice>
          <mc:Fallback xmlns="">
            <p:pic>
              <p:nvPicPr>
                <p:cNvPr id="22" name="Ink 21">
                  <a:extLst>
                    <a:ext uri="{FF2B5EF4-FFF2-40B4-BE49-F238E27FC236}">
                      <a16:creationId xmlns:a16="http://schemas.microsoft.com/office/drawing/2014/main" id="{530FB8C6-4362-4920-9827-43A0258B115C}"/>
                    </a:ext>
                  </a:extLst>
                </p:cNvPr>
                <p:cNvPicPr/>
                <p:nvPr/>
              </p:nvPicPr>
              <p:blipFill>
                <a:blip r:embed="rId34"/>
                <a:stretch>
                  <a:fillRect/>
                </a:stretch>
              </p:blipFill>
              <p:spPr>
                <a:xfrm>
                  <a:off x="4220849" y="2865642"/>
                  <a:ext cx="152640" cy="19656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3" name="Ink 22">
                  <a:extLst>
                    <a:ext uri="{FF2B5EF4-FFF2-40B4-BE49-F238E27FC236}">
                      <a16:creationId xmlns:a16="http://schemas.microsoft.com/office/drawing/2014/main" id="{5B8CF7E7-A3F8-4C46-98D1-7B11FBD42F4C}"/>
                    </a:ext>
                  </a:extLst>
                </p14:cNvPr>
                <p14:cNvContentPartPr/>
                <p14:nvPr/>
              </p14:nvContentPartPr>
              <p14:xfrm>
                <a:off x="4346129" y="2947722"/>
                <a:ext cx="185760" cy="91800"/>
              </p14:xfrm>
            </p:contentPart>
          </mc:Choice>
          <mc:Fallback xmlns="">
            <p:pic>
              <p:nvPicPr>
                <p:cNvPr id="23" name="Ink 22">
                  <a:extLst>
                    <a:ext uri="{FF2B5EF4-FFF2-40B4-BE49-F238E27FC236}">
                      <a16:creationId xmlns:a16="http://schemas.microsoft.com/office/drawing/2014/main" id="{5B8CF7E7-A3F8-4C46-98D1-7B11FBD42F4C}"/>
                    </a:ext>
                  </a:extLst>
                </p:cNvPr>
                <p:cNvPicPr/>
                <p:nvPr/>
              </p:nvPicPr>
              <p:blipFill>
                <a:blip r:embed="rId36"/>
                <a:stretch>
                  <a:fillRect/>
                </a:stretch>
              </p:blipFill>
              <p:spPr>
                <a:xfrm>
                  <a:off x="4337129" y="2938722"/>
                  <a:ext cx="203400" cy="10944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4" name="Ink 23">
                  <a:extLst>
                    <a:ext uri="{FF2B5EF4-FFF2-40B4-BE49-F238E27FC236}">
                      <a16:creationId xmlns:a16="http://schemas.microsoft.com/office/drawing/2014/main" id="{F764FFC5-E254-4393-B0C3-14BE57C1F01D}"/>
                    </a:ext>
                  </a:extLst>
                </p14:cNvPr>
                <p14:cNvContentPartPr/>
                <p14:nvPr/>
              </p14:nvContentPartPr>
              <p14:xfrm>
                <a:off x="4550249" y="2923602"/>
                <a:ext cx="172800" cy="101880"/>
              </p14:xfrm>
            </p:contentPart>
          </mc:Choice>
          <mc:Fallback xmlns="">
            <p:pic>
              <p:nvPicPr>
                <p:cNvPr id="24" name="Ink 23">
                  <a:extLst>
                    <a:ext uri="{FF2B5EF4-FFF2-40B4-BE49-F238E27FC236}">
                      <a16:creationId xmlns:a16="http://schemas.microsoft.com/office/drawing/2014/main" id="{F764FFC5-E254-4393-B0C3-14BE57C1F01D}"/>
                    </a:ext>
                  </a:extLst>
                </p:cNvPr>
                <p:cNvPicPr/>
                <p:nvPr/>
              </p:nvPicPr>
              <p:blipFill>
                <a:blip r:embed="rId38"/>
                <a:stretch>
                  <a:fillRect/>
                </a:stretch>
              </p:blipFill>
              <p:spPr>
                <a:xfrm>
                  <a:off x="4541609" y="2914602"/>
                  <a:ext cx="190440" cy="11952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5" name="Ink 24">
                  <a:extLst>
                    <a:ext uri="{FF2B5EF4-FFF2-40B4-BE49-F238E27FC236}">
                      <a16:creationId xmlns:a16="http://schemas.microsoft.com/office/drawing/2014/main" id="{2F95DD60-47FA-4E47-9DB6-4519A223EEA0}"/>
                    </a:ext>
                  </a:extLst>
                </p14:cNvPr>
                <p14:cNvContentPartPr/>
                <p14:nvPr/>
              </p14:nvContentPartPr>
              <p14:xfrm>
                <a:off x="4729529" y="2999202"/>
                <a:ext cx="33120" cy="70920"/>
              </p14:xfrm>
            </p:contentPart>
          </mc:Choice>
          <mc:Fallback xmlns="">
            <p:pic>
              <p:nvPicPr>
                <p:cNvPr id="25" name="Ink 24">
                  <a:extLst>
                    <a:ext uri="{FF2B5EF4-FFF2-40B4-BE49-F238E27FC236}">
                      <a16:creationId xmlns:a16="http://schemas.microsoft.com/office/drawing/2014/main" id="{2F95DD60-47FA-4E47-9DB6-4519A223EEA0}"/>
                    </a:ext>
                  </a:extLst>
                </p:cNvPr>
                <p:cNvPicPr/>
                <p:nvPr/>
              </p:nvPicPr>
              <p:blipFill>
                <a:blip r:embed="rId40"/>
                <a:stretch>
                  <a:fillRect/>
                </a:stretch>
              </p:blipFill>
              <p:spPr>
                <a:xfrm>
                  <a:off x="4720889" y="2990202"/>
                  <a:ext cx="50760" cy="8856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6" name="Ink 25">
                  <a:extLst>
                    <a:ext uri="{FF2B5EF4-FFF2-40B4-BE49-F238E27FC236}">
                      <a16:creationId xmlns:a16="http://schemas.microsoft.com/office/drawing/2014/main" id="{6CD4450B-0392-4C94-97D8-087001BFCC95}"/>
                    </a:ext>
                  </a:extLst>
                </p14:cNvPr>
                <p14:cNvContentPartPr/>
                <p14:nvPr/>
              </p14:nvContentPartPr>
              <p14:xfrm>
                <a:off x="4868489" y="2918562"/>
                <a:ext cx="155520" cy="97920"/>
              </p14:xfrm>
            </p:contentPart>
          </mc:Choice>
          <mc:Fallback xmlns="">
            <p:pic>
              <p:nvPicPr>
                <p:cNvPr id="26" name="Ink 25">
                  <a:extLst>
                    <a:ext uri="{FF2B5EF4-FFF2-40B4-BE49-F238E27FC236}">
                      <a16:creationId xmlns:a16="http://schemas.microsoft.com/office/drawing/2014/main" id="{6CD4450B-0392-4C94-97D8-087001BFCC95}"/>
                    </a:ext>
                  </a:extLst>
                </p:cNvPr>
                <p:cNvPicPr/>
                <p:nvPr/>
              </p:nvPicPr>
              <p:blipFill>
                <a:blip r:embed="rId42"/>
                <a:stretch>
                  <a:fillRect/>
                </a:stretch>
              </p:blipFill>
              <p:spPr>
                <a:xfrm>
                  <a:off x="4859489" y="2909922"/>
                  <a:ext cx="173160" cy="11556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27" name="Ink 26">
                  <a:extLst>
                    <a:ext uri="{FF2B5EF4-FFF2-40B4-BE49-F238E27FC236}">
                      <a16:creationId xmlns:a16="http://schemas.microsoft.com/office/drawing/2014/main" id="{64B8A5AC-B07F-4CBB-9DAA-E48BD5DB56B3}"/>
                    </a:ext>
                  </a:extLst>
                </p14:cNvPr>
                <p14:cNvContentPartPr/>
                <p14:nvPr/>
              </p14:nvContentPartPr>
              <p14:xfrm>
                <a:off x="5063969" y="2896962"/>
                <a:ext cx="173880" cy="107280"/>
              </p14:xfrm>
            </p:contentPart>
          </mc:Choice>
          <mc:Fallback xmlns="">
            <p:pic>
              <p:nvPicPr>
                <p:cNvPr id="27" name="Ink 26">
                  <a:extLst>
                    <a:ext uri="{FF2B5EF4-FFF2-40B4-BE49-F238E27FC236}">
                      <a16:creationId xmlns:a16="http://schemas.microsoft.com/office/drawing/2014/main" id="{64B8A5AC-B07F-4CBB-9DAA-E48BD5DB56B3}"/>
                    </a:ext>
                  </a:extLst>
                </p:cNvPr>
                <p:cNvPicPr/>
                <p:nvPr/>
              </p:nvPicPr>
              <p:blipFill>
                <a:blip r:embed="rId44"/>
                <a:stretch>
                  <a:fillRect/>
                </a:stretch>
              </p:blipFill>
              <p:spPr>
                <a:xfrm>
                  <a:off x="5054969" y="2887962"/>
                  <a:ext cx="191520" cy="12492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28" name="Ink 27">
                  <a:extLst>
                    <a:ext uri="{FF2B5EF4-FFF2-40B4-BE49-F238E27FC236}">
                      <a16:creationId xmlns:a16="http://schemas.microsoft.com/office/drawing/2014/main" id="{4A101F64-9917-406F-BAFF-D71A2C85C9AC}"/>
                    </a:ext>
                  </a:extLst>
                </p14:cNvPr>
                <p14:cNvContentPartPr/>
                <p14:nvPr/>
              </p14:nvContentPartPr>
              <p14:xfrm>
                <a:off x="5311289" y="2865642"/>
                <a:ext cx="185040" cy="112320"/>
              </p14:xfrm>
            </p:contentPart>
          </mc:Choice>
          <mc:Fallback xmlns="">
            <p:pic>
              <p:nvPicPr>
                <p:cNvPr id="28" name="Ink 27">
                  <a:extLst>
                    <a:ext uri="{FF2B5EF4-FFF2-40B4-BE49-F238E27FC236}">
                      <a16:creationId xmlns:a16="http://schemas.microsoft.com/office/drawing/2014/main" id="{4A101F64-9917-406F-BAFF-D71A2C85C9AC}"/>
                    </a:ext>
                  </a:extLst>
                </p:cNvPr>
                <p:cNvPicPr/>
                <p:nvPr/>
              </p:nvPicPr>
              <p:blipFill>
                <a:blip r:embed="rId46"/>
                <a:stretch>
                  <a:fillRect/>
                </a:stretch>
              </p:blipFill>
              <p:spPr>
                <a:xfrm>
                  <a:off x="5302649" y="2857002"/>
                  <a:ext cx="202680" cy="129960"/>
                </a:xfrm>
                <a:prstGeom prst="rect">
                  <a:avLst/>
                </a:prstGeom>
              </p:spPr>
            </p:pic>
          </mc:Fallback>
        </mc:AlternateContent>
      </p:grpSp>
      <p:grpSp>
        <p:nvGrpSpPr>
          <p:cNvPr id="32" name="Group 31">
            <a:extLst>
              <a:ext uri="{FF2B5EF4-FFF2-40B4-BE49-F238E27FC236}">
                <a16:creationId xmlns:a16="http://schemas.microsoft.com/office/drawing/2014/main" id="{2FA3A933-0ADA-4876-B9A7-4B140A406827}"/>
              </a:ext>
            </a:extLst>
          </p:cNvPr>
          <p:cNvGrpSpPr/>
          <p:nvPr/>
        </p:nvGrpSpPr>
        <p:grpSpPr>
          <a:xfrm>
            <a:off x="3910529" y="3745842"/>
            <a:ext cx="197640" cy="112680"/>
            <a:chOff x="3910529" y="3745842"/>
            <a:chExt cx="197640" cy="112680"/>
          </a:xfrm>
        </p:grpSpPr>
        <mc:AlternateContent xmlns:mc="http://schemas.openxmlformats.org/markup-compatibility/2006" xmlns:p14="http://schemas.microsoft.com/office/powerpoint/2010/main">
          <mc:Choice Requires="p14">
            <p:contentPart p14:bwMode="auto" r:id="rId47">
              <p14:nvContentPartPr>
                <p14:cNvPr id="30" name="Ink 29">
                  <a:extLst>
                    <a:ext uri="{FF2B5EF4-FFF2-40B4-BE49-F238E27FC236}">
                      <a16:creationId xmlns:a16="http://schemas.microsoft.com/office/drawing/2014/main" id="{1AA714FD-1717-4246-8CC6-670AFC1BE8B0}"/>
                    </a:ext>
                  </a:extLst>
                </p14:cNvPr>
                <p14:cNvContentPartPr/>
                <p14:nvPr/>
              </p14:nvContentPartPr>
              <p14:xfrm>
                <a:off x="3910529" y="3745842"/>
                <a:ext cx="197640" cy="20520"/>
              </p14:xfrm>
            </p:contentPart>
          </mc:Choice>
          <mc:Fallback xmlns="">
            <p:pic>
              <p:nvPicPr>
                <p:cNvPr id="30" name="Ink 29">
                  <a:extLst>
                    <a:ext uri="{FF2B5EF4-FFF2-40B4-BE49-F238E27FC236}">
                      <a16:creationId xmlns:a16="http://schemas.microsoft.com/office/drawing/2014/main" id="{1AA714FD-1717-4246-8CC6-670AFC1BE8B0}"/>
                    </a:ext>
                  </a:extLst>
                </p:cNvPr>
                <p:cNvPicPr/>
                <p:nvPr/>
              </p:nvPicPr>
              <p:blipFill>
                <a:blip r:embed="rId48"/>
                <a:stretch>
                  <a:fillRect/>
                </a:stretch>
              </p:blipFill>
              <p:spPr>
                <a:xfrm>
                  <a:off x="3901529" y="3737202"/>
                  <a:ext cx="215280" cy="3816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1" name="Ink 30">
                  <a:extLst>
                    <a:ext uri="{FF2B5EF4-FFF2-40B4-BE49-F238E27FC236}">
                      <a16:creationId xmlns:a16="http://schemas.microsoft.com/office/drawing/2014/main" id="{8B7D8CCC-EF40-46CE-BEF1-27A35FEB935C}"/>
                    </a:ext>
                  </a:extLst>
                </p14:cNvPr>
                <p14:cNvContentPartPr/>
                <p14:nvPr/>
              </p14:nvContentPartPr>
              <p14:xfrm>
                <a:off x="3952289" y="3839442"/>
                <a:ext cx="140400" cy="19080"/>
              </p14:xfrm>
            </p:contentPart>
          </mc:Choice>
          <mc:Fallback xmlns="">
            <p:pic>
              <p:nvPicPr>
                <p:cNvPr id="31" name="Ink 30">
                  <a:extLst>
                    <a:ext uri="{FF2B5EF4-FFF2-40B4-BE49-F238E27FC236}">
                      <a16:creationId xmlns:a16="http://schemas.microsoft.com/office/drawing/2014/main" id="{8B7D8CCC-EF40-46CE-BEF1-27A35FEB935C}"/>
                    </a:ext>
                  </a:extLst>
                </p:cNvPr>
                <p:cNvPicPr/>
                <p:nvPr/>
              </p:nvPicPr>
              <p:blipFill>
                <a:blip r:embed="rId50"/>
                <a:stretch>
                  <a:fillRect/>
                </a:stretch>
              </p:blipFill>
              <p:spPr>
                <a:xfrm>
                  <a:off x="3943289" y="3830802"/>
                  <a:ext cx="158040" cy="36720"/>
                </a:xfrm>
                <a:prstGeom prst="rect">
                  <a:avLst/>
                </a:prstGeom>
              </p:spPr>
            </p:pic>
          </mc:Fallback>
        </mc:AlternateContent>
      </p:grpSp>
      <p:grpSp>
        <p:nvGrpSpPr>
          <p:cNvPr id="43" name="Group 42">
            <a:extLst>
              <a:ext uri="{FF2B5EF4-FFF2-40B4-BE49-F238E27FC236}">
                <a16:creationId xmlns:a16="http://schemas.microsoft.com/office/drawing/2014/main" id="{9382758B-EA02-4B49-A145-9509A83F0096}"/>
              </a:ext>
            </a:extLst>
          </p:cNvPr>
          <p:cNvGrpSpPr/>
          <p:nvPr/>
        </p:nvGrpSpPr>
        <p:grpSpPr>
          <a:xfrm>
            <a:off x="4347569" y="3424722"/>
            <a:ext cx="1053720" cy="451080"/>
            <a:chOff x="4347569" y="3424722"/>
            <a:chExt cx="1053720" cy="451080"/>
          </a:xfrm>
        </p:grpSpPr>
        <mc:AlternateContent xmlns:mc="http://schemas.openxmlformats.org/markup-compatibility/2006" xmlns:p14="http://schemas.microsoft.com/office/powerpoint/2010/main">
          <mc:Choice Requires="p14">
            <p:contentPart p14:bwMode="auto" r:id="rId51">
              <p14:nvContentPartPr>
                <p14:cNvPr id="33" name="Ink 32">
                  <a:extLst>
                    <a:ext uri="{FF2B5EF4-FFF2-40B4-BE49-F238E27FC236}">
                      <a16:creationId xmlns:a16="http://schemas.microsoft.com/office/drawing/2014/main" id="{2489239A-0248-4348-A64C-112BE349BC9C}"/>
                    </a:ext>
                  </a:extLst>
                </p14:cNvPr>
                <p14:cNvContentPartPr/>
                <p14:nvPr/>
              </p14:nvContentPartPr>
              <p14:xfrm>
                <a:off x="4347569" y="3590322"/>
                <a:ext cx="137520" cy="285480"/>
              </p14:xfrm>
            </p:contentPart>
          </mc:Choice>
          <mc:Fallback xmlns="">
            <p:pic>
              <p:nvPicPr>
                <p:cNvPr id="33" name="Ink 32">
                  <a:extLst>
                    <a:ext uri="{FF2B5EF4-FFF2-40B4-BE49-F238E27FC236}">
                      <a16:creationId xmlns:a16="http://schemas.microsoft.com/office/drawing/2014/main" id="{2489239A-0248-4348-A64C-112BE349BC9C}"/>
                    </a:ext>
                  </a:extLst>
                </p:cNvPr>
                <p:cNvPicPr/>
                <p:nvPr/>
              </p:nvPicPr>
              <p:blipFill>
                <a:blip r:embed="rId52"/>
                <a:stretch>
                  <a:fillRect/>
                </a:stretch>
              </p:blipFill>
              <p:spPr>
                <a:xfrm>
                  <a:off x="4338569" y="3581322"/>
                  <a:ext cx="155160" cy="30312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4" name="Ink 33">
                  <a:extLst>
                    <a:ext uri="{FF2B5EF4-FFF2-40B4-BE49-F238E27FC236}">
                      <a16:creationId xmlns:a16="http://schemas.microsoft.com/office/drawing/2014/main" id="{C40CFEB9-9BE3-4B5E-AD95-4A19FD3F6EB9}"/>
                    </a:ext>
                  </a:extLst>
                </p14:cNvPr>
                <p14:cNvContentPartPr/>
                <p14:nvPr/>
              </p14:nvContentPartPr>
              <p14:xfrm>
                <a:off x="4529729" y="3776442"/>
                <a:ext cx="2520" cy="4320"/>
              </p14:xfrm>
            </p:contentPart>
          </mc:Choice>
          <mc:Fallback xmlns="">
            <p:pic>
              <p:nvPicPr>
                <p:cNvPr id="34" name="Ink 33">
                  <a:extLst>
                    <a:ext uri="{FF2B5EF4-FFF2-40B4-BE49-F238E27FC236}">
                      <a16:creationId xmlns:a16="http://schemas.microsoft.com/office/drawing/2014/main" id="{C40CFEB9-9BE3-4B5E-AD95-4A19FD3F6EB9}"/>
                    </a:ext>
                  </a:extLst>
                </p:cNvPr>
                <p:cNvPicPr/>
                <p:nvPr/>
              </p:nvPicPr>
              <p:blipFill>
                <a:blip r:embed="rId54"/>
                <a:stretch>
                  <a:fillRect/>
                </a:stretch>
              </p:blipFill>
              <p:spPr>
                <a:xfrm>
                  <a:off x="4521089" y="3767802"/>
                  <a:ext cx="20160" cy="2196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36" name="Ink 35">
                  <a:extLst>
                    <a:ext uri="{FF2B5EF4-FFF2-40B4-BE49-F238E27FC236}">
                      <a16:creationId xmlns:a16="http://schemas.microsoft.com/office/drawing/2014/main" id="{7C1E646F-727B-4F05-AA12-12F7643D46BD}"/>
                    </a:ext>
                  </a:extLst>
                </p14:cNvPr>
                <p14:cNvContentPartPr/>
                <p14:nvPr/>
              </p14:nvContentPartPr>
              <p14:xfrm>
                <a:off x="4617209" y="3641082"/>
                <a:ext cx="117360" cy="153000"/>
              </p14:xfrm>
            </p:contentPart>
          </mc:Choice>
          <mc:Fallback xmlns="">
            <p:pic>
              <p:nvPicPr>
                <p:cNvPr id="36" name="Ink 35">
                  <a:extLst>
                    <a:ext uri="{FF2B5EF4-FFF2-40B4-BE49-F238E27FC236}">
                      <a16:creationId xmlns:a16="http://schemas.microsoft.com/office/drawing/2014/main" id="{7C1E646F-727B-4F05-AA12-12F7643D46BD}"/>
                    </a:ext>
                  </a:extLst>
                </p:cNvPr>
                <p:cNvPicPr/>
                <p:nvPr/>
              </p:nvPicPr>
              <p:blipFill>
                <a:blip r:embed="rId56"/>
                <a:stretch>
                  <a:fillRect/>
                </a:stretch>
              </p:blipFill>
              <p:spPr>
                <a:xfrm>
                  <a:off x="4608569" y="3632442"/>
                  <a:ext cx="135000" cy="17064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37" name="Ink 36">
                  <a:extLst>
                    <a:ext uri="{FF2B5EF4-FFF2-40B4-BE49-F238E27FC236}">
                      <a16:creationId xmlns:a16="http://schemas.microsoft.com/office/drawing/2014/main" id="{3083ACBD-03F8-4404-9DE6-B6321BACF2C2}"/>
                    </a:ext>
                  </a:extLst>
                </p14:cNvPr>
                <p14:cNvContentPartPr/>
                <p14:nvPr/>
              </p14:nvContentPartPr>
              <p14:xfrm>
                <a:off x="4611809" y="3562242"/>
                <a:ext cx="97920" cy="85680"/>
              </p14:xfrm>
            </p:contentPart>
          </mc:Choice>
          <mc:Fallback xmlns="">
            <p:pic>
              <p:nvPicPr>
                <p:cNvPr id="37" name="Ink 36">
                  <a:extLst>
                    <a:ext uri="{FF2B5EF4-FFF2-40B4-BE49-F238E27FC236}">
                      <a16:creationId xmlns:a16="http://schemas.microsoft.com/office/drawing/2014/main" id="{3083ACBD-03F8-4404-9DE6-B6321BACF2C2}"/>
                    </a:ext>
                  </a:extLst>
                </p:cNvPr>
                <p:cNvPicPr/>
                <p:nvPr/>
              </p:nvPicPr>
              <p:blipFill>
                <a:blip r:embed="rId58"/>
                <a:stretch>
                  <a:fillRect/>
                </a:stretch>
              </p:blipFill>
              <p:spPr>
                <a:xfrm>
                  <a:off x="4602809" y="3553242"/>
                  <a:ext cx="115560" cy="10332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38" name="Ink 37">
                  <a:extLst>
                    <a:ext uri="{FF2B5EF4-FFF2-40B4-BE49-F238E27FC236}">
                      <a16:creationId xmlns:a16="http://schemas.microsoft.com/office/drawing/2014/main" id="{E03DBAE2-F660-40B4-9FDD-ED27E71C06BC}"/>
                    </a:ext>
                  </a:extLst>
                </p14:cNvPr>
                <p14:cNvContentPartPr/>
                <p14:nvPr/>
              </p14:nvContentPartPr>
              <p14:xfrm>
                <a:off x="4723409" y="3650082"/>
                <a:ext cx="187560" cy="124920"/>
              </p14:xfrm>
            </p:contentPart>
          </mc:Choice>
          <mc:Fallback xmlns="">
            <p:pic>
              <p:nvPicPr>
                <p:cNvPr id="38" name="Ink 37">
                  <a:extLst>
                    <a:ext uri="{FF2B5EF4-FFF2-40B4-BE49-F238E27FC236}">
                      <a16:creationId xmlns:a16="http://schemas.microsoft.com/office/drawing/2014/main" id="{E03DBAE2-F660-40B4-9FDD-ED27E71C06BC}"/>
                    </a:ext>
                  </a:extLst>
                </p:cNvPr>
                <p:cNvPicPr/>
                <p:nvPr/>
              </p:nvPicPr>
              <p:blipFill>
                <a:blip r:embed="rId60"/>
                <a:stretch>
                  <a:fillRect/>
                </a:stretch>
              </p:blipFill>
              <p:spPr>
                <a:xfrm>
                  <a:off x="4714769" y="3641082"/>
                  <a:ext cx="205200" cy="14256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40" name="Ink 39">
                  <a:extLst>
                    <a:ext uri="{FF2B5EF4-FFF2-40B4-BE49-F238E27FC236}">
                      <a16:creationId xmlns:a16="http://schemas.microsoft.com/office/drawing/2014/main" id="{0F756A9B-0F65-41BF-91F4-E6B0AD41456F}"/>
                    </a:ext>
                  </a:extLst>
                </p14:cNvPr>
                <p14:cNvContentPartPr/>
                <p14:nvPr/>
              </p14:nvContentPartPr>
              <p14:xfrm>
                <a:off x="5138129" y="3560082"/>
                <a:ext cx="70200" cy="305280"/>
              </p14:xfrm>
            </p:contentPart>
          </mc:Choice>
          <mc:Fallback xmlns="">
            <p:pic>
              <p:nvPicPr>
                <p:cNvPr id="40" name="Ink 39">
                  <a:extLst>
                    <a:ext uri="{FF2B5EF4-FFF2-40B4-BE49-F238E27FC236}">
                      <a16:creationId xmlns:a16="http://schemas.microsoft.com/office/drawing/2014/main" id="{0F756A9B-0F65-41BF-91F4-E6B0AD41456F}"/>
                    </a:ext>
                  </a:extLst>
                </p:cNvPr>
                <p:cNvPicPr/>
                <p:nvPr/>
              </p:nvPicPr>
              <p:blipFill>
                <a:blip r:embed="rId62"/>
                <a:stretch>
                  <a:fillRect/>
                </a:stretch>
              </p:blipFill>
              <p:spPr>
                <a:xfrm>
                  <a:off x="5129129" y="3551082"/>
                  <a:ext cx="87840" cy="32292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41" name="Ink 40">
                  <a:extLst>
                    <a:ext uri="{FF2B5EF4-FFF2-40B4-BE49-F238E27FC236}">
                      <a16:creationId xmlns:a16="http://schemas.microsoft.com/office/drawing/2014/main" id="{9AAC6C68-72CC-40B1-9D06-7545F1D854B3}"/>
                    </a:ext>
                  </a:extLst>
                </p14:cNvPr>
                <p14:cNvContentPartPr/>
                <p14:nvPr/>
              </p14:nvContentPartPr>
              <p14:xfrm>
                <a:off x="4915289" y="3424722"/>
                <a:ext cx="99000" cy="92880"/>
              </p14:xfrm>
            </p:contentPart>
          </mc:Choice>
          <mc:Fallback xmlns="">
            <p:pic>
              <p:nvPicPr>
                <p:cNvPr id="41" name="Ink 40">
                  <a:extLst>
                    <a:ext uri="{FF2B5EF4-FFF2-40B4-BE49-F238E27FC236}">
                      <a16:creationId xmlns:a16="http://schemas.microsoft.com/office/drawing/2014/main" id="{9AAC6C68-72CC-40B1-9D06-7545F1D854B3}"/>
                    </a:ext>
                  </a:extLst>
                </p:cNvPr>
                <p:cNvPicPr/>
                <p:nvPr/>
              </p:nvPicPr>
              <p:blipFill>
                <a:blip r:embed="rId64"/>
                <a:stretch>
                  <a:fillRect/>
                </a:stretch>
              </p:blipFill>
              <p:spPr>
                <a:xfrm>
                  <a:off x="4906649" y="3416082"/>
                  <a:ext cx="116640" cy="11052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42" name="Ink 41">
                  <a:extLst>
                    <a:ext uri="{FF2B5EF4-FFF2-40B4-BE49-F238E27FC236}">
                      <a16:creationId xmlns:a16="http://schemas.microsoft.com/office/drawing/2014/main" id="{656A61D0-CED0-43B8-B08F-FDFD8FB001CE}"/>
                    </a:ext>
                  </a:extLst>
                </p14:cNvPr>
                <p14:cNvContentPartPr/>
                <p14:nvPr/>
              </p14:nvContentPartPr>
              <p14:xfrm>
                <a:off x="5229569" y="3760602"/>
                <a:ext cx="171720" cy="86400"/>
              </p14:xfrm>
            </p:contentPart>
          </mc:Choice>
          <mc:Fallback xmlns="">
            <p:pic>
              <p:nvPicPr>
                <p:cNvPr id="42" name="Ink 41">
                  <a:extLst>
                    <a:ext uri="{FF2B5EF4-FFF2-40B4-BE49-F238E27FC236}">
                      <a16:creationId xmlns:a16="http://schemas.microsoft.com/office/drawing/2014/main" id="{656A61D0-CED0-43B8-B08F-FDFD8FB001CE}"/>
                    </a:ext>
                  </a:extLst>
                </p:cNvPr>
                <p:cNvPicPr/>
                <p:nvPr/>
              </p:nvPicPr>
              <p:blipFill>
                <a:blip r:embed="rId66"/>
                <a:stretch>
                  <a:fillRect/>
                </a:stretch>
              </p:blipFill>
              <p:spPr>
                <a:xfrm>
                  <a:off x="5220929" y="3751602"/>
                  <a:ext cx="189360" cy="1040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67">
            <p14:nvContentPartPr>
              <p14:cNvPr id="44" name="Ink 43">
                <a:extLst>
                  <a:ext uri="{FF2B5EF4-FFF2-40B4-BE49-F238E27FC236}">
                    <a16:creationId xmlns:a16="http://schemas.microsoft.com/office/drawing/2014/main" id="{2230701D-7710-403E-B2F0-90E97E97CB5B}"/>
                  </a:ext>
                </a:extLst>
              </p14:cNvPr>
              <p14:cNvContentPartPr/>
              <p14:nvPr/>
            </p14:nvContentPartPr>
            <p14:xfrm>
              <a:off x="6481649" y="2646762"/>
              <a:ext cx="1682280" cy="103680"/>
            </p14:xfrm>
          </p:contentPart>
        </mc:Choice>
        <mc:Fallback xmlns="">
          <p:pic>
            <p:nvPicPr>
              <p:cNvPr id="44" name="Ink 43">
                <a:extLst>
                  <a:ext uri="{FF2B5EF4-FFF2-40B4-BE49-F238E27FC236}">
                    <a16:creationId xmlns:a16="http://schemas.microsoft.com/office/drawing/2014/main" id="{2230701D-7710-403E-B2F0-90E97E97CB5B}"/>
                  </a:ext>
                </a:extLst>
              </p:cNvPr>
              <p:cNvPicPr/>
              <p:nvPr/>
            </p:nvPicPr>
            <p:blipFill>
              <a:blip r:embed="rId68"/>
              <a:stretch>
                <a:fillRect/>
              </a:stretch>
            </p:blipFill>
            <p:spPr>
              <a:xfrm>
                <a:off x="6472649" y="2637762"/>
                <a:ext cx="1699920" cy="12132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45" name="Ink 44">
                <a:extLst>
                  <a:ext uri="{FF2B5EF4-FFF2-40B4-BE49-F238E27FC236}">
                    <a16:creationId xmlns:a16="http://schemas.microsoft.com/office/drawing/2014/main" id="{D2843C28-B39E-495E-AF9F-5C58BE7B34AE}"/>
                  </a:ext>
                </a:extLst>
              </p14:cNvPr>
              <p14:cNvContentPartPr/>
              <p14:nvPr/>
            </p14:nvContentPartPr>
            <p14:xfrm>
              <a:off x="6559049" y="2303322"/>
              <a:ext cx="163440" cy="190440"/>
            </p14:xfrm>
          </p:contentPart>
        </mc:Choice>
        <mc:Fallback xmlns="">
          <p:pic>
            <p:nvPicPr>
              <p:cNvPr id="45" name="Ink 44">
                <a:extLst>
                  <a:ext uri="{FF2B5EF4-FFF2-40B4-BE49-F238E27FC236}">
                    <a16:creationId xmlns:a16="http://schemas.microsoft.com/office/drawing/2014/main" id="{D2843C28-B39E-495E-AF9F-5C58BE7B34AE}"/>
                  </a:ext>
                </a:extLst>
              </p:cNvPr>
              <p:cNvPicPr/>
              <p:nvPr/>
            </p:nvPicPr>
            <p:blipFill>
              <a:blip r:embed="rId70"/>
              <a:stretch>
                <a:fillRect/>
              </a:stretch>
            </p:blipFill>
            <p:spPr>
              <a:xfrm>
                <a:off x="6550409" y="2294682"/>
                <a:ext cx="181080" cy="208080"/>
              </a:xfrm>
              <a:prstGeom prst="rect">
                <a:avLst/>
              </a:prstGeom>
            </p:spPr>
          </p:pic>
        </mc:Fallback>
      </mc:AlternateContent>
      <p:grpSp>
        <p:nvGrpSpPr>
          <p:cNvPr id="60" name="Group 59">
            <a:extLst>
              <a:ext uri="{FF2B5EF4-FFF2-40B4-BE49-F238E27FC236}">
                <a16:creationId xmlns:a16="http://schemas.microsoft.com/office/drawing/2014/main" id="{E0CF4CC1-B7C2-45EA-B780-9137131C5626}"/>
              </a:ext>
            </a:extLst>
          </p:cNvPr>
          <p:cNvGrpSpPr/>
          <p:nvPr/>
        </p:nvGrpSpPr>
        <p:grpSpPr>
          <a:xfrm>
            <a:off x="6753809" y="2247162"/>
            <a:ext cx="1455480" cy="294840"/>
            <a:chOff x="6753809" y="2247162"/>
            <a:chExt cx="1455480" cy="294840"/>
          </a:xfrm>
        </p:grpSpPr>
        <mc:AlternateContent xmlns:mc="http://schemas.openxmlformats.org/markup-compatibility/2006" xmlns:p14="http://schemas.microsoft.com/office/powerpoint/2010/main">
          <mc:Choice Requires="p14">
            <p:contentPart p14:bwMode="auto" r:id="rId71">
              <p14:nvContentPartPr>
                <p14:cNvPr id="49" name="Ink 48">
                  <a:extLst>
                    <a:ext uri="{FF2B5EF4-FFF2-40B4-BE49-F238E27FC236}">
                      <a16:creationId xmlns:a16="http://schemas.microsoft.com/office/drawing/2014/main" id="{F0D38329-EBE2-4011-836D-79DC52CD60ED}"/>
                    </a:ext>
                  </a:extLst>
                </p14:cNvPr>
                <p14:cNvContentPartPr/>
                <p14:nvPr/>
              </p14:nvContentPartPr>
              <p14:xfrm>
                <a:off x="6753809" y="2277762"/>
                <a:ext cx="130320" cy="204840"/>
              </p14:xfrm>
            </p:contentPart>
          </mc:Choice>
          <mc:Fallback xmlns="">
            <p:pic>
              <p:nvPicPr>
                <p:cNvPr id="49" name="Ink 48">
                  <a:extLst>
                    <a:ext uri="{FF2B5EF4-FFF2-40B4-BE49-F238E27FC236}">
                      <a16:creationId xmlns:a16="http://schemas.microsoft.com/office/drawing/2014/main" id="{F0D38329-EBE2-4011-836D-79DC52CD60ED}"/>
                    </a:ext>
                  </a:extLst>
                </p:cNvPr>
                <p:cNvPicPr/>
                <p:nvPr/>
              </p:nvPicPr>
              <p:blipFill>
                <a:blip r:embed="rId72"/>
                <a:stretch>
                  <a:fillRect/>
                </a:stretch>
              </p:blipFill>
              <p:spPr>
                <a:xfrm>
                  <a:off x="6744809" y="2268762"/>
                  <a:ext cx="147960" cy="22248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50" name="Ink 49">
                  <a:extLst>
                    <a:ext uri="{FF2B5EF4-FFF2-40B4-BE49-F238E27FC236}">
                      <a16:creationId xmlns:a16="http://schemas.microsoft.com/office/drawing/2014/main" id="{9B12D395-93F0-4D6F-AF3C-2963675C1851}"/>
                    </a:ext>
                  </a:extLst>
                </p14:cNvPr>
                <p14:cNvContentPartPr/>
                <p14:nvPr/>
              </p14:nvContentPartPr>
              <p14:xfrm>
                <a:off x="6899609" y="2453082"/>
                <a:ext cx="60480" cy="88920"/>
              </p14:xfrm>
            </p:contentPart>
          </mc:Choice>
          <mc:Fallback xmlns="">
            <p:pic>
              <p:nvPicPr>
                <p:cNvPr id="50" name="Ink 49">
                  <a:extLst>
                    <a:ext uri="{FF2B5EF4-FFF2-40B4-BE49-F238E27FC236}">
                      <a16:creationId xmlns:a16="http://schemas.microsoft.com/office/drawing/2014/main" id="{9B12D395-93F0-4D6F-AF3C-2963675C1851}"/>
                    </a:ext>
                  </a:extLst>
                </p:cNvPr>
                <p:cNvPicPr/>
                <p:nvPr/>
              </p:nvPicPr>
              <p:blipFill>
                <a:blip r:embed="rId74"/>
                <a:stretch>
                  <a:fillRect/>
                </a:stretch>
              </p:blipFill>
              <p:spPr>
                <a:xfrm>
                  <a:off x="6890609" y="2444082"/>
                  <a:ext cx="78120" cy="10656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51" name="Ink 50">
                  <a:extLst>
                    <a:ext uri="{FF2B5EF4-FFF2-40B4-BE49-F238E27FC236}">
                      <a16:creationId xmlns:a16="http://schemas.microsoft.com/office/drawing/2014/main" id="{F102E005-A4E1-496B-83B6-2D9410BFCE64}"/>
                    </a:ext>
                  </a:extLst>
                </p14:cNvPr>
                <p14:cNvContentPartPr/>
                <p14:nvPr/>
              </p14:nvContentPartPr>
              <p14:xfrm>
                <a:off x="7024889" y="2341482"/>
                <a:ext cx="84240" cy="145080"/>
              </p14:xfrm>
            </p:contentPart>
          </mc:Choice>
          <mc:Fallback xmlns="">
            <p:pic>
              <p:nvPicPr>
                <p:cNvPr id="51" name="Ink 50">
                  <a:extLst>
                    <a:ext uri="{FF2B5EF4-FFF2-40B4-BE49-F238E27FC236}">
                      <a16:creationId xmlns:a16="http://schemas.microsoft.com/office/drawing/2014/main" id="{F102E005-A4E1-496B-83B6-2D9410BFCE64}"/>
                    </a:ext>
                  </a:extLst>
                </p:cNvPr>
                <p:cNvPicPr/>
                <p:nvPr/>
              </p:nvPicPr>
              <p:blipFill>
                <a:blip r:embed="rId76"/>
                <a:stretch>
                  <a:fillRect/>
                </a:stretch>
              </p:blipFill>
              <p:spPr>
                <a:xfrm>
                  <a:off x="7015889" y="2332482"/>
                  <a:ext cx="101880" cy="16272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52" name="Ink 51">
                  <a:extLst>
                    <a:ext uri="{FF2B5EF4-FFF2-40B4-BE49-F238E27FC236}">
                      <a16:creationId xmlns:a16="http://schemas.microsoft.com/office/drawing/2014/main" id="{2F0705CB-B60C-4966-8535-0FC8CE120376}"/>
                    </a:ext>
                  </a:extLst>
                </p14:cNvPr>
                <p14:cNvContentPartPr/>
                <p14:nvPr/>
              </p14:nvContentPartPr>
              <p14:xfrm>
                <a:off x="7008329" y="2247162"/>
                <a:ext cx="91800" cy="75600"/>
              </p14:xfrm>
            </p:contentPart>
          </mc:Choice>
          <mc:Fallback xmlns="">
            <p:pic>
              <p:nvPicPr>
                <p:cNvPr id="52" name="Ink 51">
                  <a:extLst>
                    <a:ext uri="{FF2B5EF4-FFF2-40B4-BE49-F238E27FC236}">
                      <a16:creationId xmlns:a16="http://schemas.microsoft.com/office/drawing/2014/main" id="{2F0705CB-B60C-4966-8535-0FC8CE120376}"/>
                    </a:ext>
                  </a:extLst>
                </p:cNvPr>
                <p:cNvPicPr/>
                <p:nvPr/>
              </p:nvPicPr>
              <p:blipFill>
                <a:blip r:embed="rId78"/>
                <a:stretch>
                  <a:fillRect/>
                </a:stretch>
              </p:blipFill>
              <p:spPr>
                <a:xfrm>
                  <a:off x="6999329" y="2238522"/>
                  <a:ext cx="109440" cy="9324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53" name="Ink 52">
                  <a:extLst>
                    <a:ext uri="{FF2B5EF4-FFF2-40B4-BE49-F238E27FC236}">
                      <a16:creationId xmlns:a16="http://schemas.microsoft.com/office/drawing/2014/main" id="{9A6D489B-5CA2-48EE-A433-F52571AF87ED}"/>
                    </a:ext>
                  </a:extLst>
                </p14:cNvPr>
                <p14:cNvContentPartPr/>
                <p14:nvPr/>
              </p14:nvContentPartPr>
              <p14:xfrm>
                <a:off x="7146929" y="2368122"/>
                <a:ext cx="135360" cy="117720"/>
              </p14:xfrm>
            </p:contentPart>
          </mc:Choice>
          <mc:Fallback xmlns="">
            <p:pic>
              <p:nvPicPr>
                <p:cNvPr id="53" name="Ink 52">
                  <a:extLst>
                    <a:ext uri="{FF2B5EF4-FFF2-40B4-BE49-F238E27FC236}">
                      <a16:creationId xmlns:a16="http://schemas.microsoft.com/office/drawing/2014/main" id="{9A6D489B-5CA2-48EE-A433-F52571AF87ED}"/>
                    </a:ext>
                  </a:extLst>
                </p:cNvPr>
                <p:cNvPicPr/>
                <p:nvPr/>
              </p:nvPicPr>
              <p:blipFill>
                <a:blip r:embed="rId80"/>
                <a:stretch>
                  <a:fillRect/>
                </a:stretch>
              </p:blipFill>
              <p:spPr>
                <a:xfrm>
                  <a:off x="7137929" y="2359122"/>
                  <a:ext cx="153000" cy="13536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54" name="Ink 53">
                  <a:extLst>
                    <a:ext uri="{FF2B5EF4-FFF2-40B4-BE49-F238E27FC236}">
                      <a16:creationId xmlns:a16="http://schemas.microsoft.com/office/drawing/2014/main" id="{08E3F1F6-0475-40BB-861C-BCDB0BFF4828}"/>
                    </a:ext>
                  </a:extLst>
                </p14:cNvPr>
                <p14:cNvContentPartPr/>
                <p14:nvPr/>
              </p14:nvContentPartPr>
              <p14:xfrm>
                <a:off x="7296329" y="2373882"/>
                <a:ext cx="153360" cy="110160"/>
              </p14:xfrm>
            </p:contentPart>
          </mc:Choice>
          <mc:Fallback xmlns="">
            <p:pic>
              <p:nvPicPr>
                <p:cNvPr id="54" name="Ink 53">
                  <a:extLst>
                    <a:ext uri="{FF2B5EF4-FFF2-40B4-BE49-F238E27FC236}">
                      <a16:creationId xmlns:a16="http://schemas.microsoft.com/office/drawing/2014/main" id="{08E3F1F6-0475-40BB-861C-BCDB0BFF4828}"/>
                    </a:ext>
                  </a:extLst>
                </p:cNvPr>
                <p:cNvPicPr/>
                <p:nvPr/>
              </p:nvPicPr>
              <p:blipFill>
                <a:blip r:embed="rId82"/>
                <a:stretch>
                  <a:fillRect/>
                </a:stretch>
              </p:blipFill>
              <p:spPr>
                <a:xfrm>
                  <a:off x="7287689" y="2365242"/>
                  <a:ext cx="171000" cy="12780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55" name="Ink 54">
                  <a:extLst>
                    <a:ext uri="{FF2B5EF4-FFF2-40B4-BE49-F238E27FC236}">
                      <a16:creationId xmlns:a16="http://schemas.microsoft.com/office/drawing/2014/main" id="{068BD924-23F6-469E-877B-1309BCD306C0}"/>
                    </a:ext>
                  </a:extLst>
                </p14:cNvPr>
                <p14:cNvContentPartPr/>
                <p14:nvPr/>
              </p14:nvContentPartPr>
              <p14:xfrm>
                <a:off x="7554449" y="2343282"/>
                <a:ext cx="91080" cy="114120"/>
              </p14:xfrm>
            </p:contentPart>
          </mc:Choice>
          <mc:Fallback xmlns="">
            <p:pic>
              <p:nvPicPr>
                <p:cNvPr id="55" name="Ink 54">
                  <a:extLst>
                    <a:ext uri="{FF2B5EF4-FFF2-40B4-BE49-F238E27FC236}">
                      <a16:creationId xmlns:a16="http://schemas.microsoft.com/office/drawing/2014/main" id="{068BD924-23F6-469E-877B-1309BCD306C0}"/>
                    </a:ext>
                  </a:extLst>
                </p:cNvPr>
                <p:cNvPicPr/>
                <p:nvPr/>
              </p:nvPicPr>
              <p:blipFill>
                <a:blip r:embed="rId84"/>
                <a:stretch>
                  <a:fillRect/>
                </a:stretch>
              </p:blipFill>
              <p:spPr>
                <a:xfrm>
                  <a:off x="7545809" y="2334642"/>
                  <a:ext cx="108720" cy="13176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56" name="Ink 55">
                  <a:extLst>
                    <a:ext uri="{FF2B5EF4-FFF2-40B4-BE49-F238E27FC236}">
                      <a16:creationId xmlns:a16="http://schemas.microsoft.com/office/drawing/2014/main" id="{3B16C134-5FAF-4DA5-8799-65DDA431A6E1}"/>
                    </a:ext>
                  </a:extLst>
                </p14:cNvPr>
                <p14:cNvContentPartPr/>
                <p14:nvPr/>
              </p14:nvContentPartPr>
              <p14:xfrm>
                <a:off x="7526369" y="2376042"/>
                <a:ext cx="177840" cy="78120"/>
              </p14:xfrm>
            </p:contentPart>
          </mc:Choice>
          <mc:Fallback xmlns="">
            <p:pic>
              <p:nvPicPr>
                <p:cNvPr id="56" name="Ink 55">
                  <a:extLst>
                    <a:ext uri="{FF2B5EF4-FFF2-40B4-BE49-F238E27FC236}">
                      <a16:creationId xmlns:a16="http://schemas.microsoft.com/office/drawing/2014/main" id="{3B16C134-5FAF-4DA5-8799-65DDA431A6E1}"/>
                    </a:ext>
                  </a:extLst>
                </p:cNvPr>
                <p:cNvPicPr/>
                <p:nvPr/>
              </p:nvPicPr>
              <p:blipFill>
                <a:blip r:embed="rId86"/>
                <a:stretch>
                  <a:fillRect/>
                </a:stretch>
              </p:blipFill>
              <p:spPr>
                <a:xfrm>
                  <a:off x="7517369" y="2367042"/>
                  <a:ext cx="195480" cy="9576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57" name="Ink 56">
                  <a:extLst>
                    <a:ext uri="{FF2B5EF4-FFF2-40B4-BE49-F238E27FC236}">
                      <a16:creationId xmlns:a16="http://schemas.microsoft.com/office/drawing/2014/main" id="{F4EE281F-B6B5-4FDE-9FE4-09A6DF9112BA}"/>
                    </a:ext>
                  </a:extLst>
                </p14:cNvPr>
                <p14:cNvContentPartPr/>
                <p14:nvPr/>
              </p14:nvContentPartPr>
              <p14:xfrm>
                <a:off x="7801769" y="2299002"/>
                <a:ext cx="38880" cy="171000"/>
              </p14:xfrm>
            </p:contentPart>
          </mc:Choice>
          <mc:Fallback xmlns="">
            <p:pic>
              <p:nvPicPr>
                <p:cNvPr id="57" name="Ink 56">
                  <a:extLst>
                    <a:ext uri="{FF2B5EF4-FFF2-40B4-BE49-F238E27FC236}">
                      <a16:creationId xmlns:a16="http://schemas.microsoft.com/office/drawing/2014/main" id="{F4EE281F-B6B5-4FDE-9FE4-09A6DF9112BA}"/>
                    </a:ext>
                  </a:extLst>
                </p:cNvPr>
                <p:cNvPicPr/>
                <p:nvPr/>
              </p:nvPicPr>
              <p:blipFill>
                <a:blip r:embed="rId88"/>
                <a:stretch>
                  <a:fillRect/>
                </a:stretch>
              </p:blipFill>
              <p:spPr>
                <a:xfrm>
                  <a:off x="7793129" y="2290362"/>
                  <a:ext cx="56520" cy="18864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58" name="Ink 57">
                  <a:extLst>
                    <a:ext uri="{FF2B5EF4-FFF2-40B4-BE49-F238E27FC236}">
                      <a16:creationId xmlns:a16="http://schemas.microsoft.com/office/drawing/2014/main" id="{B2680DEE-AFFA-452D-9178-0A41A7597740}"/>
                    </a:ext>
                  </a:extLst>
                </p14:cNvPr>
                <p14:cNvContentPartPr/>
                <p14:nvPr/>
              </p14:nvContentPartPr>
              <p14:xfrm>
                <a:off x="7888169" y="2355162"/>
                <a:ext cx="118440" cy="124560"/>
              </p14:xfrm>
            </p:contentPart>
          </mc:Choice>
          <mc:Fallback xmlns="">
            <p:pic>
              <p:nvPicPr>
                <p:cNvPr id="58" name="Ink 57">
                  <a:extLst>
                    <a:ext uri="{FF2B5EF4-FFF2-40B4-BE49-F238E27FC236}">
                      <a16:creationId xmlns:a16="http://schemas.microsoft.com/office/drawing/2014/main" id="{B2680DEE-AFFA-452D-9178-0A41A7597740}"/>
                    </a:ext>
                  </a:extLst>
                </p:cNvPr>
                <p:cNvPicPr/>
                <p:nvPr/>
              </p:nvPicPr>
              <p:blipFill>
                <a:blip r:embed="rId90"/>
                <a:stretch>
                  <a:fillRect/>
                </a:stretch>
              </p:blipFill>
              <p:spPr>
                <a:xfrm>
                  <a:off x="7879169" y="2346522"/>
                  <a:ext cx="136080" cy="14220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59" name="Ink 58">
                  <a:extLst>
                    <a:ext uri="{FF2B5EF4-FFF2-40B4-BE49-F238E27FC236}">
                      <a16:creationId xmlns:a16="http://schemas.microsoft.com/office/drawing/2014/main" id="{1F46C6CB-83DA-4880-8EFF-162E0EB75E2B}"/>
                    </a:ext>
                  </a:extLst>
                </p14:cNvPr>
                <p14:cNvContentPartPr/>
                <p14:nvPr/>
              </p14:nvContentPartPr>
              <p14:xfrm>
                <a:off x="8056649" y="2340402"/>
                <a:ext cx="152640" cy="115200"/>
              </p14:xfrm>
            </p:contentPart>
          </mc:Choice>
          <mc:Fallback xmlns="">
            <p:pic>
              <p:nvPicPr>
                <p:cNvPr id="59" name="Ink 58">
                  <a:extLst>
                    <a:ext uri="{FF2B5EF4-FFF2-40B4-BE49-F238E27FC236}">
                      <a16:creationId xmlns:a16="http://schemas.microsoft.com/office/drawing/2014/main" id="{1F46C6CB-83DA-4880-8EFF-162E0EB75E2B}"/>
                    </a:ext>
                  </a:extLst>
                </p:cNvPr>
                <p:cNvPicPr/>
                <p:nvPr/>
              </p:nvPicPr>
              <p:blipFill>
                <a:blip r:embed="rId92"/>
                <a:stretch>
                  <a:fillRect/>
                </a:stretch>
              </p:blipFill>
              <p:spPr>
                <a:xfrm>
                  <a:off x="8048009" y="2331762"/>
                  <a:ext cx="170280" cy="132840"/>
                </a:xfrm>
                <a:prstGeom prst="rect">
                  <a:avLst/>
                </a:prstGeom>
              </p:spPr>
            </p:pic>
          </mc:Fallback>
        </mc:AlternateContent>
      </p:grpSp>
      <p:grpSp>
        <p:nvGrpSpPr>
          <p:cNvPr id="69" name="Group 68">
            <a:extLst>
              <a:ext uri="{FF2B5EF4-FFF2-40B4-BE49-F238E27FC236}">
                <a16:creationId xmlns:a16="http://schemas.microsoft.com/office/drawing/2014/main" id="{39391090-D10B-4ACA-8EEF-E202F7D0A843}"/>
              </a:ext>
            </a:extLst>
          </p:cNvPr>
          <p:cNvGrpSpPr/>
          <p:nvPr/>
        </p:nvGrpSpPr>
        <p:grpSpPr>
          <a:xfrm>
            <a:off x="6761729" y="2772762"/>
            <a:ext cx="1097640" cy="277560"/>
            <a:chOff x="6761729" y="2772762"/>
            <a:chExt cx="1097640" cy="277560"/>
          </a:xfrm>
        </p:grpSpPr>
        <mc:AlternateContent xmlns:mc="http://schemas.openxmlformats.org/markup-compatibility/2006" xmlns:p14="http://schemas.microsoft.com/office/powerpoint/2010/main">
          <mc:Choice Requires="p14">
            <p:contentPart p14:bwMode="auto" r:id="rId93">
              <p14:nvContentPartPr>
                <p14:cNvPr id="61" name="Ink 60">
                  <a:extLst>
                    <a:ext uri="{FF2B5EF4-FFF2-40B4-BE49-F238E27FC236}">
                      <a16:creationId xmlns:a16="http://schemas.microsoft.com/office/drawing/2014/main" id="{514FDF55-DFAE-4EDD-8E53-B945E9D54A05}"/>
                    </a:ext>
                  </a:extLst>
                </p14:cNvPr>
                <p14:cNvContentPartPr/>
                <p14:nvPr/>
              </p14:nvContentPartPr>
              <p14:xfrm>
                <a:off x="6761729" y="2826762"/>
                <a:ext cx="143640" cy="171000"/>
              </p14:xfrm>
            </p:contentPart>
          </mc:Choice>
          <mc:Fallback xmlns="">
            <p:pic>
              <p:nvPicPr>
                <p:cNvPr id="61" name="Ink 60">
                  <a:extLst>
                    <a:ext uri="{FF2B5EF4-FFF2-40B4-BE49-F238E27FC236}">
                      <a16:creationId xmlns:a16="http://schemas.microsoft.com/office/drawing/2014/main" id="{514FDF55-DFAE-4EDD-8E53-B945E9D54A05}"/>
                    </a:ext>
                  </a:extLst>
                </p:cNvPr>
                <p:cNvPicPr/>
                <p:nvPr/>
              </p:nvPicPr>
              <p:blipFill>
                <a:blip r:embed="rId94"/>
                <a:stretch>
                  <a:fillRect/>
                </a:stretch>
              </p:blipFill>
              <p:spPr>
                <a:xfrm>
                  <a:off x="6752729" y="2818122"/>
                  <a:ext cx="161280" cy="18864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62" name="Ink 61">
                  <a:extLst>
                    <a:ext uri="{FF2B5EF4-FFF2-40B4-BE49-F238E27FC236}">
                      <a16:creationId xmlns:a16="http://schemas.microsoft.com/office/drawing/2014/main" id="{2674B477-4AFA-47FF-AE8F-55AC5B3C2E00}"/>
                    </a:ext>
                  </a:extLst>
                </p14:cNvPr>
                <p14:cNvContentPartPr/>
                <p14:nvPr/>
              </p14:nvContentPartPr>
              <p14:xfrm>
                <a:off x="6964409" y="2884362"/>
                <a:ext cx="98640" cy="140760"/>
              </p14:xfrm>
            </p:contentPart>
          </mc:Choice>
          <mc:Fallback xmlns="">
            <p:pic>
              <p:nvPicPr>
                <p:cNvPr id="62" name="Ink 61">
                  <a:extLst>
                    <a:ext uri="{FF2B5EF4-FFF2-40B4-BE49-F238E27FC236}">
                      <a16:creationId xmlns:a16="http://schemas.microsoft.com/office/drawing/2014/main" id="{2674B477-4AFA-47FF-AE8F-55AC5B3C2E00}"/>
                    </a:ext>
                  </a:extLst>
                </p:cNvPr>
                <p:cNvPicPr/>
                <p:nvPr/>
              </p:nvPicPr>
              <p:blipFill>
                <a:blip r:embed="rId96"/>
                <a:stretch>
                  <a:fillRect/>
                </a:stretch>
              </p:blipFill>
              <p:spPr>
                <a:xfrm>
                  <a:off x="6955769" y="2875722"/>
                  <a:ext cx="116280" cy="15840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63" name="Ink 62">
                  <a:extLst>
                    <a:ext uri="{FF2B5EF4-FFF2-40B4-BE49-F238E27FC236}">
                      <a16:creationId xmlns:a16="http://schemas.microsoft.com/office/drawing/2014/main" id="{EC4DB1DE-6814-491D-9E64-DFC938866B33}"/>
                    </a:ext>
                  </a:extLst>
                </p14:cNvPr>
                <p14:cNvContentPartPr/>
                <p14:nvPr/>
              </p14:nvContentPartPr>
              <p14:xfrm>
                <a:off x="6939569" y="2772762"/>
                <a:ext cx="108720" cy="75240"/>
              </p14:xfrm>
            </p:contentPart>
          </mc:Choice>
          <mc:Fallback xmlns="">
            <p:pic>
              <p:nvPicPr>
                <p:cNvPr id="63" name="Ink 62">
                  <a:extLst>
                    <a:ext uri="{FF2B5EF4-FFF2-40B4-BE49-F238E27FC236}">
                      <a16:creationId xmlns:a16="http://schemas.microsoft.com/office/drawing/2014/main" id="{EC4DB1DE-6814-491D-9E64-DFC938866B33}"/>
                    </a:ext>
                  </a:extLst>
                </p:cNvPr>
                <p:cNvPicPr/>
                <p:nvPr/>
              </p:nvPicPr>
              <p:blipFill>
                <a:blip r:embed="rId98"/>
                <a:stretch>
                  <a:fillRect/>
                </a:stretch>
              </p:blipFill>
              <p:spPr>
                <a:xfrm>
                  <a:off x="6930569" y="2763762"/>
                  <a:ext cx="126360" cy="9288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64" name="Ink 63">
                  <a:extLst>
                    <a:ext uri="{FF2B5EF4-FFF2-40B4-BE49-F238E27FC236}">
                      <a16:creationId xmlns:a16="http://schemas.microsoft.com/office/drawing/2014/main" id="{8E228F38-E188-4455-8D07-F28410F97126}"/>
                    </a:ext>
                  </a:extLst>
                </p14:cNvPr>
                <p14:cNvContentPartPr/>
                <p14:nvPr/>
              </p14:nvContentPartPr>
              <p14:xfrm>
                <a:off x="7075649" y="2905242"/>
                <a:ext cx="120240" cy="100440"/>
              </p14:xfrm>
            </p:contentPart>
          </mc:Choice>
          <mc:Fallback xmlns="">
            <p:pic>
              <p:nvPicPr>
                <p:cNvPr id="64" name="Ink 63">
                  <a:extLst>
                    <a:ext uri="{FF2B5EF4-FFF2-40B4-BE49-F238E27FC236}">
                      <a16:creationId xmlns:a16="http://schemas.microsoft.com/office/drawing/2014/main" id="{8E228F38-E188-4455-8D07-F28410F97126}"/>
                    </a:ext>
                  </a:extLst>
                </p:cNvPr>
                <p:cNvPicPr/>
                <p:nvPr/>
              </p:nvPicPr>
              <p:blipFill>
                <a:blip r:embed="rId100"/>
                <a:stretch>
                  <a:fillRect/>
                </a:stretch>
              </p:blipFill>
              <p:spPr>
                <a:xfrm>
                  <a:off x="7066649" y="2896242"/>
                  <a:ext cx="137880" cy="118080"/>
                </a:xfrm>
                <a:prstGeom prst="rect">
                  <a:avLst/>
                </a:prstGeom>
              </p:spPr>
            </p:pic>
          </mc:Fallback>
        </mc:AlternateContent>
        <mc:AlternateContent xmlns:mc="http://schemas.openxmlformats.org/markup-compatibility/2006" xmlns:p14="http://schemas.microsoft.com/office/powerpoint/2010/main">
          <mc:Choice Requires="p14">
            <p:contentPart p14:bwMode="auto" r:id="rId101">
              <p14:nvContentPartPr>
                <p14:cNvPr id="65" name="Ink 64">
                  <a:extLst>
                    <a:ext uri="{FF2B5EF4-FFF2-40B4-BE49-F238E27FC236}">
                      <a16:creationId xmlns:a16="http://schemas.microsoft.com/office/drawing/2014/main" id="{BA001808-5434-45EC-B6A3-5321C0BB438E}"/>
                    </a:ext>
                  </a:extLst>
                </p14:cNvPr>
                <p14:cNvContentPartPr/>
                <p14:nvPr/>
              </p14:nvContentPartPr>
              <p14:xfrm>
                <a:off x="7239449" y="2949522"/>
                <a:ext cx="50760" cy="100800"/>
              </p14:xfrm>
            </p:contentPart>
          </mc:Choice>
          <mc:Fallback xmlns="">
            <p:pic>
              <p:nvPicPr>
                <p:cNvPr id="65" name="Ink 64">
                  <a:extLst>
                    <a:ext uri="{FF2B5EF4-FFF2-40B4-BE49-F238E27FC236}">
                      <a16:creationId xmlns:a16="http://schemas.microsoft.com/office/drawing/2014/main" id="{BA001808-5434-45EC-B6A3-5321C0BB438E}"/>
                    </a:ext>
                  </a:extLst>
                </p:cNvPr>
                <p:cNvPicPr/>
                <p:nvPr/>
              </p:nvPicPr>
              <p:blipFill>
                <a:blip r:embed="rId102"/>
                <a:stretch>
                  <a:fillRect/>
                </a:stretch>
              </p:blipFill>
              <p:spPr>
                <a:xfrm>
                  <a:off x="7230449" y="2940882"/>
                  <a:ext cx="68400" cy="11844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66" name="Ink 65">
                  <a:extLst>
                    <a:ext uri="{FF2B5EF4-FFF2-40B4-BE49-F238E27FC236}">
                      <a16:creationId xmlns:a16="http://schemas.microsoft.com/office/drawing/2014/main" id="{D5B3B0FA-588E-4CC0-AE87-2E339AADA1CE}"/>
                    </a:ext>
                  </a:extLst>
                </p14:cNvPr>
                <p14:cNvContentPartPr/>
                <p14:nvPr/>
              </p14:nvContentPartPr>
              <p14:xfrm>
                <a:off x="7330889" y="2882562"/>
                <a:ext cx="151560" cy="114480"/>
              </p14:xfrm>
            </p:contentPart>
          </mc:Choice>
          <mc:Fallback xmlns="">
            <p:pic>
              <p:nvPicPr>
                <p:cNvPr id="66" name="Ink 65">
                  <a:extLst>
                    <a:ext uri="{FF2B5EF4-FFF2-40B4-BE49-F238E27FC236}">
                      <a16:creationId xmlns:a16="http://schemas.microsoft.com/office/drawing/2014/main" id="{D5B3B0FA-588E-4CC0-AE87-2E339AADA1CE}"/>
                    </a:ext>
                  </a:extLst>
                </p:cNvPr>
                <p:cNvPicPr/>
                <p:nvPr/>
              </p:nvPicPr>
              <p:blipFill>
                <a:blip r:embed="rId104"/>
                <a:stretch>
                  <a:fillRect/>
                </a:stretch>
              </p:blipFill>
              <p:spPr>
                <a:xfrm>
                  <a:off x="7321889" y="2873922"/>
                  <a:ext cx="169200" cy="13212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67" name="Ink 66">
                  <a:extLst>
                    <a:ext uri="{FF2B5EF4-FFF2-40B4-BE49-F238E27FC236}">
                      <a16:creationId xmlns:a16="http://schemas.microsoft.com/office/drawing/2014/main" id="{2D6C423A-5994-43D6-9EB1-489771E2AF42}"/>
                    </a:ext>
                  </a:extLst>
                </p14:cNvPr>
                <p14:cNvContentPartPr/>
                <p14:nvPr/>
              </p14:nvContentPartPr>
              <p14:xfrm>
                <a:off x="7521689" y="2875722"/>
                <a:ext cx="133200" cy="106560"/>
              </p14:xfrm>
            </p:contentPart>
          </mc:Choice>
          <mc:Fallback xmlns="">
            <p:pic>
              <p:nvPicPr>
                <p:cNvPr id="67" name="Ink 66">
                  <a:extLst>
                    <a:ext uri="{FF2B5EF4-FFF2-40B4-BE49-F238E27FC236}">
                      <a16:creationId xmlns:a16="http://schemas.microsoft.com/office/drawing/2014/main" id="{2D6C423A-5994-43D6-9EB1-489771E2AF42}"/>
                    </a:ext>
                  </a:extLst>
                </p:cNvPr>
                <p:cNvPicPr/>
                <p:nvPr/>
              </p:nvPicPr>
              <p:blipFill>
                <a:blip r:embed="rId106"/>
                <a:stretch>
                  <a:fillRect/>
                </a:stretch>
              </p:blipFill>
              <p:spPr>
                <a:xfrm>
                  <a:off x="7513049" y="2866722"/>
                  <a:ext cx="150840" cy="12420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68" name="Ink 67">
                  <a:extLst>
                    <a:ext uri="{FF2B5EF4-FFF2-40B4-BE49-F238E27FC236}">
                      <a16:creationId xmlns:a16="http://schemas.microsoft.com/office/drawing/2014/main" id="{FD667EA0-640B-4D71-9902-2A1B85E558F7}"/>
                    </a:ext>
                  </a:extLst>
                </p14:cNvPr>
                <p14:cNvContentPartPr/>
                <p14:nvPr/>
              </p14:nvContentPartPr>
              <p14:xfrm>
                <a:off x="7717169" y="2855202"/>
                <a:ext cx="142200" cy="108000"/>
              </p14:xfrm>
            </p:contentPart>
          </mc:Choice>
          <mc:Fallback xmlns="">
            <p:pic>
              <p:nvPicPr>
                <p:cNvPr id="68" name="Ink 67">
                  <a:extLst>
                    <a:ext uri="{FF2B5EF4-FFF2-40B4-BE49-F238E27FC236}">
                      <a16:creationId xmlns:a16="http://schemas.microsoft.com/office/drawing/2014/main" id="{FD667EA0-640B-4D71-9902-2A1B85E558F7}"/>
                    </a:ext>
                  </a:extLst>
                </p:cNvPr>
                <p:cNvPicPr/>
                <p:nvPr/>
              </p:nvPicPr>
              <p:blipFill>
                <a:blip r:embed="rId108"/>
                <a:stretch>
                  <a:fillRect/>
                </a:stretch>
              </p:blipFill>
              <p:spPr>
                <a:xfrm>
                  <a:off x="7708169" y="2846202"/>
                  <a:ext cx="159840" cy="1256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09">
            <p14:nvContentPartPr>
              <p14:cNvPr id="70" name="Ink 69">
                <a:extLst>
                  <a:ext uri="{FF2B5EF4-FFF2-40B4-BE49-F238E27FC236}">
                    <a16:creationId xmlns:a16="http://schemas.microsoft.com/office/drawing/2014/main" id="{FCF4166F-D015-49DA-96A3-75F4903ACB22}"/>
                  </a:ext>
                </a:extLst>
              </p14:cNvPr>
              <p14:cNvContentPartPr/>
              <p14:nvPr/>
            </p14:nvContentPartPr>
            <p14:xfrm>
              <a:off x="6297329" y="3645042"/>
              <a:ext cx="148320" cy="13680"/>
            </p14:xfrm>
          </p:contentPart>
        </mc:Choice>
        <mc:Fallback xmlns="">
          <p:pic>
            <p:nvPicPr>
              <p:cNvPr id="70" name="Ink 69">
                <a:extLst>
                  <a:ext uri="{FF2B5EF4-FFF2-40B4-BE49-F238E27FC236}">
                    <a16:creationId xmlns:a16="http://schemas.microsoft.com/office/drawing/2014/main" id="{FCF4166F-D015-49DA-96A3-75F4903ACB22}"/>
                  </a:ext>
                </a:extLst>
              </p:cNvPr>
              <p:cNvPicPr/>
              <p:nvPr/>
            </p:nvPicPr>
            <p:blipFill>
              <a:blip r:embed="rId110"/>
              <a:stretch>
                <a:fillRect/>
              </a:stretch>
            </p:blipFill>
            <p:spPr>
              <a:xfrm>
                <a:off x="6288329" y="3636402"/>
                <a:ext cx="165960" cy="31320"/>
              </a:xfrm>
              <a:prstGeom prst="rect">
                <a:avLst/>
              </a:prstGeom>
            </p:spPr>
          </p:pic>
        </mc:Fallback>
      </mc:AlternateContent>
      <mc:AlternateContent xmlns:mc="http://schemas.openxmlformats.org/markup-compatibility/2006" xmlns:p14="http://schemas.microsoft.com/office/powerpoint/2010/main">
        <mc:Choice Requires="p14">
          <p:contentPart p14:bwMode="auto" r:id="rId111">
            <p14:nvContentPartPr>
              <p14:cNvPr id="71" name="Ink 70">
                <a:extLst>
                  <a:ext uri="{FF2B5EF4-FFF2-40B4-BE49-F238E27FC236}">
                    <a16:creationId xmlns:a16="http://schemas.microsoft.com/office/drawing/2014/main" id="{D3DC956F-AB81-4687-BBC2-8F27C7C638BE}"/>
                  </a:ext>
                </a:extLst>
              </p14:cNvPr>
              <p14:cNvContentPartPr/>
              <p14:nvPr/>
            </p14:nvContentPartPr>
            <p14:xfrm>
              <a:off x="6313169" y="3746922"/>
              <a:ext cx="136800" cy="8640"/>
            </p14:xfrm>
          </p:contentPart>
        </mc:Choice>
        <mc:Fallback xmlns="">
          <p:pic>
            <p:nvPicPr>
              <p:cNvPr id="71" name="Ink 70">
                <a:extLst>
                  <a:ext uri="{FF2B5EF4-FFF2-40B4-BE49-F238E27FC236}">
                    <a16:creationId xmlns:a16="http://schemas.microsoft.com/office/drawing/2014/main" id="{D3DC956F-AB81-4687-BBC2-8F27C7C638BE}"/>
                  </a:ext>
                </a:extLst>
              </p:cNvPr>
              <p:cNvPicPr/>
              <p:nvPr/>
            </p:nvPicPr>
            <p:blipFill>
              <a:blip r:embed="rId112"/>
              <a:stretch>
                <a:fillRect/>
              </a:stretch>
            </p:blipFill>
            <p:spPr>
              <a:xfrm>
                <a:off x="6304529" y="3738282"/>
                <a:ext cx="154440" cy="26280"/>
              </a:xfrm>
              <a:prstGeom prst="rect">
                <a:avLst/>
              </a:prstGeom>
            </p:spPr>
          </p:pic>
        </mc:Fallback>
      </mc:AlternateContent>
      <p:grpSp>
        <p:nvGrpSpPr>
          <p:cNvPr id="82" name="Group 81">
            <a:extLst>
              <a:ext uri="{FF2B5EF4-FFF2-40B4-BE49-F238E27FC236}">
                <a16:creationId xmlns:a16="http://schemas.microsoft.com/office/drawing/2014/main" id="{6AB2DE9E-53CC-48A1-9E3A-E4E3A04F5F11}"/>
              </a:ext>
            </a:extLst>
          </p:cNvPr>
          <p:cNvGrpSpPr/>
          <p:nvPr/>
        </p:nvGrpSpPr>
        <p:grpSpPr>
          <a:xfrm>
            <a:off x="6703049" y="3329682"/>
            <a:ext cx="1012680" cy="450360"/>
            <a:chOff x="6703049" y="3329682"/>
            <a:chExt cx="1012680" cy="450360"/>
          </a:xfrm>
        </p:grpSpPr>
        <mc:AlternateContent xmlns:mc="http://schemas.openxmlformats.org/markup-compatibility/2006" xmlns:p14="http://schemas.microsoft.com/office/powerpoint/2010/main">
          <mc:Choice Requires="p14">
            <p:contentPart p14:bwMode="auto" r:id="rId113">
              <p14:nvContentPartPr>
                <p14:cNvPr id="72" name="Ink 71">
                  <a:extLst>
                    <a:ext uri="{FF2B5EF4-FFF2-40B4-BE49-F238E27FC236}">
                      <a16:creationId xmlns:a16="http://schemas.microsoft.com/office/drawing/2014/main" id="{20C00870-294E-4C10-8B7D-0AEF61382796}"/>
                    </a:ext>
                  </a:extLst>
                </p14:cNvPr>
                <p14:cNvContentPartPr/>
                <p14:nvPr/>
              </p14:nvContentPartPr>
              <p14:xfrm>
                <a:off x="6703049" y="3539922"/>
                <a:ext cx="12960" cy="150480"/>
              </p14:xfrm>
            </p:contentPart>
          </mc:Choice>
          <mc:Fallback xmlns="">
            <p:pic>
              <p:nvPicPr>
                <p:cNvPr id="72" name="Ink 71">
                  <a:extLst>
                    <a:ext uri="{FF2B5EF4-FFF2-40B4-BE49-F238E27FC236}">
                      <a16:creationId xmlns:a16="http://schemas.microsoft.com/office/drawing/2014/main" id="{20C00870-294E-4C10-8B7D-0AEF61382796}"/>
                    </a:ext>
                  </a:extLst>
                </p:cNvPr>
                <p:cNvPicPr/>
                <p:nvPr/>
              </p:nvPicPr>
              <p:blipFill>
                <a:blip r:embed="rId114"/>
                <a:stretch>
                  <a:fillRect/>
                </a:stretch>
              </p:blipFill>
              <p:spPr>
                <a:xfrm>
                  <a:off x="6694049" y="3530922"/>
                  <a:ext cx="30600" cy="16812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73" name="Ink 72">
                  <a:extLst>
                    <a:ext uri="{FF2B5EF4-FFF2-40B4-BE49-F238E27FC236}">
                      <a16:creationId xmlns:a16="http://schemas.microsoft.com/office/drawing/2014/main" id="{C5526964-CD08-41A1-8019-ECD4D5FA580B}"/>
                    </a:ext>
                  </a:extLst>
                </p14:cNvPr>
                <p14:cNvContentPartPr/>
                <p14:nvPr/>
              </p14:nvContentPartPr>
              <p14:xfrm>
                <a:off x="6780089" y="3548922"/>
                <a:ext cx="164160" cy="160200"/>
              </p14:xfrm>
            </p:contentPart>
          </mc:Choice>
          <mc:Fallback xmlns="">
            <p:pic>
              <p:nvPicPr>
                <p:cNvPr id="73" name="Ink 72">
                  <a:extLst>
                    <a:ext uri="{FF2B5EF4-FFF2-40B4-BE49-F238E27FC236}">
                      <a16:creationId xmlns:a16="http://schemas.microsoft.com/office/drawing/2014/main" id="{C5526964-CD08-41A1-8019-ECD4D5FA580B}"/>
                    </a:ext>
                  </a:extLst>
                </p:cNvPr>
                <p:cNvPicPr/>
                <p:nvPr/>
              </p:nvPicPr>
              <p:blipFill>
                <a:blip r:embed="rId116"/>
                <a:stretch>
                  <a:fillRect/>
                </a:stretch>
              </p:blipFill>
              <p:spPr>
                <a:xfrm>
                  <a:off x="6771449" y="3539922"/>
                  <a:ext cx="181800" cy="17784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74" name="Ink 73">
                  <a:extLst>
                    <a:ext uri="{FF2B5EF4-FFF2-40B4-BE49-F238E27FC236}">
                      <a16:creationId xmlns:a16="http://schemas.microsoft.com/office/drawing/2014/main" id="{6B634187-D6A2-44B1-A68C-5733A23F292B}"/>
                    </a:ext>
                  </a:extLst>
                </p14:cNvPr>
                <p14:cNvContentPartPr/>
                <p14:nvPr/>
              </p14:nvContentPartPr>
              <p14:xfrm>
                <a:off x="6816089" y="3596082"/>
                <a:ext cx="29520" cy="154080"/>
              </p14:xfrm>
            </p:contentPart>
          </mc:Choice>
          <mc:Fallback xmlns="">
            <p:pic>
              <p:nvPicPr>
                <p:cNvPr id="74" name="Ink 73">
                  <a:extLst>
                    <a:ext uri="{FF2B5EF4-FFF2-40B4-BE49-F238E27FC236}">
                      <a16:creationId xmlns:a16="http://schemas.microsoft.com/office/drawing/2014/main" id="{6B634187-D6A2-44B1-A68C-5733A23F292B}"/>
                    </a:ext>
                  </a:extLst>
                </p:cNvPr>
                <p:cNvPicPr/>
                <p:nvPr/>
              </p:nvPicPr>
              <p:blipFill>
                <a:blip r:embed="rId118"/>
                <a:stretch>
                  <a:fillRect/>
                </a:stretch>
              </p:blipFill>
              <p:spPr>
                <a:xfrm>
                  <a:off x="6807089" y="3587082"/>
                  <a:ext cx="47160" cy="17172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75" name="Ink 74">
                  <a:extLst>
                    <a:ext uri="{FF2B5EF4-FFF2-40B4-BE49-F238E27FC236}">
                      <a16:creationId xmlns:a16="http://schemas.microsoft.com/office/drawing/2014/main" id="{FC9CF0B6-CDB2-4515-A10E-8E8D6ED4BDEF}"/>
                    </a:ext>
                  </a:extLst>
                </p14:cNvPr>
                <p14:cNvContentPartPr/>
                <p14:nvPr/>
              </p14:nvContentPartPr>
              <p14:xfrm>
                <a:off x="6989249" y="3663402"/>
                <a:ext cx="4320" cy="15480"/>
              </p14:xfrm>
            </p:contentPart>
          </mc:Choice>
          <mc:Fallback xmlns="">
            <p:pic>
              <p:nvPicPr>
                <p:cNvPr id="75" name="Ink 74">
                  <a:extLst>
                    <a:ext uri="{FF2B5EF4-FFF2-40B4-BE49-F238E27FC236}">
                      <a16:creationId xmlns:a16="http://schemas.microsoft.com/office/drawing/2014/main" id="{FC9CF0B6-CDB2-4515-A10E-8E8D6ED4BDEF}"/>
                    </a:ext>
                  </a:extLst>
                </p:cNvPr>
                <p:cNvPicPr/>
                <p:nvPr/>
              </p:nvPicPr>
              <p:blipFill>
                <a:blip r:embed="rId120"/>
                <a:stretch>
                  <a:fillRect/>
                </a:stretch>
              </p:blipFill>
              <p:spPr>
                <a:xfrm>
                  <a:off x="6980609" y="3654402"/>
                  <a:ext cx="21960" cy="33120"/>
                </a:xfrm>
                <a:prstGeom prst="rect">
                  <a:avLst/>
                </a:prstGeom>
              </p:spPr>
            </p:pic>
          </mc:Fallback>
        </mc:AlternateContent>
        <mc:AlternateContent xmlns:mc="http://schemas.openxmlformats.org/markup-compatibility/2006" xmlns:p14="http://schemas.microsoft.com/office/powerpoint/2010/main">
          <mc:Choice Requires="p14">
            <p:contentPart p14:bwMode="auto" r:id="rId121">
              <p14:nvContentPartPr>
                <p14:cNvPr id="76" name="Ink 75">
                  <a:extLst>
                    <a:ext uri="{FF2B5EF4-FFF2-40B4-BE49-F238E27FC236}">
                      <a16:creationId xmlns:a16="http://schemas.microsoft.com/office/drawing/2014/main" id="{D331E835-6D89-4DF4-8D37-98FFBCD741F6}"/>
                    </a:ext>
                  </a:extLst>
                </p14:cNvPr>
                <p14:cNvContentPartPr/>
                <p14:nvPr/>
              </p14:nvContentPartPr>
              <p14:xfrm>
                <a:off x="7062689" y="3504282"/>
                <a:ext cx="119520" cy="180360"/>
              </p14:xfrm>
            </p:contentPart>
          </mc:Choice>
          <mc:Fallback xmlns="">
            <p:pic>
              <p:nvPicPr>
                <p:cNvPr id="76" name="Ink 75">
                  <a:extLst>
                    <a:ext uri="{FF2B5EF4-FFF2-40B4-BE49-F238E27FC236}">
                      <a16:creationId xmlns:a16="http://schemas.microsoft.com/office/drawing/2014/main" id="{D331E835-6D89-4DF4-8D37-98FFBCD741F6}"/>
                    </a:ext>
                  </a:extLst>
                </p:cNvPr>
                <p:cNvPicPr/>
                <p:nvPr/>
              </p:nvPicPr>
              <p:blipFill>
                <a:blip r:embed="rId122"/>
                <a:stretch>
                  <a:fillRect/>
                </a:stretch>
              </p:blipFill>
              <p:spPr>
                <a:xfrm>
                  <a:off x="7053689" y="3495642"/>
                  <a:ext cx="137160" cy="198000"/>
                </a:xfrm>
                <a:prstGeom prst="rect">
                  <a:avLst/>
                </a:prstGeom>
              </p:spPr>
            </p:pic>
          </mc:Fallback>
        </mc:AlternateContent>
        <mc:AlternateContent xmlns:mc="http://schemas.openxmlformats.org/markup-compatibility/2006" xmlns:p14="http://schemas.microsoft.com/office/powerpoint/2010/main">
          <mc:Choice Requires="p14">
            <p:contentPart p14:bwMode="auto" r:id="rId123">
              <p14:nvContentPartPr>
                <p14:cNvPr id="77" name="Ink 76">
                  <a:extLst>
                    <a:ext uri="{FF2B5EF4-FFF2-40B4-BE49-F238E27FC236}">
                      <a16:creationId xmlns:a16="http://schemas.microsoft.com/office/drawing/2014/main" id="{6C4E4895-C13A-411E-8BAA-7371EC949D31}"/>
                    </a:ext>
                  </a:extLst>
                </p14:cNvPr>
                <p14:cNvContentPartPr/>
                <p14:nvPr/>
              </p14:nvContentPartPr>
              <p14:xfrm>
                <a:off x="7228649" y="3579162"/>
                <a:ext cx="110520" cy="112320"/>
              </p14:xfrm>
            </p:contentPart>
          </mc:Choice>
          <mc:Fallback xmlns="">
            <p:pic>
              <p:nvPicPr>
                <p:cNvPr id="77" name="Ink 76">
                  <a:extLst>
                    <a:ext uri="{FF2B5EF4-FFF2-40B4-BE49-F238E27FC236}">
                      <a16:creationId xmlns:a16="http://schemas.microsoft.com/office/drawing/2014/main" id="{6C4E4895-C13A-411E-8BAA-7371EC949D31}"/>
                    </a:ext>
                  </a:extLst>
                </p:cNvPr>
                <p:cNvPicPr/>
                <p:nvPr/>
              </p:nvPicPr>
              <p:blipFill>
                <a:blip r:embed="rId124"/>
                <a:stretch>
                  <a:fillRect/>
                </a:stretch>
              </p:blipFill>
              <p:spPr>
                <a:xfrm>
                  <a:off x="7220009" y="3570522"/>
                  <a:ext cx="128160" cy="12996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79" name="Ink 78">
                  <a:extLst>
                    <a:ext uri="{FF2B5EF4-FFF2-40B4-BE49-F238E27FC236}">
                      <a16:creationId xmlns:a16="http://schemas.microsoft.com/office/drawing/2014/main" id="{0B3A9B09-2510-4250-A574-CE9881718122}"/>
                    </a:ext>
                  </a:extLst>
                </p14:cNvPr>
                <p14:cNvContentPartPr/>
                <p14:nvPr/>
              </p14:nvContentPartPr>
              <p14:xfrm>
                <a:off x="7447889" y="3433722"/>
                <a:ext cx="117720" cy="346320"/>
              </p14:xfrm>
            </p:contentPart>
          </mc:Choice>
          <mc:Fallback xmlns="">
            <p:pic>
              <p:nvPicPr>
                <p:cNvPr id="79" name="Ink 78">
                  <a:extLst>
                    <a:ext uri="{FF2B5EF4-FFF2-40B4-BE49-F238E27FC236}">
                      <a16:creationId xmlns:a16="http://schemas.microsoft.com/office/drawing/2014/main" id="{0B3A9B09-2510-4250-A574-CE9881718122}"/>
                    </a:ext>
                  </a:extLst>
                </p:cNvPr>
                <p:cNvPicPr/>
                <p:nvPr/>
              </p:nvPicPr>
              <p:blipFill>
                <a:blip r:embed="rId126"/>
                <a:stretch>
                  <a:fillRect/>
                </a:stretch>
              </p:blipFill>
              <p:spPr>
                <a:xfrm>
                  <a:off x="7439249" y="3424722"/>
                  <a:ext cx="135360" cy="363960"/>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80" name="Ink 79">
                  <a:extLst>
                    <a:ext uri="{FF2B5EF4-FFF2-40B4-BE49-F238E27FC236}">
                      <a16:creationId xmlns:a16="http://schemas.microsoft.com/office/drawing/2014/main" id="{B763E549-CF75-4E54-A325-34FCD0E84144}"/>
                    </a:ext>
                  </a:extLst>
                </p14:cNvPr>
                <p14:cNvContentPartPr/>
                <p14:nvPr/>
              </p14:nvContentPartPr>
              <p14:xfrm>
                <a:off x="7295249" y="3329682"/>
                <a:ext cx="128520" cy="93240"/>
              </p14:xfrm>
            </p:contentPart>
          </mc:Choice>
          <mc:Fallback xmlns="">
            <p:pic>
              <p:nvPicPr>
                <p:cNvPr id="80" name="Ink 79">
                  <a:extLst>
                    <a:ext uri="{FF2B5EF4-FFF2-40B4-BE49-F238E27FC236}">
                      <a16:creationId xmlns:a16="http://schemas.microsoft.com/office/drawing/2014/main" id="{B763E549-CF75-4E54-A325-34FCD0E84144}"/>
                    </a:ext>
                  </a:extLst>
                </p:cNvPr>
                <p:cNvPicPr/>
                <p:nvPr/>
              </p:nvPicPr>
              <p:blipFill>
                <a:blip r:embed="rId128"/>
                <a:stretch>
                  <a:fillRect/>
                </a:stretch>
              </p:blipFill>
              <p:spPr>
                <a:xfrm>
                  <a:off x="7286249" y="3320682"/>
                  <a:ext cx="146160" cy="110880"/>
                </a:xfrm>
                <a:prstGeom prst="rect">
                  <a:avLst/>
                </a:prstGeom>
              </p:spPr>
            </p:pic>
          </mc:Fallback>
        </mc:AlternateContent>
        <mc:AlternateContent xmlns:mc="http://schemas.openxmlformats.org/markup-compatibility/2006" xmlns:p14="http://schemas.microsoft.com/office/powerpoint/2010/main">
          <mc:Choice Requires="p14">
            <p:contentPart p14:bwMode="auto" r:id="rId129">
              <p14:nvContentPartPr>
                <p14:cNvPr id="81" name="Ink 80">
                  <a:extLst>
                    <a:ext uri="{FF2B5EF4-FFF2-40B4-BE49-F238E27FC236}">
                      <a16:creationId xmlns:a16="http://schemas.microsoft.com/office/drawing/2014/main" id="{944AD474-AF1A-4543-BDE3-9DBFDEC9DCE7}"/>
                    </a:ext>
                  </a:extLst>
                </p14:cNvPr>
                <p14:cNvContentPartPr/>
                <p14:nvPr/>
              </p14:nvContentPartPr>
              <p14:xfrm>
                <a:off x="7587209" y="3629922"/>
                <a:ext cx="128520" cy="59040"/>
              </p14:xfrm>
            </p:contentPart>
          </mc:Choice>
          <mc:Fallback xmlns="">
            <p:pic>
              <p:nvPicPr>
                <p:cNvPr id="81" name="Ink 80">
                  <a:extLst>
                    <a:ext uri="{FF2B5EF4-FFF2-40B4-BE49-F238E27FC236}">
                      <a16:creationId xmlns:a16="http://schemas.microsoft.com/office/drawing/2014/main" id="{944AD474-AF1A-4543-BDE3-9DBFDEC9DCE7}"/>
                    </a:ext>
                  </a:extLst>
                </p:cNvPr>
                <p:cNvPicPr/>
                <p:nvPr/>
              </p:nvPicPr>
              <p:blipFill>
                <a:blip r:embed="rId130"/>
                <a:stretch>
                  <a:fillRect/>
                </a:stretch>
              </p:blipFill>
              <p:spPr>
                <a:xfrm>
                  <a:off x="7578569" y="3621282"/>
                  <a:ext cx="146160" cy="76680"/>
                </a:xfrm>
                <a:prstGeom prst="rect">
                  <a:avLst/>
                </a:prstGeom>
              </p:spPr>
            </p:pic>
          </mc:Fallback>
        </mc:AlternateContent>
      </p:grpSp>
      <p:grpSp>
        <p:nvGrpSpPr>
          <p:cNvPr id="86" name="Group 85">
            <a:extLst>
              <a:ext uri="{FF2B5EF4-FFF2-40B4-BE49-F238E27FC236}">
                <a16:creationId xmlns:a16="http://schemas.microsoft.com/office/drawing/2014/main" id="{AF99C97E-4EE9-46E3-BBFC-A85D5C5DB931}"/>
              </a:ext>
            </a:extLst>
          </p:cNvPr>
          <p:cNvGrpSpPr/>
          <p:nvPr/>
        </p:nvGrpSpPr>
        <p:grpSpPr>
          <a:xfrm>
            <a:off x="4163969" y="4510122"/>
            <a:ext cx="480600" cy="166680"/>
            <a:chOff x="4163969" y="4510122"/>
            <a:chExt cx="480600" cy="166680"/>
          </a:xfrm>
        </p:grpSpPr>
        <mc:AlternateContent xmlns:mc="http://schemas.openxmlformats.org/markup-compatibility/2006" xmlns:p14="http://schemas.microsoft.com/office/powerpoint/2010/main">
          <mc:Choice Requires="p14">
            <p:contentPart p14:bwMode="auto" r:id="rId131">
              <p14:nvContentPartPr>
                <p14:cNvPr id="83" name="Ink 82">
                  <a:extLst>
                    <a:ext uri="{FF2B5EF4-FFF2-40B4-BE49-F238E27FC236}">
                      <a16:creationId xmlns:a16="http://schemas.microsoft.com/office/drawing/2014/main" id="{B94BE2F3-92C4-4394-9ACA-203FFF1D389A}"/>
                    </a:ext>
                  </a:extLst>
                </p14:cNvPr>
                <p14:cNvContentPartPr/>
                <p14:nvPr/>
              </p14:nvContentPartPr>
              <p14:xfrm>
                <a:off x="4163969" y="4552962"/>
                <a:ext cx="480600" cy="80640"/>
              </p14:xfrm>
            </p:contentPart>
          </mc:Choice>
          <mc:Fallback xmlns="">
            <p:pic>
              <p:nvPicPr>
                <p:cNvPr id="83" name="Ink 82">
                  <a:extLst>
                    <a:ext uri="{FF2B5EF4-FFF2-40B4-BE49-F238E27FC236}">
                      <a16:creationId xmlns:a16="http://schemas.microsoft.com/office/drawing/2014/main" id="{B94BE2F3-92C4-4394-9ACA-203FFF1D389A}"/>
                    </a:ext>
                  </a:extLst>
                </p:cNvPr>
                <p:cNvPicPr/>
                <p:nvPr/>
              </p:nvPicPr>
              <p:blipFill>
                <a:blip r:embed="rId132"/>
                <a:stretch>
                  <a:fillRect/>
                </a:stretch>
              </p:blipFill>
              <p:spPr>
                <a:xfrm>
                  <a:off x="4155329" y="4544322"/>
                  <a:ext cx="498240" cy="98280"/>
                </a:xfrm>
                <a:prstGeom prst="rect">
                  <a:avLst/>
                </a:prstGeom>
              </p:spPr>
            </p:pic>
          </mc:Fallback>
        </mc:AlternateContent>
        <mc:AlternateContent xmlns:mc="http://schemas.openxmlformats.org/markup-compatibility/2006" xmlns:p14="http://schemas.microsoft.com/office/powerpoint/2010/main">
          <mc:Choice Requires="p14">
            <p:contentPart p14:bwMode="auto" r:id="rId133">
              <p14:nvContentPartPr>
                <p14:cNvPr id="84" name="Ink 83">
                  <a:extLst>
                    <a:ext uri="{FF2B5EF4-FFF2-40B4-BE49-F238E27FC236}">
                      <a16:creationId xmlns:a16="http://schemas.microsoft.com/office/drawing/2014/main" id="{EE439C2A-E897-4D96-9CD4-1E9B912EC252}"/>
                    </a:ext>
                  </a:extLst>
                </p14:cNvPr>
                <p14:cNvContentPartPr/>
                <p14:nvPr/>
              </p14:nvContentPartPr>
              <p14:xfrm>
                <a:off x="4442249" y="4510122"/>
                <a:ext cx="176040" cy="152280"/>
              </p14:xfrm>
            </p:contentPart>
          </mc:Choice>
          <mc:Fallback xmlns="">
            <p:pic>
              <p:nvPicPr>
                <p:cNvPr id="84" name="Ink 83">
                  <a:extLst>
                    <a:ext uri="{FF2B5EF4-FFF2-40B4-BE49-F238E27FC236}">
                      <a16:creationId xmlns:a16="http://schemas.microsoft.com/office/drawing/2014/main" id="{EE439C2A-E897-4D96-9CD4-1E9B912EC252}"/>
                    </a:ext>
                  </a:extLst>
                </p:cNvPr>
                <p:cNvPicPr/>
                <p:nvPr/>
              </p:nvPicPr>
              <p:blipFill>
                <a:blip r:embed="rId134"/>
                <a:stretch>
                  <a:fillRect/>
                </a:stretch>
              </p:blipFill>
              <p:spPr>
                <a:xfrm>
                  <a:off x="4433249" y="4501122"/>
                  <a:ext cx="193680" cy="169920"/>
                </a:xfrm>
                <a:prstGeom prst="rect">
                  <a:avLst/>
                </a:prstGeom>
              </p:spPr>
            </p:pic>
          </mc:Fallback>
        </mc:AlternateContent>
        <mc:AlternateContent xmlns:mc="http://schemas.openxmlformats.org/markup-compatibility/2006" xmlns:p14="http://schemas.microsoft.com/office/powerpoint/2010/main">
          <mc:Choice Requires="p14">
            <p:contentPart p14:bwMode="auto" r:id="rId135">
              <p14:nvContentPartPr>
                <p14:cNvPr id="85" name="Ink 84">
                  <a:extLst>
                    <a:ext uri="{FF2B5EF4-FFF2-40B4-BE49-F238E27FC236}">
                      <a16:creationId xmlns:a16="http://schemas.microsoft.com/office/drawing/2014/main" id="{14C14AA0-1AF6-49B0-8CB0-36A6D4110C1D}"/>
                    </a:ext>
                  </a:extLst>
                </p14:cNvPr>
                <p14:cNvContentPartPr/>
                <p14:nvPr/>
              </p14:nvContentPartPr>
              <p14:xfrm>
                <a:off x="4447649" y="4539282"/>
                <a:ext cx="92880" cy="137520"/>
              </p14:xfrm>
            </p:contentPart>
          </mc:Choice>
          <mc:Fallback xmlns="">
            <p:pic>
              <p:nvPicPr>
                <p:cNvPr id="85" name="Ink 84">
                  <a:extLst>
                    <a:ext uri="{FF2B5EF4-FFF2-40B4-BE49-F238E27FC236}">
                      <a16:creationId xmlns:a16="http://schemas.microsoft.com/office/drawing/2014/main" id="{14C14AA0-1AF6-49B0-8CB0-36A6D4110C1D}"/>
                    </a:ext>
                  </a:extLst>
                </p:cNvPr>
                <p:cNvPicPr/>
                <p:nvPr/>
              </p:nvPicPr>
              <p:blipFill>
                <a:blip r:embed="rId136"/>
                <a:stretch>
                  <a:fillRect/>
                </a:stretch>
              </p:blipFill>
              <p:spPr>
                <a:xfrm>
                  <a:off x="4438649" y="4530282"/>
                  <a:ext cx="110520" cy="155160"/>
                </a:xfrm>
                <a:prstGeom prst="rect">
                  <a:avLst/>
                </a:prstGeom>
              </p:spPr>
            </p:pic>
          </mc:Fallback>
        </mc:AlternateContent>
      </p:grpSp>
      <p:grpSp>
        <p:nvGrpSpPr>
          <p:cNvPr id="96" name="Group 95">
            <a:extLst>
              <a:ext uri="{FF2B5EF4-FFF2-40B4-BE49-F238E27FC236}">
                <a16:creationId xmlns:a16="http://schemas.microsoft.com/office/drawing/2014/main" id="{9A955BCF-B889-4E50-9E8A-736CC9382D8E}"/>
              </a:ext>
            </a:extLst>
          </p:cNvPr>
          <p:cNvGrpSpPr/>
          <p:nvPr/>
        </p:nvGrpSpPr>
        <p:grpSpPr>
          <a:xfrm>
            <a:off x="4840049" y="4314282"/>
            <a:ext cx="1097280" cy="440640"/>
            <a:chOff x="4840049" y="4314282"/>
            <a:chExt cx="1097280" cy="440640"/>
          </a:xfrm>
        </p:grpSpPr>
        <mc:AlternateContent xmlns:mc="http://schemas.openxmlformats.org/markup-compatibility/2006" xmlns:p14="http://schemas.microsoft.com/office/powerpoint/2010/main">
          <mc:Choice Requires="p14">
            <p:contentPart p14:bwMode="auto" r:id="rId137">
              <p14:nvContentPartPr>
                <p14:cNvPr id="87" name="Ink 86">
                  <a:extLst>
                    <a:ext uri="{FF2B5EF4-FFF2-40B4-BE49-F238E27FC236}">
                      <a16:creationId xmlns:a16="http://schemas.microsoft.com/office/drawing/2014/main" id="{4B31B264-40F2-4AF8-8E06-E745EA57D99B}"/>
                    </a:ext>
                  </a:extLst>
                </p14:cNvPr>
                <p14:cNvContentPartPr/>
                <p14:nvPr/>
              </p14:nvContentPartPr>
              <p14:xfrm>
                <a:off x="4840049" y="4575642"/>
                <a:ext cx="220320" cy="14400"/>
              </p14:xfrm>
            </p:contentPart>
          </mc:Choice>
          <mc:Fallback xmlns="">
            <p:pic>
              <p:nvPicPr>
                <p:cNvPr id="87" name="Ink 86">
                  <a:extLst>
                    <a:ext uri="{FF2B5EF4-FFF2-40B4-BE49-F238E27FC236}">
                      <a16:creationId xmlns:a16="http://schemas.microsoft.com/office/drawing/2014/main" id="{4B31B264-40F2-4AF8-8E06-E745EA57D99B}"/>
                    </a:ext>
                  </a:extLst>
                </p:cNvPr>
                <p:cNvPicPr/>
                <p:nvPr/>
              </p:nvPicPr>
              <p:blipFill>
                <a:blip r:embed="rId138"/>
                <a:stretch>
                  <a:fillRect/>
                </a:stretch>
              </p:blipFill>
              <p:spPr>
                <a:xfrm>
                  <a:off x="4831409" y="4567002"/>
                  <a:ext cx="237960" cy="32040"/>
                </a:xfrm>
                <a:prstGeom prst="rect">
                  <a:avLst/>
                </a:prstGeom>
              </p:spPr>
            </p:pic>
          </mc:Fallback>
        </mc:AlternateContent>
        <mc:AlternateContent xmlns:mc="http://schemas.openxmlformats.org/markup-compatibility/2006" xmlns:p14="http://schemas.microsoft.com/office/powerpoint/2010/main">
          <mc:Choice Requires="p14">
            <p:contentPart p14:bwMode="auto" r:id="rId139">
              <p14:nvContentPartPr>
                <p14:cNvPr id="88" name="Ink 87">
                  <a:extLst>
                    <a:ext uri="{FF2B5EF4-FFF2-40B4-BE49-F238E27FC236}">
                      <a16:creationId xmlns:a16="http://schemas.microsoft.com/office/drawing/2014/main" id="{0EA9B3F3-0EDB-4C69-A511-0C9A6C93F3E7}"/>
                    </a:ext>
                  </a:extLst>
                </p14:cNvPr>
                <p14:cNvContentPartPr/>
                <p14:nvPr/>
              </p14:nvContentPartPr>
              <p14:xfrm>
                <a:off x="5119769" y="4455402"/>
                <a:ext cx="160560" cy="174600"/>
              </p14:xfrm>
            </p:contentPart>
          </mc:Choice>
          <mc:Fallback xmlns="">
            <p:pic>
              <p:nvPicPr>
                <p:cNvPr id="88" name="Ink 87">
                  <a:extLst>
                    <a:ext uri="{FF2B5EF4-FFF2-40B4-BE49-F238E27FC236}">
                      <a16:creationId xmlns:a16="http://schemas.microsoft.com/office/drawing/2014/main" id="{0EA9B3F3-0EDB-4C69-A511-0C9A6C93F3E7}"/>
                    </a:ext>
                  </a:extLst>
                </p:cNvPr>
                <p:cNvPicPr/>
                <p:nvPr/>
              </p:nvPicPr>
              <p:blipFill>
                <a:blip r:embed="rId140"/>
                <a:stretch>
                  <a:fillRect/>
                </a:stretch>
              </p:blipFill>
              <p:spPr>
                <a:xfrm>
                  <a:off x="5110769" y="4446402"/>
                  <a:ext cx="178200" cy="192240"/>
                </a:xfrm>
                <a:prstGeom prst="rect">
                  <a:avLst/>
                </a:prstGeom>
              </p:spPr>
            </p:pic>
          </mc:Fallback>
        </mc:AlternateContent>
        <mc:AlternateContent xmlns:mc="http://schemas.openxmlformats.org/markup-compatibility/2006" xmlns:p14="http://schemas.microsoft.com/office/powerpoint/2010/main">
          <mc:Choice Requires="p14">
            <p:contentPart p14:bwMode="auto" r:id="rId141">
              <p14:nvContentPartPr>
                <p14:cNvPr id="89" name="Ink 88">
                  <a:extLst>
                    <a:ext uri="{FF2B5EF4-FFF2-40B4-BE49-F238E27FC236}">
                      <a16:creationId xmlns:a16="http://schemas.microsoft.com/office/drawing/2014/main" id="{2DDFDEFA-807D-4027-90C7-D9D01B79723D}"/>
                    </a:ext>
                  </a:extLst>
                </p14:cNvPr>
                <p14:cNvContentPartPr/>
                <p14:nvPr/>
              </p14:nvContentPartPr>
              <p14:xfrm>
                <a:off x="5114009" y="4400322"/>
                <a:ext cx="142560" cy="65160"/>
              </p14:xfrm>
            </p:contentPart>
          </mc:Choice>
          <mc:Fallback xmlns="">
            <p:pic>
              <p:nvPicPr>
                <p:cNvPr id="89" name="Ink 88">
                  <a:extLst>
                    <a:ext uri="{FF2B5EF4-FFF2-40B4-BE49-F238E27FC236}">
                      <a16:creationId xmlns:a16="http://schemas.microsoft.com/office/drawing/2014/main" id="{2DDFDEFA-807D-4027-90C7-D9D01B79723D}"/>
                    </a:ext>
                  </a:extLst>
                </p:cNvPr>
                <p:cNvPicPr/>
                <p:nvPr/>
              </p:nvPicPr>
              <p:blipFill>
                <a:blip r:embed="rId142"/>
                <a:stretch>
                  <a:fillRect/>
                </a:stretch>
              </p:blipFill>
              <p:spPr>
                <a:xfrm>
                  <a:off x="5105369" y="4391322"/>
                  <a:ext cx="160200" cy="82800"/>
                </a:xfrm>
                <a:prstGeom prst="rect">
                  <a:avLst/>
                </a:prstGeom>
              </p:spPr>
            </p:pic>
          </mc:Fallback>
        </mc:AlternateContent>
        <mc:AlternateContent xmlns:mc="http://schemas.openxmlformats.org/markup-compatibility/2006" xmlns:p14="http://schemas.microsoft.com/office/powerpoint/2010/main">
          <mc:Choice Requires="p14">
            <p:contentPart p14:bwMode="auto" r:id="rId143">
              <p14:nvContentPartPr>
                <p14:cNvPr id="90" name="Ink 89">
                  <a:extLst>
                    <a:ext uri="{FF2B5EF4-FFF2-40B4-BE49-F238E27FC236}">
                      <a16:creationId xmlns:a16="http://schemas.microsoft.com/office/drawing/2014/main" id="{2571D58D-3132-4073-B7BE-47F914DE5D8B}"/>
                    </a:ext>
                  </a:extLst>
                </p14:cNvPr>
                <p14:cNvContentPartPr/>
                <p14:nvPr/>
              </p14:nvContentPartPr>
              <p14:xfrm>
                <a:off x="5330009" y="4564122"/>
                <a:ext cx="12600" cy="21960"/>
              </p14:xfrm>
            </p:contentPart>
          </mc:Choice>
          <mc:Fallback xmlns="">
            <p:pic>
              <p:nvPicPr>
                <p:cNvPr id="90" name="Ink 89">
                  <a:extLst>
                    <a:ext uri="{FF2B5EF4-FFF2-40B4-BE49-F238E27FC236}">
                      <a16:creationId xmlns:a16="http://schemas.microsoft.com/office/drawing/2014/main" id="{2571D58D-3132-4073-B7BE-47F914DE5D8B}"/>
                    </a:ext>
                  </a:extLst>
                </p:cNvPr>
                <p:cNvPicPr/>
                <p:nvPr/>
              </p:nvPicPr>
              <p:blipFill>
                <a:blip r:embed="rId144"/>
                <a:stretch>
                  <a:fillRect/>
                </a:stretch>
              </p:blipFill>
              <p:spPr>
                <a:xfrm>
                  <a:off x="5321369" y="4555482"/>
                  <a:ext cx="30240" cy="39600"/>
                </a:xfrm>
                <a:prstGeom prst="rect">
                  <a:avLst/>
                </a:prstGeom>
              </p:spPr>
            </p:pic>
          </mc:Fallback>
        </mc:AlternateContent>
        <mc:AlternateContent xmlns:mc="http://schemas.openxmlformats.org/markup-compatibility/2006" xmlns:p14="http://schemas.microsoft.com/office/powerpoint/2010/main">
          <mc:Choice Requires="p14">
            <p:contentPart p14:bwMode="auto" r:id="rId145">
              <p14:nvContentPartPr>
                <p14:cNvPr id="91" name="Ink 90">
                  <a:extLst>
                    <a:ext uri="{FF2B5EF4-FFF2-40B4-BE49-F238E27FC236}">
                      <a16:creationId xmlns:a16="http://schemas.microsoft.com/office/drawing/2014/main" id="{8D7AE730-75A1-48CE-8697-88D6BCD5E66B}"/>
                    </a:ext>
                  </a:extLst>
                </p14:cNvPr>
                <p14:cNvContentPartPr/>
                <p14:nvPr/>
              </p14:nvContentPartPr>
              <p14:xfrm>
                <a:off x="5116169" y="4370082"/>
                <a:ext cx="212040" cy="92520"/>
              </p14:xfrm>
            </p:contentPart>
          </mc:Choice>
          <mc:Fallback xmlns="">
            <p:pic>
              <p:nvPicPr>
                <p:cNvPr id="91" name="Ink 90">
                  <a:extLst>
                    <a:ext uri="{FF2B5EF4-FFF2-40B4-BE49-F238E27FC236}">
                      <a16:creationId xmlns:a16="http://schemas.microsoft.com/office/drawing/2014/main" id="{8D7AE730-75A1-48CE-8697-88D6BCD5E66B}"/>
                    </a:ext>
                  </a:extLst>
                </p:cNvPr>
                <p:cNvPicPr/>
                <p:nvPr/>
              </p:nvPicPr>
              <p:blipFill>
                <a:blip r:embed="rId146"/>
                <a:stretch>
                  <a:fillRect/>
                </a:stretch>
              </p:blipFill>
              <p:spPr>
                <a:xfrm>
                  <a:off x="5107529" y="4361082"/>
                  <a:ext cx="229680" cy="110160"/>
                </a:xfrm>
                <a:prstGeom prst="rect">
                  <a:avLst/>
                </a:prstGeom>
              </p:spPr>
            </p:pic>
          </mc:Fallback>
        </mc:AlternateContent>
        <mc:AlternateContent xmlns:mc="http://schemas.openxmlformats.org/markup-compatibility/2006" xmlns:p14="http://schemas.microsoft.com/office/powerpoint/2010/main">
          <mc:Choice Requires="p14">
            <p:contentPart p14:bwMode="auto" r:id="rId147">
              <p14:nvContentPartPr>
                <p14:cNvPr id="92" name="Ink 91">
                  <a:extLst>
                    <a:ext uri="{FF2B5EF4-FFF2-40B4-BE49-F238E27FC236}">
                      <a16:creationId xmlns:a16="http://schemas.microsoft.com/office/drawing/2014/main" id="{B8CB486B-AA2F-4250-924D-8756B4BDEE88}"/>
                    </a:ext>
                  </a:extLst>
                </p14:cNvPr>
                <p14:cNvContentPartPr/>
                <p14:nvPr/>
              </p14:nvContentPartPr>
              <p14:xfrm>
                <a:off x="5461049" y="4408962"/>
                <a:ext cx="33120" cy="240480"/>
              </p14:xfrm>
            </p:contentPart>
          </mc:Choice>
          <mc:Fallback xmlns="">
            <p:pic>
              <p:nvPicPr>
                <p:cNvPr id="92" name="Ink 91">
                  <a:extLst>
                    <a:ext uri="{FF2B5EF4-FFF2-40B4-BE49-F238E27FC236}">
                      <a16:creationId xmlns:a16="http://schemas.microsoft.com/office/drawing/2014/main" id="{B8CB486B-AA2F-4250-924D-8756B4BDEE88}"/>
                    </a:ext>
                  </a:extLst>
                </p:cNvPr>
                <p:cNvPicPr/>
                <p:nvPr/>
              </p:nvPicPr>
              <p:blipFill>
                <a:blip r:embed="rId148"/>
                <a:stretch>
                  <a:fillRect/>
                </a:stretch>
              </p:blipFill>
              <p:spPr>
                <a:xfrm>
                  <a:off x="5452409" y="4399962"/>
                  <a:ext cx="50760" cy="258120"/>
                </a:xfrm>
                <a:prstGeom prst="rect">
                  <a:avLst/>
                </a:prstGeom>
              </p:spPr>
            </p:pic>
          </mc:Fallback>
        </mc:AlternateContent>
        <mc:AlternateContent xmlns:mc="http://schemas.openxmlformats.org/markup-compatibility/2006" xmlns:p14="http://schemas.microsoft.com/office/powerpoint/2010/main">
          <mc:Choice Requires="p14">
            <p:contentPart p14:bwMode="auto" r:id="rId149">
              <p14:nvContentPartPr>
                <p14:cNvPr id="93" name="Ink 92">
                  <a:extLst>
                    <a:ext uri="{FF2B5EF4-FFF2-40B4-BE49-F238E27FC236}">
                      <a16:creationId xmlns:a16="http://schemas.microsoft.com/office/drawing/2014/main" id="{AA796107-6D42-4B3B-9ABC-215041FEE899}"/>
                    </a:ext>
                  </a:extLst>
                </p14:cNvPr>
                <p14:cNvContentPartPr/>
                <p14:nvPr/>
              </p14:nvContentPartPr>
              <p14:xfrm>
                <a:off x="5721689" y="4375482"/>
                <a:ext cx="104400" cy="379440"/>
              </p14:xfrm>
            </p:contentPart>
          </mc:Choice>
          <mc:Fallback xmlns="">
            <p:pic>
              <p:nvPicPr>
                <p:cNvPr id="93" name="Ink 92">
                  <a:extLst>
                    <a:ext uri="{FF2B5EF4-FFF2-40B4-BE49-F238E27FC236}">
                      <a16:creationId xmlns:a16="http://schemas.microsoft.com/office/drawing/2014/main" id="{AA796107-6D42-4B3B-9ABC-215041FEE899}"/>
                    </a:ext>
                  </a:extLst>
                </p:cNvPr>
                <p:cNvPicPr/>
                <p:nvPr/>
              </p:nvPicPr>
              <p:blipFill>
                <a:blip r:embed="rId150"/>
                <a:stretch>
                  <a:fillRect/>
                </a:stretch>
              </p:blipFill>
              <p:spPr>
                <a:xfrm>
                  <a:off x="5712689" y="4366842"/>
                  <a:ext cx="122040" cy="397080"/>
                </a:xfrm>
                <a:prstGeom prst="rect">
                  <a:avLst/>
                </a:prstGeom>
              </p:spPr>
            </p:pic>
          </mc:Fallback>
        </mc:AlternateContent>
        <mc:AlternateContent xmlns:mc="http://schemas.openxmlformats.org/markup-compatibility/2006" xmlns:p14="http://schemas.microsoft.com/office/powerpoint/2010/main">
          <mc:Choice Requires="p14">
            <p:contentPart p14:bwMode="auto" r:id="rId151">
              <p14:nvContentPartPr>
                <p14:cNvPr id="94" name="Ink 93">
                  <a:extLst>
                    <a:ext uri="{FF2B5EF4-FFF2-40B4-BE49-F238E27FC236}">
                      <a16:creationId xmlns:a16="http://schemas.microsoft.com/office/drawing/2014/main" id="{A2814C7E-FA1A-4AF1-865D-D41A522B4B71}"/>
                    </a:ext>
                  </a:extLst>
                </p14:cNvPr>
                <p14:cNvContentPartPr/>
                <p14:nvPr/>
              </p14:nvContentPartPr>
              <p14:xfrm>
                <a:off x="5544209" y="4314282"/>
                <a:ext cx="128160" cy="85680"/>
              </p14:xfrm>
            </p:contentPart>
          </mc:Choice>
          <mc:Fallback xmlns="">
            <p:pic>
              <p:nvPicPr>
                <p:cNvPr id="94" name="Ink 93">
                  <a:extLst>
                    <a:ext uri="{FF2B5EF4-FFF2-40B4-BE49-F238E27FC236}">
                      <a16:creationId xmlns:a16="http://schemas.microsoft.com/office/drawing/2014/main" id="{A2814C7E-FA1A-4AF1-865D-D41A522B4B71}"/>
                    </a:ext>
                  </a:extLst>
                </p:cNvPr>
                <p:cNvPicPr/>
                <p:nvPr/>
              </p:nvPicPr>
              <p:blipFill>
                <a:blip r:embed="rId152"/>
                <a:stretch>
                  <a:fillRect/>
                </a:stretch>
              </p:blipFill>
              <p:spPr>
                <a:xfrm>
                  <a:off x="5535209" y="4305642"/>
                  <a:ext cx="145800" cy="103320"/>
                </a:xfrm>
                <a:prstGeom prst="rect">
                  <a:avLst/>
                </a:prstGeom>
              </p:spPr>
            </p:pic>
          </mc:Fallback>
        </mc:AlternateContent>
        <mc:AlternateContent xmlns:mc="http://schemas.openxmlformats.org/markup-compatibility/2006" xmlns:p14="http://schemas.microsoft.com/office/powerpoint/2010/main">
          <mc:Choice Requires="p14">
            <p:contentPart p14:bwMode="auto" r:id="rId153">
              <p14:nvContentPartPr>
                <p14:cNvPr id="95" name="Ink 94">
                  <a:extLst>
                    <a:ext uri="{FF2B5EF4-FFF2-40B4-BE49-F238E27FC236}">
                      <a16:creationId xmlns:a16="http://schemas.microsoft.com/office/drawing/2014/main" id="{64E839B6-F2DB-45D1-8D40-887B80C9F0E0}"/>
                    </a:ext>
                  </a:extLst>
                </p14:cNvPr>
                <p14:cNvContentPartPr/>
                <p14:nvPr/>
              </p14:nvContentPartPr>
              <p14:xfrm>
                <a:off x="5777129" y="4594362"/>
                <a:ext cx="160200" cy="88200"/>
              </p14:xfrm>
            </p:contentPart>
          </mc:Choice>
          <mc:Fallback xmlns="">
            <p:pic>
              <p:nvPicPr>
                <p:cNvPr id="95" name="Ink 94">
                  <a:extLst>
                    <a:ext uri="{FF2B5EF4-FFF2-40B4-BE49-F238E27FC236}">
                      <a16:creationId xmlns:a16="http://schemas.microsoft.com/office/drawing/2014/main" id="{64E839B6-F2DB-45D1-8D40-887B80C9F0E0}"/>
                    </a:ext>
                  </a:extLst>
                </p:cNvPr>
                <p:cNvPicPr/>
                <p:nvPr/>
              </p:nvPicPr>
              <p:blipFill>
                <a:blip r:embed="rId154"/>
                <a:stretch>
                  <a:fillRect/>
                </a:stretch>
              </p:blipFill>
              <p:spPr>
                <a:xfrm>
                  <a:off x="5768489" y="4585722"/>
                  <a:ext cx="177840" cy="105840"/>
                </a:xfrm>
                <a:prstGeom prst="rect">
                  <a:avLst/>
                </a:prstGeom>
              </p:spPr>
            </p:pic>
          </mc:Fallback>
        </mc:AlternateContent>
      </p:grpSp>
    </p:spTree>
    <p:custDataLst>
      <p:tags r:id="rId1"/>
    </p:custDataLst>
    <p:extLst>
      <p:ext uri="{BB962C8B-B14F-4D97-AF65-F5344CB8AC3E}">
        <p14:creationId xmlns:p14="http://schemas.microsoft.com/office/powerpoint/2010/main" val="6803551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E7A88-E5B9-4763-B12E-C6358AA8702C}"/>
              </a:ext>
            </a:extLst>
          </p:cNvPr>
          <p:cNvSpPr>
            <a:spLocks noGrp="1"/>
          </p:cNvSpPr>
          <p:nvPr>
            <p:ph type="title"/>
          </p:nvPr>
        </p:nvSpPr>
        <p:spPr>
          <a:xfrm>
            <a:off x="647712" y="174171"/>
            <a:ext cx="8032020" cy="380247"/>
          </a:xfrm>
        </p:spPr>
        <p:txBody>
          <a:bodyPr>
            <a:normAutofit fontScale="90000"/>
          </a:bodyPr>
          <a:lstStyle/>
          <a:p>
            <a:pPr algn="ctr"/>
            <a:r>
              <a:rPr lang="en-GB" sz="3600" dirty="0"/>
              <a:t>Assessing efficiency – inventory days</a:t>
            </a:r>
          </a:p>
        </p:txBody>
      </p:sp>
      <p:graphicFrame>
        <p:nvGraphicFramePr>
          <p:cNvPr id="4" name="Content Placeholder 3">
            <a:extLst>
              <a:ext uri="{FF2B5EF4-FFF2-40B4-BE49-F238E27FC236}">
                <a16:creationId xmlns:a16="http://schemas.microsoft.com/office/drawing/2014/main" id="{82E96389-DA6D-426B-8355-03945F828205}"/>
              </a:ext>
            </a:extLst>
          </p:cNvPr>
          <p:cNvGraphicFramePr>
            <a:graphicFrameLocks noGrp="1"/>
          </p:cNvGraphicFramePr>
          <p:nvPr>
            <p:ph idx="1"/>
            <p:extLst>
              <p:ext uri="{D42A27DB-BD31-4B8C-83A1-F6EECF244321}">
                <p14:modId xmlns:p14="http://schemas.microsoft.com/office/powerpoint/2010/main" val="3440987353"/>
              </p:ext>
            </p:extLst>
          </p:nvPr>
        </p:nvGraphicFramePr>
        <p:xfrm>
          <a:off x="467544" y="729237"/>
          <a:ext cx="8212188" cy="4830352"/>
        </p:xfrm>
        <a:graphic>
          <a:graphicData uri="http://schemas.openxmlformats.org/drawingml/2006/table">
            <a:tbl>
              <a:tblPr firstRow="1" firstCol="1" bandRow="1">
                <a:tableStyleId>{7DF18680-E054-41AD-8BC1-D1AEF772440D}</a:tableStyleId>
              </a:tblPr>
              <a:tblGrid>
                <a:gridCol w="3096344">
                  <a:extLst>
                    <a:ext uri="{9D8B030D-6E8A-4147-A177-3AD203B41FA5}">
                      <a16:colId xmlns:a16="http://schemas.microsoft.com/office/drawing/2014/main" val="2542065481"/>
                    </a:ext>
                  </a:extLst>
                </a:gridCol>
                <a:gridCol w="2557922">
                  <a:extLst>
                    <a:ext uri="{9D8B030D-6E8A-4147-A177-3AD203B41FA5}">
                      <a16:colId xmlns:a16="http://schemas.microsoft.com/office/drawing/2014/main" val="1838974446"/>
                    </a:ext>
                  </a:extLst>
                </a:gridCol>
                <a:gridCol w="2557922">
                  <a:extLst>
                    <a:ext uri="{9D8B030D-6E8A-4147-A177-3AD203B41FA5}">
                      <a16:colId xmlns:a16="http://schemas.microsoft.com/office/drawing/2014/main" val="4098654339"/>
                    </a:ext>
                  </a:extLst>
                </a:gridCol>
              </a:tblGrid>
              <a:tr h="70878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INVENTORY DAYS</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90340302"/>
                  </a:ext>
                </a:extLst>
              </a:tr>
              <a:tr h="4007201">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Inventory x 365</a:t>
                      </a:r>
                      <a:endParaRPr lang="en-GB" sz="1600" dirty="0">
                        <a:effectLst/>
                      </a:endParaRP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many days on average stock is held before being sold. Generally a low figure is preferable.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30180665"/>
                  </a:ext>
                </a:extLst>
              </a:tr>
            </a:tbl>
          </a:graphicData>
        </a:graphic>
      </p:graphicFrame>
      <p:sp>
        <p:nvSpPr>
          <p:cNvPr id="6" name="Slide Number Placeholder 5">
            <a:extLst>
              <a:ext uri="{FF2B5EF4-FFF2-40B4-BE49-F238E27FC236}">
                <a16:creationId xmlns:a16="http://schemas.microsoft.com/office/drawing/2014/main" id="{F46904F8-6035-45A6-8764-FC9AE9C83AAE}"/>
              </a:ext>
            </a:extLst>
          </p:cNvPr>
          <p:cNvSpPr>
            <a:spLocks noGrp="1"/>
          </p:cNvSpPr>
          <p:nvPr>
            <p:ph type="sldNum" sz="quarter" idx="12"/>
          </p:nvPr>
        </p:nvSpPr>
        <p:spPr/>
        <p:txBody>
          <a:bodyPr/>
          <a:lstStyle/>
          <a:p>
            <a:fld id="{63A33278-8D2C-46E9-9145-8061F8ED03C5}" type="slidenum">
              <a:rPr lang="en-GB" smtClean="0"/>
              <a:t>11</a:t>
            </a:fld>
            <a:endParaRPr lang="en-GB" dirty="0"/>
          </a:p>
        </p:txBody>
      </p:sp>
      <mc:AlternateContent xmlns:mc="http://schemas.openxmlformats.org/markup-compatibility/2006" xmlns:p14="http://schemas.microsoft.com/office/powerpoint/2010/main">
        <mc:Choice Requires="p14">
          <p:contentPart p14:bwMode="auto" r:id="rId3">
            <p14:nvContentPartPr>
              <p14:cNvPr id="14" name="Ink 13">
                <a:extLst>
                  <a:ext uri="{FF2B5EF4-FFF2-40B4-BE49-F238E27FC236}">
                    <a16:creationId xmlns:a16="http://schemas.microsoft.com/office/drawing/2014/main" id="{BB264AFD-0C9F-4122-B752-4EAA3EAF5A78}"/>
                  </a:ext>
                </a:extLst>
              </p14:cNvPr>
              <p14:cNvContentPartPr/>
              <p14:nvPr/>
            </p14:nvContentPartPr>
            <p14:xfrm>
              <a:off x="4809449" y="1927482"/>
              <a:ext cx="122400" cy="142920"/>
            </p14:xfrm>
          </p:contentPart>
        </mc:Choice>
        <mc:Fallback xmlns="">
          <p:pic>
            <p:nvPicPr>
              <p:cNvPr id="14" name="Ink 13">
                <a:extLst>
                  <a:ext uri="{FF2B5EF4-FFF2-40B4-BE49-F238E27FC236}">
                    <a16:creationId xmlns:a16="http://schemas.microsoft.com/office/drawing/2014/main" id="{BB264AFD-0C9F-4122-B752-4EAA3EAF5A78}"/>
                  </a:ext>
                </a:extLst>
              </p:cNvPr>
              <p:cNvPicPr/>
              <p:nvPr/>
            </p:nvPicPr>
            <p:blipFill>
              <a:blip r:embed="rId4"/>
              <a:stretch>
                <a:fillRect/>
              </a:stretch>
            </p:blipFill>
            <p:spPr>
              <a:xfrm>
                <a:off x="4800449" y="1918842"/>
                <a:ext cx="140040" cy="1605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5" name="Ink 14">
                <a:extLst>
                  <a:ext uri="{FF2B5EF4-FFF2-40B4-BE49-F238E27FC236}">
                    <a16:creationId xmlns:a16="http://schemas.microsoft.com/office/drawing/2014/main" id="{AE7D93F4-A171-4861-A4D1-24437FAC7AC6}"/>
                  </a:ext>
                </a:extLst>
              </p14:cNvPr>
              <p14:cNvContentPartPr/>
              <p14:nvPr/>
            </p14:nvContentPartPr>
            <p14:xfrm>
              <a:off x="4983329" y="1896522"/>
              <a:ext cx="101160" cy="162720"/>
            </p14:xfrm>
          </p:contentPart>
        </mc:Choice>
        <mc:Fallback xmlns="">
          <p:pic>
            <p:nvPicPr>
              <p:cNvPr id="15" name="Ink 14">
                <a:extLst>
                  <a:ext uri="{FF2B5EF4-FFF2-40B4-BE49-F238E27FC236}">
                    <a16:creationId xmlns:a16="http://schemas.microsoft.com/office/drawing/2014/main" id="{AE7D93F4-A171-4861-A4D1-24437FAC7AC6}"/>
                  </a:ext>
                </a:extLst>
              </p:cNvPr>
              <p:cNvPicPr/>
              <p:nvPr/>
            </p:nvPicPr>
            <p:blipFill>
              <a:blip r:embed="rId6"/>
              <a:stretch>
                <a:fillRect/>
              </a:stretch>
            </p:blipFill>
            <p:spPr>
              <a:xfrm>
                <a:off x="4974689" y="1887882"/>
                <a:ext cx="118800" cy="1803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6" name="Ink 15">
                <a:extLst>
                  <a:ext uri="{FF2B5EF4-FFF2-40B4-BE49-F238E27FC236}">
                    <a16:creationId xmlns:a16="http://schemas.microsoft.com/office/drawing/2014/main" id="{81A9E9F7-F5BE-4F8E-AFCC-572202226990}"/>
                  </a:ext>
                </a:extLst>
              </p14:cNvPr>
              <p14:cNvContentPartPr/>
              <p14:nvPr/>
            </p14:nvContentPartPr>
            <p14:xfrm>
              <a:off x="5144249" y="1941882"/>
              <a:ext cx="93240" cy="128160"/>
            </p14:xfrm>
          </p:contentPart>
        </mc:Choice>
        <mc:Fallback xmlns="">
          <p:pic>
            <p:nvPicPr>
              <p:cNvPr id="16" name="Ink 15">
                <a:extLst>
                  <a:ext uri="{FF2B5EF4-FFF2-40B4-BE49-F238E27FC236}">
                    <a16:creationId xmlns:a16="http://schemas.microsoft.com/office/drawing/2014/main" id="{81A9E9F7-F5BE-4F8E-AFCC-572202226990}"/>
                  </a:ext>
                </a:extLst>
              </p:cNvPr>
              <p:cNvPicPr/>
              <p:nvPr/>
            </p:nvPicPr>
            <p:blipFill>
              <a:blip r:embed="rId8"/>
              <a:stretch>
                <a:fillRect/>
              </a:stretch>
            </p:blipFill>
            <p:spPr>
              <a:xfrm>
                <a:off x="5135609" y="1932882"/>
                <a:ext cx="110880" cy="1458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7" name="Ink 16">
                <a:extLst>
                  <a:ext uri="{FF2B5EF4-FFF2-40B4-BE49-F238E27FC236}">
                    <a16:creationId xmlns:a16="http://schemas.microsoft.com/office/drawing/2014/main" id="{A5A139E8-D183-4624-A9D0-4D46FC091E6F}"/>
                  </a:ext>
                </a:extLst>
              </p14:cNvPr>
              <p14:cNvContentPartPr/>
              <p14:nvPr/>
            </p14:nvContentPartPr>
            <p14:xfrm>
              <a:off x="5108249" y="1842522"/>
              <a:ext cx="207360" cy="89640"/>
            </p14:xfrm>
          </p:contentPart>
        </mc:Choice>
        <mc:Fallback xmlns="">
          <p:pic>
            <p:nvPicPr>
              <p:cNvPr id="17" name="Ink 16">
                <a:extLst>
                  <a:ext uri="{FF2B5EF4-FFF2-40B4-BE49-F238E27FC236}">
                    <a16:creationId xmlns:a16="http://schemas.microsoft.com/office/drawing/2014/main" id="{A5A139E8-D183-4624-A9D0-4D46FC091E6F}"/>
                  </a:ext>
                </a:extLst>
              </p:cNvPr>
              <p:cNvPicPr/>
              <p:nvPr/>
            </p:nvPicPr>
            <p:blipFill>
              <a:blip r:embed="rId10"/>
              <a:stretch>
                <a:fillRect/>
              </a:stretch>
            </p:blipFill>
            <p:spPr>
              <a:xfrm>
                <a:off x="5099249" y="1833882"/>
                <a:ext cx="225000" cy="107280"/>
              </a:xfrm>
              <a:prstGeom prst="rect">
                <a:avLst/>
              </a:prstGeom>
            </p:spPr>
          </p:pic>
        </mc:Fallback>
      </mc:AlternateContent>
      <p:grpSp>
        <p:nvGrpSpPr>
          <p:cNvPr id="28" name="Group 27">
            <a:extLst>
              <a:ext uri="{FF2B5EF4-FFF2-40B4-BE49-F238E27FC236}">
                <a16:creationId xmlns:a16="http://schemas.microsoft.com/office/drawing/2014/main" id="{4EA1D13B-A0B0-48D1-B417-8D3728569022}"/>
              </a:ext>
            </a:extLst>
          </p:cNvPr>
          <p:cNvGrpSpPr/>
          <p:nvPr/>
        </p:nvGrpSpPr>
        <p:grpSpPr>
          <a:xfrm>
            <a:off x="3882449" y="2381442"/>
            <a:ext cx="1061640" cy="227520"/>
            <a:chOff x="3882449" y="2381442"/>
            <a:chExt cx="1061640" cy="227520"/>
          </a:xfrm>
        </p:grpSpPr>
        <mc:AlternateContent xmlns:mc="http://schemas.openxmlformats.org/markup-compatibility/2006" xmlns:p14="http://schemas.microsoft.com/office/powerpoint/2010/main">
          <mc:Choice Requires="p14">
            <p:contentPart p14:bwMode="auto" r:id="rId11">
              <p14:nvContentPartPr>
                <p14:cNvPr id="20" name="Ink 19">
                  <a:extLst>
                    <a:ext uri="{FF2B5EF4-FFF2-40B4-BE49-F238E27FC236}">
                      <a16:creationId xmlns:a16="http://schemas.microsoft.com/office/drawing/2014/main" id="{F3B69068-6B33-49A9-8E6C-6C86F05462C6}"/>
                    </a:ext>
                  </a:extLst>
                </p14:cNvPr>
                <p14:cNvContentPartPr/>
                <p14:nvPr/>
              </p14:nvContentPartPr>
              <p14:xfrm>
                <a:off x="3882449" y="2381442"/>
                <a:ext cx="127440" cy="153720"/>
              </p14:xfrm>
            </p:contentPart>
          </mc:Choice>
          <mc:Fallback xmlns="">
            <p:pic>
              <p:nvPicPr>
                <p:cNvPr id="20" name="Ink 19">
                  <a:extLst>
                    <a:ext uri="{FF2B5EF4-FFF2-40B4-BE49-F238E27FC236}">
                      <a16:creationId xmlns:a16="http://schemas.microsoft.com/office/drawing/2014/main" id="{F3B69068-6B33-49A9-8E6C-6C86F05462C6}"/>
                    </a:ext>
                  </a:extLst>
                </p:cNvPr>
                <p:cNvPicPr/>
                <p:nvPr/>
              </p:nvPicPr>
              <p:blipFill>
                <a:blip r:embed="rId12"/>
                <a:stretch>
                  <a:fillRect/>
                </a:stretch>
              </p:blipFill>
              <p:spPr>
                <a:xfrm>
                  <a:off x="3873809" y="2372802"/>
                  <a:ext cx="145080" cy="17136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21" name="Ink 20">
                  <a:extLst>
                    <a:ext uri="{FF2B5EF4-FFF2-40B4-BE49-F238E27FC236}">
                      <a16:creationId xmlns:a16="http://schemas.microsoft.com/office/drawing/2014/main" id="{78D0BB5D-27F5-4AB8-B487-E6CC9F2583A2}"/>
                    </a:ext>
                  </a:extLst>
                </p14:cNvPr>
                <p14:cNvContentPartPr/>
                <p14:nvPr/>
              </p14:nvContentPartPr>
              <p14:xfrm>
                <a:off x="4039769" y="2434002"/>
                <a:ext cx="118080" cy="105840"/>
              </p14:xfrm>
            </p:contentPart>
          </mc:Choice>
          <mc:Fallback xmlns="">
            <p:pic>
              <p:nvPicPr>
                <p:cNvPr id="21" name="Ink 20">
                  <a:extLst>
                    <a:ext uri="{FF2B5EF4-FFF2-40B4-BE49-F238E27FC236}">
                      <a16:creationId xmlns:a16="http://schemas.microsoft.com/office/drawing/2014/main" id="{78D0BB5D-27F5-4AB8-B487-E6CC9F2583A2}"/>
                    </a:ext>
                  </a:extLst>
                </p:cNvPr>
                <p:cNvPicPr/>
                <p:nvPr/>
              </p:nvPicPr>
              <p:blipFill>
                <a:blip r:embed="rId14"/>
                <a:stretch>
                  <a:fillRect/>
                </a:stretch>
              </p:blipFill>
              <p:spPr>
                <a:xfrm>
                  <a:off x="4031129" y="2425362"/>
                  <a:ext cx="135720" cy="12348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22" name="Ink 21">
                  <a:extLst>
                    <a:ext uri="{FF2B5EF4-FFF2-40B4-BE49-F238E27FC236}">
                      <a16:creationId xmlns:a16="http://schemas.microsoft.com/office/drawing/2014/main" id="{ACC09F12-D725-485F-A91B-09E9FADD88B9}"/>
                    </a:ext>
                  </a:extLst>
                </p14:cNvPr>
                <p14:cNvContentPartPr/>
                <p14:nvPr/>
              </p14:nvContentPartPr>
              <p14:xfrm>
                <a:off x="4187729" y="2441922"/>
                <a:ext cx="123840" cy="81720"/>
              </p14:xfrm>
            </p:contentPart>
          </mc:Choice>
          <mc:Fallback xmlns="">
            <p:pic>
              <p:nvPicPr>
                <p:cNvPr id="22" name="Ink 21">
                  <a:extLst>
                    <a:ext uri="{FF2B5EF4-FFF2-40B4-BE49-F238E27FC236}">
                      <a16:creationId xmlns:a16="http://schemas.microsoft.com/office/drawing/2014/main" id="{ACC09F12-D725-485F-A91B-09E9FADD88B9}"/>
                    </a:ext>
                  </a:extLst>
                </p:cNvPr>
                <p:cNvPicPr/>
                <p:nvPr/>
              </p:nvPicPr>
              <p:blipFill>
                <a:blip r:embed="rId16"/>
                <a:stretch>
                  <a:fillRect/>
                </a:stretch>
              </p:blipFill>
              <p:spPr>
                <a:xfrm>
                  <a:off x="4179089" y="2432922"/>
                  <a:ext cx="141480" cy="9936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3" name="Ink 22">
                  <a:extLst>
                    <a:ext uri="{FF2B5EF4-FFF2-40B4-BE49-F238E27FC236}">
                      <a16:creationId xmlns:a16="http://schemas.microsoft.com/office/drawing/2014/main" id="{B17A3F22-09E9-41DD-88ED-8776B7CE9312}"/>
                    </a:ext>
                  </a:extLst>
                </p14:cNvPr>
                <p14:cNvContentPartPr/>
                <p14:nvPr/>
              </p14:nvContentPartPr>
              <p14:xfrm>
                <a:off x="4244969" y="2445882"/>
                <a:ext cx="18720" cy="124920"/>
              </p14:xfrm>
            </p:contentPart>
          </mc:Choice>
          <mc:Fallback xmlns="">
            <p:pic>
              <p:nvPicPr>
                <p:cNvPr id="23" name="Ink 22">
                  <a:extLst>
                    <a:ext uri="{FF2B5EF4-FFF2-40B4-BE49-F238E27FC236}">
                      <a16:creationId xmlns:a16="http://schemas.microsoft.com/office/drawing/2014/main" id="{B17A3F22-09E9-41DD-88ED-8776B7CE9312}"/>
                    </a:ext>
                  </a:extLst>
                </p:cNvPr>
                <p:cNvPicPr/>
                <p:nvPr/>
              </p:nvPicPr>
              <p:blipFill>
                <a:blip r:embed="rId18"/>
                <a:stretch>
                  <a:fillRect/>
                </a:stretch>
              </p:blipFill>
              <p:spPr>
                <a:xfrm>
                  <a:off x="4236329" y="2437242"/>
                  <a:ext cx="36360" cy="14256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4" name="Ink 23">
                  <a:extLst>
                    <a:ext uri="{FF2B5EF4-FFF2-40B4-BE49-F238E27FC236}">
                      <a16:creationId xmlns:a16="http://schemas.microsoft.com/office/drawing/2014/main" id="{7E0A53F5-EB86-4D1D-96C7-9334A4EE17C5}"/>
                    </a:ext>
                  </a:extLst>
                </p14:cNvPr>
                <p14:cNvContentPartPr/>
                <p14:nvPr/>
              </p14:nvContentPartPr>
              <p14:xfrm>
                <a:off x="4334609" y="2499882"/>
                <a:ext cx="37800" cy="109080"/>
              </p14:xfrm>
            </p:contentPart>
          </mc:Choice>
          <mc:Fallback xmlns="">
            <p:pic>
              <p:nvPicPr>
                <p:cNvPr id="24" name="Ink 23">
                  <a:extLst>
                    <a:ext uri="{FF2B5EF4-FFF2-40B4-BE49-F238E27FC236}">
                      <a16:creationId xmlns:a16="http://schemas.microsoft.com/office/drawing/2014/main" id="{7E0A53F5-EB86-4D1D-96C7-9334A4EE17C5}"/>
                    </a:ext>
                  </a:extLst>
                </p:cNvPr>
                <p:cNvPicPr/>
                <p:nvPr/>
              </p:nvPicPr>
              <p:blipFill>
                <a:blip r:embed="rId20"/>
                <a:stretch>
                  <a:fillRect/>
                </a:stretch>
              </p:blipFill>
              <p:spPr>
                <a:xfrm>
                  <a:off x="4325969" y="2491242"/>
                  <a:ext cx="55440" cy="12672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5" name="Ink 24">
                  <a:extLst>
                    <a:ext uri="{FF2B5EF4-FFF2-40B4-BE49-F238E27FC236}">
                      <a16:creationId xmlns:a16="http://schemas.microsoft.com/office/drawing/2014/main" id="{98226E93-FD59-4372-944F-4D522066E00D}"/>
                    </a:ext>
                  </a:extLst>
                </p14:cNvPr>
                <p14:cNvContentPartPr/>
                <p14:nvPr/>
              </p14:nvContentPartPr>
              <p14:xfrm>
                <a:off x="4418489" y="2445162"/>
                <a:ext cx="115920" cy="97920"/>
              </p14:xfrm>
            </p:contentPart>
          </mc:Choice>
          <mc:Fallback xmlns="">
            <p:pic>
              <p:nvPicPr>
                <p:cNvPr id="25" name="Ink 24">
                  <a:extLst>
                    <a:ext uri="{FF2B5EF4-FFF2-40B4-BE49-F238E27FC236}">
                      <a16:creationId xmlns:a16="http://schemas.microsoft.com/office/drawing/2014/main" id="{98226E93-FD59-4372-944F-4D522066E00D}"/>
                    </a:ext>
                  </a:extLst>
                </p:cNvPr>
                <p:cNvPicPr/>
                <p:nvPr/>
              </p:nvPicPr>
              <p:blipFill>
                <a:blip r:embed="rId22"/>
                <a:stretch>
                  <a:fillRect/>
                </a:stretch>
              </p:blipFill>
              <p:spPr>
                <a:xfrm>
                  <a:off x="4409489" y="2436522"/>
                  <a:ext cx="133560" cy="11556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6" name="Ink 25">
                  <a:extLst>
                    <a:ext uri="{FF2B5EF4-FFF2-40B4-BE49-F238E27FC236}">
                      <a16:creationId xmlns:a16="http://schemas.microsoft.com/office/drawing/2014/main" id="{7D2CA650-EC15-4709-AD6C-27F7B4F1A57D}"/>
                    </a:ext>
                  </a:extLst>
                </p14:cNvPr>
                <p14:cNvContentPartPr/>
                <p14:nvPr/>
              </p14:nvContentPartPr>
              <p14:xfrm>
                <a:off x="4583369" y="2434002"/>
                <a:ext cx="118440" cy="95760"/>
              </p14:xfrm>
            </p:contentPart>
          </mc:Choice>
          <mc:Fallback xmlns="">
            <p:pic>
              <p:nvPicPr>
                <p:cNvPr id="26" name="Ink 25">
                  <a:extLst>
                    <a:ext uri="{FF2B5EF4-FFF2-40B4-BE49-F238E27FC236}">
                      <a16:creationId xmlns:a16="http://schemas.microsoft.com/office/drawing/2014/main" id="{7D2CA650-EC15-4709-AD6C-27F7B4F1A57D}"/>
                    </a:ext>
                  </a:extLst>
                </p:cNvPr>
                <p:cNvPicPr/>
                <p:nvPr/>
              </p:nvPicPr>
              <p:blipFill>
                <a:blip r:embed="rId24"/>
                <a:stretch>
                  <a:fillRect/>
                </a:stretch>
              </p:blipFill>
              <p:spPr>
                <a:xfrm>
                  <a:off x="4574729" y="2425362"/>
                  <a:ext cx="136080" cy="11340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7" name="Ink 26">
                  <a:extLst>
                    <a:ext uri="{FF2B5EF4-FFF2-40B4-BE49-F238E27FC236}">
                      <a16:creationId xmlns:a16="http://schemas.microsoft.com/office/drawing/2014/main" id="{402D0F92-C618-404B-A28B-C89603E5CBB5}"/>
                    </a:ext>
                  </a:extLst>
                </p14:cNvPr>
                <p14:cNvContentPartPr/>
                <p14:nvPr/>
              </p14:nvContentPartPr>
              <p14:xfrm>
                <a:off x="4766249" y="2427162"/>
                <a:ext cx="177840" cy="92880"/>
              </p14:xfrm>
            </p:contentPart>
          </mc:Choice>
          <mc:Fallback xmlns="">
            <p:pic>
              <p:nvPicPr>
                <p:cNvPr id="27" name="Ink 26">
                  <a:extLst>
                    <a:ext uri="{FF2B5EF4-FFF2-40B4-BE49-F238E27FC236}">
                      <a16:creationId xmlns:a16="http://schemas.microsoft.com/office/drawing/2014/main" id="{402D0F92-C618-404B-A28B-C89603E5CBB5}"/>
                    </a:ext>
                  </a:extLst>
                </p:cNvPr>
                <p:cNvPicPr/>
                <p:nvPr/>
              </p:nvPicPr>
              <p:blipFill>
                <a:blip r:embed="rId26"/>
                <a:stretch>
                  <a:fillRect/>
                </a:stretch>
              </p:blipFill>
              <p:spPr>
                <a:xfrm>
                  <a:off x="4757609" y="2418522"/>
                  <a:ext cx="195480" cy="110520"/>
                </a:xfrm>
                <a:prstGeom prst="rect">
                  <a:avLst/>
                </a:prstGeom>
              </p:spPr>
            </p:pic>
          </mc:Fallback>
        </mc:AlternateContent>
      </p:grpSp>
      <p:grpSp>
        <p:nvGrpSpPr>
          <p:cNvPr id="44" name="Group 43">
            <a:extLst>
              <a:ext uri="{FF2B5EF4-FFF2-40B4-BE49-F238E27FC236}">
                <a16:creationId xmlns:a16="http://schemas.microsoft.com/office/drawing/2014/main" id="{94B7CA0C-8970-4926-B458-3A23403E418E}"/>
              </a:ext>
            </a:extLst>
          </p:cNvPr>
          <p:cNvGrpSpPr/>
          <p:nvPr/>
        </p:nvGrpSpPr>
        <p:grpSpPr>
          <a:xfrm>
            <a:off x="3656009" y="3109002"/>
            <a:ext cx="1721520" cy="295200"/>
            <a:chOff x="3656009" y="3109002"/>
            <a:chExt cx="1721520" cy="295200"/>
          </a:xfrm>
        </p:grpSpPr>
        <mc:AlternateContent xmlns:mc="http://schemas.openxmlformats.org/markup-compatibility/2006" xmlns:p14="http://schemas.microsoft.com/office/powerpoint/2010/main">
          <mc:Choice Requires="p14">
            <p:contentPart p14:bwMode="auto" r:id="rId27">
              <p14:nvContentPartPr>
                <p14:cNvPr id="29" name="Ink 28">
                  <a:extLst>
                    <a:ext uri="{FF2B5EF4-FFF2-40B4-BE49-F238E27FC236}">
                      <a16:creationId xmlns:a16="http://schemas.microsoft.com/office/drawing/2014/main" id="{2E476D18-6B65-416D-87F6-4595FCB19A13}"/>
                    </a:ext>
                  </a:extLst>
                </p14:cNvPr>
                <p14:cNvContentPartPr/>
                <p14:nvPr/>
              </p14:nvContentPartPr>
              <p14:xfrm>
                <a:off x="3692729" y="3287202"/>
                <a:ext cx="117000" cy="16920"/>
              </p14:xfrm>
            </p:contentPart>
          </mc:Choice>
          <mc:Fallback xmlns="">
            <p:pic>
              <p:nvPicPr>
                <p:cNvPr id="29" name="Ink 28">
                  <a:extLst>
                    <a:ext uri="{FF2B5EF4-FFF2-40B4-BE49-F238E27FC236}">
                      <a16:creationId xmlns:a16="http://schemas.microsoft.com/office/drawing/2014/main" id="{2E476D18-6B65-416D-87F6-4595FCB19A13}"/>
                    </a:ext>
                  </a:extLst>
                </p:cNvPr>
                <p:cNvPicPr/>
                <p:nvPr/>
              </p:nvPicPr>
              <p:blipFill>
                <a:blip r:embed="rId28"/>
                <a:stretch>
                  <a:fillRect/>
                </a:stretch>
              </p:blipFill>
              <p:spPr>
                <a:xfrm>
                  <a:off x="3683729" y="3278562"/>
                  <a:ext cx="134640" cy="3456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30" name="Ink 29">
                  <a:extLst>
                    <a:ext uri="{FF2B5EF4-FFF2-40B4-BE49-F238E27FC236}">
                      <a16:creationId xmlns:a16="http://schemas.microsoft.com/office/drawing/2014/main" id="{A86828CB-E2DA-46F6-99FB-93ABDB6CBE08}"/>
                    </a:ext>
                  </a:extLst>
                </p14:cNvPr>
                <p14:cNvContentPartPr/>
                <p14:nvPr/>
              </p14:nvContentPartPr>
              <p14:xfrm>
                <a:off x="3656009" y="3354522"/>
                <a:ext cx="169560" cy="29520"/>
              </p14:xfrm>
            </p:contentPart>
          </mc:Choice>
          <mc:Fallback xmlns="">
            <p:pic>
              <p:nvPicPr>
                <p:cNvPr id="30" name="Ink 29">
                  <a:extLst>
                    <a:ext uri="{FF2B5EF4-FFF2-40B4-BE49-F238E27FC236}">
                      <a16:creationId xmlns:a16="http://schemas.microsoft.com/office/drawing/2014/main" id="{A86828CB-E2DA-46F6-99FB-93ABDB6CBE08}"/>
                    </a:ext>
                  </a:extLst>
                </p:cNvPr>
                <p:cNvPicPr/>
                <p:nvPr/>
              </p:nvPicPr>
              <p:blipFill>
                <a:blip r:embed="rId30"/>
                <a:stretch>
                  <a:fillRect/>
                </a:stretch>
              </p:blipFill>
              <p:spPr>
                <a:xfrm>
                  <a:off x="3647009" y="3345522"/>
                  <a:ext cx="187200" cy="4716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1" name="Ink 30">
                  <a:extLst>
                    <a:ext uri="{FF2B5EF4-FFF2-40B4-BE49-F238E27FC236}">
                      <a16:creationId xmlns:a16="http://schemas.microsoft.com/office/drawing/2014/main" id="{ECE9EB03-C5E5-406A-AC1B-EE7A8A314972}"/>
                    </a:ext>
                  </a:extLst>
                </p14:cNvPr>
                <p14:cNvContentPartPr/>
                <p14:nvPr/>
              </p14:nvContentPartPr>
              <p14:xfrm>
                <a:off x="3995489" y="3205482"/>
                <a:ext cx="119880" cy="108720"/>
              </p14:xfrm>
            </p:contentPart>
          </mc:Choice>
          <mc:Fallback xmlns="">
            <p:pic>
              <p:nvPicPr>
                <p:cNvPr id="31" name="Ink 30">
                  <a:extLst>
                    <a:ext uri="{FF2B5EF4-FFF2-40B4-BE49-F238E27FC236}">
                      <a16:creationId xmlns:a16="http://schemas.microsoft.com/office/drawing/2014/main" id="{ECE9EB03-C5E5-406A-AC1B-EE7A8A314972}"/>
                    </a:ext>
                  </a:extLst>
                </p:cNvPr>
                <p:cNvPicPr/>
                <p:nvPr/>
              </p:nvPicPr>
              <p:blipFill>
                <a:blip r:embed="rId32"/>
                <a:stretch>
                  <a:fillRect/>
                </a:stretch>
              </p:blipFill>
              <p:spPr>
                <a:xfrm>
                  <a:off x="3986489" y="3196482"/>
                  <a:ext cx="137520" cy="12636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32" name="Ink 31">
                  <a:extLst>
                    <a:ext uri="{FF2B5EF4-FFF2-40B4-BE49-F238E27FC236}">
                      <a16:creationId xmlns:a16="http://schemas.microsoft.com/office/drawing/2014/main" id="{EC4303EA-B233-4D28-BB1D-C19289C56A53}"/>
                    </a:ext>
                  </a:extLst>
                </p14:cNvPr>
                <p14:cNvContentPartPr/>
                <p14:nvPr/>
              </p14:nvContentPartPr>
              <p14:xfrm>
                <a:off x="3977129" y="3109002"/>
                <a:ext cx="186120" cy="80280"/>
              </p14:xfrm>
            </p:contentPart>
          </mc:Choice>
          <mc:Fallback xmlns="">
            <p:pic>
              <p:nvPicPr>
                <p:cNvPr id="32" name="Ink 31">
                  <a:extLst>
                    <a:ext uri="{FF2B5EF4-FFF2-40B4-BE49-F238E27FC236}">
                      <a16:creationId xmlns:a16="http://schemas.microsoft.com/office/drawing/2014/main" id="{EC4303EA-B233-4D28-BB1D-C19289C56A53}"/>
                    </a:ext>
                  </a:extLst>
                </p:cNvPr>
                <p:cNvPicPr/>
                <p:nvPr/>
              </p:nvPicPr>
              <p:blipFill>
                <a:blip r:embed="rId34"/>
                <a:stretch>
                  <a:fillRect/>
                </a:stretch>
              </p:blipFill>
              <p:spPr>
                <a:xfrm>
                  <a:off x="3968129" y="3100002"/>
                  <a:ext cx="203760" cy="9792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33" name="Ink 32">
                  <a:extLst>
                    <a:ext uri="{FF2B5EF4-FFF2-40B4-BE49-F238E27FC236}">
                      <a16:creationId xmlns:a16="http://schemas.microsoft.com/office/drawing/2014/main" id="{88BEFBD0-9035-417E-8179-C16F30B0A187}"/>
                    </a:ext>
                  </a:extLst>
                </p14:cNvPr>
                <p14:cNvContentPartPr/>
                <p14:nvPr/>
              </p14:nvContentPartPr>
              <p14:xfrm>
                <a:off x="4140569" y="3203322"/>
                <a:ext cx="140400" cy="200880"/>
              </p14:xfrm>
            </p:contentPart>
          </mc:Choice>
          <mc:Fallback xmlns="">
            <p:pic>
              <p:nvPicPr>
                <p:cNvPr id="33" name="Ink 32">
                  <a:extLst>
                    <a:ext uri="{FF2B5EF4-FFF2-40B4-BE49-F238E27FC236}">
                      <a16:creationId xmlns:a16="http://schemas.microsoft.com/office/drawing/2014/main" id="{88BEFBD0-9035-417E-8179-C16F30B0A187}"/>
                    </a:ext>
                  </a:extLst>
                </p:cNvPr>
                <p:cNvPicPr/>
                <p:nvPr/>
              </p:nvPicPr>
              <p:blipFill>
                <a:blip r:embed="rId36"/>
                <a:stretch>
                  <a:fillRect/>
                </a:stretch>
              </p:blipFill>
              <p:spPr>
                <a:xfrm>
                  <a:off x="4131929" y="3194322"/>
                  <a:ext cx="158040" cy="21852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34" name="Ink 33">
                  <a:extLst>
                    <a:ext uri="{FF2B5EF4-FFF2-40B4-BE49-F238E27FC236}">
                      <a16:creationId xmlns:a16="http://schemas.microsoft.com/office/drawing/2014/main" id="{E5010FAE-F585-493B-81D5-273D43520DA0}"/>
                    </a:ext>
                  </a:extLst>
                </p14:cNvPr>
                <p14:cNvContentPartPr/>
                <p14:nvPr/>
              </p14:nvContentPartPr>
              <p14:xfrm>
                <a:off x="4321649" y="3269922"/>
                <a:ext cx="10800" cy="13680"/>
              </p14:xfrm>
            </p:contentPart>
          </mc:Choice>
          <mc:Fallback xmlns="">
            <p:pic>
              <p:nvPicPr>
                <p:cNvPr id="34" name="Ink 33">
                  <a:extLst>
                    <a:ext uri="{FF2B5EF4-FFF2-40B4-BE49-F238E27FC236}">
                      <a16:creationId xmlns:a16="http://schemas.microsoft.com/office/drawing/2014/main" id="{E5010FAE-F585-493B-81D5-273D43520DA0}"/>
                    </a:ext>
                  </a:extLst>
                </p:cNvPr>
                <p:cNvPicPr/>
                <p:nvPr/>
              </p:nvPicPr>
              <p:blipFill>
                <a:blip r:embed="rId38"/>
                <a:stretch>
                  <a:fillRect/>
                </a:stretch>
              </p:blipFill>
              <p:spPr>
                <a:xfrm>
                  <a:off x="4313009" y="3260922"/>
                  <a:ext cx="28440" cy="3132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35" name="Ink 34">
                  <a:extLst>
                    <a:ext uri="{FF2B5EF4-FFF2-40B4-BE49-F238E27FC236}">
                      <a16:creationId xmlns:a16="http://schemas.microsoft.com/office/drawing/2014/main" id="{EF70B036-DEDA-4456-860F-0550898EA183}"/>
                    </a:ext>
                  </a:extLst>
                </p14:cNvPr>
                <p14:cNvContentPartPr/>
                <p14:nvPr/>
              </p14:nvContentPartPr>
              <p14:xfrm>
                <a:off x="4397969" y="3191442"/>
                <a:ext cx="176040" cy="134280"/>
              </p14:xfrm>
            </p:contentPart>
          </mc:Choice>
          <mc:Fallback xmlns="">
            <p:pic>
              <p:nvPicPr>
                <p:cNvPr id="35" name="Ink 34">
                  <a:extLst>
                    <a:ext uri="{FF2B5EF4-FFF2-40B4-BE49-F238E27FC236}">
                      <a16:creationId xmlns:a16="http://schemas.microsoft.com/office/drawing/2014/main" id="{EF70B036-DEDA-4456-860F-0550898EA183}"/>
                    </a:ext>
                  </a:extLst>
                </p:cNvPr>
                <p:cNvPicPr/>
                <p:nvPr/>
              </p:nvPicPr>
              <p:blipFill>
                <a:blip r:embed="rId40"/>
                <a:stretch>
                  <a:fillRect/>
                </a:stretch>
              </p:blipFill>
              <p:spPr>
                <a:xfrm>
                  <a:off x="4389329" y="3182802"/>
                  <a:ext cx="193680" cy="15192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36" name="Ink 35">
                  <a:extLst>
                    <a:ext uri="{FF2B5EF4-FFF2-40B4-BE49-F238E27FC236}">
                      <a16:creationId xmlns:a16="http://schemas.microsoft.com/office/drawing/2014/main" id="{41D077D8-0E8F-4AD0-A230-F77448BCFF75}"/>
                    </a:ext>
                  </a:extLst>
                </p14:cNvPr>
                <p14:cNvContentPartPr/>
                <p14:nvPr/>
              </p14:nvContentPartPr>
              <p14:xfrm>
                <a:off x="4593089" y="3208722"/>
                <a:ext cx="86760" cy="117000"/>
              </p14:xfrm>
            </p:contentPart>
          </mc:Choice>
          <mc:Fallback xmlns="">
            <p:pic>
              <p:nvPicPr>
                <p:cNvPr id="36" name="Ink 35">
                  <a:extLst>
                    <a:ext uri="{FF2B5EF4-FFF2-40B4-BE49-F238E27FC236}">
                      <a16:creationId xmlns:a16="http://schemas.microsoft.com/office/drawing/2014/main" id="{41D077D8-0E8F-4AD0-A230-F77448BCFF75}"/>
                    </a:ext>
                  </a:extLst>
                </p:cNvPr>
                <p:cNvPicPr/>
                <p:nvPr/>
              </p:nvPicPr>
              <p:blipFill>
                <a:blip r:embed="rId42"/>
                <a:stretch>
                  <a:fillRect/>
                </a:stretch>
              </p:blipFill>
              <p:spPr>
                <a:xfrm>
                  <a:off x="4584089" y="3200082"/>
                  <a:ext cx="104400" cy="13464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37" name="Ink 36">
                  <a:extLst>
                    <a:ext uri="{FF2B5EF4-FFF2-40B4-BE49-F238E27FC236}">
                      <a16:creationId xmlns:a16="http://schemas.microsoft.com/office/drawing/2014/main" id="{C7680520-79BE-4D42-83DB-D0C9A1238D23}"/>
                    </a:ext>
                  </a:extLst>
                </p14:cNvPr>
                <p14:cNvContentPartPr/>
                <p14:nvPr/>
              </p14:nvContentPartPr>
              <p14:xfrm>
                <a:off x="4555289" y="3120162"/>
                <a:ext cx="128520" cy="73080"/>
              </p14:xfrm>
            </p:contentPart>
          </mc:Choice>
          <mc:Fallback xmlns="">
            <p:pic>
              <p:nvPicPr>
                <p:cNvPr id="37" name="Ink 36">
                  <a:extLst>
                    <a:ext uri="{FF2B5EF4-FFF2-40B4-BE49-F238E27FC236}">
                      <a16:creationId xmlns:a16="http://schemas.microsoft.com/office/drawing/2014/main" id="{C7680520-79BE-4D42-83DB-D0C9A1238D23}"/>
                    </a:ext>
                  </a:extLst>
                </p:cNvPr>
                <p:cNvPicPr/>
                <p:nvPr/>
              </p:nvPicPr>
              <p:blipFill>
                <a:blip r:embed="rId44"/>
                <a:stretch>
                  <a:fillRect/>
                </a:stretch>
              </p:blipFill>
              <p:spPr>
                <a:xfrm>
                  <a:off x="4546649" y="3111162"/>
                  <a:ext cx="146160" cy="9072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39" name="Ink 38">
                  <a:extLst>
                    <a:ext uri="{FF2B5EF4-FFF2-40B4-BE49-F238E27FC236}">
                      <a16:creationId xmlns:a16="http://schemas.microsoft.com/office/drawing/2014/main" id="{7AFD60EC-7CA8-4825-BE3E-EFAF56F1D8F8}"/>
                    </a:ext>
                  </a:extLst>
                </p14:cNvPr>
                <p14:cNvContentPartPr/>
                <p14:nvPr/>
              </p14:nvContentPartPr>
              <p14:xfrm>
                <a:off x="4819889" y="3146802"/>
                <a:ext cx="169200" cy="131400"/>
              </p14:xfrm>
            </p:contentPart>
          </mc:Choice>
          <mc:Fallback xmlns="">
            <p:pic>
              <p:nvPicPr>
                <p:cNvPr id="39" name="Ink 38">
                  <a:extLst>
                    <a:ext uri="{FF2B5EF4-FFF2-40B4-BE49-F238E27FC236}">
                      <a16:creationId xmlns:a16="http://schemas.microsoft.com/office/drawing/2014/main" id="{7AFD60EC-7CA8-4825-BE3E-EFAF56F1D8F8}"/>
                    </a:ext>
                  </a:extLst>
                </p:cNvPr>
                <p:cNvPicPr/>
                <p:nvPr/>
              </p:nvPicPr>
              <p:blipFill>
                <a:blip r:embed="rId46"/>
                <a:stretch>
                  <a:fillRect/>
                </a:stretch>
              </p:blipFill>
              <p:spPr>
                <a:xfrm>
                  <a:off x="4811249" y="3138162"/>
                  <a:ext cx="186840" cy="14904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40" name="Ink 39">
                  <a:extLst>
                    <a:ext uri="{FF2B5EF4-FFF2-40B4-BE49-F238E27FC236}">
                      <a16:creationId xmlns:a16="http://schemas.microsoft.com/office/drawing/2014/main" id="{FF196E4A-D980-4D91-9022-7E91B152E87D}"/>
                    </a:ext>
                  </a:extLst>
                </p14:cNvPr>
                <p14:cNvContentPartPr/>
                <p14:nvPr/>
              </p14:nvContentPartPr>
              <p14:xfrm>
                <a:off x="5022569" y="3169482"/>
                <a:ext cx="103680" cy="109800"/>
              </p14:xfrm>
            </p:contentPart>
          </mc:Choice>
          <mc:Fallback xmlns="">
            <p:pic>
              <p:nvPicPr>
                <p:cNvPr id="40" name="Ink 39">
                  <a:extLst>
                    <a:ext uri="{FF2B5EF4-FFF2-40B4-BE49-F238E27FC236}">
                      <a16:creationId xmlns:a16="http://schemas.microsoft.com/office/drawing/2014/main" id="{FF196E4A-D980-4D91-9022-7E91B152E87D}"/>
                    </a:ext>
                  </a:extLst>
                </p:cNvPr>
                <p:cNvPicPr/>
                <p:nvPr/>
              </p:nvPicPr>
              <p:blipFill>
                <a:blip r:embed="rId48"/>
                <a:stretch>
                  <a:fillRect/>
                </a:stretch>
              </p:blipFill>
              <p:spPr>
                <a:xfrm>
                  <a:off x="5013569" y="3160842"/>
                  <a:ext cx="121320" cy="12744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41" name="Ink 40">
                  <a:extLst>
                    <a:ext uri="{FF2B5EF4-FFF2-40B4-BE49-F238E27FC236}">
                      <a16:creationId xmlns:a16="http://schemas.microsoft.com/office/drawing/2014/main" id="{998A3C95-2042-4117-8849-6CC63004E3B6}"/>
                    </a:ext>
                  </a:extLst>
                </p14:cNvPr>
                <p14:cNvContentPartPr/>
                <p14:nvPr/>
              </p14:nvContentPartPr>
              <p14:xfrm>
                <a:off x="4992329" y="3205482"/>
                <a:ext cx="109440" cy="34200"/>
              </p14:xfrm>
            </p:contentPart>
          </mc:Choice>
          <mc:Fallback xmlns="">
            <p:pic>
              <p:nvPicPr>
                <p:cNvPr id="41" name="Ink 40">
                  <a:extLst>
                    <a:ext uri="{FF2B5EF4-FFF2-40B4-BE49-F238E27FC236}">
                      <a16:creationId xmlns:a16="http://schemas.microsoft.com/office/drawing/2014/main" id="{998A3C95-2042-4117-8849-6CC63004E3B6}"/>
                    </a:ext>
                  </a:extLst>
                </p:cNvPr>
                <p:cNvPicPr/>
                <p:nvPr/>
              </p:nvPicPr>
              <p:blipFill>
                <a:blip r:embed="rId50"/>
                <a:stretch>
                  <a:fillRect/>
                </a:stretch>
              </p:blipFill>
              <p:spPr>
                <a:xfrm>
                  <a:off x="4983689" y="3196842"/>
                  <a:ext cx="127080" cy="5184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42" name="Ink 41">
                  <a:extLst>
                    <a:ext uri="{FF2B5EF4-FFF2-40B4-BE49-F238E27FC236}">
                      <a16:creationId xmlns:a16="http://schemas.microsoft.com/office/drawing/2014/main" id="{B500B87E-35C1-4CC7-BDA4-1209C5188E3F}"/>
                    </a:ext>
                  </a:extLst>
                </p14:cNvPr>
                <p14:cNvContentPartPr/>
                <p14:nvPr/>
              </p14:nvContentPartPr>
              <p14:xfrm>
                <a:off x="5133089" y="3149682"/>
                <a:ext cx="97920" cy="206280"/>
              </p14:xfrm>
            </p:contentPart>
          </mc:Choice>
          <mc:Fallback xmlns="">
            <p:pic>
              <p:nvPicPr>
                <p:cNvPr id="42" name="Ink 41">
                  <a:extLst>
                    <a:ext uri="{FF2B5EF4-FFF2-40B4-BE49-F238E27FC236}">
                      <a16:creationId xmlns:a16="http://schemas.microsoft.com/office/drawing/2014/main" id="{B500B87E-35C1-4CC7-BDA4-1209C5188E3F}"/>
                    </a:ext>
                  </a:extLst>
                </p:cNvPr>
                <p:cNvPicPr/>
                <p:nvPr/>
              </p:nvPicPr>
              <p:blipFill>
                <a:blip r:embed="rId52"/>
                <a:stretch>
                  <a:fillRect/>
                </a:stretch>
              </p:blipFill>
              <p:spPr>
                <a:xfrm>
                  <a:off x="5124449" y="3141042"/>
                  <a:ext cx="115560" cy="22392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43" name="Ink 42">
                  <a:extLst>
                    <a:ext uri="{FF2B5EF4-FFF2-40B4-BE49-F238E27FC236}">
                      <a16:creationId xmlns:a16="http://schemas.microsoft.com/office/drawing/2014/main" id="{7FF3E985-7DDE-4392-B3D3-87D9A16FE012}"/>
                    </a:ext>
                  </a:extLst>
                </p14:cNvPr>
                <p14:cNvContentPartPr/>
                <p14:nvPr/>
              </p14:nvContentPartPr>
              <p14:xfrm>
                <a:off x="5282489" y="3148602"/>
                <a:ext cx="95040" cy="137520"/>
              </p14:xfrm>
            </p:contentPart>
          </mc:Choice>
          <mc:Fallback xmlns="">
            <p:pic>
              <p:nvPicPr>
                <p:cNvPr id="43" name="Ink 42">
                  <a:extLst>
                    <a:ext uri="{FF2B5EF4-FFF2-40B4-BE49-F238E27FC236}">
                      <a16:creationId xmlns:a16="http://schemas.microsoft.com/office/drawing/2014/main" id="{7FF3E985-7DDE-4392-B3D3-87D9A16FE012}"/>
                    </a:ext>
                  </a:extLst>
                </p:cNvPr>
                <p:cNvPicPr/>
                <p:nvPr/>
              </p:nvPicPr>
              <p:blipFill>
                <a:blip r:embed="rId54"/>
                <a:stretch>
                  <a:fillRect/>
                </a:stretch>
              </p:blipFill>
              <p:spPr>
                <a:xfrm>
                  <a:off x="5273489" y="3139602"/>
                  <a:ext cx="112680" cy="155160"/>
                </a:xfrm>
                <a:prstGeom prst="rect">
                  <a:avLst/>
                </a:prstGeom>
              </p:spPr>
            </p:pic>
          </mc:Fallback>
        </mc:AlternateContent>
      </p:grpSp>
      <p:grpSp>
        <p:nvGrpSpPr>
          <p:cNvPr id="72" name="Group 71">
            <a:extLst>
              <a:ext uri="{FF2B5EF4-FFF2-40B4-BE49-F238E27FC236}">
                <a16:creationId xmlns:a16="http://schemas.microsoft.com/office/drawing/2014/main" id="{E43536A0-E0A2-4726-83A1-9F7FCCEF069C}"/>
              </a:ext>
            </a:extLst>
          </p:cNvPr>
          <p:cNvGrpSpPr/>
          <p:nvPr/>
        </p:nvGrpSpPr>
        <p:grpSpPr>
          <a:xfrm>
            <a:off x="6423329" y="2465322"/>
            <a:ext cx="807480" cy="272160"/>
            <a:chOff x="6423329" y="2465322"/>
            <a:chExt cx="807480" cy="272160"/>
          </a:xfrm>
        </p:grpSpPr>
        <mc:AlternateContent xmlns:mc="http://schemas.openxmlformats.org/markup-compatibility/2006" xmlns:p14="http://schemas.microsoft.com/office/powerpoint/2010/main">
          <mc:Choice Requires="p14">
            <p:contentPart p14:bwMode="auto" r:id="rId55">
              <p14:nvContentPartPr>
                <p14:cNvPr id="61" name="Ink 60">
                  <a:extLst>
                    <a:ext uri="{FF2B5EF4-FFF2-40B4-BE49-F238E27FC236}">
                      <a16:creationId xmlns:a16="http://schemas.microsoft.com/office/drawing/2014/main" id="{13643996-0657-4537-A0D3-A2ED7D90CB5A}"/>
                    </a:ext>
                  </a:extLst>
                </p14:cNvPr>
                <p14:cNvContentPartPr/>
                <p14:nvPr/>
              </p14:nvContentPartPr>
              <p14:xfrm>
                <a:off x="6423329" y="2494842"/>
                <a:ext cx="37080" cy="145440"/>
              </p14:xfrm>
            </p:contentPart>
          </mc:Choice>
          <mc:Fallback xmlns="">
            <p:pic>
              <p:nvPicPr>
                <p:cNvPr id="61" name="Ink 60">
                  <a:extLst>
                    <a:ext uri="{FF2B5EF4-FFF2-40B4-BE49-F238E27FC236}">
                      <a16:creationId xmlns:a16="http://schemas.microsoft.com/office/drawing/2014/main" id="{13643996-0657-4537-A0D3-A2ED7D90CB5A}"/>
                    </a:ext>
                  </a:extLst>
                </p:cNvPr>
                <p:cNvPicPr/>
                <p:nvPr/>
              </p:nvPicPr>
              <p:blipFill>
                <a:blip r:embed="rId56"/>
                <a:stretch>
                  <a:fillRect/>
                </a:stretch>
              </p:blipFill>
              <p:spPr>
                <a:xfrm>
                  <a:off x="6414329" y="2485842"/>
                  <a:ext cx="54720" cy="16308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62" name="Ink 61">
                  <a:extLst>
                    <a:ext uri="{FF2B5EF4-FFF2-40B4-BE49-F238E27FC236}">
                      <a16:creationId xmlns:a16="http://schemas.microsoft.com/office/drawing/2014/main" id="{AF6B2159-4996-4A8A-BD89-E4A5877F6F58}"/>
                    </a:ext>
                  </a:extLst>
                </p14:cNvPr>
                <p14:cNvContentPartPr/>
                <p14:nvPr/>
              </p14:nvContentPartPr>
              <p14:xfrm>
                <a:off x="6471569" y="2511042"/>
                <a:ext cx="90000" cy="182160"/>
              </p14:xfrm>
            </p:contentPart>
          </mc:Choice>
          <mc:Fallback xmlns="">
            <p:pic>
              <p:nvPicPr>
                <p:cNvPr id="62" name="Ink 61">
                  <a:extLst>
                    <a:ext uri="{FF2B5EF4-FFF2-40B4-BE49-F238E27FC236}">
                      <a16:creationId xmlns:a16="http://schemas.microsoft.com/office/drawing/2014/main" id="{AF6B2159-4996-4A8A-BD89-E4A5877F6F58}"/>
                    </a:ext>
                  </a:extLst>
                </p:cNvPr>
                <p:cNvPicPr/>
                <p:nvPr/>
              </p:nvPicPr>
              <p:blipFill>
                <a:blip r:embed="rId58"/>
                <a:stretch>
                  <a:fillRect/>
                </a:stretch>
              </p:blipFill>
              <p:spPr>
                <a:xfrm>
                  <a:off x="6462569" y="2502402"/>
                  <a:ext cx="107640" cy="19980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63" name="Ink 62">
                  <a:extLst>
                    <a:ext uri="{FF2B5EF4-FFF2-40B4-BE49-F238E27FC236}">
                      <a16:creationId xmlns:a16="http://schemas.microsoft.com/office/drawing/2014/main" id="{641B3293-EEAD-4055-84C4-46CBD47DE1CF}"/>
                    </a:ext>
                  </a:extLst>
                </p14:cNvPr>
                <p14:cNvContentPartPr/>
                <p14:nvPr/>
              </p14:nvContentPartPr>
              <p14:xfrm>
                <a:off x="6621329" y="2525442"/>
                <a:ext cx="84960" cy="138600"/>
              </p14:xfrm>
            </p:contentPart>
          </mc:Choice>
          <mc:Fallback xmlns="">
            <p:pic>
              <p:nvPicPr>
                <p:cNvPr id="63" name="Ink 62">
                  <a:extLst>
                    <a:ext uri="{FF2B5EF4-FFF2-40B4-BE49-F238E27FC236}">
                      <a16:creationId xmlns:a16="http://schemas.microsoft.com/office/drawing/2014/main" id="{641B3293-EEAD-4055-84C4-46CBD47DE1CF}"/>
                    </a:ext>
                  </a:extLst>
                </p:cNvPr>
                <p:cNvPicPr/>
                <p:nvPr/>
              </p:nvPicPr>
              <p:blipFill>
                <a:blip r:embed="rId60"/>
                <a:stretch>
                  <a:fillRect/>
                </a:stretch>
              </p:blipFill>
              <p:spPr>
                <a:xfrm>
                  <a:off x="6612329" y="2516802"/>
                  <a:ext cx="102600" cy="15624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64" name="Ink 63">
                  <a:extLst>
                    <a:ext uri="{FF2B5EF4-FFF2-40B4-BE49-F238E27FC236}">
                      <a16:creationId xmlns:a16="http://schemas.microsoft.com/office/drawing/2014/main" id="{EB9BE2E3-4B9F-48F2-B212-44331BA093FB}"/>
                    </a:ext>
                  </a:extLst>
                </p14:cNvPr>
                <p14:cNvContentPartPr/>
                <p14:nvPr/>
              </p14:nvContentPartPr>
              <p14:xfrm>
                <a:off x="6600809" y="2465322"/>
                <a:ext cx="98280" cy="65520"/>
              </p14:xfrm>
            </p:contentPart>
          </mc:Choice>
          <mc:Fallback xmlns="">
            <p:pic>
              <p:nvPicPr>
                <p:cNvPr id="64" name="Ink 63">
                  <a:extLst>
                    <a:ext uri="{FF2B5EF4-FFF2-40B4-BE49-F238E27FC236}">
                      <a16:creationId xmlns:a16="http://schemas.microsoft.com/office/drawing/2014/main" id="{EB9BE2E3-4B9F-48F2-B212-44331BA093FB}"/>
                    </a:ext>
                  </a:extLst>
                </p:cNvPr>
                <p:cNvPicPr/>
                <p:nvPr/>
              </p:nvPicPr>
              <p:blipFill>
                <a:blip r:embed="rId62"/>
                <a:stretch>
                  <a:fillRect/>
                </a:stretch>
              </p:blipFill>
              <p:spPr>
                <a:xfrm>
                  <a:off x="6591809" y="2456682"/>
                  <a:ext cx="115920" cy="8316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65" name="Ink 64">
                  <a:extLst>
                    <a:ext uri="{FF2B5EF4-FFF2-40B4-BE49-F238E27FC236}">
                      <a16:creationId xmlns:a16="http://schemas.microsoft.com/office/drawing/2014/main" id="{DB8AB669-C738-4FD8-AA03-36B9467DE1D2}"/>
                    </a:ext>
                  </a:extLst>
                </p14:cNvPr>
                <p14:cNvContentPartPr/>
                <p14:nvPr/>
              </p14:nvContentPartPr>
              <p14:xfrm>
                <a:off x="6731849" y="2645682"/>
                <a:ext cx="33480" cy="91800"/>
              </p14:xfrm>
            </p:contentPart>
          </mc:Choice>
          <mc:Fallback xmlns="">
            <p:pic>
              <p:nvPicPr>
                <p:cNvPr id="65" name="Ink 64">
                  <a:extLst>
                    <a:ext uri="{FF2B5EF4-FFF2-40B4-BE49-F238E27FC236}">
                      <a16:creationId xmlns:a16="http://schemas.microsoft.com/office/drawing/2014/main" id="{DB8AB669-C738-4FD8-AA03-36B9467DE1D2}"/>
                    </a:ext>
                  </a:extLst>
                </p:cNvPr>
                <p:cNvPicPr/>
                <p:nvPr/>
              </p:nvPicPr>
              <p:blipFill>
                <a:blip r:embed="rId64"/>
                <a:stretch>
                  <a:fillRect/>
                </a:stretch>
              </p:blipFill>
              <p:spPr>
                <a:xfrm>
                  <a:off x="6723209" y="2637042"/>
                  <a:ext cx="51120" cy="10944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66" name="Ink 65">
                  <a:extLst>
                    <a:ext uri="{FF2B5EF4-FFF2-40B4-BE49-F238E27FC236}">
                      <a16:creationId xmlns:a16="http://schemas.microsoft.com/office/drawing/2014/main" id="{EA3D89C9-F491-4D0F-8224-0DC93F9137AD}"/>
                    </a:ext>
                  </a:extLst>
                </p14:cNvPr>
                <p14:cNvContentPartPr/>
                <p14:nvPr/>
              </p14:nvContentPartPr>
              <p14:xfrm>
                <a:off x="6802049" y="2553882"/>
                <a:ext cx="96120" cy="116640"/>
              </p14:xfrm>
            </p:contentPart>
          </mc:Choice>
          <mc:Fallback xmlns="">
            <p:pic>
              <p:nvPicPr>
                <p:cNvPr id="66" name="Ink 65">
                  <a:extLst>
                    <a:ext uri="{FF2B5EF4-FFF2-40B4-BE49-F238E27FC236}">
                      <a16:creationId xmlns:a16="http://schemas.microsoft.com/office/drawing/2014/main" id="{EA3D89C9-F491-4D0F-8224-0DC93F9137AD}"/>
                    </a:ext>
                  </a:extLst>
                </p:cNvPr>
                <p:cNvPicPr/>
                <p:nvPr/>
              </p:nvPicPr>
              <p:blipFill>
                <a:blip r:embed="rId66"/>
                <a:stretch>
                  <a:fillRect/>
                </a:stretch>
              </p:blipFill>
              <p:spPr>
                <a:xfrm>
                  <a:off x="6793049" y="2544882"/>
                  <a:ext cx="113760" cy="13428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67" name="Ink 66">
                  <a:extLst>
                    <a:ext uri="{FF2B5EF4-FFF2-40B4-BE49-F238E27FC236}">
                      <a16:creationId xmlns:a16="http://schemas.microsoft.com/office/drawing/2014/main" id="{9458056F-7F8D-4677-B37D-A4AEB5A745D3}"/>
                    </a:ext>
                  </a:extLst>
                </p14:cNvPr>
                <p14:cNvContentPartPr/>
                <p14:nvPr/>
              </p14:nvContentPartPr>
              <p14:xfrm>
                <a:off x="6920489" y="2549562"/>
                <a:ext cx="103320" cy="106920"/>
              </p14:xfrm>
            </p:contentPart>
          </mc:Choice>
          <mc:Fallback xmlns="">
            <p:pic>
              <p:nvPicPr>
                <p:cNvPr id="67" name="Ink 66">
                  <a:extLst>
                    <a:ext uri="{FF2B5EF4-FFF2-40B4-BE49-F238E27FC236}">
                      <a16:creationId xmlns:a16="http://schemas.microsoft.com/office/drawing/2014/main" id="{9458056F-7F8D-4677-B37D-A4AEB5A745D3}"/>
                    </a:ext>
                  </a:extLst>
                </p:cNvPr>
                <p:cNvPicPr/>
                <p:nvPr/>
              </p:nvPicPr>
              <p:blipFill>
                <a:blip r:embed="rId68"/>
                <a:stretch>
                  <a:fillRect/>
                </a:stretch>
              </p:blipFill>
              <p:spPr>
                <a:xfrm>
                  <a:off x="6911489" y="2540562"/>
                  <a:ext cx="120960" cy="12456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68" name="Ink 67">
                  <a:extLst>
                    <a:ext uri="{FF2B5EF4-FFF2-40B4-BE49-F238E27FC236}">
                      <a16:creationId xmlns:a16="http://schemas.microsoft.com/office/drawing/2014/main" id="{66D988AC-2435-4D4E-AE76-F4034C2D04A9}"/>
                    </a:ext>
                  </a:extLst>
                </p14:cNvPr>
                <p14:cNvContentPartPr/>
                <p14:nvPr/>
              </p14:nvContentPartPr>
              <p14:xfrm>
                <a:off x="7093649" y="2506002"/>
                <a:ext cx="137160" cy="114480"/>
              </p14:xfrm>
            </p:contentPart>
          </mc:Choice>
          <mc:Fallback xmlns="">
            <p:pic>
              <p:nvPicPr>
                <p:cNvPr id="68" name="Ink 67">
                  <a:extLst>
                    <a:ext uri="{FF2B5EF4-FFF2-40B4-BE49-F238E27FC236}">
                      <a16:creationId xmlns:a16="http://schemas.microsoft.com/office/drawing/2014/main" id="{66D988AC-2435-4D4E-AE76-F4034C2D04A9}"/>
                    </a:ext>
                  </a:extLst>
                </p:cNvPr>
                <p:cNvPicPr/>
                <p:nvPr/>
              </p:nvPicPr>
              <p:blipFill>
                <a:blip r:embed="rId70"/>
                <a:stretch>
                  <a:fillRect/>
                </a:stretch>
              </p:blipFill>
              <p:spPr>
                <a:xfrm>
                  <a:off x="7085009" y="2497002"/>
                  <a:ext cx="154800" cy="132120"/>
                </a:xfrm>
                <a:prstGeom prst="rect">
                  <a:avLst/>
                </a:prstGeom>
              </p:spPr>
            </p:pic>
          </mc:Fallback>
        </mc:AlternateContent>
      </p:grpSp>
      <p:grpSp>
        <p:nvGrpSpPr>
          <p:cNvPr id="71" name="Group 70">
            <a:extLst>
              <a:ext uri="{FF2B5EF4-FFF2-40B4-BE49-F238E27FC236}">
                <a16:creationId xmlns:a16="http://schemas.microsoft.com/office/drawing/2014/main" id="{18CE1797-57FC-4F0A-876F-D90D935AF6C7}"/>
              </a:ext>
            </a:extLst>
          </p:cNvPr>
          <p:cNvGrpSpPr/>
          <p:nvPr/>
        </p:nvGrpSpPr>
        <p:grpSpPr>
          <a:xfrm>
            <a:off x="6131009" y="3233922"/>
            <a:ext cx="146520" cy="93240"/>
            <a:chOff x="6131009" y="3233922"/>
            <a:chExt cx="146520" cy="93240"/>
          </a:xfrm>
        </p:grpSpPr>
        <mc:AlternateContent xmlns:mc="http://schemas.openxmlformats.org/markup-compatibility/2006" xmlns:p14="http://schemas.microsoft.com/office/powerpoint/2010/main">
          <mc:Choice Requires="p14">
            <p:contentPart p14:bwMode="auto" r:id="rId71">
              <p14:nvContentPartPr>
                <p14:cNvPr id="69" name="Ink 68">
                  <a:extLst>
                    <a:ext uri="{FF2B5EF4-FFF2-40B4-BE49-F238E27FC236}">
                      <a16:creationId xmlns:a16="http://schemas.microsoft.com/office/drawing/2014/main" id="{257C7C65-34E8-4BC9-B6AC-A03B0994201A}"/>
                    </a:ext>
                  </a:extLst>
                </p14:cNvPr>
                <p14:cNvContentPartPr/>
                <p14:nvPr/>
              </p14:nvContentPartPr>
              <p14:xfrm>
                <a:off x="6165929" y="3233922"/>
                <a:ext cx="106200" cy="14760"/>
              </p14:xfrm>
            </p:contentPart>
          </mc:Choice>
          <mc:Fallback xmlns="">
            <p:pic>
              <p:nvPicPr>
                <p:cNvPr id="69" name="Ink 68">
                  <a:extLst>
                    <a:ext uri="{FF2B5EF4-FFF2-40B4-BE49-F238E27FC236}">
                      <a16:creationId xmlns:a16="http://schemas.microsoft.com/office/drawing/2014/main" id="{257C7C65-34E8-4BC9-B6AC-A03B0994201A}"/>
                    </a:ext>
                  </a:extLst>
                </p:cNvPr>
                <p:cNvPicPr/>
                <p:nvPr/>
              </p:nvPicPr>
              <p:blipFill>
                <a:blip r:embed="rId72"/>
                <a:stretch>
                  <a:fillRect/>
                </a:stretch>
              </p:blipFill>
              <p:spPr>
                <a:xfrm>
                  <a:off x="6156929" y="3224922"/>
                  <a:ext cx="123840" cy="3240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70" name="Ink 69">
                  <a:extLst>
                    <a:ext uri="{FF2B5EF4-FFF2-40B4-BE49-F238E27FC236}">
                      <a16:creationId xmlns:a16="http://schemas.microsoft.com/office/drawing/2014/main" id="{B1B8511D-E809-4D52-B890-A7CCF70F665E}"/>
                    </a:ext>
                  </a:extLst>
                </p14:cNvPr>
                <p14:cNvContentPartPr/>
                <p14:nvPr/>
              </p14:nvContentPartPr>
              <p14:xfrm>
                <a:off x="6131009" y="3322482"/>
                <a:ext cx="146520" cy="4680"/>
              </p14:xfrm>
            </p:contentPart>
          </mc:Choice>
          <mc:Fallback xmlns="">
            <p:pic>
              <p:nvPicPr>
                <p:cNvPr id="70" name="Ink 69">
                  <a:extLst>
                    <a:ext uri="{FF2B5EF4-FFF2-40B4-BE49-F238E27FC236}">
                      <a16:creationId xmlns:a16="http://schemas.microsoft.com/office/drawing/2014/main" id="{B1B8511D-E809-4D52-B890-A7CCF70F665E}"/>
                    </a:ext>
                  </a:extLst>
                </p:cNvPr>
                <p:cNvPicPr/>
                <p:nvPr/>
              </p:nvPicPr>
              <p:blipFill>
                <a:blip r:embed="rId74"/>
                <a:stretch>
                  <a:fillRect/>
                </a:stretch>
              </p:blipFill>
              <p:spPr>
                <a:xfrm>
                  <a:off x="6122369" y="3313842"/>
                  <a:ext cx="164160" cy="22320"/>
                </a:xfrm>
                <a:prstGeom prst="rect">
                  <a:avLst/>
                </a:prstGeom>
              </p:spPr>
            </p:pic>
          </mc:Fallback>
        </mc:AlternateContent>
      </p:grpSp>
      <p:grpSp>
        <p:nvGrpSpPr>
          <p:cNvPr id="85" name="Group 84">
            <a:extLst>
              <a:ext uri="{FF2B5EF4-FFF2-40B4-BE49-F238E27FC236}">
                <a16:creationId xmlns:a16="http://schemas.microsoft.com/office/drawing/2014/main" id="{4444EDB3-FC78-4A5C-991E-A3C3BB727031}"/>
              </a:ext>
            </a:extLst>
          </p:cNvPr>
          <p:cNvGrpSpPr/>
          <p:nvPr/>
        </p:nvGrpSpPr>
        <p:grpSpPr>
          <a:xfrm>
            <a:off x="6475529" y="3130962"/>
            <a:ext cx="1364760" cy="333720"/>
            <a:chOff x="6475529" y="3130962"/>
            <a:chExt cx="1364760" cy="333720"/>
          </a:xfrm>
        </p:grpSpPr>
        <mc:AlternateContent xmlns:mc="http://schemas.openxmlformats.org/markup-compatibility/2006" xmlns:p14="http://schemas.microsoft.com/office/powerpoint/2010/main">
          <mc:Choice Requires="p14">
            <p:contentPart p14:bwMode="auto" r:id="rId75">
              <p14:nvContentPartPr>
                <p14:cNvPr id="73" name="Ink 72">
                  <a:extLst>
                    <a:ext uri="{FF2B5EF4-FFF2-40B4-BE49-F238E27FC236}">
                      <a16:creationId xmlns:a16="http://schemas.microsoft.com/office/drawing/2014/main" id="{6A04B93F-7149-4800-96CF-936FDFC9D050}"/>
                    </a:ext>
                  </a:extLst>
                </p14:cNvPr>
                <p14:cNvContentPartPr/>
                <p14:nvPr/>
              </p14:nvContentPartPr>
              <p14:xfrm>
                <a:off x="6475529" y="3130962"/>
                <a:ext cx="141840" cy="251640"/>
              </p14:xfrm>
            </p:contentPart>
          </mc:Choice>
          <mc:Fallback xmlns="">
            <p:pic>
              <p:nvPicPr>
                <p:cNvPr id="73" name="Ink 72">
                  <a:extLst>
                    <a:ext uri="{FF2B5EF4-FFF2-40B4-BE49-F238E27FC236}">
                      <a16:creationId xmlns:a16="http://schemas.microsoft.com/office/drawing/2014/main" id="{6A04B93F-7149-4800-96CF-936FDFC9D050}"/>
                    </a:ext>
                  </a:extLst>
                </p:cNvPr>
                <p:cNvPicPr/>
                <p:nvPr/>
              </p:nvPicPr>
              <p:blipFill>
                <a:blip r:embed="rId76"/>
                <a:stretch>
                  <a:fillRect/>
                </a:stretch>
              </p:blipFill>
              <p:spPr>
                <a:xfrm>
                  <a:off x="6466889" y="3122322"/>
                  <a:ext cx="159480" cy="26928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74" name="Ink 73">
                  <a:extLst>
                    <a:ext uri="{FF2B5EF4-FFF2-40B4-BE49-F238E27FC236}">
                      <a16:creationId xmlns:a16="http://schemas.microsoft.com/office/drawing/2014/main" id="{7BDE6EFF-760A-4FCC-AF60-F0FFEE50B891}"/>
                    </a:ext>
                  </a:extLst>
                </p14:cNvPr>
                <p14:cNvContentPartPr/>
                <p14:nvPr/>
              </p14:nvContentPartPr>
              <p14:xfrm>
                <a:off x="6633929" y="3222042"/>
                <a:ext cx="115920" cy="242640"/>
              </p14:xfrm>
            </p:contentPart>
          </mc:Choice>
          <mc:Fallback xmlns="">
            <p:pic>
              <p:nvPicPr>
                <p:cNvPr id="74" name="Ink 73">
                  <a:extLst>
                    <a:ext uri="{FF2B5EF4-FFF2-40B4-BE49-F238E27FC236}">
                      <a16:creationId xmlns:a16="http://schemas.microsoft.com/office/drawing/2014/main" id="{7BDE6EFF-760A-4FCC-AF60-F0FFEE50B891}"/>
                    </a:ext>
                  </a:extLst>
                </p:cNvPr>
                <p:cNvPicPr/>
                <p:nvPr/>
              </p:nvPicPr>
              <p:blipFill>
                <a:blip r:embed="rId78"/>
                <a:stretch>
                  <a:fillRect/>
                </a:stretch>
              </p:blipFill>
              <p:spPr>
                <a:xfrm>
                  <a:off x="6625289" y="3213402"/>
                  <a:ext cx="133560" cy="26028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75" name="Ink 74">
                  <a:extLst>
                    <a:ext uri="{FF2B5EF4-FFF2-40B4-BE49-F238E27FC236}">
                      <a16:creationId xmlns:a16="http://schemas.microsoft.com/office/drawing/2014/main" id="{1AD38A90-20B7-4B7D-841F-983028DFB7A4}"/>
                    </a:ext>
                  </a:extLst>
                </p14:cNvPr>
                <p14:cNvContentPartPr/>
                <p14:nvPr/>
              </p14:nvContentPartPr>
              <p14:xfrm>
                <a:off x="6817889" y="3313482"/>
                <a:ext cx="7560" cy="6480"/>
              </p14:xfrm>
            </p:contentPart>
          </mc:Choice>
          <mc:Fallback xmlns="">
            <p:pic>
              <p:nvPicPr>
                <p:cNvPr id="75" name="Ink 74">
                  <a:extLst>
                    <a:ext uri="{FF2B5EF4-FFF2-40B4-BE49-F238E27FC236}">
                      <a16:creationId xmlns:a16="http://schemas.microsoft.com/office/drawing/2014/main" id="{1AD38A90-20B7-4B7D-841F-983028DFB7A4}"/>
                    </a:ext>
                  </a:extLst>
                </p:cNvPr>
                <p:cNvPicPr/>
                <p:nvPr/>
              </p:nvPicPr>
              <p:blipFill>
                <a:blip r:embed="rId80"/>
                <a:stretch>
                  <a:fillRect/>
                </a:stretch>
              </p:blipFill>
              <p:spPr>
                <a:xfrm>
                  <a:off x="6809249" y="3304842"/>
                  <a:ext cx="25200" cy="2412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76" name="Ink 75">
                  <a:extLst>
                    <a:ext uri="{FF2B5EF4-FFF2-40B4-BE49-F238E27FC236}">
                      <a16:creationId xmlns:a16="http://schemas.microsoft.com/office/drawing/2014/main" id="{A6BAF610-7DCE-4A76-B428-E2C19D722F39}"/>
                    </a:ext>
                  </a:extLst>
                </p14:cNvPr>
                <p14:cNvContentPartPr/>
                <p14:nvPr/>
              </p14:nvContentPartPr>
              <p14:xfrm>
                <a:off x="6866489" y="3246162"/>
                <a:ext cx="97200" cy="142560"/>
              </p14:xfrm>
            </p:contentPart>
          </mc:Choice>
          <mc:Fallback xmlns="">
            <p:pic>
              <p:nvPicPr>
                <p:cNvPr id="76" name="Ink 75">
                  <a:extLst>
                    <a:ext uri="{FF2B5EF4-FFF2-40B4-BE49-F238E27FC236}">
                      <a16:creationId xmlns:a16="http://schemas.microsoft.com/office/drawing/2014/main" id="{A6BAF610-7DCE-4A76-B428-E2C19D722F39}"/>
                    </a:ext>
                  </a:extLst>
                </p:cNvPr>
                <p:cNvPicPr/>
                <p:nvPr/>
              </p:nvPicPr>
              <p:blipFill>
                <a:blip r:embed="rId82"/>
                <a:stretch>
                  <a:fillRect/>
                </a:stretch>
              </p:blipFill>
              <p:spPr>
                <a:xfrm>
                  <a:off x="6857489" y="3237522"/>
                  <a:ext cx="114840" cy="16020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77" name="Ink 76">
                  <a:extLst>
                    <a:ext uri="{FF2B5EF4-FFF2-40B4-BE49-F238E27FC236}">
                      <a16:creationId xmlns:a16="http://schemas.microsoft.com/office/drawing/2014/main" id="{1C4123BE-E327-454E-A72A-EDF88D0EC09C}"/>
                    </a:ext>
                  </a:extLst>
                </p14:cNvPr>
                <p14:cNvContentPartPr/>
                <p14:nvPr/>
              </p14:nvContentPartPr>
              <p14:xfrm>
                <a:off x="6832289" y="3160482"/>
                <a:ext cx="125280" cy="82080"/>
              </p14:xfrm>
            </p:contentPart>
          </mc:Choice>
          <mc:Fallback xmlns="">
            <p:pic>
              <p:nvPicPr>
                <p:cNvPr id="77" name="Ink 76">
                  <a:extLst>
                    <a:ext uri="{FF2B5EF4-FFF2-40B4-BE49-F238E27FC236}">
                      <a16:creationId xmlns:a16="http://schemas.microsoft.com/office/drawing/2014/main" id="{1C4123BE-E327-454E-A72A-EDF88D0EC09C}"/>
                    </a:ext>
                  </a:extLst>
                </p:cNvPr>
                <p:cNvPicPr/>
                <p:nvPr/>
              </p:nvPicPr>
              <p:blipFill>
                <a:blip r:embed="rId84"/>
                <a:stretch>
                  <a:fillRect/>
                </a:stretch>
              </p:blipFill>
              <p:spPr>
                <a:xfrm>
                  <a:off x="6823649" y="3151482"/>
                  <a:ext cx="142920" cy="9972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78" name="Ink 77">
                  <a:extLst>
                    <a:ext uri="{FF2B5EF4-FFF2-40B4-BE49-F238E27FC236}">
                      <a16:creationId xmlns:a16="http://schemas.microsoft.com/office/drawing/2014/main" id="{735C21B1-0C5F-42BC-86A8-0D105D25FCD9}"/>
                    </a:ext>
                  </a:extLst>
                </p14:cNvPr>
                <p14:cNvContentPartPr/>
                <p14:nvPr/>
              </p14:nvContentPartPr>
              <p14:xfrm>
                <a:off x="7020929" y="3218442"/>
                <a:ext cx="140040" cy="182160"/>
              </p14:xfrm>
            </p:contentPart>
          </mc:Choice>
          <mc:Fallback xmlns="">
            <p:pic>
              <p:nvPicPr>
                <p:cNvPr id="78" name="Ink 77">
                  <a:extLst>
                    <a:ext uri="{FF2B5EF4-FFF2-40B4-BE49-F238E27FC236}">
                      <a16:creationId xmlns:a16="http://schemas.microsoft.com/office/drawing/2014/main" id="{735C21B1-0C5F-42BC-86A8-0D105D25FCD9}"/>
                    </a:ext>
                  </a:extLst>
                </p:cNvPr>
                <p:cNvPicPr/>
                <p:nvPr/>
              </p:nvPicPr>
              <p:blipFill>
                <a:blip r:embed="rId86"/>
                <a:stretch>
                  <a:fillRect/>
                </a:stretch>
              </p:blipFill>
              <p:spPr>
                <a:xfrm>
                  <a:off x="7011929" y="3209802"/>
                  <a:ext cx="157680" cy="19980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79" name="Ink 78">
                  <a:extLst>
                    <a:ext uri="{FF2B5EF4-FFF2-40B4-BE49-F238E27FC236}">
                      <a16:creationId xmlns:a16="http://schemas.microsoft.com/office/drawing/2014/main" id="{159A760A-1D79-4376-8949-1F5C681BFAEC}"/>
                    </a:ext>
                  </a:extLst>
                </p14:cNvPr>
                <p14:cNvContentPartPr/>
                <p14:nvPr/>
              </p14:nvContentPartPr>
              <p14:xfrm>
                <a:off x="7338089" y="3246882"/>
                <a:ext cx="25200" cy="87120"/>
              </p14:xfrm>
            </p:contentPart>
          </mc:Choice>
          <mc:Fallback xmlns="">
            <p:pic>
              <p:nvPicPr>
                <p:cNvPr id="79" name="Ink 78">
                  <a:extLst>
                    <a:ext uri="{FF2B5EF4-FFF2-40B4-BE49-F238E27FC236}">
                      <a16:creationId xmlns:a16="http://schemas.microsoft.com/office/drawing/2014/main" id="{159A760A-1D79-4376-8949-1F5C681BFAEC}"/>
                    </a:ext>
                  </a:extLst>
                </p:cNvPr>
                <p:cNvPicPr/>
                <p:nvPr/>
              </p:nvPicPr>
              <p:blipFill>
                <a:blip r:embed="rId88"/>
                <a:stretch>
                  <a:fillRect/>
                </a:stretch>
              </p:blipFill>
              <p:spPr>
                <a:xfrm>
                  <a:off x="7329089" y="3238242"/>
                  <a:ext cx="42840" cy="10476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80" name="Ink 79">
                  <a:extLst>
                    <a:ext uri="{FF2B5EF4-FFF2-40B4-BE49-F238E27FC236}">
                      <a16:creationId xmlns:a16="http://schemas.microsoft.com/office/drawing/2014/main" id="{4F4BD923-CF0F-420D-B687-97B62E14C27D}"/>
                    </a:ext>
                  </a:extLst>
                </p14:cNvPr>
                <p14:cNvContentPartPr/>
                <p14:nvPr/>
              </p14:nvContentPartPr>
              <p14:xfrm>
                <a:off x="7285169" y="3191082"/>
                <a:ext cx="145440" cy="188640"/>
              </p14:xfrm>
            </p:contentPart>
          </mc:Choice>
          <mc:Fallback xmlns="">
            <p:pic>
              <p:nvPicPr>
                <p:cNvPr id="80" name="Ink 79">
                  <a:extLst>
                    <a:ext uri="{FF2B5EF4-FFF2-40B4-BE49-F238E27FC236}">
                      <a16:creationId xmlns:a16="http://schemas.microsoft.com/office/drawing/2014/main" id="{4F4BD923-CF0F-420D-B687-97B62E14C27D}"/>
                    </a:ext>
                  </a:extLst>
                </p:cNvPr>
                <p:cNvPicPr/>
                <p:nvPr/>
              </p:nvPicPr>
              <p:blipFill>
                <a:blip r:embed="rId90"/>
                <a:stretch>
                  <a:fillRect/>
                </a:stretch>
              </p:blipFill>
              <p:spPr>
                <a:xfrm>
                  <a:off x="7276529" y="3182082"/>
                  <a:ext cx="163080" cy="20628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81" name="Ink 80">
                  <a:extLst>
                    <a:ext uri="{FF2B5EF4-FFF2-40B4-BE49-F238E27FC236}">
                      <a16:creationId xmlns:a16="http://schemas.microsoft.com/office/drawing/2014/main" id="{8753F5E0-3586-4E4E-BF07-3A60FC4D9B01}"/>
                    </a:ext>
                  </a:extLst>
                </p14:cNvPr>
                <p14:cNvContentPartPr/>
                <p14:nvPr/>
              </p14:nvContentPartPr>
              <p14:xfrm>
                <a:off x="7453649" y="3246162"/>
                <a:ext cx="111960" cy="126000"/>
              </p14:xfrm>
            </p:contentPart>
          </mc:Choice>
          <mc:Fallback xmlns="">
            <p:pic>
              <p:nvPicPr>
                <p:cNvPr id="81" name="Ink 80">
                  <a:extLst>
                    <a:ext uri="{FF2B5EF4-FFF2-40B4-BE49-F238E27FC236}">
                      <a16:creationId xmlns:a16="http://schemas.microsoft.com/office/drawing/2014/main" id="{8753F5E0-3586-4E4E-BF07-3A60FC4D9B01}"/>
                    </a:ext>
                  </a:extLst>
                </p:cNvPr>
                <p:cNvPicPr/>
                <p:nvPr/>
              </p:nvPicPr>
              <p:blipFill>
                <a:blip r:embed="rId92"/>
                <a:stretch>
                  <a:fillRect/>
                </a:stretch>
              </p:blipFill>
              <p:spPr>
                <a:xfrm>
                  <a:off x="7445009" y="3237162"/>
                  <a:ext cx="129600" cy="14364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82" name="Ink 81">
                  <a:extLst>
                    <a:ext uri="{FF2B5EF4-FFF2-40B4-BE49-F238E27FC236}">
                      <a16:creationId xmlns:a16="http://schemas.microsoft.com/office/drawing/2014/main" id="{E47B38F6-7C6C-400A-9F5F-72BB31B56E44}"/>
                    </a:ext>
                  </a:extLst>
                </p14:cNvPr>
                <p14:cNvContentPartPr/>
                <p14:nvPr/>
              </p14:nvContentPartPr>
              <p14:xfrm>
                <a:off x="7417649" y="3304122"/>
                <a:ext cx="95400" cy="15480"/>
              </p14:xfrm>
            </p:contentPart>
          </mc:Choice>
          <mc:Fallback xmlns="">
            <p:pic>
              <p:nvPicPr>
                <p:cNvPr id="82" name="Ink 81">
                  <a:extLst>
                    <a:ext uri="{FF2B5EF4-FFF2-40B4-BE49-F238E27FC236}">
                      <a16:creationId xmlns:a16="http://schemas.microsoft.com/office/drawing/2014/main" id="{E47B38F6-7C6C-400A-9F5F-72BB31B56E44}"/>
                    </a:ext>
                  </a:extLst>
                </p:cNvPr>
                <p:cNvPicPr/>
                <p:nvPr/>
              </p:nvPicPr>
              <p:blipFill>
                <a:blip r:embed="rId94"/>
                <a:stretch>
                  <a:fillRect/>
                </a:stretch>
              </p:blipFill>
              <p:spPr>
                <a:xfrm>
                  <a:off x="7409009" y="3295122"/>
                  <a:ext cx="113040" cy="3312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83" name="Ink 82">
                  <a:extLst>
                    <a:ext uri="{FF2B5EF4-FFF2-40B4-BE49-F238E27FC236}">
                      <a16:creationId xmlns:a16="http://schemas.microsoft.com/office/drawing/2014/main" id="{A3635E77-EAF0-4416-8166-251E265EDCE8}"/>
                    </a:ext>
                  </a:extLst>
                </p14:cNvPr>
                <p14:cNvContentPartPr/>
                <p14:nvPr/>
              </p14:nvContentPartPr>
              <p14:xfrm>
                <a:off x="7560569" y="3210162"/>
                <a:ext cx="109800" cy="221400"/>
              </p14:xfrm>
            </p:contentPart>
          </mc:Choice>
          <mc:Fallback xmlns="">
            <p:pic>
              <p:nvPicPr>
                <p:cNvPr id="83" name="Ink 82">
                  <a:extLst>
                    <a:ext uri="{FF2B5EF4-FFF2-40B4-BE49-F238E27FC236}">
                      <a16:creationId xmlns:a16="http://schemas.microsoft.com/office/drawing/2014/main" id="{A3635E77-EAF0-4416-8166-251E265EDCE8}"/>
                    </a:ext>
                  </a:extLst>
                </p:cNvPr>
                <p:cNvPicPr/>
                <p:nvPr/>
              </p:nvPicPr>
              <p:blipFill>
                <a:blip r:embed="rId96"/>
                <a:stretch>
                  <a:fillRect/>
                </a:stretch>
              </p:blipFill>
              <p:spPr>
                <a:xfrm>
                  <a:off x="7551929" y="3201522"/>
                  <a:ext cx="127440" cy="23904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84" name="Ink 83">
                  <a:extLst>
                    <a:ext uri="{FF2B5EF4-FFF2-40B4-BE49-F238E27FC236}">
                      <a16:creationId xmlns:a16="http://schemas.microsoft.com/office/drawing/2014/main" id="{FB56EFB0-BFCF-48B3-9CCE-98F737E6AAB8}"/>
                    </a:ext>
                  </a:extLst>
                </p14:cNvPr>
                <p14:cNvContentPartPr/>
                <p14:nvPr/>
              </p14:nvContentPartPr>
              <p14:xfrm>
                <a:off x="7707089" y="3213762"/>
                <a:ext cx="133200" cy="176400"/>
              </p14:xfrm>
            </p:contentPart>
          </mc:Choice>
          <mc:Fallback xmlns="">
            <p:pic>
              <p:nvPicPr>
                <p:cNvPr id="84" name="Ink 83">
                  <a:extLst>
                    <a:ext uri="{FF2B5EF4-FFF2-40B4-BE49-F238E27FC236}">
                      <a16:creationId xmlns:a16="http://schemas.microsoft.com/office/drawing/2014/main" id="{FB56EFB0-BFCF-48B3-9CCE-98F737E6AAB8}"/>
                    </a:ext>
                  </a:extLst>
                </p:cNvPr>
                <p:cNvPicPr/>
                <p:nvPr/>
              </p:nvPicPr>
              <p:blipFill>
                <a:blip r:embed="rId98"/>
                <a:stretch>
                  <a:fillRect/>
                </a:stretch>
              </p:blipFill>
              <p:spPr>
                <a:xfrm>
                  <a:off x="7698089" y="3204762"/>
                  <a:ext cx="150840" cy="194040"/>
                </a:xfrm>
                <a:prstGeom prst="rect">
                  <a:avLst/>
                </a:prstGeom>
              </p:spPr>
            </p:pic>
          </mc:Fallback>
        </mc:AlternateContent>
      </p:grpSp>
      <p:grpSp>
        <p:nvGrpSpPr>
          <p:cNvPr id="89" name="Group 88">
            <a:extLst>
              <a:ext uri="{FF2B5EF4-FFF2-40B4-BE49-F238E27FC236}">
                <a16:creationId xmlns:a16="http://schemas.microsoft.com/office/drawing/2014/main" id="{654E0419-A13B-4000-A67C-58B740D5EE00}"/>
              </a:ext>
            </a:extLst>
          </p:cNvPr>
          <p:cNvGrpSpPr/>
          <p:nvPr/>
        </p:nvGrpSpPr>
        <p:grpSpPr>
          <a:xfrm>
            <a:off x="3629729" y="3979482"/>
            <a:ext cx="313920" cy="162720"/>
            <a:chOff x="3629729" y="3979482"/>
            <a:chExt cx="313920" cy="162720"/>
          </a:xfrm>
        </p:grpSpPr>
        <mc:AlternateContent xmlns:mc="http://schemas.openxmlformats.org/markup-compatibility/2006" xmlns:p14="http://schemas.microsoft.com/office/powerpoint/2010/main">
          <mc:Choice Requires="p14">
            <p:contentPart p14:bwMode="auto" r:id="rId99">
              <p14:nvContentPartPr>
                <p14:cNvPr id="86" name="Ink 85">
                  <a:extLst>
                    <a:ext uri="{FF2B5EF4-FFF2-40B4-BE49-F238E27FC236}">
                      <a16:creationId xmlns:a16="http://schemas.microsoft.com/office/drawing/2014/main" id="{240039C9-1C54-4415-9131-C2F311285A9C}"/>
                    </a:ext>
                  </a:extLst>
                </p14:cNvPr>
                <p14:cNvContentPartPr/>
                <p14:nvPr/>
              </p14:nvContentPartPr>
              <p14:xfrm>
                <a:off x="3629729" y="4054722"/>
                <a:ext cx="313920" cy="31320"/>
              </p14:xfrm>
            </p:contentPart>
          </mc:Choice>
          <mc:Fallback xmlns="">
            <p:pic>
              <p:nvPicPr>
                <p:cNvPr id="86" name="Ink 85">
                  <a:extLst>
                    <a:ext uri="{FF2B5EF4-FFF2-40B4-BE49-F238E27FC236}">
                      <a16:creationId xmlns:a16="http://schemas.microsoft.com/office/drawing/2014/main" id="{240039C9-1C54-4415-9131-C2F311285A9C}"/>
                    </a:ext>
                  </a:extLst>
                </p:cNvPr>
                <p:cNvPicPr/>
                <p:nvPr/>
              </p:nvPicPr>
              <p:blipFill>
                <a:blip r:embed="rId100"/>
                <a:stretch>
                  <a:fillRect/>
                </a:stretch>
              </p:blipFill>
              <p:spPr>
                <a:xfrm>
                  <a:off x="3620729" y="4046082"/>
                  <a:ext cx="331560" cy="48960"/>
                </a:xfrm>
                <a:prstGeom prst="rect">
                  <a:avLst/>
                </a:prstGeom>
              </p:spPr>
            </p:pic>
          </mc:Fallback>
        </mc:AlternateContent>
        <mc:AlternateContent xmlns:mc="http://schemas.openxmlformats.org/markup-compatibility/2006" xmlns:p14="http://schemas.microsoft.com/office/powerpoint/2010/main">
          <mc:Choice Requires="p14">
            <p:contentPart p14:bwMode="auto" r:id="rId101">
              <p14:nvContentPartPr>
                <p14:cNvPr id="87" name="Ink 86">
                  <a:extLst>
                    <a:ext uri="{FF2B5EF4-FFF2-40B4-BE49-F238E27FC236}">
                      <a16:creationId xmlns:a16="http://schemas.microsoft.com/office/drawing/2014/main" id="{0CEBF9E5-B627-49DA-9F71-F9025C83F96E}"/>
                    </a:ext>
                  </a:extLst>
                </p14:cNvPr>
                <p14:cNvContentPartPr/>
                <p14:nvPr/>
              </p14:nvContentPartPr>
              <p14:xfrm>
                <a:off x="3760049" y="3979482"/>
                <a:ext cx="174240" cy="162720"/>
              </p14:xfrm>
            </p:contentPart>
          </mc:Choice>
          <mc:Fallback xmlns="">
            <p:pic>
              <p:nvPicPr>
                <p:cNvPr id="87" name="Ink 86">
                  <a:extLst>
                    <a:ext uri="{FF2B5EF4-FFF2-40B4-BE49-F238E27FC236}">
                      <a16:creationId xmlns:a16="http://schemas.microsoft.com/office/drawing/2014/main" id="{0CEBF9E5-B627-49DA-9F71-F9025C83F96E}"/>
                    </a:ext>
                  </a:extLst>
                </p:cNvPr>
                <p:cNvPicPr/>
                <p:nvPr/>
              </p:nvPicPr>
              <p:blipFill>
                <a:blip r:embed="rId102"/>
                <a:stretch>
                  <a:fillRect/>
                </a:stretch>
              </p:blipFill>
              <p:spPr>
                <a:xfrm>
                  <a:off x="3751049" y="3970482"/>
                  <a:ext cx="191880" cy="18036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88" name="Ink 87">
                  <a:extLst>
                    <a:ext uri="{FF2B5EF4-FFF2-40B4-BE49-F238E27FC236}">
                      <a16:creationId xmlns:a16="http://schemas.microsoft.com/office/drawing/2014/main" id="{CC86B802-E59E-4CEA-848B-1C78CC7D3D89}"/>
                    </a:ext>
                  </a:extLst>
                </p14:cNvPr>
                <p14:cNvContentPartPr/>
                <p14:nvPr/>
              </p14:nvContentPartPr>
              <p14:xfrm>
                <a:off x="3767969" y="4016202"/>
                <a:ext cx="109440" cy="96480"/>
              </p14:xfrm>
            </p:contentPart>
          </mc:Choice>
          <mc:Fallback xmlns="">
            <p:pic>
              <p:nvPicPr>
                <p:cNvPr id="88" name="Ink 87">
                  <a:extLst>
                    <a:ext uri="{FF2B5EF4-FFF2-40B4-BE49-F238E27FC236}">
                      <a16:creationId xmlns:a16="http://schemas.microsoft.com/office/drawing/2014/main" id="{CC86B802-E59E-4CEA-848B-1C78CC7D3D89}"/>
                    </a:ext>
                  </a:extLst>
                </p:cNvPr>
                <p:cNvPicPr/>
                <p:nvPr/>
              </p:nvPicPr>
              <p:blipFill>
                <a:blip r:embed="rId104"/>
                <a:stretch>
                  <a:fillRect/>
                </a:stretch>
              </p:blipFill>
              <p:spPr>
                <a:xfrm>
                  <a:off x="3759329" y="4007202"/>
                  <a:ext cx="127080" cy="114120"/>
                </a:xfrm>
                <a:prstGeom prst="rect">
                  <a:avLst/>
                </a:prstGeom>
              </p:spPr>
            </p:pic>
          </mc:Fallback>
        </mc:AlternateContent>
      </p:grpSp>
      <p:grpSp>
        <p:nvGrpSpPr>
          <p:cNvPr id="125" name="Group 124">
            <a:extLst>
              <a:ext uri="{FF2B5EF4-FFF2-40B4-BE49-F238E27FC236}">
                <a16:creationId xmlns:a16="http://schemas.microsoft.com/office/drawing/2014/main" id="{D188B602-456D-4055-8B5F-75BF7E56B8DD}"/>
              </a:ext>
            </a:extLst>
          </p:cNvPr>
          <p:cNvGrpSpPr/>
          <p:nvPr/>
        </p:nvGrpSpPr>
        <p:grpSpPr>
          <a:xfrm>
            <a:off x="4705049" y="3931602"/>
            <a:ext cx="1947600" cy="729720"/>
            <a:chOff x="4705049" y="3931602"/>
            <a:chExt cx="1947600" cy="729720"/>
          </a:xfrm>
        </p:grpSpPr>
        <mc:AlternateContent xmlns:mc="http://schemas.openxmlformats.org/markup-compatibility/2006" xmlns:p14="http://schemas.microsoft.com/office/powerpoint/2010/main">
          <mc:Choice Requires="p14">
            <p:contentPart p14:bwMode="auto" r:id="rId105">
              <p14:nvContentPartPr>
                <p14:cNvPr id="90" name="Ink 89">
                  <a:extLst>
                    <a:ext uri="{FF2B5EF4-FFF2-40B4-BE49-F238E27FC236}">
                      <a16:creationId xmlns:a16="http://schemas.microsoft.com/office/drawing/2014/main" id="{92F6AF2D-A3EB-44E4-9A52-D399F2BB3FBC}"/>
                    </a:ext>
                  </a:extLst>
                </p14:cNvPr>
                <p14:cNvContentPartPr/>
                <p14:nvPr/>
              </p14:nvContentPartPr>
              <p14:xfrm>
                <a:off x="4705049" y="3999642"/>
                <a:ext cx="126000" cy="123840"/>
              </p14:xfrm>
            </p:contentPart>
          </mc:Choice>
          <mc:Fallback xmlns="">
            <p:pic>
              <p:nvPicPr>
                <p:cNvPr id="90" name="Ink 89">
                  <a:extLst>
                    <a:ext uri="{FF2B5EF4-FFF2-40B4-BE49-F238E27FC236}">
                      <a16:creationId xmlns:a16="http://schemas.microsoft.com/office/drawing/2014/main" id="{92F6AF2D-A3EB-44E4-9A52-D399F2BB3FBC}"/>
                    </a:ext>
                  </a:extLst>
                </p:cNvPr>
                <p:cNvPicPr/>
                <p:nvPr/>
              </p:nvPicPr>
              <p:blipFill>
                <a:blip r:embed="rId106"/>
                <a:stretch>
                  <a:fillRect/>
                </a:stretch>
              </p:blipFill>
              <p:spPr>
                <a:xfrm>
                  <a:off x="4696049" y="3990642"/>
                  <a:ext cx="143640" cy="14148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91" name="Ink 90">
                  <a:extLst>
                    <a:ext uri="{FF2B5EF4-FFF2-40B4-BE49-F238E27FC236}">
                      <a16:creationId xmlns:a16="http://schemas.microsoft.com/office/drawing/2014/main" id="{BBC8449B-05B7-4B52-8BEC-79458F3E8F9F}"/>
                    </a:ext>
                  </a:extLst>
                </p14:cNvPr>
                <p14:cNvContentPartPr/>
                <p14:nvPr/>
              </p14:nvContentPartPr>
              <p14:xfrm>
                <a:off x="4712249" y="3934482"/>
                <a:ext cx="131400" cy="22680"/>
              </p14:xfrm>
            </p:contentPart>
          </mc:Choice>
          <mc:Fallback xmlns="">
            <p:pic>
              <p:nvPicPr>
                <p:cNvPr id="91" name="Ink 90">
                  <a:extLst>
                    <a:ext uri="{FF2B5EF4-FFF2-40B4-BE49-F238E27FC236}">
                      <a16:creationId xmlns:a16="http://schemas.microsoft.com/office/drawing/2014/main" id="{BBC8449B-05B7-4B52-8BEC-79458F3E8F9F}"/>
                    </a:ext>
                  </a:extLst>
                </p:cNvPr>
                <p:cNvPicPr/>
                <p:nvPr/>
              </p:nvPicPr>
              <p:blipFill>
                <a:blip r:embed="rId108"/>
                <a:stretch>
                  <a:fillRect/>
                </a:stretch>
              </p:blipFill>
              <p:spPr>
                <a:xfrm>
                  <a:off x="4703249" y="3925482"/>
                  <a:ext cx="149040" cy="4032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93" name="Ink 92">
                  <a:extLst>
                    <a:ext uri="{FF2B5EF4-FFF2-40B4-BE49-F238E27FC236}">
                      <a16:creationId xmlns:a16="http://schemas.microsoft.com/office/drawing/2014/main" id="{3F0F7052-9158-4945-B3EB-3A954D87E887}"/>
                    </a:ext>
                  </a:extLst>
                </p14:cNvPr>
                <p14:cNvContentPartPr/>
                <p14:nvPr/>
              </p14:nvContentPartPr>
              <p14:xfrm>
                <a:off x="4858769" y="4034202"/>
                <a:ext cx="106560" cy="159120"/>
              </p14:xfrm>
            </p:contentPart>
          </mc:Choice>
          <mc:Fallback xmlns="">
            <p:pic>
              <p:nvPicPr>
                <p:cNvPr id="93" name="Ink 92">
                  <a:extLst>
                    <a:ext uri="{FF2B5EF4-FFF2-40B4-BE49-F238E27FC236}">
                      <a16:creationId xmlns:a16="http://schemas.microsoft.com/office/drawing/2014/main" id="{3F0F7052-9158-4945-B3EB-3A954D87E887}"/>
                    </a:ext>
                  </a:extLst>
                </p:cNvPr>
                <p:cNvPicPr/>
                <p:nvPr/>
              </p:nvPicPr>
              <p:blipFill>
                <a:blip r:embed="rId110"/>
                <a:stretch>
                  <a:fillRect/>
                </a:stretch>
              </p:blipFill>
              <p:spPr>
                <a:xfrm>
                  <a:off x="4850129" y="4025202"/>
                  <a:ext cx="124200" cy="176760"/>
                </a:xfrm>
                <a:prstGeom prst="rect">
                  <a:avLst/>
                </a:prstGeom>
              </p:spPr>
            </p:pic>
          </mc:Fallback>
        </mc:AlternateContent>
        <mc:AlternateContent xmlns:mc="http://schemas.openxmlformats.org/markup-compatibility/2006" xmlns:p14="http://schemas.microsoft.com/office/powerpoint/2010/main">
          <mc:Choice Requires="p14">
            <p:contentPart p14:bwMode="auto" r:id="rId111">
              <p14:nvContentPartPr>
                <p14:cNvPr id="95" name="Ink 94">
                  <a:extLst>
                    <a:ext uri="{FF2B5EF4-FFF2-40B4-BE49-F238E27FC236}">
                      <a16:creationId xmlns:a16="http://schemas.microsoft.com/office/drawing/2014/main" id="{4C618962-8857-4969-9B94-50A8CA920F13}"/>
                    </a:ext>
                  </a:extLst>
                </p14:cNvPr>
                <p14:cNvContentPartPr/>
                <p14:nvPr/>
              </p14:nvContentPartPr>
              <p14:xfrm>
                <a:off x="4968929" y="4151562"/>
                <a:ext cx="3240" cy="2520"/>
              </p14:xfrm>
            </p:contentPart>
          </mc:Choice>
          <mc:Fallback xmlns="">
            <p:pic>
              <p:nvPicPr>
                <p:cNvPr id="95" name="Ink 94">
                  <a:extLst>
                    <a:ext uri="{FF2B5EF4-FFF2-40B4-BE49-F238E27FC236}">
                      <a16:creationId xmlns:a16="http://schemas.microsoft.com/office/drawing/2014/main" id="{4C618962-8857-4969-9B94-50A8CA920F13}"/>
                    </a:ext>
                  </a:extLst>
                </p:cNvPr>
                <p:cNvPicPr/>
                <p:nvPr/>
              </p:nvPicPr>
              <p:blipFill>
                <a:blip r:embed="rId112"/>
                <a:stretch>
                  <a:fillRect/>
                </a:stretch>
              </p:blipFill>
              <p:spPr>
                <a:xfrm>
                  <a:off x="4959929" y="4142562"/>
                  <a:ext cx="20880" cy="20160"/>
                </a:xfrm>
                <a:prstGeom prst="rect">
                  <a:avLst/>
                </a:prstGeom>
              </p:spPr>
            </p:pic>
          </mc:Fallback>
        </mc:AlternateContent>
        <mc:AlternateContent xmlns:mc="http://schemas.openxmlformats.org/markup-compatibility/2006" xmlns:p14="http://schemas.microsoft.com/office/powerpoint/2010/main">
          <mc:Choice Requires="p14">
            <p:contentPart p14:bwMode="auto" r:id="rId113">
              <p14:nvContentPartPr>
                <p14:cNvPr id="96" name="Ink 95">
                  <a:extLst>
                    <a:ext uri="{FF2B5EF4-FFF2-40B4-BE49-F238E27FC236}">
                      <a16:creationId xmlns:a16="http://schemas.microsoft.com/office/drawing/2014/main" id="{11CCF613-E109-485C-A91B-08B693EA7ED0}"/>
                    </a:ext>
                  </a:extLst>
                </p14:cNvPr>
                <p14:cNvContentPartPr/>
                <p14:nvPr/>
              </p14:nvContentPartPr>
              <p14:xfrm>
                <a:off x="5026889" y="4045722"/>
                <a:ext cx="124560" cy="110880"/>
              </p14:xfrm>
            </p:contentPart>
          </mc:Choice>
          <mc:Fallback xmlns="">
            <p:pic>
              <p:nvPicPr>
                <p:cNvPr id="96" name="Ink 95">
                  <a:extLst>
                    <a:ext uri="{FF2B5EF4-FFF2-40B4-BE49-F238E27FC236}">
                      <a16:creationId xmlns:a16="http://schemas.microsoft.com/office/drawing/2014/main" id="{11CCF613-E109-485C-A91B-08B693EA7ED0}"/>
                    </a:ext>
                  </a:extLst>
                </p:cNvPr>
                <p:cNvPicPr/>
                <p:nvPr/>
              </p:nvPicPr>
              <p:blipFill>
                <a:blip r:embed="rId114"/>
                <a:stretch>
                  <a:fillRect/>
                </a:stretch>
              </p:blipFill>
              <p:spPr>
                <a:xfrm>
                  <a:off x="5018249" y="4037082"/>
                  <a:ext cx="142200" cy="12852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97" name="Ink 96">
                  <a:extLst>
                    <a:ext uri="{FF2B5EF4-FFF2-40B4-BE49-F238E27FC236}">
                      <a16:creationId xmlns:a16="http://schemas.microsoft.com/office/drawing/2014/main" id="{6BC4E3DC-5ADF-410B-A4E2-D5BD6B3CF1FC}"/>
                    </a:ext>
                  </a:extLst>
                </p14:cNvPr>
                <p14:cNvContentPartPr/>
                <p14:nvPr/>
              </p14:nvContentPartPr>
              <p14:xfrm>
                <a:off x="5197529" y="4060482"/>
                <a:ext cx="99720" cy="87840"/>
              </p14:xfrm>
            </p:contentPart>
          </mc:Choice>
          <mc:Fallback xmlns="">
            <p:pic>
              <p:nvPicPr>
                <p:cNvPr id="97" name="Ink 96">
                  <a:extLst>
                    <a:ext uri="{FF2B5EF4-FFF2-40B4-BE49-F238E27FC236}">
                      <a16:creationId xmlns:a16="http://schemas.microsoft.com/office/drawing/2014/main" id="{6BC4E3DC-5ADF-410B-A4E2-D5BD6B3CF1FC}"/>
                    </a:ext>
                  </a:extLst>
                </p:cNvPr>
                <p:cNvPicPr/>
                <p:nvPr/>
              </p:nvPicPr>
              <p:blipFill>
                <a:blip r:embed="rId116"/>
                <a:stretch>
                  <a:fillRect/>
                </a:stretch>
              </p:blipFill>
              <p:spPr>
                <a:xfrm>
                  <a:off x="5188889" y="4051842"/>
                  <a:ext cx="117360" cy="10548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98" name="Ink 97">
                  <a:extLst>
                    <a:ext uri="{FF2B5EF4-FFF2-40B4-BE49-F238E27FC236}">
                      <a16:creationId xmlns:a16="http://schemas.microsoft.com/office/drawing/2014/main" id="{F797E5CD-E94D-4EF6-B8F2-8CBAB7A79350}"/>
                    </a:ext>
                  </a:extLst>
                </p14:cNvPr>
                <p14:cNvContentPartPr/>
                <p14:nvPr/>
              </p14:nvContentPartPr>
              <p14:xfrm>
                <a:off x="5163689" y="3978042"/>
                <a:ext cx="129240" cy="75960"/>
              </p14:xfrm>
            </p:contentPart>
          </mc:Choice>
          <mc:Fallback xmlns="">
            <p:pic>
              <p:nvPicPr>
                <p:cNvPr id="98" name="Ink 97">
                  <a:extLst>
                    <a:ext uri="{FF2B5EF4-FFF2-40B4-BE49-F238E27FC236}">
                      <a16:creationId xmlns:a16="http://schemas.microsoft.com/office/drawing/2014/main" id="{F797E5CD-E94D-4EF6-B8F2-8CBAB7A79350}"/>
                    </a:ext>
                  </a:extLst>
                </p:cNvPr>
                <p:cNvPicPr/>
                <p:nvPr/>
              </p:nvPicPr>
              <p:blipFill>
                <a:blip r:embed="rId118"/>
                <a:stretch>
                  <a:fillRect/>
                </a:stretch>
              </p:blipFill>
              <p:spPr>
                <a:xfrm>
                  <a:off x="5154689" y="3969042"/>
                  <a:ext cx="146880" cy="9360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99" name="Ink 98">
                  <a:extLst>
                    <a:ext uri="{FF2B5EF4-FFF2-40B4-BE49-F238E27FC236}">
                      <a16:creationId xmlns:a16="http://schemas.microsoft.com/office/drawing/2014/main" id="{DCCE327C-4112-4899-AEFF-B4C1C3483477}"/>
                    </a:ext>
                  </a:extLst>
                </p14:cNvPr>
                <p14:cNvContentPartPr/>
                <p14:nvPr/>
              </p14:nvContentPartPr>
              <p14:xfrm>
                <a:off x="5381129" y="4075242"/>
                <a:ext cx="205200" cy="14760"/>
              </p14:xfrm>
            </p:contentPart>
          </mc:Choice>
          <mc:Fallback xmlns="">
            <p:pic>
              <p:nvPicPr>
                <p:cNvPr id="99" name="Ink 98">
                  <a:extLst>
                    <a:ext uri="{FF2B5EF4-FFF2-40B4-BE49-F238E27FC236}">
                      <a16:creationId xmlns:a16="http://schemas.microsoft.com/office/drawing/2014/main" id="{DCCE327C-4112-4899-AEFF-B4C1C3483477}"/>
                    </a:ext>
                  </a:extLst>
                </p:cNvPr>
                <p:cNvPicPr/>
                <p:nvPr/>
              </p:nvPicPr>
              <p:blipFill>
                <a:blip r:embed="rId120"/>
                <a:stretch>
                  <a:fillRect/>
                </a:stretch>
              </p:blipFill>
              <p:spPr>
                <a:xfrm>
                  <a:off x="5372489" y="4066242"/>
                  <a:ext cx="222840" cy="32400"/>
                </a:xfrm>
                <a:prstGeom prst="rect">
                  <a:avLst/>
                </a:prstGeom>
              </p:spPr>
            </p:pic>
          </mc:Fallback>
        </mc:AlternateContent>
        <mc:AlternateContent xmlns:mc="http://schemas.openxmlformats.org/markup-compatibility/2006" xmlns:p14="http://schemas.microsoft.com/office/powerpoint/2010/main">
          <mc:Choice Requires="p14">
            <p:contentPart p14:bwMode="auto" r:id="rId121">
              <p14:nvContentPartPr>
                <p14:cNvPr id="101" name="Ink 100">
                  <a:extLst>
                    <a:ext uri="{FF2B5EF4-FFF2-40B4-BE49-F238E27FC236}">
                      <a16:creationId xmlns:a16="http://schemas.microsoft.com/office/drawing/2014/main" id="{EB60C78C-1AF9-4D25-8AD3-44015EC38E9D}"/>
                    </a:ext>
                  </a:extLst>
                </p14:cNvPr>
                <p14:cNvContentPartPr/>
                <p14:nvPr/>
              </p14:nvContentPartPr>
              <p14:xfrm>
                <a:off x="5688209" y="3951042"/>
                <a:ext cx="149040" cy="159120"/>
              </p14:xfrm>
            </p:contentPart>
          </mc:Choice>
          <mc:Fallback xmlns="">
            <p:pic>
              <p:nvPicPr>
                <p:cNvPr id="101" name="Ink 100">
                  <a:extLst>
                    <a:ext uri="{FF2B5EF4-FFF2-40B4-BE49-F238E27FC236}">
                      <a16:creationId xmlns:a16="http://schemas.microsoft.com/office/drawing/2014/main" id="{EB60C78C-1AF9-4D25-8AD3-44015EC38E9D}"/>
                    </a:ext>
                  </a:extLst>
                </p:cNvPr>
                <p:cNvPicPr/>
                <p:nvPr/>
              </p:nvPicPr>
              <p:blipFill>
                <a:blip r:embed="rId122"/>
                <a:stretch>
                  <a:fillRect/>
                </a:stretch>
              </p:blipFill>
              <p:spPr>
                <a:xfrm>
                  <a:off x="5679569" y="3942402"/>
                  <a:ext cx="166680" cy="176760"/>
                </a:xfrm>
                <a:prstGeom prst="rect">
                  <a:avLst/>
                </a:prstGeom>
              </p:spPr>
            </p:pic>
          </mc:Fallback>
        </mc:AlternateContent>
        <mc:AlternateContent xmlns:mc="http://schemas.openxmlformats.org/markup-compatibility/2006" xmlns:p14="http://schemas.microsoft.com/office/powerpoint/2010/main">
          <mc:Choice Requires="p14">
            <p:contentPart p14:bwMode="auto" r:id="rId123">
              <p14:nvContentPartPr>
                <p14:cNvPr id="103" name="Ink 102">
                  <a:extLst>
                    <a:ext uri="{FF2B5EF4-FFF2-40B4-BE49-F238E27FC236}">
                      <a16:creationId xmlns:a16="http://schemas.microsoft.com/office/drawing/2014/main" id="{B8F1981A-8812-43A1-8183-BEDF10354F55}"/>
                    </a:ext>
                  </a:extLst>
                </p14:cNvPr>
                <p14:cNvContentPartPr/>
                <p14:nvPr/>
              </p14:nvContentPartPr>
              <p14:xfrm>
                <a:off x="5821769" y="4011882"/>
                <a:ext cx="119520" cy="145440"/>
              </p14:xfrm>
            </p:contentPart>
          </mc:Choice>
          <mc:Fallback xmlns="">
            <p:pic>
              <p:nvPicPr>
                <p:cNvPr id="103" name="Ink 102">
                  <a:extLst>
                    <a:ext uri="{FF2B5EF4-FFF2-40B4-BE49-F238E27FC236}">
                      <a16:creationId xmlns:a16="http://schemas.microsoft.com/office/drawing/2014/main" id="{B8F1981A-8812-43A1-8183-BEDF10354F55}"/>
                    </a:ext>
                  </a:extLst>
                </p:cNvPr>
                <p:cNvPicPr/>
                <p:nvPr/>
              </p:nvPicPr>
              <p:blipFill>
                <a:blip r:embed="rId124"/>
                <a:stretch>
                  <a:fillRect/>
                </a:stretch>
              </p:blipFill>
              <p:spPr>
                <a:xfrm>
                  <a:off x="5812769" y="4002882"/>
                  <a:ext cx="137160" cy="16308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104" name="Ink 103">
                  <a:extLst>
                    <a:ext uri="{FF2B5EF4-FFF2-40B4-BE49-F238E27FC236}">
                      <a16:creationId xmlns:a16="http://schemas.microsoft.com/office/drawing/2014/main" id="{E2E0842B-1E4B-4CE0-8A1F-63C7A093F6C6}"/>
                    </a:ext>
                  </a:extLst>
                </p14:cNvPr>
                <p14:cNvContentPartPr/>
                <p14:nvPr/>
              </p14:nvContentPartPr>
              <p14:xfrm>
                <a:off x="5981969" y="4091082"/>
                <a:ext cx="5760" cy="3240"/>
              </p14:xfrm>
            </p:contentPart>
          </mc:Choice>
          <mc:Fallback xmlns="">
            <p:pic>
              <p:nvPicPr>
                <p:cNvPr id="104" name="Ink 103">
                  <a:extLst>
                    <a:ext uri="{FF2B5EF4-FFF2-40B4-BE49-F238E27FC236}">
                      <a16:creationId xmlns:a16="http://schemas.microsoft.com/office/drawing/2014/main" id="{E2E0842B-1E4B-4CE0-8A1F-63C7A093F6C6}"/>
                    </a:ext>
                  </a:extLst>
                </p:cNvPr>
                <p:cNvPicPr/>
                <p:nvPr/>
              </p:nvPicPr>
              <p:blipFill>
                <a:blip r:embed="rId112"/>
                <a:stretch>
                  <a:fillRect/>
                </a:stretch>
              </p:blipFill>
              <p:spPr>
                <a:xfrm>
                  <a:off x="5973329" y="4082082"/>
                  <a:ext cx="23400" cy="20880"/>
                </a:xfrm>
                <a:prstGeom prst="rect">
                  <a:avLst/>
                </a:prstGeom>
              </p:spPr>
            </p:pic>
          </mc:Fallback>
        </mc:AlternateContent>
        <mc:AlternateContent xmlns:mc="http://schemas.openxmlformats.org/markup-compatibility/2006" xmlns:p14="http://schemas.microsoft.com/office/powerpoint/2010/main">
          <mc:Choice Requires="p14">
            <p:contentPart p14:bwMode="auto" r:id="rId126">
              <p14:nvContentPartPr>
                <p14:cNvPr id="105" name="Ink 104">
                  <a:extLst>
                    <a:ext uri="{FF2B5EF4-FFF2-40B4-BE49-F238E27FC236}">
                      <a16:creationId xmlns:a16="http://schemas.microsoft.com/office/drawing/2014/main" id="{A4166B83-7BD4-42C7-8078-044446896BA2}"/>
                    </a:ext>
                  </a:extLst>
                </p14:cNvPr>
                <p14:cNvContentPartPr/>
                <p14:nvPr/>
              </p14:nvContentPartPr>
              <p14:xfrm>
                <a:off x="6022289" y="3931602"/>
                <a:ext cx="152280" cy="188280"/>
              </p14:xfrm>
            </p:contentPart>
          </mc:Choice>
          <mc:Fallback xmlns="">
            <p:pic>
              <p:nvPicPr>
                <p:cNvPr id="105" name="Ink 104">
                  <a:extLst>
                    <a:ext uri="{FF2B5EF4-FFF2-40B4-BE49-F238E27FC236}">
                      <a16:creationId xmlns:a16="http://schemas.microsoft.com/office/drawing/2014/main" id="{A4166B83-7BD4-42C7-8078-044446896BA2}"/>
                    </a:ext>
                  </a:extLst>
                </p:cNvPr>
                <p:cNvPicPr/>
                <p:nvPr/>
              </p:nvPicPr>
              <p:blipFill>
                <a:blip r:embed="rId127"/>
                <a:stretch>
                  <a:fillRect/>
                </a:stretch>
              </p:blipFill>
              <p:spPr>
                <a:xfrm>
                  <a:off x="6013649" y="3922602"/>
                  <a:ext cx="169920" cy="205920"/>
                </a:xfrm>
                <a:prstGeom prst="rect">
                  <a:avLst/>
                </a:prstGeom>
              </p:spPr>
            </p:pic>
          </mc:Fallback>
        </mc:AlternateContent>
        <mc:AlternateContent xmlns:mc="http://schemas.openxmlformats.org/markup-compatibility/2006" xmlns:p14="http://schemas.microsoft.com/office/powerpoint/2010/main">
          <mc:Choice Requires="p14">
            <p:contentPart p14:bwMode="auto" r:id="rId128">
              <p14:nvContentPartPr>
                <p14:cNvPr id="106" name="Ink 105">
                  <a:extLst>
                    <a:ext uri="{FF2B5EF4-FFF2-40B4-BE49-F238E27FC236}">
                      <a16:creationId xmlns:a16="http://schemas.microsoft.com/office/drawing/2014/main" id="{31F7249E-0966-447E-B9C9-DAD0BD7E1D84}"/>
                    </a:ext>
                  </a:extLst>
                </p14:cNvPr>
                <p14:cNvContentPartPr/>
                <p14:nvPr/>
              </p14:nvContentPartPr>
              <p14:xfrm>
                <a:off x="6193649" y="3971922"/>
                <a:ext cx="177840" cy="106200"/>
              </p14:xfrm>
            </p:contentPart>
          </mc:Choice>
          <mc:Fallback xmlns="">
            <p:pic>
              <p:nvPicPr>
                <p:cNvPr id="106" name="Ink 105">
                  <a:extLst>
                    <a:ext uri="{FF2B5EF4-FFF2-40B4-BE49-F238E27FC236}">
                      <a16:creationId xmlns:a16="http://schemas.microsoft.com/office/drawing/2014/main" id="{31F7249E-0966-447E-B9C9-DAD0BD7E1D84}"/>
                    </a:ext>
                  </a:extLst>
                </p:cNvPr>
                <p:cNvPicPr/>
                <p:nvPr/>
              </p:nvPicPr>
              <p:blipFill>
                <a:blip r:embed="rId129"/>
                <a:stretch>
                  <a:fillRect/>
                </a:stretch>
              </p:blipFill>
              <p:spPr>
                <a:xfrm>
                  <a:off x="6185009" y="3962922"/>
                  <a:ext cx="195480" cy="123840"/>
                </a:xfrm>
                <a:prstGeom prst="rect">
                  <a:avLst/>
                </a:prstGeom>
              </p:spPr>
            </p:pic>
          </mc:Fallback>
        </mc:AlternateContent>
        <mc:AlternateContent xmlns:mc="http://schemas.openxmlformats.org/markup-compatibility/2006" xmlns:p14="http://schemas.microsoft.com/office/powerpoint/2010/main">
          <mc:Choice Requires="p14">
            <p:contentPart p14:bwMode="auto" r:id="rId130">
              <p14:nvContentPartPr>
                <p14:cNvPr id="107" name="Ink 106">
                  <a:extLst>
                    <a:ext uri="{FF2B5EF4-FFF2-40B4-BE49-F238E27FC236}">
                      <a16:creationId xmlns:a16="http://schemas.microsoft.com/office/drawing/2014/main" id="{C8698F43-D308-48BD-8BA8-7E7D6896723B}"/>
                    </a:ext>
                  </a:extLst>
                </p14:cNvPr>
                <p14:cNvContentPartPr/>
                <p14:nvPr/>
              </p14:nvContentPartPr>
              <p14:xfrm>
                <a:off x="6259169" y="3949602"/>
                <a:ext cx="47160" cy="197640"/>
              </p14:xfrm>
            </p:contentPart>
          </mc:Choice>
          <mc:Fallback xmlns="">
            <p:pic>
              <p:nvPicPr>
                <p:cNvPr id="107" name="Ink 106">
                  <a:extLst>
                    <a:ext uri="{FF2B5EF4-FFF2-40B4-BE49-F238E27FC236}">
                      <a16:creationId xmlns:a16="http://schemas.microsoft.com/office/drawing/2014/main" id="{C8698F43-D308-48BD-8BA8-7E7D6896723B}"/>
                    </a:ext>
                  </a:extLst>
                </p:cNvPr>
                <p:cNvPicPr/>
                <p:nvPr/>
              </p:nvPicPr>
              <p:blipFill>
                <a:blip r:embed="rId131"/>
                <a:stretch>
                  <a:fillRect/>
                </a:stretch>
              </p:blipFill>
              <p:spPr>
                <a:xfrm>
                  <a:off x="6250529" y="3940602"/>
                  <a:ext cx="64800" cy="215280"/>
                </a:xfrm>
                <a:prstGeom prst="rect">
                  <a:avLst/>
                </a:prstGeom>
              </p:spPr>
            </p:pic>
          </mc:Fallback>
        </mc:AlternateContent>
        <mc:AlternateContent xmlns:mc="http://schemas.openxmlformats.org/markup-compatibility/2006" xmlns:p14="http://schemas.microsoft.com/office/powerpoint/2010/main">
          <mc:Choice Requires="p14">
            <p:contentPart p14:bwMode="auto" r:id="rId132">
              <p14:nvContentPartPr>
                <p14:cNvPr id="109" name="Ink 108">
                  <a:extLst>
                    <a:ext uri="{FF2B5EF4-FFF2-40B4-BE49-F238E27FC236}">
                      <a16:creationId xmlns:a16="http://schemas.microsoft.com/office/drawing/2014/main" id="{004EB096-23EA-4E53-8121-5BFCAE32EDED}"/>
                    </a:ext>
                  </a:extLst>
                </p14:cNvPr>
                <p14:cNvContentPartPr/>
                <p14:nvPr/>
              </p14:nvContentPartPr>
              <p14:xfrm>
                <a:off x="4733849" y="4234002"/>
                <a:ext cx="1665000" cy="105120"/>
              </p14:xfrm>
            </p:contentPart>
          </mc:Choice>
          <mc:Fallback xmlns="">
            <p:pic>
              <p:nvPicPr>
                <p:cNvPr id="109" name="Ink 108">
                  <a:extLst>
                    <a:ext uri="{FF2B5EF4-FFF2-40B4-BE49-F238E27FC236}">
                      <a16:creationId xmlns:a16="http://schemas.microsoft.com/office/drawing/2014/main" id="{004EB096-23EA-4E53-8121-5BFCAE32EDED}"/>
                    </a:ext>
                  </a:extLst>
                </p:cNvPr>
                <p:cNvPicPr/>
                <p:nvPr/>
              </p:nvPicPr>
              <p:blipFill>
                <a:blip r:embed="rId133"/>
                <a:stretch>
                  <a:fillRect/>
                </a:stretch>
              </p:blipFill>
              <p:spPr>
                <a:xfrm>
                  <a:off x="4724849" y="4225002"/>
                  <a:ext cx="1682640" cy="122760"/>
                </a:xfrm>
                <a:prstGeom prst="rect">
                  <a:avLst/>
                </a:prstGeom>
              </p:spPr>
            </p:pic>
          </mc:Fallback>
        </mc:AlternateContent>
        <mc:AlternateContent xmlns:mc="http://schemas.openxmlformats.org/markup-compatibility/2006" xmlns:p14="http://schemas.microsoft.com/office/powerpoint/2010/main">
          <mc:Choice Requires="p14">
            <p:contentPart p14:bwMode="auto" r:id="rId134">
              <p14:nvContentPartPr>
                <p14:cNvPr id="110" name="Ink 109">
                  <a:extLst>
                    <a:ext uri="{FF2B5EF4-FFF2-40B4-BE49-F238E27FC236}">
                      <a16:creationId xmlns:a16="http://schemas.microsoft.com/office/drawing/2014/main" id="{93F06DB4-B591-4493-BDCC-B1DE737787D7}"/>
                    </a:ext>
                  </a:extLst>
                </p14:cNvPr>
                <p14:cNvContentPartPr/>
                <p14:nvPr/>
              </p14:nvContentPartPr>
              <p14:xfrm>
                <a:off x="5112929" y="4434522"/>
                <a:ext cx="156960" cy="184680"/>
              </p14:xfrm>
            </p:contentPart>
          </mc:Choice>
          <mc:Fallback xmlns="">
            <p:pic>
              <p:nvPicPr>
                <p:cNvPr id="110" name="Ink 109">
                  <a:extLst>
                    <a:ext uri="{FF2B5EF4-FFF2-40B4-BE49-F238E27FC236}">
                      <a16:creationId xmlns:a16="http://schemas.microsoft.com/office/drawing/2014/main" id="{93F06DB4-B591-4493-BDCC-B1DE737787D7}"/>
                    </a:ext>
                  </a:extLst>
                </p:cNvPr>
                <p:cNvPicPr/>
                <p:nvPr/>
              </p:nvPicPr>
              <p:blipFill>
                <a:blip r:embed="rId135"/>
                <a:stretch>
                  <a:fillRect/>
                </a:stretch>
              </p:blipFill>
              <p:spPr>
                <a:xfrm>
                  <a:off x="5104289" y="4425522"/>
                  <a:ext cx="174600" cy="202320"/>
                </a:xfrm>
                <a:prstGeom prst="rect">
                  <a:avLst/>
                </a:prstGeom>
              </p:spPr>
            </p:pic>
          </mc:Fallback>
        </mc:AlternateContent>
        <mc:AlternateContent xmlns:mc="http://schemas.openxmlformats.org/markup-compatibility/2006" xmlns:p14="http://schemas.microsoft.com/office/powerpoint/2010/main">
          <mc:Choice Requires="p14">
            <p:contentPart p14:bwMode="auto" r:id="rId136">
              <p14:nvContentPartPr>
                <p14:cNvPr id="111" name="Ink 110">
                  <a:extLst>
                    <a:ext uri="{FF2B5EF4-FFF2-40B4-BE49-F238E27FC236}">
                      <a16:creationId xmlns:a16="http://schemas.microsoft.com/office/drawing/2014/main" id="{E825DF3F-0571-4EBD-959F-7BC178AD0DF7}"/>
                    </a:ext>
                  </a:extLst>
                </p14:cNvPr>
                <p14:cNvContentPartPr/>
                <p14:nvPr/>
              </p14:nvContentPartPr>
              <p14:xfrm>
                <a:off x="5267009" y="4499322"/>
                <a:ext cx="159480" cy="162000"/>
              </p14:xfrm>
            </p:contentPart>
          </mc:Choice>
          <mc:Fallback xmlns="">
            <p:pic>
              <p:nvPicPr>
                <p:cNvPr id="111" name="Ink 110">
                  <a:extLst>
                    <a:ext uri="{FF2B5EF4-FFF2-40B4-BE49-F238E27FC236}">
                      <a16:creationId xmlns:a16="http://schemas.microsoft.com/office/drawing/2014/main" id="{E825DF3F-0571-4EBD-959F-7BC178AD0DF7}"/>
                    </a:ext>
                  </a:extLst>
                </p:cNvPr>
                <p:cNvPicPr/>
                <p:nvPr/>
              </p:nvPicPr>
              <p:blipFill>
                <a:blip r:embed="rId137"/>
                <a:stretch>
                  <a:fillRect/>
                </a:stretch>
              </p:blipFill>
              <p:spPr>
                <a:xfrm>
                  <a:off x="5258369" y="4490682"/>
                  <a:ext cx="177120" cy="179640"/>
                </a:xfrm>
                <a:prstGeom prst="rect">
                  <a:avLst/>
                </a:prstGeom>
              </p:spPr>
            </p:pic>
          </mc:Fallback>
        </mc:AlternateContent>
        <mc:AlternateContent xmlns:mc="http://schemas.openxmlformats.org/markup-compatibility/2006" xmlns:p14="http://schemas.microsoft.com/office/powerpoint/2010/main">
          <mc:Choice Requires="p14">
            <p:contentPart p14:bwMode="auto" r:id="rId138">
              <p14:nvContentPartPr>
                <p14:cNvPr id="112" name="Ink 111">
                  <a:extLst>
                    <a:ext uri="{FF2B5EF4-FFF2-40B4-BE49-F238E27FC236}">
                      <a16:creationId xmlns:a16="http://schemas.microsoft.com/office/drawing/2014/main" id="{2049EEF4-48ED-43B0-A185-247FFC0990EE}"/>
                    </a:ext>
                  </a:extLst>
                </p14:cNvPr>
                <p14:cNvContentPartPr/>
                <p14:nvPr/>
              </p14:nvContentPartPr>
              <p14:xfrm>
                <a:off x="5493089" y="4551522"/>
                <a:ext cx="36720" cy="6840"/>
              </p14:xfrm>
            </p:contentPart>
          </mc:Choice>
          <mc:Fallback xmlns="">
            <p:pic>
              <p:nvPicPr>
                <p:cNvPr id="112" name="Ink 111">
                  <a:extLst>
                    <a:ext uri="{FF2B5EF4-FFF2-40B4-BE49-F238E27FC236}">
                      <a16:creationId xmlns:a16="http://schemas.microsoft.com/office/drawing/2014/main" id="{2049EEF4-48ED-43B0-A185-247FFC0990EE}"/>
                    </a:ext>
                  </a:extLst>
                </p:cNvPr>
                <p:cNvPicPr/>
                <p:nvPr/>
              </p:nvPicPr>
              <p:blipFill>
                <a:blip r:embed="rId139"/>
                <a:stretch>
                  <a:fillRect/>
                </a:stretch>
              </p:blipFill>
              <p:spPr>
                <a:xfrm>
                  <a:off x="5484089" y="4542882"/>
                  <a:ext cx="54360" cy="24480"/>
                </a:xfrm>
                <a:prstGeom prst="rect">
                  <a:avLst/>
                </a:prstGeom>
              </p:spPr>
            </p:pic>
          </mc:Fallback>
        </mc:AlternateContent>
        <mc:AlternateContent xmlns:mc="http://schemas.openxmlformats.org/markup-compatibility/2006" xmlns:p14="http://schemas.microsoft.com/office/powerpoint/2010/main">
          <mc:Choice Requires="p14">
            <p:contentPart p14:bwMode="auto" r:id="rId140">
              <p14:nvContentPartPr>
                <p14:cNvPr id="113" name="Ink 112">
                  <a:extLst>
                    <a:ext uri="{FF2B5EF4-FFF2-40B4-BE49-F238E27FC236}">
                      <a16:creationId xmlns:a16="http://schemas.microsoft.com/office/drawing/2014/main" id="{A96782E2-BF66-41AC-A0D6-FEE68C426E2E}"/>
                    </a:ext>
                  </a:extLst>
                </p14:cNvPr>
                <p14:cNvContentPartPr/>
                <p14:nvPr/>
              </p14:nvContentPartPr>
              <p14:xfrm>
                <a:off x="5566529" y="4409682"/>
                <a:ext cx="141120" cy="187560"/>
              </p14:xfrm>
            </p:contentPart>
          </mc:Choice>
          <mc:Fallback xmlns="">
            <p:pic>
              <p:nvPicPr>
                <p:cNvPr id="113" name="Ink 112">
                  <a:extLst>
                    <a:ext uri="{FF2B5EF4-FFF2-40B4-BE49-F238E27FC236}">
                      <a16:creationId xmlns:a16="http://schemas.microsoft.com/office/drawing/2014/main" id="{A96782E2-BF66-41AC-A0D6-FEE68C426E2E}"/>
                    </a:ext>
                  </a:extLst>
                </p:cNvPr>
                <p:cNvPicPr/>
                <p:nvPr/>
              </p:nvPicPr>
              <p:blipFill>
                <a:blip r:embed="rId141"/>
                <a:stretch>
                  <a:fillRect/>
                </a:stretch>
              </p:blipFill>
              <p:spPr>
                <a:xfrm>
                  <a:off x="5557889" y="4401042"/>
                  <a:ext cx="158760" cy="205200"/>
                </a:xfrm>
                <a:prstGeom prst="rect">
                  <a:avLst/>
                </a:prstGeom>
              </p:spPr>
            </p:pic>
          </mc:Fallback>
        </mc:AlternateContent>
        <mc:AlternateContent xmlns:mc="http://schemas.openxmlformats.org/markup-compatibility/2006" xmlns:p14="http://schemas.microsoft.com/office/powerpoint/2010/main">
          <mc:Choice Requires="p14">
            <p:contentPart p14:bwMode="auto" r:id="rId142">
              <p14:nvContentPartPr>
                <p14:cNvPr id="114" name="Ink 113">
                  <a:extLst>
                    <a:ext uri="{FF2B5EF4-FFF2-40B4-BE49-F238E27FC236}">
                      <a16:creationId xmlns:a16="http://schemas.microsoft.com/office/drawing/2014/main" id="{E8BD8445-3470-4549-A9AD-D92889E2645C}"/>
                    </a:ext>
                  </a:extLst>
                </p14:cNvPr>
                <p14:cNvContentPartPr/>
                <p14:nvPr/>
              </p14:nvContentPartPr>
              <p14:xfrm>
                <a:off x="5709809" y="4466202"/>
                <a:ext cx="150840" cy="93600"/>
              </p14:xfrm>
            </p:contentPart>
          </mc:Choice>
          <mc:Fallback xmlns="">
            <p:pic>
              <p:nvPicPr>
                <p:cNvPr id="114" name="Ink 113">
                  <a:extLst>
                    <a:ext uri="{FF2B5EF4-FFF2-40B4-BE49-F238E27FC236}">
                      <a16:creationId xmlns:a16="http://schemas.microsoft.com/office/drawing/2014/main" id="{E8BD8445-3470-4549-A9AD-D92889E2645C}"/>
                    </a:ext>
                  </a:extLst>
                </p:cNvPr>
                <p:cNvPicPr/>
                <p:nvPr/>
              </p:nvPicPr>
              <p:blipFill>
                <a:blip r:embed="rId143"/>
                <a:stretch>
                  <a:fillRect/>
                </a:stretch>
              </p:blipFill>
              <p:spPr>
                <a:xfrm>
                  <a:off x="5701169" y="4457562"/>
                  <a:ext cx="168480" cy="111240"/>
                </a:xfrm>
                <a:prstGeom prst="rect">
                  <a:avLst/>
                </a:prstGeom>
              </p:spPr>
            </p:pic>
          </mc:Fallback>
        </mc:AlternateContent>
        <mc:AlternateContent xmlns:mc="http://schemas.openxmlformats.org/markup-compatibility/2006" xmlns:p14="http://schemas.microsoft.com/office/powerpoint/2010/main">
          <mc:Choice Requires="p14">
            <p:contentPart p14:bwMode="auto" r:id="rId144">
              <p14:nvContentPartPr>
                <p14:cNvPr id="115" name="Ink 114">
                  <a:extLst>
                    <a:ext uri="{FF2B5EF4-FFF2-40B4-BE49-F238E27FC236}">
                      <a16:creationId xmlns:a16="http://schemas.microsoft.com/office/drawing/2014/main" id="{4060455B-3A21-42B3-988C-13D69270532A}"/>
                    </a:ext>
                  </a:extLst>
                </p14:cNvPr>
                <p14:cNvContentPartPr/>
                <p14:nvPr/>
              </p14:nvContentPartPr>
              <p14:xfrm>
                <a:off x="5776409" y="4473762"/>
                <a:ext cx="6120" cy="130320"/>
              </p14:xfrm>
            </p:contentPart>
          </mc:Choice>
          <mc:Fallback xmlns="">
            <p:pic>
              <p:nvPicPr>
                <p:cNvPr id="115" name="Ink 114">
                  <a:extLst>
                    <a:ext uri="{FF2B5EF4-FFF2-40B4-BE49-F238E27FC236}">
                      <a16:creationId xmlns:a16="http://schemas.microsoft.com/office/drawing/2014/main" id="{4060455B-3A21-42B3-988C-13D69270532A}"/>
                    </a:ext>
                  </a:extLst>
                </p:cNvPr>
                <p:cNvPicPr/>
                <p:nvPr/>
              </p:nvPicPr>
              <p:blipFill>
                <a:blip r:embed="rId145"/>
                <a:stretch>
                  <a:fillRect/>
                </a:stretch>
              </p:blipFill>
              <p:spPr>
                <a:xfrm>
                  <a:off x="5767769" y="4465122"/>
                  <a:ext cx="23760" cy="147960"/>
                </a:xfrm>
                <a:prstGeom prst="rect">
                  <a:avLst/>
                </a:prstGeom>
              </p:spPr>
            </p:pic>
          </mc:Fallback>
        </mc:AlternateContent>
        <mc:AlternateContent xmlns:mc="http://schemas.openxmlformats.org/markup-compatibility/2006" xmlns:p14="http://schemas.microsoft.com/office/powerpoint/2010/main">
          <mc:Choice Requires="p14">
            <p:contentPart p14:bwMode="auto" r:id="rId146">
              <p14:nvContentPartPr>
                <p14:cNvPr id="116" name="Ink 115">
                  <a:extLst>
                    <a:ext uri="{FF2B5EF4-FFF2-40B4-BE49-F238E27FC236}">
                      <a16:creationId xmlns:a16="http://schemas.microsoft.com/office/drawing/2014/main" id="{E06989A2-B498-485E-A901-9F3F42D02FD7}"/>
                    </a:ext>
                  </a:extLst>
                </p14:cNvPr>
                <p14:cNvContentPartPr/>
                <p14:nvPr/>
              </p14:nvContentPartPr>
              <p14:xfrm>
                <a:off x="6482369" y="4190442"/>
                <a:ext cx="113760" cy="128520"/>
              </p14:xfrm>
            </p:contentPart>
          </mc:Choice>
          <mc:Fallback xmlns="">
            <p:pic>
              <p:nvPicPr>
                <p:cNvPr id="116" name="Ink 115">
                  <a:extLst>
                    <a:ext uri="{FF2B5EF4-FFF2-40B4-BE49-F238E27FC236}">
                      <a16:creationId xmlns:a16="http://schemas.microsoft.com/office/drawing/2014/main" id="{E06989A2-B498-485E-A901-9F3F42D02FD7}"/>
                    </a:ext>
                  </a:extLst>
                </p:cNvPr>
                <p:cNvPicPr/>
                <p:nvPr/>
              </p:nvPicPr>
              <p:blipFill>
                <a:blip r:embed="rId147"/>
                <a:stretch>
                  <a:fillRect/>
                </a:stretch>
              </p:blipFill>
              <p:spPr>
                <a:xfrm>
                  <a:off x="6473729" y="4181442"/>
                  <a:ext cx="131400" cy="146160"/>
                </a:xfrm>
                <a:prstGeom prst="rect">
                  <a:avLst/>
                </a:prstGeom>
              </p:spPr>
            </p:pic>
          </mc:Fallback>
        </mc:AlternateContent>
        <mc:AlternateContent xmlns:mc="http://schemas.openxmlformats.org/markup-compatibility/2006" xmlns:p14="http://schemas.microsoft.com/office/powerpoint/2010/main">
          <mc:Choice Requires="p14">
            <p:contentPart p14:bwMode="auto" r:id="rId148">
              <p14:nvContentPartPr>
                <p14:cNvPr id="117" name="Ink 116">
                  <a:extLst>
                    <a:ext uri="{FF2B5EF4-FFF2-40B4-BE49-F238E27FC236}">
                      <a16:creationId xmlns:a16="http://schemas.microsoft.com/office/drawing/2014/main" id="{FBBCC6F2-B82A-46F7-878E-A82B73DE20E9}"/>
                    </a:ext>
                  </a:extLst>
                </p14:cNvPr>
                <p14:cNvContentPartPr/>
                <p14:nvPr/>
              </p14:nvContentPartPr>
              <p14:xfrm>
                <a:off x="6478049" y="4201962"/>
                <a:ext cx="174600" cy="99360"/>
              </p14:xfrm>
            </p:contentPart>
          </mc:Choice>
          <mc:Fallback xmlns="">
            <p:pic>
              <p:nvPicPr>
                <p:cNvPr id="117" name="Ink 116">
                  <a:extLst>
                    <a:ext uri="{FF2B5EF4-FFF2-40B4-BE49-F238E27FC236}">
                      <a16:creationId xmlns:a16="http://schemas.microsoft.com/office/drawing/2014/main" id="{FBBCC6F2-B82A-46F7-878E-A82B73DE20E9}"/>
                    </a:ext>
                  </a:extLst>
                </p:cNvPr>
                <p:cNvPicPr/>
                <p:nvPr/>
              </p:nvPicPr>
              <p:blipFill>
                <a:blip r:embed="rId149"/>
                <a:stretch>
                  <a:fillRect/>
                </a:stretch>
              </p:blipFill>
              <p:spPr>
                <a:xfrm>
                  <a:off x="6469049" y="4193322"/>
                  <a:ext cx="192240" cy="117000"/>
                </a:xfrm>
                <a:prstGeom prst="rect">
                  <a:avLst/>
                </a:prstGeom>
              </p:spPr>
            </p:pic>
          </mc:Fallback>
        </mc:AlternateContent>
      </p:grpSp>
      <p:grpSp>
        <p:nvGrpSpPr>
          <p:cNvPr id="124" name="Group 123">
            <a:extLst>
              <a:ext uri="{FF2B5EF4-FFF2-40B4-BE49-F238E27FC236}">
                <a16:creationId xmlns:a16="http://schemas.microsoft.com/office/drawing/2014/main" id="{7C5B0F18-FD39-4D4A-9BFB-D39EE3E4B768}"/>
              </a:ext>
            </a:extLst>
          </p:cNvPr>
          <p:cNvGrpSpPr/>
          <p:nvPr/>
        </p:nvGrpSpPr>
        <p:grpSpPr>
          <a:xfrm>
            <a:off x="6852449" y="4135362"/>
            <a:ext cx="492120" cy="169920"/>
            <a:chOff x="6852449" y="4135362"/>
            <a:chExt cx="492120" cy="169920"/>
          </a:xfrm>
        </p:grpSpPr>
        <mc:AlternateContent xmlns:mc="http://schemas.openxmlformats.org/markup-compatibility/2006" xmlns:p14="http://schemas.microsoft.com/office/powerpoint/2010/main">
          <mc:Choice Requires="p14">
            <p:contentPart p14:bwMode="auto" r:id="rId150">
              <p14:nvContentPartPr>
                <p14:cNvPr id="118" name="Ink 117">
                  <a:extLst>
                    <a:ext uri="{FF2B5EF4-FFF2-40B4-BE49-F238E27FC236}">
                      <a16:creationId xmlns:a16="http://schemas.microsoft.com/office/drawing/2014/main" id="{71B7CBD5-931E-4625-AFEA-46257A62B61E}"/>
                    </a:ext>
                  </a:extLst>
                </p14:cNvPr>
                <p14:cNvContentPartPr/>
                <p14:nvPr/>
              </p14:nvContentPartPr>
              <p14:xfrm>
                <a:off x="6852449" y="4135362"/>
                <a:ext cx="64080" cy="159840"/>
              </p14:xfrm>
            </p:contentPart>
          </mc:Choice>
          <mc:Fallback xmlns="">
            <p:pic>
              <p:nvPicPr>
                <p:cNvPr id="118" name="Ink 117">
                  <a:extLst>
                    <a:ext uri="{FF2B5EF4-FFF2-40B4-BE49-F238E27FC236}">
                      <a16:creationId xmlns:a16="http://schemas.microsoft.com/office/drawing/2014/main" id="{71B7CBD5-931E-4625-AFEA-46257A62B61E}"/>
                    </a:ext>
                  </a:extLst>
                </p:cNvPr>
                <p:cNvPicPr/>
                <p:nvPr/>
              </p:nvPicPr>
              <p:blipFill>
                <a:blip r:embed="rId151"/>
                <a:stretch>
                  <a:fillRect/>
                </a:stretch>
              </p:blipFill>
              <p:spPr>
                <a:xfrm>
                  <a:off x="6843449" y="4126722"/>
                  <a:ext cx="81720" cy="177480"/>
                </a:xfrm>
                <a:prstGeom prst="rect">
                  <a:avLst/>
                </a:prstGeom>
              </p:spPr>
            </p:pic>
          </mc:Fallback>
        </mc:AlternateContent>
        <mc:AlternateContent xmlns:mc="http://schemas.openxmlformats.org/markup-compatibility/2006" xmlns:p14="http://schemas.microsoft.com/office/powerpoint/2010/main">
          <mc:Choice Requires="p14">
            <p:contentPart p14:bwMode="auto" r:id="rId152">
              <p14:nvContentPartPr>
                <p14:cNvPr id="119" name="Ink 118">
                  <a:extLst>
                    <a:ext uri="{FF2B5EF4-FFF2-40B4-BE49-F238E27FC236}">
                      <a16:creationId xmlns:a16="http://schemas.microsoft.com/office/drawing/2014/main" id="{929FF36D-6134-48DC-8471-F152A672362B}"/>
                    </a:ext>
                  </a:extLst>
                </p14:cNvPr>
                <p14:cNvContentPartPr/>
                <p14:nvPr/>
              </p14:nvContentPartPr>
              <p14:xfrm>
                <a:off x="6969089" y="4204122"/>
                <a:ext cx="138600" cy="101160"/>
              </p14:xfrm>
            </p:contentPart>
          </mc:Choice>
          <mc:Fallback xmlns="">
            <p:pic>
              <p:nvPicPr>
                <p:cNvPr id="119" name="Ink 118">
                  <a:extLst>
                    <a:ext uri="{FF2B5EF4-FFF2-40B4-BE49-F238E27FC236}">
                      <a16:creationId xmlns:a16="http://schemas.microsoft.com/office/drawing/2014/main" id="{929FF36D-6134-48DC-8471-F152A672362B}"/>
                    </a:ext>
                  </a:extLst>
                </p:cNvPr>
                <p:cNvPicPr/>
                <p:nvPr/>
              </p:nvPicPr>
              <p:blipFill>
                <a:blip r:embed="rId153"/>
                <a:stretch>
                  <a:fillRect/>
                </a:stretch>
              </p:blipFill>
              <p:spPr>
                <a:xfrm>
                  <a:off x="6960089" y="4195122"/>
                  <a:ext cx="156240" cy="118800"/>
                </a:xfrm>
                <a:prstGeom prst="rect">
                  <a:avLst/>
                </a:prstGeom>
              </p:spPr>
            </p:pic>
          </mc:Fallback>
        </mc:AlternateContent>
        <mc:AlternateContent xmlns:mc="http://schemas.openxmlformats.org/markup-compatibility/2006" xmlns:p14="http://schemas.microsoft.com/office/powerpoint/2010/main">
          <mc:Choice Requires="p14">
            <p:contentPart p14:bwMode="auto" r:id="rId154">
              <p14:nvContentPartPr>
                <p14:cNvPr id="120" name="Ink 119">
                  <a:extLst>
                    <a:ext uri="{FF2B5EF4-FFF2-40B4-BE49-F238E27FC236}">
                      <a16:creationId xmlns:a16="http://schemas.microsoft.com/office/drawing/2014/main" id="{B112C562-66DA-436A-943E-ECF248D9ED4A}"/>
                    </a:ext>
                  </a:extLst>
                </p14:cNvPr>
                <p14:cNvContentPartPr/>
                <p14:nvPr/>
              </p14:nvContentPartPr>
              <p14:xfrm>
                <a:off x="7171769" y="4168842"/>
                <a:ext cx="172800" cy="99720"/>
              </p14:xfrm>
            </p:contentPart>
          </mc:Choice>
          <mc:Fallback xmlns="">
            <p:pic>
              <p:nvPicPr>
                <p:cNvPr id="120" name="Ink 119">
                  <a:extLst>
                    <a:ext uri="{FF2B5EF4-FFF2-40B4-BE49-F238E27FC236}">
                      <a16:creationId xmlns:a16="http://schemas.microsoft.com/office/drawing/2014/main" id="{B112C562-66DA-436A-943E-ECF248D9ED4A}"/>
                    </a:ext>
                  </a:extLst>
                </p:cNvPr>
                <p:cNvPicPr/>
                <p:nvPr/>
              </p:nvPicPr>
              <p:blipFill>
                <a:blip r:embed="rId155"/>
                <a:stretch>
                  <a:fillRect/>
                </a:stretch>
              </p:blipFill>
              <p:spPr>
                <a:xfrm>
                  <a:off x="7163129" y="4159842"/>
                  <a:ext cx="190440" cy="117360"/>
                </a:xfrm>
                <a:prstGeom prst="rect">
                  <a:avLst/>
                </a:prstGeom>
              </p:spPr>
            </p:pic>
          </mc:Fallback>
        </mc:AlternateContent>
      </p:grpSp>
      <p:grpSp>
        <p:nvGrpSpPr>
          <p:cNvPr id="123" name="Group 122">
            <a:extLst>
              <a:ext uri="{FF2B5EF4-FFF2-40B4-BE49-F238E27FC236}">
                <a16:creationId xmlns:a16="http://schemas.microsoft.com/office/drawing/2014/main" id="{054E2F25-7438-4AB8-8630-B29DB9F185E0}"/>
              </a:ext>
            </a:extLst>
          </p:cNvPr>
          <p:cNvGrpSpPr/>
          <p:nvPr/>
        </p:nvGrpSpPr>
        <p:grpSpPr>
          <a:xfrm>
            <a:off x="3794609" y="5074242"/>
            <a:ext cx="275400" cy="101160"/>
            <a:chOff x="3794609" y="5074242"/>
            <a:chExt cx="275400" cy="101160"/>
          </a:xfrm>
        </p:grpSpPr>
        <mc:AlternateContent xmlns:mc="http://schemas.openxmlformats.org/markup-compatibility/2006" xmlns:p14="http://schemas.microsoft.com/office/powerpoint/2010/main">
          <mc:Choice Requires="p14">
            <p:contentPart p14:bwMode="auto" r:id="rId156">
              <p14:nvContentPartPr>
                <p14:cNvPr id="121" name="Ink 120">
                  <a:extLst>
                    <a:ext uri="{FF2B5EF4-FFF2-40B4-BE49-F238E27FC236}">
                      <a16:creationId xmlns:a16="http://schemas.microsoft.com/office/drawing/2014/main" id="{A1DC4FEB-537A-4891-BFB7-DB14E0DCE46B}"/>
                    </a:ext>
                  </a:extLst>
                </p14:cNvPr>
                <p14:cNvContentPartPr/>
                <p14:nvPr/>
              </p14:nvContentPartPr>
              <p14:xfrm>
                <a:off x="3803609" y="5074242"/>
                <a:ext cx="240480" cy="27720"/>
              </p14:xfrm>
            </p:contentPart>
          </mc:Choice>
          <mc:Fallback xmlns="">
            <p:pic>
              <p:nvPicPr>
                <p:cNvPr id="121" name="Ink 120">
                  <a:extLst>
                    <a:ext uri="{FF2B5EF4-FFF2-40B4-BE49-F238E27FC236}">
                      <a16:creationId xmlns:a16="http://schemas.microsoft.com/office/drawing/2014/main" id="{A1DC4FEB-537A-4891-BFB7-DB14E0DCE46B}"/>
                    </a:ext>
                  </a:extLst>
                </p:cNvPr>
                <p:cNvPicPr/>
                <p:nvPr/>
              </p:nvPicPr>
              <p:blipFill>
                <a:blip r:embed="rId157"/>
                <a:stretch>
                  <a:fillRect/>
                </a:stretch>
              </p:blipFill>
              <p:spPr>
                <a:xfrm>
                  <a:off x="3794969" y="5065602"/>
                  <a:ext cx="258120" cy="45360"/>
                </a:xfrm>
                <a:prstGeom prst="rect">
                  <a:avLst/>
                </a:prstGeom>
              </p:spPr>
            </p:pic>
          </mc:Fallback>
        </mc:AlternateContent>
        <mc:AlternateContent xmlns:mc="http://schemas.openxmlformats.org/markup-compatibility/2006" xmlns:p14="http://schemas.microsoft.com/office/powerpoint/2010/main">
          <mc:Choice Requires="p14">
            <p:contentPart p14:bwMode="auto" r:id="rId158">
              <p14:nvContentPartPr>
                <p14:cNvPr id="122" name="Ink 121">
                  <a:extLst>
                    <a:ext uri="{FF2B5EF4-FFF2-40B4-BE49-F238E27FC236}">
                      <a16:creationId xmlns:a16="http://schemas.microsoft.com/office/drawing/2014/main" id="{3706576D-5BA6-4953-9333-504E86EA2551}"/>
                    </a:ext>
                  </a:extLst>
                </p14:cNvPr>
                <p14:cNvContentPartPr/>
                <p14:nvPr/>
              </p14:nvContentPartPr>
              <p14:xfrm>
                <a:off x="3794609" y="5127882"/>
                <a:ext cx="275400" cy="47520"/>
              </p14:xfrm>
            </p:contentPart>
          </mc:Choice>
          <mc:Fallback xmlns="">
            <p:pic>
              <p:nvPicPr>
                <p:cNvPr id="122" name="Ink 121">
                  <a:extLst>
                    <a:ext uri="{FF2B5EF4-FFF2-40B4-BE49-F238E27FC236}">
                      <a16:creationId xmlns:a16="http://schemas.microsoft.com/office/drawing/2014/main" id="{3706576D-5BA6-4953-9333-504E86EA2551}"/>
                    </a:ext>
                  </a:extLst>
                </p:cNvPr>
                <p:cNvPicPr/>
                <p:nvPr/>
              </p:nvPicPr>
              <p:blipFill>
                <a:blip r:embed="rId159"/>
                <a:stretch>
                  <a:fillRect/>
                </a:stretch>
              </p:blipFill>
              <p:spPr>
                <a:xfrm>
                  <a:off x="3785969" y="5119242"/>
                  <a:ext cx="293040" cy="65160"/>
                </a:xfrm>
                <a:prstGeom prst="rect">
                  <a:avLst/>
                </a:prstGeom>
              </p:spPr>
            </p:pic>
          </mc:Fallback>
        </mc:AlternateContent>
      </p:grpSp>
      <p:grpSp>
        <p:nvGrpSpPr>
          <p:cNvPr id="129" name="Group 128">
            <a:extLst>
              <a:ext uri="{FF2B5EF4-FFF2-40B4-BE49-F238E27FC236}">
                <a16:creationId xmlns:a16="http://schemas.microsoft.com/office/drawing/2014/main" id="{D48EB39B-8D15-47A2-94E2-0F90DF6AC413}"/>
              </a:ext>
            </a:extLst>
          </p:cNvPr>
          <p:cNvGrpSpPr/>
          <p:nvPr/>
        </p:nvGrpSpPr>
        <p:grpSpPr>
          <a:xfrm>
            <a:off x="4311209" y="4932402"/>
            <a:ext cx="294840" cy="223920"/>
            <a:chOff x="4311209" y="4932402"/>
            <a:chExt cx="294840" cy="223920"/>
          </a:xfrm>
        </p:grpSpPr>
        <mc:AlternateContent xmlns:mc="http://schemas.openxmlformats.org/markup-compatibility/2006" xmlns:p14="http://schemas.microsoft.com/office/powerpoint/2010/main">
          <mc:Choice Requires="p14">
            <p:contentPart p14:bwMode="auto" r:id="rId160">
              <p14:nvContentPartPr>
                <p14:cNvPr id="126" name="Ink 125">
                  <a:extLst>
                    <a:ext uri="{FF2B5EF4-FFF2-40B4-BE49-F238E27FC236}">
                      <a16:creationId xmlns:a16="http://schemas.microsoft.com/office/drawing/2014/main" id="{B6664B43-6C64-4054-98C2-F08E9F404FC4}"/>
                    </a:ext>
                  </a:extLst>
                </p14:cNvPr>
                <p14:cNvContentPartPr/>
                <p14:nvPr/>
              </p14:nvContentPartPr>
              <p14:xfrm>
                <a:off x="4311209" y="5021682"/>
                <a:ext cx="99720" cy="134640"/>
              </p14:xfrm>
            </p:contentPart>
          </mc:Choice>
          <mc:Fallback xmlns="">
            <p:pic>
              <p:nvPicPr>
                <p:cNvPr id="126" name="Ink 125">
                  <a:extLst>
                    <a:ext uri="{FF2B5EF4-FFF2-40B4-BE49-F238E27FC236}">
                      <a16:creationId xmlns:a16="http://schemas.microsoft.com/office/drawing/2014/main" id="{B6664B43-6C64-4054-98C2-F08E9F404FC4}"/>
                    </a:ext>
                  </a:extLst>
                </p:cNvPr>
                <p:cNvPicPr/>
                <p:nvPr/>
              </p:nvPicPr>
              <p:blipFill>
                <a:blip r:embed="rId161"/>
                <a:stretch>
                  <a:fillRect/>
                </a:stretch>
              </p:blipFill>
              <p:spPr>
                <a:xfrm>
                  <a:off x="4302209" y="5013042"/>
                  <a:ext cx="117360" cy="152280"/>
                </a:xfrm>
                <a:prstGeom prst="rect">
                  <a:avLst/>
                </a:prstGeom>
              </p:spPr>
            </p:pic>
          </mc:Fallback>
        </mc:AlternateContent>
        <mc:AlternateContent xmlns:mc="http://schemas.openxmlformats.org/markup-compatibility/2006" xmlns:p14="http://schemas.microsoft.com/office/powerpoint/2010/main">
          <mc:Choice Requires="p14">
            <p:contentPart p14:bwMode="auto" r:id="rId162">
              <p14:nvContentPartPr>
                <p14:cNvPr id="127" name="Ink 126">
                  <a:extLst>
                    <a:ext uri="{FF2B5EF4-FFF2-40B4-BE49-F238E27FC236}">
                      <a16:creationId xmlns:a16="http://schemas.microsoft.com/office/drawing/2014/main" id="{5CE69D48-DD1E-4C7A-B798-812552913365}"/>
                    </a:ext>
                  </a:extLst>
                </p14:cNvPr>
                <p14:cNvContentPartPr/>
                <p14:nvPr/>
              </p14:nvContentPartPr>
              <p14:xfrm>
                <a:off x="4311929" y="4932402"/>
                <a:ext cx="73440" cy="67320"/>
              </p14:xfrm>
            </p:contentPart>
          </mc:Choice>
          <mc:Fallback xmlns="">
            <p:pic>
              <p:nvPicPr>
                <p:cNvPr id="127" name="Ink 126">
                  <a:extLst>
                    <a:ext uri="{FF2B5EF4-FFF2-40B4-BE49-F238E27FC236}">
                      <a16:creationId xmlns:a16="http://schemas.microsoft.com/office/drawing/2014/main" id="{5CE69D48-DD1E-4C7A-B798-812552913365}"/>
                    </a:ext>
                  </a:extLst>
                </p:cNvPr>
                <p:cNvPicPr/>
                <p:nvPr/>
              </p:nvPicPr>
              <p:blipFill>
                <a:blip r:embed="rId163"/>
                <a:stretch>
                  <a:fillRect/>
                </a:stretch>
              </p:blipFill>
              <p:spPr>
                <a:xfrm>
                  <a:off x="4303289" y="4923762"/>
                  <a:ext cx="91080" cy="84960"/>
                </a:xfrm>
                <a:prstGeom prst="rect">
                  <a:avLst/>
                </a:prstGeom>
              </p:spPr>
            </p:pic>
          </mc:Fallback>
        </mc:AlternateContent>
        <mc:AlternateContent xmlns:mc="http://schemas.openxmlformats.org/markup-compatibility/2006" xmlns:p14="http://schemas.microsoft.com/office/powerpoint/2010/main">
          <mc:Choice Requires="p14">
            <p:contentPart p14:bwMode="auto" r:id="rId164">
              <p14:nvContentPartPr>
                <p14:cNvPr id="128" name="Ink 127">
                  <a:extLst>
                    <a:ext uri="{FF2B5EF4-FFF2-40B4-BE49-F238E27FC236}">
                      <a16:creationId xmlns:a16="http://schemas.microsoft.com/office/drawing/2014/main" id="{3285D41A-2434-4E6F-A554-9F4ADFE766B7}"/>
                    </a:ext>
                  </a:extLst>
                </p14:cNvPr>
                <p14:cNvContentPartPr/>
                <p14:nvPr/>
              </p14:nvContentPartPr>
              <p14:xfrm>
                <a:off x="4470329" y="4993242"/>
                <a:ext cx="135720" cy="145440"/>
              </p14:xfrm>
            </p:contentPart>
          </mc:Choice>
          <mc:Fallback xmlns="">
            <p:pic>
              <p:nvPicPr>
                <p:cNvPr id="128" name="Ink 127">
                  <a:extLst>
                    <a:ext uri="{FF2B5EF4-FFF2-40B4-BE49-F238E27FC236}">
                      <a16:creationId xmlns:a16="http://schemas.microsoft.com/office/drawing/2014/main" id="{3285D41A-2434-4E6F-A554-9F4ADFE766B7}"/>
                    </a:ext>
                  </a:extLst>
                </p:cNvPr>
                <p:cNvPicPr/>
                <p:nvPr/>
              </p:nvPicPr>
              <p:blipFill>
                <a:blip r:embed="rId165"/>
                <a:stretch>
                  <a:fillRect/>
                </a:stretch>
              </p:blipFill>
              <p:spPr>
                <a:xfrm>
                  <a:off x="4461689" y="4984602"/>
                  <a:ext cx="153360" cy="163080"/>
                </a:xfrm>
                <a:prstGeom prst="rect">
                  <a:avLst/>
                </a:prstGeom>
              </p:spPr>
            </p:pic>
          </mc:Fallback>
        </mc:AlternateContent>
      </p:grpSp>
      <p:grpSp>
        <p:nvGrpSpPr>
          <p:cNvPr id="137" name="Group 136">
            <a:extLst>
              <a:ext uri="{FF2B5EF4-FFF2-40B4-BE49-F238E27FC236}">
                <a16:creationId xmlns:a16="http://schemas.microsoft.com/office/drawing/2014/main" id="{20FE5613-0695-48D8-A3EF-6B75D8CEADD3}"/>
              </a:ext>
            </a:extLst>
          </p:cNvPr>
          <p:cNvGrpSpPr/>
          <p:nvPr/>
        </p:nvGrpSpPr>
        <p:grpSpPr>
          <a:xfrm>
            <a:off x="4654649" y="4874082"/>
            <a:ext cx="801360" cy="385920"/>
            <a:chOff x="4654649" y="4874082"/>
            <a:chExt cx="801360" cy="385920"/>
          </a:xfrm>
        </p:grpSpPr>
        <mc:AlternateContent xmlns:mc="http://schemas.openxmlformats.org/markup-compatibility/2006" xmlns:p14="http://schemas.microsoft.com/office/powerpoint/2010/main">
          <mc:Choice Requires="p14">
            <p:contentPart p14:bwMode="auto" r:id="rId166">
              <p14:nvContentPartPr>
                <p14:cNvPr id="130" name="Ink 129">
                  <a:extLst>
                    <a:ext uri="{FF2B5EF4-FFF2-40B4-BE49-F238E27FC236}">
                      <a16:creationId xmlns:a16="http://schemas.microsoft.com/office/drawing/2014/main" id="{59B5178D-1212-4F57-AEFF-C94B675DCE39}"/>
                    </a:ext>
                  </a:extLst>
                </p14:cNvPr>
                <p14:cNvContentPartPr/>
                <p14:nvPr/>
              </p14:nvContentPartPr>
              <p14:xfrm>
                <a:off x="4654649" y="5091882"/>
                <a:ext cx="1800" cy="9360"/>
              </p14:xfrm>
            </p:contentPart>
          </mc:Choice>
          <mc:Fallback xmlns="">
            <p:pic>
              <p:nvPicPr>
                <p:cNvPr id="130" name="Ink 129">
                  <a:extLst>
                    <a:ext uri="{FF2B5EF4-FFF2-40B4-BE49-F238E27FC236}">
                      <a16:creationId xmlns:a16="http://schemas.microsoft.com/office/drawing/2014/main" id="{59B5178D-1212-4F57-AEFF-C94B675DCE39}"/>
                    </a:ext>
                  </a:extLst>
                </p:cNvPr>
                <p:cNvPicPr/>
                <p:nvPr/>
              </p:nvPicPr>
              <p:blipFill>
                <a:blip r:embed="rId167"/>
                <a:stretch>
                  <a:fillRect/>
                </a:stretch>
              </p:blipFill>
              <p:spPr>
                <a:xfrm>
                  <a:off x="4645649" y="5083242"/>
                  <a:ext cx="19440" cy="27000"/>
                </a:xfrm>
                <a:prstGeom prst="rect">
                  <a:avLst/>
                </a:prstGeom>
              </p:spPr>
            </p:pic>
          </mc:Fallback>
        </mc:AlternateContent>
        <mc:AlternateContent xmlns:mc="http://schemas.openxmlformats.org/markup-compatibility/2006" xmlns:p14="http://schemas.microsoft.com/office/powerpoint/2010/main">
          <mc:Choice Requires="p14">
            <p:contentPart p14:bwMode="auto" r:id="rId168">
              <p14:nvContentPartPr>
                <p14:cNvPr id="131" name="Ink 130">
                  <a:extLst>
                    <a:ext uri="{FF2B5EF4-FFF2-40B4-BE49-F238E27FC236}">
                      <a16:creationId xmlns:a16="http://schemas.microsoft.com/office/drawing/2014/main" id="{0BA105A5-6EDE-4D3A-864F-7CCDA363B54C}"/>
                    </a:ext>
                  </a:extLst>
                </p14:cNvPr>
                <p14:cNvContentPartPr/>
                <p14:nvPr/>
              </p14:nvContentPartPr>
              <p14:xfrm>
                <a:off x="4752569" y="5021682"/>
                <a:ext cx="98640" cy="130680"/>
              </p14:xfrm>
            </p:contentPart>
          </mc:Choice>
          <mc:Fallback xmlns="">
            <p:pic>
              <p:nvPicPr>
                <p:cNvPr id="131" name="Ink 130">
                  <a:extLst>
                    <a:ext uri="{FF2B5EF4-FFF2-40B4-BE49-F238E27FC236}">
                      <a16:creationId xmlns:a16="http://schemas.microsoft.com/office/drawing/2014/main" id="{0BA105A5-6EDE-4D3A-864F-7CCDA363B54C}"/>
                    </a:ext>
                  </a:extLst>
                </p:cNvPr>
                <p:cNvPicPr/>
                <p:nvPr/>
              </p:nvPicPr>
              <p:blipFill>
                <a:blip r:embed="rId169"/>
                <a:stretch>
                  <a:fillRect/>
                </a:stretch>
              </p:blipFill>
              <p:spPr>
                <a:xfrm>
                  <a:off x="4743569" y="5013042"/>
                  <a:ext cx="116280" cy="148320"/>
                </a:xfrm>
                <a:prstGeom prst="rect">
                  <a:avLst/>
                </a:prstGeom>
              </p:spPr>
            </p:pic>
          </mc:Fallback>
        </mc:AlternateContent>
        <mc:AlternateContent xmlns:mc="http://schemas.openxmlformats.org/markup-compatibility/2006" xmlns:p14="http://schemas.microsoft.com/office/powerpoint/2010/main">
          <mc:Choice Requires="p14">
            <p:contentPart p14:bwMode="auto" r:id="rId170">
              <p14:nvContentPartPr>
                <p14:cNvPr id="132" name="Ink 131">
                  <a:extLst>
                    <a:ext uri="{FF2B5EF4-FFF2-40B4-BE49-F238E27FC236}">
                      <a16:creationId xmlns:a16="http://schemas.microsoft.com/office/drawing/2014/main" id="{F1C474FA-6A96-4ABD-AADE-B787809168E6}"/>
                    </a:ext>
                  </a:extLst>
                </p14:cNvPr>
                <p14:cNvContentPartPr/>
                <p14:nvPr/>
              </p14:nvContentPartPr>
              <p14:xfrm>
                <a:off x="4747529" y="4912242"/>
                <a:ext cx="140400" cy="104400"/>
              </p14:xfrm>
            </p:contentPart>
          </mc:Choice>
          <mc:Fallback xmlns="">
            <p:pic>
              <p:nvPicPr>
                <p:cNvPr id="132" name="Ink 131">
                  <a:extLst>
                    <a:ext uri="{FF2B5EF4-FFF2-40B4-BE49-F238E27FC236}">
                      <a16:creationId xmlns:a16="http://schemas.microsoft.com/office/drawing/2014/main" id="{F1C474FA-6A96-4ABD-AADE-B787809168E6}"/>
                    </a:ext>
                  </a:extLst>
                </p:cNvPr>
                <p:cNvPicPr/>
                <p:nvPr/>
              </p:nvPicPr>
              <p:blipFill>
                <a:blip r:embed="rId171"/>
                <a:stretch>
                  <a:fillRect/>
                </a:stretch>
              </p:blipFill>
              <p:spPr>
                <a:xfrm>
                  <a:off x="4738889" y="4903242"/>
                  <a:ext cx="158040" cy="122040"/>
                </a:xfrm>
                <a:prstGeom prst="rect">
                  <a:avLst/>
                </a:prstGeom>
              </p:spPr>
            </p:pic>
          </mc:Fallback>
        </mc:AlternateContent>
        <mc:AlternateContent xmlns:mc="http://schemas.openxmlformats.org/markup-compatibility/2006" xmlns:p14="http://schemas.microsoft.com/office/powerpoint/2010/main">
          <mc:Choice Requires="p14">
            <p:contentPart p14:bwMode="auto" r:id="rId172">
              <p14:nvContentPartPr>
                <p14:cNvPr id="133" name="Ink 132">
                  <a:extLst>
                    <a:ext uri="{FF2B5EF4-FFF2-40B4-BE49-F238E27FC236}">
                      <a16:creationId xmlns:a16="http://schemas.microsoft.com/office/drawing/2014/main" id="{689F7637-B152-47A3-8026-B13818EFE011}"/>
                    </a:ext>
                  </a:extLst>
                </p14:cNvPr>
                <p14:cNvContentPartPr/>
                <p14:nvPr/>
              </p14:nvContentPartPr>
              <p14:xfrm>
                <a:off x="4894409" y="5025642"/>
                <a:ext cx="135720" cy="90360"/>
              </p14:xfrm>
            </p:contentPart>
          </mc:Choice>
          <mc:Fallback xmlns="">
            <p:pic>
              <p:nvPicPr>
                <p:cNvPr id="133" name="Ink 132">
                  <a:extLst>
                    <a:ext uri="{FF2B5EF4-FFF2-40B4-BE49-F238E27FC236}">
                      <a16:creationId xmlns:a16="http://schemas.microsoft.com/office/drawing/2014/main" id="{689F7637-B152-47A3-8026-B13818EFE011}"/>
                    </a:ext>
                  </a:extLst>
                </p:cNvPr>
                <p:cNvPicPr/>
                <p:nvPr/>
              </p:nvPicPr>
              <p:blipFill>
                <a:blip r:embed="rId173"/>
                <a:stretch>
                  <a:fillRect/>
                </a:stretch>
              </p:blipFill>
              <p:spPr>
                <a:xfrm>
                  <a:off x="4885409" y="5016642"/>
                  <a:ext cx="153360" cy="108000"/>
                </a:xfrm>
                <a:prstGeom prst="rect">
                  <a:avLst/>
                </a:prstGeom>
              </p:spPr>
            </p:pic>
          </mc:Fallback>
        </mc:AlternateContent>
        <mc:AlternateContent xmlns:mc="http://schemas.openxmlformats.org/markup-compatibility/2006" xmlns:p14="http://schemas.microsoft.com/office/powerpoint/2010/main">
          <mc:Choice Requires="p14">
            <p:contentPart p14:bwMode="auto" r:id="rId174">
              <p14:nvContentPartPr>
                <p14:cNvPr id="134" name="Ink 133">
                  <a:extLst>
                    <a:ext uri="{FF2B5EF4-FFF2-40B4-BE49-F238E27FC236}">
                      <a16:creationId xmlns:a16="http://schemas.microsoft.com/office/drawing/2014/main" id="{9D77C40F-3517-4991-B3ED-D66A240B7A4C}"/>
                    </a:ext>
                  </a:extLst>
                </p14:cNvPr>
                <p14:cNvContentPartPr/>
                <p14:nvPr/>
              </p14:nvContentPartPr>
              <p14:xfrm>
                <a:off x="5224889" y="4933842"/>
                <a:ext cx="69480" cy="326160"/>
              </p14:xfrm>
            </p:contentPart>
          </mc:Choice>
          <mc:Fallback xmlns="">
            <p:pic>
              <p:nvPicPr>
                <p:cNvPr id="134" name="Ink 133">
                  <a:extLst>
                    <a:ext uri="{FF2B5EF4-FFF2-40B4-BE49-F238E27FC236}">
                      <a16:creationId xmlns:a16="http://schemas.microsoft.com/office/drawing/2014/main" id="{9D77C40F-3517-4991-B3ED-D66A240B7A4C}"/>
                    </a:ext>
                  </a:extLst>
                </p:cNvPr>
                <p:cNvPicPr/>
                <p:nvPr/>
              </p:nvPicPr>
              <p:blipFill>
                <a:blip r:embed="rId175"/>
                <a:stretch>
                  <a:fillRect/>
                </a:stretch>
              </p:blipFill>
              <p:spPr>
                <a:xfrm>
                  <a:off x="5216249" y="4924842"/>
                  <a:ext cx="87120" cy="343800"/>
                </a:xfrm>
                <a:prstGeom prst="rect">
                  <a:avLst/>
                </a:prstGeom>
              </p:spPr>
            </p:pic>
          </mc:Fallback>
        </mc:AlternateContent>
        <mc:AlternateContent xmlns:mc="http://schemas.openxmlformats.org/markup-compatibility/2006" xmlns:p14="http://schemas.microsoft.com/office/powerpoint/2010/main">
          <mc:Choice Requires="p14">
            <p:contentPart p14:bwMode="auto" r:id="rId176">
              <p14:nvContentPartPr>
                <p14:cNvPr id="135" name="Ink 134">
                  <a:extLst>
                    <a:ext uri="{FF2B5EF4-FFF2-40B4-BE49-F238E27FC236}">
                      <a16:creationId xmlns:a16="http://schemas.microsoft.com/office/drawing/2014/main" id="{61A4392C-F92F-4F8C-9227-518804D98124}"/>
                    </a:ext>
                  </a:extLst>
                </p14:cNvPr>
                <p14:cNvContentPartPr/>
                <p14:nvPr/>
              </p14:nvContentPartPr>
              <p14:xfrm>
                <a:off x="5021489" y="4874082"/>
                <a:ext cx="137160" cy="57960"/>
              </p14:xfrm>
            </p:contentPart>
          </mc:Choice>
          <mc:Fallback xmlns="">
            <p:pic>
              <p:nvPicPr>
                <p:cNvPr id="135" name="Ink 134">
                  <a:extLst>
                    <a:ext uri="{FF2B5EF4-FFF2-40B4-BE49-F238E27FC236}">
                      <a16:creationId xmlns:a16="http://schemas.microsoft.com/office/drawing/2014/main" id="{61A4392C-F92F-4F8C-9227-518804D98124}"/>
                    </a:ext>
                  </a:extLst>
                </p:cNvPr>
                <p:cNvPicPr/>
                <p:nvPr/>
              </p:nvPicPr>
              <p:blipFill>
                <a:blip r:embed="rId177"/>
                <a:stretch>
                  <a:fillRect/>
                </a:stretch>
              </p:blipFill>
              <p:spPr>
                <a:xfrm>
                  <a:off x="5012849" y="4865082"/>
                  <a:ext cx="154800" cy="75600"/>
                </a:xfrm>
                <a:prstGeom prst="rect">
                  <a:avLst/>
                </a:prstGeom>
              </p:spPr>
            </p:pic>
          </mc:Fallback>
        </mc:AlternateContent>
        <mc:AlternateContent xmlns:mc="http://schemas.openxmlformats.org/markup-compatibility/2006" xmlns:p14="http://schemas.microsoft.com/office/powerpoint/2010/main">
          <mc:Choice Requires="p14">
            <p:contentPart p14:bwMode="auto" r:id="rId178">
              <p14:nvContentPartPr>
                <p14:cNvPr id="136" name="Ink 135">
                  <a:extLst>
                    <a:ext uri="{FF2B5EF4-FFF2-40B4-BE49-F238E27FC236}">
                      <a16:creationId xmlns:a16="http://schemas.microsoft.com/office/drawing/2014/main" id="{BB378D12-3DD0-49FC-A810-7E0ED09EC422}"/>
                    </a:ext>
                  </a:extLst>
                </p14:cNvPr>
                <p14:cNvContentPartPr/>
                <p14:nvPr/>
              </p14:nvContentPartPr>
              <p14:xfrm>
                <a:off x="5314169" y="5094402"/>
                <a:ext cx="141840" cy="104760"/>
              </p14:xfrm>
            </p:contentPart>
          </mc:Choice>
          <mc:Fallback xmlns="">
            <p:pic>
              <p:nvPicPr>
                <p:cNvPr id="136" name="Ink 135">
                  <a:extLst>
                    <a:ext uri="{FF2B5EF4-FFF2-40B4-BE49-F238E27FC236}">
                      <a16:creationId xmlns:a16="http://schemas.microsoft.com/office/drawing/2014/main" id="{BB378D12-3DD0-49FC-A810-7E0ED09EC422}"/>
                    </a:ext>
                  </a:extLst>
                </p:cNvPr>
                <p:cNvPicPr/>
                <p:nvPr/>
              </p:nvPicPr>
              <p:blipFill>
                <a:blip r:embed="rId179"/>
                <a:stretch>
                  <a:fillRect/>
                </a:stretch>
              </p:blipFill>
              <p:spPr>
                <a:xfrm>
                  <a:off x="5305529" y="5085762"/>
                  <a:ext cx="159480" cy="122400"/>
                </a:xfrm>
                <a:prstGeom prst="rect">
                  <a:avLst/>
                </a:prstGeom>
              </p:spPr>
            </p:pic>
          </mc:Fallback>
        </mc:AlternateContent>
      </p:grpSp>
      <p:grpSp>
        <p:nvGrpSpPr>
          <p:cNvPr id="140" name="Group 139">
            <a:extLst>
              <a:ext uri="{FF2B5EF4-FFF2-40B4-BE49-F238E27FC236}">
                <a16:creationId xmlns:a16="http://schemas.microsoft.com/office/drawing/2014/main" id="{9CA98CB1-3240-40D1-A440-950BD1D20956}"/>
              </a:ext>
            </a:extLst>
          </p:cNvPr>
          <p:cNvGrpSpPr/>
          <p:nvPr/>
        </p:nvGrpSpPr>
        <p:grpSpPr>
          <a:xfrm>
            <a:off x="3865169" y="4850322"/>
            <a:ext cx="177840" cy="150840"/>
            <a:chOff x="3865169" y="4850322"/>
            <a:chExt cx="177840" cy="150840"/>
          </a:xfrm>
        </p:grpSpPr>
        <mc:AlternateContent xmlns:mc="http://schemas.openxmlformats.org/markup-compatibility/2006" xmlns:p14="http://schemas.microsoft.com/office/powerpoint/2010/main">
          <mc:Choice Requires="p14">
            <p:contentPart p14:bwMode="auto" r:id="rId180">
              <p14:nvContentPartPr>
                <p14:cNvPr id="138" name="Ink 137">
                  <a:extLst>
                    <a:ext uri="{FF2B5EF4-FFF2-40B4-BE49-F238E27FC236}">
                      <a16:creationId xmlns:a16="http://schemas.microsoft.com/office/drawing/2014/main" id="{E9312547-ADB1-4927-9605-D78466A13FE9}"/>
                    </a:ext>
                  </a:extLst>
                </p14:cNvPr>
                <p14:cNvContentPartPr/>
                <p14:nvPr/>
              </p14:nvContentPartPr>
              <p14:xfrm>
                <a:off x="3865169" y="4921602"/>
                <a:ext cx="177840" cy="14040"/>
              </p14:xfrm>
            </p:contentPart>
          </mc:Choice>
          <mc:Fallback xmlns="">
            <p:pic>
              <p:nvPicPr>
                <p:cNvPr id="138" name="Ink 137">
                  <a:extLst>
                    <a:ext uri="{FF2B5EF4-FFF2-40B4-BE49-F238E27FC236}">
                      <a16:creationId xmlns:a16="http://schemas.microsoft.com/office/drawing/2014/main" id="{E9312547-ADB1-4927-9605-D78466A13FE9}"/>
                    </a:ext>
                  </a:extLst>
                </p:cNvPr>
                <p:cNvPicPr/>
                <p:nvPr/>
              </p:nvPicPr>
              <p:blipFill>
                <a:blip r:embed="rId181"/>
                <a:stretch>
                  <a:fillRect/>
                </a:stretch>
              </p:blipFill>
              <p:spPr>
                <a:xfrm>
                  <a:off x="3856529" y="4912962"/>
                  <a:ext cx="195480" cy="31680"/>
                </a:xfrm>
                <a:prstGeom prst="rect">
                  <a:avLst/>
                </a:prstGeom>
              </p:spPr>
            </p:pic>
          </mc:Fallback>
        </mc:AlternateContent>
        <mc:AlternateContent xmlns:mc="http://schemas.openxmlformats.org/markup-compatibility/2006" xmlns:p14="http://schemas.microsoft.com/office/powerpoint/2010/main">
          <mc:Choice Requires="p14">
            <p:contentPart p14:bwMode="auto" r:id="rId182">
              <p14:nvContentPartPr>
                <p14:cNvPr id="139" name="Ink 138">
                  <a:extLst>
                    <a:ext uri="{FF2B5EF4-FFF2-40B4-BE49-F238E27FC236}">
                      <a16:creationId xmlns:a16="http://schemas.microsoft.com/office/drawing/2014/main" id="{A07221FE-7D41-4CDF-A9EB-9BBBFCF79759}"/>
                    </a:ext>
                  </a:extLst>
                </p14:cNvPr>
                <p14:cNvContentPartPr/>
                <p14:nvPr/>
              </p14:nvContentPartPr>
              <p14:xfrm>
                <a:off x="3932129" y="4850322"/>
                <a:ext cx="14760" cy="150840"/>
              </p14:xfrm>
            </p:contentPart>
          </mc:Choice>
          <mc:Fallback xmlns="">
            <p:pic>
              <p:nvPicPr>
                <p:cNvPr id="139" name="Ink 138">
                  <a:extLst>
                    <a:ext uri="{FF2B5EF4-FFF2-40B4-BE49-F238E27FC236}">
                      <a16:creationId xmlns:a16="http://schemas.microsoft.com/office/drawing/2014/main" id="{A07221FE-7D41-4CDF-A9EB-9BBBFCF79759}"/>
                    </a:ext>
                  </a:extLst>
                </p:cNvPr>
                <p:cNvPicPr/>
                <p:nvPr/>
              </p:nvPicPr>
              <p:blipFill>
                <a:blip r:embed="rId183"/>
                <a:stretch>
                  <a:fillRect/>
                </a:stretch>
              </p:blipFill>
              <p:spPr>
                <a:xfrm>
                  <a:off x="3923129" y="4841682"/>
                  <a:ext cx="32400" cy="1684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84">
            <p14:nvContentPartPr>
              <p14:cNvPr id="141" name="Ink 140">
                <a:extLst>
                  <a:ext uri="{FF2B5EF4-FFF2-40B4-BE49-F238E27FC236}">
                    <a16:creationId xmlns:a16="http://schemas.microsoft.com/office/drawing/2014/main" id="{A7820064-9A86-4430-8532-8EB42BAD52D7}"/>
                  </a:ext>
                </a:extLst>
              </p14:cNvPr>
              <p14:cNvContentPartPr/>
              <p14:nvPr/>
            </p14:nvContentPartPr>
            <p14:xfrm>
              <a:off x="3820169" y="1728042"/>
              <a:ext cx="360" cy="360"/>
            </p14:xfrm>
          </p:contentPart>
        </mc:Choice>
        <mc:Fallback xmlns="">
          <p:pic>
            <p:nvPicPr>
              <p:cNvPr id="141" name="Ink 140">
                <a:extLst>
                  <a:ext uri="{FF2B5EF4-FFF2-40B4-BE49-F238E27FC236}">
                    <a16:creationId xmlns:a16="http://schemas.microsoft.com/office/drawing/2014/main" id="{A7820064-9A86-4430-8532-8EB42BAD52D7}"/>
                  </a:ext>
                </a:extLst>
              </p:cNvPr>
              <p:cNvPicPr/>
              <p:nvPr/>
            </p:nvPicPr>
            <p:blipFill>
              <a:blip r:embed="rId185"/>
              <a:stretch>
                <a:fillRect/>
              </a:stretch>
            </p:blipFill>
            <p:spPr>
              <a:xfrm>
                <a:off x="3815849" y="1723722"/>
                <a:ext cx="9000" cy="9000"/>
              </a:xfrm>
              <a:prstGeom prst="rect">
                <a:avLst/>
              </a:prstGeom>
            </p:spPr>
          </p:pic>
        </mc:Fallback>
      </mc:AlternateContent>
      <p:grpSp>
        <p:nvGrpSpPr>
          <p:cNvPr id="187" name="Group 186">
            <a:extLst>
              <a:ext uri="{FF2B5EF4-FFF2-40B4-BE49-F238E27FC236}">
                <a16:creationId xmlns:a16="http://schemas.microsoft.com/office/drawing/2014/main" id="{B43E1F51-2AB9-435B-94B9-EA54E8EF72DA}"/>
              </a:ext>
            </a:extLst>
          </p:cNvPr>
          <p:cNvGrpSpPr/>
          <p:nvPr/>
        </p:nvGrpSpPr>
        <p:grpSpPr>
          <a:xfrm>
            <a:off x="3708569" y="1895802"/>
            <a:ext cx="775440" cy="264600"/>
            <a:chOff x="3708569" y="1895802"/>
            <a:chExt cx="775440" cy="264600"/>
          </a:xfrm>
        </p:grpSpPr>
        <mc:AlternateContent xmlns:mc="http://schemas.openxmlformats.org/markup-compatibility/2006" xmlns:p14="http://schemas.microsoft.com/office/powerpoint/2010/main">
          <mc:Choice Requires="p14">
            <p:contentPart p14:bwMode="auto" r:id="rId186">
              <p14:nvContentPartPr>
                <p14:cNvPr id="11" name="Ink 10">
                  <a:extLst>
                    <a:ext uri="{FF2B5EF4-FFF2-40B4-BE49-F238E27FC236}">
                      <a16:creationId xmlns:a16="http://schemas.microsoft.com/office/drawing/2014/main" id="{0524933E-A103-4F55-A8EB-84FFB2EA4153}"/>
                    </a:ext>
                  </a:extLst>
                </p14:cNvPr>
                <p14:cNvContentPartPr/>
                <p14:nvPr/>
              </p14:nvContentPartPr>
              <p14:xfrm>
                <a:off x="4352969" y="1977162"/>
                <a:ext cx="131040" cy="84600"/>
              </p14:xfrm>
            </p:contentPart>
          </mc:Choice>
          <mc:Fallback xmlns="">
            <p:pic>
              <p:nvPicPr>
                <p:cNvPr id="11" name="Ink 10">
                  <a:extLst>
                    <a:ext uri="{FF2B5EF4-FFF2-40B4-BE49-F238E27FC236}">
                      <a16:creationId xmlns:a16="http://schemas.microsoft.com/office/drawing/2014/main" id="{0524933E-A103-4F55-A8EB-84FFB2EA4153}"/>
                    </a:ext>
                  </a:extLst>
                </p:cNvPr>
                <p:cNvPicPr/>
                <p:nvPr/>
              </p:nvPicPr>
              <p:blipFill>
                <a:blip r:embed="rId187"/>
                <a:stretch>
                  <a:fillRect/>
                </a:stretch>
              </p:blipFill>
              <p:spPr>
                <a:xfrm>
                  <a:off x="4343969" y="1968522"/>
                  <a:ext cx="148680" cy="102240"/>
                </a:xfrm>
                <a:prstGeom prst="rect">
                  <a:avLst/>
                </a:prstGeom>
              </p:spPr>
            </p:pic>
          </mc:Fallback>
        </mc:AlternateContent>
        <mc:AlternateContent xmlns:mc="http://schemas.openxmlformats.org/markup-compatibility/2006" xmlns:p14="http://schemas.microsoft.com/office/powerpoint/2010/main">
          <mc:Choice Requires="p14">
            <p:contentPart p14:bwMode="auto" r:id="rId188">
              <p14:nvContentPartPr>
                <p14:cNvPr id="3" name="Ink 2">
                  <a:extLst>
                    <a:ext uri="{FF2B5EF4-FFF2-40B4-BE49-F238E27FC236}">
                      <a16:creationId xmlns:a16="http://schemas.microsoft.com/office/drawing/2014/main" id="{C646F9D0-C5D4-4427-AB7A-F981739AC505}"/>
                    </a:ext>
                  </a:extLst>
                </p14:cNvPr>
                <p14:cNvContentPartPr/>
                <p14:nvPr/>
              </p14:nvContentPartPr>
              <p14:xfrm>
                <a:off x="3708569" y="1895802"/>
                <a:ext cx="143280" cy="231480"/>
              </p14:xfrm>
            </p:contentPart>
          </mc:Choice>
          <mc:Fallback xmlns="">
            <p:pic>
              <p:nvPicPr>
                <p:cNvPr id="3" name="Ink 2">
                  <a:extLst>
                    <a:ext uri="{FF2B5EF4-FFF2-40B4-BE49-F238E27FC236}">
                      <a16:creationId xmlns:a16="http://schemas.microsoft.com/office/drawing/2014/main" id="{C646F9D0-C5D4-4427-AB7A-F981739AC505}"/>
                    </a:ext>
                  </a:extLst>
                </p:cNvPr>
                <p:cNvPicPr/>
                <p:nvPr/>
              </p:nvPicPr>
              <p:blipFill>
                <a:blip r:embed="rId189"/>
                <a:stretch>
                  <a:fillRect/>
                </a:stretch>
              </p:blipFill>
              <p:spPr>
                <a:xfrm>
                  <a:off x="3699929" y="1887162"/>
                  <a:ext cx="160920" cy="249120"/>
                </a:xfrm>
                <a:prstGeom prst="rect">
                  <a:avLst/>
                </a:prstGeom>
              </p:spPr>
            </p:pic>
          </mc:Fallback>
        </mc:AlternateContent>
        <mc:AlternateContent xmlns:mc="http://schemas.openxmlformats.org/markup-compatibility/2006" xmlns:p14="http://schemas.microsoft.com/office/powerpoint/2010/main">
          <mc:Choice Requires="p14">
            <p:contentPart p14:bwMode="auto" r:id="rId190">
              <p14:nvContentPartPr>
                <p14:cNvPr id="5" name="Ink 4">
                  <a:extLst>
                    <a:ext uri="{FF2B5EF4-FFF2-40B4-BE49-F238E27FC236}">
                      <a16:creationId xmlns:a16="http://schemas.microsoft.com/office/drawing/2014/main" id="{EFD7AE53-21E1-41C5-BDD4-C8B56DB4E799}"/>
                    </a:ext>
                  </a:extLst>
                </p14:cNvPr>
                <p14:cNvContentPartPr/>
                <p14:nvPr/>
              </p14:nvContentPartPr>
              <p14:xfrm>
                <a:off x="3859049" y="1955922"/>
                <a:ext cx="123120" cy="142920"/>
              </p14:xfrm>
            </p:contentPart>
          </mc:Choice>
          <mc:Fallback xmlns="">
            <p:pic>
              <p:nvPicPr>
                <p:cNvPr id="5" name="Ink 4">
                  <a:extLst>
                    <a:ext uri="{FF2B5EF4-FFF2-40B4-BE49-F238E27FC236}">
                      <a16:creationId xmlns:a16="http://schemas.microsoft.com/office/drawing/2014/main" id="{EFD7AE53-21E1-41C5-BDD4-C8B56DB4E799}"/>
                    </a:ext>
                  </a:extLst>
                </p:cNvPr>
                <p:cNvPicPr/>
                <p:nvPr/>
              </p:nvPicPr>
              <p:blipFill>
                <a:blip r:embed="rId191"/>
                <a:stretch>
                  <a:fillRect/>
                </a:stretch>
              </p:blipFill>
              <p:spPr>
                <a:xfrm>
                  <a:off x="3850409" y="1947282"/>
                  <a:ext cx="140760" cy="160560"/>
                </a:xfrm>
                <a:prstGeom prst="rect">
                  <a:avLst/>
                </a:prstGeom>
              </p:spPr>
            </p:pic>
          </mc:Fallback>
        </mc:AlternateContent>
        <mc:AlternateContent xmlns:mc="http://schemas.openxmlformats.org/markup-compatibility/2006" xmlns:p14="http://schemas.microsoft.com/office/powerpoint/2010/main">
          <mc:Choice Requires="p14">
            <p:contentPart p14:bwMode="auto" r:id="rId192">
              <p14:nvContentPartPr>
                <p14:cNvPr id="7" name="Ink 6">
                  <a:extLst>
                    <a:ext uri="{FF2B5EF4-FFF2-40B4-BE49-F238E27FC236}">
                      <a16:creationId xmlns:a16="http://schemas.microsoft.com/office/drawing/2014/main" id="{9C411E72-1CFE-4227-AE7F-A789E7FCC667}"/>
                    </a:ext>
                  </a:extLst>
                </p14:cNvPr>
                <p14:cNvContentPartPr/>
                <p14:nvPr/>
              </p14:nvContentPartPr>
              <p14:xfrm>
                <a:off x="3979289" y="2076882"/>
                <a:ext cx="24480" cy="83520"/>
              </p14:xfrm>
            </p:contentPart>
          </mc:Choice>
          <mc:Fallback xmlns="">
            <p:pic>
              <p:nvPicPr>
                <p:cNvPr id="7" name="Ink 6">
                  <a:extLst>
                    <a:ext uri="{FF2B5EF4-FFF2-40B4-BE49-F238E27FC236}">
                      <a16:creationId xmlns:a16="http://schemas.microsoft.com/office/drawing/2014/main" id="{9C411E72-1CFE-4227-AE7F-A789E7FCC667}"/>
                    </a:ext>
                  </a:extLst>
                </p:cNvPr>
                <p:cNvPicPr/>
                <p:nvPr/>
              </p:nvPicPr>
              <p:blipFill>
                <a:blip r:embed="rId193"/>
                <a:stretch>
                  <a:fillRect/>
                </a:stretch>
              </p:blipFill>
              <p:spPr>
                <a:xfrm>
                  <a:off x="3970289" y="2068242"/>
                  <a:ext cx="42120" cy="101160"/>
                </a:xfrm>
                <a:prstGeom prst="rect">
                  <a:avLst/>
                </a:prstGeom>
              </p:spPr>
            </p:pic>
          </mc:Fallback>
        </mc:AlternateContent>
        <mc:AlternateContent xmlns:mc="http://schemas.openxmlformats.org/markup-compatibility/2006" xmlns:p14="http://schemas.microsoft.com/office/powerpoint/2010/main">
          <mc:Choice Requires="p14">
            <p:contentPart p14:bwMode="auto" r:id="rId194">
              <p14:nvContentPartPr>
                <p14:cNvPr id="184" name="Ink 183">
                  <a:extLst>
                    <a:ext uri="{FF2B5EF4-FFF2-40B4-BE49-F238E27FC236}">
                      <a16:creationId xmlns:a16="http://schemas.microsoft.com/office/drawing/2014/main" id="{20BA1072-4F77-4420-ABC9-B69CBAE489B5}"/>
                    </a:ext>
                  </a:extLst>
                </p14:cNvPr>
                <p14:cNvContentPartPr/>
                <p14:nvPr/>
              </p14:nvContentPartPr>
              <p14:xfrm>
                <a:off x="4031129" y="1994802"/>
                <a:ext cx="110520" cy="111960"/>
              </p14:xfrm>
            </p:contentPart>
          </mc:Choice>
          <mc:Fallback xmlns="">
            <p:pic>
              <p:nvPicPr>
                <p:cNvPr id="184" name="Ink 183">
                  <a:extLst>
                    <a:ext uri="{FF2B5EF4-FFF2-40B4-BE49-F238E27FC236}">
                      <a16:creationId xmlns:a16="http://schemas.microsoft.com/office/drawing/2014/main" id="{20BA1072-4F77-4420-ABC9-B69CBAE489B5}"/>
                    </a:ext>
                  </a:extLst>
                </p:cNvPr>
                <p:cNvPicPr/>
                <p:nvPr/>
              </p:nvPicPr>
              <p:blipFill>
                <a:blip r:embed="rId195"/>
                <a:stretch>
                  <a:fillRect/>
                </a:stretch>
              </p:blipFill>
              <p:spPr>
                <a:xfrm>
                  <a:off x="4022129" y="1985802"/>
                  <a:ext cx="128160" cy="129600"/>
                </a:xfrm>
                <a:prstGeom prst="rect">
                  <a:avLst/>
                </a:prstGeom>
              </p:spPr>
            </p:pic>
          </mc:Fallback>
        </mc:AlternateContent>
        <mc:AlternateContent xmlns:mc="http://schemas.openxmlformats.org/markup-compatibility/2006" xmlns:p14="http://schemas.microsoft.com/office/powerpoint/2010/main">
          <mc:Choice Requires="p14">
            <p:contentPart p14:bwMode="auto" r:id="rId196">
              <p14:nvContentPartPr>
                <p14:cNvPr id="186" name="Ink 185">
                  <a:extLst>
                    <a:ext uri="{FF2B5EF4-FFF2-40B4-BE49-F238E27FC236}">
                      <a16:creationId xmlns:a16="http://schemas.microsoft.com/office/drawing/2014/main" id="{53B86B69-55DD-4660-A712-17B4C686BD15}"/>
                    </a:ext>
                  </a:extLst>
                </p14:cNvPr>
                <p14:cNvContentPartPr/>
                <p14:nvPr/>
              </p14:nvContentPartPr>
              <p14:xfrm>
                <a:off x="4162889" y="2019642"/>
                <a:ext cx="102240" cy="69840"/>
              </p14:xfrm>
            </p:contentPart>
          </mc:Choice>
          <mc:Fallback xmlns="">
            <p:pic>
              <p:nvPicPr>
                <p:cNvPr id="186" name="Ink 185">
                  <a:extLst>
                    <a:ext uri="{FF2B5EF4-FFF2-40B4-BE49-F238E27FC236}">
                      <a16:creationId xmlns:a16="http://schemas.microsoft.com/office/drawing/2014/main" id="{53B86B69-55DD-4660-A712-17B4C686BD15}"/>
                    </a:ext>
                  </a:extLst>
                </p:cNvPr>
                <p:cNvPicPr/>
                <p:nvPr/>
              </p:nvPicPr>
              <p:blipFill>
                <a:blip r:embed="rId197"/>
                <a:stretch>
                  <a:fillRect/>
                </a:stretch>
              </p:blipFill>
              <p:spPr>
                <a:xfrm>
                  <a:off x="4154249" y="2011002"/>
                  <a:ext cx="119880" cy="874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98">
            <p14:nvContentPartPr>
              <p14:cNvPr id="188" name="Ink 187">
                <a:extLst>
                  <a:ext uri="{FF2B5EF4-FFF2-40B4-BE49-F238E27FC236}">
                    <a16:creationId xmlns:a16="http://schemas.microsoft.com/office/drawing/2014/main" id="{8C29F1EF-F942-4350-B624-9C0D8CECC122}"/>
                  </a:ext>
                </a:extLst>
              </p14:cNvPr>
              <p14:cNvContentPartPr/>
              <p14:nvPr/>
            </p14:nvContentPartPr>
            <p14:xfrm>
              <a:off x="3647729" y="2235282"/>
              <a:ext cx="1847160" cy="87840"/>
            </p14:xfrm>
          </p:contentPart>
        </mc:Choice>
        <mc:Fallback xmlns="">
          <p:pic>
            <p:nvPicPr>
              <p:cNvPr id="188" name="Ink 187">
                <a:extLst>
                  <a:ext uri="{FF2B5EF4-FFF2-40B4-BE49-F238E27FC236}">
                    <a16:creationId xmlns:a16="http://schemas.microsoft.com/office/drawing/2014/main" id="{8C29F1EF-F942-4350-B624-9C0D8CECC122}"/>
                  </a:ext>
                </a:extLst>
              </p:cNvPr>
              <p:cNvPicPr/>
              <p:nvPr/>
            </p:nvPicPr>
            <p:blipFill>
              <a:blip r:embed="rId199"/>
              <a:stretch>
                <a:fillRect/>
              </a:stretch>
            </p:blipFill>
            <p:spPr>
              <a:xfrm>
                <a:off x="3639089" y="2226642"/>
                <a:ext cx="1864800" cy="105480"/>
              </a:xfrm>
              <a:prstGeom prst="rect">
                <a:avLst/>
              </a:prstGeom>
            </p:spPr>
          </p:pic>
        </mc:Fallback>
      </mc:AlternateContent>
      <mc:AlternateContent xmlns:mc="http://schemas.openxmlformats.org/markup-compatibility/2006" xmlns:p14="http://schemas.microsoft.com/office/powerpoint/2010/main">
        <mc:Choice Requires="p14">
          <p:contentPart p14:bwMode="auto" r:id="rId200">
            <p14:nvContentPartPr>
              <p14:cNvPr id="58" name="Ink 57">
                <a:extLst>
                  <a:ext uri="{FF2B5EF4-FFF2-40B4-BE49-F238E27FC236}">
                    <a16:creationId xmlns:a16="http://schemas.microsoft.com/office/drawing/2014/main" id="{00525CBB-7A0E-4B39-B1E1-5A857D87E288}"/>
                  </a:ext>
                </a:extLst>
              </p14:cNvPr>
              <p14:cNvContentPartPr/>
              <p14:nvPr/>
            </p14:nvContentPartPr>
            <p14:xfrm>
              <a:off x="7607009" y="2084442"/>
              <a:ext cx="94320" cy="139320"/>
            </p14:xfrm>
          </p:contentPart>
        </mc:Choice>
        <mc:Fallback xmlns="">
          <p:pic>
            <p:nvPicPr>
              <p:cNvPr id="58" name="Ink 57">
                <a:extLst>
                  <a:ext uri="{FF2B5EF4-FFF2-40B4-BE49-F238E27FC236}">
                    <a16:creationId xmlns:a16="http://schemas.microsoft.com/office/drawing/2014/main" id="{00525CBB-7A0E-4B39-B1E1-5A857D87E288}"/>
                  </a:ext>
                </a:extLst>
              </p:cNvPr>
              <p:cNvPicPr/>
              <p:nvPr/>
            </p:nvPicPr>
            <p:blipFill>
              <a:blip r:embed="rId201"/>
              <a:stretch>
                <a:fillRect/>
              </a:stretch>
            </p:blipFill>
            <p:spPr>
              <a:xfrm>
                <a:off x="7598369" y="2075802"/>
                <a:ext cx="111960" cy="156960"/>
              </a:xfrm>
              <a:prstGeom prst="rect">
                <a:avLst/>
              </a:prstGeom>
            </p:spPr>
          </p:pic>
        </mc:Fallback>
      </mc:AlternateContent>
      <mc:AlternateContent xmlns:mc="http://schemas.openxmlformats.org/markup-compatibility/2006" xmlns:p14="http://schemas.microsoft.com/office/powerpoint/2010/main">
        <mc:Choice Requires="p14">
          <p:contentPart p14:bwMode="auto" r:id="rId202">
            <p14:nvContentPartPr>
              <p14:cNvPr id="59" name="Ink 58">
                <a:extLst>
                  <a:ext uri="{FF2B5EF4-FFF2-40B4-BE49-F238E27FC236}">
                    <a16:creationId xmlns:a16="http://schemas.microsoft.com/office/drawing/2014/main" id="{8C74EBB7-1FF2-4186-9074-8D9373FC7CAC}"/>
                  </a:ext>
                </a:extLst>
              </p14:cNvPr>
              <p14:cNvContentPartPr/>
              <p14:nvPr/>
            </p14:nvContentPartPr>
            <p14:xfrm>
              <a:off x="7588289" y="1998762"/>
              <a:ext cx="154080" cy="89280"/>
            </p14:xfrm>
          </p:contentPart>
        </mc:Choice>
        <mc:Fallback xmlns="">
          <p:pic>
            <p:nvPicPr>
              <p:cNvPr id="59" name="Ink 58">
                <a:extLst>
                  <a:ext uri="{FF2B5EF4-FFF2-40B4-BE49-F238E27FC236}">
                    <a16:creationId xmlns:a16="http://schemas.microsoft.com/office/drawing/2014/main" id="{8C74EBB7-1FF2-4186-9074-8D9373FC7CAC}"/>
                  </a:ext>
                </a:extLst>
              </p:cNvPr>
              <p:cNvPicPr/>
              <p:nvPr/>
            </p:nvPicPr>
            <p:blipFill>
              <a:blip r:embed="rId203"/>
              <a:stretch>
                <a:fillRect/>
              </a:stretch>
            </p:blipFill>
            <p:spPr>
              <a:xfrm>
                <a:off x="7579649" y="1989762"/>
                <a:ext cx="171720" cy="106920"/>
              </a:xfrm>
              <a:prstGeom prst="rect">
                <a:avLst/>
              </a:prstGeom>
            </p:spPr>
          </p:pic>
        </mc:Fallback>
      </mc:AlternateContent>
      <mc:AlternateContent xmlns:mc="http://schemas.openxmlformats.org/markup-compatibility/2006" xmlns:p14="http://schemas.microsoft.com/office/powerpoint/2010/main">
        <mc:Choice Requires="p14">
          <p:contentPart p14:bwMode="auto" r:id="rId204">
            <p14:nvContentPartPr>
              <p14:cNvPr id="46" name="Ink 45">
                <a:extLst>
                  <a:ext uri="{FF2B5EF4-FFF2-40B4-BE49-F238E27FC236}">
                    <a16:creationId xmlns:a16="http://schemas.microsoft.com/office/drawing/2014/main" id="{DB223441-6B86-4EF9-B227-033409CBE352}"/>
                  </a:ext>
                </a:extLst>
              </p14:cNvPr>
              <p14:cNvContentPartPr/>
              <p14:nvPr/>
            </p14:nvContentPartPr>
            <p14:xfrm>
              <a:off x="6265649" y="1993002"/>
              <a:ext cx="14760" cy="156240"/>
            </p14:xfrm>
          </p:contentPart>
        </mc:Choice>
        <mc:Fallback xmlns="">
          <p:pic>
            <p:nvPicPr>
              <p:cNvPr id="46" name="Ink 45">
                <a:extLst>
                  <a:ext uri="{FF2B5EF4-FFF2-40B4-BE49-F238E27FC236}">
                    <a16:creationId xmlns:a16="http://schemas.microsoft.com/office/drawing/2014/main" id="{DB223441-6B86-4EF9-B227-033409CBE352}"/>
                  </a:ext>
                </a:extLst>
              </p:cNvPr>
              <p:cNvPicPr/>
              <p:nvPr/>
            </p:nvPicPr>
            <p:blipFill>
              <a:blip r:embed="rId205"/>
              <a:stretch>
                <a:fillRect/>
              </a:stretch>
            </p:blipFill>
            <p:spPr>
              <a:xfrm>
                <a:off x="6257009" y="1984362"/>
                <a:ext cx="32400" cy="173880"/>
              </a:xfrm>
              <a:prstGeom prst="rect">
                <a:avLst/>
              </a:prstGeom>
            </p:spPr>
          </p:pic>
        </mc:Fallback>
      </mc:AlternateContent>
      <mc:AlternateContent xmlns:mc="http://schemas.openxmlformats.org/markup-compatibility/2006" xmlns:p14="http://schemas.microsoft.com/office/powerpoint/2010/main">
        <mc:Choice Requires="p14">
          <p:contentPart p14:bwMode="auto" r:id="rId206">
            <p14:nvContentPartPr>
              <p14:cNvPr id="47" name="Ink 46">
                <a:extLst>
                  <a:ext uri="{FF2B5EF4-FFF2-40B4-BE49-F238E27FC236}">
                    <a16:creationId xmlns:a16="http://schemas.microsoft.com/office/drawing/2014/main" id="{AD20A8DB-9285-4956-AD12-F9D6F11A5A91}"/>
                  </a:ext>
                </a:extLst>
              </p14:cNvPr>
              <p14:cNvContentPartPr/>
              <p14:nvPr/>
            </p14:nvContentPartPr>
            <p14:xfrm>
              <a:off x="6326129" y="1954842"/>
              <a:ext cx="98640" cy="219960"/>
            </p14:xfrm>
          </p:contentPart>
        </mc:Choice>
        <mc:Fallback xmlns="">
          <p:pic>
            <p:nvPicPr>
              <p:cNvPr id="47" name="Ink 46">
                <a:extLst>
                  <a:ext uri="{FF2B5EF4-FFF2-40B4-BE49-F238E27FC236}">
                    <a16:creationId xmlns:a16="http://schemas.microsoft.com/office/drawing/2014/main" id="{AD20A8DB-9285-4956-AD12-F9D6F11A5A91}"/>
                  </a:ext>
                </a:extLst>
              </p:cNvPr>
              <p:cNvPicPr/>
              <p:nvPr/>
            </p:nvPicPr>
            <p:blipFill>
              <a:blip r:embed="rId207"/>
              <a:stretch>
                <a:fillRect/>
              </a:stretch>
            </p:blipFill>
            <p:spPr>
              <a:xfrm>
                <a:off x="6317489" y="1946202"/>
                <a:ext cx="116280" cy="237600"/>
              </a:xfrm>
              <a:prstGeom prst="rect">
                <a:avLst/>
              </a:prstGeom>
            </p:spPr>
          </p:pic>
        </mc:Fallback>
      </mc:AlternateContent>
      <mc:AlternateContent xmlns:mc="http://schemas.openxmlformats.org/markup-compatibility/2006" xmlns:p14="http://schemas.microsoft.com/office/powerpoint/2010/main">
        <mc:Choice Requires="p14">
          <p:contentPart p14:bwMode="auto" r:id="rId208">
            <p14:nvContentPartPr>
              <p14:cNvPr id="189" name="Ink 188">
                <a:extLst>
                  <a:ext uri="{FF2B5EF4-FFF2-40B4-BE49-F238E27FC236}">
                    <a16:creationId xmlns:a16="http://schemas.microsoft.com/office/drawing/2014/main" id="{9C5F3275-0207-4596-86E6-F84867BBC08A}"/>
                  </a:ext>
                </a:extLst>
              </p14:cNvPr>
              <p14:cNvContentPartPr/>
              <p14:nvPr/>
            </p14:nvContentPartPr>
            <p14:xfrm>
              <a:off x="6505769" y="2080122"/>
              <a:ext cx="80280" cy="77040"/>
            </p14:xfrm>
          </p:contentPart>
        </mc:Choice>
        <mc:Fallback xmlns="">
          <p:pic>
            <p:nvPicPr>
              <p:cNvPr id="189" name="Ink 188">
                <a:extLst>
                  <a:ext uri="{FF2B5EF4-FFF2-40B4-BE49-F238E27FC236}">
                    <a16:creationId xmlns:a16="http://schemas.microsoft.com/office/drawing/2014/main" id="{9C5F3275-0207-4596-86E6-F84867BBC08A}"/>
                  </a:ext>
                </a:extLst>
              </p:cNvPr>
              <p:cNvPicPr/>
              <p:nvPr/>
            </p:nvPicPr>
            <p:blipFill>
              <a:blip r:embed="rId209"/>
              <a:stretch>
                <a:fillRect/>
              </a:stretch>
            </p:blipFill>
            <p:spPr>
              <a:xfrm>
                <a:off x="6496769" y="2071122"/>
                <a:ext cx="97920" cy="94680"/>
              </a:xfrm>
              <a:prstGeom prst="rect">
                <a:avLst/>
              </a:prstGeom>
            </p:spPr>
          </p:pic>
        </mc:Fallback>
      </mc:AlternateContent>
      <mc:AlternateContent xmlns:mc="http://schemas.openxmlformats.org/markup-compatibility/2006" xmlns:p14="http://schemas.microsoft.com/office/powerpoint/2010/main">
        <mc:Choice Requires="p14">
          <p:contentPart p14:bwMode="auto" r:id="rId210">
            <p14:nvContentPartPr>
              <p14:cNvPr id="190" name="Ink 189">
                <a:extLst>
                  <a:ext uri="{FF2B5EF4-FFF2-40B4-BE49-F238E27FC236}">
                    <a16:creationId xmlns:a16="http://schemas.microsoft.com/office/drawing/2014/main" id="{5CF495C1-1E34-442D-B299-DFC1684D91C2}"/>
                  </a:ext>
                </a:extLst>
              </p14:cNvPr>
              <p14:cNvContentPartPr/>
              <p14:nvPr/>
            </p14:nvContentPartPr>
            <p14:xfrm>
              <a:off x="6411089" y="2203242"/>
              <a:ext cx="12240" cy="94680"/>
            </p14:xfrm>
          </p:contentPart>
        </mc:Choice>
        <mc:Fallback xmlns="">
          <p:pic>
            <p:nvPicPr>
              <p:cNvPr id="190" name="Ink 189">
                <a:extLst>
                  <a:ext uri="{FF2B5EF4-FFF2-40B4-BE49-F238E27FC236}">
                    <a16:creationId xmlns:a16="http://schemas.microsoft.com/office/drawing/2014/main" id="{5CF495C1-1E34-442D-B299-DFC1684D91C2}"/>
                  </a:ext>
                </a:extLst>
              </p:cNvPr>
              <p:cNvPicPr/>
              <p:nvPr/>
            </p:nvPicPr>
            <p:blipFill>
              <a:blip r:embed="rId211"/>
              <a:stretch>
                <a:fillRect/>
              </a:stretch>
            </p:blipFill>
            <p:spPr>
              <a:xfrm>
                <a:off x="6402089" y="2194602"/>
                <a:ext cx="29880" cy="112320"/>
              </a:xfrm>
              <a:prstGeom prst="rect">
                <a:avLst/>
              </a:prstGeom>
            </p:spPr>
          </p:pic>
        </mc:Fallback>
      </mc:AlternateContent>
      <mc:AlternateContent xmlns:mc="http://schemas.openxmlformats.org/markup-compatibility/2006" xmlns:p14="http://schemas.microsoft.com/office/powerpoint/2010/main">
        <mc:Choice Requires="p14">
          <p:contentPart p14:bwMode="auto" r:id="rId212">
            <p14:nvContentPartPr>
              <p14:cNvPr id="192" name="Ink 191">
                <a:extLst>
                  <a:ext uri="{FF2B5EF4-FFF2-40B4-BE49-F238E27FC236}">
                    <a16:creationId xmlns:a16="http://schemas.microsoft.com/office/drawing/2014/main" id="{3935AC84-AB5D-4163-B4C4-CF18B90A1FF7}"/>
                  </a:ext>
                </a:extLst>
              </p14:cNvPr>
              <p14:cNvContentPartPr/>
              <p14:nvPr/>
            </p14:nvContentPartPr>
            <p14:xfrm>
              <a:off x="6075209" y="2321322"/>
              <a:ext cx="2067480" cy="30960"/>
            </p14:xfrm>
          </p:contentPart>
        </mc:Choice>
        <mc:Fallback xmlns="">
          <p:pic>
            <p:nvPicPr>
              <p:cNvPr id="192" name="Ink 191">
                <a:extLst>
                  <a:ext uri="{FF2B5EF4-FFF2-40B4-BE49-F238E27FC236}">
                    <a16:creationId xmlns:a16="http://schemas.microsoft.com/office/drawing/2014/main" id="{3935AC84-AB5D-4163-B4C4-CF18B90A1FF7}"/>
                  </a:ext>
                </a:extLst>
              </p:cNvPr>
              <p:cNvPicPr/>
              <p:nvPr/>
            </p:nvPicPr>
            <p:blipFill>
              <a:blip r:embed="rId213"/>
              <a:stretch>
                <a:fillRect/>
              </a:stretch>
            </p:blipFill>
            <p:spPr>
              <a:xfrm>
                <a:off x="6066569" y="2312322"/>
                <a:ext cx="2085120" cy="48600"/>
              </a:xfrm>
              <a:prstGeom prst="rect">
                <a:avLst/>
              </a:prstGeom>
            </p:spPr>
          </p:pic>
        </mc:Fallback>
      </mc:AlternateContent>
      <p:grpSp>
        <p:nvGrpSpPr>
          <p:cNvPr id="198" name="Group 197">
            <a:extLst>
              <a:ext uri="{FF2B5EF4-FFF2-40B4-BE49-F238E27FC236}">
                <a16:creationId xmlns:a16="http://schemas.microsoft.com/office/drawing/2014/main" id="{C4913E54-6A3D-4851-BAFD-973EA2949894}"/>
              </a:ext>
            </a:extLst>
          </p:cNvPr>
          <p:cNvGrpSpPr/>
          <p:nvPr/>
        </p:nvGrpSpPr>
        <p:grpSpPr>
          <a:xfrm>
            <a:off x="6670649" y="2016402"/>
            <a:ext cx="734400" cy="201600"/>
            <a:chOff x="6670649" y="2016402"/>
            <a:chExt cx="734400" cy="201600"/>
          </a:xfrm>
        </p:grpSpPr>
        <mc:AlternateContent xmlns:mc="http://schemas.openxmlformats.org/markup-compatibility/2006" xmlns:p14="http://schemas.microsoft.com/office/powerpoint/2010/main">
          <mc:Choice Requires="p14">
            <p:contentPart p14:bwMode="auto" r:id="rId214">
              <p14:nvContentPartPr>
                <p14:cNvPr id="50" name="Ink 49">
                  <a:extLst>
                    <a:ext uri="{FF2B5EF4-FFF2-40B4-BE49-F238E27FC236}">
                      <a16:creationId xmlns:a16="http://schemas.microsoft.com/office/drawing/2014/main" id="{CF570D14-BC60-4882-B52E-19778AC4316C}"/>
                    </a:ext>
                  </a:extLst>
                </p14:cNvPr>
                <p14:cNvContentPartPr/>
                <p14:nvPr/>
              </p14:nvContentPartPr>
              <p14:xfrm>
                <a:off x="6670649" y="2084082"/>
                <a:ext cx="82800" cy="102960"/>
              </p14:xfrm>
            </p:contentPart>
          </mc:Choice>
          <mc:Fallback xmlns="">
            <p:pic>
              <p:nvPicPr>
                <p:cNvPr id="50" name="Ink 49">
                  <a:extLst>
                    <a:ext uri="{FF2B5EF4-FFF2-40B4-BE49-F238E27FC236}">
                      <a16:creationId xmlns:a16="http://schemas.microsoft.com/office/drawing/2014/main" id="{CF570D14-BC60-4882-B52E-19778AC4316C}"/>
                    </a:ext>
                  </a:extLst>
                </p:cNvPr>
                <p:cNvPicPr/>
                <p:nvPr/>
              </p:nvPicPr>
              <p:blipFill>
                <a:blip r:embed="rId215"/>
                <a:stretch>
                  <a:fillRect/>
                </a:stretch>
              </p:blipFill>
              <p:spPr>
                <a:xfrm>
                  <a:off x="6661649" y="2075082"/>
                  <a:ext cx="100440" cy="120600"/>
                </a:xfrm>
                <a:prstGeom prst="rect">
                  <a:avLst/>
                </a:prstGeom>
              </p:spPr>
            </p:pic>
          </mc:Fallback>
        </mc:AlternateContent>
        <mc:AlternateContent xmlns:mc="http://schemas.openxmlformats.org/markup-compatibility/2006" xmlns:p14="http://schemas.microsoft.com/office/powerpoint/2010/main">
          <mc:Choice Requires="p14">
            <p:contentPart p14:bwMode="auto" r:id="rId216">
              <p14:nvContentPartPr>
                <p14:cNvPr id="51" name="Ink 50">
                  <a:extLst>
                    <a:ext uri="{FF2B5EF4-FFF2-40B4-BE49-F238E27FC236}">
                      <a16:creationId xmlns:a16="http://schemas.microsoft.com/office/drawing/2014/main" id="{E5EEEC0E-5DA9-4004-A285-9F7E8F83280B}"/>
                    </a:ext>
                  </a:extLst>
                </p14:cNvPr>
                <p14:cNvContentPartPr/>
                <p14:nvPr/>
              </p14:nvContentPartPr>
              <p14:xfrm>
                <a:off x="6777209" y="2065362"/>
                <a:ext cx="138240" cy="114480"/>
              </p14:xfrm>
            </p:contentPart>
          </mc:Choice>
          <mc:Fallback xmlns="">
            <p:pic>
              <p:nvPicPr>
                <p:cNvPr id="51" name="Ink 50">
                  <a:extLst>
                    <a:ext uri="{FF2B5EF4-FFF2-40B4-BE49-F238E27FC236}">
                      <a16:creationId xmlns:a16="http://schemas.microsoft.com/office/drawing/2014/main" id="{E5EEEC0E-5DA9-4004-A285-9F7E8F83280B}"/>
                    </a:ext>
                  </a:extLst>
                </p:cNvPr>
                <p:cNvPicPr/>
                <p:nvPr/>
              </p:nvPicPr>
              <p:blipFill>
                <a:blip r:embed="rId217"/>
                <a:stretch>
                  <a:fillRect/>
                </a:stretch>
              </p:blipFill>
              <p:spPr>
                <a:xfrm>
                  <a:off x="6768209" y="2056722"/>
                  <a:ext cx="155880" cy="132120"/>
                </a:xfrm>
                <a:prstGeom prst="rect">
                  <a:avLst/>
                </a:prstGeom>
              </p:spPr>
            </p:pic>
          </mc:Fallback>
        </mc:AlternateContent>
        <mc:AlternateContent xmlns:mc="http://schemas.openxmlformats.org/markup-compatibility/2006" xmlns:p14="http://schemas.microsoft.com/office/powerpoint/2010/main">
          <mc:Choice Requires="p14">
            <p:contentPart p14:bwMode="auto" r:id="rId218">
              <p14:nvContentPartPr>
                <p14:cNvPr id="194" name="Ink 193">
                  <a:extLst>
                    <a:ext uri="{FF2B5EF4-FFF2-40B4-BE49-F238E27FC236}">
                      <a16:creationId xmlns:a16="http://schemas.microsoft.com/office/drawing/2014/main" id="{DD419B10-8BC1-41AA-A7C1-C8EC65863BD4}"/>
                    </a:ext>
                  </a:extLst>
                </p14:cNvPr>
                <p14:cNvContentPartPr/>
                <p14:nvPr/>
              </p14:nvContentPartPr>
              <p14:xfrm>
                <a:off x="7106249" y="2059602"/>
                <a:ext cx="137520" cy="158400"/>
              </p14:xfrm>
            </p:contentPart>
          </mc:Choice>
          <mc:Fallback xmlns="">
            <p:pic>
              <p:nvPicPr>
                <p:cNvPr id="194" name="Ink 193">
                  <a:extLst>
                    <a:ext uri="{FF2B5EF4-FFF2-40B4-BE49-F238E27FC236}">
                      <a16:creationId xmlns:a16="http://schemas.microsoft.com/office/drawing/2014/main" id="{DD419B10-8BC1-41AA-A7C1-C8EC65863BD4}"/>
                    </a:ext>
                  </a:extLst>
                </p:cNvPr>
                <p:cNvPicPr/>
                <p:nvPr/>
              </p:nvPicPr>
              <p:blipFill>
                <a:blip r:embed="rId219"/>
                <a:stretch>
                  <a:fillRect/>
                </a:stretch>
              </p:blipFill>
              <p:spPr>
                <a:xfrm>
                  <a:off x="7097249" y="2050962"/>
                  <a:ext cx="155160" cy="176040"/>
                </a:xfrm>
                <a:prstGeom prst="rect">
                  <a:avLst/>
                </a:prstGeom>
              </p:spPr>
            </p:pic>
          </mc:Fallback>
        </mc:AlternateContent>
        <mc:AlternateContent xmlns:mc="http://schemas.openxmlformats.org/markup-compatibility/2006" xmlns:p14="http://schemas.microsoft.com/office/powerpoint/2010/main">
          <mc:Choice Requires="p14">
            <p:contentPart p14:bwMode="auto" r:id="rId220">
              <p14:nvContentPartPr>
                <p14:cNvPr id="195" name="Ink 194">
                  <a:extLst>
                    <a:ext uri="{FF2B5EF4-FFF2-40B4-BE49-F238E27FC236}">
                      <a16:creationId xmlns:a16="http://schemas.microsoft.com/office/drawing/2014/main" id="{B75DBC5C-1D9F-4807-A7E1-914ED8DE9D28}"/>
                    </a:ext>
                  </a:extLst>
                </p14:cNvPr>
                <p14:cNvContentPartPr/>
                <p14:nvPr/>
              </p14:nvContentPartPr>
              <p14:xfrm>
                <a:off x="7301369" y="2016402"/>
                <a:ext cx="103680" cy="186480"/>
              </p14:xfrm>
            </p:contentPart>
          </mc:Choice>
          <mc:Fallback xmlns="">
            <p:pic>
              <p:nvPicPr>
                <p:cNvPr id="195" name="Ink 194">
                  <a:extLst>
                    <a:ext uri="{FF2B5EF4-FFF2-40B4-BE49-F238E27FC236}">
                      <a16:creationId xmlns:a16="http://schemas.microsoft.com/office/drawing/2014/main" id="{B75DBC5C-1D9F-4807-A7E1-914ED8DE9D28}"/>
                    </a:ext>
                  </a:extLst>
                </p:cNvPr>
                <p:cNvPicPr/>
                <p:nvPr/>
              </p:nvPicPr>
              <p:blipFill>
                <a:blip r:embed="rId221"/>
                <a:stretch>
                  <a:fillRect/>
                </a:stretch>
              </p:blipFill>
              <p:spPr>
                <a:xfrm>
                  <a:off x="7292729" y="2007402"/>
                  <a:ext cx="121320" cy="204120"/>
                </a:xfrm>
                <a:prstGeom prst="rect">
                  <a:avLst/>
                </a:prstGeom>
              </p:spPr>
            </p:pic>
          </mc:Fallback>
        </mc:AlternateContent>
        <mc:AlternateContent xmlns:mc="http://schemas.openxmlformats.org/markup-compatibility/2006" xmlns:p14="http://schemas.microsoft.com/office/powerpoint/2010/main">
          <mc:Choice Requires="p14">
            <p:contentPart p14:bwMode="auto" r:id="rId222">
              <p14:nvContentPartPr>
                <p14:cNvPr id="196" name="Ink 195">
                  <a:extLst>
                    <a:ext uri="{FF2B5EF4-FFF2-40B4-BE49-F238E27FC236}">
                      <a16:creationId xmlns:a16="http://schemas.microsoft.com/office/drawing/2014/main" id="{8961973E-9FF7-4C4C-A6DD-2C5B56C93772}"/>
                    </a:ext>
                  </a:extLst>
                </p14:cNvPr>
                <p14:cNvContentPartPr/>
                <p14:nvPr/>
              </p14:nvContentPartPr>
              <p14:xfrm>
                <a:off x="6941009" y="2101722"/>
                <a:ext cx="44280" cy="104400"/>
              </p14:xfrm>
            </p:contentPart>
          </mc:Choice>
          <mc:Fallback xmlns="">
            <p:pic>
              <p:nvPicPr>
                <p:cNvPr id="196" name="Ink 195">
                  <a:extLst>
                    <a:ext uri="{FF2B5EF4-FFF2-40B4-BE49-F238E27FC236}">
                      <a16:creationId xmlns:a16="http://schemas.microsoft.com/office/drawing/2014/main" id="{8961973E-9FF7-4C4C-A6DD-2C5B56C93772}"/>
                    </a:ext>
                  </a:extLst>
                </p:cNvPr>
                <p:cNvPicPr/>
                <p:nvPr/>
              </p:nvPicPr>
              <p:blipFill>
                <a:blip r:embed="rId223"/>
                <a:stretch>
                  <a:fillRect/>
                </a:stretch>
              </p:blipFill>
              <p:spPr>
                <a:xfrm>
                  <a:off x="6932009" y="2093082"/>
                  <a:ext cx="61920" cy="122040"/>
                </a:xfrm>
                <a:prstGeom prst="rect">
                  <a:avLst/>
                </a:prstGeom>
              </p:spPr>
            </p:pic>
          </mc:Fallback>
        </mc:AlternateContent>
        <mc:AlternateContent xmlns:mc="http://schemas.openxmlformats.org/markup-compatibility/2006" xmlns:p14="http://schemas.microsoft.com/office/powerpoint/2010/main">
          <mc:Choice Requires="p14">
            <p:contentPart p14:bwMode="auto" r:id="rId224">
              <p14:nvContentPartPr>
                <p14:cNvPr id="197" name="Ink 196">
                  <a:extLst>
                    <a:ext uri="{FF2B5EF4-FFF2-40B4-BE49-F238E27FC236}">
                      <a16:creationId xmlns:a16="http://schemas.microsoft.com/office/drawing/2014/main" id="{B9DE074D-625A-4195-B7AC-FD8D51729B9F}"/>
                    </a:ext>
                  </a:extLst>
                </p14:cNvPr>
                <p14:cNvContentPartPr/>
                <p14:nvPr/>
              </p14:nvContentPartPr>
              <p14:xfrm>
                <a:off x="6898529" y="2122242"/>
                <a:ext cx="92520" cy="48240"/>
              </p14:xfrm>
            </p:contentPart>
          </mc:Choice>
          <mc:Fallback xmlns="">
            <p:pic>
              <p:nvPicPr>
                <p:cNvPr id="197" name="Ink 196">
                  <a:extLst>
                    <a:ext uri="{FF2B5EF4-FFF2-40B4-BE49-F238E27FC236}">
                      <a16:creationId xmlns:a16="http://schemas.microsoft.com/office/drawing/2014/main" id="{B9DE074D-625A-4195-B7AC-FD8D51729B9F}"/>
                    </a:ext>
                  </a:extLst>
                </p:cNvPr>
                <p:cNvPicPr/>
                <p:nvPr/>
              </p:nvPicPr>
              <p:blipFill>
                <a:blip r:embed="rId225"/>
                <a:stretch>
                  <a:fillRect/>
                </a:stretch>
              </p:blipFill>
              <p:spPr>
                <a:xfrm>
                  <a:off x="6889889" y="2113602"/>
                  <a:ext cx="110160" cy="65880"/>
                </a:xfrm>
                <a:prstGeom prst="rect">
                  <a:avLst/>
                </a:prstGeom>
              </p:spPr>
            </p:pic>
          </mc:Fallback>
        </mc:AlternateContent>
      </p:grpSp>
    </p:spTree>
    <p:custDataLst>
      <p:tags r:id="rId1"/>
    </p:custDataLst>
    <p:extLst>
      <p:ext uri="{BB962C8B-B14F-4D97-AF65-F5344CB8AC3E}">
        <p14:creationId xmlns:p14="http://schemas.microsoft.com/office/powerpoint/2010/main" val="87925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C6954-19A1-4019-BA88-4017F92A9AA0}"/>
              </a:ext>
            </a:extLst>
          </p:cNvPr>
          <p:cNvSpPr>
            <a:spLocks noGrp="1"/>
          </p:cNvSpPr>
          <p:nvPr>
            <p:ph type="title"/>
          </p:nvPr>
        </p:nvSpPr>
        <p:spPr>
          <a:xfrm>
            <a:off x="179512" y="330114"/>
            <a:ext cx="8600444" cy="380247"/>
          </a:xfrm>
        </p:spPr>
        <p:txBody>
          <a:bodyPr>
            <a:normAutofit fontScale="90000"/>
          </a:bodyPr>
          <a:lstStyle/>
          <a:p>
            <a:pPr algn="ctr"/>
            <a:r>
              <a:rPr lang="en-GB" sz="3600" dirty="0"/>
              <a:t>Assessing efficiency – non-current asset turnover</a:t>
            </a:r>
          </a:p>
        </p:txBody>
      </p:sp>
      <p:graphicFrame>
        <p:nvGraphicFramePr>
          <p:cNvPr id="4" name="Content Placeholder 3">
            <a:extLst>
              <a:ext uri="{FF2B5EF4-FFF2-40B4-BE49-F238E27FC236}">
                <a16:creationId xmlns:a16="http://schemas.microsoft.com/office/drawing/2014/main" id="{404B57FA-1D01-483E-B2D8-1656C4E834CB}"/>
              </a:ext>
            </a:extLst>
          </p:cNvPr>
          <p:cNvGraphicFramePr>
            <a:graphicFrameLocks noGrp="1"/>
          </p:cNvGraphicFramePr>
          <p:nvPr>
            <p:ph idx="1"/>
            <p:extLst>
              <p:ext uri="{D42A27DB-BD31-4B8C-83A1-F6EECF244321}">
                <p14:modId xmlns:p14="http://schemas.microsoft.com/office/powerpoint/2010/main" val="668961797"/>
              </p:ext>
            </p:extLst>
          </p:nvPr>
        </p:nvGraphicFramePr>
        <p:xfrm>
          <a:off x="497839" y="1124744"/>
          <a:ext cx="7746569" cy="4360333"/>
        </p:xfrm>
        <a:graphic>
          <a:graphicData uri="http://schemas.openxmlformats.org/drawingml/2006/table">
            <a:tbl>
              <a:tblPr firstRow="1" firstCol="1" bandRow="1">
                <a:tableStyleId>{7DF18680-E054-41AD-8BC1-D1AEF772440D}</a:tableStyleId>
              </a:tblPr>
              <a:tblGrid>
                <a:gridCol w="2581631">
                  <a:extLst>
                    <a:ext uri="{9D8B030D-6E8A-4147-A177-3AD203B41FA5}">
                      <a16:colId xmlns:a16="http://schemas.microsoft.com/office/drawing/2014/main" val="2278973177"/>
                    </a:ext>
                  </a:extLst>
                </a:gridCol>
                <a:gridCol w="2582469">
                  <a:extLst>
                    <a:ext uri="{9D8B030D-6E8A-4147-A177-3AD203B41FA5}">
                      <a16:colId xmlns:a16="http://schemas.microsoft.com/office/drawing/2014/main" val="2893997308"/>
                    </a:ext>
                  </a:extLst>
                </a:gridCol>
                <a:gridCol w="2582469">
                  <a:extLst>
                    <a:ext uri="{9D8B030D-6E8A-4147-A177-3AD203B41FA5}">
                      <a16:colId xmlns:a16="http://schemas.microsoft.com/office/drawing/2014/main" val="2808600771"/>
                    </a:ext>
                  </a:extLst>
                </a:gridCol>
              </a:tblGrid>
              <a:tr h="1237925">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NON-CURRENT ASSET TURNOVER</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7165699"/>
                  </a:ext>
                </a:extLst>
              </a:tr>
              <a:tr h="3122408">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Revenue</a:t>
                      </a:r>
                      <a:endParaRPr lang="en-GB" sz="1600" dirty="0">
                        <a:effectLst/>
                      </a:endParaRPr>
                    </a:p>
                    <a:p>
                      <a:pPr>
                        <a:lnSpc>
                          <a:spcPct val="115000"/>
                        </a:lnSpc>
                        <a:spcAft>
                          <a:spcPts val="0"/>
                        </a:spcAft>
                      </a:pPr>
                      <a:r>
                        <a:rPr lang="en-GB" sz="1600" dirty="0">
                          <a:effectLst/>
                        </a:rPr>
                        <a:t>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how many £s of revenue is generated per £ of 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36570142"/>
                  </a:ext>
                </a:extLst>
              </a:tr>
            </a:tbl>
          </a:graphicData>
        </a:graphic>
      </p:graphicFrame>
      <p:sp>
        <p:nvSpPr>
          <p:cNvPr id="6" name="Slide Number Placeholder 5">
            <a:extLst>
              <a:ext uri="{FF2B5EF4-FFF2-40B4-BE49-F238E27FC236}">
                <a16:creationId xmlns:a16="http://schemas.microsoft.com/office/drawing/2014/main" id="{B56CCF93-2EF6-486E-A083-79CBBDD0350A}"/>
              </a:ext>
            </a:extLst>
          </p:cNvPr>
          <p:cNvSpPr>
            <a:spLocks noGrp="1"/>
          </p:cNvSpPr>
          <p:nvPr>
            <p:ph type="sldNum" sz="quarter" idx="12"/>
          </p:nvPr>
        </p:nvSpPr>
        <p:spPr/>
        <p:txBody>
          <a:bodyPr/>
          <a:lstStyle/>
          <a:p>
            <a:fld id="{63A33278-8D2C-46E9-9145-8061F8ED03C5}" type="slidenum">
              <a:rPr lang="en-GB" smtClean="0"/>
              <a:t>12</a:t>
            </a:fld>
            <a:endParaRPr lang="en-GB" dirty="0"/>
          </a:p>
        </p:txBody>
      </p:sp>
      <p:grpSp>
        <p:nvGrpSpPr>
          <p:cNvPr id="13" name="Group 12">
            <a:extLst>
              <a:ext uri="{FF2B5EF4-FFF2-40B4-BE49-F238E27FC236}">
                <a16:creationId xmlns:a16="http://schemas.microsoft.com/office/drawing/2014/main" id="{EF13B46F-5733-4A0F-9D3A-F146711E2D2A}"/>
              </a:ext>
            </a:extLst>
          </p:cNvPr>
          <p:cNvGrpSpPr/>
          <p:nvPr/>
        </p:nvGrpSpPr>
        <p:grpSpPr>
          <a:xfrm>
            <a:off x="3387089" y="2561082"/>
            <a:ext cx="1432080" cy="353520"/>
            <a:chOff x="3387089" y="2561082"/>
            <a:chExt cx="1432080" cy="353520"/>
          </a:xfrm>
        </p:grpSpPr>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A0F3CC03-6AC7-497B-97CB-A375C4877F60}"/>
                    </a:ext>
                  </a:extLst>
                </p14:cNvPr>
                <p14:cNvContentPartPr/>
                <p14:nvPr/>
              </p14:nvContentPartPr>
              <p14:xfrm>
                <a:off x="3426689" y="2561082"/>
                <a:ext cx="176040" cy="220680"/>
              </p14:xfrm>
            </p:contentPart>
          </mc:Choice>
          <mc:Fallback xmlns="">
            <p:pic>
              <p:nvPicPr>
                <p:cNvPr id="3" name="Ink 2">
                  <a:extLst>
                    <a:ext uri="{FF2B5EF4-FFF2-40B4-BE49-F238E27FC236}">
                      <a16:creationId xmlns:a16="http://schemas.microsoft.com/office/drawing/2014/main" id="{A0F3CC03-6AC7-497B-97CB-A375C4877F60}"/>
                    </a:ext>
                  </a:extLst>
                </p:cNvPr>
                <p:cNvPicPr/>
                <p:nvPr/>
              </p:nvPicPr>
              <p:blipFill>
                <a:blip r:embed="rId4"/>
                <a:stretch>
                  <a:fillRect/>
                </a:stretch>
              </p:blipFill>
              <p:spPr>
                <a:xfrm>
                  <a:off x="3417689" y="2552082"/>
                  <a:ext cx="193680" cy="2383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42416DB9-EA7C-4FC8-8279-D3C594E730DE}"/>
                    </a:ext>
                  </a:extLst>
                </p14:cNvPr>
                <p14:cNvContentPartPr/>
                <p14:nvPr/>
              </p14:nvContentPartPr>
              <p14:xfrm>
                <a:off x="3589409" y="2650362"/>
                <a:ext cx="161640" cy="124200"/>
              </p14:xfrm>
            </p:contentPart>
          </mc:Choice>
          <mc:Fallback xmlns="">
            <p:pic>
              <p:nvPicPr>
                <p:cNvPr id="5" name="Ink 4">
                  <a:extLst>
                    <a:ext uri="{FF2B5EF4-FFF2-40B4-BE49-F238E27FC236}">
                      <a16:creationId xmlns:a16="http://schemas.microsoft.com/office/drawing/2014/main" id="{42416DB9-EA7C-4FC8-8279-D3C594E730DE}"/>
                    </a:ext>
                  </a:extLst>
                </p:cNvPr>
                <p:cNvPicPr/>
                <p:nvPr/>
              </p:nvPicPr>
              <p:blipFill>
                <a:blip r:embed="rId6"/>
                <a:stretch>
                  <a:fillRect/>
                </a:stretch>
              </p:blipFill>
              <p:spPr>
                <a:xfrm>
                  <a:off x="3580409" y="2641362"/>
                  <a:ext cx="179280" cy="1418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706ABA49-C44F-4FE1-B7A5-5493F4C646EE}"/>
                    </a:ext>
                  </a:extLst>
                </p14:cNvPr>
                <p14:cNvContentPartPr/>
                <p14:nvPr/>
              </p14:nvContentPartPr>
              <p14:xfrm>
                <a:off x="3757529" y="2625882"/>
                <a:ext cx="153360" cy="110880"/>
              </p14:xfrm>
            </p:contentPart>
          </mc:Choice>
          <mc:Fallback xmlns="">
            <p:pic>
              <p:nvPicPr>
                <p:cNvPr id="7" name="Ink 6">
                  <a:extLst>
                    <a:ext uri="{FF2B5EF4-FFF2-40B4-BE49-F238E27FC236}">
                      <a16:creationId xmlns:a16="http://schemas.microsoft.com/office/drawing/2014/main" id="{706ABA49-C44F-4FE1-B7A5-5493F4C646EE}"/>
                    </a:ext>
                  </a:extLst>
                </p:cNvPr>
                <p:cNvPicPr/>
                <p:nvPr/>
              </p:nvPicPr>
              <p:blipFill>
                <a:blip r:embed="rId8"/>
                <a:stretch>
                  <a:fillRect/>
                </a:stretch>
              </p:blipFill>
              <p:spPr>
                <a:xfrm>
                  <a:off x="3748529" y="2617242"/>
                  <a:ext cx="171000" cy="12852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41170ACF-10D1-4AB4-93CE-28654AD06033}"/>
                    </a:ext>
                  </a:extLst>
                </p14:cNvPr>
                <p14:cNvContentPartPr/>
                <p14:nvPr/>
              </p14:nvContentPartPr>
              <p14:xfrm>
                <a:off x="3927449" y="2720202"/>
                <a:ext cx="45000" cy="88200"/>
              </p14:xfrm>
            </p:contentPart>
          </mc:Choice>
          <mc:Fallback xmlns="">
            <p:pic>
              <p:nvPicPr>
                <p:cNvPr id="8" name="Ink 7">
                  <a:extLst>
                    <a:ext uri="{FF2B5EF4-FFF2-40B4-BE49-F238E27FC236}">
                      <a16:creationId xmlns:a16="http://schemas.microsoft.com/office/drawing/2014/main" id="{41170ACF-10D1-4AB4-93CE-28654AD06033}"/>
                    </a:ext>
                  </a:extLst>
                </p:cNvPr>
                <p:cNvPicPr/>
                <p:nvPr/>
              </p:nvPicPr>
              <p:blipFill>
                <a:blip r:embed="rId10"/>
                <a:stretch>
                  <a:fillRect/>
                </a:stretch>
              </p:blipFill>
              <p:spPr>
                <a:xfrm>
                  <a:off x="3918809" y="2711562"/>
                  <a:ext cx="62640" cy="10584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9B1F8B94-78AF-4D54-8B6A-0CF395167874}"/>
                    </a:ext>
                  </a:extLst>
                </p14:cNvPr>
                <p14:cNvContentPartPr/>
                <p14:nvPr/>
              </p14:nvContentPartPr>
              <p14:xfrm>
                <a:off x="4000889" y="2650722"/>
                <a:ext cx="182520" cy="106200"/>
              </p14:xfrm>
            </p:contentPart>
          </mc:Choice>
          <mc:Fallback xmlns="">
            <p:pic>
              <p:nvPicPr>
                <p:cNvPr id="9" name="Ink 8">
                  <a:extLst>
                    <a:ext uri="{FF2B5EF4-FFF2-40B4-BE49-F238E27FC236}">
                      <a16:creationId xmlns:a16="http://schemas.microsoft.com/office/drawing/2014/main" id="{9B1F8B94-78AF-4D54-8B6A-0CF395167874}"/>
                    </a:ext>
                  </a:extLst>
                </p:cNvPr>
                <p:cNvPicPr/>
                <p:nvPr/>
              </p:nvPicPr>
              <p:blipFill>
                <a:blip r:embed="rId12"/>
                <a:stretch>
                  <a:fillRect/>
                </a:stretch>
              </p:blipFill>
              <p:spPr>
                <a:xfrm>
                  <a:off x="3992249" y="2642082"/>
                  <a:ext cx="200160" cy="12384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8A95A798-4A31-480A-A78E-F0B39DCF55A0}"/>
                    </a:ext>
                  </a:extLst>
                </p14:cNvPr>
                <p14:cNvContentPartPr/>
                <p14:nvPr/>
              </p14:nvContentPartPr>
              <p14:xfrm>
                <a:off x="4219409" y="2646762"/>
                <a:ext cx="169560" cy="112680"/>
              </p14:xfrm>
            </p:contentPart>
          </mc:Choice>
          <mc:Fallback xmlns="">
            <p:pic>
              <p:nvPicPr>
                <p:cNvPr id="10" name="Ink 9">
                  <a:extLst>
                    <a:ext uri="{FF2B5EF4-FFF2-40B4-BE49-F238E27FC236}">
                      <a16:creationId xmlns:a16="http://schemas.microsoft.com/office/drawing/2014/main" id="{8A95A798-4A31-480A-A78E-F0B39DCF55A0}"/>
                    </a:ext>
                  </a:extLst>
                </p:cNvPr>
                <p:cNvPicPr/>
                <p:nvPr/>
              </p:nvPicPr>
              <p:blipFill>
                <a:blip r:embed="rId14"/>
                <a:stretch>
                  <a:fillRect/>
                </a:stretch>
              </p:blipFill>
              <p:spPr>
                <a:xfrm>
                  <a:off x="4210769" y="2638122"/>
                  <a:ext cx="187200" cy="13032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6F77ADDF-01FA-4A3B-8B61-ED5C96AC26C8}"/>
                    </a:ext>
                  </a:extLst>
                </p14:cNvPr>
                <p14:cNvContentPartPr/>
                <p14:nvPr/>
              </p14:nvContentPartPr>
              <p14:xfrm>
                <a:off x="4415249" y="2637042"/>
                <a:ext cx="186120" cy="101520"/>
              </p14:xfrm>
            </p:contentPart>
          </mc:Choice>
          <mc:Fallback xmlns="">
            <p:pic>
              <p:nvPicPr>
                <p:cNvPr id="11" name="Ink 10">
                  <a:extLst>
                    <a:ext uri="{FF2B5EF4-FFF2-40B4-BE49-F238E27FC236}">
                      <a16:creationId xmlns:a16="http://schemas.microsoft.com/office/drawing/2014/main" id="{6F77ADDF-01FA-4A3B-8B61-ED5C96AC26C8}"/>
                    </a:ext>
                  </a:extLst>
                </p:cNvPr>
                <p:cNvPicPr/>
                <p:nvPr/>
              </p:nvPicPr>
              <p:blipFill>
                <a:blip r:embed="rId16"/>
                <a:stretch>
                  <a:fillRect/>
                </a:stretch>
              </p:blipFill>
              <p:spPr>
                <a:xfrm>
                  <a:off x="4406609" y="2628402"/>
                  <a:ext cx="203760" cy="11916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2" name="Ink 11">
                  <a:extLst>
                    <a:ext uri="{FF2B5EF4-FFF2-40B4-BE49-F238E27FC236}">
                      <a16:creationId xmlns:a16="http://schemas.microsoft.com/office/drawing/2014/main" id="{11F3957E-4AF6-45C8-9913-6E2A1D42AA1E}"/>
                    </a:ext>
                  </a:extLst>
                </p14:cNvPr>
                <p14:cNvContentPartPr/>
                <p14:nvPr/>
              </p14:nvContentPartPr>
              <p14:xfrm>
                <a:off x="3387089" y="2871402"/>
                <a:ext cx="1432080" cy="43200"/>
              </p14:xfrm>
            </p:contentPart>
          </mc:Choice>
          <mc:Fallback xmlns="">
            <p:pic>
              <p:nvPicPr>
                <p:cNvPr id="12" name="Ink 11">
                  <a:extLst>
                    <a:ext uri="{FF2B5EF4-FFF2-40B4-BE49-F238E27FC236}">
                      <a16:creationId xmlns:a16="http://schemas.microsoft.com/office/drawing/2014/main" id="{11F3957E-4AF6-45C8-9913-6E2A1D42AA1E}"/>
                    </a:ext>
                  </a:extLst>
                </p:cNvPr>
                <p:cNvPicPr/>
                <p:nvPr/>
              </p:nvPicPr>
              <p:blipFill>
                <a:blip r:embed="rId18"/>
                <a:stretch>
                  <a:fillRect/>
                </a:stretch>
              </p:blipFill>
              <p:spPr>
                <a:xfrm>
                  <a:off x="3378449" y="2862762"/>
                  <a:ext cx="1449720" cy="60840"/>
                </a:xfrm>
                <a:prstGeom prst="rect">
                  <a:avLst/>
                </a:prstGeom>
              </p:spPr>
            </p:pic>
          </mc:Fallback>
        </mc:AlternateContent>
      </p:grpSp>
      <p:grpSp>
        <p:nvGrpSpPr>
          <p:cNvPr id="22" name="Group 21">
            <a:extLst>
              <a:ext uri="{FF2B5EF4-FFF2-40B4-BE49-F238E27FC236}">
                <a16:creationId xmlns:a16="http://schemas.microsoft.com/office/drawing/2014/main" id="{D834CE21-184E-4BA2-8451-E20EB175920E}"/>
              </a:ext>
            </a:extLst>
          </p:cNvPr>
          <p:cNvGrpSpPr/>
          <p:nvPr/>
        </p:nvGrpSpPr>
        <p:grpSpPr>
          <a:xfrm>
            <a:off x="3424889" y="3015042"/>
            <a:ext cx="852120" cy="299520"/>
            <a:chOff x="3424889" y="3015042"/>
            <a:chExt cx="852120" cy="299520"/>
          </a:xfrm>
        </p:grpSpPr>
        <mc:AlternateContent xmlns:mc="http://schemas.openxmlformats.org/markup-compatibility/2006" xmlns:p14="http://schemas.microsoft.com/office/powerpoint/2010/main">
          <mc:Choice Requires="p14">
            <p:contentPart p14:bwMode="auto" r:id="rId19">
              <p14:nvContentPartPr>
                <p14:cNvPr id="14" name="Ink 13">
                  <a:extLst>
                    <a:ext uri="{FF2B5EF4-FFF2-40B4-BE49-F238E27FC236}">
                      <a16:creationId xmlns:a16="http://schemas.microsoft.com/office/drawing/2014/main" id="{8ABCAC54-FE5D-4202-99CA-D9956A675451}"/>
                    </a:ext>
                  </a:extLst>
                </p14:cNvPr>
                <p14:cNvContentPartPr/>
                <p14:nvPr/>
              </p14:nvContentPartPr>
              <p14:xfrm>
                <a:off x="3424889" y="3015042"/>
                <a:ext cx="105840" cy="191880"/>
              </p14:xfrm>
            </p:contentPart>
          </mc:Choice>
          <mc:Fallback xmlns="">
            <p:pic>
              <p:nvPicPr>
                <p:cNvPr id="14" name="Ink 13">
                  <a:extLst>
                    <a:ext uri="{FF2B5EF4-FFF2-40B4-BE49-F238E27FC236}">
                      <a16:creationId xmlns:a16="http://schemas.microsoft.com/office/drawing/2014/main" id="{8ABCAC54-FE5D-4202-99CA-D9956A675451}"/>
                    </a:ext>
                  </a:extLst>
                </p:cNvPr>
                <p:cNvPicPr/>
                <p:nvPr/>
              </p:nvPicPr>
              <p:blipFill>
                <a:blip r:embed="rId20"/>
                <a:stretch>
                  <a:fillRect/>
                </a:stretch>
              </p:blipFill>
              <p:spPr>
                <a:xfrm>
                  <a:off x="3416249" y="3006402"/>
                  <a:ext cx="123480" cy="20952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5" name="Ink 14">
                  <a:extLst>
                    <a:ext uri="{FF2B5EF4-FFF2-40B4-BE49-F238E27FC236}">
                      <a16:creationId xmlns:a16="http://schemas.microsoft.com/office/drawing/2014/main" id="{3CB37E59-FE22-473F-AAE2-2F2FC73E9AA8}"/>
                    </a:ext>
                  </a:extLst>
                </p14:cNvPr>
                <p14:cNvContentPartPr/>
                <p14:nvPr/>
              </p14:nvContentPartPr>
              <p14:xfrm>
                <a:off x="3581849" y="3056802"/>
                <a:ext cx="15480" cy="158400"/>
              </p14:xfrm>
            </p:contentPart>
          </mc:Choice>
          <mc:Fallback xmlns="">
            <p:pic>
              <p:nvPicPr>
                <p:cNvPr id="15" name="Ink 14">
                  <a:extLst>
                    <a:ext uri="{FF2B5EF4-FFF2-40B4-BE49-F238E27FC236}">
                      <a16:creationId xmlns:a16="http://schemas.microsoft.com/office/drawing/2014/main" id="{3CB37E59-FE22-473F-AAE2-2F2FC73E9AA8}"/>
                    </a:ext>
                  </a:extLst>
                </p:cNvPr>
                <p:cNvPicPr/>
                <p:nvPr/>
              </p:nvPicPr>
              <p:blipFill>
                <a:blip r:embed="rId22"/>
                <a:stretch>
                  <a:fillRect/>
                </a:stretch>
              </p:blipFill>
              <p:spPr>
                <a:xfrm>
                  <a:off x="3573209" y="3047802"/>
                  <a:ext cx="33120" cy="17604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6" name="Ink 15">
                  <a:extLst>
                    <a:ext uri="{FF2B5EF4-FFF2-40B4-BE49-F238E27FC236}">
                      <a16:creationId xmlns:a16="http://schemas.microsoft.com/office/drawing/2014/main" id="{55C37380-676B-4601-B3FF-E0A544F260A6}"/>
                    </a:ext>
                  </a:extLst>
                </p14:cNvPr>
                <p14:cNvContentPartPr/>
                <p14:nvPr/>
              </p14:nvContentPartPr>
              <p14:xfrm>
                <a:off x="3640529" y="3074082"/>
                <a:ext cx="135000" cy="142920"/>
              </p14:xfrm>
            </p:contentPart>
          </mc:Choice>
          <mc:Fallback xmlns="">
            <p:pic>
              <p:nvPicPr>
                <p:cNvPr id="16" name="Ink 15">
                  <a:extLst>
                    <a:ext uri="{FF2B5EF4-FFF2-40B4-BE49-F238E27FC236}">
                      <a16:creationId xmlns:a16="http://schemas.microsoft.com/office/drawing/2014/main" id="{55C37380-676B-4601-B3FF-E0A544F260A6}"/>
                    </a:ext>
                  </a:extLst>
                </p:cNvPr>
                <p:cNvPicPr/>
                <p:nvPr/>
              </p:nvPicPr>
              <p:blipFill>
                <a:blip r:embed="rId24"/>
                <a:stretch>
                  <a:fillRect/>
                </a:stretch>
              </p:blipFill>
              <p:spPr>
                <a:xfrm>
                  <a:off x="3631889" y="3065442"/>
                  <a:ext cx="152640" cy="16056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7" name="Ink 16">
                  <a:extLst>
                    <a:ext uri="{FF2B5EF4-FFF2-40B4-BE49-F238E27FC236}">
                      <a16:creationId xmlns:a16="http://schemas.microsoft.com/office/drawing/2014/main" id="{68FB79ED-10CC-4C23-93DE-A3D051B7C138}"/>
                    </a:ext>
                  </a:extLst>
                </p14:cNvPr>
                <p14:cNvContentPartPr/>
                <p14:nvPr/>
              </p14:nvContentPartPr>
              <p14:xfrm>
                <a:off x="3770849" y="3205842"/>
                <a:ext cx="26640" cy="100080"/>
              </p14:xfrm>
            </p:contentPart>
          </mc:Choice>
          <mc:Fallback xmlns="">
            <p:pic>
              <p:nvPicPr>
                <p:cNvPr id="17" name="Ink 16">
                  <a:extLst>
                    <a:ext uri="{FF2B5EF4-FFF2-40B4-BE49-F238E27FC236}">
                      <a16:creationId xmlns:a16="http://schemas.microsoft.com/office/drawing/2014/main" id="{68FB79ED-10CC-4C23-93DE-A3D051B7C138}"/>
                    </a:ext>
                  </a:extLst>
                </p:cNvPr>
                <p:cNvPicPr/>
                <p:nvPr/>
              </p:nvPicPr>
              <p:blipFill>
                <a:blip r:embed="rId26"/>
                <a:stretch>
                  <a:fillRect/>
                </a:stretch>
              </p:blipFill>
              <p:spPr>
                <a:xfrm>
                  <a:off x="3761849" y="3197202"/>
                  <a:ext cx="44280" cy="11772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9" name="Ink 18">
                  <a:extLst>
                    <a:ext uri="{FF2B5EF4-FFF2-40B4-BE49-F238E27FC236}">
                      <a16:creationId xmlns:a16="http://schemas.microsoft.com/office/drawing/2014/main" id="{882ADCB0-7C7E-4F11-92E9-B8D651690C6E}"/>
                    </a:ext>
                  </a:extLst>
                </p14:cNvPr>
                <p14:cNvContentPartPr/>
                <p14:nvPr/>
              </p14:nvContentPartPr>
              <p14:xfrm>
                <a:off x="3810089" y="3080922"/>
                <a:ext cx="146880" cy="207360"/>
              </p14:xfrm>
            </p:contentPart>
          </mc:Choice>
          <mc:Fallback xmlns="">
            <p:pic>
              <p:nvPicPr>
                <p:cNvPr id="19" name="Ink 18">
                  <a:extLst>
                    <a:ext uri="{FF2B5EF4-FFF2-40B4-BE49-F238E27FC236}">
                      <a16:creationId xmlns:a16="http://schemas.microsoft.com/office/drawing/2014/main" id="{882ADCB0-7C7E-4F11-92E9-B8D651690C6E}"/>
                    </a:ext>
                  </a:extLst>
                </p:cNvPr>
                <p:cNvPicPr/>
                <p:nvPr/>
              </p:nvPicPr>
              <p:blipFill>
                <a:blip r:embed="rId28"/>
                <a:stretch>
                  <a:fillRect/>
                </a:stretch>
              </p:blipFill>
              <p:spPr>
                <a:xfrm>
                  <a:off x="3801089" y="3072282"/>
                  <a:ext cx="164520" cy="22500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20" name="Ink 19">
                  <a:extLst>
                    <a:ext uri="{FF2B5EF4-FFF2-40B4-BE49-F238E27FC236}">
                      <a16:creationId xmlns:a16="http://schemas.microsoft.com/office/drawing/2014/main" id="{C8449525-75DA-49BE-8764-61D32EE2873F}"/>
                    </a:ext>
                  </a:extLst>
                </p14:cNvPr>
                <p14:cNvContentPartPr/>
                <p14:nvPr/>
              </p14:nvContentPartPr>
              <p14:xfrm>
                <a:off x="4000889" y="3107202"/>
                <a:ext cx="123480" cy="142560"/>
              </p14:xfrm>
            </p:contentPart>
          </mc:Choice>
          <mc:Fallback xmlns="">
            <p:pic>
              <p:nvPicPr>
                <p:cNvPr id="20" name="Ink 19">
                  <a:extLst>
                    <a:ext uri="{FF2B5EF4-FFF2-40B4-BE49-F238E27FC236}">
                      <a16:creationId xmlns:a16="http://schemas.microsoft.com/office/drawing/2014/main" id="{C8449525-75DA-49BE-8764-61D32EE2873F}"/>
                    </a:ext>
                  </a:extLst>
                </p:cNvPr>
                <p:cNvPicPr/>
                <p:nvPr/>
              </p:nvPicPr>
              <p:blipFill>
                <a:blip r:embed="rId30"/>
                <a:stretch>
                  <a:fillRect/>
                </a:stretch>
              </p:blipFill>
              <p:spPr>
                <a:xfrm>
                  <a:off x="3991889" y="3098562"/>
                  <a:ext cx="141120" cy="1602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1" name="Ink 20">
                  <a:extLst>
                    <a:ext uri="{FF2B5EF4-FFF2-40B4-BE49-F238E27FC236}">
                      <a16:creationId xmlns:a16="http://schemas.microsoft.com/office/drawing/2014/main" id="{A6C10857-EC30-4604-BCDF-A1ED47D8D8A5}"/>
                    </a:ext>
                  </a:extLst>
                </p14:cNvPr>
                <p14:cNvContentPartPr/>
                <p14:nvPr/>
              </p14:nvContentPartPr>
              <p14:xfrm>
                <a:off x="4149929" y="3134562"/>
                <a:ext cx="127080" cy="180000"/>
              </p14:xfrm>
            </p:contentPart>
          </mc:Choice>
          <mc:Fallback xmlns="">
            <p:pic>
              <p:nvPicPr>
                <p:cNvPr id="21" name="Ink 20">
                  <a:extLst>
                    <a:ext uri="{FF2B5EF4-FFF2-40B4-BE49-F238E27FC236}">
                      <a16:creationId xmlns:a16="http://schemas.microsoft.com/office/drawing/2014/main" id="{A6C10857-EC30-4604-BCDF-A1ED47D8D8A5}"/>
                    </a:ext>
                  </a:extLst>
                </p:cNvPr>
                <p:cNvPicPr/>
                <p:nvPr/>
              </p:nvPicPr>
              <p:blipFill>
                <a:blip r:embed="rId32"/>
                <a:stretch>
                  <a:fillRect/>
                </a:stretch>
              </p:blipFill>
              <p:spPr>
                <a:xfrm>
                  <a:off x="4141289" y="3125562"/>
                  <a:ext cx="144720" cy="197640"/>
                </a:xfrm>
                <a:prstGeom prst="rect">
                  <a:avLst/>
                </a:prstGeom>
              </p:spPr>
            </p:pic>
          </mc:Fallback>
        </mc:AlternateContent>
      </p:grpSp>
      <p:grpSp>
        <p:nvGrpSpPr>
          <p:cNvPr id="32" name="Group 31">
            <a:extLst>
              <a:ext uri="{FF2B5EF4-FFF2-40B4-BE49-F238E27FC236}">
                <a16:creationId xmlns:a16="http://schemas.microsoft.com/office/drawing/2014/main" id="{AD61C183-6035-419D-B1D6-73A0E565C7F2}"/>
              </a:ext>
            </a:extLst>
          </p:cNvPr>
          <p:cNvGrpSpPr/>
          <p:nvPr/>
        </p:nvGrpSpPr>
        <p:grpSpPr>
          <a:xfrm>
            <a:off x="5900969" y="2488722"/>
            <a:ext cx="1772280" cy="356760"/>
            <a:chOff x="5900969" y="2488722"/>
            <a:chExt cx="1772280" cy="356760"/>
          </a:xfrm>
        </p:grpSpPr>
        <mc:AlternateContent xmlns:mc="http://schemas.openxmlformats.org/markup-compatibility/2006" xmlns:p14="http://schemas.microsoft.com/office/powerpoint/2010/main">
          <mc:Choice Requires="p14">
            <p:contentPart p14:bwMode="auto" r:id="rId33">
              <p14:nvContentPartPr>
                <p14:cNvPr id="23" name="Ink 22">
                  <a:extLst>
                    <a:ext uri="{FF2B5EF4-FFF2-40B4-BE49-F238E27FC236}">
                      <a16:creationId xmlns:a16="http://schemas.microsoft.com/office/drawing/2014/main" id="{31A40089-444D-47BE-AE0F-B7DB208D4F37}"/>
                    </a:ext>
                  </a:extLst>
                </p14:cNvPr>
                <p14:cNvContentPartPr/>
                <p14:nvPr/>
              </p14:nvContentPartPr>
              <p14:xfrm>
                <a:off x="5900969" y="2730642"/>
                <a:ext cx="1772280" cy="114840"/>
              </p14:xfrm>
            </p:contentPart>
          </mc:Choice>
          <mc:Fallback xmlns="">
            <p:pic>
              <p:nvPicPr>
                <p:cNvPr id="23" name="Ink 22">
                  <a:extLst>
                    <a:ext uri="{FF2B5EF4-FFF2-40B4-BE49-F238E27FC236}">
                      <a16:creationId xmlns:a16="http://schemas.microsoft.com/office/drawing/2014/main" id="{31A40089-444D-47BE-AE0F-B7DB208D4F37}"/>
                    </a:ext>
                  </a:extLst>
                </p:cNvPr>
                <p:cNvPicPr/>
                <p:nvPr/>
              </p:nvPicPr>
              <p:blipFill>
                <a:blip r:embed="rId34"/>
                <a:stretch>
                  <a:fillRect/>
                </a:stretch>
              </p:blipFill>
              <p:spPr>
                <a:xfrm>
                  <a:off x="5892329" y="2722002"/>
                  <a:ext cx="1789920" cy="13248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4" name="Ink 23">
                  <a:extLst>
                    <a:ext uri="{FF2B5EF4-FFF2-40B4-BE49-F238E27FC236}">
                      <a16:creationId xmlns:a16="http://schemas.microsoft.com/office/drawing/2014/main" id="{4DDFBE01-0B37-4DB8-918A-E2787304B482}"/>
                    </a:ext>
                  </a:extLst>
                </p14:cNvPr>
                <p14:cNvContentPartPr/>
                <p14:nvPr/>
              </p14:nvContentPartPr>
              <p14:xfrm>
                <a:off x="6078089" y="2516442"/>
                <a:ext cx="176400" cy="117720"/>
              </p14:xfrm>
            </p:contentPart>
          </mc:Choice>
          <mc:Fallback xmlns="">
            <p:pic>
              <p:nvPicPr>
                <p:cNvPr id="24" name="Ink 23">
                  <a:extLst>
                    <a:ext uri="{FF2B5EF4-FFF2-40B4-BE49-F238E27FC236}">
                      <a16:creationId xmlns:a16="http://schemas.microsoft.com/office/drawing/2014/main" id="{4DDFBE01-0B37-4DB8-918A-E2787304B482}"/>
                    </a:ext>
                  </a:extLst>
                </p:cNvPr>
                <p:cNvPicPr/>
                <p:nvPr/>
              </p:nvPicPr>
              <p:blipFill>
                <a:blip r:embed="rId36"/>
                <a:stretch>
                  <a:fillRect/>
                </a:stretch>
              </p:blipFill>
              <p:spPr>
                <a:xfrm>
                  <a:off x="6069089" y="2507802"/>
                  <a:ext cx="194040" cy="13536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5" name="Ink 24">
                  <a:extLst>
                    <a:ext uri="{FF2B5EF4-FFF2-40B4-BE49-F238E27FC236}">
                      <a16:creationId xmlns:a16="http://schemas.microsoft.com/office/drawing/2014/main" id="{AAF0C4D0-0595-4445-B106-78F1BD979FDC}"/>
                    </a:ext>
                  </a:extLst>
                </p14:cNvPr>
                <p14:cNvContentPartPr/>
                <p14:nvPr/>
              </p14:nvContentPartPr>
              <p14:xfrm>
                <a:off x="6289769" y="2542362"/>
                <a:ext cx="93600" cy="129240"/>
              </p14:xfrm>
            </p:contentPart>
          </mc:Choice>
          <mc:Fallback xmlns="">
            <p:pic>
              <p:nvPicPr>
                <p:cNvPr id="25" name="Ink 24">
                  <a:extLst>
                    <a:ext uri="{FF2B5EF4-FFF2-40B4-BE49-F238E27FC236}">
                      <a16:creationId xmlns:a16="http://schemas.microsoft.com/office/drawing/2014/main" id="{AAF0C4D0-0595-4445-B106-78F1BD979FDC}"/>
                    </a:ext>
                  </a:extLst>
                </p:cNvPr>
                <p:cNvPicPr/>
                <p:nvPr/>
              </p:nvPicPr>
              <p:blipFill>
                <a:blip r:embed="rId38"/>
                <a:stretch>
                  <a:fillRect/>
                </a:stretch>
              </p:blipFill>
              <p:spPr>
                <a:xfrm>
                  <a:off x="6280769" y="2533722"/>
                  <a:ext cx="111240" cy="14688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6" name="Ink 25">
                  <a:extLst>
                    <a:ext uri="{FF2B5EF4-FFF2-40B4-BE49-F238E27FC236}">
                      <a16:creationId xmlns:a16="http://schemas.microsoft.com/office/drawing/2014/main" id="{62CD533E-D058-4E4D-9215-D38BFC551710}"/>
                    </a:ext>
                  </a:extLst>
                </p14:cNvPr>
                <p14:cNvContentPartPr/>
                <p14:nvPr/>
              </p14:nvContentPartPr>
              <p14:xfrm>
                <a:off x="6252689" y="2488722"/>
                <a:ext cx="122040" cy="61560"/>
              </p14:xfrm>
            </p:contentPart>
          </mc:Choice>
          <mc:Fallback xmlns="">
            <p:pic>
              <p:nvPicPr>
                <p:cNvPr id="26" name="Ink 25">
                  <a:extLst>
                    <a:ext uri="{FF2B5EF4-FFF2-40B4-BE49-F238E27FC236}">
                      <a16:creationId xmlns:a16="http://schemas.microsoft.com/office/drawing/2014/main" id="{62CD533E-D058-4E4D-9215-D38BFC551710}"/>
                    </a:ext>
                  </a:extLst>
                </p:cNvPr>
                <p:cNvPicPr/>
                <p:nvPr/>
              </p:nvPicPr>
              <p:blipFill>
                <a:blip r:embed="rId40"/>
                <a:stretch>
                  <a:fillRect/>
                </a:stretch>
              </p:blipFill>
              <p:spPr>
                <a:xfrm>
                  <a:off x="6244049" y="2479722"/>
                  <a:ext cx="139680" cy="7920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7" name="Ink 26">
                  <a:extLst>
                    <a:ext uri="{FF2B5EF4-FFF2-40B4-BE49-F238E27FC236}">
                      <a16:creationId xmlns:a16="http://schemas.microsoft.com/office/drawing/2014/main" id="{C51B6F01-074D-421A-9C76-D72429F4F362}"/>
                    </a:ext>
                  </a:extLst>
                </p14:cNvPr>
                <p14:cNvContentPartPr/>
                <p14:nvPr/>
              </p14:nvContentPartPr>
              <p14:xfrm>
                <a:off x="6414689" y="2578722"/>
                <a:ext cx="118440" cy="88200"/>
              </p14:xfrm>
            </p:contentPart>
          </mc:Choice>
          <mc:Fallback xmlns="">
            <p:pic>
              <p:nvPicPr>
                <p:cNvPr id="27" name="Ink 26">
                  <a:extLst>
                    <a:ext uri="{FF2B5EF4-FFF2-40B4-BE49-F238E27FC236}">
                      <a16:creationId xmlns:a16="http://schemas.microsoft.com/office/drawing/2014/main" id="{C51B6F01-074D-421A-9C76-D72429F4F362}"/>
                    </a:ext>
                  </a:extLst>
                </p:cNvPr>
                <p:cNvPicPr/>
                <p:nvPr/>
              </p:nvPicPr>
              <p:blipFill>
                <a:blip r:embed="rId42"/>
                <a:stretch>
                  <a:fillRect/>
                </a:stretch>
              </p:blipFill>
              <p:spPr>
                <a:xfrm>
                  <a:off x="6405689" y="2570082"/>
                  <a:ext cx="136080" cy="10584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28" name="Ink 27">
                  <a:extLst>
                    <a:ext uri="{FF2B5EF4-FFF2-40B4-BE49-F238E27FC236}">
                      <a16:creationId xmlns:a16="http://schemas.microsoft.com/office/drawing/2014/main" id="{0B689662-1CA1-48C4-B8FA-84AA4D7FC79D}"/>
                    </a:ext>
                  </a:extLst>
                </p14:cNvPr>
                <p14:cNvContentPartPr/>
                <p14:nvPr/>
              </p14:nvContentPartPr>
              <p14:xfrm>
                <a:off x="6575249" y="2648922"/>
                <a:ext cx="11160" cy="80640"/>
              </p14:xfrm>
            </p:contentPart>
          </mc:Choice>
          <mc:Fallback xmlns="">
            <p:pic>
              <p:nvPicPr>
                <p:cNvPr id="28" name="Ink 27">
                  <a:extLst>
                    <a:ext uri="{FF2B5EF4-FFF2-40B4-BE49-F238E27FC236}">
                      <a16:creationId xmlns:a16="http://schemas.microsoft.com/office/drawing/2014/main" id="{0B689662-1CA1-48C4-B8FA-84AA4D7FC79D}"/>
                    </a:ext>
                  </a:extLst>
                </p:cNvPr>
                <p:cNvPicPr/>
                <p:nvPr/>
              </p:nvPicPr>
              <p:blipFill>
                <a:blip r:embed="rId44"/>
                <a:stretch>
                  <a:fillRect/>
                </a:stretch>
              </p:blipFill>
              <p:spPr>
                <a:xfrm>
                  <a:off x="6566609" y="2640282"/>
                  <a:ext cx="28800" cy="9828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29" name="Ink 28">
                  <a:extLst>
                    <a:ext uri="{FF2B5EF4-FFF2-40B4-BE49-F238E27FC236}">
                      <a16:creationId xmlns:a16="http://schemas.microsoft.com/office/drawing/2014/main" id="{9DA87D2A-48DB-4472-81B7-3C3D8413EE03}"/>
                    </a:ext>
                  </a:extLst>
                </p14:cNvPr>
                <p14:cNvContentPartPr/>
                <p14:nvPr/>
              </p14:nvContentPartPr>
              <p14:xfrm>
                <a:off x="6623489" y="2582322"/>
                <a:ext cx="148320" cy="88920"/>
              </p14:xfrm>
            </p:contentPart>
          </mc:Choice>
          <mc:Fallback xmlns="">
            <p:pic>
              <p:nvPicPr>
                <p:cNvPr id="29" name="Ink 28">
                  <a:extLst>
                    <a:ext uri="{FF2B5EF4-FFF2-40B4-BE49-F238E27FC236}">
                      <a16:creationId xmlns:a16="http://schemas.microsoft.com/office/drawing/2014/main" id="{9DA87D2A-48DB-4472-81B7-3C3D8413EE03}"/>
                    </a:ext>
                  </a:extLst>
                </p:cNvPr>
                <p:cNvPicPr/>
                <p:nvPr/>
              </p:nvPicPr>
              <p:blipFill>
                <a:blip r:embed="rId46"/>
                <a:stretch>
                  <a:fillRect/>
                </a:stretch>
              </p:blipFill>
              <p:spPr>
                <a:xfrm>
                  <a:off x="6614849" y="2573682"/>
                  <a:ext cx="165960" cy="10656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30" name="Ink 29">
                  <a:extLst>
                    <a:ext uri="{FF2B5EF4-FFF2-40B4-BE49-F238E27FC236}">
                      <a16:creationId xmlns:a16="http://schemas.microsoft.com/office/drawing/2014/main" id="{00AF11F7-E2DD-4224-957D-ED8A4159D5C9}"/>
                    </a:ext>
                  </a:extLst>
                </p14:cNvPr>
                <p14:cNvContentPartPr/>
                <p14:nvPr/>
              </p14:nvContentPartPr>
              <p14:xfrm>
                <a:off x="6804209" y="2582322"/>
                <a:ext cx="131760" cy="81000"/>
              </p14:xfrm>
            </p:contentPart>
          </mc:Choice>
          <mc:Fallback xmlns="">
            <p:pic>
              <p:nvPicPr>
                <p:cNvPr id="30" name="Ink 29">
                  <a:extLst>
                    <a:ext uri="{FF2B5EF4-FFF2-40B4-BE49-F238E27FC236}">
                      <a16:creationId xmlns:a16="http://schemas.microsoft.com/office/drawing/2014/main" id="{00AF11F7-E2DD-4224-957D-ED8A4159D5C9}"/>
                    </a:ext>
                  </a:extLst>
                </p:cNvPr>
                <p:cNvPicPr/>
                <p:nvPr/>
              </p:nvPicPr>
              <p:blipFill>
                <a:blip r:embed="rId48"/>
                <a:stretch>
                  <a:fillRect/>
                </a:stretch>
              </p:blipFill>
              <p:spPr>
                <a:xfrm>
                  <a:off x="6795569" y="2573322"/>
                  <a:ext cx="149400" cy="9864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1" name="Ink 30">
                  <a:extLst>
                    <a:ext uri="{FF2B5EF4-FFF2-40B4-BE49-F238E27FC236}">
                      <a16:creationId xmlns:a16="http://schemas.microsoft.com/office/drawing/2014/main" id="{60A5A19E-3C61-4156-BA72-4AD560684A59}"/>
                    </a:ext>
                  </a:extLst>
                </p14:cNvPr>
                <p14:cNvContentPartPr/>
                <p14:nvPr/>
              </p14:nvContentPartPr>
              <p14:xfrm>
                <a:off x="6958649" y="2555682"/>
                <a:ext cx="142200" cy="82080"/>
              </p14:xfrm>
            </p:contentPart>
          </mc:Choice>
          <mc:Fallback xmlns="">
            <p:pic>
              <p:nvPicPr>
                <p:cNvPr id="31" name="Ink 30">
                  <a:extLst>
                    <a:ext uri="{FF2B5EF4-FFF2-40B4-BE49-F238E27FC236}">
                      <a16:creationId xmlns:a16="http://schemas.microsoft.com/office/drawing/2014/main" id="{60A5A19E-3C61-4156-BA72-4AD560684A59}"/>
                    </a:ext>
                  </a:extLst>
                </p:cNvPr>
                <p:cNvPicPr/>
                <p:nvPr/>
              </p:nvPicPr>
              <p:blipFill>
                <a:blip r:embed="rId50"/>
                <a:stretch>
                  <a:fillRect/>
                </a:stretch>
              </p:blipFill>
              <p:spPr>
                <a:xfrm>
                  <a:off x="6950009" y="2547042"/>
                  <a:ext cx="159840" cy="99720"/>
                </a:xfrm>
                <a:prstGeom prst="rect">
                  <a:avLst/>
                </a:prstGeom>
              </p:spPr>
            </p:pic>
          </mc:Fallback>
        </mc:AlternateContent>
      </p:grpSp>
      <p:grpSp>
        <p:nvGrpSpPr>
          <p:cNvPr id="42" name="Group 41">
            <a:extLst>
              <a:ext uri="{FF2B5EF4-FFF2-40B4-BE49-F238E27FC236}">
                <a16:creationId xmlns:a16="http://schemas.microsoft.com/office/drawing/2014/main" id="{0FEF9277-8899-4FBD-9124-53633ECC0C76}"/>
              </a:ext>
            </a:extLst>
          </p:cNvPr>
          <p:cNvGrpSpPr/>
          <p:nvPr/>
        </p:nvGrpSpPr>
        <p:grpSpPr>
          <a:xfrm>
            <a:off x="6028049" y="2959602"/>
            <a:ext cx="1046520" cy="264960"/>
            <a:chOff x="6028049" y="2959602"/>
            <a:chExt cx="1046520" cy="264960"/>
          </a:xfrm>
        </p:grpSpPr>
        <mc:AlternateContent xmlns:mc="http://schemas.openxmlformats.org/markup-compatibility/2006" xmlns:p14="http://schemas.microsoft.com/office/powerpoint/2010/main">
          <mc:Choice Requires="p14">
            <p:contentPart p14:bwMode="auto" r:id="rId51">
              <p14:nvContentPartPr>
                <p14:cNvPr id="33" name="Ink 32">
                  <a:extLst>
                    <a:ext uri="{FF2B5EF4-FFF2-40B4-BE49-F238E27FC236}">
                      <a16:creationId xmlns:a16="http://schemas.microsoft.com/office/drawing/2014/main" id="{2F8C8C3C-553C-4566-B81A-67867605B85D}"/>
                    </a:ext>
                  </a:extLst>
                </p14:cNvPr>
                <p14:cNvContentPartPr/>
                <p14:nvPr/>
              </p14:nvContentPartPr>
              <p14:xfrm>
                <a:off x="6071609" y="3008202"/>
                <a:ext cx="125640" cy="150840"/>
              </p14:xfrm>
            </p:contentPart>
          </mc:Choice>
          <mc:Fallback xmlns="">
            <p:pic>
              <p:nvPicPr>
                <p:cNvPr id="33" name="Ink 32">
                  <a:extLst>
                    <a:ext uri="{FF2B5EF4-FFF2-40B4-BE49-F238E27FC236}">
                      <a16:creationId xmlns:a16="http://schemas.microsoft.com/office/drawing/2014/main" id="{2F8C8C3C-553C-4566-B81A-67867605B85D}"/>
                    </a:ext>
                  </a:extLst>
                </p:cNvPr>
                <p:cNvPicPr/>
                <p:nvPr/>
              </p:nvPicPr>
              <p:blipFill>
                <a:blip r:embed="rId52"/>
                <a:stretch>
                  <a:fillRect/>
                </a:stretch>
              </p:blipFill>
              <p:spPr>
                <a:xfrm>
                  <a:off x="6062969" y="2999202"/>
                  <a:ext cx="143280" cy="16848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4" name="Ink 33">
                  <a:extLst>
                    <a:ext uri="{FF2B5EF4-FFF2-40B4-BE49-F238E27FC236}">
                      <a16:creationId xmlns:a16="http://schemas.microsoft.com/office/drawing/2014/main" id="{EF3CFC4B-AE97-4316-859E-9F78F8D169FA}"/>
                    </a:ext>
                  </a:extLst>
                </p14:cNvPr>
                <p14:cNvContentPartPr/>
                <p14:nvPr/>
              </p14:nvContentPartPr>
              <p14:xfrm>
                <a:off x="6028049" y="2959602"/>
                <a:ext cx="147960" cy="48960"/>
              </p14:xfrm>
            </p:contentPart>
          </mc:Choice>
          <mc:Fallback xmlns="">
            <p:pic>
              <p:nvPicPr>
                <p:cNvPr id="34" name="Ink 33">
                  <a:extLst>
                    <a:ext uri="{FF2B5EF4-FFF2-40B4-BE49-F238E27FC236}">
                      <a16:creationId xmlns:a16="http://schemas.microsoft.com/office/drawing/2014/main" id="{EF3CFC4B-AE97-4316-859E-9F78F8D169FA}"/>
                    </a:ext>
                  </a:extLst>
                </p:cNvPr>
                <p:cNvPicPr/>
                <p:nvPr/>
              </p:nvPicPr>
              <p:blipFill>
                <a:blip r:embed="rId54"/>
                <a:stretch>
                  <a:fillRect/>
                </a:stretch>
              </p:blipFill>
              <p:spPr>
                <a:xfrm>
                  <a:off x="6019049" y="2950962"/>
                  <a:ext cx="165600" cy="6660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35" name="Ink 34">
                  <a:extLst>
                    <a:ext uri="{FF2B5EF4-FFF2-40B4-BE49-F238E27FC236}">
                      <a16:creationId xmlns:a16="http://schemas.microsoft.com/office/drawing/2014/main" id="{6A47966F-9370-45D3-BD50-C903D0581123}"/>
                    </a:ext>
                  </a:extLst>
                </p14:cNvPr>
                <p14:cNvContentPartPr/>
                <p14:nvPr/>
              </p14:nvContentPartPr>
              <p14:xfrm>
                <a:off x="6208769" y="2985162"/>
                <a:ext cx="123840" cy="134280"/>
              </p14:xfrm>
            </p:contentPart>
          </mc:Choice>
          <mc:Fallback xmlns="">
            <p:pic>
              <p:nvPicPr>
                <p:cNvPr id="35" name="Ink 34">
                  <a:extLst>
                    <a:ext uri="{FF2B5EF4-FFF2-40B4-BE49-F238E27FC236}">
                      <a16:creationId xmlns:a16="http://schemas.microsoft.com/office/drawing/2014/main" id="{6A47966F-9370-45D3-BD50-C903D0581123}"/>
                    </a:ext>
                  </a:extLst>
                </p:cNvPr>
                <p:cNvPicPr/>
                <p:nvPr/>
              </p:nvPicPr>
              <p:blipFill>
                <a:blip r:embed="rId56"/>
                <a:stretch>
                  <a:fillRect/>
                </a:stretch>
              </p:blipFill>
              <p:spPr>
                <a:xfrm>
                  <a:off x="6199769" y="2976522"/>
                  <a:ext cx="141480" cy="15192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36" name="Ink 35">
                  <a:extLst>
                    <a:ext uri="{FF2B5EF4-FFF2-40B4-BE49-F238E27FC236}">
                      <a16:creationId xmlns:a16="http://schemas.microsoft.com/office/drawing/2014/main" id="{242F6D66-73B7-4CDB-BFC3-53DEE7C7893D}"/>
                    </a:ext>
                  </a:extLst>
                </p14:cNvPr>
                <p14:cNvContentPartPr/>
                <p14:nvPr/>
              </p14:nvContentPartPr>
              <p14:xfrm>
                <a:off x="6313169" y="2990562"/>
                <a:ext cx="151560" cy="172440"/>
              </p14:xfrm>
            </p:contentPart>
          </mc:Choice>
          <mc:Fallback xmlns="">
            <p:pic>
              <p:nvPicPr>
                <p:cNvPr id="36" name="Ink 35">
                  <a:extLst>
                    <a:ext uri="{FF2B5EF4-FFF2-40B4-BE49-F238E27FC236}">
                      <a16:creationId xmlns:a16="http://schemas.microsoft.com/office/drawing/2014/main" id="{242F6D66-73B7-4CDB-BFC3-53DEE7C7893D}"/>
                    </a:ext>
                  </a:extLst>
                </p:cNvPr>
                <p:cNvPicPr/>
                <p:nvPr/>
              </p:nvPicPr>
              <p:blipFill>
                <a:blip r:embed="rId58"/>
                <a:stretch>
                  <a:fillRect/>
                </a:stretch>
              </p:blipFill>
              <p:spPr>
                <a:xfrm>
                  <a:off x="6304169" y="2981562"/>
                  <a:ext cx="169200" cy="19008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37" name="Ink 36">
                  <a:extLst>
                    <a:ext uri="{FF2B5EF4-FFF2-40B4-BE49-F238E27FC236}">
                      <a16:creationId xmlns:a16="http://schemas.microsoft.com/office/drawing/2014/main" id="{F592B755-A88C-43EC-B8C5-4ECD89835D1E}"/>
                    </a:ext>
                  </a:extLst>
                </p14:cNvPr>
                <p14:cNvContentPartPr/>
                <p14:nvPr/>
              </p14:nvContentPartPr>
              <p14:xfrm>
                <a:off x="6496769" y="3116922"/>
                <a:ext cx="42120" cy="107640"/>
              </p14:xfrm>
            </p:contentPart>
          </mc:Choice>
          <mc:Fallback xmlns="">
            <p:pic>
              <p:nvPicPr>
                <p:cNvPr id="37" name="Ink 36">
                  <a:extLst>
                    <a:ext uri="{FF2B5EF4-FFF2-40B4-BE49-F238E27FC236}">
                      <a16:creationId xmlns:a16="http://schemas.microsoft.com/office/drawing/2014/main" id="{F592B755-A88C-43EC-B8C5-4ECD89835D1E}"/>
                    </a:ext>
                  </a:extLst>
                </p:cNvPr>
                <p:cNvPicPr/>
                <p:nvPr/>
              </p:nvPicPr>
              <p:blipFill>
                <a:blip r:embed="rId60"/>
                <a:stretch>
                  <a:fillRect/>
                </a:stretch>
              </p:blipFill>
              <p:spPr>
                <a:xfrm>
                  <a:off x="6488129" y="3108282"/>
                  <a:ext cx="59760" cy="12528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38" name="Ink 37">
                  <a:extLst>
                    <a:ext uri="{FF2B5EF4-FFF2-40B4-BE49-F238E27FC236}">
                      <a16:creationId xmlns:a16="http://schemas.microsoft.com/office/drawing/2014/main" id="{41A55E08-2A55-4680-A94C-4F556559F200}"/>
                    </a:ext>
                  </a:extLst>
                </p14:cNvPr>
                <p14:cNvContentPartPr/>
                <p14:nvPr/>
              </p14:nvContentPartPr>
              <p14:xfrm>
                <a:off x="6602969" y="3040242"/>
                <a:ext cx="113400" cy="131760"/>
              </p14:xfrm>
            </p:contentPart>
          </mc:Choice>
          <mc:Fallback xmlns="">
            <p:pic>
              <p:nvPicPr>
                <p:cNvPr id="38" name="Ink 37">
                  <a:extLst>
                    <a:ext uri="{FF2B5EF4-FFF2-40B4-BE49-F238E27FC236}">
                      <a16:creationId xmlns:a16="http://schemas.microsoft.com/office/drawing/2014/main" id="{41A55E08-2A55-4680-A94C-4F556559F200}"/>
                    </a:ext>
                  </a:extLst>
                </p:cNvPr>
                <p:cNvPicPr/>
                <p:nvPr/>
              </p:nvPicPr>
              <p:blipFill>
                <a:blip r:embed="rId62"/>
                <a:stretch>
                  <a:fillRect/>
                </a:stretch>
              </p:blipFill>
              <p:spPr>
                <a:xfrm>
                  <a:off x="6593969" y="3031242"/>
                  <a:ext cx="131040" cy="14940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39" name="Ink 38">
                  <a:extLst>
                    <a:ext uri="{FF2B5EF4-FFF2-40B4-BE49-F238E27FC236}">
                      <a16:creationId xmlns:a16="http://schemas.microsoft.com/office/drawing/2014/main" id="{340AAFC0-A9F7-4CC9-9FE8-26229E01C72A}"/>
                    </a:ext>
                  </a:extLst>
                </p14:cNvPr>
                <p14:cNvContentPartPr/>
                <p14:nvPr/>
              </p14:nvContentPartPr>
              <p14:xfrm>
                <a:off x="6579209" y="2961762"/>
                <a:ext cx="135720" cy="79920"/>
              </p14:xfrm>
            </p:contentPart>
          </mc:Choice>
          <mc:Fallback xmlns="">
            <p:pic>
              <p:nvPicPr>
                <p:cNvPr id="39" name="Ink 38">
                  <a:extLst>
                    <a:ext uri="{FF2B5EF4-FFF2-40B4-BE49-F238E27FC236}">
                      <a16:creationId xmlns:a16="http://schemas.microsoft.com/office/drawing/2014/main" id="{340AAFC0-A9F7-4CC9-9FE8-26229E01C72A}"/>
                    </a:ext>
                  </a:extLst>
                </p:cNvPr>
                <p:cNvPicPr/>
                <p:nvPr/>
              </p:nvPicPr>
              <p:blipFill>
                <a:blip r:embed="rId64"/>
                <a:stretch>
                  <a:fillRect/>
                </a:stretch>
              </p:blipFill>
              <p:spPr>
                <a:xfrm>
                  <a:off x="6570569" y="2953122"/>
                  <a:ext cx="153360" cy="9756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40" name="Ink 39">
                  <a:extLst>
                    <a:ext uri="{FF2B5EF4-FFF2-40B4-BE49-F238E27FC236}">
                      <a16:creationId xmlns:a16="http://schemas.microsoft.com/office/drawing/2014/main" id="{9D48E15D-F3B4-4AB8-BD36-83B9693B300E}"/>
                    </a:ext>
                  </a:extLst>
                </p14:cNvPr>
                <p14:cNvContentPartPr/>
                <p14:nvPr/>
              </p14:nvContentPartPr>
              <p14:xfrm>
                <a:off x="6745529" y="3040962"/>
                <a:ext cx="127800" cy="99360"/>
              </p14:xfrm>
            </p:contentPart>
          </mc:Choice>
          <mc:Fallback xmlns="">
            <p:pic>
              <p:nvPicPr>
                <p:cNvPr id="40" name="Ink 39">
                  <a:extLst>
                    <a:ext uri="{FF2B5EF4-FFF2-40B4-BE49-F238E27FC236}">
                      <a16:creationId xmlns:a16="http://schemas.microsoft.com/office/drawing/2014/main" id="{9D48E15D-F3B4-4AB8-BD36-83B9693B300E}"/>
                    </a:ext>
                  </a:extLst>
                </p:cNvPr>
                <p:cNvPicPr/>
                <p:nvPr/>
              </p:nvPicPr>
              <p:blipFill>
                <a:blip r:embed="rId66"/>
                <a:stretch>
                  <a:fillRect/>
                </a:stretch>
              </p:blipFill>
              <p:spPr>
                <a:xfrm>
                  <a:off x="6736529" y="3032322"/>
                  <a:ext cx="145440" cy="11700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41" name="Ink 40">
                  <a:extLst>
                    <a:ext uri="{FF2B5EF4-FFF2-40B4-BE49-F238E27FC236}">
                      <a16:creationId xmlns:a16="http://schemas.microsoft.com/office/drawing/2014/main" id="{98C67D53-2AC3-40D2-ACBB-787974AA5A14}"/>
                    </a:ext>
                  </a:extLst>
                </p14:cNvPr>
                <p14:cNvContentPartPr/>
                <p14:nvPr/>
              </p14:nvContentPartPr>
              <p14:xfrm>
                <a:off x="6916169" y="3017922"/>
                <a:ext cx="158400" cy="105480"/>
              </p14:xfrm>
            </p:contentPart>
          </mc:Choice>
          <mc:Fallback xmlns="">
            <p:pic>
              <p:nvPicPr>
                <p:cNvPr id="41" name="Ink 40">
                  <a:extLst>
                    <a:ext uri="{FF2B5EF4-FFF2-40B4-BE49-F238E27FC236}">
                      <a16:creationId xmlns:a16="http://schemas.microsoft.com/office/drawing/2014/main" id="{98C67D53-2AC3-40D2-ACBB-787974AA5A14}"/>
                    </a:ext>
                  </a:extLst>
                </p:cNvPr>
                <p:cNvPicPr/>
                <p:nvPr/>
              </p:nvPicPr>
              <p:blipFill>
                <a:blip r:embed="rId68"/>
                <a:stretch>
                  <a:fillRect/>
                </a:stretch>
              </p:blipFill>
              <p:spPr>
                <a:xfrm>
                  <a:off x="6907169" y="3008922"/>
                  <a:ext cx="176040" cy="1231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69">
            <p14:nvContentPartPr>
              <p14:cNvPr id="45" name="Ink 44">
                <a:extLst>
                  <a:ext uri="{FF2B5EF4-FFF2-40B4-BE49-F238E27FC236}">
                    <a16:creationId xmlns:a16="http://schemas.microsoft.com/office/drawing/2014/main" id="{834DFE25-BF9F-4208-9C12-C5A9BF2A4C59}"/>
                  </a:ext>
                </a:extLst>
              </p14:cNvPr>
              <p14:cNvContentPartPr/>
              <p14:nvPr/>
            </p14:nvContentPartPr>
            <p14:xfrm>
              <a:off x="5832929" y="3698322"/>
              <a:ext cx="169200" cy="15120"/>
            </p14:xfrm>
          </p:contentPart>
        </mc:Choice>
        <mc:Fallback xmlns="">
          <p:pic>
            <p:nvPicPr>
              <p:cNvPr id="45" name="Ink 44">
                <a:extLst>
                  <a:ext uri="{FF2B5EF4-FFF2-40B4-BE49-F238E27FC236}">
                    <a16:creationId xmlns:a16="http://schemas.microsoft.com/office/drawing/2014/main" id="{834DFE25-BF9F-4208-9C12-C5A9BF2A4C59}"/>
                  </a:ext>
                </a:extLst>
              </p:cNvPr>
              <p:cNvPicPr/>
              <p:nvPr/>
            </p:nvPicPr>
            <p:blipFill>
              <a:blip r:embed="rId70"/>
              <a:stretch>
                <a:fillRect/>
              </a:stretch>
            </p:blipFill>
            <p:spPr>
              <a:xfrm>
                <a:off x="5823929" y="3689322"/>
                <a:ext cx="186840" cy="3276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46" name="Ink 45">
                <a:extLst>
                  <a:ext uri="{FF2B5EF4-FFF2-40B4-BE49-F238E27FC236}">
                    <a16:creationId xmlns:a16="http://schemas.microsoft.com/office/drawing/2014/main" id="{1ADA7938-E067-427E-9BEC-C5E7BCE6472C}"/>
                  </a:ext>
                </a:extLst>
              </p14:cNvPr>
              <p14:cNvContentPartPr/>
              <p14:nvPr/>
            </p14:nvContentPartPr>
            <p14:xfrm>
              <a:off x="5826089" y="3812082"/>
              <a:ext cx="167400" cy="14040"/>
            </p14:xfrm>
          </p:contentPart>
        </mc:Choice>
        <mc:Fallback xmlns="">
          <p:pic>
            <p:nvPicPr>
              <p:cNvPr id="46" name="Ink 45">
                <a:extLst>
                  <a:ext uri="{FF2B5EF4-FFF2-40B4-BE49-F238E27FC236}">
                    <a16:creationId xmlns:a16="http://schemas.microsoft.com/office/drawing/2014/main" id="{1ADA7938-E067-427E-9BEC-C5E7BCE6472C}"/>
                  </a:ext>
                </a:extLst>
              </p:cNvPr>
              <p:cNvPicPr/>
              <p:nvPr/>
            </p:nvPicPr>
            <p:blipFill>
              <a:blip r:embed="rId72"/>
              <a:stretch>
                <a:fillRect/>
              </a:stretch>
            </p:blipFill>
            <p:spPr>
              <a:xfrm>
                <a:off x="5817449" y="3803082"/>
                <a:ext cx="185040" cy="31680"/>
              </a:xfrm>
              <a:prstGeom prst="rect">
                <a:avLst/>
              </a:prstGeom>
            </p:spPr>
          </p:pic>
        </mc:Fallback>
      </mc:AlternateContent>
      <p:grpSp>
        <p:nvGrpSpPr>
          <p:cNvPr id="52" name="Group 51">
            <a:extLst>
              <a:ext uri="{FF2B5EF4-FFF2-40B4-BE49-F238E27FC236}">
                <a16:creationId xmlns:a16="http://schemas.microsoft.com/office/drawing/2014/main" id="{9ECB9D78-1A65-4FD6-ABFD-946AE66C1B02}"/>
              </a:ext>
            </a:extLst>
          </p:cNvPr>
          <p:cNvGrpSpPr/>
          <p:nvPr/>
        </p:nvGrpSpPr>
        <p:grpSpPr>
          <a:xfrm>
            <a:off x="3085409" y="3778602"/>
            <a:ext cx="1034280" cy="349200"/>
            <a:chOff x="3085409" y="3778602"/>
            <a:chExt cx="1034280" cy="349200"/>
          </a:xfrm>
        </p:grpSpPr>
        <mc:AlternateContent xmlns:mc="http://schemas.openxmlformats.org/markup-compatibility/2006" xmlns:p14="http://schemas.microsoft.com/office/powerpoint/2010/main">
          <mc:Choice Requires="p14">
            <p:contentPart p14:bwMode="auto" r:id="rId73">
              <p14:nvContentPartPr>
                <p14:cNvPr id="43" name="Ink 42">
                  <a:extLst>
                    <a:ext uri="{FF2B5EF4-FFF2-40B4-BE49-F238E27FC236}">
                      <a16:creationId xmlns:a16="http://schemas.microsoft.com/office/drawing/2014/main" id="{C43FF7B5-2F59-4C58-AE19-D64F739A2A2C}"/>
                    </a:ext>
                  </a:extLst>
                </p14:cNvPr>
                <p14:cNvContentPartPr/>
                <p14:nvPr/>
              </p14:nvContentPartPr>
              <p14:xfrm>
                <a:off x="3115289" y="3797682"/>
                <a:ext cx="124920" cy="11520"/>
              </p14:xfrm>
            </p:contentPart>
          </mc:Choice>
          <mc:Fallback xmlns="">
            <p:pic>
              <p:nvPicPr>
                <p:cNvPr id="43" name="Ink 42">
                  <a:extLst>
                    <a:ext uri="{FF2B5EF4-FFF2-40B4-BE49-F238E27FC236}">
                      <a16:creationId xmlns:a16="http://schemas.microsoft.com/office/drawing/2014/main" id="{C43FF7B5-2F59-4C58-AE19-D64F739A2A2C}"/>
                    </a:ext>
                  </a:extLst>
                </p:cNvPr>
                <p:cNvPicPr/>
                <p:nvPr/>
              </p:nvPicPr>
              <p:blipFill>
                <a:blip r:embed="rId74"/>
                <a:stretch>
                  <a:fillRect/>
                </a:stretch>
              </p:blipFill>
              <p:spPr>
                <a:xfrm>
                  <a:off x="3106649" y="3788682"/>
                  <a:ext cx="142560" cy="2916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44" name="Ink 43">
                  <a:extLst>
                    <a:ext uri="{FF2B5EF4-FFF2-40B4-BE49-F238E27FC236}">
                      <a16:creationId xmlns:a16="http://schemas.microsoft.com/office/drawing/2014/main" id="{56EA56FD-06CE-4000-9EDA-3D6C196ED6EA}"/>
                    </a:ext>
                  </a:extLst>
                </p14:cNvPr>
                <p14:cNvContentPartPr/>
                <p14:nvPr/>
              </p14:nvContentPartPr>
              <p14:xfrm>
                <a:off x="3085409" y="3916842"/>
                <a:ext cx="140400" cy="16920"/>
              </p14:xfrm>
            </p:contentPart>
          </mc:Choice>
          <mc:Fallback xmlns="">
            <p:pic>
              <p:nvPicPr>
                <p:cNvPr id="44" name="Ink 43">
                  <a:extLst>
                    <a:ext uri="{FF2B5EF4-FFF2-40B4-BE49-F238E27FC236}">
                      <a16:creationId xmlns:a16="http://schemas.microsoft.com/office/drawing/2014/main" id="{56EA56FD-06CE-4000-9EDA-3D6C196ED6EA}"/>
                    </a:ext>
                  </a:extLst>
                </p:cNvPr>
                <p:cNvPicPr/>
                <p:nvPr/>
              </p:nvPicPr>
              <p:blipFill>
                <a:blip r:embed="rId76"/>
                <a:stretch>
                  <a:fillRect/>
                </a:stretch>
              </p:blipFill>
              <p:spPr>
                <a:xfrm>
                  <a:off x="3076409" y="3907842"/>
                  <a:ext cx="158040" cy="3456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47" name="Ink 46">
                  <a:extLst>
                    <a:ext uri="{FF2B5EF4-FFF2-40B4-BE49-F238E27FC236}">
                      <a16:creationId xmlns:a16="http://schemas.microsoft.com/office/drawing/2014/main" id="{BF4CFA46-55A4-4478-A95D-D79BF67D20B4}"/>
                    </a:ext>
                  </a:extLst>
                </p14:cNvPr>
                <p14:cNvContentPartPr/>
                <p14:nvPr/>
              </p14:nvContentPartPr>
              <p14:xfrm>
                <a:off x="3424529" y="3782202"/>
                <a:ext cx="165240" cy="134640"/>
              </p14:xfrm>
            </p:contentPart>
          </mc:Choice>
          <mc:Fallback xmlns="">
            <p:pic>
              <p:nvPicPr>
                <p:cNvPr id="47" name="Ink 46">
                  <a:extLst>
                    <a:ext uri="{FF2B5EF4-FFF2-40B4-BE49-F238E27FC236}">
                      <a16:creationId xmlns:a16="http://schemas.microsoft.com/office/drawing/2014/main" id="{BF4CFA46-55A4-4478-A95D-D79BF67D20B4}"/>
                    </a:ext>
                  </a:extLst>
                </p:cNvPr>
                <p:cNvPicPr/>
                <p:nvPr/>
              </p:nvPicPr>
              <p:blipFill>
                <a:blip r:embed="rId78"/>
                <a:stretch>
                  <a:fillRect/>
                </a:stretch>
              </p:blipFill>
              <p:spPr>
                <a:xfrm>
                  <a:off x="3415529" y="3773562"/>
                  <a:ext cx="182880" cy="15228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48" name="Ink 47">
                  <a:extLst>
                    <a:ext uri="{FF2B5EF4-FFF2-40B4-BE49-F238E27FC236}">
                      <a16:creationId xmlns:a16="http://schemas.microsoft.com/office/drawing/2014/main" id="{E68A82BB-81E9-46C6-B80F-DA3B4BB528CF}"/>
                    </a:ext>
                  </a:extLst>
                </p14:cNvPr>
                <p14:cNvContentPartPr/>
                <p14:nvPr/>
              </p14:nvContentPartPr>
              <p14:xfrm>
                <a:off x="3667169" y="3852402"/>
                <a:ext cx="12240" cy="12960"/>
              </p14:xfrm>
            </p:contentPart>
          </mc:Choice>
          <mc:Fallback xmlns="">
            <p:pic>
              <p:nvPicPr>
                <p:cNvPr id="48" name="Ink 47">
                  <a:extLst>
                    <a:ext uri="{FF2B5EF4-FFF2-40B4-BE49-F238E27FC236}">
                      <a16:creationId xmlns:a16="http://schemas.microsoft.com/office/drawing/2014/main" id="{E68A82BB-81E9-46C6-B80F-DA3B4BB528CF}"/>
                    </a:ext>
                  </a:extLst>
                </p:cNvPr>
                <p:cNvPicPr/>
                <p:nvPr/>
              </p:nvPicPr>
              <p:blipFill>
                <a:blip r:embed="rId80"/>
                <a:stretch>
                  <a:fillRect/>
                </a:stretch>
              </p:blipFill>
              <p:spPr>
                <a:xfrm>
                  <a:off x="3658529" y="3843402"/>
                  <a:ext cx="29880" cy="3060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49" name="Ink 48">
                  <a:extLst>
                    <a:ext uri="{FF2B5EF4-FFF2-40B4-BE49-F238E27FC236}">
                      <a16:creationId xmlns:a16="http://schemas.microsoft.com/office/drawing/2014/main" id="{F83D7057-1D4D-4ADC-A5F7-612DD0929B48}"/>
                    </a:ext>
                  </a:extLst>
                </p14:cNvPr>
                <p14:cNvContentPartPr/>
                <p14:nvPr/>
              </p14:nvContentPartPr>
              <p14:xfrm>
                <a:off x="3790289" y="3778602"/>
                <a:ext cx="182520" cy="134640"/>
              </p14:xfrm>
            </p:contentPart>
          </mc:Choice>
          <mc:Fallback xmlns="">
            <p:pic>
              <p:nvPicPr>
                <p:cNvPr id="49" name="Ink 48">
                  <a:extLst>
                    <a:ext uri="{FF2B5EF4-FFF2-40B4-BE49-F238E27FC236}">
                      <a16:creationId xmlns:a16="http://schemas.microsoft.com/office/drawing/2014/main" id="{F83D7057-1D4D-4ADC-A5F7-612DD0929B48}"/>
                    </a:ext>
                  </a:extLst>
                </p:cNvPr>
                <p:cNvPicPr/>
                <p:nvPr/>
              </p:nvPicPr>
              <p:blipFill>
                <a:blip r:embed="rId82"/>
                <a:stretch>
                  <a:fillRect/>
                </a:stretch>
              </p:blipFill>
              <p:spPr>
                <a:xfrm>
                  <a:off x="3781289" y="3769962"/>
                  <a:ext cx="200160" cy="15228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50" name="Ink 49">
                  <a:extLst>
                    <a:ext uri="{FF2B5EF4-FFF2-40B4-BE49-F238E27FC236}">
                      <a16:creationId xmlns:a16="http://schemas.microsoft.com/office/drawing/2014/main" id="{165D967B-67CE-453B-AE57-A5E695CA4390}"/>
                    </a:ext>
                  </a:extLst>
                </p14:cNvPr>
                <p14:cNvContentPartPr/>
                <p14:nvPr/>
              </p14:nvContentPartPr>
              <p14:xfrm>
                <a:off x="3860849" y="3791922"/>
                <a:ext cx="11520" cy="207000"/>
              </p14:xfrm>
            </p:contentPart>
          </mc:Choice>
          <mc:Fallback xmlns="">
            <p:pic>
              <p:nvPicPr>
                <p:cNvPr id="50" name="Ink 49">
                  <a:extLst>
                    <a:ext uri="{FF2B5EF4-FFF2-40B4-BE49-F238E27FC236}">
                      <a16:creationId xmlns:a16="http://schemas.microsoft.com/office/drawing/2014/main" id="{165D967B-67CE-453B-AE57-A5E695CA4390}"/>
                    </a:ext>
                  </a:extLst>
                </p:cNvPr>
                <p:cNvPicPr/>
                <p:nvPr/>
              </p:nvPicPr>
              <p:blipFill>
                <a:blip r:embed="rId84"/>
                <a:stretch>
                  <a:fillRect/>
                </a:stretch>
              </p:blipFill>
              <p:spPr>
                <a:xfrm>
                  <a:off x="3851849" y="3782922"/>
                  <a:ext cx="29160" cy="22464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51" name="Ink 50">
                  <a:extLst>
                    <a:ext uri="{FF2B5EF4-FFF2-40B4-BE49-F238E27FC236}">
                      <a16:creationId xmlns:a16="http://schemas.microsoft.com/office/drawing/2014/main" id="{A3BC3BD7-351E-4175-B2B6-3CB5303979E3}"/>
                    </a:ext>
                  </a:extLst>
                </p14:cNvPr>
                <p14:cNvContentPartPr/>
                <p14:nvPr/>
              </p14:nvContentPartPr>
              <p14:xfrm>
                <a:off x="3984689" y="3786162"/>
                <a:ext cx="135000" cy="341640"/>
              </p14:xfrm>
            </p:contentPart>
          </mc:Choice>
          <mc:Fallback xmlns="">
            <p:pic>
              <p:nvPicPr>
                <p:cNvPr id="51" name="Ink 50">
                  <a:extLst>
                    <a:ext uri="{FF2B5EF4-FFF2-40B4-BE49-F238E27FC236}">
                      <a16:creationId xmlns:a16="http://schemas.microsoft.com/office/drawing/2014/main" id="{A3BC3BD7-351E-4175-B2B6-3CB5303979E3}"/>
                    </a:ext>
                  </a:extLst>
                </p:cNvPr>
                <p:cNvPicPr/>
                <p:nvPr/>
              </p:nvPicPr>
              <p:blipFill>
                <a:blip r:embed="rId86"/>
                <a:stretch>
                  <a:fillRect/>
                </a:stretch>
              </p:blipFill>
              <p:spPr>
                <a:xfrm>
                  <a:off x="3975689" y="3777162"/>
                  <a:ext cx="152640" cy="359280"/>
                </a:xfrm>
                <a:prstGeom prst="rect">
                  <a:avLst/>
                </a:prstGeom>
              </p:spPr>
            </p:pic>
          </mc:Fallback>
        </mc:AlternateContent>
      </p:grpSp>
      <p:grpSp>
        <p:nvGrpSpPr>
          <p:cNvPr id="58" name="Group 57">
            <a:extLst>
              <a:ext uri="{FF2B5EF4-FFF2-40B4-BE49-F238E27FC236}">
                <a16:creationId xmlns:a16="http://schemas.microsoft.com/office/drawing/2014/main" id="{67E7DF78-C359-4C7F-9FBE-B311CB622FF7}"/>
              </a:ext>
            </a:extLst>
          </p:cNvPr>
          <p:cNvGrpSpPr/>
          <p:nvPr/>
        </p:nvGrpSpPr>
        <p:grpSpPr>
          <a:xfrm>
            <a:off x="6298409" y="3707322"/>
            <a:ext cx="681120" cy="329760"/>
            <a:chOff x="6298409" y="3707322"/>
            <a:chExt cx="681120" cy="329760"/>
          </a:xfrm>
        </p:grpSpPr>
        <mc:AlternateContent xmlns:mc="http://schemas.openxmlformats.org/markup-compatibility/2006" xmlns:p14="http://schemas.microsoft.com/office/powerpoint/2010/main">
          <mc:Choice Requires="p14">
            <p:contentPart p14:bwMode="auto" r:id="rId87">
              <p14:nvContentPartPr>
                <p14:cNvPr id="53" name="Ink 52">
                  <a:extLst>
                    <a:ext uri="{FF2B5EF4-FFF2-40B4-BE49-F238E27FC236}">
                      <a16:creationId xmlns:a16="http://schemas.microsoft.com/office/drawing/2014/main" id="{2A47ED95-0011-4D98-84EC-88604268DFA4}"/>
                    </a:ext>
                  </a:extLst>
                </p14:cNvPr>
                <p14:cNvContentPartPr/>
                <p14:nvPr/>
              </p14:nvContentPartPr>
              <p14:xfrm>
                <a:off x="6298409" y="3718842"/>
                <a:ext cx="164160" cy="106560"/>
              </p14:xfrm>
            </p:contentPart>
          </mc:Choice>
          <mc:Fallback xmlns="">
            <p:pic>
              <p:nvPicPr>
                <p:cNvPr id="53" name="Ink 52">
                  <a:extLst>
                    <a:ext uri="{FF2B5EF4-FFF2-40B4-BE49-F238E27FC236}">
                      <a16:creationId xmlns:a16="http://schemas.microsoft.com/office/drawing/2014/main" id="{2A47ED95-0011-4D98-84EC-88604268DFA4}"/>
                    </a:ext>
                  </a:extLst>
                </p:cNvPr>
                <p:cNvPicPr/>
                <p:nvPr/>
              </p:nvPicPr>
              <p:blipFill>
                <a:blip r:embed="rId88"/>
                <a:stretch>
                  <a:fillRect/>
                </a:stretch>
              </p:blipFill>
              <p:spPr>
                <a:xfrm>
                  <a:off x="6289769" y="3710202"/>
                  <a:ext cx="181800" cy="12420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54" name="Ink 53">
                  <a:extLst>
                    <a:ext uri="{FF2B5EF4-FFF2-40B4-BE49-F238E27FC236}">
                      <a16:creationId xmlns:a16="http://schemas.microsoft.com/office/drawing/2014/main" id="{29027DC7-374D-490C-B899-09E96219CCAB}"/>
                    </a:ext>
                  </a:extLst>
                </p14:cNvPr>
                <p14:cNvContentPartPr/>
                <p14:nvPr/>
              </p14:nvContentPartPr>
              <p14:xfrm>
                <a:off x="6559049" y="3773922"/>
                <a:ext cx="21600" cy="27720"/>
              </p14:xfrm>
            </p:contentPart>
          </mc:Choice>
          <mc:Fallback xmlns="">
            <p:pic>
              <p:nvPicPr>
                <p:cNvPr id="54" name="Ink 53">
                  <a:extLst>
                    <a:ext uri="{FF2B5EF4-FFF2-40B4-BE49-F238E27FC236}">
                      <a16:creationId xmlns:a16="http://schemas.microsoft.com/office/drawing/2014/main" id="{29027DC7-374D-490C-B899-09E96219CCAB}"/>
                    </a:ext>
                  </a:extLst>
                </p:cNvPr>
                <p:cNvPicPr/>
                <p:nvPr/>
              </p:nvPicPr>
              <p:blipFill>
                <a:blip r:embed="rId90"/>
                <a:stretch>
                  <a:fillRect/>
                </a:stretch>
              </p:blipFill>
              <p:spPr>
                <a:xfrm>
                  <a:off x="6550049" y="3764922"/>
                  <a:ext cx="39240" cy="4536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55" name="Ink 54">
                  <a:extLst>
                    <a:ext uri="{FF2B5EF4-FFF2-40B4-BE49-F238E27FC236}">
                      <a16:creationId xmlns:a16="http://schemas.microsoft.com/office/drawing/2014/main" id="{9BCF93E9-3D31-4755-97BA-ABFA2A86EF45}"/>
                    </a:ext>
                  </a:extLst>
                </p14:cNvPr>
                <p14:cNvContentPartPr/>
                <p14:nvPr/>
              </p14:nvContentPartPr>
              <p14:xfrm>
                <a:off x="6634649" y="3711282"/>
                <a:ext cx="175680" cy="125280"/>
              </p14:xfrm>
            </p:contentPart>
          </mc:Choice>
          <mc:Fallback xmlns="">
            <p:pic>
              <p:nvPicPr>
                <p:cNvPr id="55" name="Ink 54">
                  <a:extLst>
                    <a:ext uri="{FF2B5EF4-FFF2-40B4-BE49-F238E27FC236}">
                      <a16:creationId xmlns:a16="http://schemas.microsoft.com/office/drawing/2014/main" id="{9BCF93E9-3D31-4755-97BA-ABFA2A86EF45}"/>
                    </a:ext>
                  </a:extLst>
                </p:cNvPr>
                <p:cNvPicPr/>
                <p:nvPr/>
              </p:nvPicPr>
              <p:blipFill>
                <a:blip r:embed="rId92"/>
                <a:stretch>
                  <a:fillRect/>
                </a:stretch>
              </p:blipFill>
              <p:spPr>
                <a:xfrm>
                  <a:off x="6625649" y="3702642"/>
                  <a:ext cx="193320" cy="14292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56" name="Ink 55">
                  <a:extLst>
                    <a:ext uri="{FF2B5EF4-FFF2-40B4-BE49-F238E27FC236}">
                      <a16:creationId xmlns:a16="http://schemas.microsoft.com/office/drawing/2014/main" id="{A9AA7CE1-922B-475A-AA01-DF64902EB8BD}"/>
                    </a:ext>
                  </a:extLst>
                </p14:cNvPr>
                <p14:cNvContentPartPr/>
                <p14:nvPr/>
              </p14:nvContentPartPr>
              <p14:xfrm>
                <a:off x="6696569" y="3719922"/>
                <a:ext cx="17280" cy="168840"/>
              </p14:xfrm>
            </p:contentPart>
          </mc:Choice>
          <mc:Fallback xmlns="">
            <p:pic>
              <p:nvPicPr>
                <p:cNvPr id="56" name="Ink 55">
                  <a:extLst>
                    <a:ext uri="{FF2B5EF4-FFF2-40B4-BE49-F238E27FC236}">
                      <a16:creationId xmlns:a16="http://schemas.microsoft.com/office/drawing/2014/main" id="{A9AA7CE1-922B-475A-AA01-DF64902EB8BD}"/>
                    </a:ext>
                  </a:extLst>
                </p:cNvPr>
                <p:cNvPicPr/>
                <p:nvPr/>
              </p:nvPicPr>
              <p:blipFill>
                <a:blip r:embed="rId94"/>
                <a:stretch>
                  <a:fillRect/>
                </a:stretch>
              </p:blipFill>
              <p:spPr>
                <a:xfrm>
                  <a:off x="6687569" y="3710922"/>
                  <a:ext cx="34920" cy="18648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57" name="Ink 56">
                  <a:extLst>
                    <a:ext uri="{FF2B5EF4-FFF2-40B4-BE49-F238E27FC236}">
                      <a16:creationId xmlns:a16="http://schemas.microsoft.com/office/drawing/2014/main" id="{C1848AA5-EB08-433D-83CA-4B5AC23E1EAD}"/>
                    </a:ext>
                  </a:extLst>
                </p14:cNvPr>
                <p14:cNvContentPartPr/>
                <p14:nvPr/>
              </p14:nvContentPartPr>
              <p14:xfrm>
                <a:off x="6806729" y="3707322"/>
                <a:ext cx="172800" cy="329760"/>
              </p14:xfrm>
            </p:contentPart>
          </mc:Choice>
          <mc:Fallback xmlns="">
            <p:pic>
              <p:nvPicPr>
                <p:cNvPr id="57" name="Ink 56">
                  <a:extLst>
                    <a:ext uri="{FF2B5EF4-FFF2-40B4-BE49-F238E27FC236}">
                      <a16:creationId xmlns:a16="http://schemas.microsoft.com/office/drawing/2014/main" id="{C1848AA5-EB08-433D-83CA-4B5AC23E1EAD}"/>
                    </a:ext>
                  </a:extLst>
                </p:cNvPr>
                <p:cNvPicPr/>
                <p:nvPr/>
              </p:nvPicPr>
              <p:blipFill>
                <a:blip r:embed="rId96"/>
                <a:stretch>
                  <a:fillRect/>
                </a:stretch>
              </p:blipFill>
              <p:spPr>
                <a:xfrm>
                  <a:off x="6798089" y="3698322"/>
                  <a:ext cx="190440" cy="3474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97">
            <p14:nvContentPartPr>
              <p14:cNvPr id="59" name="Ink 58">
                <a:extLst>
                  <a:ext uri="{FF2B5EF4-FFF2-40B4-BE49-F238E27FC236}">
                    <a16:creationId xmlns:a16="http://schemas.microsoft.com/office/drawing/2014/main" id="{EE00AA87-890B-4052-B734-14F1F1C1F360}"/>
                  </a:ext>
                </a:extLst>
              </p14:cNvPr>
              <p14:cNvContentPartPr/>
              <p14:nvPr/>
            </p14:nvContentPartPr>
            <p14:xfrm>
              <a:off x="4201769" y="3929082"/>
              <a:ext cx="120240" cy="216000"/>
            </p14:xfrm>
          </p:contentPart>
        </mc:Choice>
        <mc:Fallback xmlns="">
          <p:pic>
            <p:nvPicPr>
              <p:cNvPr id="59" name="Ink 58">
                <a:extLst>
                  <a:ext uri="{FF2B5EF4-FFF2-40B4-BE49-F238E27FC236}">
                    <a16:creationId xmlns:a16="http://schemas.microsoft.com/office/drawing/2014/main" id="{EE00AA87-890B-4052-B734-14F1F1C1F360}"/>
                  </a:ext>
                </a:extLst>
              </p:cNvPr>
              <p:cNvPicPr/>
              <p:nvPr/>
            </p:nvPicPr>
            <p:blipFill>
              <a:blip r:embed="rId98"/>
              <a:stretch>
                <a:fillRect/>
              </a:stretch>
            </p:blipFill>
            <p:spPr>
              <a:xfrm>
                <a:off x="4193129" y="3920442"/>
                <a:ext cx="137880" cy="23364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60" name="Ink 59">
                <a:extLst>
                  <a:ext uri="{FF2B5EF4-FFF2-40B4-BE49-F238E27FC236}">
                    <a16:creationId xmlns:a16="http://schemas.microsoft.com/office/drawing/2014/main" id="{7D418D9A-893F-4EC7-A20B-8483B73E7A6D}"/>
                  </a:ext>
                </a:extLst>
              </p14:cNvPr>
              <p14:cNvContentPartPr/>
              <p14:nvPr/>
            </p14:nvContentPartPr>
            <p14:xfrm>
              <a:off x="7085009" y="3828642"/>
              <a:ext cx="145080" cy="230760"/>
            </p14:xfrm>
          </p:contentPart>
        </mc:Choice>
        <mc:Fallback xmlns="">
          <p:pic>
            <p:nvPicPr>
              <p:cNvPr id="60" name="Ink 59">
                <a:extLst>
                  <a:ext uri="{FF2B5EF4-FFF2-40B4-BE49-F238E27FC236}">
                    <a16:creationId xmlns:a16="http://schemas.microsoft.com/office/drawing/2014/main" id="{7D418D9A-893F-4EC7-A20B-8483B73E7A6D}"/>
                  </a:ext>
                </a:extLst>
              </p:cNvPr>
              <p:cNvPicPr/>
              <p:nvPr/>
            </p:nvPicPr>
            <p:blipFill>
              <a:blip r:embed="rId100"/>
              <a:stretch>
                <a:fillRect/>
              </a:stretch>
            </p:blipFill>
            <p:spPr>
              <a:xfrm>
                <a:off x="7076009" y="3820002"/>
                <a:ext cx="162720" cy="248400"/>
              </a:xfrm>
              <a:prstGeom prst="rect">
                <a:avLst/>
              </a:prstGeom>
            </p:spPr>
          </p:pic>
        </mc:Fallback>
      </mc:AlternateContent>
      <p:grpSp>
        <p:nvGrpSpPr>
          <p:cNvPr id="86" name="Group 85">
            <a:extLst>
              <a:ext uri="{FF2B5EF4-FFF2-40B4-BE49-F238E27FC236}">
                <a16:creationId xmlns:a16="http://schemas.microsoft.com/office/drawing/2014/main" id="{75A86577-C4C0-499C-917A-BE42C3B3457B}"/>
              </a:ext>
            </a:extLst>
          </p:cNvPr>
          <p:cNvGrpSpPr/>
          <p:nvPr/>
        </p:nvGrpSpPr>
        <p:grpSpPr>
          <a:xfrm>
            <a:off x="3763649" y="4639362"/>
            <a:ext cx="1575360" cy="697680"/>
            <a:chOff x="3763649" y="4639362"/>
            <a:chExt cx="1575360" cy="697680"/>
          </a:xfrm>
        </p:grpSpPr>
        <mc:AlternateContent xmlns:mc="http://schemas.openxmlformats.org/markup-compatibility/2006" xmlns:p14="http://schemas.microsoft.com/office/powerpoint/2010/main">
          <mc:Choice Requires="p14">
            <p:contentPart p14:bwMode="auto" r:id="rId101">
              <p14:nvContentPartPr>
                <p14:cNvPr id="67" name="Ink 66">
                  <a:extLst>
                    <a:ext uri="{FF2B5EF4-FFF2-40B4-BE49-F238E27FC236}">
                      <a16:creationId xmlns:a16="http://schemas.microsoft.com/office/drawing/2014/main" id="{D9014B88-A676-46E0-A6FE-81802E2298E1}"/>
                    </a:ext>
                  </a:extLst>
                </p14:cNvPr>
                <p14:cNvContentPartPr/>
                <p14:nvPr/>
              </p14:nvContentPartPr>
              <p14:xfrm>
                <a:off x="3784529" y="4639362"/>
                <a:ext cx="155520" cy="138240"/>
              </p14:xfrm>
            </p:contentPart>
          </mc:Choice>
          <mc:Fallback xmlns="">
            <p:pic>
              <p:nvPicPr>
                <p:cNvPr id="67" name="Ink 66">
                  <a:extLst>
                    <a:ext uri="{FF2B5EF4-FFF2-40B4-BE49-F238E27FC236}">
                      <a16:creationId xmlns:a16="http://schemas.microsoft.com/office/drawing/2014/main" id="{D9014B88-A676-46E0-A6FE-81802E2298E1}"/>
                    </a:ext>
                  </a:extLst>
                </p:cNvPr>
                <p:cNvPicPr/>
                <p:nvPr/>
              </p:nvPicPr>
              <p:blipFill>
                <a:blip r:embed="rId102"/>
                <a:stretch>
                  <a:fillRect/>
                </a:stretch>
              </p:blipFill>
              <p:spPr>
                <a:xfrm>
                  <a:off x="3775529" y="4630722"/>
                  <a:ext cx="173160" cy="15588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68" name="Ink 67">
                  <a:extLst>
                    <a:ext uri="{FF2B5EF4-FFF2-40B4-BE49-F238E27FC236}">
                      <a16:creationId xmlns:a16="http://schemas.microsoft.com/office/drawing/2014/main" id="{E175AF16-2F83-48B8-ACAA-52292474F9E9}"/>
                    </a:ext>
                  </a:extLst>
                </p14:cNvPr>
                <p14:cNvContentPartPr/>
                <p14:nvPr/>
              </p14:nvContentPartPr>
              <p14:xfrm>
                <a:off x="4009889" y="4734402"/>
                <a:ext cx="5760" cy="720"/>
              </p14:xfrm>
            </p:contentPart>
          </mc:Choice>
          <mc:Fallback xmlns="">
            <p:pic>
              <p:nvPicPr>
                <p:cNvPr id="68" name="Ink 67">
                  <a:extLst>
                    <a:ext uri="{FF2B5EF4-FFF2-40B4-BE49-F238E27FC236}">
                      <a16:creationId xmlns:a16="http://schemas.microsoft.com/office/drawing/2014/main" id="{E175AF16-2F83-48B8-ACAA-52292474F9E9}"/>
                    </a:ext>
                  </a:extLst>
                </p:cNvPr>
                <p:cNvPicPr/>
                <p:nvPr/>
              </p:nvPicPr>
              <p:blipFill>
                <a:blip r:embed="rId104"/>
                <a:stretch>
                  <a:fillRect/>
                </a:stretch>
              </p:blipFill>
              <p:spPr>
                <a:xfrm>
                  <a:off x="4001249" y="4725762"/>
                  <a:ext cx="23400" cy="1836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69" name="Ink 68">
                  <a:extLst>
                    <a:ext uri="{FF2B5EF4-FFF2-40B4-BE49-F238E27FC236}">
                      <a16:creationId xmlns:a16="http://schemas.microsoft.com/office/drawing/2014/main" id="{90BF73E3-03DB-4B58-A502-B6FF1CF47BE7}"/>
                    </a:ext>
                  </a:extLst>
                </p14:cNvPr>
                <p14:cNvContentPartPr/>
                <p14:nvPr/>
              </p14:nvContentPartPr>
              <p14:xfrm>
                <a:off x="4074329" y="4672842"/>
                <a:ext cx="150120" cy="100080"/>
              </p14:xfrm>
            </p:contentPart>
          </mc:Choice>
          <mc:Fallback xmlns="">
            <p:pic>
              <p:nvPicPr>
                <p:cNvPr id="69" name="Ink 68">
                  <a:extLst>
                    <a:ext uri="{FF2B5EF4-FFF2-40B4-BE49-F238E27FC236}">
                      <a16:creationId xmlns:a16="http://schemas.microsoft.com/office/drawing/2014/main" id="{90BF73E3-03DB-4B58-A502-B6FF1CF47BE7}"/>
                    </a:ext>
                  </a:extLst>
                </p:cNvPr>
                <p:cNvPicPr/>
                <p:nvPr/>
              </p:nvPicPr>
              <p:blipFill>
                <a:blip r:embed="rId106"/>
                <a:stretch>
                  <a:fillRect/>
                </a:stretch>
              </p:blipFill>
              <p:spPr>
                <a:xfrm>
                  <a:off x="4065329" y="4664202"/>
                  <a:ext cx="167760" cy="11772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70" name="Ink 69">
                  <a:extLst>
                    <a:ext uri="{FF2B5EF4-FFF2-40B4-BE49-F238E27FC236}">
                      <a16:creationId xmlns:a16="http://schemas.microsoft.com/office/drawing/2014/main" id="{8D5E2BDE-5EC9-4B3C-8AAB-1D9295B2C2DD}"/>
                    </a:ext>
                  </a:extLst>
                </p14:cNvPr>
                <p14:cNvContentPartPr/>
                <p14:nvPr/>
              </p14:nvContentPartPr>
              <p14:xfrm>
                <a:off x="4304729" y="4656642"/>
                <a:ext cx="199440" cy="115560"/>
              </p14:xfrm>
            </p:contentPart>
          </mc:Choice>
          <mc:Fallback xmlns="">
            <p:pic>
              <p:nvPicPr>
                <p:cNvPr id="70" name="Ink 69">
                  <a:extLst>
                    <a:ext uri="{FF2B5EF4-FFF2-40B4-BE49-F238E27FC236}">
                      <a16:creationId xmlns:a16="http://schemas.microsoft.com/office/drawing/2014/main" id="{8D5E2BDE-5EC9-4B3C-8AAB-1D9295B2C2DD}"/>
                    </a:ext>
                  </a:extLst>
                </p:cNvPr>
                <p:cNvPicPr/>
                <p:nvPr/>
              </p:nvPicPr>
              <p:blipFill>
                <a:blip r:embed="rId108"/>
                <a:stretch>
                  <a:fillRect/>
                </a:stretch>
              </p:blipFill>
              <p:spPr>
                <a:xfrm>
                  <a:off x="4295729" y="4647642"/>
                  <a:ext cx="217080" cy="13320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71" name="Ink 70">
                  <a:extLst>
                    <a:ext uri="{FF2B5EF4-FFF2-40B4-BE49-F238E27FC236}">
                      <a16:creationId xmlns:a16="http://schemas.microsoft.com/office/drawing/2014/main" id="{283F8DC9-017C-41FB-A12D-79423A5E0A35}"/>
                    </a:ext>
                  </a:extLst>
                </p14:cNvPr>
                <p14:cNvContentPartPr/>
                <p14:nvPr/>
              </p14:nvContentPartPr>
              <p14:xfrm>
                <a:off x="3763649" y="4914762"/>
                <a:ext cx="791280" cy="33840"/>
              </p14:xfrm>
            </p:contentPart>
          </mc:Choice>
          <mc:Fallback xmlns="">
            <p:pic>
              <p:nvPicPr>
                <p:cNvPr id="71" name="Ink 70">
                  <a:extLst>
                    <a:ext uri="{FF2B5EF4-FFF2-40B4-BE49-F238E27FC236}">
                      <a16:creationId xmlns:a16="http://schemas.microsoft.com/office/drawing/2014/main" id="{283F8DC9-017C-41FB-A12D-79423A5E0A35}"/>
                    </a:ext>
                  </a:extLst>
                </p:cNvPr>
                <p:cNvPicPr/>
                <p:nvPr/>
              </p:nvPicPr>
              <p:blipFill>
                <a:blip r:embed="rId110"/>
                <a:stretch>
                  <a:fillRect/>
                </a:stretch>
              </p:blipFill>
              <p:spPr>
                <a:xfrm>
                  <a:off x="3755009" y="4905762"/>
                  <a:ext cx="808920" cy="51480"/>
                </a:xfrm>
                <a:prstGeom prst="rect">
                  <a:avLst/>
                </a:prstGeom>
              </p:spPr>
            </p:pic>
          </mc:Fallback>
        </mc:AlternateContent>
        <mc:AlternateContent xmlns:mc="http://schemas.openxmlformats.org/markup-compatibility/2006" xmlns:p14="http://schemas.microsoft.com/office/powerpoint/2010/main">
          <mc:Choice Requires="p14">
            <p:contentPart p14:bwMode="auto" r:id="rId111">
              <p14:nvContentPartPr>
                <p14:cNvPr id="72" name="Ink 71">
                  <a:extLst>
                    <a:ext uri="{FF2B5EF4-FFF2-40B4-BE49-F238E27FC236}">
                      <a16:creationId xmlns:a16="http://schemas.microsoft.com/office/drawing/2014/main" id="{886B24AE-C82F-472C-80F2-E4995FA8D5D8}"/>
                    </a:ext>
                  </a:extLst>
                </p14:cNvPr>
                <p14:cNvContentPartPr/>
                <p14:nvPr/>
              </p14:nvContentPartPr>
              <p14:xfrm>
                <a:off x="3766889" y="5092962"/>
                <a:ext cx="136440" cy="116640"/>
              </p14:xfrm>
            </p:contentPart>
          </mc:Choice>
          <mc:Fallback xmlns="">
            <p:pic>
              <p:nvPicPr>
                <p:cNvPr id="72" name="Ink 71">
                  <a:extLst>
                    <a:ext uri="{FF2B5EF4-FFF2-40B4-BE49-F238E27FC236}">
                      <a16:creationId xmlns:a16="http://schemas.microsoft.com/office/drawing/2014/main" id="{886B24AE-C82F-472C-80F2-E4995FA8D5D8}"/>
                    </a:ext>
                  </a:extLst>
                </p:cNvPr>
                <p:cNvPicPr/>
                <p:nvPr/>
              </p:nvPicPr>
              <p:blipFill>
                <a:blip r:embed="rId112"/>
                <a:stretch>
                  <a:fillRect/>
                </a:stretch>
              </p:blipFill>
              <p:spPr>
                <a:xfrm>
                  <a:off x="3757889" y="5084322"/>
                  <a:ext cx="154080" cy="134280"/>
                </a:xfrm>
                <a:prstGeom prst="rect">
                  <a:avLst/>
                </a:prstGeom>
              </p:spPr>
            </p:pic>
          </mc:Fallback>
        </mc:AlternateContent>
        <mc:AlternateContent xmlns:mc="http://schemas.openxmlformats.org/markup-compatibility/2006" xmlns:p14="http://schemas.microsoft.com/office/powerpoint/2010/main">
          <mc:Choice Requires="p14">
            <p:contentPart p14:bwMode="auto" r:id="rId113">
              <p14:nvContentPartPr>
                <p14:cNvPr id="73" name="Ink 72">
                  <a:extLst>
                    <a:ext uri="{FF2B5EF4-FFF2-40B4-BE49-F238E27FC236}">
                      <a16:creationId xmlns:a16="http://schemas.microsoft.com/office/drawing/2014/main" id="{42B93BB5-1170-4E3E-A005-9FA61D343DF0}"/>
                    </a:ext>
                  </a:extLst>
                </p14:cNvPr>
                <p14:cNvContentPartPr/>
                <p14:nvPr/>
              </p14:nvContentPartPr>
              <p14:xfrm>
                <a:off x="3974969" y="5170002"/>
                <a:ext cx="23400" cy="8640"/>
              </p14:xfrm>
            </p:contentPart>
          </mc:Choice>
          <mc:Fallback xmlns="">
            <p:pic>
              <p:nvPicPr>
                <p:cNvPr id="73" name="Ink 72">
                  <a:extLst>
                    <a:ext uri="{FF2B5EF4-FFF2-40B4-BE49-F238E27FC236}">
                      <a16:creationId xmlns:a16="http://schemas.microsoft.com/office/drawing/2014/main" id="{42B93BB5-1170-4E3E-A005-9FA61D343DF0}"/>
                    </a:ext>
                  </a:extLst>
                </p:cNvPr>
                <p:cNvPicPr/>
                <p:nvPr/>
              </p:nvPicPr>
              <p:blipFill>
                <a:blip r:embed="rId114"/>
                <a:stretch>
                  <a:fillRect/>
                </a:stretch>
              </p:blipFill>
              <p:spPr>
                <a:xfrm>
                  <a:off x="3966329" y="5161002"/>
                  <a:ext cx="41040" cy="2628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76" name="Ink 75">
                  <a:extLst>
                    <a:ext uri="{FF2B5EF4-FFF2-40B4-BE49-F238E27FC236}">
                      <a16:creationId xmlns:a16="http://schemas.microsoft.com/office/drawing/2014/main" id="{39EFD06A-FD6E-4AF1-97D8-D3C12E38C4B1}"/>
                    </a:ext>
                  </a:extLst>
                </p14:cNvPr>
                <p14:cNvContentPartPr/>
                <p14:nvPr/>
              </p14:nvContentPartPr>
              <p14:xfrm>
                <a:off x="4062449" y="5116002"/>
                <a:ext cx="167040" cy="102960"/>
              </p14:xfrm>
            </p:contentPart>
          </mc:Choice>
          <mc:Fallback xmlns="">
            <p:pic>
              <p:nvPicPr>
                <p:cNvPr id="76" name="Ink 75">
                  <a:extLst>
                    <a:ext uri="{FF2B5EF4-FFF2-40B4-BE49-F238E27FC236}">
                      <a16:creationId xmlns:a16="http://schemas.microsoft.com/office/drawing/2014/main" id="{39EFD06A-FD6E-4AF1-97D8-D3C12E38C4B1}"/>
                    </a:ext>
                  </a:extLst>
                </p:cNvPr>
                <p:cNvPicPr/>
                <p:nvPr/>
              </p:nvPicPr>
              <p:blipFill>
                <a:blip r:embed="rId116"/>
                <a:stretch>
                  <a:fillRect/>
                </a:stretch>
              </p:blipFill>
              <p:spPr>
                <a:xfrm>
                  <a:off x="4053449" y="5107002"/>
                  <a:ext cx="184680" cy="12060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77" name="Ink 76">
                  <a:extLst>
                    <a:ext uri="{FF2B5EF4-FFF2-40B4-BE49-F238E27FC236}">
                      <a16:creationId xmlns:a16="http://schemas.microsoft.com/office/drawing/2014/main" id="{BE6827E7-2D46-445F-A489-25FC2B04F4CC}"/>
                    </a:ext>
                  </a:extLst>
                </p14:cNvPr>
                <p14:cNvContentPartPr/>
                <p14:nvPr/>
              </p14:nvContentPartPr>
              <p14:xfrm>
                <a:off x="4125449" y="5101242"/>
                <a:ext cx="32760" cy="135360"/>
              </p14:xfrm>
            </p:contentPart>
          </mc:Choice>
          <mc:Fallback xmlns="">
            <p:pic>
              <p:nvPicPr>
                <p:cNvPr id="77" name="Ink 76">
                  <a:extLst>
                    <a:ext uri="{FF2B5EF4-FFF2-40B4-BE49-F238E27FC236}">
                      <a16:creationId xmlns:a16="http://schemas.microsoft.com/office/drawing/2014/main" id="{BE6827E7-2D46-445F-A489-25FC2B04F4CC}"/>
                    </a:ext>
                  </a:extLst>
                </p:cNvPr>
                <p:cNvPicPr/>
                <p:nvPr/>
              </p:nvPicPr>
              <p:blipFill>
                <a:blip r:embed="rId118"/>
                <a:stretch>
                  <a:fillRect/>
                </a:stretch>
              </p:blipFill>
              <p:spPr>
                <a:xfrm>
                  <a:off x="4116809" y="5092602"/>
                  <a:ext cx="50400" cy="15300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78" name="Ink 77">
                  <a:extLst>
                    <a:ext uri="{FF2B5EF4-FFF2-40B4-BE49-F238E27FC236}">
                      <a16:creationId xmlns:a16="http://schemas.microsoft.com/office/drawing/2014/main" id="{E9988C69-52BB-4C10-95BC-3829891A6950}"/>
                    </a:ext>
                  </a:extLst>
                </p14:cNvPr>
                <p14:cNvContentPartPr/>
                <p14:nvPr/>
              </p14:nvContentPartPr>
              <p14:xfrm>
                <a:off x="4248929" y="5100162"/>
                <a:ext cx="145800" cy="236880"/>
              </p14:xfrm>
            </p:contentPart>
          </mc:Choice>
          <mc:Fallback xmlns="">
            <p:pic>
              <p:nvPicPr>
                <p:cNvPr id="78" name="Ink 77">
                  <a:extLst>
                    <a:ext uri="{FF2B5EF4-FFF2-40B4-BE49-F238E27FC236}">
                      <a16:creationId xmlns:a16="http://schemas.microsoft.com/office/drawing/2014/main" id="{E9988C69-52BB-4C10-95BC-3829891A6950}"/>
                    </a:ext>
                  </a:extLst>
                </p:cNvPr>
                <p:cNvPicPr/>
                <p:nvPr/>
              </p:nvPicPr>
              <p:blipFill>
                <a:blip r:embed="rId120"/>
                <a:stretch>
                  <a:fillRect/>
                </a:stretch>
              </p:blipFill>
              <p:spPr>
                <a:xfrm>
                  <a:off x="4240289" y="5091162"/>
                  <a:ext cx="163440" cy="254520"/>
                </a:xfrm>
                <a:prstGeom prst="rect">
                  <a:avLst/>
                </a:prstGeom>
              </p:spPr>
            </p:pic>
          </mc:Fallback>
        </mc:AlternateContent>
        <mc:AlternateContent xmlns:mc="http://schemas.openxmlformats.org/markup-compatibility/2006" xmlns:p14="http://schemas.microsoft.com/office/powerpoint/2010/main">
          <mc:Choice Requires="p14">
            <p:contentPart p14:bwMode="auto" r:id="rId121">
              <p14:nvContentPartPr>
                <p14:cNvPr id="79" name="Ink 78">
                  <a:extLst>
                    <a:ext uri="{FF2B5EF4-FFF2-40B4-BE49-F238E27FC236}">
                      <a16:creationId xmlns:a16="http://schemas.microsoft.com/office/drawing/2014/main" id="{08381330-CB53-4092-AF1E-262BBF470DBE}"/>
                    </a:ext>
                  </a:extLst>
                </p14:cNvPr>
                <p14:cNvContentPartPr/>
                <p14:nvPr/>
              </p14:nvContentPartPr>
              <p14:xfrm>
                <a:off x="4652489" y="4887042"/>
                <a:ext cx="101160" cy="154800"/>
              </p14:xfrm>
            </p:contentPart>
          </mc:Choice>
          <mc:Fallback xmlns="">
            <p:pic>
              <p:nvPicPr>
                <p:cNvPr id="79" name="Ink 78">
                  <a:extLst>
                    <a:ext uri="{FF2B5EF4-FFF2-40B4-BE49-F238E27FC236}">
                      <a16:creationId xmlns:a16="http://schemas.microsoft.com/office/drawing/2014/main" id="{08381330-CB53-4092-AF1E-262BBF470DBE}"/>
                    </a:ext>
                  </a:extLst>
                </p:cNvPr>
                <p:cNvPicPr/>
                <p:nvPr/>
              </p:nvPicPr>
              <p:blipFill>
                <a:blip r:embed="rId122"/>
                <a:stretch>
                  <a:fillRect/>
                </a:stretch>
              </p:blipFill>
              <p:spPr>
                <a:xfrm>
                  <a:off x="4643489" y="4878042"/>
                  <a:ext cx="118800" cy="172440"/>
                </a:xfrm>
                <a:prstGeom prst="rect">
                  <a:avLst/>
                </a:prstGeom>
              </p:spPr>
            </p:pic>
          </mc:Fallback>
        </mc:AlternateContent>
        <mc:AlternateContent xmlns:mc="http://schemas.openxmlformats.org/markup-compatibility/2006" xmlns:p14="http://schemas.microsoft.com/office/powerpoint/2010/main">
          <mc:Choice Requires="p14">
            <p:contentPart p14:bwMode="auto" r:id="rId123">
              <p14:nvContentPartPr>
                <p14:cNvPr id="80" name="Ink 79">
                  <a:extLst>
                    <a:ext uri="{FF2B5EF4-FFF2-40B4-BE49-F238E27FC236}">
                      <a16:creationId xmlns:a16="http://schemas.microsoft.com/office/drawing/2014/main" id="{74924698-D507-4754-9EED-E0E2E5065F3A}"/>
                    </a:ext>
                  </a:extLst>
                </p14:cNvPr>
                <p14:cNvContentPartPr/>
                <p14:nvPr/>
              </p14:nvContentPartPr>
              <p14:xfrm>
                <a:off x="4571489" y="4928442"/>
                <a:ext cx="250200" cy="77400"/>
              </p14:xfrm>
            </p:contentPart>
          </mc:Choice>
          <mc:Fallback xmlns="">
            <p:pic>
              <p:nvPicPr>
                <p:cNvPr id="80" name="Ink 79">
                  <a:extLst>
                    <a:ext uri="{FF2B5EF4-FFF2-40B4-BE49-F238E27FC236}">
                      <a16:creationId xmlns:a16="http://schemas.microsoft.com/office/drawing/2014/main" id="{74924698-D507-4754-9EED-E0E2E5065F3A}"/>
                    </a:ext>
                  </a:extLst>
                </p:cNvPr>
                <p:cNvPicPr/>
                <p:nvPr/>
              </p:nvPicPr>
              <p:blipFill>
                <a:blip r:embed="rId124"/>
                <a:stretch>
                  <a:fillRect/>
                </a:stretch>
              </p:blipFill>
              <p:spPr>
                <a:xfrm>
                  <a:off x="4562849" y="4919802"/>
                  <a:ext cx="267840" cy="9504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81" name="Ink 80">
                  <a:extLst>
                    <a:ext uri="{FF2B5EF4-FFF2-40B4-BE49-F238E27FC236}">
                      <a16:creationId xmlns:a16="http://schemas.microsoft.com/office/drawing/2014/main" id="{4B9CEE0B-713E-41F1-BD5B-21B24DA561C4}"/>
                    </a:ext>
                  </a:extLst>
                </p14:cNvPr>
                <p14:cNvContentPartPr/>
                <p14:nvPr/>
              </p14:nvContentPartPr>
              <p14:xfrm>
                <a:off x="4892609" y="4848162"/>
                <a:ext cx="34200" cy="161280"/>
              </p14:xfrm>
            </p:contentPart>
          </mc:Choice>
          <mc:Fallback xmlns="">
            <p:pic>
              <p:nvPicPr>
                <p:cNvPr id="81" name="Ink 80">
                  <a:extLst>
                    <a:ext uri="{FF2B5EF4-FFF2-40B4-BE49-F238E27FC236}">
                      <a16:creationId xmlns:a16="http://schemas.microsoft.com/office/drawing/2014/main" id="{4B9CEE0B-713E-41F1-BD5B-21B24DA561C4}"/>
                    </a:ext>
                  </a:extLst>
                </p:cNvPr>
                <p:cNvPicPr/>
                <p:nvPr/>
              </p:nvPicPr>
              <p:blipFill>
                <a:blip r:embed="rId126"/>
                <a:stretch>
                  <a:fillRect/>
                </a:stretch>
              </p:blipFill>
              <p:spPr>
                <a:xfrm>
                  <a:off x="4883969" y="4839522"/>
                  <a:ext cx="51840" cy="178920"/>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82" name="Ink 81">
                  <a:extLst>
                    <a:ext uri="{FF2B5EF4-FFF2-40B4-BE49-F238E27FC236}">
                      <a16:creationId xmlns:a16="http://schemas.microsoft.com/office/drawing/2014/main" id="{EE287EA9-5218-4E2B-A3A8-BE0A69444CBB}"/>
                    </a:ext>
                  </a:extLst>
                </p14:cNvPr>
                <p14:cNvContentPartPr/>
                <p14:nvPr/>
              </p14:nvContentPartPr>
              <p14:xfrm>
                <a:off x="5004569" y="4872282"/>
                <a:ext cx="334440" cy="123840"/>
              </p14:xfrm>
            </p:contentPart>
          </mc:Choice>
          <mc:Fallback xmlns="">
            <p:pic>
              <p:nvPicPr>
                <p:cNvPr id="82" name="Ink 81">
                  <a:extLst>
                    <a:ext uri="{FF2B5EF4-FFF2-40B4-BE49-F238E27FC236}">
                      <a16:creationId xmlns:a16="http://schemas.microsoft.com/office/drawing/2014/main" id="{EE287EA9-5218-4E2B-A3A8-BE0A69444CBB}"/>
                    </a:ext>
                  </a:extLst>
                </p:cNvPr>
                <p:cNvPicPr/>
                <p:nvPr/>
              </p:nvPicPr>
              <p:blipFill>
                <a:blip r:embed="rId128"/>
                <a:stretch>
                  <a:fillRect/>
                </a:stretch>
              </p:blipFill>
              <p:spPr>
                <a:xfrm>
                  <a:off x="4995929" y="4863642"/>
                  <a:ext cx="352080" cy="141480"/>
                </a:xfrm>
                <a:prstGeom prst="rect">
                  <a:avLst/>
                </a:prstGeom>
              </p:spPr>
            </p:pic>
          </mc:Fallback>
        </mc:AlternateContent>
      </p:grpSp>
      <p:grpSp>
        <p:nvGrpSpPr>
          <p:cNvPr id="95" name="Group 94">
            <a:extLst>
              <a:ext uri="{FF2B5EF4-FFF2-40B4-BE49-F238E27FC236}">
                <a16:creationId xmlns:a16="http://schemas.microsoft.com/office/drawing/2014/main" id="{C5A516B6-7D38-4E8D-8A63-69A59AF540ED}"/>
              </a:ext>
            </a:extLst>
          </p:cNvPr>
          <p:cNvGrpSpPr/>
          <p:nvPr/>
        </p:nvGrpSpPr>
        <p:grpSpPr>
          <a:xfrm>
            <a:off x="6136769" y="4695522"/>
            <a:ext cx="999360" cy="423360"/>
            <a:chOff x="6136769" y="4695522"/>
            <a:chExt cx="999360" cy="423360"/>
          </a:xfrm>
        </p:grpSpPr>
        <mc:AlternateContent xmlns:mc="http://schemas.openxmlformats.org/markup-compatibility/2006" xmlns:p14="http://schemas.microsoft.com/office/powerpoint/2010/main">
          <mc:Choice Requires="p14">
            <p:contentPart p14:bwMode="auto" r:id="rId129">
              <p14:nvContentPartPr>
                <p14:cNvPr id="87" name="Ink 86">
                  <a:extLst>
                    <a:ext uri="{FF2B5EF4-FFF2-40B4-BE49-F238E27FC236}">
                      <a16:creationId xmlns:a16="http://schemas.microsoft.com/office/drawing/2014/main" id="{30D94AF9-311A-4768-AF07-D9B87A38C91A}"/>
                    </a:ext>
                  </a:extLst>
                </p14:cNvPr>
                <p14:cNvContentPartPr/>
                <p14:nvPr/>
              </p14:nvContentPartPr>
              <p14:xfrm>
                <a:off x="6136769" y="4832322"/>
                <a:ext cx="203040" cy="140760"/>
              </p14:xfrm>
            </p:contentPart>
          </mc:Choice>
          <mc:Fallback xmlns="">
            <p:pic>
              <p:nvPicPr>
                <p:cNvPr id="87" name="Ink 86">
                  <a:extLst>
                    <a:ext uri="{FF2B5EF4-FFF2-40B4-BE49-F238E27FC236}">
                      <a16:creationId xmlns:a16="http://schemas.microsoft.com/office/drawing/2014/main" id="{30D94AF9-311A-4768-AF07-D9B87A38C91A}"/>
                    </a:ext>
                  </a:extLst>
                </p:cNvPr>
                <p:cNvPicPr/>
                <p:nvPr/>
              </p:nvPicPr>
              <p:blipFill>
                <a:blip r:embed="rId130"/>
                <a:stretch>
                  <a:fillRect/>
                </a:stretch>
              </p:blipFill>
              <p:spPr>
                <a:xfrm>
                  <a:off x="6128129" y="4823322"/>
                  <a:ext cx="220680" cy="158400"/>
                </a:xfrm>
                <a:prstGeom prst="rect">
                  <a:avLst/>
                </a:prstGeom>
              </p:spPr>
            </p:pic>
          </mc:Fallback>
        </mc:AlternateContent>
        <mc:AlternateContent xmlns:mc="http://schemas.openxmlformats.org/markup-compatibility/2006" xmlns:p14="http://schemas.microsoft.com/office/powerpoint/2010/main">
          <mc:Choice Requires="p14">
            <p:contentPart p14:bwMode="auto" r:id="rId131">
              <p14:nvContentPartPr>
                <p14:cNvPr id="88" name="Ink 87">
                  <a:extLst>
                    <a:ext uri="{FF2B5EF4-FFF2-40B4-BE49-F238E27FC236}">
                      <a16:creationId xmlns:a16="http://schemas.microsoft.com/office/drawing/2014/main" id="{C7B54838-EA20-40BE-BFBA-DB9A4D4FC169}"/>
                    </a:ext>
                  </a:extLst>
                </p14:cNvPr>
                <p14:cNvContentPartPr/>
                <p14:nvPr/>
              </p14:nvContentPartPr>
              <p14:xfrm>
                <a:off x="6213809" y="4866162"/>
                <a:ext cx="20520" cy="164520"/>
              </p14:xfrm>
            </p:contentPart>
          </mc:Choice>
          <mc:Fallback xmlns="">
            <p:pic>
              <p:nvPicPr>
                <p:cNvPr id="88" name="Ink 87">
                  <a:extLst>
                    <a:ext uri="{FF2B5EF4-FFF2-40B4-BE49-F238E27FC236}">
                      <a16:creationId xmlns:a16="http://schemas.microsoft.com/office/drawing/2014/main" id="{C7B54838-EA20-40BE-BFBA-DB9A4D4FC169}"/>
                    </a:ext>
                  </a:extLst>
                </p:cNvPr>
                <p:cNvPicPr/>
                <p:nvPr/>
              </p:nvPicPr>
              <p:blipFill>
                <a:blip r:embed="rId132"/>
                <a:stretch>
                  <a:fillRect/>
                </a:stretch>
              </p:blipFill>
              <p:spPr>
                <a:xfrm>
                  <a:off x="6205169" y="4857522"/>
                  <a:ext cx="38160" cy="182160"/>
                </a:xfrm>
                <a:prstGeom prst="rect">
                  <a:avLst/>
                </a:prstGeom>
              </p:spPr>
            </p:pic>
          </mc:Fallback>
        </mc:AlternateContent>
        <mc:AlternateContent xmlns:mc="http://schemas.openxmlformats.org/markup-compatibility/2006" xmlns:p14="http://schemas.microsoft.com/office/powerpoint/2010/main">
          <mc:Choice Requires="p14">
            <p:contentPart p14:bwMode="auto" r:id="rId133">
              <p14:nvContentPartPr>
                <p14:cNvPr id="89" name="Ink 88">
                  <a:extLst>
                    <a:ext uri="{FF2B5EF4-FFF2-40B4-BE49-F238E27FC236}">
                      <a16:creationId xmlns:a16="http://schemas.microsoft.com/office/drawing/2014/main" id="{8AFE2B1F-D210-401D-B812-514792E9078A}"/>
                    </a:ext>
                  </a:extLst>
                </p14:cNvPr>
                <p14:cNvContentPartPr/>
                <p14:nvPr/>
              </p14:nvContentPartPr>
              <p14:xfrm>
                <a:off x="6405689" y="4948242"/>
                <a:ext cx="15120" cy="15120"/>
              </p14:xfrm>
            </p:contentPart>
          </mc:Choice>
          <mc:Fallback xmlns="">
            <p:pic>
              <p:nvPicPr>
                <p:cNvPr id="89" name="Ink 88">
                  <a:extLst>
                    <a:ext uri="{FF2B5EF4-FFF2-40B4-BE49-F238E27FC236}">
                      <a16:creationId xmlns:a16="http://schemas.microsoft.com/office/drawing/2014/main" id="{8AFE2B1F-D210-401D-B812-514792E9078A}"/>
                    </a:ext>
                  </a:extLst>
                </p:cNvPr>
                <p:cNvPicPr/>
                <p:nvPr/>
              </p:nvPicPr>
              <p:blipFill>
                <a:blip r:embed="rId134"/>
                <a:stretch>
                  <a:fillRect/>
                </a:stretch>
              </p:blipFill>
              <p:spPr>
                <a:xfrm>
                  <a:off x="6397049" y="4939242"/>
                  <a:ext cx="32760" cy="32760"/>
                </a:xfrm>
                <a:prstGeom prst="rect">
                  <a:avLst/>
                </a:prstGeom>
              </p:spPr>
            </p:pic>
          </mc:Fallback>
        </mc:AlternateContent>
        <mc:AlternateContent xmlns:mc="http://schemas.openxmlformats.org/markup-compatibility/2006" xmlns:p14="http://schemas.microsoft.com/office/powerpoint/2010/main">
          <mc:Choice Requires="p14">
            <p:contentPart p14:bwMode="auto" r:id="rId135">
              <p14:nvContentPartPr>
                <p14:cNvPr id="90" name="Ink 89">
                  <a:extLst>
                    <a:ext uri="{FF2B5EF4-FFF2-40B4-BE49-F238E27FC236}">
                      <a16:creationId xmlns:a16="http://schemas.microsoft.com/office/drawing/2014/main" id="{FC4E985C-4129-43E8-AE9C-B2600FF08D3A}"/>
                    </a:ext>
                  </a:extLst>
                </p14:cNvPr>
                <p14:cNvContentPartPr/>
                <p14:nvPr/>
              </p14:nvContentPartPr>
              <p14:xfrm>
                <a:off x="6452489" y="4867242"/>
                <a:ext cx="144720" cy="137520"/>
              </p14:xfrm>
            </p:contentPart>
          </mc:Choice>
          <mc:Fallback xmlns="">
            <p:pic>
              <p:nvPicPr>
                <p:cNvPr id="90" name="Ink 89">
                  <a:extLst>
                    <a:ext uri="{FF2B5EF4-FFF2-40B4-BE49-F238E27FC236}">
                      <a16:creationId xmlns:a16="http://schemas.microsoft.com/office/drawing/2014/main" id="{FC4E985C-4129-43E8-AE9C-B2600FF08D3A}"/>
                    </a:ext>
                  </a:extLst>
                </p:cNvPr>
                <p:cNvPicPr/>
                <p:nvPr/>
              </p:nvPicPr>
              <p:blipFill>
                <a:blip r:embed="rId136"/>
                <a:stretch>
                  <a:fillRect/>
                </a:stretch>
              </p:blipFill>
              <p:spPr>
                <a:xfrm>
                  <a:off x="6443849" y="4858242"/>
                  <a:ext cx="162360" cy="155160"/>
                </a:xfrm>
                <a:prstGeom prst="rect">
                  <a:avLst/>
                </a:prstGeom>
              </p:spPr>
            </p:pic>
          </mc:Fallback>
        </mc:AlternateContent>
        <mc:AlternateContent xmlns:mc="http://schemas.openxmlformats.org/markup-compatibility/2006" xmlns:p14="http://schemas.microsoft.com/office/powerpoint/2010/main">
          <mc:Choice Requires="p14">
            <p:contentPart p14:bwMode="auto" r:id="rId137">
              <p14:nvContentPartPr>
                <p14:cNvPr id="91" name="Ink 90">
                  <a:extLst>
                    <a:ext uri="{FF2B5EF4-FFF2-40B4-BE49-F238E27FC236}">
                      <a16:creationId xmlns:a16="http://schemas.microsoft.com/office/drawing/2014/main" id="{F4E85572-344D-46B7-AAF4-2E4B697DD8F3}"/>
                    </a:ext>
                  </a:extLst>
                </p14:cNvPr>
                <p14:cNvContentPartPr/>
                <p14:nvPr/>
              </p14:nvContentPartPr>
              <p14:xfrm>
                <a:off x="6652289" y="4830882"/>
                <a:ext cx="93600" cy="187560"/>
              </p14:xfrm>
            </p:contentPart>
          </mc:Choice>
          <mc:Fallback xmlns="">
            <p:pic>
              <p:nvPicPr>
                <p:cNvPr id="91" name="Ink 90">
                  <a:extLst>
                    <a:ext uri="{FF2B5EF4-FFF2-40B4-BE49-F238E27FC236}">
                      <a16:creationId xmlns:a16="http://schemas.microsoft.com/office/drawing/2014/main" id="{F4E85572-344D-46B7-AAF4-2E4B697DD8F3}"/>
                    </a:ext>
                  </a:extLst>
                </p:cNvPr>
                <p:cNvPicPr/>
                <p:nvPr/>
              </p:nvPicPr>
              <p:blipFill>
                <a:blip r:embed="rId138"/>
                <a:stretch>
                  <a:fillRect/>
                </a:stretch>
              </p:blipFill>
              <p:spPr>
                <a:xfrm>
                  <a:off x="6643289" y="4821882"/>
                  <a:ext cx="111240" cy="205200"/>
                </a:xfrm>
                <a:prstGeom prst="rect">
                  <a:avLst/>
                </a:prstGeom>
              </p:spPr>
            </p:pic>
          </mc:Fallback>
        </mc:AlternateContent>
        <mc:AlternateContent xmlns:mc="http://schemas.openxmlformats.org/markup-compatibility/2006" xmlns:p14="http://schemas.microsoft.com/office/powerpoint/2010/main">
          <mc:Choice Requires="p14">
            <p:contentPart p14:bwMode="auto" r:id="rId139">
              <p14:nvContentPartPr>
                <p14:cNvPr id="92" name="Ink 91">
                  <a:extLst>
                    <a:ext uri="{FF2B5EF4-FFF2-40B4-BE49-F238E27FC236}">
                      <a16:creationId xmlns:a16="http://schemas.microsoft.com/office/drawing/2014/main" id="{863F86B7-1B0F-46D6-B57C-1263E8E8F52C}"/>
                    </a:ext>
                  </a:extLst>
                </p14:cNvPr>
                <p14:cNvContentPartPr/>
                <p14:nvPr/>
              </p14:nvContentPartPr>
              <p14:xfrm>
                <a:off x="6929489" y="4781562"/>
                <a:ext cx="67320" cy="337320"/>
              </p14:xfrm>
            </p:contentPart>
          </mc:Choice>
          <mc:Fallback xmlns="">
            <p:pic>
              <p:nvPicPr>
                <p:cNvPr id="92" name="Ink 91">
                  <a:extLst>
                    <a:ext uri="{FF2B5EF4-FFF2-40B4-BE49-F238E27FC236}">
                      <a16:creationId xmlns:a16="http://schemas.microsoft.com/office/drawing/2014/main" id="{863F86B7-1B0F-46D6-B57C-1263E8E8F52C}"/>
                    </a:ext>
                  </a:extLst>
                </p:cNvPr>
                <p:cNvPicPr/>
                <p:nvPr/>
              </p:nvPicPr>
              <p:blipFill>
                <a:blip r:embed="rId140"/>
                <a:stretch>
                  <a:fillRect/>
                </a:stretch>
              </p:blipFill>
              <p:spPr>
                <a:xfrm>
                  <a:off x="6920489" y="4772922"/>
                  <a:ext cx="84960" cy="354960"/>
                </a:xfrm>
                <a:prstGeom prst="rect">
                  <a:avLst/>
                </a:prstGeom>
              </p:spPr>
            </p:pic>
          </mc:Fallback>
        </mc:AlternateContent>
        <mc:AlternateContent xmlns:mc="http://schemas.openxmlformats.org/markup-compatibility/2006" xmlns:p14="http://schemas.microsoft.com/office/powerpoint/2010/main">
          <mc:Choice Requires="p14">
            <p:contentPart p14:bwMode="auto" r:id="rId141">
              <p14:nvContentPartPr>
                <p14:cNvPr id="93" name="Ink 92">
                  <a:extLst>
                    <a:ext uri="{FF2B5EF4-FFF2-40B4-BE49-F238E27FC236}">
                      <a16:creationId xmlns:a16="http://schemas.microsoft.com/office/drawing/2014/main" id="{C7984509-66CD-4487-A0F7-777A7D8FFB7E}"/>
                    </a:ext>
                  </a:extLst>
                </p14:cNvPr>
                <p14:cNvContentPartPr/>
                <p14:nvPr/>
              </p14:nvContentPartPr>
              <p14:xfrm>
                <a:off x="6775049" y="4695522"/>
                <a:ext cx="111960" cy="105840"/>
              </p14:xfrm>
            </p:contentPart>
          </mc:Choice>
          <mc:Fallback xmlns="">
            <p:pic>
              <p:nvPicPr>
                <p:cNvPr id="93" name="Ink 92">
                  <a:extLst>
                    <a:ext uri="{FF2B5EF4-FFF2-40B4-BE49-F238E27FC236}">
                      <a16:creationId xmlns:a16="http://schemas.microsoft.com/office/drawing/2014/main" id="{C7984509-66CD-4487-A0F7-777A7D8FFB7E}"/>
                    </a:ext>
                  </a:extLst>
                </p:cNvPr>
                <p:cNvPicPr/>
                <p:nvPr/>
              </p:nvPicPr>
              <p:blipFill>
                <a:blip r:embed="rId142"/>
                <a:stretch>
                  <a:fillRect/>
                </a:stretch>
              </p:blipFill>
              <p:spPr>
                <a:xfrm>
                  <a:off x="6766409" y="4686882"/>
                  <a:ext cx="129600" cy="123480"/>
                </a:xfrm>
                <a:prstGeom prst="rect">
                  <a:avLst/>
                </a:prstGeom>
              </p:spPr>
            </p:pic>
          </mc:Fallback>
        </mc:AlternateContent>
        <mc:AlternateContent xmlns:mc="http://schemas.openxmlformats.org/markup-compatibility/2006" xmlns:p14="http://schemas.microsoft.com/office/powerpoint/2010/main">
          <mc:Choice Requires="p14">
            <p:contentPart p14:bwMode="auto" r:id="rId143">
              <p14:nvContentPartPr>
                <p14:cNvPr id="94" name="Ink 93">
                  <a:extLst>
                    <a:ext uri="{FF2B5EF4-FFF2-40B4-BE49-F238E27FC236}">
                      <a16:creationId xmlns:a16="http://schemas.microsoft.com/office/drawing/2014/main" id="{13B8B816-32D9-4DAC-9A6B-60DD6D432D7A}"/>
                    </a:ext>
                  </a:extLst>
                </p14:cNvPr>
                <p14:cNvContentPartPr/>
                <p14:nvPr/>
              </p14:nvContentPartPr>
              <p14:xfrm>
                <a:off x="7003649" y="5018802"/>
                <a:ext cx="132480" cy="98280"/>
              </p14:xfrm>
            </p:contentPart>
          </mc:Choice>
          <mc:Fallback xmlns="">
            <p:pic>
              <p:nvPicPr>
                <p:cNvPr id="94" name="Ink 93">
                  <a:extLst>
                    <a:ext uri="{FF2B5EF4-FFF2-40B4-BE49-F238E27FC236}">
                      <a16:creationId xmlns:a16="http://schemas.microsoft.com/office/drawing/2014/main" id="{13B8B816-32D9-4DAC-9A6B-60DD6D432D7A}"/>
                    </a:ext>
                  </a:extLst>
                </p:cNvPr>
                <p:cNvPicPr/>
                <p:nvPr/>
              </p:nvPicPr>
              <p:blipFill>
                <a:blip r:embed="rId144"/>
                <a:stretch>
                  <a:fillRect/>
                </a:stretch>
              </p:blipFill>
              <p:spPr>
                <a:xfrm>
                  <a:off x="6995009" y="5010162"/>
                  <a:ext cx="150120" cy="115920"/>
                </a:xfrm>
                <a:prstGeom prst="rect">
                  <a:avLst/>
                </a:prstGeom>
              </p:spPr>
            </p:pic>
          </mc:Fallback>
        </mc:AlternateContent>
      </p:grpSp>
      <p:grpSp>
        <p:nvGrpSpPr>
          <p:cNvPr id="101" name="Group 100">
            <a:extLst>
              <a:ext uri="{FF2B5EF4-FFF2-40B4-BE49-F238E27FC236}">
                <a16:creationId xmlns:a16="http://schemas.microsoft.com/office/drawing/2014/main" id="{668BEEEF-BB9E-4B81-A2CA-11CCE1D9CA29}"/>
              </a:ext>
            </a:extLst>
          </p:cNvPr>
          <p:cNvGrpSpPr/>
          <p:nvPr/>
        </p:nvGrpSpPr>
        <p:grpSpPr>
          <a:xfrm>
            <a:off x="5715929" y="4800642"/>
            <a:ext cx="188280" cy="289080"/>
            <a:chOff x="5715929" y="4800642"/>
            <a:chExt cx="188280" cy="289080"/>
          </a:xfrm>
        </p:grpSpPr>
        <mc:AlternateContent xmlns:mc="http://schemas.openxmlformats.org/markup-compatibility/2006" xmlns:p14="http://schemas.microsoft.com/office/powerpoint/2010/main">
          <mc:Choice Requires="p14">
            <p:contentPart p14:bwMode="auto" r:id="rId145">
              <p14:nvContentPartPr>
                <p14:cNvPr id="99" name="Ink 98">
                  <a:extLst>
                    <a:ext uri="{FF2B5EF4-FFF2-40B4-BE49-F238E27FC236}">
                      <a16:creationId xmlns:a16="http://schemas.microsoft.com/office/drawing/2014/main" id="{A3CAD13B-D62E-49CC-B79B-BE1178B3E99A}"/>
                    </a:ext>
                  </a:extLst>
                </p14:cNvPr>
                <p14:cNvContentPartPr/>
                <p14:nvPr/>
              </p14:nvContentPartPr>
              <p14:xfrm>
                <a:off x="5715929" y="4912962"/>
                <a:ext cx="188280" cy="17640"/>
              </p14:xfrm>
            </p:contentPart>
          </mc:Choice>
          <mc:Fallback xmlns="">
            <p:pic>
              <p:nvPicPr>
                <p:cNvPr id="99" name="Ink 98">
                  <a:extLst>
                    <a:ext uri="{FF2B5EF4-FFF2-40B4-BE49-F238E27FC236}">
                      <a16:creationId xmlns:a16="http://schemas.microsoft.com/office/drawing/2014/main" id="{A3CAD13B-D62E-49CC-B79B-BE1178B3E99A}"/>
                    </a:ext>
                  </a:extLst>
                </p:cNvPr>
                <p:cNvPicPr/>
                <p:nvPr/>
              </p:nvPicPr>
              <p:blipFill>
                <a:blip r:embed="rId146"/>
                <a:stretch>
                  <a:fillRect/>
                </a:stretch>
              </p:blipFill>
              <p:spPr>
                <a:xfrm>
                  <a:off x="5707289" y="4903962"/>
                  <a:ext cx="205920" cy="35280"/>
                </a:xfrm>
                <a:prstGeom prst="rect">
                  <a:avLst/>
                </a:prstGeom>
              </p:spPr>
            </p:pic>
          </mc:Fallback>
        </mc:AlternateContent>
        <mc:AlternateContent xmlns:mc="http://schemas.openxmlformats.org/markup-compatibility/2006" xmlns:p14="http://schemas.microsoft.com/office/powerpoint/2010/main">
          <mc:Choice Requires="p14">
            <p:contentPart p14:bwMode="auto" r:id="rId147">
              <p14:nvContentPartPr>
                <p14:cNvPr id="100" name="Ink 99">
                  <a:extLst>
                    <a:ext uri="{FF2B5EF4-FFF2-40B4-BE49-F238E27FC236}">
                      <a16:creationId xmlns:a16="http://schemas.microsoft.com/office/drawing/2014/main" id="{1B267EA8-22F6-45C6-BFB0-BE5C726D034E}"/>
                    </a:ext>
                  </a:extLst>
                </p14:cNvPr>
                <p14:cNvContentPartPr/>
                <p14:nvPr/>
              </p14:nvContentPartPr>
              <p14:xfrm>
                <a:off x="5756249" y="4800642"/>
                <a:ext cx="54360" cy="289080"/>
              </p14:xfrm>
            </p:contentPart>
          </mc:Choice>
          <mc:Fallback xmlns="">
            <p:pic>
              <p:nvPicPr>
                <p:cNvPr id="100" name="Ink 99">
                  <a:extLst>
                    <a:ext uri="{FF2B5EF4-FFF2-40B4-BE49-F238E27FC236}">
                      <a16:creationId xmlns:a16="http://schemas.microsoft.com/office/drawing/2014/main" id="{1B267EA8-22F6-45C6-BFB0-BE5C726D034E}"/>
                    </a:ext>
                  </a:extLst>
                </p:cNvPr>
                <p:cNvPicPr/>
                <p:nvPr/>
              </p:nvPicPr>
              <p:blipFill>
                <a:blip r:embed="rId148"/>
                <a:stretch>
                  <a:fillRect/>
                </a:stretch>
              </p:blipFill>
              <p:spPr>
                <a:xfrm>
                  <a:off x="5747249" y="4792002"/>
                  <a:ext cx="72000" cy="306720"/>
                </a:xfrm>
                <a:prstGeom prst="rect">
                  <a:avLst/>
                </a:prstGeom>
              </p:spPr>
            </p:pic>
          </mc:Fallback>
        </mc:AlternateContent>
      </p:grpSp>
    </p:spTree>
    <p:custDataLst>
      <p:tags r:id="rId1"/>
    </p:custDataLst>
    <p:extLst>
      <p:ext uri="{BB962C8B-B14F-4D97-AF65-F5344CB8AC3E}">
        <p14:creationId xmlns:p14="http://schemas.microsoft.com/office/powerpoint/2010/main" val="2861777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FC23-B56E-4952-B97E-7DD95BC54B00}"/>
              </a:ext>
            </a:extLst>
          </p:cNvPr>
          <p:cNvSpPr>
            <a:spLocks noGrp="1"/>
          </p:cNvSpPr>
          <p:nvPr>
            <p:ph type="title"/>
          </p:nvPr>
        </p:nvSpPr>
        <p:spPr>
          <a:xfrm>
            <a:off x="383178" y="206792"/>
            <a:ext cx="7254240" cy="380247"/>
          </a:xfrm>
        </p:spPr>
        <p:txBody>
          <a:bodyPr>
            <a:normAutofit fontScale="90000"/>
          </a:bodyPr>
          <a:lstStyle/>
          <a:p>
            <a:r>
              <a:rPr lang="en-GB" sz="3600" dirty="0"/>
              <a:t>Assessing liquidity – current ratio</a:t>
            </a:r>
          </a:p>
        </p:txBody>
      </p:sp>
      <p:graphicFrame>
        <p:nvGraphicFramePr>
          <p:cNvPr id="4" name="Content Placeholder 3">
            <a:extLst>
              <a:ext uri="{FF2B5EF4-FFF2-40B4-BE49-F238E27FC236}">
                <a16:creationId xmlns:a16="http://schemas.microsoft.com/office/drawing/2014/main" id="{94FCC737-CFD6-4721-A2FE-B777CE541940}"/>
              </a:ext>
            </a:extLst>
          </p:cNvPr>
          <p:cNvGraphicFramePr>
            <a:graphicFrameLocks noGrp="1"/>
          </p:cNvGraphicFramePr>
          <p:nvPr>
            <p:ph idx="1"/>
            <p:extLst>
              <p:ext uri="{D42A27DB-BD31-4B8C-83A1-F6EECF244321}">
                <p14:modId xmlns:p14="http://schemas.microsoft.com/office/powerpoint/2010/main" val="4085220551"/>
              </p:ext>
            </p:extLst>
          </p:nvPr>
        </p:nvGraphicFramePr>
        <p:xfrm>
          <a:off x="192288" y="697865"/>
          <a:ext cx="8556176" cy="5011294"/>
        </p:xfrm>
        <a:graphic>
          <a:graphicData uri="http://schemas.openxmlformats.org/drawingml/2006/table">
            <a:tbl>
              <a:tblPr firstRow="1" firstCol="1" bandRow="1">
                <a:tableStyleId>{7DF18680-E054-41AD-8BC1-D1AEF772440D}</a:tableStyleId>
              </a:tblPr>
              <a:tblGrid>
                <a:gridCol w="4163688">
                  <a:extLst>
                    <a:ext uri="{9D8B030D-6E8A-4147-A177-3AD203B41FA5}">
                      <a16:colId xmlns:a16="http://schemas.microsoft.com/office/drawing/2014/main" val="796718236"/>
                    </a:ext>
                  </a:extLst>
                </a:gridCol>
                <a:gridCol w="1973391">
                  <a:extLst>
                    <a:ext uri="{9D8B030D-6E8A-4147-A177-3AD203B41FA5}">
                      <a16:colId xmlns:a16="http://schemas.microsoft.com/office/drawing/2014/main" val="936719505"/>
                    </a:ext>
                  </a:extLst>
                </a:gridCol>
                <a:gridCol w="2419097">
                  <a:extLst>
                    <a:ext uri="{9D8B030D-6E8A-4147-A177-3AD203B41FA5}">
                      <a16:colId xmlns:a16="http://schemas.microsoft.com/office/drawing/2014/main" val="2645740679"/>
                    </a:ext>
                  </a:extLst>
                </a:gridCol>
              </a:tblGrid>
              <a:tr h="52974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CURRENT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51828366"/>
                  </a:ext>
                </a:extLst>
              </a:tr>
              <a:tr h="436162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whether a company has sufficient short term assets to cover its short term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Some text books argue that this ratio must be at least 2:1, anything less is seen as a danger sign as it indicates that the company has insufficient funds to cover its short term debts.</a:t>
                      </a:r>
                    </a:p>
                    <a:p>
                      <a:pPr algn="l">
                        <a:lnSpc>
                          <a:spcPct val="115000"/>
                        </a:lnSpc>
                        <a:spcAft>
                          <a:spcPts val="0"/>
                        </a:spcAft>
                      </a:pPr>
                      <a:r>
                        <a:rPr lang="en-GB" sz="1600" dirty="0">
                          <a:effectLst/>
                        </a:rPr>
                        <a:t>However, this should be used only as a guide.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55515973"/>
                  </a:ext>
                </a:extLst>
              </a:tr>
            </a:tbl>
          </a:graphicData>
        </a:graphic>
      </p:graphicFrame>
      <p:sp>
        <p:nvSpPr>
          <p:cNvPr id="6" name="Slide Number Placeholder 5">
            <a:extLst>
              <a:ext uri="{FF2B5EF4-FFF2-40B4-BE49-F238E27FC236}">
                <a16:creationId xmlns:a16="http://schemas.microsoft.com/office/drawing/2014/main" id="{EEC38F05-9358-4451-9C29-CE265FDB56AC}"/>
              </a:ext>
            </a:extLst>
          </p:cNvPr>
          <p:cNvSpPr>
            <a:spLocks noGrp="1"/>
          </p:cNvSpPr>
          <p:nvPr>
            <p:ph type="sldNum" sz="quarter" idx="12"/>
          </p:nvPr>
        </p:nvSpPr>
        <p:spPr/>
        <p:txBody>
          <a:bodyPr/>
          <a:lstStyle/>
          <a:p>
            <a:fld id="{63A33278-8D2C-46E9-9145-8061F8ED03C5}" type="slidenum">
              <a:rPr lang="en-GB" smtClean="0"/>
              <a:t>13</a:t>
            </a:fld>
            <a:endParaRPr lang="en-GB" dirty="0"/>
          </a:p>
        </p:txBody>
      </p:sp>
      <p:grpSp>
        <p:nvGrpSpPr>
          <p:cNvPr id="19" name="Group 18">
            <a:extLst>
              <a:ext uri="{FF2B5EF4-FFF2-40B4-BE49-F238E27FC236}">
                <a16:creationId xmlns:a16="http://schemas.microsoft.com/office/drawing/2014/main" id="{8C5B7D58-AC07-42B7-9EB1-3EA69464273A}"/>
              </a:ext>
            </a:extLst>
          </p:cNvPr>
          <p:cNvGrpSpPr/>
          <p:nvPr/>
        </p:nvGrpSpPr>
        <p:grpSpPr>
          <a:xfrm>
            <a:off x="4437514" y="1503744"/>
            <a:ext cx="926280" cy="644400"/>
            <a:chOff x="4437514" y="1503744"/>
            <a:chExt cx="926280" cy="644400"/>
          </a:xfrm>
        </p:grpSpPr>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A20C5475-7028-46AB-A959-417EA606ACFF}"/>
                    </a:ext>
                  </a:extLst>
                </p14:cNvPr>
                <p14:cNvContentPartPr/>
                <p14:nvPr/>
              </p14:nvContentPartPr>
              <p14:xfrm>
                <a:off x="4507354" y="1503744"/>
                <a:ext cx="144000" cy="237960"/>
              </p14:xfrm>
            </p:contentPart>
          </mc:Choice>
          <mc:Fallback xmlns="">
            <p:pic>
              <p:nvPicPr>
                <p:cNvPr id="3" name="Ink 2">
                  <a:extLst>
                    <a:ext uri="{FF2B5EF4-FFF2-40B4-BE49-F238E27FC236}">
                      <a16:creationId xmlns:a16="http://schemas.microsoft.com/office/drawing/2014/main" id="{A20C5475-7028-46AB-A959-417EA606ACFF}"/>
                    </a:ext>
                  </a:extLst>
                </p:cNvPr>
                <p:cNvPicPr/>
                <p:nvPr/>
              </p:nvPicPr>
              <p:blipFill>
                <a:blip r:embed="rId4"/>
                <a:stretch>
                  <a:fillRect/>
                </a:stretch>
              </p:blipFill>
              <p:spPr>
                <a:xfrm>
                  <a:off x="4498714" y="1495104"/>
                  <a:ext cx="161640" cy="255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CE3F1C43-0C07-4ACE-A9C4-65EAEF774879}"/>
                    </a:ext>
                  </a:extLst>
                </p14:cNvPr>
                <p14:cNvContentPartPr/>
                <p14:nvPr/>
              </p14:nvContentPartPr>
              <p14:xfrm>
                <a:off x="4658914" y="1659264"/>
                <a:ext cx="128160" cy="89280"/>
              </p14:xfrm>
            </p:contentPart>
          </mc:Choice>
          <mc:Fallback xmlns="">
            <p:pic>
              <p:nvPicPr>
                <p:cNvPr id="5" name="Ink 4">
                  <a:extLst>
                    <a:ext uri="{FF2B5EF4-FFF2-40B4-BE49-F238E27FC236}">
                      <a16:creationId xmlns:a16="http://schemas.microsoft.com/office/drawing/2014/main" id="{CE3F1C43-0C07-4ACE-A9C4-65EAEF774879}"/>
                    </a:ext>
                  </a:extLst>
                </p:cNvPr>
                <p:cNvPicPr/>
                <p:nvPr/>
              </p:nvPicPr>
              <p:blipFill>
                <a:blip r:embed="rId6"/>
                <a:stretch>
                  <a:fillRect/>
                </a:stretch>
              </p:blipFill>
              <p:spPr>
                <a:xfrm>
                  <a:off x="4649914" y="1650624"/>
                  <a:ext cx="145800" cy="1069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1F7495E1-F18D-4D3B-9E73-3E9C68ECA8C7}"/>
                    </a:ext>
                  </a:extLst>
                </p14:cNvPr>
                <p14:cNvContentPartPr/>
                <p14:nvPr/>
              </p14:nvContentPartPr>
              <p14:xfrm>
                <a:off x="4761154" y="1737024"/>
                <a:ext cx="32760" cy="70200"/>
              </p14:xfrm>
            </p:contentPart>
          </mc:Choice>
          <mc:Fallback xmlns="">
            <p:pic>
              <p:nvPicPr>
                <p:cNvPr id="7" name="Ink 6">
                  <a:extLst>
                    <a:ext uri="{FF2B5EF4-FFF2-40B4-BE49-F238E27FC236}">
                      <a16:creationId xmlns:a16="http://schemas.microsoft.com/office/drawing/2014/main" id="{1F7495E1-F18D-4D3B-9E73-3E9C68ECA8C7}"/>
                    </a:ext>
                  </a:extLst>
                </p:cNvPr>
                <p:cNvPicPr/>
                <p:nvPr/>
              </p:nvPicPr>
              <p:blipFill>
                <a:blip r:embed="rId8"/>
                <a:stretch>
                  <a:fillRect/>
                </a:stretch>
              </p:blipFill>
              <p:spPr>
                <a:xfrm>
                  <a:off x="4752514" y="1728384"/>
                  <a:ext cx="50400" cy="8784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7FBD2D9D-EA3B-4129-A58F-702C26217FCF}"/>
                    </a:ext>
                  </a:extLst>
                </p14:cNvPr>
                <p14:cNvContentPartPr/>
                <p14:nvPr/>
              </p14:nvContentPartPr>
              <p14:xfrm>
                <a:off x="4843234" y="1648104"/>
                <a:ext cx="153720" cy="104040"/>
              </p14:xfrm>
            </p:contentPart>
          </mc:Choice>
          <mc:Fallback xmlns="">
            <p:pic>
              <p:nvPicPr>
                <p:cNvPr id="8" name="Ink 7">
                  <a:extLst>
                    <a:ext uri="{FF2B5EF4-FFF2-40B4-BE49-F238E27FC236}">
                      <a16:creationId xmlns:a16="http://schemas.microsoft.com/office/drawing/2014/main" id="{7FBD2D9D-EA3B-4129-A58F-702C26217FCF}"/>
                    </a:ext>
                  </a:extLst>
                </p:cNvPr>
                <p:cNvPicPr/>
                <p:nvPr/>
              </p:nvPicPr>
              <p:blipFill>
                <a:blip r:embed="rId10"/>
                <a:stretch>
                  <a:fillRect/>
                </a:stretch>
              </p:blipFill>
              <p:spPr>
                <a:xfrm>
                  <a:off x="4834234" y="1639104"/>
                  <a:ext cx="171360" cy="1216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813BDB03-7084-47AA-A076-95EE1FD14682}"/>
                    </a:ext>
                  </a:extLst>
                </p14:cNvPr>
                <p14:cNvContentPartPr/>
                <p14:nvPr/>
              </p14:nvContentPartPr>
              <p14:xfrm>
                <a:off x="5004154" y="1633344"/>
                <a:ext cx="154080" cy="87480"/>
              </p14:xfrm>
            </p:contentPart>
          </mc:Choice>
          <mc:Fallback xmlns="">
            <p:pic>
              <p:nvPicPr>
                <p:cNvPr id="9" name="Ink 8">
                  <a:extLst>
                    <a:ext uri="{FF2B5EF4-FFF2-40B4-BE49-F238E27FC236}">
                      <a16:creationId xmlns:a16="http://schemas.microsoft.com/office/drawing/2014/main" id="{813BDB03-7084-47AA-A076-95EE1FD14682}"/>
                    </a:ext>
                  </a:extLst>
                </p:cNvPr>
                <p:cNvPicPr/>
                <p:nvPr/>
              </p:nvPicPr>
              <p:blipFill>
                <a:blip r:embed="rId12"/>
                <a:stretch>
                  <a:fillRect/>
                </a:stretch>
              </p:blipFill>
              <p:spPr>
                <a:xfrm>
                  <a:off x="4995154" y="1624344"/>
                  <a:ext cx="171720" cy="10512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C8B7CEFC-A8F5-46C1-B721-BAAB01E7CE11}"/>
                    </a:ext>
                  </a:extLst>
                </p14:cNvPr>
                <p14:cNvContentPartPr/>
                <p14:nvPr/>
              </p14:nvContentPartPr>
              <p14:xfrm>
                <a:off x="5191714" y="1602384"/>
                <a:ext cx="147960" cy="89640"/>
              </p14:xfrm>
            </p:contentPart>
          </mc:Choice>
          <mc:Fallback xmlns="">
            <p:pic>
              <p:nvPicPr>
                <p:cNvPr id="10" name="Ink 9">
                  <a:extLst>
                    <a:ext uri="{FF2B5EF4-FFF2-40B4-BE49-F238E27FC236}">
                      <a16:creationId xmlns:a16="http://schemas.microsoft.com/office/drawing/2014/main" id="{C8B7CEFC-A8F5-46C1-B721-BAAB01E7CE11}"/>
                    </a:ext>
                  </a:extLst>
                </p:cNvPr>
                <p:cNvPicPr/>
                <p:nvPr/>
              </p:nvPicPr>
              <p:blipFill>
                <a:blip r:embed="rId14"/>
                <a:stretch>
                  <a:fillRect/>
                </a:stretch>
              </p:blipFill>
              <p:spPr>
                <a:xfrm>
                  <a:off x="5182714" y="1593384"/>
                  <a:ext cx="165600" cy="10728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164692D8-B479-4A19-9450-B2ED406C5E01}"/>
                    </a:ext>
                  </a:extLst>
                </p14:cNvPr>
                <p14:cNvContentPartPr/>
                <p14:nvPr/>
              </p14:nvContentPartPr>
              <p14:xfrm>
                <a:off x="4437514" y="1805424"/>
                <a:ext cx="907200" cy="131760"/>
              </p14:xfrm>
            </p:contentPart>
          </mc:Choice>
          <mc:Fallback xmlns="">
            <p:pic>
              <p:nvPicPr>
                <p:cNvPr id="11" name="Ink 10">
                  <a:extLst>
                    <a:ext uri="{FF2B5EF4-FFF2-40B4-BE49-F238E27FC236}">
                      <a16:creationId xmlns:a16="http://schemas.microsoft.com/office/drawing/2014/main" id="{164692D8-B479-4A19-9450-B2ED406C5E01}"/>
                    </a:ext>
                  </a:extLst>
                </p:cNvPr>
                <p:cNvPicPr/>
                <p:nvPr/>
              </p:nvPicPr>
              <p:blipFill>
                <a:blip r:embed="rId16"/>
                <a:stretch>
                  <a:fillRect/>
                </a:stretch>
              </p:blipFill>
              <p:spPr>
                <a:xfrm>
                  <a:off x="4428874" y="1796784"/>
                  <a:ext cx="924840" cy="1494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2" name="Ink 11">
                  <a:extLst>
                    <a:ext uri="{FF2B5EF4-FFF2-40B4-BE49-F238E27FC236}">
                      <a16:creationId xmlns:a16="http://schemas.microsoft.com/office/drawing/2014/main" id="{75B0563E-D755-4A80-9988-21BA0F237097}"/>
                    </a:ext>
                  </a:extLst>
                </p14:cNvPr>
                <p14:cNvContentPartPr/>
                <p14:nvPr/>
              </p14:nvContentPartPr>
              <p14:xfrm>
                <a:off x="4508794" y="2017824"/>
                <a:ext cx="178560" cy="104760"/>
              </p14:xfrm>
            </p:contentPart>
          </mc:Choice>
          <mc:Fallback xmlns="">
            <p:pic>
              <p:nvPicPr>
                <p:cNvPr id="12" name="Ink 11">
                  <a:extLst>
                    <a:ext uri="{FF2B5EF4-FFF2-40B4-BE49-F238E27FC236}">
                      <a16:creationId xmlns:a16="http://schemas.microsoft.com/office/drawing/2014/main" id="{75B0563E-D755-4A80-9988-21BA0F237097}"/>
                    </a:ext>
                  </a:extLst>
                </p:cNvPr>
                <p:cNvPicPr/>
                <p:nvPr/>
              </p:nvPicPr>
              <p:blipFill>
                <a:blip r:embed="rId18"/>
                <a:stretch>
                  <a:fillRect/>
                </a:stretch>
              </p:blipFill>
              <p:spPr>
                <a:xfrm>
                  <a:off x="4499794" y="2009184"/>
                  <a:ext cx="196200" cy="1224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3" name="Ink 12">
                  <a:extLst>
                    <a:ext uri="{FF2B5EF4-FFF2-40B4-BE49-F238E27FC236}">
                      <a16:creationId xmlns:a16="http://schemas.microsoft.com/office/drawing/2014/main" id="{3BC8B86F-C3D5-4D91-9FEA-11379CD07230}"/>
                    </a:ext>
                  </a:extLst>
                </p14:cNvPr>
                <p14:cNvContentPartPr/>
                <p14:nvPr/>
              </p14:nvContentPartPr>
              <p14:xfrm>
                <a:off x="4556314" y="2017104"/>
                <a:ext cx="25200" cy="129600"/>
              </p14:xfrm>
            </p:contentPart>
          </mc:Choice>
          <mc:Fallback xmlns="">
            <p:pic>
              <p:nvPicPr>
                <p:cNvPr id="13" name="Ink 12">
                  <a:extLst>
                    <a:ext uri="{FF2B5EF4-FFF2-40B4-BE49-F238E27FC236}">
                      <a16:creationId xmlns:a16="http://schemas.microsoft.com/office/drawing/2014/main" id="{3BC8B86F-C3D5-4D91-9FEA-11379CD07230}"/>
                    </a:ext>
                  </a:extLst>
                </p:cNvPr>
                <p:cNvPicPr/>
                <p:nvPr/>
              </p:nvPicPr>
              <p:blipFill>
                <a:blip r:embed="rId20"/>
                <a:stretch>
                  <a:fillRect/>
                </a:stretch>
              </p:blipFill>
              <p:spPr>
                <a:xfrm>
                  <a:off x="4547314" y="2008464"/>
                  <a:ext cx="42840" cy="14724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4" name="Ink 13">
                  <a:extLst>
                    <a:ext uri="{FF2B5EF4-FFF2-40B4-BE49-F238E27FC236}">
                      <a16:creationId xmlns:a16="http://schemas.microsoft.com/office/drawing/2014/main" id="{525DB24C-DFE8-42A8-BAE7-39CF71D42BE5}"/>
                    </a:ext>
                  </a:extLst>
                </p14:cNvPr>
                <p14:cNvContentPartPr/>
                <p14:nvPr/>
              </p14:nvContentPartPr>
              <p14:xfrm>
                <a:off x="4674034" y="2021784"/>
                <a:ext cx="119160" cy="87840"/>
              </p14:xfrm>
            </p:contentPart>
          </mc:Choice>
          <mc:Fallback xmlns="">
            <p:pic>
              <p:nvPicPr>
                <p:cNvPr id="14" name="Ink 13">
                  <a:extLst>
                    <a:ext uri="{FF2B5EF4-FFF2-40B4-BE49-F238E27FC236}">
                      <a16:creationId xmlns:a16="http://schemas.microsoft.com/office/drawing/2014/main" id="{525DB24C-DFE8-42A8-BAE7-39CF71D42BE5}"/>
                    </a:ext>
                  </a:extLst>
                </p:cNvPr>
                <p:cNvPicPr/>
                <p:nvPr/>
              </p:nvPicPr>
              <p:blipFill>
                <a:blip r:embed="rId22"/>
                <a:stretch>
                  <a:fillRect/>
                </a:stretch>
              </p:blipFill>
              <p:spPr>
                <a:xfrm>
                  <a:off x="4665034" y="2013144"/>
                  <a:ext cx="136800" cy="10548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5" name="Ink 14">
                  <a:extLst>
                    <a:ext uri="{FF2B5EF4-FFF2-40B4-BE49-F238E27FC236}">
                      <a16:creationId xmlns:a16="http://schemas.microsoft.com/office/drawing/2014/main" id="{0C388BD8-3827-49BD-8A9E-F0BF37A9C3B5}"/>
                    </a:ext>
                  </a:extLst>
                </p14:cNvPr>
                <p14:cNvContentPartPr/>
                <p14:nvPr/>
              </p14:nvContentPartPr>
              <p14:xfrm>
                <a:off x="4816594" y="2085504"/>
                <a:ext cx="28080" cy="62640"/>
              </p14:xfrm>
            </p:contentPart>
          </mc:Choice>
          <mc:Fallback xmlns="">
            <p:pic>
              <p:nvPicPr>
                <p:cNvPr id="15" name="Ink 14">
                  <a:extLst>
                    <a:ext uri="{FF2B5EF4-FFF2-40B4-BE49-F238E27FC236}">
                      <a16:creationId xmlns:a16="http://schemas.microsoft.com/office/drawing/2014/main" id="{0C388BD8-3827-49BD-8A9E-F0BF37A9C3B5}"/>
                    </a:ext>
                  </a:extLst>
                </p:cNvPr>
                <p:cNvPicPr/>
                <p:nvPr/>
              </p:nvPicPr>
              <p:blipFill>
                <a:blip r:embed="rId24"/>
                <a:stretch>
                  <a:fillRect/>
                </a:stretch>
              </p:blipFill>
              <p:spPr>
                <a:xfrm>
                  <a:off x="4807954" y="2076864"/>
                  <a:ext cx="45720" cy="8028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6" name="Ink 15">
                  <a:extLst>
                    <a:ext uri="{FF2B5EF4-FFF2-40B4-BE49-F238E27FC236}">
                      <a16:creationId xmlns:a16="http://schemas.microsoft.com/office/drawing/2014/main" id="{0935243C-5A21-4602-9D51-1B3EE23A73B9}"/>
                    </a:ext>
                  </a:extLst>
                </p14:cNvPr>
                <p14:cNvContentPartPr/>
                <p14:nvPr/>
              </p14:nvContentPartPr>
              <p14:xfrm>
                <a:off x="4913794" y="2001984"/>
                <a:ext cx="128520" cy="97920"/>
              </p14:xfrm>
            </p:contentPart>
          </mc:Choice>
          <mc:Fallback xmlns="">
            <p:pic>
              <p:nvPicPr>
                <p:cNvPr id="16" name="Ink 15">
                  <a:extLst>
                    <a:ext uri="{FF2B5EF4-FFF2-40B4-BE49-F238E27FC236}">
                      <a16:creationId xmlns:a16="http://schemas.microsoft.com/office/drawing/2014/main" id="{0935243C-5A21-4602-9D51-1B3EE23A73B9}"/>
                    </a:ext>
                  </a:extLst>
                </p:cNvPr>
                <p:cNvPicPr/>
                <p:nvPr/>
              </p:nvPicPr>
              <p:blipFill>
                <a:blip r:embed="rId26"/>
                <a:stretch>
                  <a:fillRect/>
                </a:stretch>
              </p:blipFill>
              <p:spPr>
                <a:xfrm>
                  <a:off x="4904794" y="1993344"/>
                  <a:ext cx="146160" cy="11556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7" name="Ink 16">
                  <a:extLst>
                    <a:ext uri="{FF2B5EF4-FFF2-40B4-BE49-F238E27FC236}">
                      <a16:creationId xmlns:a16="http://schemas.microsoft.com/office/drawing/2014/main" id="{55CEAF9C-6695-43B4-A911-BD67B2D32DA2}"/>
                    </a:ext>
                  </a:extLst>
                </p14:cNvPr>
                <p14:cNvContentPartPr/>
                <p14:nvPr/>
              </p14:nvContentPartPr>
              <p14:xfrm>
                <a:off x="5077234" y="1995144"/>
                <a:ext cx="115560" cy="84960"/>
              </p14:xfrm>
            </p:contentPart>
          </mc:Choice>
          <mc:Fallback xmlns="">
            <p:pic>
              <p:nvPicPr>
                <p:cNvPr id="17" name="Ink 16">
                  <a:extLst>
                    <a:ext uri="{FF2B5EF4-FFF2-40B4-BE49-F238E27FC236}">
                      <a16:creationId xmlns:a16="http://schemas.microsoft.com/office/drawing/2014/main" id="{55CEAF9C-6695-43B4-A911-BD67B2D32DA2}"/>
                    </a:ext>
                  </a:extLst>
                </p:cNvPr>
                <p:cNvPicPr/>
                <p:nvPr/>
              </p:nvPicPr>
              <p:blipFill>
                <a:blip r:embed="rId28"/>
                <a:stretch>
                  <a:fillRect/>
                </a:stretch>
              </p:blipFill>
              <p:spPr>
                <a:xfrm>
                  <a:off x="5068234" y="1986144"/>
                  <a:ext cx="133200" cy="10260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18" name="Ink 17">
                  <a:extLst>
                    <a:ext uri="{FF2B5EF4-FFF2-40B4-BE49-F238E27FC236}">
                      <a16:creationId xmlns:a16="http://schemas.microsoft.com/office/drawing/2014/main" id="{1CAB6E60-E3F6-4BE5-893C-89F371AE1620}"/>
                    </a:ext>
                  </a:extLst>
                </p14:cNvPr>
                <p14:cNvContentPartPr/>
                <p14:nvPr/>
              </p14:nvContentPartPr>
              <p14:xfrm>
                <a:off x="5223754" y="1983624"/>
                <a:ext cx="140040" cy="95400"/>
              </p14:xfrm>
            </p:contentPart>
          </mc:Choice>
          <mc:Fallback xmlns="">
            <p:pic>
              <p:nvPicPr>
                <p:cNvPr id="18" name="Ink 17">
                  <a:extLst>
                    <a:ext uri="{FF2B5EF4-FFF2-40B4-BE49-F238E27FC236}">
                      <a16:creationId xmlns:a16="http://schemas.microsoft.com/office/drawing/2014/main" id="{1CAB6E60-E3F6-4BE5-893C-89F371AE1620}"/>
                    </a:ext>
                  </a:extLst>
                </p:cNvPr>
                <p:cNvPicPr/>
                <p:nvPr/>
              </p:nvPicPr>
              <p:blipFill>
                <a:blip r:embed="rId30"/>
                <a:stretch>
                  <a:fillRect/>
                </a:stretch>
              </p:blipFill>
              <p:spPr>
                <a:xfrm>
                  <a:off x="5215114" y="1974984"/>
                  <a:ext cx="157680" cy="113040"/>
                </a:xfrm>
                <a:prstGeom prst="rect">
                  <a:avLst/>
                </a:prstGeom>
              </p:spPr>
            </p:pic>
          </mc:Fallback>
        </mc:AlternateContent>
      </p:grpSp>
      <p:grpSp>
        <p:nvGrpSpPr>
          <p:cNvPr id="26" name="Group 25">
            <a:extLst>
              <a:ext uri="{FF2B5EF4-FFF2-40B4-BE49-F238E27FC236}">
                <a16:creationId xmlns:a16="http://schemas.microsoft.com/office/drawing/2014/main" id="{F5935AEC-92B1-427D-A657-BF4D315A8F49}"/>
              </a:ext>
            </a:extLst>
          </p:cNvPr>
          <p:cNvGrpSpPr/>
          <p:nvPr/>
        </p:nvGrpSpPr>
        <p:grpSpPr>
          <a:xfrm>
            <a:off x="4504834" y="2379264"/>
            <a:ext cx="674280" cy="228600"/>
            <a:chOff x="4504834" y="2379264"/>
            <a:chExt cx="674280" cy="228600"/>
          </a:xfrm>
        </p:grpSpPr>
        <mc:AlternateContent xmlns:mc="http://schemas.openxmlformats.org/markup-compatibility/2006" xmlns:p14="http://schemas.microsoft.com/office/powerpoint/2010/main">
          <mc:Choice Requires="p14">
            <p:contentPart p14:bwMode="auto" r:id="rId31">
              <p14:nvContentPartPr>
                <p14:cNvPr id="20" name="Ink 19">
                  <a:extLst>
                    <a:ext uri="{FF2B5EF4-FFF2-40B4-BE49-F238E27FC236}">
                      <a16:creationId xmlns:a16="http://schemas.microsoft.com/office/drawing/2014/main" id="{ADD47666-249C-4567-9C12-9FA77E43E540}"/>
                    </a:ext>
                  </a:extLst>
                </p14:cNvPr>
                <p14:cNvContentPartPr/>
                <p14:nvPr/>
              </p14:nvContentPartPr>
              <p14:xfrm>
                <a:off x="4515274" y="2519304"/>
                <a:ext cx="119880" cy="20880"/>
              </p14:xfrm>
            </p:contentPart>
          </mc:Choice>
          <mc:Fallback xmlns="">
            <p:pic>
              <p:nvPicPr>
                <p:cNvPr id="20" name="Ink 19">
                  <a:extLst>
                    <a:ext uri="{FF2B5EF4-FFF2-40B4-BE49-F238E27FC236}">
                      <a16:creationId xmlns:a16="http://schemas.microsoft.com/office/drawing/2014/main" id="{ADD47666-249C-4567-9C12-9FA77E43E540}"/>
                    </a:ext>
                  </a:extLst>
                </p:cNvPr>
                <p:cNvPicPr/>
                <p:nvPr/>
              </p:nvPicPr>
              <p:blipFill>
                <a:blip r:embed="rId32"/>
                <a:stretch>
                  <a:fillRect/>
                </a:stretch>
              </p:blipFill>
              <p:spPr>
                <a:xfrm>
                  <a:off x="4506634" y="2510664"/>
                  <a:ext cx="137520" cy="3852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1" name="Ink 20">
                  <a:extLst>
                    <a:ext uri="{FF2B5EF4-FFF2-40B4-BE49-F238E27FC236}">
                      <a16:creationId xmlns:a16="http://schemas.microsoft.com/office/drawing/2014/main" id="{7EA7313F-5E27-4DC9-B8AA-C80231137C01}"/>
                    </a:ext>
                  </a:extLst>
                </p14:cNvPr>
                <p14:cNvContentPartPr/>
                <p14:nvPr/>
              </p14:nvContentPartPr>
              <p14:xfrm>
                <a:off x="4504834" y="2590944"/>
                <a:ext cx="170640" cy="16920"/>
              </p14:xfrm>
            </p:contentPart>
          </mc:Choice>
          <mc:Fallback xmlns="">
            <p:pic>
              <p:nvPicPr>
                <p:cNvPr id="21" name="Ink 20">
                  <a:extLst>
                    <a:ext uri="{FF2B5EF4-FFF2-40B4-BE49-F238E27FC236}">
                      <a16:creationId xmlns:a16="http://schemas.microsoft.com/office/drawing/2014/main" id="{7EA7313F-5E27-4DC9-B8AA-C80231137C01}"/>
                    </a:ext>
                  </a:extLst>
                </p:cNvPr>
                <p:cNvPicPr/>
                <p:nvPr/>
              </p:nvPicPr>
              <p:blipFill>
                <a:blip r:embed="rId34"/>
                <a:stretch>
                  <a:fillRect/>
                </a:stretch>
              </p:blipFill>
              <p:spPr>
                <a:xfrm>
                  <a:off x="4495834" y="2582304"/>
                  <a:ext cx="188280" cy="3456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2" name="Ink 21">
                  <a:extLst>
                    <a:ext uri="{FF2B5EF4-FFF2-40B4-BE49-F238E27FC236}">
                      <a16:creationId xmlns:a16="http://schemas.microsoft.com/office/drawing/2014/main" id="{CCB8DCD0-6763-4B6A-979B-10ED51262AD4}"/>
                    </a:ext>
                  </a:extLst>
                </p14:cNvPr>
                <p14:cNvContentPartPr/>
                <p14:nvPr/>
              </p14:nvContentPartPr>
              <p14:xfrm>
                <a:off x="4820914" y="2399784"/>
                <a:ext cx="26640" cy="177120"/>
              </p14:xfrm>
            </p:contentPart>
          </mc:Choice>
          <mc:Fallback xmlns="">
            <p:pic>
              <p:nvPicPr>
                <p:cNvPr id="22" name="Ink 21">
                  <a:extLst>
                    <a:ext uri="{FF2B5EF4-FFF2-40B4-BE49-F238E27FC236}">
                      <a16:creationId xmlns:a16="http://schemas.microsoft.com/office/drawing/2014/main" id="{CCB8DCD0-6763-4B6A-979B-10ED51262AD4}"/>
                    </a:ext>
                  </a:extLst>
                </p:cNvPr>
                <p:cNvPicPr/>
                <p:nvPr/>
              </p:nvPicPr>
              <p:blipFill>
                <a:blip r:embed="rId36"/>
                <a:stretch>
                  <a:fillRect/>
                </a:stretch>
              </p:blipFill>
              <p:spPr>
                <a:xfrm>
                  <a:off x="4812274" y="2391144"/>
                  <a:ext cx="44280" cy="19476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3" name="Ink 22">
                  <a:extLst>
                    <a:ext uri="{FF2B5EF4-FFF2-40B4-BE49-F238E27FC236}">
                      <a16:creationId xmlns:a16="http://schemas.microsoft.com/office/drawing/2014/main" id="{0A70D315-DB85-4358-A428-B14F93DE505F}"/>
                    </a:ext>
                  </a:extLst>
                </p14:cNvPr>
                <p14:cNvContentPartPr/>
                <p14:nvPr/>
              </p14:nvContentPartPr>
              <p14:xfrm>
                <a:off x="4946554" y="2522544"/>
                <a:ext cx="1440" cy="7200"/>
              </p14:xfrm>
            </p:contentPart>
          </mc:Choice>
          <mc:Fallback xmlns="">
            <p:pic>
              <p:nvPicPr>
                <p:cNvPr id="23" name="Ink 22">
                  <a:extLst>
                    <a:ext uri="{FF2B5EF4-FFF2-40B4-BE49-F238E27FC236}">
                      <a16:creationId xmlns:a16="http://schemas.microsoft.com/office/drawing/2014/main" id="{0A70D315-DB85-4358-A428-B14F93DE505F}"/>
                    </a:ext>
                  </a:extLst>
                </p:cNvPr>
                <p:cNvPicPr/>
                <p:nvPr/>
              </p:nvPicPr>
              <p:blipFill>
                <a:blip r:embed="rId38"/>
                <a:stretch>
                  <a:fillRect/>
                </a:stretch>
              </p:blipFill>
              <p:spPr>
                <a:xfrm>
                  <a:off x="4937914" y="2513544"/>
                  <a:ext cx="19080" cy="2484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4" name="Ink 23">
                  <a:extLst>
                    <a:ext uri="{FF2B5EF4-FFF2-40B4-BE49-F238E27FC236}">
                      <a16:creationId xmlns:a16="http://schemas.microsoft.com/office/drawing/2014/main" id="{B1456187-0C0D-4CFE-9C45-7D8B86E35C54}"/>
                    </a:ext>
                  </a:extLst>
                </p14:cNvPr>
                <p14:cNvContentPartPr/>
                <p14:nvPr/>
              </p14:nvContentPartPr>
              <p14:xfrm>
                <a:off x="5057794" y="2431464"/>
                <a:ext cx="93960" cy="128880"/>
              </p14:xfrm>
            </p:contentPart>
          </mc:Choice>
          <mc:Fallback xmlns="">
            <p:pic>
              <p:nvPicPr>
                <p:cNvPr id="24" name="Ink 23">
                  <a:extLst>
                    <a:ext uri="{FF2B5EF4-FFF2-40B4-BE49-F238E27FC236}">
                      <a16:creationId xmlns:a16="http://schemas.microsoft.com/office/drawing/2014/main" id="{B1456187-0C0D-4CFE-9C45-7D8B86E35C54}"/>
                    </a:ext>
                  </a:extLst>
                </p:cNvPr>
                <p:cNvPicPr/>
                <p:nvPr/>
              </p:nvPicPr>
              <p:blipFill>
                <a:blip r:embed="rId40"/>
                <a:stretch>
                  <a:fillRect/>
                </a:stretch>
              </p:blipFill>
              <p:spPr>
                <a:xfrm>
                  <a:off x="5049154" y="2422464"/>
                  <a:ext cx="111600" cy="14652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5" name="Ink 24">
                  <a:extLst>
                    <a:ext uri="{FF2B5EF4-FFF2-40B4-BE49-F238E27FC236}">
                      <a16:creationId xmlns:a16="http://schemas.microsoft.com/office/drawing/2014/main" id="{1B051EC9-0AC1-43C8-B486-3706445D31FB}"/>
                    </a:ext>
                  </a:extLst>
                </p14:cNvPr>
                <p14:cNvContentPartPr/>
                <p14:nvPr/>
              </p14:nvContentPartPr>
              <p14:xfrm>
                <a:off x="5028274" y="2379264"/>
                <a:ext cx="150840" cy="34560"/>
              </p14:xfrm>
            </p:contentPart>
          </mc:Choice>
          <mc:Fallback xmlns="">
            <p:pic>
              <p:nvPicPr>
                <p:cNvPr id="25" name="Ink 24">
                  <a:extLst>
                    <a:ext uri="{FF2B5EF4-FFF2-40B4-BE49-F238E27FC236}">
                      <a16:creationId xmlns:a16="http://schemas.microsoft.com/office/drawing/2014/main" id="{1B051EC9-0AC1-43C8-B486-3706445D31FB}"/>
                    </a:ext>
                  </a:extLst>
                </p:cNvPr>
                <p:cNvPicPr/>
                <p:nvPr/>
              </p:nvPicPr>
              <p:blipFill>
                <a:blip r:embed="rId42"/>
                <a:stretch>
                  <a:fillRect/>
                </a:stretch>
              </p:blipFill>
              <p:spPr>
                <a:xfrm>
                  <a:off x="5019274" y="2370264"/>
                  <a:ext cx="168480" cy="52200"/>
                </a:xfrm>
                <a:prstGeom prst="rect">
                  <a:avLst/>
                </a:prstGeom>
              </p:spPr>
            </p:pic>
          </mc:Fallback>
        </mc:AlternateContent>
      </p:grpSp>
      <p:grpSp>
        <p:nvGrpSpPr>
          <p:cNvPr id="39" name="Group 38">
            <a:extLst>
              <a:ext uri="{FF2B5EF4-FFF2-40B4-BE49-F238E27FC236}">
                <a16:creationId xmlns:a16="http://schemas.microsoft.com/office/drawing/2014/main" id="{854990C5-873B-496C-B4F5-FA698E2EE046}"/>
              </a:ext>
            </a:extLst>
          </p:cNvPr>
          <p:cNvGrpSpPr/>
          <p:nvPr/>
        </p:nvGrpSpPr>
        <p:grpSpPr>
          <a:xfrm>
            <a:off x="6400594" y="1410144"/>
            <a:ext cx="988920" cy="447840"/>
            <a:chOff x="6400594" y="1410144"/>
            <a:chExt cx="988920" cy="447840"/>
          </a:xfrm>
        </p:grpSpPr>
        <mc:AlternateContent xmlns:mc="http://schemas.openxmlformats.org/markup-compatibility/2006" xmlns:p14="http://schemas.microsoft.com/office/powerpoint/2010/main">
          <mc:Choice Requires="p14">
            <p:contentPart p14:bwMode="auto" r:id="rId43">
              <p14:nvContentPartPr>
                <p14:cNvPr id="27" name="Ink 26">
                  <a:extLst>
                    <a:ext uri="{FF2B5EF4-FFF2-40B4-BE49-F238E27FC236}">
                      <a16:creationId xmlns:a16="http://schemas.microsoft.com/office/drawing/2014/main" id="{F02C8FE3-49F6-4CF9-AE8F-B8B265923554}"/>
                    </a:ext>
                  </a:extLst>
                </p14:cNvPr>
                <p14:cNvContentPartPr/>
                <p14:nvPr/>
              </p14:nvContentPartPr>
              <p14:xfrm>
                <a:off x="6516514" y="1410144"/>
                <a:ext cx="98280" cy="269640"/>
              </p14:xfrm>
            </p:contentPart>
          </mc:Choice>
          <mc:Fallback xmlns="">
            <p:pic>
              <p:nvPicPr>
                <p:cNvPr id="27" name="Ink 26">
                  <a:extLst>
                    <a:ext uri="{FF2B5EF4-FFF2-40B4-BE49-F238E27FC236}">
                      <a16:creationId xmlns:a16="http://schemas.microsoft.com/office/drawing/2014/main" id="{F02C8FE3-49F6-4CF9-AE8F-B8B265923554}"/>
                    </a:ext>
                  </a:extLst>
                </p:cNvPr>
                <p:cNvPicPr/>
                <p:nvPr/>
              </p:nvPicPr>
              <p:blipFill>
                <a:blip r:embed="rId44"/>
                <a:stretch>
                  <a:fillRect/>
                </a:stretch>
              </p:blipFill>
              <p:spPr>
                <a:xfrm>
                  <a:off x="6507874" y="1401144"/>
                  <a:ext cx="115920" cy="28728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28" name="Ink 27">
                  <a:extLst>
                    <a:ext uri="{FF2B5EF4-FFF2-40B4-BE49-F238E27FC236}">
                      <a16:creationId xmlns:a16="http://schemas.microsoft.com/office/drawing/2014/main" id="{751CB658-A158-4857-9AED-CCD0B72BE59A}"/>
                    </a:ext>
                  </a:extLst>
                </p14:cNvPr>
                <p14:cNvContentPartPr/>
                <p14:nvPr/>
              </p14:nvContentPartPr>
              <p14:xfrm>
                <a:off x="6681394" y="1549104"/>
                <a:ext cx="78120" cy="138960"/>
              </p14:xfrm>
            </p:contentPart>
          </mc:Choice>
          <mc:Fallback xmlns="">
            <p:pic>
              <p:nvPicPr>
                <p:cNvPr id="28" name="Ink 27">
                  <a:extLst>
                    <a:ext uri="{FF2B5EF4-FFF2-40B4-BE49-F238E27FC236}">
                      <a16:creationId xmlns:a16="http://schemas.microsoft.com/office/drawing/2014/main" id="{751CB658-A158-4857-9AED-CCD0B72BE59A}"/>
                    </a:ext>
                  </a:extLst>
                </p:cNvPr>
                <p:cNvPicPr/>
                <p:nvPr/>
              </p:nvPicPr>
              <p:blipFill>
                <a:blip r:embed="rId46"/>
                <a:stretch>
                  <a:fillRect/>
                </a:stretch>
              </p:blipFill>
              <p:spPr>
                <a:xfrm>
                  <a:off x="6672754" y="1540464"/>
                  <a:ext cx="95760" cy="15660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29" name="Ink 28">
                  <a:extLst>
                    <a:ext uri="{FF2B5EF4-FFF2-40B4-BE49-F238E27FC236}">
                      <a16:creationId xmlns:a16="http://schemas.microsoft.com/office/drawing/2014/main" id="{F21F2D8A-C0A7-4F8B-8EE2-562CAA4305E7}"/>
                    </a:ext>
                  </a:extLst>
                </p14:cNvPr>
                <p14:cNvContentPartPr/>
                <p14:nvPr/>
              </p14:nvContentPartPr>
              <p14:xfrm>
                <a:off x="6600394" y="1503024"/>
                <a:ext cx="123840" cy="36000"/>
              </p14:xfrm>
            </p:contentPart>
          </mc:Choice>
          <mc:Fallback xmlns="">
            <p:pic>
              <p:nvPicPr>
                <p:cNvPr id="29" name="Ink 28">
                  <a:extLst>
                    <a:ext uri="{FF2B5EF4-FFF2-40B4-BE49-F238E27FC236}">
                      <a16:creationId xmlns:a16="http://schemas.microsoft.com/office/drawing/2014/main" id="{F21F2D8A-C0A7-4F8B-8EE2-562CAA4305E7}"/>
                    </a:ext>
                  </a:extLst>
                </p:cNvPr>
                <p:cNvPicPr/>
                <p:nvPr/>
              </p:nvPicPr>
              <p:blipFill>
                <a:blip r:embed="rId48"/>
                <a:stretch>
                  <a:fillRect/>
                </a:stretch>
              </p:blipFill>
              <p:spPr>
                <a:xfrm>
                  <a:off x="6591394" y="1494384"/>
                  <a:ext cx="141480" cy="5364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0" name="Ink 29">
                  <a:extLst>
                    <a:ext uri="{FF2B5EF4-FFF2-40B4-BE49-F238E27FC236}">
                      <a16:creationId xmlns:a16="http://schemas.microsoft.com/office/drawing/2014/main" id="{7600A035-E3C1-4F94-A21A-CC867C647C62}"/>
                    </a:ext>
                  </a:extLst>
                </p14:cNvPr>
                <p14:cNvContentPartPr/>
                <p14:nvPr/>
              </p14:nvContentPartPr>
              <p14:xfrm>
                <a:off x="6762034" y="1647384"/>
                <a:ext cx="27720" cy="83520"/>
              </p14:xfrm>
            </p:contentPart>
          </mc:Choice>
          <mc:Fallback xmlns="">
            <p:pic>
              <p:nvPicPr>
                <p:cNvPr id="30" name="Ink 29">
                  <a:extLst>
                    <a:ext uri="{FF2B5EF4-FFF2-40B4-BE49-F238E27FC236}">
                      <a16:creationId xmlns:a16="http://schemas.microsoft.com/office/drawing/2014/main" id="{7600A035-E3C1-4F94-A21A-CC867C647C62}"/>
                    </a:ext>
                  </a:extLst>
                </p:cNvPr>
                <p:cNvPicPr/>
                <p:nvPr/>
              </p:nvPicPr>
              <p:blipFill>
                <a:blip r:embed="rId50"/>
                <a:stretch>
                  <a:fillRect/>
                </a:stretch>
              </p:blipFill>
              <p:spPr>
                <a:xfrm>
                  <a:off x="6753034" y="1638384"/>
                  <a:ext cx="45360" cy="10116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31" name="Ink 30">
                  <a:extLst>
                    <a:ext uri="{FF2B5EF4-FFF2-40B4-BE49-F238E27FC236}">
                      <a16:creationId xmlns:a16="http://schemas.microsoft.com/office/drawing/2014/main" id="{A83669B4-828F-411E-BEAF-832C67C1FF92}"/>
                    </a:ext>
                  </a:extLst>
                </p14:cNvPr>
                <p14:cNvContentPartPr/>
                <p14:nvPr/>
              </p14:nvContentPartPr>
              <p14:xfrm>
                <a:off x="6852754" y="1565664"/>
                <a:ext cx="119160" cy="112320"/>
              </p14:xfrm>
            </p:contentPart>
          </mc:Choice>
          <mc:Fallback xmlns="">
            <p:pic>
              <p:nvPicPr>
                <p:cNvPr id="31" name="Ink 30">
                  <a:extLst>
                    <a:ext uri="{FF2B5EF4-FFF2-40B4-BE49-F238E27FC236}">
                      <a16:creationId xmlns:a16="http://schemas.microsoft.com/office/drawing/2014/main" id="{A83669B4-828F-411E-BEAF-832C67C1FF92}"/>
                    </a:ext>
                  </a:extLst>
                </p:cNvPr>
                <p:cNvPicPr/>
                <p:nvPr/>
              </p:nvPicPr>
              <p:blipFill>
                <a:blip r:embed="rId52"/>
                <a:stretch>
                  <a:fillRect/>
                </a:stretch>
              </p:blipFill>
              <p:spPr>
                <a:xfrm>
                  <a:off x="6843754" y="1556664"/>
                  <a:ext cx="136800" cy="12996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2" name="Ink 31">
                  <a:extLst>
                    <a:ext uri="{FF2B5EF4-FFF2-40B4-BE49-F238E27FC236}">
                      <a16:creationId xmlns:a16="http://schemas.microsoft.com/office/drawing/2014/main" id="{CF19D787-7441-4581-8288-15C5D77A229C}"/>
                    </a:ext>
                  </a:extLst>
                </p14:cNvPr>
                <p14:cNvContentPartPr/>
                <p14:nvPr/>
              </p14:nvContentPartPr>
              <p14:xfrm>
                <a:off x="7035994" y="1550184"/>
                <a:ext cx="161280" cy="87840"/>
              </p14:xfrm>
            </p:contentPart>
          </mc:Choice>
          <mc:Fallback xmlns="">
            <p:pic>
              <p:nvPicPr>
                <p:cNvPr id="32" name="Ink 31">
                  <a:extLst>
                    <a:ext uri="{FF2B5EF4-FFF2-40B4-BE49-F238E27FC236}">
                      <a16:creationId xmlns:a16="http://schemas.microsoft.com/office/drawing/2014/main" id="{CF19D787-7441-4581-8288-15C5D77A229C}"/>
                    </a:ext>
                  </a:extLst>
                </p:cNvPr>
                <p:cNvPicPr/>
                <p:nvPr/>
              </p:nvPicPr>
              <p:blipFill>
                <a:blip r:embed="rId54"/>
                <a:stretch>
                  <a:fillRect/>
                </a:stretch>
              </p:blipFill>
              <p:spPr>
                <a:xfrm>
                  <a:off x="7026994" y="1541184"/>
                  <a:ext cx="178920" cy="10548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34" name="Ink 33">
                  <a:extLst>
                    <a:ext uri="{FF2B5EF4-FFF2-40B4-BE49-F238E27FC236}">
                      <a16:creationId xmlns:a16="http://schemas.microsoft.com/office/drawing/2014/main" id="{AE77BEA7-40BB-4138-926F-D054F94745FF}"/>
                    </a:ext>
                  </a:extLst>
                </p14:cNvPr>
                <p14:cNvContentPartPr/>
                <p14:nvPr/>
              </p14:nvContentPartPr>
              <p14:xfrm>
                <a:off x="6645754" y="1438584"/>
                <a:ext cx="208440" cy="83880"/>
              </p14:xfrm>
            </p:contentPart>
          </mc:Choice>
          <mc:Fallback xmlns="">
            <p:pic>
              <p:nvPicPr>
                <p:cNvPr id="34" name="Ink 33">
                  <a:extLst>
                    <a:ext uri="{FF2B5EF4-FFF2-40B4-BE49-F238E27FC236}">
                      <a16:creationId xmlns:a16="http://schemas.microsoft.com/office/drawing/2014/main" id="{AE77BEA7-40BB-4138-926F-D054F94745FF}"/>
                    </a:ext>
                  </a:extLst>
                </p:cNvPr>
                <p:cNvPicPr/>
                <p:nvPr/>
              </p:nvPicPr>
              <p:blipFill>
                <a:blip r:embed="rId56"/>
                <a:stretch>
                  <a:fillRect/>
                </a:stretch>
              </p:blipFill>
              <p:spPr>
                <a:xfrm>
                  <a:off x="6637114" y="1429584"/>
                  <a:ext cx="226080" cy="10152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36" name="Ink 35">
                  <a:extLst>
                    <a:ext uri="{FF2B5EF4-FFF2-40B4-BE49-F238E27FC236}">
                      <a16:creationId xmlns:a16="http://schemas.microsoft.com/office/drawing/2014/main" id="{5A1BBF55-BF75-4974-883D-276B71397FE6}"/>
                    </a:ext>
                  </a:extLst>
                </p14:cNvPr>
                <p14:cNvContentPartPr/>
                <p14:nvPr/>
              </p14:nvContentPartPr>
              <p14:xfrm>
                <a:off x="7248754" y="1530024"/>
                <a:ext cx="131400" cy="74520"/>
              </p14:xfrm>
            </p:contentPart>
          </mc:Choice>
          <mc:Fallback xmlns="">
            <p:pic>
              <p:nvPicPr>
                <p:cNvPr id="36" name="Ink 35">
                  <a:extLst>
                    <a:ext uri="{FF2B5EF4-FFF2-40B4-BE49-F238E27FC236}">
                      <a16:creationId xmlns:a16="http://schemas.microsoft.com/office/drawing/2014/main" id="{5A1BBF55-BF75-4974-883D-276B71397FE6}"/>
                    </a:ext>
                  </a:extLst>
                </p:cNvPr>
                <p:cNvPicPr/>
                <p:nvPr/>
              </p:nvPicPr>
              <p:blipFill>
                <a:blip r:embed="rId58"/>
                <a:stretch>
                  <a:fillRect/>
                </a:stretch>
              </p:blipFill>
              <p:spPr>
                <a:xfrm>
                  <a:off x="7239754" y="1521024"/>
                  <a:ext cx="149040" cy="9216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38" name="Ink 37">
                  <a:extLst>
                    <a:ext uri="{FF2B5EF4-FFF2-40B4-BE49-F238E27FC236}">
                      <a16:creationId xmlns:a16="http://schemas.microsoft.com/office/drawing/2014/main" id="{69E8BB2A-A354-4D04-BFA4-EC2DCDD4CEBC}"/>
                    </a:ext>
                  </a:extLst>
                </p14:cNvPr>
                <p14:cNvContentPartPr/>
                <p14:nvPr/>
              </p14:nvContentPartPr>
              <p14:xfrm>
                <a:off x="6400594" y="1745664"/>
                <a:ext cx="988920" cy="112320"/>
              </p14:xfrm>
            </p:contentPart>
          </mc:Choice>
          <mc:Fallback xmlns="">
            <p:pic>
              <p:nvPicPr>
                <p:cNvPr id="38" name="Ink 37">
                  <a:extLst>
                    <a:ext uri="{FF2B5EF4-FFF2-40B4-BE49-F238E27FC236}">
                      <a16:creationId xmlns:a16="http://schemas.microsoft.com/office/drawing/2014/main" id="{69E8BB2A-A354-4D04-BFA4-EC2DCDD4CEBC}"/>
                    </a:ext>
                  </a:extLst>
                </p:cNvPr>
                <p:cNvPicPr/>
                <p:nvPr/>
              </p:nvPicPr>
              <p:blipFill>
                <a:blip r:embed="rId60"/>
                <a:stretch>
                  <a:fillRect/>
                </a:stretch>
              </p:blipFill>
              <p:spPr>
                <a:xfrm>
                  <a:off x="6391954" y="1737024"/>
                  <a:ext cx="1006560" cy="129960"/>
                </a:xfrm>
                <a:prstGeom prst="rect">
                  <a:avLst/>
                </a:prstGeom>
              </p:spPr>
            </p:pic>
          </mc:Fallback>
        </mc:AlternateContent>
      </p:grpSp>
      <p:grpSp>
        <p:nvGrpSpPr>
          <p:cNvPr id="49" name="Group 48">
            <a:extLst>
              <a:ext uri="{FF2B5EF4-FFF2-40B4-BE49-F238E27FC236}">
                <a16:creationId xmlns:a16="http://schemas.microsoft.com/office/drawing/2014/main" id="{8FBEA3D4-BB9C-42E9-88A6-6FC66E5ECFD5}"/>
              </a:ext>
            </a:extLst>
          </p:cNvPr>
          <p:cNvGrpSpPr/>
          <p:nvPr/>
        </p:nvGrpSpPr>
        <p:grpSpPr>
          <a:xfrm>
            <a:off x="6533434" y="1919544"/>
            <a:ext cx="717120" cy="244440"/>
            <a:chOff x="6533434" y="1919544"/>
            <a:chExt cx="717120" cy="244440"/>
          </a:xfrm>
        </p:grpSpPr>
        <mc:AlternateContent xmlns:mc="http://schemas.openxmlformats.org/markup-compatibility/2006" xmlns:p14="http://schemas.microsoft.com/office/powerpoint/2010/main">
          <mc:Choice Requires="p14">
            <p:contentPart p14:bwMode="auto" r:id="rId61">
              <p14:nvContentPartPr>
                <p14:cNvPr id="40" name="Ink 39">
                  <a:extLst>
                    <a:ext uri="{FF2B5EF4-FFF2-40B4-BE49-F238E27FC236}">
                      <a16:creationId xmlns:a16="http://schemas.microsoft.com/office/drawing/2014/main" id="{96B79F04-E1C6-4DA1-912E-C7A873347BE3}"/>
                    </a:ext>
                  </a:extLst>
                </p14:cNvPr>
                <p14:cNvContentPartPr/>
                <p14:nvPr/>
              </p14:nvContentPartPr>
              <p14:xfrm>
                <a:off x="6533434" y="1946904"/>
                <a:ext cx="100800" cy="143640"/>
              </p14:xfrm>
            </p:contentPart>
          </mc:Choice>
          <mc:Fallback xmlns="">
            <p:pic>
              <p:nvPicPr>
                <p:cNvPr id="40" name="Ink 39">
                  <a:extLst>
                    <a:ext uri="{FF2B5EF4-FFF2-40B4-BE49-F238E27FC236}">
                      <a16:creationId xmlns:a16="http://schemas.microsoft.com/office/drawing/2014/main" id="{96B79F04-E1C6-4DA1-912E-C7A873347BE3}"/>
                    </a:ext>
                  </a:extLst>
                </p:cNvPr>
                <p:cNvPicPr/>
                <p:nvPr/>
              </p:nvPicPr>
              <p:blipFill>
                <a:blip r:embed="rId62"/>
                <a:stretch>
                  <a:fillRect/>
                </a:stretch>
              </p:blipFill>
              <p:spPr>
                <a:xfrm>
                  <a:off x="6524434" y="1938264"/>
                  <a:ext cx="118440" cy="16128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41" name="Ink 40">
                  <a:extLst>
                    <a:ext uri="{FF2B5EF4-FFF2-40B4-BE49-F238E27FC236}">
                      <a16:creationId xmlns:a16="http://schemas.microsoft.com/office/drawing/2014/main" id="{5CCB1413-4EA2-43E9-A592-6842F689981C}"/>
                    </a:ext>
                  </a:extLst>
                </p14:cNvPr>
                <p14:cNvContentPartPr/>
                <p14:nvPr/>
              </p14:nvContentPartPr>
              <p14:xfrm>
                <a:off x="6663754" y="1970304"/>
                <a:ext cx="13320" cy="111240"/>
              </p14:xfrm>
            </p:contentPart>
          </mc:Choice>
          <mc:Fallback xmlns="">
            <p:pic>
              <p:nvPicPr>
                <p:cNvPr id="41" name="Ink 40">
                  <a:extLst>
                    <a:ext uri="{FF2B5EF4-FFF2-40B4-BE49-F238E27FC236}">
                      <a16:creationId xmlns:a16="http://schemas.microsoft.com/office/drawing/2014/main" id="{5CCB1413-4EA2-43E9-A592-6842F689981C}"/>
                    </a:ext>
                  </a:extLst>
                </p:cNvPr>
                <p:cNvPicPr/>
                <p:nvPr/>
              </p:nvPicPr>
              <p:blipFill>
                <a:blip r:embed="rId64"/>
                <a:stretch>
                  <a:fillRect/>
                </a:stretch>
              </p:blipFill>
              <p:spPr>
                <a:xfrm>
                  <a:off x="6655114" y="1961304"/>
                  <a:ext cx="30960" cy="12888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42" name="Ink 41">
                  <a:extLst>
                    <a:ext uri="{FF2B5EF4-FFF2-40B4-BE49-F238E27FC236}">
                      <a16:creationId xmlns:a16="http://schemas.microsoft.com/office/drawing/2014/main" id="{7B9B9986-1888-4896-9633-2C28E326065D}"/>
                    </a:ext>
                  </a:extLst>
                </p14:cNvPr>
                <p14:cNvContentPartPr/>
                <p14:nvPr/>
              </p14:nvContentPartPr>
              <p14:xfrm>
                <a:off x="6693994" y="2079384"/>
                <a:ext cx="9720" cy="84600"/>
              </p14:xfrm>
            </p:contentPart>
          </mc:Choice>
          <mc:Fallback xmlns="">
            <p:pic>
              <p:nvPicPr>
                <p:cNvPr id="42" name="Ink 41">
                  <a:extLst>
                    <a:ext uri="{FF2B5EF4-FFF2-40B4-BE49-F238E27FC236}">
                      <a16:creationId xmlns:a16="http://schemas.microsoft.com/office/drawing/2014/main" id="{7B9B9986-1888-4896-9633-2C28E326065D}"/>
                    </a:ext>
                  </a:extLst>
                </p:cNvPr>
                <p:cNvPicPr/>
                <p:nvPr/>
              </p:nvPicPr>
              <p:blipFill>
                <a:blip r:embed="rId66"/>
                <a:stretch>
                  <a:fillRect/>
                </a:stretch>
              </p:blipFill>
              <p:spPr>
                <a:xfrm>
                  <a:off x="6685354" y="2070744"/>
                  <a:ext cx="27360" cy="10224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43" name="Ink 42">
                  <a:extLst>
                    <a:ext uri="{FF2B5EF4-FFF2-40B4-BE49-F238E27FC236}">
                      <a16:creationId xmlns:a16="http://schemas.microsoft.com/office/drawing/2014/main" id="{2D30D007-0733-4D4E-83F3-A02961EBBBE4}"/>
                    </a:ext>
                  </a:extLst>
                </p14:cNvPr>
                <p14:cNvContentPartPr/>
                <p14:nvPr/>
              </p14:nvContentPartPr>
              <p14:xfrm>
                <a:off x="6800194" y="1970304"/>
                <a:ext cx="55800" cy="136800"/>
              </p14:xfrm>
            </p:contentPart>
          </mc:Choice>
          <mc:Fallback xmlns="">
            <p:pic>
              <p:nvPicPr>
                <p:cNvPr id="43" name="Ink 42">
                  <a:extLst>
                    <a:ext uri="{FF2B5EF4-FFF2-40B4-BE49-F238E27FC236}">
                      <a16:creationId xmlns:a16="http://schemas.microsoft.com/office/drawing/2014/main" id="{2D30D007-0733-4D4E-83F3-A02961EBBBE4}"/>
                    </a:ext>
                  </a:extLst>
                </p:cNvPr>
                <p:cNvPicPr/>
                <p:nvPr/>
              </p:nvPicPr>
              <p:blipFill>
                <a:blip r:embed="rId68"/>
                <a:stretch>
                  <a:fillRect/>
                </a:stretch>
              </p:blipFill>
              <p:spPr>
                <a:xfrm>
                  <a:off x="6791194" y="1961304"/>
                  <a:ext cx="73440" cy="15444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44" name="Ink 43">
                  <a:extLst>
                    <a:ext uri="{FF2B5EF4-FFF2-40B4-BE49-F238E27FC236}">
                      <a16:creationId xmlns:a16="http://schemas.microsoft.com/office/drawing/2014/main" id="{1B247CB6-35E0-4C4B-B41E-0B3F50C51035}"/>
                    </a:ext>
                  </a:extLst>
                </p14:cNvPr>
                <p14:cNvContentPartPr/>
                <p14:nvPr/>
              </p14:nvContentPartPr>
              <p14:xfrm>
                <a:off x="6759874" y="1919544"/>
                <a:ext cx="127080" cy="71280"/>
              </p14:xfrm>
            </p:contentPart>
          </mc:Choice>
          <mc:Fallback xmlns="">
            <p:pic>
              <p:nvPicPr>
                <p:cNvPr id="44" name="Ink 43">
                  <a:extLst>
                    <a:ext uri="{FF2B5EF4-FFF2-40B4-BE49-F238E27FC236}">
                      <a16:creationId xmlns:a16="http://schemas.microsoft.com/office/drawing/2014/main" id="{1B247CB6-35E0-4C4B-B41E-0B3F50C51035}"/>
                    </a:ext>
                  </a:extLst>
                </p:cNvPr>
                <p:cNvPicPr/>
                <p:nvPr/>
              </p:nvPicPr>
              <p:blipFill>
                <a:blip r:embed="rId70"/>
                <a:stretch>
                  <a:fillRect/>
                </a:stretch>
              </p:blipFill>
              <p:spPr>
                <a:xfrm>
                  <a:off x="6750874" y="1910904"/>
                  <a:ext cx="144720" cy="8892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45" name="Ink 44">
                  <a:extLst>
                    <a:ext uri="{FF2B5EF4-FFF2-40B4-BE49-F238E27FC236}">
                      <a16:creationId xmlns:a16="http://schemas.microsoft.com/office/drawing/2014/main" id="{9D92A0FE-1828-4A63-BBA3-A48461D7F607}"/>
                    </a:ext>
                  </a:extLst>
                </p14:cNvPr>
                <p14:cNvContentPartPr/>
                <p14:nvPr/>
              </p14:nvContentPartPr>
              <p14:xfrm>
                <a:off x="6901714" y="1959144"/>
                <a:ext cx="122040" cy="117360"/>
              </p14:xfrm>
            </p:contentPart>
          </mc:Choice>
          <mc:Fallback xmlns="">
            <p:pic>
              <p:nvPicPr>
                <p:cNvPr id="45" name="Ink 44">
                  <a:extLst>
                    <a:ext uri="{FF2B5EF4-FFF2-40B4-BE49-F238E27FC236}">
                      <a16:creationId xmlns:a16="http://schemas.microsoft.com/office/drawing/2014/main" id="{9D92A0FE-1828-4A63-BBA3-A48461D7F607}"/>
                    </a:ext>
                  </a:extLst>
                </p:cNvPr>
                <p:cNvPicPr/>
                <p:nvPr/>
              </p:nvPicPr>
              <p:blipFill>
                <a:blip r:embed="rId72"/>
                <a:stretch>
                  <a:fillRect/>
                </a:stretch>
              </p:blipFill>
              <p:spPr>
                <a:xfrm>
                  <a:off x="6892714" y="1950504"/>
                  <a:ext cx="139680" cy="13500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46" name="Ink 45">
                  <a:extLst>
                    <a:ext uri="{FF2B5EF4-FFF2-40B4-BE49-F238E27FC236}">
                      <a16:creationId xmlns:a16="http://schemas.microsoft.com/office/drawing/2014/main" id="{582652F0-36FB-4808-A638-BA68534FF95D}"/>
                    </a:ext>
                  </a:extLst>
                </p14:cNvPr>
                <p14:cNvContentPartPr/>
                <p14:nvPr/>
              </p14:nvContentPartPr>
              <p14:xfrm>
                <a:off x="7107994" y="1925304"/>
                <a:ext cx="142560" cy="95400"/>
              </p14:xfrm>
            </p:contentPart>
          </mc:Choice>
          <mc:Fallback xmlns="">
            <p:pic>
              <p:nvPicPr>
                <p:cNvPr id="46" name="Ink 45">
                  <a:extLst>
                    <a:ext uri="{FF2B5EF4-FFF2-40B4-BE49-F238E27FC236}">
                      <a16:creationId xmlns:a16="http://schemas.microsoft.com/office/drawing/2014/main" id="{582652F0-36FB-4808-A638-BA68534FF95D}"/>
                    </a:ext>
                  </a:extLst>
                </p:cNvPr>
                <p:cNvPicPr/>
                <p:nvPr/>
              </p:nvPicPr>
              <p:blipFill>
                <a:blip r:embed="rId74"/>
                <a:stretch>
                  <a:fillRect/>
                </a:stretch>
              </p:blipFill>
              <p:spPr>
                <a:xfrm>
                  <a:off x="7099354" y="1916664"/>
                  <a:ext cx="160200" cy="1130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75">
            <p14:nvContentPartPr>
              <p14:cNvPr id="47" name="Ink 46">
                <a:extLst>
                  <a:ext uri="{FF2B5EF4-FFF2-40B4-BE49-F238E27FC236}">
                    <a16:creationId xmlns:a16="http://schemas.microsoft.com/office/drawing/2014/main" id="{7B247080-4DE8-46C4-AF29-DDE967E0E8D9}"/>
                  </a:ext>
                </a:extLst>
              </p14:cNvPr>
              <p14:cNvContentPartPr/>
              <p14:nvPr/>
            </p14:nvContentPartPr>
            <p14:xfrm>
              <a:off x="6404554" y="2504904"/>
              <a:ext cx="128160" cy="10440"/>
            </p14:xfrm>
          </p:contentPart>
        </mc:Choice>
        <mc:Fallback xmlns="">
          <p:pic>
            <p:nvPicPr>
              <p:cNvPr id="47" name="Ink 46">
                <a:extLst>
                  <a:ext uri="{FF2B5EF4-FFF2-40B4-BE49-F238E27FC236}">
                    <a16:creationId xmlns:a16="http://schemas.microsoft.com/office/drawing/2014/main" id="{7B247080-4DE8-46C4-AF29-DDE967E0E8D9}"/>
                  </a:ext>
                </a:extLst>
              </p:cNvPr>
              <p:cNvPicPr/>
              <p:nvPr/>
            </p:nvPicPr>
            <p:blipFill>
              <a:blip r:embed="rId76"/>
              <a:stretch>
                <a:fillRect/>
              </a:stretch>
            </p:blipFill>
            <p:spPr>
              <a:xfrm>
                <a:off x="6395914" y="2496264"/>
                <a:ext cx="145800" cy="2808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48" name="Ink 47">
                <a:extLst>
                  <a:ext uri="{FF2B5EF4-FFF2-40B4-BE49-F238E27FC236}">
                    <a16:creationId xmlns:a16="http://schemas.microsoft.com/office/drawing/2014/main" id="{1D36177B-5D73-4B1A-95E8-84C39DF3598F}"/>
                  </a:ext>
                </a:extLst>
              </p14:cNvPr>
              <p14:cNvContentPartPr/>
              <p14:nvPr/>
            </p14:nvContentPartPr>
            <p14:xfrm>
              <a:off x="6392674" y="2610384"/>
              <a:ext cx="122400" cy="5760"/>
            </p14:xfrm>
          </p:contentPart>
        </mc:Choice>
        <mc:Fallback xmlns="">
          <p:pic>
            <p:nvPicPr>
              <p:cNvPr id="48" name="Ink 47">
                <a:extLst>
                  <a:ext uri="{FF2B5EF4-FFF2-40B4-BE49-F238E27FC236}">
                    <a16:creationId xmlns:a16="http://schemas.microsoft.com/office/drawing/2014/main" id="{1D36177B-5D73-4B1A-95E8-84C39DF3598F}"/>
                  </a:ext>
                </a:extLst>
              </p:cNvPr>
              <p:cNvPicPr/>
              <p:nvPr/>
            </p:nvPicPr>
            <p:blipFill>
              <a:blip r:embed="rId78"/>
              <a:stretch>
                <a:fillRect/>
              </a:stretch>
            </p:blipFill>
            <p:spPr>
              <a:xfrm>
                <a:off x="6383674" y="2601384"/>
                <a:ext cx="140040" cy="23400"/>
              </a:xfrm>
              <a:prstGeom prst="rect">
                <a:avLst/>
              </a:prstGeom>
            </p:spPr>
          </p:pic>
        </mc:Fallback>
      </mc:AlternateContent>
      <p:grpSp>
        <p:nvGrpSpPr>
          <p:cNvPr id="54" name="Group 53">
            <a:extLst>
              <a:ext uri="{FF2B5EF4-FFF2-40B4-BE49-F238E27FC236}">
                <a16:creationId xmlns:a16="http://schemas.microsoft.com/office/drawing/2014/main" id="{7E6E876C-8D0D-460D-93EA-19B826A7F113}"/>
              </a:ext>
            </a:extLst>
          </p:cNvPr>
          <p:cNvGrpSpPr/>
          <p:nvPr/>
        </p:nvGrpSpPr>
        <p:grpSpPr>
          <a:xfrm>
            <a:off x="6620914" y="2333544"/>
            <a:ext cx="603720" cy="210600"/>
            <a:chOff x="6620914" y="2333544"/>
            <a:chExt cx="603720" cy="210600"/>
          </a:xfrm>
        </p:grpSpPr>
        <mc:AlternateContent xmlns:mc="http://schemas.openxmlformats.org/markup-compatibility/2006" xmlns:p14="http://schemas.microsoft.com/office/powerpoint/2010/main">
          <mc:Choice Requires="p14">
            <p:contentPart p14:bwMode="auto" r:id="rId79">
              <p14:nvContentPartPr>
                <p14:cNvPr id="50" name="Ink 49">
                  <a:extLst>
                    <a:ext uri="{FF2B5EF4-FFF2-40B4-BE49-F238E27FC236}">
                      <a16:creationId xmlns:a16="http://schemas.microsoft.com/office/drawing/2014/main" id="{CC923A0E-E156-41FB-84F1-79E2DF04CBCD}"/>
                    </a:ext>
                  </a:extLst>
                </p14:cNvPr>
                <p14:cNvContentPartPr/>
                <p14:nvPr/>
              </p14:nvContentPartPr>
              <p14:xfrm>
                <a:off x="6620914" y="2333544"/>
                <a:ext cx="141120" cy="178200"/>
              </p14:xfrm>
            </p:contentPart>
          </mc:Choice>
          <mc:Fallback xmlns="">
            <p:pic>
              <p:nvPicPr>
                <p:cNvPr id="50" name="Ink 49">
                  <a:extLst>
                    <a:ext uri="{FF2B5EF4-FFF2-40B4-BE49-F238E27FC236}">
                      <a16:creationId xmlns:a16="http://schemas.microsoft.com/office/drawing/2014/main" id="{CC923A0E-E156-41FB-84F1-79E2DF04CBCD}"/>
                    </a:ext>
                  </a:extLst>
                </p:cNvPr>
                <p:cNvPicPr/>
                <p:nvPr/>
              </p:nvPicPr>
              <p:blipFill>
                <a:blip r:embed="rId80"/>
                <a:stretch>
                  <a:fillRect/>
                </a:stretch>
              </p:blipFill>
              <p:spPr>
                <a:xfrm>
                  <a:off x="6611914" y="2324904"/>
                  <a:ext cx="158760" cy="19584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51" name="Ink 50">
                  <a:extLst>
                    <a:ext uri="{FF2B5EF4-FFF2-40B4-BE49-F238E27FC236}">
                      <a16:creationId xmlns:a16="http://schemas.microsoft.com/office/drawing/2014/main" id="{E0514C7B-6CCD-4793-B08F-BB8B555562DB}"/>
                    </a:ext>
                  </a:extLst>
                </p14:cNvPr>
                <p14:cNvContentPartPr/>
                <p14:nvPr/>
              </p14:nvContentPartPr>
              <p14:xfrm>
                <a:off x="6837274" y="2466384"/>
                <a:ext cx="4320" cy="18360"/>
              </p14:xfrm>
            </p:contentPart>
          </mc:Choice>
          <mc:Fallback xmlns="">
            <p:pic>
              <p:nvPicPr>
                <p:cNvPr id="51" name="Ink 50">
                  <a:extLst>
                    <a:ext uri="{FF2B5EF4-FFF2-40B4-BE49-F238E27FC236}">
                      <a16:creationId xmlns:a16="http://schemas.microsoft.com/office/drawing/2014/main" id="{E0514C7B-6CCD-4793-B08F-BB8B555562DB}"/>
                    </a:ext>
                  </a:extLst>
                </p:cNvPr>
                <p:cNvPicPr/>
                <p:nvPr/>
              </p:nvPicPr>
              <p:blipFill>
                <a:blip r:embed="rId82"/>
                <a:stretch>
                  <a:fillRect/>
                </a:stretch>
              </p:blipFill>
              <p:spPr>
                <a:xfrm>
                  <a:off x="6828634" y="2457384"/>
                  <a:ext cx="2196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52" name="Ink 51">
                  <a:extLst>
                    <a:ext uri="{FF2B5EF4-FFF2-40B4-BE49-F238E27FC236}">
                      <a16:creationId xmlns:a16="http://schemas.microsoft.com/office/drawing/2014/main" id="{6076B867-1D69-496F-901C-676DBEED0A3F}"/>
                    </a:ext>
                  </a:extLst>
                </p14:cNvPr>
                <p14:cNvContentPartPr/>
                <p14:nvPr/>
              </p14:nvContentPartPr>
              <p14:xfrm>
                <a:off x="6858874" y="2440464"/>
                <a:ext cx="162720" cy="89280"/>
              </p14:xfrm>
            </p:contentPart>
          </mc:Choice>
          <mc:Fallback xmlns="">
            <p:pic>
              <p:nvPicPr>
                <p:cNvPr id="52" name="Ink 51">
                  <a:extLst>
                    <a:ext uri="{FF2B5EF4-FFF2-40B4-BE49-F238E27FC236}">
                      <a16:creationId xmlns:a16="http://schemas.microsoft.com/office/drawing/2014/main" id="{6076B867-1D69-496F-901C-676DBEED0A3F}"/>
                    </a:ext>
                  </a:extLst>
                </p:cNvPr>
                <p:cNvPicPr/>
                <p:nvPr/>
              </p:nvPicPr>
              <p:blipFill>
                <a:blip r:embed="rId84"/>
                <a:stretch>
                  <a:fillRect/>
                </a:stretch>
              </p:blipFill>
              <p:spPr>
                <a:xfrm>
                  <a:off x="6850234" y="2431464"/>
                  <a:ext cx="180360" cy="10692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53" name="Ink 52">
                  <a:extLst>
                    <a:ext uri="{FF2B5EF4-FFF2-40B4-BE49-F238E27FC236}">
                      <a16:creationId xmlns:a16="http://schemas.microsoft.com/office/drawing/2014/main" id="{741F6BB1-82A0-4FE5-9A70-358BB0FD35C8}"/>
                    </a:ext>
                  </a:extLst>
                </p14:cNvPr>
                <p14:cNvContentPartPr/>
                <p14:nvPr/>
              </p14:nvContentPartPr>
              <p14:xfrm>
                <a:off x="7064434" y="2338944"/>
                <a:ext cx="160200" cy="205200"/>
              </p14:xfrm>
            </p:contentPart>
          </mc:Choice>
          <mc:Fallback xmlns="">
            <p:pic>
              <p:nvPicPr>
                <p:cNvPr id="53" name="Ink 52">
                  <a:extLst>
                    <a:ext uri="{FF2B5EF4-FFF2-40B4-BE49-F238E27FC236}">
                      <a16:creationId xmlns:a16="http://schemas.microsoft.com/office/drawing/2014/main" id="{741F6BB1-82A0-4FE5-9A70-358BB0FD35C8}"/>
                    </a:ext>
                  </a:extLst>
                </p:cNvPr>
                <p:cNvPicPr/>
                <p:nvPr/>
              </p:nvPicPr>
              <p:blipFill>
                <a:blip r:embed="rId86"/>
                <a:stretch>
                  <a:fillRect/>
                </a:stretch>
              </p:blipFill>
              <p:spPr>
                <a:xfrm>
                  <a:off x="7055434" y="2329944"/>
                  <a:ext cx="177840" cy="2228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87">
            <p14:nvContentPartPr>
              <p14:cNvPr id="55" name="Ink 54">
                <a:extLst>
                  <a:ext uri="{FF2B5EF4-FFF2-40B4-BE49-F238E27FC236}">
                    <a16:creationId xmlns:a16="http://schemas.microsoft.com/office/drawing/2014/main" id="{39AB765C-4A9E-4234-B69D-8535F0A952DF}"/>
                  </a:ext>
                </a:extLst>
              </p14:cNvPr>
              <p14:cNvContentPartPr/>
              <p14:nvPr/>
            </p14:nvContentPartPr>
            <p14:xfrm>
              <a:off x="4510234" y="3348024"/>
              <a:ext cx="223560" cy="23040"/>
            </p14:xfrm>
          </p:contentPart>
        </mc:Choice>
        <mc:Fallback xmlns="">
          <p:pic>
            <p:nvPicPr>
              <p:cNvPr id="55" name="Ink 54">
                <a:extLst>
                  <a:ext uri="{FF2B5EF4-FFF2-40B4-BE49-F238E27FC236}">
                    <a16:creationId xmlns:a16="http://schemas.microsoft.com/office/drawing/2014/main" id="{39AB765C-4A9E-4234-B69D-8535F0A952DF}"/>
                  </a:ext>
                </a:extLst>
              </p:cNvPr>
              <p:cNvPicPr/>
              <p:nvPr/>
            </p:nvPicPr>
            <p:blipFill>
              <a:blip r:embed="rId88"/>
              <a:stretch>
                <a:fillRect/>
              </a:stretch>
            </p:blipFill>
            <p:spPr>
              <a:xfrm>
                <a:off x="4501234" y="3339384"/>
                <a:ext cx="241200" cy="4068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56" name="Ink 55">
                <a:extLst>
                  <a:ext uri="{FF2B5EF4-FFF2-40B4-BE49-F238E27FC236}">
                    <a16:creationId xmlns:a16="http://schemas.microsoft.com/office/drawing/2014/main" id="{E606460A-B817-4F30-B257-02603E804D21}"/>
                  </a:ext>
                </a:extLst>
              </p14:cNvPr>
              <p14:cNvContentPartPr/>
              <p14:nvPr/>
            </p14:nvContentPartPr>
            <p14:xfrm>
              <a:off x="4501954" y="3466104"/>
              <a:ext cx="202680" cy="28440"/>
            </p14:xfrm>
          </p:contentPart>
        </mc:Choice>
        <mc:Fallback xmlns="">
          <p:pic>
            <p:nvPicPr>
              <p:cNvPr id="56" name="Ink 55">
                <a:extLst>
                  <a:ext uri="{FF2B5EF4-FFF2-40B4-BE49-F238E27FC236}">
                    <a16:creationId xmlns:a16="http://schemas.microsoft.com/office/drawing/2014/main" id="{E606460A-B817-4F30-B257-02603E804D21}"/>
                  </a:ext>
                </a:extLst>
              </p:cNvPr>
              <p:cNvPicPr/>
              <p:nvPr/>
            </p:nvPicPr>
            <p:blipFill>
              <a:blip r:embed="rId90"/>
              <a:stretch>
                <a:fillRect/>
              </a:stretch>
            </p:blipFill>
            <p:spPr>
              <a:xfrm>
                <a:off x="4493314" y="3457464"/>
                <a:ext cx="220320" cy="46080"/>
              </a:xfrm>
              <a:prstGeom prst="rect">
                <a:avLst/>
              </a:prstGeom>
            </p:spPr>
          </p:pic>
        </mc:Fallback>
      </mc:AlternateContent>
      <p:grpSp>
        <p:nvGrpSpPr>
          <p:cNvPr id="65" name="Group 64">
            <a:extLst>
              <a:ext uri="{FF2B5EF4-FFF2-40B4-BE49-F238E27FC236}">
                <a16:creationId xmlns:a16="http://schemas.microsoft.com/office/drawing/2014/main" id="{4FEDB166-4B64-4B2D-B2BF-6DC11A8F522E}"/>
              </a:ext>
            </a:extLst>
          </p:cNvPr>
          <p:cNvGrpSpPr/>
          <p:nvPr/>
        </p:nvGrpSpPr>
        <p:grpSpPr>
          <a:xfrm>
            <a:off x="4946554" y="3032664"/>
            <a:ext cx="1110960" cy="502200"/>
            <a:chOff x="4946554" y="3032664"/>
            <a:chExt cx="1110960" cy="502200"/>
          </a:xfrm>
        </p:grpSpPr>
        <mc:AlternateContent xmlns:mc="http://schemas.openxmlformats.org/markup-compatibility/2006" xmlns:p14="http://schemas.microsoft.com/office/powerpoint/2010/main">
          <mc:Choice Requires="p14">
            <p:contentPart p14:bwMode="auto" r:id="rId91">
              <p14:nvContentPartPr>
                <p14:cNvPr id="57" name="Ink 56">
                  <a:extLst>
                    <a:ext uri="{FF2B5EF4-FFF2-40B4-BE49-F238E27FC236}">
                      <a16:creationId xmlns:a16="http://schemas.microsoft.com/office/drawing/2014/main" id="{F993C465-05E5-4EA4-B074-444EE994A6C4}"/>
                    </a:ext>
                  </a:extLst>
                </p14:cNvPr>
                <p14:cNvContentPartPr/>
                <p14:nvPr/>
              </p14:nvContentPartPr>
              <p14:xfrm>
                <a:off x="4946554" y="3209424"/>
                <a:ext cx="126000" cy="201240"/>
              </p14:xfrm>
            </p:contentPart>
          </mc:Choice>
          <mc:Fallback xmlns="">
            <p:pic>
              <p:nvPicPr>
                <p:cNvPr id="57" name="Ink 56">
                  <a:extLst>
                    <a:ext uri="{FF2B5EF4-FFF2-40B4-BE49-F238E27FC236}">
                      <a16:creationId xmlns:a16="http://schemas.microsoft.com/office/drawing/2014/main" id="{F993C465-05E5-4EA4-B074-444EE994A6C4}"/>
                    </a:ext>
                  </a:extLst>
                </p:cNvPr>
                <p:cNvPicPr/>
                <p:nvPr/>
              </p:nvPicPr>
              <p:blipFill>
                <a:blip r:embed="rId92"/>
                <a:stretch>
                  <a:fillRect/>
                </a:stretch>
              </p:blipFill>
              <p:spPr>
                <a:xfrm>
                  <a:off x="4937914" y="3200784"/>
                  <a:ext cx="143640" cy="21888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58" name="Ink 57">
                  <a:extLst>
                    <a:ext uri="{FF2B5EF4-FFF2-40B4-BE49-F238E27FC236}">
                      <a16:creationId xmlns:a16="http://schemas.microsoft.com/office/drawing/2014/main" id="{4AE2FB9D-C534-4B2F-9803-C720289D7ADF}"/>
                    </a:ext>
                  </a:extLst>
                </p14:cNvPr>
                <p14:cNvContentPartPr/>
                <p14:nvPr/>
              </p14:nvContentPartPr>
              <p14:xfrm>
                <a:off x="5093434" y="3293304"/>
                <a:ext cx="141480" cy="241560"/>
              </p14:xfrm>
            </p:contentPart>
          </mc:Choice>
          <mc:Fallback xmlns="">
            <p:pic>
              <p:nvPicPr>
                <p:cNvPr id="58" name="Ink 57">
                  <a:extLst>
                    <a:ext uri="{FF2B5EF4-FFF2-40B4-BE49-F238E27FC236}">
                      <a16:creationId xmlns:a16="http://schemas.microsoft.com/office/drawing/2014/main" id="{4AE2FB9D-C534-4B2F-9803-C720289D7ADF}"/>
                    </a:ext>
                  </a:extLst>
                </p:cNvPr>
                <p:cNvPicPr/>
                <p:nvPr/>
              </p:nvPicPr>
              <p:blipFill>
                <a:blip r:embed="rId94"/>
                <a:stretch>
                  <a:fillRect/>
                </a:stretch>
              </p:blipFill>
              <p:spPr>
                <a:xfrm>
                  <a:off x="5084794" y="3284304"/>
                  <a:ext cx="159120" cy="25920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59" name="Ink 58">
                  <a:extLst>
                    <a:ext uri="{FF2B5EF4-FFF2-40B4-BE49-F238E27FC236}">
                      <a16:creationId xmlns:a16="http://schemas.microsoft.com/office/drawing/2014/main" id="{DF625A8B-2E20-4207-A06C-25A8CDDF25AF}"/>
                    </a:ext>
                  </a:extLst>
                </p14:cNvPr>
                <p14:cNvContentPartPr/>
                <p14:nvPr/>
              </p14:nvContentPartPr>
              <p14:xfrm>
                <a:off x="5321674" y="3352704"/>
                <a:ext cx="6480" cy="45000"/>
              </p14:xfrm>
            </p:contentPart>
          </mc:Choice>
          <mc:Fallback xmlns="">
            <p:pic>
              <p:nvPicPr>
                <p:cNvPr id="59" name="Ink 58">
                  <a:extLst>
                    <a:ext uri="{FF2B5EF4-FFF2-40B4-BE49-F238E27FC236}">
                      <a16:creationId xmlns:a16="http://schemas.microsoft.com/office/drawing/2014/main" id="{DF625A8B-2E20-4207-A06C-25A8CDDF25AF}"/>
                    </a:ext>
                  </a:extLst>
                </p:cNvPr>
                <p:cNvPicPr/>
                <p:nvPr/>
              </p:nvPicPr>
              <p:blipFill>
                <a:blip r:embed="rId96"/>
                <a:stretch>
                  <a:fillRect/>
                </a:stretch>
              </p:blipFill>
              <p:spPr>
                <a:xfrm>
                  <a:off x="5312674" y="3344064"/>
                  <a:ext cx="24120" cy="6264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60" name="Ink 59">
                  <a:extLst>
                    <a:ext uri="{FF2B5EF4-FFF2-40B4-BE49-F238E27FC236}">
                      <a16:creationId xmlns:a16="http://schemas.microsoft.com/office/drawing/2014/main" id="{A23122C3-ABAD-4A95-B98B-04DEBC67AFFF}"/>
                    </a:ext>
                  </a:extLst>
                </p14:cNvPr>
                <p14:cNvContentPartPr/>
                <p14:nvPr/>
              </p14:nvContentPartPr>
              <p14:xfrm>
                <a:off x="5396194" y="3290424"/>
                <a:ext cx="28440" cy="129600"/>
              </p14:xfrm>
            </p:contentPart>
          </mc:Choice>
          <mc:Fallback xmlns="">
            <p:pic>
              <p:nvPicPr>
                <p:cNvPr id="60" name="Ink 59">
                  <a:extLst>
                    <a:ext uri="{FF2B5EF4-FFF2-40B4-BE49-F238E27FC236}">
                      <a16:creationId xmlns:a16="http://schemas.microsoft.com/office/drawing/2014/main" id="{A23122C3-ABAD-4A95-B98B-04DEBC67AFFF}"/>
                    </a:ext>
                  </a:extLst>
                </p:cNvPr>
                <p:cNvPicPr/>
                <p:nvPr/>
              </p:nvPicPr>
              <p:blipFill>
                <a:blip r:embed="rId98"/>
                <a:stretch>
                  <a:fillRect/>
                </a:stretch>
              </p:blipFill>
              <p:spPr>
                <a:xfrm>
                  <a:off x="5387194" y="3281784"/>
                  <a:ext cx="46080" cy="14724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61" name="Ink 60">
                  <a:extLst>
                    <a:ext uri="{FF2B5EF4-FFF2-40B4-BE49-F238E27FC236}">
                      <a16:creationId xmlns:a16="http://schemas.microsoft.com/office/drawing/2014/main" id="{E1AD8C9D-E89F-4EE8-8AEE-98B2BCC4185C}"/>
                    </a:ext>
                  </a:extLst>
                </p14:cNvPr>
                <p14:cNvContentPartPr/>
                <p14:nvPr/>
              </p14:nvContentPartPr>
              <p14:xfrm>
                <a:off x="5475034" y="3252264"/>
                <a:ext cx="120960" cy="190800"/>
              </p14:xfrm>
            </p:contentPart>
          </mc:Choice>
          <mc:Fallback xmlns="">
            <p:pic>
              <p:nvPicPr>
                <p:cNvPr id="61" name="Ink 60">
                  <a:extLst>
                    <a:ext uri="{FF2B5EF4-FFF2-40B4-BE49-F238E27FC236}">
                      <a16:creationId xmlns:a16="http://schemas.microsoft.com/office/drawing/2014/main" id="{E1AD8C9D-E89F-4EE8-8AEE-98B2BCC4185C}"/>
                    </a:ext>
                  </a:extLst>
                </p:cNvPr>
                <p:cNvPicPr/>
                <p:nvPr/>
              </p:nvPicPr>
              <p:blipFill>
                <a:blip r:embed="rId100"/>
                <a:stretch>
                  <a:fillRect/>
                </a:stretch>
              </p:blipFill>
              <p:spPr>
                <a:xfrm>
                  <a:off x="5466394" y="3243624"/>
                  <a:ext cx="138600" cy="208440"/>
                </a:xfrm>
                <a:prstGeom prst="rect">
                  <a:avLst/>
                </a:prstGeom>
              </p:spPr>
            </p:pic>
          </mc:Fallback>
        </mc:AlternateContent>
        <mc:AlternateContent xmlns:mc="http://schemas.openxmlformats.org/markup-compatibility/2006" xmlns:p14="http://schemas.microsoft.com/office/powerpoint/2010/main">
          <mc:Choice Requires="p14">
            <p:contentPart p14:bwMode="auto" r:id="rId101">
              <p14:nvContentPartPr>
                <p14:cNvPr id="62" name="Ink 61">
                  <a:extLst>
                    <a:ext uri="{FF2B5EF4-FFF2-40B4-BE49-F238E27FC236}">
                      <a16:creationId xmlns:a16="http://schemas.microsoft.com/office/drawing/2014/main" id="{EFC7B815-52C0-451B-ABA6-E41D0D66802A}"/>
                    </a:ext>
                  </a:extLst>
                </p14:cNvPr>
                <p14:cNvContentPartPr/>
                <p14:nvPr/>
              </p14:nvContentPartPr>
              <p14:xfrm>
                <a:off x="5823514" y="3157944"/>
                <a:ext cx="101160" cy="369000"/>
              </p14:xfrm>
            </p:contentPart>
          </mc:Choice>
          <mc:Fallback xmlns="">
            <p:pic>
              <p:nvPicPr>
                <p:cNvPr id="62" name="Ink 61">
                  <a:extLst>
                    <a:ext uri="{FF2B5EF4-FFF2-40B4-BE49-F238E27FC236}">
                      <a16:creationId xmlns:a16="http://schemas.microsoft.com/office/drawing/2014/main" id="{EFC7B815-52C0-451B-ABA6-E41D0D66802A}"/>
                    </a:ext>
                  </a:extLst>
                </p:cNvPr>
                <p:cNvPicPr/>
                <p:nvPr/>
              </p:nvPicPr>
              <p:blipFill>
                <a:blip r:embed="rId102"/>
                <a:stretch>
                  <a:fillRect/>
                </a:stretch>
              </p:blipFill>
              <p:spPr>
                <a:xfrm>
                  <a:off x="5814874" y="3149304"/>
                  <a:ext cx="118800" cy="38664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63" name="Ink 62">
                  <a:extLst>
                    <a:ext uri="{FF2B5EF4-FFF2-40B4-BE49-F238E27FC236}">
                      <a16:creationId xmlns:a16="http://schemas.microsoft.com/office/drawing/2014/main" id="{87E67C93-2731-4960-AB78-670E00CC6C76}"/>
                    </a:ext>
                  </a:extLst>
                </p14:cNvPr>
                <p14:cNvContentPartPr/>
                <p14:nvPr/>
              </p14:nvContentPartPr>
              <p14:xfrm>
                <a:off x="5644594" y="3032664"/>
                <a:ext cx="110160" cy="143640"/>
              </p14:xfrm>
            </p:contentPart>
          </mc:Choice>
          <mc:Fallback xmlns="">
            <p:pic>
              <p:nvPicPr>
                <p:cNvPr id="63" name="Ink 62">
                  <a:extLst>
                    <a:ext uri="{FF2B5EF4-FFF2-40B4-BE49-F238E27FC236}">
                      <a16:creationId xmlns:a16="http://schemas.microsoft.com/office/drawing/2014/main" id="{87E67C93-2731-4960-AB78-670E00CC6C76}"/>
                    </a:ext>
                  </a:extLst>
                </p:cNvPr>
                <p:cNvPicPr/>
                <p:nvPr/>
              </p:nvPicPr>
              <p:blipFill>
                <a:blip r:embed="rId104"/>
                <a:stretch>
                  <a:fillRect/>
                </a:stretch>
              </p:blipFill>
              <p:spPr>
                <a:xfrm>
                  <a:off x="5635954" y="3024024"/>
                  <a:ext cx="127800" cy="16128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64" name="Ink 63">
                  <a:extLst>
                    <a:ext uri="{FF2B5EF4-FFF2-40B4-BE49-F238E27FC236}">
                      <a16:creationId xmlns:a16="http://schemas.microsoft.com/office/drawing/2014/main" id="{FBA60BEE-58EF-457C-B5CF-F63E05983BD4}"/>
                    </a:ext>
                  </a:extLst>
                </p14:cNvPr>
                <p14:cNvContentPartPr/>
                <p14:nvPr/>
              </p14:nvContentPartPr>
              <p14:xfrm>
                <a:off x="5933674" y="3421824"/>
                <a:ext cx="123840" cy="94320"/>
              </p14:xfrm>
            </p:contentPart>
          </mc:Choice>
          <mc:Fallback xmlns="">
            <p:pic>
              <p:nvPicPr>
                <p:cNvPr id="64" name="Ink 63">
                  <a:extLst>
                    <a:ext uri="{FF2B5EF4-FFF2-40B4-BE49-F238E27FC236}">
                      <a16:creationId xmlns:a16="http://schemas.microsoft.com/office/drawing/2014/main" id="{FBA60BEE-58EF-457C-B5CF-F63E05983BD4}"/>
                    </a:ext>
                  </a:extLst>
                </p:cNvPr>
                <p:cNvPicPr/>
                <p:nvPr/>
              </p:nvPicPr>
              <p:blipFill>
                <a:blip r:embed="rId106"/>
                <a:stretch>
                  <a:fillRect/>
                </a:stretch>
              </p:blipFill>
              <p:spPr>
                <a:xfrm>
                  <a:off x="5924674" y="3412824"/>
                  <a:ext cx="141480" cy="111960"/>
                </a:xfrm>
                <a:prstGeom prst="rect">
                  <a:avLst/>
                </a:prstGeom>
              </p:spPr>
            </p:pic>
          </mc:Fallback>
        </mc:AlternateContent>
      </p:grpSp>
    </p:spTree>
    <p:custDataLst>
      <p:tags r:id="rId1"/>
    </p:custDataLst>
    <p:extLst>
      <p:ext uri="{BB962C8B-B14F-4D97-AF65-F5344CB8AC3E}">
        <p14:creationId xmlns:p14="http://schemas.microsoft.com/office/powerpoint/2010/main" val="988122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2138" y="313521"/>
            <a:ext cx="8902856" cy="380247"/>
          </a:xfrm>
        </p:spPr>
        <p:txBody>
          <a:bodyPr>
            <a:normAutofit fontScale="90000"/>
          </a:bodyPr>
          <a:lstStyle/>
          <a:p>
            <a:pPr algn="ctr"/>
            <a:r>
              <a:rPr lang="en-GB" sz="3400" dirty="0"/>
              <a:t>Assessing liquidity – acid test or quick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3680595700"/>
              </p:ext>
            </p:extLst>
          </p:nvPr>
        </p:nvGraphicFramePr>
        <p:xfrm>
          <a:off x="268304" y="779910"/>
          <a:ext cx="8666690" cy="4737322"/>
        </p:xfrm>
        <a:graphic>
          <a:graphicData uri="http://schemas.openxmlformats.org/drawingml/2006/table">
            <a:tbl>
              <a:tblPr firstRow="1" firstCol="1" bandRow="1">
                <a:tableStyleId>{7DF18680-E054-41AD-8BC1-D1AEF772440D}</a:tableStyleId>
              </a:tblPr>
              <a:tblGrid>
                <a:gridCol w="4591728">
                  <a:extLst>
                    <a:ext uri="{9D8B030D-6E8A-4147-A177-3AD203B41FA5}">
                      <a16:colId xmlns:a16="http://schemas.microsoft.com/office/drawing/2014/main" val="2412206828"/>
                    </a:ext>
                  </a:extLst>
                </a:gridCol>
                <a:gridCol w="2037481">
                  <a:extLst>
                    <a:ext uri="{9D8B030D-6E8A-4147-A177-3AD203B41FA5}">
                      <a16:colId xmlns:a16="http://schemas.microsoft.com/office/drawing/2014/main" val="691005071"/>
                    </a:ext>
                  </a:extLst>
                </a:gridCol>
                <a:gridCol w="2037481">
                  <a:extLst>
                    <a:ext uri="{9D8B030D-6E8A-4147-A177-3AD203B41FA5}">
                      <a16:colId xmlns:a16="http://schemas.microsoft.com/office/drawing/2014/main" val="1982545808"/>
                    </a:ext>
                  </a:extLst>
                </a:gridCol>
              </a:tblGrid>
              <a:tr h="524144">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ACID TEST/QUICK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19458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 - Inventory</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current ratio one step further by taking into account the fact that it may take time for inventory to be converted into cash and consequently inventory should be excluded when ascertaining whether a company has sufficient liquid funds to cover its short term debts.</a:t>
                      </a:r>
                    </a:p>
                    <a:p>
                      <a:pPr algn="l">
                        <a:lnSpc>
                          <a:spcPct val="115000"/>
                        </a:lnSpc>
                        <a:spcAft>
                          <a:spcPts val="0"/>
                        </a:spcAft>
                      </a:pPr>
                      <a:r>
                        <a:rPr lang="en-GB" sz="1600" dirty="0">
                          <a:effectLst/>
                        </a:rPr>
                        <a:t>Some text books suggest that this ratio must be at least 1:1 but again there is no evidence to support this and it should be used only as a guide.</a:t>
                      </a: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14</a:t>
            </a:fld>
            <a:endParaRPr lang="en-GB" dirty="0"/>
          </a:p>
        </p:txBody>
      </p:sp>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C8E61331-5FF3-4F02-B037-920ACD7155BE}"/>
                  </a:ext>
                </a:extLst>
              </p14:cNvPr>
              <p14:cNvContentPartPr/>
              <p14:nvPr/>
            </p14:nvContentPartPr>
            <p14:xfrm>
              <a:off x="5571874" y="1759344"/>
              <a:ext cx="123840" cy="12240"/>
            </p14:xfrm>
          </p:contentPart>
        </mc:Choice>
        <mc:Fallback xmlns="">
          <p:pic>
            <p:nvPicPr>
              <p:cNvPr id="11" name="Ink 10">
                <a:extLst>
                  <a:ext uri="{FF2B5EF4-FFF2-40B4-BE49-F238E27FC236}">
                    <a16:creationId xmlns:a16="http://schemas.microsoft.com/office/drawing/2014/main" id="{C8E61331-5FF3-4F02-B037-920ACD7155BE}"/>
                  </a:ext>
                </a:extLst>
              </p:cNvPr>
              <p:cNvPicPr/>
              <p:nvPr/>
            </p:nvPicPr>
            <p:blipFill>
              <a:blip r:embed="rId4"/>
              <a:stretch>
                <a:fillRect/>
              </a:stretch>
            </p:blipFill>
            <p:spPr>
              <a:xfrm>
                <a:off x="5562874" y="1750344"/>
                <a:ext cx="141480" cy="29880"/>
              </a:xfrm>
              <a:prstGeom prst="rect">
                <a:avLst/>
              </a:prstGeom>
            </p:spPr>
          </p:pic>
        </mc:Fallback>
      </mc:AlternateContent>
      <p:grpSp>
        <p:nvGrpSpPr>
          <p:cNvPr id="27" name="Group 26">
            <a:extLst>
              <a:ext uri="{FF2B5EF4-FFF2-40B4-BE49-F238E27FC236}">
                <a16:creationId xmlns:a16="http://schemas.microsoft.com/office/drawing/2014/main" id="{358BD27D-F9D8-4600-AAA5-C60B33262B11}"/>
              </a:ext>
            </a:extLst>
          </p:cNvPr>
          <p:cNvGrpSpPr/>
          <p:nvPr/>
        </p:nvGrpSpPr>
        <p:grpSpPr>
          <a:xfrm>
            <a:off x="4885354" y="1640544"/>
            <a:ext cx="1721160" cy="434520"/>
            <a:chOff x="4885354" y="1640544"/>
            <a:chExt cx="1721160" cy="434520"/>
          </a:xfrm>
        </p:grpSpPr>
        <mc:AlternateContent xmlns:mc="http://schemas.openxmlformats.org/markup-compatibility/2006" xmlns:p14="http://schemas.microsoft.com/office/powerpoint/2010/main">
          <mc:Choice Requires="p14">
            <p:contentPart p14:bwMode="auto" r:id="rId5">
              <p14:nvContentPartPr>
                <p14:cNvPr id="13" name="Ink 12">
                  <a:extLst>
                    <a:ext uri="{FF2B5EF4-FFF2-40B4-BE49-F238E27FC236}">
                      <a16:creationId xmlns:a16="http://schemas.microsoft.com/office/drawing/2014/main" id="{FB7235C8-C0E1-42F1-8812-1C852DCD506C}"/>
                    </a:ext>
                  </a:extLst>
                </p14:cNvPr>
                <p14:cNvContentPartPr/>
                <p14:nvPr/>
              </p14:nvContentPartPr>
              <p14:xfrm>
                <a:off x="4885354" y="1640544"/>
                <a:ext cx="98640" cy="255240"/>
              </p14:xfrm>
            </p:contentPart>
          </mc:Choice>
          <mc:Fallback xmlns="">
            <p:pic>
              <p:nvPicPr>
                <p:cNvPr id="13" name="Ink 12">
                  <a:extLst>
                    <a:ext uri="{FF2B5EF4-FFF2-40B4-BE49-F238E27FC236}">
                      <a16:creationId xmlns:a16="http://schemas.microsoft.com/office/drawing/2014/main" id="{FB7235C8-C0E1-42F1-8812-1C852DCD506C}"/>
                    </a:ext>
                  </a:extLst>
                </p:cNvPr>
                <p:cNvPicPr/>
                <p:nvPr/>
              </p:nvPicPr>
              <p:blipFill>
                <a:blip r:embed="rId6"/>
                <a:stretch>
                  <a:fillRect/>
                </a:stretch>
              </p:blipFill>
              <p:spPr>
                <a:xfrm>
                  <a:off x="4876714" y="1631904"/>
                  <a:ext cx="116280" cy="27288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4" name="Ink 13">
                  <a:extLst>
                    <a:ext uri="{FF2B5EF4-FFF2-40B4-BE49-F238E27FC236}">
                      <a16:creationId xmlns:a16="http://schemas.microsoft.com/office/drawing/2014/main" id="{66913CBC-C87B-4352-AC24-5337FC8ADFB6}"/>
                    </a:ext>
                  </a:extLst>
                </p14:cNvPr>
                <p14:cNvContentPartPr/>
                <p14:nvPr/>
              </p14:nvContentPartPr>
              <p14:xfrm>
                <a:off x="5006314" y="1793904"/>
                <a:ext cx="68760" cy="86760"/>
              </p14:xfrm>
            </p:contentPart>
          </mc:Choice>
          <mc:Fallback xmlns="">
            <p:pic>
              <p:nvPicPr>
                <p:cNvPr id="14" name="Ink 13">
                  <a:extLst>
                    <a:ext uri="{FF2B5EF4-FFF2-40B4-BE49-F238E27FC236}">
                      <a16:creationId xmlns:a16="http://schemas.microsoft.com/office/drawing/2014/main" id="{66913CBC-C87B-4352-AC24-5337FC8ADFB6}"/>
                    </a:ext>
                  </a:extLst>
                </p:cNvPr>
                <p:cNvPicPr/>
                <p:nvPr/>
              </p:nvPicPr>
              <p:blipFill>
                <a:blip r:embed="rId8"/>
                <a:stretch>
                  <a:fillRect/>
                </a:stretch>
              </p:blipFill>
              <p:spPr>
                <a:xfrm>
                  <a:off x="4997314" y="1785264"/>
                  <a:ext cx="86400" cy="1044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5" name="Ink 14">
                  <a:extLst>
                    <a:ext uri="{FF2B5EF4-FFF2-40B4-BE49-F238E27FC236}">
                      <a16:creationId xmlns:a16="http://schemas.microsoft.com/office/drawing/2014/main" id="{68602D8D-D5F1-478C-AA67-FD7605B98645}"/>
                    </a:ext>
                  </a:extLst>
                </p14:cNvPr>
                <p14:cNvContentPartPr/>
                <p14:nvPr/>
              </p14:nvContentPartPr>
              <p14:xfrm>
                <a:off x="5077234" y="1851504"/>
                <a:ext cx="21960" cy="63360"/>
              </p14:xfrm>
            </p:contentPart>
          </mc:Choice>
          <mc:Fallback xmlns="">
            <p:pic>
              <p:nvPicPr>
                <p:cNvPr id="15" name="Ink 14">
                  <a:extLst>
                    <a:ext uri="{FF2B5EF4-FFF2-40B4-BE49-F238E27FC236}">
                      <a16:creationId xmlns:a16="http://schemas.microsoft.com/office/drawing/2014/main" id="{68602D8D-D5F1-478C-AA67-FD7605B98645}"/>
                    </a:ext>
                  </a:extLst>
                </p:cNvPr>
                <p:cNvPicPr/>
                <p:nvPr/>
              </p:nvPicPr>
              <p:blipFill>
                <a:blip r:embed="rId10"/>
                <a:stretch>
                  <a:fillRect/>
                </a:stretch>
              </p:blipFill>
              <p:spPr>
                <a:xfrm>
                  <a:off x="5068234" y="1842864"/>
                  <a:ext cx="39600" cy="81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6" name="Ink 15">
                  <a:extLst>
                    <a:ext uri="{FF2B5EF4-FFF2-40B4-BE49-F238E27FC236}">
                      <a16:creationId xmlns:a16="http://schemas.microsoft.com/office/drawing/2014/main" id="{53941B23-75CC-464C-9A58-90B883EE2050}"/>
                    </a:ext>
                  </a:extLst>
                </p14:cNvPr>
                <p14:cNvContentPartPr/>
                <p14:nvPr/>
              </p14:nvContentPartPr>
              <p14:xfrm>
                <a:off x="5119354" y="1797504"/>
                <a:ext cx="56160" cy="96120"/>
              </p14:xfrm>
            </p:contentPart>
          </mc:Choice>
          <mc:Fallback xmlns="">
            <p:pic>
              <p:nvPicPr>
                <p:cNvPr id="16" name="Ink 15">
                  <a:extLst>
                    <a:ext uri="{FF2B5EF4-FFF2-40B4-BE49-F238E27FC236}">
                      <a16:creationId xmlns:a16="http://schemas.microsoft.com/office/drawing/2014/main" id="{53941B23-75CC-464C-9A58-90B883EE2050}"/>
                    </a:ext>
                  </a:extLst>
                </p:cNvPr>
                <p:cNvPicPr/>
                <p:nvPr/>
              </p:nvPicPr>
              <p:blipFill>
                <a:blip r:embed="rId12"/>
                <a:stretch>
                  <a:fillRect/>
                </a:stretch>
              </p:blipFill>
              <p:spPr>
                <a:xfrm>
                  <a:off x="5110714" y="1788864"/>
                  <a:ext cx="73800" cy="11376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7" name="Ink 16">
                  <a:extLst>
                    <a:ext uri="{FF2B5EF4-FFF2-40B4-BE49-F238E27FC236}">
                      <a16:creationId xmlns:a16="http://schemas.microsoft.com/office/drawing/2014/main" id="{16759C09-5C1B-4A80-A536-B8A572E15BBD}"/>
                    </a:ext>
                  </a:extLst>
                </p14:cNvPr>
                <p14:cNvContentPartPr/>
                <p14:nvPr/>
              </p14:nvContentPartPr>
              <p14:xfrm>
                <a:off x="5196034" y="1784544"/>
                <a:ext cx="78480" cy="93600"/>
              </p14:xfrm>
            </p:contentPart>
          </mc:Choice>
          <mc:Fallback xmlns="">
            <p:pic>
              <p:nvPicPr>
                <p:cNvPr id="17" name="Ink 16">
                  <a:extLst>
                    <a:ext uri="{FF2B5EF4-FFF2-40B4-BE49-F238E27FC236}">
                      <a16:creationId xmlns:a16="http://schemas.microsoft.com/office/drawing/2014/main" id="{16759C09-5C1B-4A80-A536-B8A572E15BBD}"/>
                    </a:ext>
                  </a:extLst>
                </p:cNvPr>
                <p:cNvPicPr/>
                <p:nvPr/>
              </p:nvPicPr>
              <p:blipFill>
                <a:blip r:embed="rId14"/>
                <a:stretch>
                  <a:fillRect/>
                </a:stretch>
              </p:blipFill>
              <p:spPr>
                <a:xfrm>
                  <a:off x="5187394" y="1775904"/>
                  <a:ext cx="96120" cy="11124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8" name="Ink 17">
                  <a:extLst>
                    <a:ext uri="{FF2B5EF4-FFF2-40B4-BE49-F238E27FC236}">
                      <a16:creationId xmlns:a16="http://schemas.microsoft.com/office/drawing/2014/main" id="{D353AAE7-6267-4585-8B79-503E272DF20E}"/>
                    </a:ext>
                  </a:extLst>
                </p14:cNvPr>
                <p14:cNvContentPartPr/>
                <p14:nvPr/>
              </p14:nvContentPartPr>
              <p14:xfrm>
                <a:off x="5298634" y="1771224"/>
                <a:ext cx="70920" cy="83160"/>
              </p14:xfrm>
            </p:contentPart>
          </mc:Choice>
          <mc:Fallback xmlns="">
            <p:pic>
              <p:nvPicPr>
                <p:cNvPr id="18" name="Ink 17">
                  <a:extLst>
                    <a:ext uri="{FF2B5EF4-FFF2-40B4-BE49-F238E27FC236}">
                      <a16:creationId xmlns:a16="http://schemas.microsoft.com/office/drawing/2014/main" id="{D353AAE7-6267-4585-8B79-503E272DF20E}"/>
                    </a:ext>
                  </a:extLst>
                </p:cNvPr>
                <p:cNvPicPr/>
                <p:nvPr/>
              </p:nvPicPr>
              <p:blipFill>
                <a:blip r:embed="rId16"/>
                <a:stretch>
                  <a:fillRect/>
                </a:stretch>
              </p:blipFill>
              <p:spPr>
                <a:xfrm>
                  <a:off x="5289994" y="1762584"/>
                  <a:ext cx="88560" cy="1008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0" name="Ink 19">
                  <a:extLst>
                    <a:ext uri="{FF2B5EF4-FFF2-40B4-BE49-F238E27FC236}">
                      <a16:creationId xmlns:a16="http://schemas.microsoft.com/office/drawing/2014/main" id="{95263194-5DFA-4347-A3D7-332F29797B64}"/>
                    </a:ext>
                  </a:extLst>
                </p14:cNvPr>
                <p14:cNvContentPartPr/>
                <p14:nvPr/>
              </p14:nvContentPartPr>
              <p14:xfrm>
                <a:off x="5847274" y="1716144"/>
                <a:ext cx="73440" cy="119880"/>
              </p14:xfrm>
            </p:contentPart>
          </mc:Choice>
          <mc:Fallback xmlns="">
            <p:pic>
              <p:nvPicPr>
                <p:cNvPr id="20" name="Ink 19">
                  <a:extLst>
                    <a:ext uri="{FF2B5EF4-FFF2-40B4-BE49-F238E27FC236}">
                      <a16:creationId xmlns:a16="http://schemas.microsoft.com/office/drawing/2014/main" id="{95263194-5DFA-4347-A3D7-332F29797B64}"/>
                    </a:ext>
                  </a:extLst>
                </p:cNvPr>
                <p:cNvPicPr/>
                <p:nvPr/>
              </p:nvPicPr>
              <p:blipFill>
                <a:blip r:embed="rId18"/>
                <a:stretch>
                  <a:fillRect/>
                </a:stretch>
              </p:blipFill>
              <p:spPr>
                <a:xfrm>
                  <a:off x="5838274" y="1707144"/>
                  <a:ext cx="91080" cy="13752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1" name="Ink 20">
                  <a:extLst>
                    <a:ext uri="{FF2B5EF4-FFF2-40B4-BE49-F238E27FC236}">
                      <a16:creationId xmlns:a16="http://schemas.microsoft.com/office/drawing/2014/main" id="{A4C7D8E0-7F94-4766-BFAA-49BDA2D89729}"/>
                    </a:ext>
                  </a:extLst>
                </p14:cNvPr>
                <p14:cNvContentPartPr/>
                <p14:nvPr/>
              </p14:nvContentPartPr>
              <p14:xfrm>
                <a:off x="5919634" y="1708224"/>
                <a:ext cx="92520" cy="106920"/>
              </p14:xfrm>
            </p:contentPart>
          </mc:Choice>
          <mc:Fallback xmlns="">
            <p:pic>
              <p:nvPicPr>
                <p:cNvPr id="21" name="Ink 20">
                  <a:extLst>
                    <a:ext uri="{FF2B5EF4-FFF2-40B4-BE49-F238E27FC236}">
                      <a16:creationId xmlns:a16="http://schemas.microsoft.com/office/drawing/2014/main" id="{A4C7D8E0-7F94-4766-BFAA-49BDA2D89729}"/>
                    </a:ext>
                  </a:extLst>
                </p:cNvPr>
                <p:cNvPicPr/>
                <p:nvPr/>
              </p:nvPicPr>
              <p:blipFill>
                <a:blip r:embed="rId20"/>
                <a:stretch>
                  <a:fillRect/>
                </a:stretch>
              </p:blipFill>
              <p:spPr>
                <a:xfrm>
                  <a:off x="5910634" y="1699584"/>
                  <a:ext cx="110160" cy="12456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2" name="Ink 21">
                  <a:extLst>
                    <a:ext uri="{FF2B5EF4-FFF2-40B4-BE49-F238E27FC236}">
                      <a16:creationId xmlns:a16="http://schemas.microsoft.com/office/drawing/2014/main" id="{265D0691-FC20-4B2D-A2FD-F551B05954DF}"/>
                    </a:ext>
                  </a:extLst>
                </p14:cNvPr>
                <p14:cNvContentPartPr/>
                <p14:nvPr/>
              </p14:nvContentPartPr>
              <p14:xfrm>
                <a:off x="6017554" y="1793904"/>
                <a:ext cx="24480" cy="90720"/>
              </p14:xfrm>
            </p:contentPart>
          </mc:Choice>
          <mc:Fallback xmlns="">
            <p:pic>
              <p:nvPicPr>
                <p:cNvPr id="22" name="Ink 21">
                  <a:extLst>
                    <a:ext uri="{FF2B5EF4-FFF2-40B4-BE49-F238E27FC236}">
                      <a16:creationId xmlns:a16="http://schemas.microsoft.com/office/drawing/2014/main" id="{265D0691-FC20-4B2D-A2FD-F551B05954DF}"/>
                    </a:ext>
                  </a:extLst>
                </p:cNvPr>
                <p:cNvPicPr/>
                <p:nvPr/>
              </p:nvPicPr>
              <p:blipFill>
                <a:blip r:embed="rId22"/>
                <a:stretch>
                  <a:fillRect/>
                </a:stretch>
              </p:blipFill>
              <p:spPr>
                <a:xfrm>
                  <a:off x="6008554" y="1785264"/>
                  <a:ext cx="42120" cy="10836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3" name="Ink 22">
                  <a:extLst>
                    <a:ext uri="{FF2B5EF4-FFF2-40B4-BE49-F238E27FC236}">
                      <a16:creationId xmlns:a16="http://schemas.microsoft.com/office/drawing/2014/main" id="{0273B74A-5F0C-45C8-B9AD-758FA54DC615}"/>
                    </a:ext>
                  </a:extLst>
                </p14:cNvPr>
                <p14:cNvContentPartPr/>
                <p14:nvPr/>
              </p14:nvContentPartPr>
              <p14:xfrm>
                <a:off x="6084514" y="1712904"/>
                <a:ext cx="147240" cy="105840"/>
              </p14:xfrm>
            </p:contentPart>
          </mc:Choice>
          <mc:Fallback xmlns="">
            <p:pic>
              <p:nvPicPr>
                <p:cNvPr id="23" name="Ink 22">
                  <a:extLst>
                    <a:ext uri="{FF2B5EF4-FFF2-40B4-BE49-F238E27FC236}">
                      <a16:creationId xmlns:a16="http://schemas.microsoft.com/office/drawing/2014/main" id="{0273B74A-5F0C-45C8-B9AD-758FA54DC615}"/>
                    </a:ext>
                  </a:extLst>
                </p:cNvPr>
                <p:cNvPicPr/>
                <p:nvPr/>
              </p:nvPicPr>
              <p:blipFill>
                <a:blip r:embed="rId24"/>
                <a:stretch>
                  <a:fillRect/>
                </a:stretch>
              </p:blipFill>
              <p:spPr>
                <a:xfrm>
                  <a:off x="6075874" y="1704264"/>
                  <a:ext cx="164880" cy="12348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5" name="Ink 24">
                  <a:extLst>
                    <a:ext uri="{FF2B5EF4-FFF2-40B4-BE49-F238E27FC236}">
                      <a16:creationId xmlns:a16="http://schemas.microsoft.com/office/drawing/2014/main" id="{926D148E-7BC8-4F47-B5D8-92395B0E5728}"/>
                    </a:ext>
                  </a:extLst>
                </p14:cNvPr>
                <p14:cNvContentPartPr/>
                <p14:nvPr/>
              </p14:nvContentPartPr>
              <p14:xfrm>
                <a:off x="6249034" y="1705704"/>
                <a:ext cx="112680" cy="96120"/>
              </p14:xfrm>
            </p:contentPart>
          </mc:Choice>
          <mc:Fallback xmlns="">
            <p:pic>
              <p:nvPicPr>
                <p:cNvPr id="25" name="Ink 24">
                  <a:extLst>
                    <a:ext uri="{FF2B5EF4-FFF2-40B4-BE49-F238E27FC236}">
                      <a16:creationId xmlns:a16="http://schemas.microsoft.com/office/drawing/2014/main" id="{926D148E-7BC8-4F47-B5D8-92395B0E5728}"/>
                    </a:ext>
                  </a:extLst>
                </p:cNvPr>
                <p:cNvPicPr/>
                <p:nvPr/>
              </p:nvPicPr>
              <p:blipFill>
                <a:blip r:embed="rId26"/>
                <a:stretch>
                  <a:fillRect/>
                </a:stretch>
              </p:blipFill>
              <p:spPr>
                <a:xfrm>
                  <a:off x="6240394" y="1697064"/>
                  <a:ext cx="130320" cy="11376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6" name="Ink 25">
                  <a:extLst>
                    <a:ext uri="{FF2B5EF4-FFF2-40B4-BE49-F238E27FC236}">
                      <a16:creationId xmlns:a16="http://schemas.microsoft.com/office/drawing/2014/main" id="{7568B66C-3072-4572-B8DC-25116C94238E}"/>
                    </a:ext>
                  </a:extLst>
                </p14:cNvPr>
                <p14:cNvContentPartPr/>
                <p14:nvPr/>
              </p14:nvContentPartPr>
              <p14:xfrm>
                <a:off x="4984714" y="1912344"/>
                <a:ext cx="1621800" cy="162720"/>
              </p14:xfrm>
            </p:contentPart>
          </mc:Choice>
          <mc:Fallback xmlns="">
            <p:pic>
              <p:nvPicPr>
                <p:cNvPr id="26" name="Ink 25">
                  <a:extLst>
                    <a:ext uri="{FF2B5EF4-FFF2-40B4-BE49-F238E27FC236}">
                      <a16:creationId xmlns:a16="http://schemas.microsoft.com/office/drawing/2014/main" id="{7568B66C-3072-4572-B8DC-25116C94238E}"/>
                    </a:ext>
                  </a:extLst>
                </p:cNvPr>
                <p:cNvPicPr/>
                <p:nvPr/>
              </p:nvPicPr>
              <p:blipFill>
                <a:blip r:embed="rId28"/>
                <a:stretch>
                  <a:fillRect/>
                </a:stretch>
              </p:blipFill>
              <p:spPr>
                <a:xfrm>
                  <a:off x="4975714" y="1903704"/>
                  <a:ext cx="1639440" cy="180360"/>
                </a:xfrm>
                <a:prstGeom prst="rect">
                  <a:avLst/>
                </a:prstGeom>
              </p:spPr>
            </p:pic>
          </mc:Fallback>
        </mc:AlternateContent>
      </p:grpSp>
      <p:grpSp>
        <p:nvGrpSpPr>
          <p:cNvPr id="36" name="Group 35">
            <a:extLst>
              <a:ext uri="{FF2B5EF4-FFF2-40B4-BE49-F238E27FC236}">
                <a16:creationId xmlns:a16="http://schemas.microsoft.com/office/drawing/2014/main" id="{48F54AC1-5AEE-4300-B29B-9AAB47B85481}"/>
              </a:ext>
            </a:extLst>
          </p:cNvPr>
          <p:cNvGrpSpPr/>
          <p:nvPr/>
        </p:nvGrpSpPr>
        <p:grpSpPr>
          <a:xfrm>
            <a:off x="5251474" y="2152104"/>
            <a:ext cx="815040" cy="220680"/>
            <a:chOff x="5251474" y="2152104"/>
            <a:chExt cx="815040" cy="220680"/>
          </a:xfrm>
        </p:grpSpPr>
        <mc:AlternateContent xmlns:mc="http://schemas.openxmlformats.org/markup-compatibility/2006" xmlns:p14="http://schemas.microsoft.com/office/powerpoint/2010/main">
          <mc:Choice Requires="p14">
            <p:contentPart p14:bwMode="auto" r:id="rId29">
              <p14:nvContentPartPr>
                <p14:cNvPr id="28" name="Ink 27">
                  <a:extLst>
                    <a:ext uri="{FF2B5EF4-FFF2-40B4-BE49-F238E27FC236}">
                      <a16:creationId xmlns:a16="http://schemas.microsoft.com/office/drawing/2014/main" id="{C6CE15CE-A033-440C-A599-2BDF7D6AE5FC}"/>
                    </a:ext>
                  </a:extLst>
                </p14:cNvPr>
                <p14:cNvContentPartPr/>
                <p14:nvPr/>
              </p14:nvContentPartPr>
              <p14:xfrm>
                <a:off x="5251474" y="2244264"/>
                <a:ext cx="169200" cy="91800"/>
              </p14:xfrm>
            </p:contentPart>
          </mc:Choice>
          <mc:Fallback xmlns="">
            <p:pic>
              <p:nvPicPr>
                <p:cNvPr id="28" name="Ink 27">
                  <a:extLst>
                    <a:ext uri="{FF2B5EF4-FFF2-40B4-BE49-F238E27FC236}">
                      <a16:creationId xmlns:a16="http://schemas.microsoft.com/office/drawing/2014/main" id="{C6CE15CE-A033-440C-A599-2BDF7D6AE5FC}"/>
                    </a:ext>
                  </a:extLst>
                </p:cNvPr>
                <p:cNvPicPr/>
                <p:nvPr/>
              </p:nvPicPr>
              <p:blipFill>
                <a:blip r:embed="rId30"/>
                <a:stretch>
                  <a:fillRect/>
                </a:stretch>
              </p:blipFill>
              <p:spPr>
                <a:xfrm>
                  <a:off x="5242474" y="2235624"/>
                  <a:ext cx="186840" cy="10944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9" name="Ink 28">
                  <a:extLst>
                    <a:ext uri="{FF2B5EF4-FFF2-40B4-BE49-F238E27FC236}">
                      <a16:creationId xmlns:a16="http://schemas.microsoft.com/office/drawing/2014/main" id="{6B381BF8-F34D-4A62-870D-8348E0D69C01}"/>
                    </a:ext>
                  </a:extLst>
                </p14:cNvPr>
                <p14:cNvContentPartPr/>
                <p14:nvPr/>
              </p14:nvContentPartPr>
              <p14:xfrm>
                <a:off x="5325274" y="2227704"/>
                <a:ext cx="14040" cy="138600"/>
              </p14:xfrm>
            </p:contentPart>
          </mc:Choice>
          <mc:Fallback xmlns="">
            <p:pic>
              <p:nvPicPr>
                <p:cNvPr id="29" name="Ink 28">
                  <a:extLst>
                    <a:ext uri="{FF2B5EF4-FFF2-40B4-BE49-F238E27FC236}">
                      <a16:creationId xmlns:a16="http://schemas.microsoft.com/office/drawing/2014/main" id="{6B381BF8-F34D-4A62-870D-8348E0D69C01}"/>
                    </a:ext>
                  </a:extLst>
                </p:cNvPr>
                <p:cNvPicPr/>
                <p:nvPr/>
              </p:nvPicPr>
              <p:blipFill>
                <a:blip r:embed="rId32"/>
                <a:stretch>
                  <a:fillRect/>
                </a:stretch>
              </p:blipFill>
              <p:spPr>
                <a:xfrm>
                  <a:off x="5316274" y="2218704"/>
                  <a:ext cx="31680" cy="15624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30" name="Ink 29">
                  <a:extLst>
                    <a:ext uri="{FF2B5EF4-FFF2-40B4-BE49-F238E27FC236}">
                      <a16:creationId xmlns:a16="http://schemas.microsoft.com/office/drawing/2014/main" id="{76298A7D-2AFB-40F7-A08D-62D456050A8A}"/>
                    </a:ext>
                  </a:extLst>
                </p14:cNvPr>
                <p14:cNvContentPartPr/>
                <p14:nvPr/>
              </p14:nvContentPartPr>
              <p14:xfrm>
                <a:off x="5440474" y="2242104"/>
                <a:ext cx="97920" cy="92520"/>
              </p14:xfrm>
            </p:contentPart>
          </mc:Choice>
          <mc:Fallback xmlns="">
            <p:pic>
              <p:nvPicPr>
                <p:cNvPr id="30" name="Ink 29">
                  <a:extLst>
                    <a:ext uri="{FF2B5EF4-FFF2-40B4-BE49-F238E27FC236}">
                      <a16:creationId xmlns:a16="http://schemas.microsoft.com/office/drawing/2014/main" id="{76298A7D-2AFB-40F7-A08D-62D456050A8A}"/>
                    </a:ext>
                  </a:extLst>
                </p:cNvPr>
                <p:cNvPicPr/>
                <p:nvPr/>
              </p:nvPicPr>
              <p:blipFill>
                <a:blip r:embed="rId34"/>
                <a:stretch>
                  <a:fillRect/>
                </a:stretch>
              </p:blipFill>
              <p:spPr>
                <a:xfrm>
                  <a:off x="5431834" y="2233464"/>
                  <a:ext cx="115560" cy="11016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31" name="Ink 30">
                  <a:extLst>
                    <a:ext uri="{FF2B5EF4-FFF2-40B4-BE49-F238E27FC236}">
                      <a16:creationId xmlns:a16="http://schemas.microsoft.com/office/drawing/2014/main" id="{DA0E69CE-4E81-4541-AFC5-C306D757F9FA}"/>
                    </a:ext>
                  </a:extLst>
                </p14:cNvPr>
                <p14:cNvContentPartPr/>
                <p14:nvPr/>
              </p14:nvContentPartPr>
              <p14:xfrm>
                <a:off x="5538754" y="2311944"/>
                <a:ext cx="32400" cy="60840"/>
              </p14:xfrm>
            </p:contentPart>
          </mc:Choice>
          <mc:Fallback xmlns="">
            <p:pic>
              <p:nvPicPr>
                <p:cNvPr id="31" name="Ink 30">
                  <a:extLst>
                    <a:ext uri="{FF2B5EF4-FFF2-40B4-BE49-F238E27FC236}">
                      <a16:creationId xmlns:a16="http://schemas.microsoft.com/office/drawing/2014/main" id="{DA0E69CE-4E81-4541-AFC5-C306D757F9FA}"/>
                    </a:ext>
                  </a:extLst>
                </p:cNvPr>
                <p:cNvPicPr/>
                <p:nvPr/>
              </p:nvPicPr>
              <p:blipFill>
                <a:blip r:embed="rId36"/>
                <a:stretch>
                  <a:fillRect/>
                </a:stretch>
              </p:blipFill>
              <p:spPr>
                <a:xfrm>
                  <a:off x="5530114" y="2303304"/>
                  <a:ext cx="50040" cy="7848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32" name="Ink 31">
                  <a:extLst>
                    <a:ext uri="{FF2B5EF4-FFF2-40B4-BE49-F238E27FC236}">
                      <a16:creationId xmlns:a16="http://schemas.microsoft.com/office/drawing/2014/main" id="{0EB7E694-082F-447D-9788-D11C73C187B3}"/>
                    </a:ext>
                  </a:extLst>
                </p14:cNvPr>
                <p14:cNvContentPartPr/>
                <p14:nvPr/>
              </p14:nvContentPartPr>
              <p14:xfrm>
                <a:off x="5639554" y="2227704"/>
                <a:ext cx="94680" cy="105840"/>
              </p14:xfrm>
            </p:contentPart>
          </mc:Choice>
          <mc:Fallback xmlns="">
            <p:pic>
              <p:nvPicPr>
                <p:cNvPr id="32" name="Ink 31">
                  <a:extLst>
                    <a:ext uri="{FF2B5EF4-FFF2-40B4-BE49-F238E27FC236}">
                      <a16:creationId xmlns:a16="http://schemas.microsoft.com/office/drawing/2014/main" id="{0EB7E694-082F-447D-9788-D11C73C187B3}"/>
                    </a:ext>
                  </a:extLst>
                </p:cNvPr>
                <p:cNvPicPr/>
                <p:nvPr/>
              </p:nvPicPr>
              <p:blipFill>
                <a:blip r:embed="rId38"/>
                <a:stretch>
                  <a:fillRect/>
                </a:stretch>
              </p:blipFill>
              <p:spPr>
                <a:xfrm>
                  <a:off x="5630914" y="2219064"/>
                  <a:ext cx="112320" cy="12348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33" name="Ink 32">
                  <a:extLst>
                    <a:ext uri="{FF2B5EF4-FFF2-40B4-BE49-F238E27FC236}">
                      <a16:creationId xmlns:a16="http://schemas.microsoft.com/office/drawing/2014/main" id="{876E2B7A-EF8E-4B27-A9A3-698D453BF365}"/>
                    </a:ext>
                  </a:extLst>
                </p14:cNvPr>
                <p14:cNvContentPartPr/>
                <p14:nvPr/>
              </p14:nvContentPartPr>
              <p14:xfrm>
                <a:off x="5782114" y="2200344"/>
                <a:ext cx="100800" cy="101520"/>
              </p14:xfrm>
            </p:contentPart>
          </mc:Choice>
          <mc:Fallback xmlns="">
            <p:pic>
              <p:nvPicPr>
                <p:cNvPr id="33" name="Ink 32">
                  <a:extLst>
                    <a:ext uri="{FF2B5EF4-FFF2-40B4-BE49-F238E27FC236}">
                      <a16:creationId xmlns:a16="http://schemas.microsoft.com/office/drawing/2014/main" id="{876E2B7A-EF8E-4B27-A9A3-698D453BF365}"/>
                    </a:ext>
                  </a:extLst>
                </p:cNvPr>
                <p:cNvPicPr/>
                <p:nvPr/>
              </p:nvPicPr>
              <p:blipFill>
                <a:blip r:embed="rId40"/>
                <a:stretch>
                  <a:fillRect/>
                </a:stretch>
              </p:blipFill>
              <p:spPr>
                <a:xfrm>
                  <a:off x="5773474" y="2191344"/>
                  <a:ext cx="118440" cy="11916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35" name="Ink 34">
                  <a:extLst>
                    <a:ext uri="{FF2B5EF4-FFF2-40B4-BE49-F238E27FC236}">
                      <a16:creationId xmlns:a16="http://schemas.microsoft.com/office/drawing/2014/main" id="{0B5A07B2-56CA-4E0D-98C6-977889B7957D}"/>
                    </a:ext>
                  </a:extLst>
                </p14:cNvPr>
                <p14:cNvContentPartPr/>
                <p14:nvPr/>
              </p14:nvContentPartPr>
              <p14:xfrm>
                <a:off x="5951314" y="2152104"/>
                <a:ext cx="115200" cy="115560"/>
              </p14:xfrm>
            </p:contentPart>
          </mc:Choice>
          <mc:Fallback xmlns="">
            <p:pic>
              <p:nvPicPr>
                <p:cNvPr id="35" name="Ink 34">
                  <a:extLst>
                    <a:ext uri="{FF2B5EF4-FFF2-40B4-BE49-F238E27FC236}">
                      <a16:creationId xmlns:a16="http://schemas.microsoft.com/office/drawing/2014/main" id="{0B5A07B2-56CA-4E0D-98C6-977889B7957D}"/>
                    </a:ext>
                  </a:extLst>
                </p:cNvPr>
                <p:cNvPicPr/>
                <p:nvPr/>
              </p:nvPicPr>
              <p:blipFill>
                <a:blip r:embed="rId42"/>
                <a:stretch>
                  <a:fillRect/>
                </a:stretch>
              </p:blipFill>
              <p:spPr>
                <a:xfrm>
                  <a:off x="5942674" y="2143104"/>
                  <a:ext cx="132840" cy="1332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43">
            <p14:nvContentPartPr>
              <p14:cNvPr id="38" name="Ink 37">
                <a:extLst>
                  <a:ext uri="{FF2B5EF4-FFF2-40B4-BE49-F238E27FC236}">
                    <a16:creationId xmlns:a16="http://schemas.microsoft.com/office/drawing/2014/main" id="{8631B783-38BA-48FC-A005-F6C87F3277FC}"/>
                  </a:ext>
                </a:extLst>
              </p14:cNvPr>
              <p14:cNvContentPartPr/>
              <p14:nvPr/>
            </p14:nvContentPartPr>
            <p14:xfrm>
              <a:off x="5401954" y="2971464"/>
              <a:ext cx="3600" cy="3600"/>
            </p14:xfrm>
          </p:contentPart>
        </mc:Choice>
        <mc:Fallback xmlns="">
          <p:pic>
            <p:nvPicPr>
              <p:cNvPr id="38" name="Ink 37">
                <a:extLst>
                  <a:ext uri="{FF2B5EF4-FFF2-40B4-BE49-F238E27FC236}">
                    <a16:creationId xmlns:a16="http://schemas.microsoft.com/office/drawing/2014/main" id="{8631B783-38BA-48FC-A005-F6C87F3277FC}"/>
                  </a:ext>
                </a:extLst>
              </p:cNvPr>
              <p:cNvPicPr/>
              <p:nvPr/>
            </p:nvPicPr>
            <p:blipFill>
              <a:blip r:embed="rId44"/>
              <a:stretch>
                <a:fillRect/>
              </a:stretch>
            </p:blipFill>
            <p:spPr>
              <a:xfrm>
                <a:off x="5393314" y="2962824"/>
                <a:ext cx="21240" cy="21240"/>
              </a:xfrm>
              <a:prstGeom prst="rect">
                <a:avLst/>
              </a:prstGeom>
            </p:spPr>
          </p:pic>
        </mc:Fallback>
      </mc:AlternateContent>
      <p:grpSp>
        <p:nvGrpSpPr>
          <p:cNvPr id="89" name="Group 88">
            <a:extLst>
              <a:ext uri="{FF2B5EF4-FFF2-40B4-BE49-F238E27FC236}">
                <a16:creationId xmlns:a16="http://schemas.microsoft.com/office/drawing/2014/main" id="{4B371491-F28C-4F6F-81E5-3EC5B1EC3524}"/>
              </a:ext>
            </a:extLst>
          </p:cNvPr>
          <p:cNvGrpSpPr/>
          <p:nvPr/>
        </p:nvGrpSpPr>
        <p:grpSpPr>
          <a:xfrm>
            <a:off x="7026274" y="1570704"/>
            <a:ext cx="1657440" cy="704880"/>
            <a:chOff x="7026274" y="1570704"/>
            <a:chExt cx="1657440" cy="704880"/>
          </a:xfrm>
        </p:grpSpPr>
        <mc:AlternateContent xmlns:mc="http://schemas.openxmlformats.org/markup-compatibility/2006" xmlns:p14="http://schemas.microsoft.com/office/powerpoint/2010/main">
          <mc:Choice Requires="p14">
            <p:contentPart p14:bwMode="auto" r:id="rId45">
              <p14:nvContentPartPr>
                <p14:cNvPr id="64" name="Ink 63">
                  <a:extLst>
                    <a:ext uri="{FF2B5EF4-FFF2-40B4-BE49-F238E27FC236}">
                      <a16:creationId xmlns:a16="http://schemas.microsoft.com/office/drawing/2014/main" id="{921DCE2D-B814-40E4-8D32-12EEDEF86EEA}"/>
                    </a:ext>
                  </a:extLst>
                </p14:cNvPr>
                <p14:cNvContentPartPr/>
                <p14:nvPr/>
              </p14:nvContentPartPr>
              <p14:xfrm>
                <a:off x="7026274" y="1572864"/>
                <a:ext cx="72720" cy="225000"/>
              </p14:xfrm>
            </p:contentPart>
          </mc:Choice>
          <mc:Fallback xmlns="">
            <p:pic>
              <p:nvPicPr>
                <p:cNvPr id="64" name="Ink 63">
                  <a:extLst>
                    <a:ext uri="{FF2B5EF4-FFF2-40B4-BE49-F238E27FC236}">
                      <a16:creationId xmlns:a16="http://schemas.microsoft.com/office/drawing/2014/main" id="{921DCE2D-B814-40E4-8D32-12EEDEF86EEA}"/>
                    </a:ext>
                  </a:extLst>
                </p:cNvPr>
                <p:cNvPicPr/>
                <p:nvPr/>
              </p:nvPicPr>
              <p:blipFill>
                <a:blip r:embed="rId46"/>
                <a:stretch>
                  <a:fillRect/>
                </a:stretch>
              </p:blipFill>
              <p:spPr>
                <a:xfrm>
                  <a:off x="7017634" y="1563864"/>
                  <a:ext cx="90360" cy="24264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65" name="Ink 64">
                  <a:extLst>
                    <a:ext uri="{FF2B5EF4-FFF2-40B4-BE49-F238E27FC236}">
                      <a16:creationId xmlns:a16="http://schemas.microsoft.com/office/drawing/2014/main" id="{DBA0738E-5432-49F0-A0BD-D7AD3EEBC6F5}"/>
                    </a:ext>
                  </a:extLst>
                </p14:cNvPr>
                <p14:cNvContentPartPr/>
                <p14:nvPr/>
              </p14:nvContentPartPr>
              <p14:xfrm>
                <a:off x="7159114" y="1675464"/>
                <a:ext cx="68760" cy="120600"/>
              </p14:xfrm>
            </p:contentPart>
          </mc:Choice>
          <mc:Fallback xmlns="">
            <p:pic>
              <p:nvPicPr>
                <p:cNvPr id="65" name="Ink 64">
                  <a:extLst>
                    <a:ext uri="{FF2B5EF4-FFF2-40B4-BE49-F238E27FC236}">
                      <a16:creationId xmlns:a16="http://schemas.microsoft.com/office/drawing/2014/main" id="{DBA0738E-5432-49F0-A0BD-D7AD3EEBC6F5}"/>
                    </a:ext>
                  </a:extLst>
                </p:cNvPr>
                <p:cNvPicPr/>
                <p:nvPr/>
              </p:nvPicPr>
              <p:blipFill>
                <a:blip r:embed="rId48"/>
                <a:stretch>
                  <a:fillRect/>
                </a:stretch>
              </p:blipFill>
              <p:spPr>
                <a:xfrm>
                  <a:off x="7150474" y="1666824"/>
                  <a:ext cx="86400" cy="13824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66" name="Ink 65">
                  <a:extLst>
                    <a:ext uri="{FF2B5EF4-FFF2-40B4-BE49-F238E27FC236}">
                      <a16:creationId xmlns:a16="http://schemas.microsoft.com/office/drawing/2014/main" id="{17889CA1-5278-4332-B79F-7AC1240F6AE6}"/>
                    </a:ext>
                  </a:extLst>
                </p14:cNvPr>
                <p14:cNvContentPartPr/>
                <p14:nvPr/>
              </p14:nvContentPartPr>
              <p14:xfrm>
                <a:off x="7147954" y="1604904"/>
                <a:ext cx="99000" cy="67320"/>
              </p14:xfrm>
            </p:contentPart>
          </mc:Choice>
          <mc:Fallback xmlns="">
            <p:pic>
              <p:nvPicPr>
                <p:cNvPr id="66" name="Ink 65">
                  <a:extLst>
                    <a:ext uri="{FF2B5EF4-FFF2-40B4-BE49-F238E27FC236}">
                      <a16:creationId xmlns:a16="http://schemas.microsoft.com/office/drawing/2014/main" id="{17889CA1-5278-4332-B79F-7AC1240F6AE6}"/>
                    </a:ext>
                  </a:extLst>
                </p:cNvPr>
                <p:cNvPicPr/>
                <p:nvPr/>
              </p:nvPicPr>
              <p:blipFill>
                <a:blip r:embed="rId50"/>
                <a:stretch>
                  <a:fillRect/>
                </a:stretch>
              </p:blipFill>
              <p:spPr>
                <a:xfrm>
                  <a:off x="7138954" y="1596264"/>
                  <a:ext cx="116640" cy="8496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67" name="Ink 66">
                  <a:extLst>
                    <a:ext uri="{FF2B5EF4-FFF2-40B4-BE49-F238E27FC236}">
                      <a16:creationId xmlns:a16="http://schemas.microsoft.com/office/drawing/2014/main" id="{3A7CF688-1478-49DA-B390-86641205D11B}"/>
                    </a:ext>
                  </a:extLst>
                </p14:cNvPr>
                <p14:cNvContentPartPr/>
                <p14:nvPr/>
              </p14:nvContentPartPr>
              <p14:xfrm>
                <a:off x="7245154" y="1742424"/>
                <a:ext cx="39240" cy="88200"/>
              </p14:xfrm>
            </p:contentPart>
          </mc:Choice>
          <mc:Fallback xmlns="">
            <p:pic>
              <p:nvPicPr>
                <p:cNvPr id="67" name="Ink 66">
                  <a:extLst>
                    <a:ext uri="{FF2B5EF4-FFF2-40B4-BE49-F238E27FC236}">
                      <a16:creationId xmlns:a16="http://schemas.microsoft.com/office/drawing/2014/main" id="{3A7CF688-1478-49DA-B390-86641205D11B}"/>
                    </a:ext>
                  </a:extLst>
                </p:cNvPr>
                <p:cNvPicPr/>
                <p:nvPr/>
              </p:nvPicPr>
              <p:blipFill>
                <a:blip r:embed="rId52"/>
                <a:stretch>
                  <a:fillRect/>
                </a:stretch>
              </p:blipFill>
              <p:spPr>
                <a:xfrm>
                  <a:off x="7236154" y="1733784"/>
                  <a:ext cx="56880" cy="10584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68" name="Ink 67">
                  <a:extLst>
                    <a:ext uri="{FF2B5EF4-FFF2-40B4-BE49-F238E27FC236}">
                      <a16:creationId xmlns:a16="http://schemas.microsoft.com/office/drawing/2014/main" id="{6DFF8A6E-6349-4301-91BF-C6DCCC9B3073}"/>
                    </a:ext>
                  </a:extLst>
                </p14:cNvPr>
                <p14:cNvContentPartPr/>
                <p14:nvPr/>
              </p14:nvContentPartPr>
              <p14:xfrm>
                <a:off x="7289794" y="1696344"/>
                <a:ext cx="119160" cy="72720"/>
              </p14:xfrm>
            </p:contentPart>
          </mc:Choice>
          <mc:Fallback xmlns="">
            <p:pic>
              <p:nvPicPr>
                <p:cNvPr id="68" name="Ink 67">
                  <a:extLst>
                    <a:ext uri="{FF2B5EF4-FFF2-40B4-BE49-F238E27FC236}">
                      <a16:creationId xmlns:a16="http://schemas.microsoft.com/office/drawing/2014/main" id="{6DFF8A6E-6349-4301-91BF-C6DCCC9B3073}"/>
                    </a:ext>
                  </a:extLst>
                </p:cNvPr>
                <p:cNvPicPr/>
                <p:nvPr/>
              </p:nvPicPr>
              <p:blipFill>
                <a:blip r:embed="rId54"/>
                <a:stretch>
                  <a:fillRect/>
                </a:stretch>
              </p:blipFill>
              <p:spPr>
                <a:xfrm>
                  <a:off x="7281154" y="1687344"/>
                  <a:ext cx="136800" cy="9036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69" name="Ink 68">
                  <a:extLst>
                    <a:ext uri="{FF2B5EF4-FFF2-40B4-BE49-F238E27FC236}">
                      <a16:creationId xmlns:a16="http://schemas.microsoft.com/office/drawing/2014/main" id="{0F8B2ABD-75EA-4E47-AF40-C6BB9C763DF8}"/>
                    </a:ext>
                  </a:extLst>
                </p14:cNvPr>
                <p14:cNvContentPartPr/>
                <p14:nvPr/>
              </p14:nvContentPartPr>
              <p14:xfrm>
                <a:off x="7428754" y="1663944"/>
                <a:ext cx="119880" cy="91080"/>
              </p14:xfrm>
            </p:contentPart>
          </mc:Choice>
          <mc:Fallback xmlns="">
            <p:pic>
              <p:nvPicPr>
                <p:cNvPr id="69" name="Ink 68">
                  <a:extLst>
                    <a:ext uri="{FF2B5EF4-FFF2-40B4-BE49-F238E27FC236}">
                      <a16:creationId xmlns:a16="http://schemas.microsoft.com/office/drawing/2014/main" id="{0F8B2ABD-75EA-4E47-AF40-C6BB9C763DF8}"/>
                    </a:ext>
                  </a:extLst>
                </p:cNvPr>
                <p:cNvPicPr/>
                <p:nvPr/>
              </p:nvPicPr>
              <p:blipFill>
                <a:blip r:embed="rId56"/>
                <a:stretch>
                  <a:fillRect/>
                </a:stretch>
              </p:blipFill>
              <p:spPr>
                <a:xfrm>
                  <a:off x="7419754" y="1655304"/>
                  <a:ext cx="137520" cy="10872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70" name="Ink 69">
                  <a:extLst>
                    <a:ext uri="{FF2B5EF4-FFF2-40B4-BE49-F238E27FC236}">
                      <a16:creationId xmlns:a16="http://schemas.microsoft.com/office/drawing/2014/main" id="{8233EC88-80EC-44BF-BFAC-B112B2A5504B}"/>
                    </a:ext>
                  </a:extLst>
                </p14:cNvPr>
                <p14:cNvContentPartPr/>
                <p14:nvPr/>
              </p14:nvContentPartPr>
              <p14:xfrm>
                <a:off x="7564114" y="1645224"/>
                <a:ext cx="134280" cy="90000"/>
              </p14:xfrm>
            </p:contentPart>
          </mc:Choice>
          <mc:Fallback xmlns="">
            <p:pic>
              <p:nvPicPr>
                <p:cNvPr id="70" name="Ink 69">
                  <a:extLst>
                    <a:ext uri="{FF2B5EF4-FFF2-40B4-BE49-F238E27FC236}">
                      <a16:creationId xmlns:a16="http://schemas.microsoft.com/office/drawing/2014/main" id="{8233EC88-80EC-44BF-BFAC-B112B2A5504B}"/>
                    </a:ext>
                  </a:extLst>
                </p:cNvPr>
                <p:cNvPicPr/>
                <p:nvPr/>
              </p:nvPicPr>
              <p:blipFill>
                <a:blip r:embed="rId58"/>
                <a:stretch>
                  <a:fillRect/>
                </a:stretch>
              </p:blipFill>
              <p:spPr>
                <a:xfrm>
                  <a:off x="7555474" y="1636224"/>
                  <a:ext cx="151920" cy="10764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71" name="Ink 70">
                  <a:extLst>
                    <a:ext uri="{FF2B5EF4-FFF2-40B4-BE49-F238E27FC236}">
                      <a16:creationId xmlns:a16="http://schemas.microsoft.com/office/drawing/2014/main" id="{FADFBD82-11F0-4151-A28B-5E71ABD49149}"/>
                    </a:ext>
                  </a:extLst>
                </p14:cNvPr>
                <p14:cNvContentPartPr/>
                <p14:nvPr/>
              </p14:nvContentPartPr>
              <p14:xfrm>
                <a:off x="7760314" y="1689504"/>
                <a:ext cx="114480" cy="16560"/>
              </p14:xfrm>
            </p:contentPart>
          </mc:Choice>
          <mc:Fallback xmlns="">
            <p:pic>
              <p:nvPicPr>
                <p:cNvPr id="71" name="Ink 70">
                  <a:extLst>
                    <a:ext uri="{FF2B5EF4-FFF2-40B4-BE49-F238E27FC236}">
                      <a16:creationId xmlns:a16="http://schemas.microsoft.com/office/drawing/2014/main" id="{FADFBD82-11F0-4151-A28B-5E71ABD49149}"/>
                    </a:ext>
                  </a:extLst>
                </p:cNvPr>
                <p:cNvPicPr/>
                <p:nvPr/>
              </p:nvPicPr>
              <p:blipFill>
                <a:blip r:embed="rId60"/>
                <a:stretch>
                  <a:fillRect/>
                </a:stretch>
              </p:blipFill>
              <p:spPr>
                <a:xfrm>
                  <a:off x="7751674" y="1680504"/>
                  <a:ext cx="132120" cy="3420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73" name="Ink 72">
                  <a:extLst>
                    <a:ext uri="{FF2B5EF4-FFF2-40B4-BE49-F238E27FC236}">
                      <a16:creationId xmlns:a16="http://schemas.microsoft.com/office/drawing/2014/main" id="{B997E362-7A17-45DD-B514-8FD17406E437}"/>
                    </a:ext>
                  </a:extLst>
                </p14:cNvPr>
                <p14:cNvContentPartPr/>
                <p14:nvPr/>
              </p14:nvContentPartPr>
              <p14:xfrm>
                <a:off x="8013034" y="1581504"/>
                <a:ext cx="6480" cy="92880"/>
              </p14:xfrm>
            </p:contentPart>
          </mc:Choice>
          <mc:Fallback xmlns="">
            <p:pic>
              <p:nvPicPr>
                <p:cNvPr id="73" name="Ink 72">
                  <a:extLst>
                    <a:ext uri="{FF2B5EF4-FFF2-40B4-BE49-F238E27FC236}">
                      <a16:creationId xmlns:a16="http://schemas.microsoft.com/office/drawing/2014/main" id="{B997E362-7A17-45DD-B514-8FD17406E437}"/>
                    </a:ext>
                  </a:extLst>
                </p:cNvPr>
                <p:cNvPicPr/>
                <p:nvPr/>
              </p:nvPicPr>
              <p:blipFill>
                <a:blip r:embed="rId62"/>
                <a:stretch>
                  <a:fillRect/>
                </a:stretch>
              </p:blipFill>
              <p:spPr>
                <a:xfrm>
                  <a:off x="8004034" y="1572864"/>
                  <a:ext cx="24120" cy="11052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74" name="Ink 73">
                  <a:extLst>
                    <a:ext uri="{FF2B5EF4-FFF2-40B4-BE49-F238E27FC236}">
                      <a16:creationId xmlns:a16="http://schemas.microsoft.com/office/drawing/2014/main" id="{1F5D3F47-F2C5-4DF9-99BE-08DF39F5DDA8}"/>
                    </a:ext>
                  </a:extLst>
                </p14:cNvPr>
                <p14:cNvContentPartPr/>
                <p14:nvPr/>
              </p14:nvContentPartPr>
              <p14:xfrm>
                <a:off x="8075674" y="1570704"/>
                <a:ext cx="75240" cy="170640"/>
              </p14:xfrm>
            </p:contentPart>
          </mc:Choice>
          <mc:Fallback xmlns="">
            <p:pic>
              <p:nvPicPr>
                <p:cNvPr id="74" name="Ink 73">
                  <a:extLst>
                    <a:ext uri="{FF2B5EF4-FFF2-40B4-BE49-F238E27FC236}">
                      <a16:creationId xmlns:a16="http://schemas.microsoft.com/office/drawing/2014/main" id="{1F5D3F47-F2C5-4DF9-99BE-08DF39F5DDA8}"/>
                    </a:ext>
                  </a:extLst>
                </p:cNvPr>
                <p:cNvPicPr/>
                <p:nvPr/>
              </p:nvPicPr>
              <p:blipFill>
                <a:blip r:embed="rId64"/>
                <a:stretch>
                  <a:fillRect/>
                </a:stretch>
              </p:blipFill>
              <p:spPr>
                <a:xfrm>
                  <a:off x="8066674" y="1562064"/>
                  <a:ext cx="92880" cy="18828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75" name="Ink 74">
                  <a:extLst>
                    <a:ext uri="{FF2B5EF4-FFF2-40B4-BE49-F238E27FC236}">
                      <a16:creationId xmlns:a16="http://schemas.microsoft.com/office/drawing/2014/main" id="{D877290E-E2B4-4DB9-9D6D-93FD834F89BC}"/>
                    </a:ext>
                  </a:extLst>
                </p14:cNvPr>
                <p14:cNvContentPartPr/>
                <p14:nvPr/>
              </p14:nvContentPartPr>
              <p14:xfrm>
                <a:off x="8179354" y="1677264"/>
                <a:ext cx="24480" cy="72720"/>
              </p14:xfrm>
            </p:contentPart>
          </mc:Choice>
          <mc:Fallback xmlns="">
            <p:pic>
              <p:nvPicPr>
                <p:cNvPr id="75" name="Ink 74">
                  <a:extLst>
                    <a:ext uri="{FF2B5EF4-FFF2-40B4-BE49-F238E27FC236}">
                      <a16:creationId xmlns:a16="http://schemas.microsoft.com/office/drawing/2014/main" id="{D877290E-E2B4-4DB9-9D6D-93FD834F89BC}"/>
                    </a:ext>
                  </a:extLst>
                </p:cNvPr>
                <p:cNvPicPr/>
                <p:nvPr/>
              </p:nvPicPr>
              <p:blipFill>
                <a:blip r:embed="rId66"/>
                <a:stretch>
                  <a:fillRect/>
                </a:stretch>
              </p:blipFill>
              <p:spPr>
                <a:xfrm>
                  <a:off x="8170354" y="1668624"/>
                  <a:ext cx="42120" cy="9036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76" name="Ink 75">
                  <a:extLst>
                    <a:ext uri="{FF2B5EF4-FFF2-40B4-BE49-F238E27FC236}">
                      <a16:creationId xmlns:a16="http://schemas.microsoft.com/office/drawing/2014/main" id="{A789A265-EF61-41AC-9EAC-81E485D86C74}"/>
                    </a:ext>
                  </a:extLst>
                </p14:cNvPr>
                <p14:cNvContentPartPr/>
                <p14:nvPr/>
              </p14:nvContentPartPr>
              <p14:xfrm>
                <a:off x="8235514" y="1602384"/>
                <a:ext cx="113760" cy="87120"/>
              </p14:xfrm>
            </p:contentPart>
          </mc:Choice>
          <mc:Fallback xmlns="">
            <p:pic>
              <p:nvPicPr>
                <p:cNvPr id="76" name="Ink 75">
                  <a:extLst>
                    <a:ext uri="{FF2B5EF4-FFF2-40B4-BE49-F238E27FC236}">
                      <a16:creationId xmlns:a16="http://schemas.microsoft.com/office/drawing/2014/main" id="{A789A265-EF61-41AC-9EAC-81E485D86C74}"/>
                    </a:ext>
                  </a:extLst>
                </p:cNvPr>
                <p:cNvPicPr/>
                <p:nvPr/>
              </p:nvPicPr>
              <p:blipFill>
                <a:blip r:embed="rId68"/>
                <a:stretch>
                  <a:fillRect/>
                </a:stretch>
              </p:blipFill>
              <p:spPr>
                <a:xfrm>
                  <a:off x="8226514" y="1593384"/>
                  <a:ext cx="131400" cy="10476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77" name="Ink 76">
                  <a:extLst>
                    <a:ext uri="{FF2B5EF4-FFF2-40B4-BE49-F238E27FC236}">
                      <a16:creationId xmlns:a16="http://schemas.microsoft.com/office/drawing/2014/main" id="{D7152E69-5108-4160-8A3B-EFA7FEBFE685}"/>
                    </a:ext>
                  </a:extLst>
                </p14:cNvPr>
                <p14:cNvContentPartPr/>
                <p14:nvPr/>
              </p14:nvContentPartPr>
              <p14:xfrm>
                <a:off x="8373034" y="1598424"/>
                <a:ext cx="106920" cy="74880"/>
              </p14:xfrm>
            </p:contentPart>
          </mc:Choice>
          <mc:Fallback xmlns="">
            <p:pic>
              <p:nvPicPr>
                <p:cNvPr id="77" name="Ink 76">
                  <a:extLst>
                    <a:ext uri="{FF2B5EF4-FFF2-40B4-BE49-F238E27FC236}">
                      <a16:creationId xmlns:a16="http://schemas.microsoft.com/office/drawing/2014/main" id="{D7152E69-5108-4160-8A3B-EFA7FEBFE685}"/>
                    </a:ext>
                  </a:extLst>
                </p:cNvPr>
                <p:cNvPicPr/>
                <p:nvPr/>
              </p:nvPicPr>
              <p:blipFill>
                <a:blip r:embed="rId70"/>
                <a:stretch>
                  <a:fillRect/>
                </a:stretch>
              </p:blipFill>
              <p:spPr>
                <a:xfrm>
                  <a:off x="8364394" y="1589424"/>
                  <a:ext cx="124560" cy="9252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79" name="Ink 78">
                  <a:extLst>
                    <a:ext uri="{FF2B5EF4-FFF2-40B4-BE49-F238E27FC236}">
                      <a16:creationId xmlns:a16="http://schemas.microsoft.com/office/drawing/2014/main" id="{89C0135B-D0B2-4683-B9CE-37098F305853}"/>
                    </a:ext>
                  </a:extLst>
                </p14:cNvPr>
                <p14:cNvContentPartPr/>
                <p14:nvPr/>
              </p14:nvContentPartPr>
              <p14:xfrm>
                <a:off x="8541874" y="1580424"/>
                <a:ext cx="122760" cy="85320"/>
              </p14:xfrm>
            </p:contentPart>
          </mc:Choice>
          <mc:Fallback xmlns="">
            <p:pic>
              <p:nvPicPr>
                <p:cNvPr id="79" name="Ink 78">
                  <a:extLst>
                    <a:ext uri="{FF2B5EF4-FFF2-40B4-BE49-F238E27FC236}">
                      <a16:creationId xmlns:a16="http://schemas.microsoft.com/office/drawing/2014/main" id="{89C0135B-D0B2-4683-B9CE-37098F305853}"/>
                    </a:ext>
                  </a:extLst>
                </p:cNvPr>
                <p:cNvPicPr/>
                <p:nvPr/>
              </p:nvPicPr>
              <p:blipFill>
                <a:blip r:embed="rId72"/>
                <a:stretch>
                  <a:fillRect/>
                </a:stretch>
              </p:blipFill>
              <p:spPr>
                <a:xfrm>
                  <a:off x="8532874" y="1571424"/>
                  <a:ext cx="140400" cy="10296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81" name="Ink 80">
                  <a:extLst>
                    <a:ext uri="{FF2B5EF4-FFF2-40B4-BE49-F238E27FC236}">
                      <a16:creationId xmlns:a16="http://schemas.microsoft.com/office/drawing/2014/main" id="{773EF4F1-B722-4C1E-BAA1-281456B92CD0}"/>
                    </a:ext>
                  </a:extLst>
                </p14:cNvPr>
                <p14:cNvContentPartPr/>
                <p14:nvPr/>
              </p14:nvContentPartPr>
              <p14:xfrm>
                <a:off x="7087114" y="1843584"/>
                <a:ext cx="1596600" cy="136440"/>
              </p14:xfrm>
            </p:contentPart>
          </mc:Choice>
          <mc:Fallback xmlns="">
            <p:pic>
              <p:nvPicPr>
                <p:cNvPr id="81" name="Ink 80">
                  <a:extLst>
                    <a:ext uri="{FF2B5EF4-FFF2-40B4-BE49-F238E27FC236}">
                      <a16:creationId xmlns:a16="http://schemas.microsoft.com/office/drawing/2014/main" id="{773EF4F1-B722-4C1E-BAA1-281456B92CD0}"/>
                    </a:ext>
                  </a:extLst>
                </p:cNvPr>
                <p:cNvPicPr/>
                <p:nvPr/>
              </p:nvPicPr>
              <p:blipFill>
                <a:blip r:embed="rId74"/>
                <a:stretch>
                  <a:fillRect/>
                </a:stretch>
              </p:blipFill>
              <p:spPr>
                <a:xfrm>
                  <a:off x="7078474" y="1834944"/>
                  <a:ext cx="1614240" cy="15408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83" name="Ink 82">
                  <a:extLst>
                    <a:ext uri="{FF2B5EF4-FFF2-40B4-BE49-F238E27FC236}">
                      <a16:creationId xmlns:a16="http://schemas.microsoft.com/office/drawing/2014/main" id="{E154D384-04BB-4EB1-B8DC-BA3D37B3DE01}"/>
                    </a:ext>
                  </a:extLst>
                </p14:cNvPr>
                <p14:cNvContentPartPr/>
                <p14:nvPr/>
              </p14:nvContentPartPr>
              <p14:xfrm>
                <a:off x="7368274" y="2078664"/>
                <a:ext cx="141840" cy="129600"/>
              </p14:xfrm>
            </p:contentPart>
          </mc:Choice>
          <mc:Fallback xmlns="">
            <p:pic>
              <p:nvPicPr>
                <p:cNvPr id="83" name="Ink 82">
                  <a:extLst>
                    <a:ext uri="{FF2B5EF4-FFF2-40B4-BE49-F238E27FC236}">
                      <a16:creationId xmlns:a16="http://schemas.microsoft.com/office/drawing/2014/main" id="{E154D384-04BB-4EB1-B8DC-BA3D37B3DE01}"/>
                    </a:ext>
                  </a:extLst>
                </p:cNvPr>
                <p:cNvPicPr/>
                <p:nvPr/>
              </p:nvPicPr>
              <p:blipFill>
                <a:blip r:embed="rId76"/>
                <a:stretch>
                  <a:fillRect/>
                </a:stretch>
              </p:blipFill>
              <p:spPr>
                <a:xfrm>
                  <a:off x="7359634" y="2069664"/>
                  <a:ext cx="159480" cy="14724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84" name="Ink 83">
                  <a:extLst>
                    <a:ext uri="{FF2B5EF4-FFF2-40B4-BE49-F238E27FC236}">
                      <a16:creationId xmlns:a16="http://schemas.microsoft.com/office/drawing/2014/main" id="{3847E688-A65F-4C87-9403-08D108FCAC7E}"/>
                    </a:ext>
                  </a:extLst>
                </p14:cNvPr>
                <p14:cNvContentPartPr/>
                <p14:nvPr/>
              </p14:nvContentPartPr>
              <p14:xfrm>
                <a:off x="7564474" y="2100264"/>
                <a:ext cx="11880" cy="94680"/>
              </p14:xfrm>
            </p:contentPart>
          </mc:Choice>
          <mc:Fallback xmlns="">
            <p:pic>
              <p:nvPicPr>
                <p:cNvPr id="84" name="Ink 83">
                  <a:extLst>
                    <a:ext uri="{FF2B5EF4-FFF2-40B4-BE49-F238E27FC236}">
                      <a16:creationId xmlns:a16="http://schemas.microsoft.com/office/drawing/2014/main" id="{3847E688-A65F-4C87-9403-08D108FCAC7E}"/>
                    </a:ext>
                  </a:extLst>
                </p:cNvPr>
                <p:cNvPicPr/>
                <p:nvPr/>
              </p:nvPicPr>
              <p:blipFill>
                <a:blip r:embed="rId78"/>
                <a:stretch>
                  <a:fillRect/>
                </a:stretch>
              </p:blipFill>
              <p:spPr>
                <a:xfrm>
                  <a:off x="7555834" y="2091624"/>
                  <a:ext cx="29520" cy="11232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85" name="Ink 84">
                  <a:extLst>
                    <a:ext uri="{FF2B5EF4-FFF2-40B4-BE49-F238E27FC236}">
                      <a16:creationId xmlns:a16="http://schemas.microsoft.com/office/drawing/2014/main" id="{CE61E1F2-07F6-4B2F-A7B4-A17C96B4D91C}"/>
                    </a:ext>
                  </a:extLst>
                </p14:cNvPr>
                <p14:cNvContentPartPr/>
                <p14:nvPr/>
              </p14:nvContentPartPr>
              <p14:xfrm>
                <a:off x="7599754" y="2199624"/>
                <a:ext cx="37800" cy="75960"/>
              </p14:xfrm>
            </p:contentPart>
          </mc:Choice>
          <mc:Fallback xmlns="">
            <p:pic>
              <p:nvPicPr>
                <p:cNvPr id="85" name="Ink 84">
                  <a:extLst>
                    <a:ext uri="{FF2B5EF4-FFF2-40B4-BE49-F238E27FC236}">
                      <a16:creationId xmlns:a16="http://schemas.microsoft.com/office/drawing/2014/main" id="{CE61E1F2-07F6-4B2F-A7B4-A17C96B4D91C}"/>
                    </a:ext>
                  </a:extLst>
                </p:cNvPr>
                <p:cNvPicPr/>
                <p:nvPr/>
              </p:nvPicPr>
              <p:blipFill>
                <a:blip r:embed="rId80"/>
                <a:stretch>
                  <a:fillRect/>
                </a:stretch>
              </p:blipFill>
              <p:spPr>
                <a:xfrm>
                  <a:off x="7590754" y="2190624"/>
                  <a:ext cx="55440" cy="9360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86" name="Ink 85">
                  <a:extLst>
                    <a:ext uri="{FF2B5EF4-FFF2-40B4-BE49-F238E27FC236}">
                      <a16:creationId xmlns:a16="http://schemas.microsoft.com/office/drawing/2014/main" id="{7BB6A771-A5E9-458F-866E-4C63427BDADA}"/>
                    </a:ext>
                  </a:extLst>
                </p14:cNvPr>
                <p14:cNvContentPartPr/>
                <p14:nvPr/>
              </p14:nvContentPartPr>
              <p14:xfrm>
                <a:off x="7687954" y="2037984"/>
                <a:ext cx="109440" cy="190800"/>
              </p14:xfrm>
            </p:contentPart>
          </mc:Choice>
          <mc:Fallback xmlns="">
            <p:pic>
              <p:nvPicPr>
                <p:cNvPr id="86" name="Ink 85">
                  <a:extLst>
                    <a:ext uri="{FF2B5EF4-FFF2-40B4-BE49-F238E27FC236}">
                      <a16:creationId xmlns:a16="http://schemas.microsoft.com/office/drawing/2014/main" id="{7BB6A771-A5E9-458F-866E-4C63427BDADA}"/>
                    </a:ext>
                  </a:extLst>
                </p:cNvPr>
                <p:cNvPicPr/>
                <p:nvPr/>
              </p:nvPicPr>
              <p:blipFill>
                <a:blip r:embed="rId82"/>
                <a:stretch>
                  <a:fillRect/>
                </a:stretch>
              </p:blipFill>
              <p:spPr>
                <a:xfrm>
                  <a:off x="7679314" y="2029344"/>
                  <a:ext cx="127080" cy="20844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87" name="Ink 86">
                  <a:extLst>
                    <a:ext uri="{FF2B5EF4-FFF2-40B4-BE49-F238E27FC236}">
                      <a16:creationId xmlns:a16="http://schemas.microsoft.com/office/drawing/2014/main" id="{3CF40120-339A-4689-99DC-25506A17C8A2}"/>
                    </a:ext>
                  </a:extLst>
                </p14:cNvPr>
                <p14:cNvContentPartPr/>
                <p14:nvPr/>
              </p14:nvContentPartPr>
              <p14:xfrm>
                <a:off x="7789834" y="2116464"/>
                <a:ext cx="110880" cy="81720"/>
              </p14:xfrm>
            </p:contentPart>
          </mc:Choice>
          <mc:Fallback xmlns="">
            <p:pic>
              <p:nvPicPr>
                <p:cNvPr id="87" name="Ink 86">
                  <a:extLst>
                    <a:ext uri="{FF2B5EF4-FFF2-40B4-BE49-F238E27FC236}">
                      <a16:creationId xmlns:a16="http://schemas.microsoft.com/office/drawing/2014/main" id="{3CF40120-339A-4689-99DC-25506A17C8A2}"/>
                    </a:ext>
                  </a:extLst>
                </p:cNvPr>
                <p:cNvPicPr/>
                <p:nvPr/>
              </p:nvPicPr>
              <p:blipFill>
                <a:blip r:embed="rId84"/>
                <a:stretch>
                  <a:fillRect/>
                </a:stretch>
              </p:blipFill>
              <p:spPr>
                <a:xfrm>
                  <a:off x="7780834" y="2107464"/>
                  <a:ext cx="128520" cy="9936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88" name="Ink 87">
                  <a:extLst>
                    <a:ext uri="{FF2B5EF4-FFF2-40B4-BE49-F238E27FC236}">
                      <a16:creationId xmlns:a16="http://schemas.microsoft.com/office/drawing/2014/main" id="{C858C4F1-C034-4BDA-9593-0B5442CE000A}"/>
                    </a:ext>
                  </a:extLst>
                </p14:cNvPr>
                <p14:cNvContentPartPr/>
                <p14:nvPr/>
              </p14:nvContentPartPr>
              <p14:xfrm>
                <a:off x="7937794" y="2090904"/>
                <a:ext cx="118080" cy="72360"/>
              </p14:xfrm>
            </p:contentPart>
          </mc:Choice>
          <mc:Fallback xmlns="">
            <p:pic>
              <p:nvPicPr>
                <p:cNvPr id="88" name="Ink 87">
                  <a:extLst>
                    <a:ext uri="{FF2B5EF4-FFF2-40B4-BE49-F238E27FC236}">
                      <a16:creationId xmlns:a16="http://schemas.microsoft.com/office/drawing/2014/main" id="{C858C4F1-C034-4BDA-9593-0B5442CE000A}"/>
                    </a:ext>
                  </a:extLst>
                </p:cNvPr>
                <p:cNvPicPr/>
                <p:nvPr/>
              </p:nvPicPr>
              <p:blipFill>
                <a:blip r:embed="rId86"/>
                <a:stretch>
                  <a:fillRect/>
                </a:stretch>
              </p:blipFill>
              <p:spPr>
                <a:xfrm>
                  <a:off x="7929154" y="2082264"/>
                  <a:ext cx="135720" cy="90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87">
            <p14:nvContentPartPr>
              <p14:cNvPr id="90" name="Ink 89">
                <a:extLst>
                  <a:ext uri="{FF2B5EF4-FFF2-40B4-BE49-F238E27FC236}">
                    <a16:creationId xmlns:a16="http://schemas.microsoft.com/office/drawing/2014/main" id="{3B31C34F-106D-45CE-B673-83CBF033CDF9}"/>
                  </a:ext>
                </a:extLst>
              </p14:cNvPr>
              <p14:cNvContentPartPr/>
              <p14:nvPr/>
            </p14:nvContentPartPr>
            <p14:xfrm>
              <a:off x="7047514" y="2630544"/>
              <a:ext cx="4320" cy="154800"/>
            </p14:xfrm>
          </p:contentPart>
        </mc:Choice>
        <mc:Fallback xmlns="">
          <p:pic>
            <p:nvPicPr>
              <p:cNvPr id="90" name="Ink 89">
                <a:extLst>
                  <a:ext uri="{FF2B5EF4-FFF2-40B4-BE49-F238E27FC236}">
                    <a16:creationId xmlns:a16="http://schemas.microsoft.com/office/drawing/2014/main" id="{3B31C34F-106D-45CE-B673-83CBF033CDF9}"/>
                  </a:ext>
                </a:extLst>
              </p:cNvPr>
              <p:cNvPicPr/>
              <p:nvPr/>
            </p:nvPicPr>
            <p:blipFill>
              <a:blip r:embed="rId88"/>
              <a:stretch>
                <a:fillRect/>
              </a:stretch>
            </p:blipFill>
            <p:spPr>
              <a:xfrm>
                <a:off x="7038514" y="2621544"/>
                <a:ext cx="21960" cy="172440"/>
              </a:xfrm>
              <a:prstGeom prst="rect">
                <a:avLst/>
              </a:prstGeom>
            </p:spPr>
          </p:pic>
        </mc:Fallback>
      </mc:AlternateContent>
      <p:grpSp>
        <p:nvGrpSpPr>
          <p:cNvPr id="95" name="Group 94">
            <a:extLst>
              <a:ext uri="{FF2B5EF4-FFF2-40B4-BE49-F238E27FC236}">
                <a16:creationId xmlns:a16="http://schemas.microsoft.com/office/drawing/2014/main" id="{989D3FC6-1784-49F9-818B-81A6C38FE4C1}"/>
              </a:ext>
            </a:extLst>
          </p:cNvPr>
          <p:cNvGrpSpPr/>
          <p:nvPr/>
        </p:nvGrpSpPr>
        <p:grpSpPr>
          <a:xfrm>
            <a:off x="7161274" y="2601024"/>
            <a:ext cx="463320" cy="279000"/>
            <a:chOff x="7161274" y="2601024"/>
            <a:chExt cx="463320" cy="279000"/>
          </a:xfrm>
        </p:grpSpPr>
        <mc:AlternateContent xmlns:mc="http://schemas.openxmlformats.org/markup-compatibility/2006" xmlns:p14="http://schemas.microsoft.com/office/powerpoint/2010/main">
          <mc:Choice Requires="p14">
            <p:contentPart p14:bwMode="auto" r:id="rId89">
              <p14:nvContentPartPr>
                <p14:cNvPr id="91" name="Ink 90">
                  <a:extLst>
                    <a:ext uri="{FF2B5EF4-FFF2-40B4-BE49-F238E27FC236}">
                      <a16:creationId xmlns:a16="http://schemas.microsoft.com/office/drawing/2014/main" id="{4F5487C5-940D-492B-B5A0-322DD8DCE159}"/>
                    </a:ext>
                  </a:extLst>
                </p14:cNvPr>
                <p14:cNvContentPartPr/>
                <p14:nvPr/>
              </p14:nvContentPartPr>
              <p14:xfrm>
                <a:off x="7161274" y="2684184"/>
                <a:ext cx="5760" cy="16200"/>
              </p14:xfrm>
            </p:contentPart>
          </mc:Choice>
          <mc:Fallback xmlns="">
            <p:pic>
              <p:nvPicPr>
                <p:cNvPr id="91" name="Ink 90">
                  <a:extLst>
                    <a:ext uri="{FF2B5EF4-FFF2-40B4-BE49-F238E27FC236}">
                      <a16:creationId xmlns:a16="http://schemas.microsoft.com/office/drawing/2014/main" id="{4F5487C5-940D-492B-B5A0-322DD8DCE159}"/>
                    </a:ext>
                  </a:extLst>
                </p:cNvPr>
                <p:cNvPicPr/>
                <p:nvPr/>
              </p:nvPicPr>
              <p:blipFill>
                <a:blip r:embed="rId90"/>
                <a:stretch>
                  <a:fillRect/>
                </a:stretch>
              </p:blipFill>
              <p:spPr>
                <a:xfrm>
                  <a:off x="7152634" y="2675184"/>
                  <a:ext cx="23400" cy="3384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92" name="Ink 91">
                  <a:extLst>
                    <a:ext uri="{FF2B5EF4-FFF2-40B4-BE49-F238E27FC236}">
                      <a16:creationId xmlns:a16="http://schemas.microsoft.com/office/drawing/2014/main" id="{92A330A5-02F6-4601-B907-66B11AC083B8}"/>
                    </a:ext>
                  </a:extLst>
                </p14:cNvPr>
                <p14:cNvContentPartPr/>
                <p14:nvPr/>
              </p14:nvContentPartPr>
              <p14:xfrm>
                <a:off x="7255954" y="2601024"/>
                <a:ext cx="213480" cy="136800"/>
              </p14:xfrm>
            </p:contentPart>
          </mc:Choice>
          <mc:Fallback xmlns="">
            <p:pic>
              <p:nvPicPr>
                <p:cNvPr id="92" name="Ink 91">
                  <a:extLst>
                    <a:ext uri="{FF2B5EF4-FFF2-40B4-BE49-F238E27FC236}">
                      <a16:creationId xmlns:a16="http://schemas.microsoft.com/office/drawing/2014/main" id="{92A330A5-02F6-4601-B907-66B11AC083B8}"/>
                    </a:ext>
                  </a:extLst>
                </p:cNvPr>
                <p:cNvPicPr/>
                <p:nvPr/>
              </p:nvPicPr>
              <p:blipFill>
                <a:blip r:embed="rId92"/>
                <a:stretch>
                  <a:fillRect/>
                </a:stretch>
              </p:blipFill>
              <p:spPr>
                <a:xfrm>
                  <a:off x="7247314" y="2592024"/>
                  <a:ext cx="231120" cy="15444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93" name="Ink 92">
                  <a:extLst>
                    <a:ext uri="{FF2B5EF4-FFF2-40B4-BE49-F238E27FC236}">
                      <a16:creationId xmlns:a16="http://schemas.microsoft.com/office/drawing/2014/main" id="{B6DA6031-68E0-43EE-B455-C47B8519319D}"/>
                    </a:ext>
                  </a:extLst>
                </p14:cNvPr>
                <p14:cNvContentPartPr/>
                <p14:nvPr/>
              </p14:nvContentPartPr>
              <p14:xfrm>
                <a:off x="7325434" y="2616864"/>
                <a:ext cx="27000" cy="149760"/>
              </p14:xfrm>
            </p:contentPart>
          </mc:Choice>
          <mc:Fallback xmlns="">
            <p:pic>
              <p:nvPicPr>
                <p:cNvPr id="93" name="Ink 92">
                  <a:extLst>
                    <a:ext uri="{FF2B5EF4-FFF2-40B4-BE49-F238E27FC236}">
                      <a16:creationId xmlns:a16="http://schemas.microsoft.com/office/drawing/2014/main" id="{B6DA6031-68E0-43EE-B455-C47B8519319D}"/>
                    </a:ext>
                  </a:extLst>
                </p:cNvPr>
                <p:cNvPicPr/>
                <p:nvPr/>
              </p:nvPicPr>
              <p:blipFill>
                <a:blip r:embed="rId94"/>
                <a:stretch>
                  <a:fillRect/>
                </a:stretch>
              </p:blipFill>
              <p:spPr>
                <a:xfrm>
                  <a:off x="7316794" y="2608224"/>
                  <a:ext cx="44640" cy="16740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94" name="Ink 93">
                  <a:extLst>
                    <a:ext uri="{FF2B5EF4-FFF2-40B4-BE49-F238E27FC236}">
                      <a16:creationId xmlns:a16="http://schemas.microsoft.com/office/drawing/2014/main" id="{F86B40E3-AAD2-40DB-8149-DF9DECBEC391}"/>
                    </a:ext>
                  </a:extLst>
                </p14:cNvPr>
                <p14:cNvContentPartPr/>
                <p14:nvPr/>
              </p14:nvContentPartPr>
              <p14:xfrm>
                <a:off x="7477354" y="2609664"/>
                <a:ext cx="147240" cy="270360"/>
              </p14:xfrm>
            </p:contentPart>
          </mc:Choice>
          <mc:Fallback xmlns="">
            <p:pic>
              <p:nvPicPr>
                <p:cNvPr id="94" name="Ink 93">
                  <a:extLst>
                    <a:ext uri="{FF2B5EF4-FFF2-40B4-BE49-F238E27FC236}">
                      <a16:creationId xmlns:a16="http://schemas.microsoft.com/office/drawing/2014/main" id="{F86B40E3-AAD2-40DB-8149-DF9DECBEC391}"/>
                    </a:ext>
                  </a:extLst>
                </p:cNvPr>
                <p:cNvPicPr/>
                <p:nvPr/>
              </p:nvPicPr>
              <p:blipFill>
                <a:blip r:embed="rId96"/>
                <a:stretch>
                  <a:fillRect/>
                </a:stretch>
              </p:blipFill>
              <p:spPr>
                <a:xfrm>
                  <a:off x="7468714" y="2600664"/>
                  <a:ext cx="164880" cy="288000"/>
                </a:xfrm>
                <a:prstGeom prst="rect">
                  <a:avLst/>
                </a:prstGeom>
              </p:spPr>
            </p:pic>
          </mc:Fallback>
        </mc:AlternateContent>
      </p:grpSp>
      <p:grpSp>
        <p:nvGrpSpPr>
          <p:cNvPr id="98" name="Group 97">
            <a:extLst>
              <a:ext uri="{FF2B5EF4-FFF2-40B4-BE49-F238E27FC236}">
                <a16:creationId xmlns:a16="http://schemas.microsoft.com/office/drawing/2014/main" id="{62314CC5-7799-4067-83A0-9F313C18D211}"/>
              </a:ext>
            </a:extLst>
          </p:cNvPr>
          <p:cNvGrpSpPr/>
          <p:nvPr/>
        </p:nvGrpSpPr>
        <p:grpSpPr>
          <a:xfrm>
            <a:off x="4906954" y="2560344"/>
            <a:ext cx="176400" cy="84960"/>
            <a:chOff x="4906954" y="2560344"/>
            <a:chExt cx="176400" cy="84960"/>
          </a:xfrm>
        </p:grpSpPr>
        <mc:AlternateContent xmlns:mc="http://schemas.openxmlformats.org/markup-compatibility/2006" xmlns:p14="http://schemas.microsoft.com/office/powerpoint/2010/main">
          <mc:Choice Requires="p14">
            <p:contentPart p14:bwMode="auto" r:id="rId97">
              <p14:nvContentPartPr>
                <p14:cNvPr id="96" name="Ink 95">
                  <a:extLst>
                    <a:ext uri="{FF2B5EF4-FFF2-40B4-BE49-F238E27FC236}">
                      <a16:creationId xmlns:a16="http://schemas.microsoft.com/office/drawing/2014/main" id="{8DE2A79B-8AE2-4DF7-87E7-CE54C9F943CC}"/>
                    </a:ext>
                  </a:extLst>
                </p14:cNvPr>
                <p14:cNvContentPartPr/>
                <p14:nvPr/>
              </p14:nvContentPartPr>
              <p14:xfrm>
                <a:off x="4906954" y="2560344"/>
                <a:ext cx="131760" cy="17280"/>
              </p14:xfrm>
            </p:contentPart>
          </mc:Choice>
          <mc:Fallback xmlns="">
            <p:pic>
              <p:nvPicPr>
                <p:cNvPr id="96" name="Ink 95">
                  <a:extLst>
                    <a:ext uri="{FF2B5EF4-FFF2-40B4-BE49-F238E27FC236}">
                      <a16:creationId xmlns:a16="http://schemas.microsoft.com/office/drawing/2014/main" id="{8DE2A79B-8AE2-4DF7-87E7-CE54C9F943CC}"/>
                    </a:ext>
                  </a:extLst>
                </p:cNvPr>
                <p:cNvPicPr/>
                <p:nvPr/>
              </p:nvPicPr>
              <p:blipFill>
                <a:blip r:embed="rId98"/>
                <a:stretch>
                  <a:fillRect/>
                </a:stretch>
              </p:blipFill>
              <p:spPr>
                <a:xfrm>
                  <a:off x="4897954" y="2551344"/>
                  <a:ext cx="149400" cy="3492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97" name="Ink 96">
                  <a:extLst>
                    <a:ext uri="{FF2B5EF4-FFF2-40B4-BE49-F238E27FC236}">
                      <a16:creationId xmlns:a16="http://schemas.microsoft.com/office/drawing/2014/main" id="{01F2E53A-E39D-4EB6-9752-DCE872A27D3B}"/>
                    </a:ext>
                  </a:extLst>
                </p14:cNvPr>
                <p14:cNvContentPartPr/>
                <p14:nvPr/>
              </p14:nvContentPartPr>
              <p14:xfrm>
                <a:off x="4913434" y="2635224"/>
                <a:ext cx="169920" cy="10080"/>
              </p14:xfrm>
            </p:contentPart>
          </mc:Choice>
          <mc:Fallback xmlns="">
            <p:pic>
              <p:nvPicPr>
                <p:cNvPr id="97" name="Ink 96">
                  <a:extLst>
                    <a:ext uri="{FF2B5EF4-FFF2-40B4-BE49-F238E27FC236}">
                      <a16:creationId xmlns:a16="http://schemas.microsoft.com/office/drawing/2014/main" id="{01F2E53A-E39D-4EB6-9752-DCE872A27D3B}"/>
                    </a:ext>
                  </a:extLst>
                </p:cNvPr>
                <p:cNvPicPr/>
                <p:nvPr/>
              </p:nvPicPr>
              <p:blipFill>
                <a:blip r:embed="rId100"/>
                <a:stretch>
                  <a:fillRect/>
                </a:stretch>
              </p:blipFill>
              <p:spPr>
                <a:xfrm>
                  <a:off x="4904794" y="2626224"/>
                  <a:ext cx="187560" cy="27720"/>
                </a:xfrm>
                <a:prstGeom prst="rect">
                  <a:avLst/>
                </a:prstGeom>
              </p:spPr>
            </p:pic>
          </mc:Fallback>
        </mc:AlternateContent>
      </p:grpSp>
      <p:grpSp>
        <p:nvGrpSpPr>
          <p:cNvPr id="101" name="Group 100">
            <a:extLst>
              <a:ext uri="{FF2B5EF4-FFF2-40B4-BE49-F238E27FC236}">
                <a16:creationId xmlns:a16="http://schemas.microsoft.com/office/drawing/2014/main" id="{C5509B38-6C17-4DD9-A94F-A4874E20C0BC}"/>
              </a:ext>
            </a:extLst>
          </p:cNvPr>
          <p:cNvGrpSpPr/>
          <p:nvPr/>
        </p:nvGrpSpPr>
        <p:grpSpPr>
          <a:xfrm>
            <a:off x="6909634" y="2302944"/>
            <a:ext cx="126720" cy="72360"/>
            <a:chOff x="6909634" y="2302944"/>
            <a:chExt cx="126720" cy="72360"/>
          </a:xfrm>
        </p:grpSpPr>
        <mc:AlternateContent xmlns:mc="http://schemas.openxmlformats.org/markup-compatibility/2006" xmlns:p14="http://schemas.microsoft.com/office/powerpoint/2010/main">
          <mc:Choice Requires="p14">
            <p:contentPart p14:bwMode="auto" r:id="rId101">
              <p14:nvContentPartPr>
                <p14:cNvPr id="99" name="Ink 98">
                  <a:extLst>
                    <a:ext uri="{FF2B5EF4-FFF2-40B4-BE49-F238E27FC236}">
                      <a16:creationId xmlns:a16="http://schemas.microsoft.com/office/drawing/2014/main" id="{C56B604D-BA78-45C8-9C2C-736E9AA47686}"/>
                    </a:ext>
                  </a:extLst>
                </p14:cNvPr>
                <p14:cNvContentPartPr/>
                <p14:nvPr/>
              </p14:nvContentPartPr>
              <p14:xfrm>
                <a:off x="6909634" y="2302944"/>
                <a:ext cx="126720" cy="16200"/>
              </p14:xfrm>
            </p:contentPart>
          </mc:Choice>
          <mc:Fallback xmlns="">
            <p:pic>
              <p:nvPicPr>
                <p:cNvPr id="99" name="Ink 98">
                  <a:extLst>
                    <a:ext uri="{FF2B5EF4-FFF2-40B4-BE49-F238E27FC236}">
                      <a16:creationId xmlns:a16="http://schemas.microsoft.com/office/drawing/2014/main" id="{C56B604D-BA78-45C8-9C2C-736E9AA47686}"/>
                    </a:ext>
                  </a:extLst>
                </p:cNvPr>
                <p:cNvPicPr/>
                <p:nvPr/>
              </p:nvPicPr>
              <p:blipFill>
                <a:blip r:embed="rId102"/>
                <a:stretch>
                  <a:fillRect/>
                </a:stretch>
              </p:blipFill>
              <p:spPr>
                <a:xfrm>
                  <a:off x="6900994" y="2294304"/>
                  <a:ext cx="144360" cy="3384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100" name="Ink 99">
                  <a:extLst>
                    <a:ext uri="{FF2B5EF4-FFF2-40B4-BE49-F238E27FC236}">
                      <a16:creationId xmlns:a16="http://schemas.microsoft.com/office/drawing/2014/main" id="{DEC819ED-07C0-4F6D-9FBC-34F0B12F23E1}"/>
                    </a:ext>
                  </a:extLst>
                </p14:cNvPr>
                <p14:cNvContentPartPr/>
                <p14:nvPr/>
              </p14:nvContentPartPr>
              <p14:xfrm>
                <a:off x="6921514" y="2374224"/>
                <a:ext cx="56520" cy="1080"/>
              </p14:xfrm>
            </p:contentPart>
          </mc:Choice>
          <mc:Fallback xmlns="">
            <p:pic>
              <p:nvPicPr>
                <p:cNvPr id="100" name="Ink 99">
                  <a:extLst>
                    <a:ext uri="{FF2B5EF4-FFF2-40B4-BE49-F238E27FC236}">
                      <a16:creationId xmlns:a16="http://schemas.microsoft.com/office/drawing/2014/main" id="{DEC819ED-07C0-4F6D-9FBC-34F0B12F23E1}"/>
                    </a:ext>
                  </a:extLst>
                </p:cNvPr>
                <p:cNvPicPr/>
                <p:nvPr/>
              </p:nvPicPr>
              <p:blipFill>
                <a:blip r:embed="rId104"/>
                <a:stretch>
                  <a:fillRect/>
                </a:stretch>
              </p:blipFill>
              <p:spPr>
                <a:xfrm>
                  <a:off x="6912514" y="2365584"/>
                  <a:ext cx="74160" cy="18720"/>
                </a:xfrm>
                <a:prstGeom prst="rect">
                  <a:avLst/>
                </a:prstGeom>
              </p:spPr>
            </p:pic>
          </mc:Fallback>
        </mc:AlternateContent>
      </p:grpSp>
      <p:grpSp>
        <p:nvGrpSpPr>
          <p:cNvPr id="115" name="Group 114">
            <a:extLst>
              <a:ext uri="{FF2B5EF4-FFF2-40B4-BE49-F238E27FC236}">
                <a16:creationId xmlns:a16="http://schemas.microsoft.com/office/drawing/2014/main" id="{06BD68E3-ABA0-45B9-B041-7CEEC53D58C2}"/>
              </a:ext>
            </a:extLst>
          </p:cNvPr>
          <p:cNvGrpSpPr/>
          <p:nvPr/>
        </p:nvGrpSpPr>
        <p:grpSpPr>
          <a:xfrm>
            <a:off x="5282434" y="2528304"/>
            <a:ext cx="502920" cy="286560"/>
            <a:chOff x="5282434" y="2528304"/>
            <a:chExt cx="502920" cy="286560"/>
          </a:xfrm>
        </p:grpSpPr>
        <mc:AlternateContent xmlns:mc="http://schemas.openxmlformats.org/markup-compatibility/2006" xmlns:p14="http://schemas.microsoft.com/office/powerpoint/2010/main">
          <mc:Choice Requires="p14">
            <p:contentPart p14:bwMode="auto" r:id="rId105">
              <p14:nvContentPartPr>
                <p14:cNvPr id="112" name="Ink 111">
                  <a:extLst>
                    <a:ext uri="{FF2B5EF4-FFF2-40B4-BE49-F238E27FC236}">
                      <a16:creationId xmlns:a16="http://schemas.microsoft.com/office/drawing/2014/main" id="{053EF0B9-7160-46D4-B1B1-745DD38D8DFA}"/>
                    </a:ext>
                  </a:extLst>
                </p14:cNvPr>
                <p14:cNvContentPartPr/>
                <p14:nvPr/>
              </p14:nvContentPartPr>
              <p14:xfrm>
                <a:off x="5282434" y="2606424"/>
                <a:ext cx="167400" cy="105840"/>
              </p14:xfrm>
            </p:contentPart>
          </mc:Choice>
          <mc:Fallback xmlns="">
            <p:pic>
              <p:nvPicPr>
                <p:cNvPr id="112" name="Ink 111">
                  <a:extLst>
                    <a:ext uri="{FF2B5EF4-FFF2-40B4-BE49-F238E27FC236}">
                      <a16:creationId xmlns:a16="http://schemas.microsoft.com/office/drawing/2014/main" id="{053EF0B9-7160-46D4-B1B1-745DD38D8DFA}"/>
                    </a:ext>
                  </a:extLst>
                </p:cNvPr>
                <p:cNvPicPr/>
                <p:nvPr/>
              </p:nvPicPr>
              <p:blipFill>
                <a:blip r:embed="rId106"/>
                <a:stretch>
                  <a:fillRect/>
                </a:stretch>
              </p:blipFill>
              <p:spPr>
                <a:xfrm>
                  <a:off x="5273794" y="2597424"/>
                  <a:ext cx="185040" cy="12348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113" name="Ink 112">
                  <a:extLst>
                    <a:ext uri="{FF2B5EF4-FFF2-40B4-BE49-F238E27FC236}">
                      <a16:creationId xmlns:a16="http://schemas.microsoft.com/office/drawing/2014/main" id="{DD0B0BAE-D3F6-4533-BFA9-E5A4D058E20E}"/>
                    </a:ext>
                  </a:extLst>
                </p14:cNvPr>
                <p14:cNvContentPartPr/>
                <p14:nvPr/>
              </p14:nvContentPartPr>
              <p14:xfrm>
                <a:off x="5558194" y="2630544"/>
                <a:ext cx="26640" cy="16200"/>
              </p14:xfrm>
            </p:contentPart>
          </mc:Choice>
          <mc:Fallback xmlns="">
            <p:pic>
              <p:nvPicPr>
                <p:cNvPr id="113" name="Ink 112">
                  <a:extLst>
                    <a:ext uri="{FF2B5EF4-FFF2-40B4-BE49-F238E27FC236}">
                      <a16:creationId xmlns:a16="http://schemas.microsoft.com/office/drawing/2014/main" id="{DD0B0BAE-D3F6-4533-BFA9-E5A4D058E20E}"/>
                    </a:ext>
                  </a:extLst>
                </p:cNvPr>
                <p:cNvPicPr/>
                <p:nvPr/>
              </p:nvPicPr>
              <p:blipFill>
                <a:blip r:embed="rId108"/>
                <a:stretch>
                  <a:fillRect/>
                </a:stretch>
              </p:blipFill>
              <p:spPr>
                <a:xfrm>
                  <a:off x="5549554" y="2621544"/>
                  <a:ext cx="44280" cy="3384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114" name="Ink 113">
                  <a:extLst>
                    <a:ext uri="{FF2B5EF4-FFF2-40B4-BE49-F238E27FC236}">
                      <a16:creationId xmlns:a16="http://schemas.microsoft.com/office/drawing/2014/main" id="{ADE5BFBB-4DA8-427C-BADF-AC3759E49BE4}"/>
                    </a:ext>
                  </a:extLst>
                </p14:cNvPr>
                <p14:cNvContentPartPr/>
                <p14:nvPr/>
              </p14:nvContentPartPr>
              <p14:xfrm>
                <a:off x="5639554" y="2528304"/>
                <a:ext cx="145800" cy="286560"/>
              </p14:xfrm>
            </p:contentPart>
          </mc:Choice>
          <mc:Fallback xmlns="">
            <p:pic>
              <p:nvPicPr>
                <p:cNvPr id="114" name="Ink 113">
                  <a:extLst>
                    <a:ext uri="{FF2B5EF4-FFF2-40B4-BE49-F238E27FC236}">
                      <a16:creationId xmlns:a16="http://schemas.microsoft.com/office/drawing/2014/main" id="{ADE5BFBB-4DA8-427C-BADF-AC3759E49BE4}"/>
                    </a:ext>
                  </a:extLst>
                </p:cNvPr>
                <p:cNvPicPr/>
                <p:nvPr/>
              </p:nvPicPr>
              <p:blipFill>
                <a:blip r:embed="rId110"/>
                <a:stretch>
                  <a:fillRect/>
                </a:stretch>
              </p:blipFill>
              <p:spPr>
                <a:xfrm>
                  <a:off x="5630554" y="2519664"/>
                  <a:ext cx="163440" cy="304200"/>
                </a:xfrm>
                <a:prstGeom prst="rect">
                  <a:avLst/>
                </a:prstGeom>
              </p:spPr>
            </p:pic>
          </mc:Fallback>
        </mc:AlternateContent>
      </p:grpSp>
      <p:grpSp>
        <p:nvGrpSpPr>
          <p:cNvPr id="137" name="Group 136">
            <a:extLst>
              <a:ext uri="{FF2B5EF4-FFF2-40B4-BE49-F238E27FC236}">
                <a16:creationId xmlns:a16="http://schemas.microsoft.com/office/drawing/2014/main" id="{339FD517-0CEB-4074-A13F-BC54B81C73DB}"/>
              </a:ext>
            </a:extLst>
          </p:cNvPr>
          <p:cNvGrpSpPr/>
          <p:nvPr/>
        </p:nvGrpSpPr>
        <p:grpSpPr>
          <a:xfrm>
            <a:off x="5654674" y="4020864"/>
            <a:ext cx="603000" cy="187200"/>
            <a:chOff x="5654674" y="4020864"/>
            <a:chExt cx="603000" cy="187200"/>
          </a:xfrm>
        </p:grpSpPr>
        <mc:AlternateContent xmlns:mc="http://schemas.openxmlformats.org/markup-compatibility/2006" xmlns:p14="http://schemas.microsoft.com/office/powerpoint/2010/main">
          <mc:Choice Requires="p14">
            <p:contentPart p14:bwMode="auto" r:id="rId111">
              <p14:nvContentPartPr>
                <p14:cNvPr id="126" name="Ink 125">
                  <a:extLst>
                    <a:ext uri="{FF2B5EF4-FFF2-40B4-BE49-F238E27FC236}">
                      <a16:creationId xmlns:a16="http://schemas.microsoft.com/office/drawing/2014/main" id="{A6A1C939-7017-4689-B8DF-984835F94252}"/>
                    </a:ext>
                  </a:extLst>
                </p14:cNvPr>
                <p14:cNvContentPartPr/>
                <p14:nvPr/>
              </p14:nvContentPartPr>
              <p14:xfrm>
                <a:off x="5654674" y="4020864"/>
                <a:ext cx="21600" cy="155880"/>
              </p14:xfrm>
            </p:contentPart>
          </mc:Choice>
          <mc:Fallback xmlns="">
            <p:pic>
              <p:nvPicPr>
                <p:cNvPr id="126" name="Ink 125">
                  <a:extLst>
                    <a:ext uri="{FF2B5EF4-FFF2-40B4-BE49-F238E27FC236}">
                      <a16:creationId xmlns:a16="http://schemas.microsoft.com/office/drawing/2014/main" id="{A6A1C939-7017-4689-B8DF-984835F94252}"/>
                    </a:ext>
                  </a:extLst>
                </p:cNvPr>
                <p:cNvPicPr/>
                <p:nvPr/>
              </p:nvPicPr>
              <p:blipFill>
                <a:blip r:embed="rId112"/>
                <a:stretch>
                  <a:fillRect/>
                </a:stretch>
              </p:blipFill>
              <p:spPr>
                <a:xfrm>
                  <a:off x="5646034" y="4012224"/>
                  <a:ext cx="39240" cy="173520"/>
                </a:xfrm>
                <a:prstGeom prst="rect">
                  <a:avLst/>
                </a:prstGeom>
              </p:spPr>
            </p:pic>
          </mc:Fallback>
        </mc:AlternateContent>
        <mc:AlternateContent xmlns:mc="http://schemas.openxmlformats.org/markup-compatibility/2006" xmlns:p14="http://schemas.microsoft.com/office/powerpoint/2010/main">
          <mc:Choice Requires="p14">
            <p:contentPart p14:bwMode="auto" r:id="rId113">
              <p14:nvContentPartPr>
                <p14:cNvPr id="127" name="Ink 126">
                  <a:extLst>
                    <a:ext uri="{FF2B5EF4-FFF2-40B4-BE49-F238E27FC236}">
                      <a16:creationId xmlns:a16="http://schemas.microsoft.com/office/drawing/2014/main" id="{3C2F1DD1-D907-4500-A946-7093C5231621}"/>
                    </a:ext>
                  </a:extLst>
                </p14:cNvPr>
                <p14:cNvContentPartPr/>
                <p14:nvPr/>
              </p14:nvContentPartPr>
              <p14:xfrm>
                <a:off x="5795434" y="4128144"/>
                <a:ext cx="4320" cy="10080"/>
              </p14:xfrm>
            </p:contentPart>
          </mc:Choice>
          <mc:Fallback xmlns="">
            <p:pic>
              <p:nvPicPr>
                <p:cNvPr id="127" name="Ink 126">
                  <a:extLst>
                    <a:ext uri="{FF2B5EF4-FFF2-40B4-BE49-F238E27FC236}">
                      <a16:creationId xmlns:a16="http://schemas.microsoft.com/office/drawing/2014/main" id="{3C2F1DD1-D907-4500-A946-7093C5231621}"/>
                    </a:ext>
                  </a:extLst>
                </p:cNvPr>
                <p:cNvPicPr/>
                <p:nvPr/>
              </p:nvPicPr>
              <p:blipFill>
                <a:blip r:embed="rId114"/>
                <a:stretch>
                  <a:fillRect/>
                </a:stretch>
              </p:blipFill>
              <p:spPr>
                <a:xfrm>
                  <a:off x="5786794" y="4119504"/>
                  <a:ext cx="21960" cy="2772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128" name="Ink 127">
                  <a:extLst>
                    <a:ext uri="{FF2B5EF4-FFF2-40B4-BE49-F238E27FC236}">
                      <a16:creationId xmlns:a16="http://schemas.microsoft.com/office/drawing/2014/main" id="{2F901706-6801-4B62-A10F-B642CA92D4A0}"/>
                    </a:ext>
                  </a:extLst>
                </p14:cNvPr>
                <p14:cNvContentPartPr/>
                <p14:nvPr/>
              </p14:nvContentPartPr>
              <p14:xfrm>
                <a:off x="5891914" y="4061904"/>
                <a:ext cx="183960" cy="102600"/>
              </p14:xfrm>
            </p:contentPart>
          </mc:Choice>
          <mc:Fallback xmlns="">
            <p:pic>
              <p:nvPicPr>
                <p:cNvPr id="128" name="Ink 127">
                  <a:extLst>
                    <a:ext uri="{FF2B5EF4-FFF2-40B4-BE49-F238E27FC236}">
                      <a16:creationId xmlns:a16="http://schemas.microsoft.com/office/drawing/2014/main" id="{2F901706-6801-4B62-A10F-B642CA92D4A0}"/>
                    </a:ext>
                  </a:extLst>
                </p:cNvPr>
                <p:cNvPicPr/>
                <p:nvPr/>
              </p:nvPicPr>
              <p:blipFill>
                <a:blip r:embed="rId116"/>
                <a:stretch>
                  <a:fillRect/>
                </a:stretch>
              </p:blipFill>
              <p:spPr>
                <a:xfrm>
                  <a:off x="5883274" y="4053264"/>
                  <a:ext cx="201600" cy="12024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129" name="Ink 128">
                  <a:extLst>
                    <a:ext uri="{FF2B5EF4-FFF2-40B4-BE49-F238E27FC236}">
                      <a16:creationId xmlns:a16="http://schemas.microsoft.com/office/drawing/2014/main" id="{D55CDD08-717C-4DD9-9778-D5B408B2BE85}"/>
                    </a:ext>
                  </a:extLst>
                </p14:cNvPr>
                <p14:cNvContentPartPr/>
                <p14:nvPr/>
              </p14:nvContentPartPr>
              <p14:xfrm>
                <a:off x="5979394" y="4044984"/>
                <a:ext cx="12240" cy="163080"/>
              </p14:xfrm>
            </p:contentPart>
          </mc:Choice>
          <mc:Fallback xmlns="">
            <p:pic>
              <p:nvPicPr>
                <p:cNvPr id="129" name="Ink 128">
                  <a:extLst>
                    <a:ext uri="{FF2B5EF4-FFF2-40B4-BE49-F238E27FC236}">
                      <a16:creationId xmlns:a16="http://schemas.microsoft.com/office/drawing/2014/main" id="{D55CDD08-717C-4DD9-9778-D5B408B2BE85}"/>
                    </a:ext>
                  </a:extLst>
                </p:cNvPr>
                <p:cNvPicPr/>
                <p:nvPr/>
              </p:nvPicPr>
              <p:blipFill>
                <a:blip r:embed="rId118"/>
                <a:stretch>
                  <a:fillRect/>
                </a:stretch>
              </p:blipFill>
              <p:spPr>
                <a:xfrm>
                  <a:off x="5970394" y="4036344"/>
                  <a:ext cx="29880" cy="18072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130" name="Ink 129">
                  <a:extLst>
                    <a:ext uri="{FF2B5EF4-FFF2-40B4-BE49-F238E27FC236}">
                      <a16:creationId xmlns:a16="http://schemas.microsoft.com/office/drawing/2014/main" id="{758D7426-ED9B-4B5B-ABF1-CD582B541FD6}"/>
                    </a:ext>
                  </a:extLst>
                </p14:cNvPr>
                <p14:cNvContentPartPr/>
                <p14:nvPr/>
              </p14:nvContentPartPr>
              <p14:xfrm>
                <a:off x="6119074" y="4042104"/>
                <a:ext cx="138600" cy="162000"/>
              </p14:xfrm>
            </p:contentPart>
          </mc:Choice>
          <mc:Fallback xmlns="">
            <p:pic>
              <p:nvPicPr>
                <p:cNvPr id="130" name="Ink 129">
                  <a:extLst>
                    <a:ext uri="{FF2B5EF4-FFF2-40B4-BE49-F238E27FC236}">
                      <a16:creationId xmlns:a16="http://schemas.microsoft.com/office/drawing/2014/main" id="{758D7426-ED9B-4B5B-ABF1-CD582B541FD6}"/>
                    </a:ext>
                  </a:extLst>
                </p:cNvPr>
                <p:cNvPicPr/>
                <p:nvPr/>
              </p:nvPicPr>
              <p:blipFill>
                <a:blip r:embed="rId120"/>
                <a:stretch>
                  <a:fillRect/>
                </a:stretch>
              </p:blipFill>
              <p:spPr>
                <a:xfrm>
                  <a:off x="6110074" y="4033104"/>
                  <a:ext cx="156240" cy="179640"/>
                </a:xfrm>
                <a:prstGeom prst="rect">
                  <a:avLst/>
                </a:prstGeom>
              </p:spPr>
            </p:pic>
          </mc:Fallback>
        </mc:AlternateContent>
      </p:grpSp>
      <p:grpSp>
        <p:nvGrpSpPr>
          <p:cNvPr id="136" name="Group 135">
            <a:extLst>
              <a:ext uri="{FF2B5EF4-FFF2-40B4-BE49-F238E27FC236}">
                <a16:creationId xmlns:a16="http://schemas.microsoft.com/office/drawing/2014/main" id="{846B56C0-A984-446B-8301-A7E8802A7A3D}"/>
              </a:ext>
            </a:extLst>
          </p:cNvPr>
          <p:cNvGrpSpPr/>
          <p:nvPr/>
        </p:nvGrpSpPr>
        <p:grpSpPr>
          <a:xfrm>
            <a:off x="5384314" y="3491664"/>
            <a:ext cx="1757880" cy="410400"/>
            <a:chOff x="5384314" y="3491664"/>
            <a:chExt cx="1757880" cy="410400"/>
          </a:xfrm>
        </p:grpSpPr>
        <mc:AlternateContent xmlns:mc="http://schemas.openxmlformats.org/markup-compatibility/2006" xmlns:p14="http://schemas.microsoft.com/office/powerpoint/2010/main">
          <mc:Choice Requires="p14">
            <p:contentPart p14:bwMode="auto" r:id="rId121">
              <p14:nvContentPartPr>
                <p14:cNvPr id="116" name="Ink 115">
                  <a:extLst>
                    <a:ext uri="{FF2B5EF4-FFF2-40B4-BE49-F238E27FC236}">
                      <a16:creationId xmlns:a16="http://schemas.microsoft.com/office/drawing/2014/main" id="{2650B559-86EF-4EA2-BA17-9A5DBCC17E46}"/>
                    </a:ext>
                  </a:extLst>
                </p14:cNvPr>
                <p14:cNvContentPartPr/>
                <p14:nvPr/>
              </p14:nvContentPartPr>
              <p14:xfrm>
                <a:off x="5384314" y="3567264"/>
                <a:ext cx="150840" cy="114840"/>
              </p14:xfrm>
            </p:contentPart>
          </mc:Choice>
          <mc:Fallback xmlns="">
            <p:pic>
              <p:nvPicPr>
                <p:cNvPr id="116" name="Ink 115">
                  <a:extLst>
                    <a:ext uri="{FF2B5EF4-FFF2-40B4-BE49-F238E27FC236}">
                      <a16:creationId xmlns:a16="http://schemas.microsoft.com/office/drawing/2014/main" id="{2650B559-86EF-4EA2-BA17-9A5DBCC17E46}"/>
                    </a:ext>
                  </a:extLst>
                </p:cNvPr>
                <p:cNvPicPr/>
                <p:nvPr/>
              </p:nvPicPr>
              <p:blipFill>
                <a:blip r:embed="rId122"/>
                <a:stretch>
                  <a:fillRect/>
                </a:stretch>
              </p:blipFill>
              <p:spPr>
                <a:xfrm>
                  <a:off x="5375314" y="3558624"/>
                  <a:ext cx="168480" cy="132480"/>
                </a:xfrm>
                <a:prstGeom prst="rect">
                  <a:avLst/>
                </a:prstGeom>
              </p:spPr>
            </p:pic>
          </mc:Fallback>
        </mc:AlternateContent>
        <mc:AlternateContent xmlns:mc="http://schemas.openxmlformats.org/markup-compatibility/2006" xmlns:p14="http://schemas.microsoft.com/office/powerpoint/2010/main">
          <mc:Choice Requires="p14">
            <p:contentPart p14:bwMode="auto" r:id="rId123">
              <p14:nvContentPartPr>
                <p14:cNvPr id="117" name="Ink 116">
                  <a:extLst>
                    <a:ext uri="{FF2B5EF4-FFF2-40B4-BE49-F238E27FC236}">
                      <a16:creationId xmlns:a16="http://schemas.microsoft.com/office/drawing/2014/main" id="{A74142B2-BF3C-4E47-9062-3DC5B94BE3B7}"/>
                    </a:ext>
                  </a:extLst>
                </p14:cNvPr>
                <p14:cNvContentPartPr/>
                <p14:nvPr/>
              </p14:nvContentPartPr>
              <p14:xfrm>
                <a:off x="5604994" y="3621624"/>
                <a:ext cx="8280" cy="2880"/>
              </p14:xfrm>
            </p:contentPart>
          </mc:Choice>
          <mc:Fallback xmlns="">
            <p:pic>
              <p:nvPicPr>
                <p:cNvPr id="117" name="Ink 116">
                  <a:extLst>
                    <a:ext uri="{FF2B5EF4-FFF2-40B4-BE49-F238E27FC236}">
                      <a16:creationId xmlns:a16="http://schemas.microsoft.com/office/drawing/2014/main" id="{A74142B2-BF3C-4E47-9062-3DC5B94BE3B7}"/>
                    </a:ext>
                  </a:extLst>
                </p:cNvPr>
                <p:cNvPicPr/>
                <p:nvPr/>
              </p:nvPicPr>
              <p:blipFill>
                <a:blip r:embed="rId124"/>
                <a:stretch>
                  <a:fillRect/>
                </a:stretch>
              </p:blipFill>
              <p:spPr>
                <a:xfrm>
                  <a:off x="5596354" y="3612624"/>
                  <a:ext cx="25920" cy="2052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118" name="Ink 117">
                  <a:extLst>
                    <a:ext uri="{FF2B5EF4-FFF2-40B4-BE49-F238E27FC236}">
                      <a16:creationId xmlns:a16="http://schemas.microsoft.com/office/drawing/2014/main" id="{4A4B72CF-F2F3-44DD-810C-AF157C7C1E41}"/>
                    </a:ext>
                  </a:extLst>
                </p14:cNvPr>
                <p14:cNvContentPartPr/>
                <p14:nvPr/>
              </p14:nvContentPartPr>
              <p14:xfrm>
                <a:off x="5652874" y="3509664"/>
                <a:ext cx="114480" cy="217800"/>
              </p14:xfrm>
            </p:contentPart>
          </mc:Choice>
          <mc:Fallback xmlns="">
            <p:pic>
              <p:nvPicPr>
                <p:cNvPr id="118" name="Ink 117">
                  <a:extLst>
                    <a:ext uri="{FF2B5EF4-FFF2-40B4-BE49-F238E27FC236}">
                      <a16:creationId xmlns:a16="http://schemas.microsoft.com/office/drawing/2014/main" id="{4A4B72CF-F2F3-44DD-810C-AF157C7C1E41}"/>
                    </a:ext>
                  </a:extLst>
                </p:cNvPr>
                <p:cNvPicPr/>
                <p:nvPr/>
              </p:nvPicPr>
              <p:blipFill>
                <a:blip r:embed="rId126"/>
                <a:stretch>
                  <a:fillRect/>
                </a:stretch>
              </p:blipFill>
              <p:spPr>
                <a:xfrm>
                  <a:off x="5643874" y="3501024"/>
                  <a:ext cx="132120" cy="235440"/>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119" name="Ink 118">
                  <a:extLst>
                    <a:ext uri="{FF2B5EF4-FFF2-40B4-BE49-F238E27FC236}">
                      <a16:creationId xmlns:a16="http://schemas.microsoft.com/office/drawing/2014/main" id="{E894CA69-1366-4E1F-BBAF-CB30AAD759DA}"/>
                    </a:ext>
                  </a:extLst>
                </p14:cNvPr>
                <p14:cNvContentPartPr/>
                <p14:nvPr/>
              </p14:nvContentPartPr>
              <p14:xfrm>
                <a:off x="5883274" y="3616944"/>
                <a:ext cx="167400" cy="3240"/>
              </p14:xfrm>
            </p:contentPart>
          </mc:Choice>
          <mc:Fallback xmlns="">
            <p:pic>
              <p:nvPicPr>
                <p:cNvPr id="119" name="Ink 118">
                  <a:extLst>
                    <a:ext uri="{FF2B5EF4-FFF2-40B4-BE49-F238E27FC236}">
                      <a16:creationId xmlns:a16="http://schemas.microsoft.com/office/drawing/2014/main" id="{E894CA69-1366-4E1F-BBAF-CB30AAD759DA}"/>
                    </a:ext>
                  </a:extLst>
                </p:cNvPr>
                <p:cNvPicPr/>
                <p:nvPr/>
              </p:nvPicPr>
              <p:blipFill>
                <a:blip r:embed="rId128"/>
                <a:stretch>
                  <a:fillRect/>
                </a:stretch>
              </p:blipFill>
              <p:spPr>
                <a:xfrm>
                  <a:off x="5874634" y="3607944"/>
                  <a:ext cx="185040" cy="20880"/>
                </a:xfrm>
                <a:prstGeom prst="rect">
                  <a:avLst/>
                </a:prstGeom>
              </p:spPr>
            </p:pic>
          </mc:Fallback>
        </mc:AlternateContent>
        <mc:AlternateContent xmlns:mc="http://schemas.openxmlformats.org/markup-compatibility/2006" xmlns:p14="http://schemas.microsoft.com/office/powerpoint/2010/main">
          <mc:Choice Requires="p14">
            <p:contentPart p14:bwMode="auto" r:id="rId129">
              <p14:nvContentPartPr>
                <p14:cNvPr id="120" name="Ink 119">
                  <a:extLst>
                    <a:ext uri="{FF2B5EF4-FFF2-40B4-BE49-F238E27FC236}">
                      <a16:creationId xmlns:a16="http://schemas.microsoft.com/office/drawing/2014/main" id="{5A82891E-4B4D-4D12-811E-B6098FFECB59}"/>
                    </a:ext>
                  </a:extLst>
                </p14:cNvPr>
                <p14:cNvContentPartPr/>
                <p14:nvPr/>
              </p14:nvContentPartPr>
              <p14:xfrm>
                <a:off x="6207634" y="3491664"/>
                <a:ext cx="33480" cy="165600"/>
              </p14:xfrm>
            </p:contentPart>
          </mc:Choice>
          <mc:Fallback xmlns="">
            <p:pic>
              <p:nvPicPr>
                <p:cNvPr id="120" name="Ink 119">
                  <a:extLst>
                    <a:ext uri="{FF2B5EF4-FFF2-40B4-BE49-F238E27FC236}">
                      <a16:creationId xmlns:a16="http://schemas.microsoft.com/office/drawing/2014/main" id="{5A82891E-4B4D-4D12-811E-B6098FFECB59}"/>
                    </a:ext>
                  </a:extLst>
                </p:cNvPr>
                <p:cNvPicPr/>
                <p:nvPr/>
              </p:nvPicPr>
              <p:blipFill>
                <a:blip r:embed="rId130"/>
                <a:stretch>
                  <a:fillRect/>
                </a:stretch>
              </p:blipFill>
              <p:spPr>
                <a:xfrm>
                  <a:off x="6198634" y="3482664"/>
                  <a:ext cx="51120" cy="183240"/>
                </a:xfrm>
                <a:prstGeom prst="rect">
                  <a:avLst/>
                </a:prstGeom>
              </p:spPr>
            </p:pic>
          </mc:Fallback>
        </mc:AlternateContent>
        <mc:AlternateContent xmlns:mc="http://schemas.openxmlformats.org/markup-compatibility/2006" xmlns:p14="http://schemas.microsoft.com/office/powerpoint/2010/main">
          <mc:Choice Requires="p14">
            <p:contentPart p14:bwMode="auto" r:id="rId131">
              <p14:nvContentPartPr>
                <p14:cNvPr id="121" name="Ink 120">
                  <a:extLst>
                    <a:ext uri="{FF2B5EF4-FFF2-40B4-BE49-F238E27FC236}">
                      <a16:creationId xmlns:a16="http://schemas.microsoft.com/office/drawing/2014/main" id="{EA7BAD7C-7D62-49E9-8D5A-2A1AEDEEE314}"/>
                    </a:ext>
                  </a:extLst>
                </p14:cNvPr>
                <p14:cNvContentPartPr/>
                <p14:nvPr/>
              </p14:nvContentPartPr>
              <p14:xfrm>
                <a:off x="6320314" y="3585264"/>
                <a:ext cx="6120" cy="12600"/>
              </p14:xfrm>
            </p:contentPart>
          </mc:Choice>
          <mc:Fallback xmlns="">
            <p:pic>
              <p:nvPicPr>
                <p:cNvPr id="121" name="Ink 120">
                  <a:extLst>
                    <a:ext uri="{FF2B5EF4-FFF2-40B4-BE49-F238E27FC236}">
                      <a16:creationId xmlns:a16="http://schemas.microsoft.com/office/drawing/2014/main" id="{EA7BAD7C-7D62-49E9-8D5A-2A1AEDEEE314}"/>
                    </a:ext>
                  </a:extLst>
                </p:cNvPr>
                <p:cNvPicPr/>
                <p:nvPr/>
              </p:nvPicPr>
              <p:blipFill>
                <a:blip r:embed="rId132"/>
                <a:stretch>
                  <a:fillRect/>
                </a:stretch>
              </p:blipFill>
              <p:spPr>
                <a:xfrm>
                  <a:off x="6311314" y="3576624"/>
                  <a:ext cx="23760" cy="30240"/>
                </a:xfrm>
                <a:prstGeom prst="rect">
                  <a:avLst/>
                </a:prstGeom>
              </p:spPr>
            </p:pic>
          </mc:Fallback>
        </mc:AlternateContent>
        <mc:AlternateContent xmlns:mc="http://schemas.openxmlformats.org/markup-compatibility/2006" xmlns:p14="http://schemas.microsoft.com/office/powerpoint/2010/main">
          <mc:Choice Requires="p14">
            <p:contentPart p14:bwMode="auto" r:id="rId133">
              <p14:nvContentPartPr>
                <p14:cNvPr id="122" name="Ink 121">
                  <a:extLst>
                    <a:ext uri="{FF2B5EF4-FFF2-40B4-BE49-F238E27FC236}">
                      <a16:creationId xmlns:a16="http://schemas.microsoft.com/office/drawing/2014/main" id="{38E2C436-3449-435B-B2DF-85755BECE4AF}"/>
                    </a:ext>
                  </a:extLst>
                </p14:cNvPr>
                <p14:cNvContentPartPr/>
                <p14:nvPr/>
              </p14:nvContentPartPr>
              <p14:xfrm>
                <a:off x="6403474" y="3501024"/>
                <a:ext cx="176040" cy="108000"/>
              </p14:xfrm>
            </p:contentPart>
          </mc:Choice>
          <mc:Fallback xmlns="">
            <p:pic>
              <p:nvPicPr>
                <p:cNvPr id="122" name="Ink 121">
                  <a:extLst>
                    <a:ext uri="{FF2B5EF4-FFF2-40B4-BE49-F238E27FC236}">
                      <a16:creationId xmlns:a16="http://schemas.microsoft.com/office/drawing/2014/main" id="{38E2C436-3449-435B-B2DF-85755BECE4AF}"/>
                    </a:ext>
                  </a:extLst>
                </p:cNvPr>
                <p:cNvPicPr/>
                <p:nvPr/>
              </p:nvPicPr>
              <p:blipFill>
                <a:blip r:embed="rId134"/>
                <a:stretch>
                  <a:fillRect/>
                </a:stretch>
              </p:blipFill>
              <p:spPr>
                <a:xfrm>
                  <a:off x="6394834" y="3492024"/>
                  <a:ext cx="193680" cy="125640"/>
                </a:xfrm>
                <a:prstGeom prst="rect">
                  <a:avLst/>
                </a:prstGeom>
              </p:spPr>
            </p:pic>
          </mc:Fallback>
        </mc:AlternateContent>
        <mc:AlternateContent xmlns:mc="http://schemas.openxmlformats.org/markup-compatibility/2006" xmlns:p14="http://schemas.microsoft.com/office/powerpoint/2010/main">
          <mc:Choice Requires="p14">
            <p:contentPart p14:bwMode="auto" r:id="rId135">
              <p14:nvContentPartPr>
                <p14:cNvPr id="123" name="Ink 122">
                  <a:extLst>
                    <a:ext uri="{FF2B5EF4-FFF2-40B4-BE49-F238E27FC236}">
                      <a16:creationId xmlns:a16="http://schemas.microsoft.com/office/drawing/2014/main" id="{D11A6C93-E4D0-442A-8CBB-DA616D152006}"/>
                    </a:ext>
                  </a:extLst>
                </p14:cNvPr>
                <p14:cNvContentPartPr/>
                <p14:nvPr/>
              </p14:nvContentPartPr>
              <p14:xfrm>
                <a:off x="6468634" y="3508944"/>
                <a:ext cx="32040" cy="156600"/>
              </p14:xfrm>
            </p:contentPart>
          </mc:Choice>
          <mc:Fallback xmlns="">
            <p:pic>
              <p:nvPicPr>
                <p:cNvPr id="123" name="Ink 122">
                  <a:extLst>
                    <a:ext uri="{FF2B5EF4-FFF2-40B4-BE49-F238E27FC236}">
                      <a16:creationId xmlns:a16="http://schemas.microsoft.com/office/drawing/2014/main" id="{D11A6C93-E4D0-442A-8CBB-DA616D152006}"/>
                    </a:ext>
                  </a:extLst>
                </p:cNvPr>
                <p:cNvPicPr/>
                <p:nvPr/>
              </p:nvPicPr>
              <p:blipFill>
                <a:blip r:embed="rId136"/>
                <a:stretch>
                  <a:fillRect/>
                </a:stretch>
              </p:blipFill>
              <p:spPr>
                <a:xfrm>
                  <a:off x="6459994" y="3500304"/>
                  <a:ext cx="49680" cy="174240"/>
                </a:xfrm>
                <a:prstGeom prst="rect">
                  <a:avLst/>
                </a:prstGeom>
              </p:spPr>
            </p:pic>
          </mc:Fallback>
        </mc:AlternateContent>
        <mc:AlternateContent xmlns:mc="http://schemas.openxmlformats.org/markup-compatibility/2006" xmlns:p14="http://schemas.microsoft.com/office/powerpoint/2010/main">
          <mc:Choice Requires="p14">
            <p:contentPart p14:bwMode="auto" r:id="rId137">
              <p14:nvContentPartPr>
                <p14:cNvPr id="124" name="Ink 123">
                  <a:extLst>
                    <a:ext uri="{FF2B5EF4-FFF2-40B4-BE49-F238E27FC236}">
                      <a16:creationId xmlns:a16="http://schemas.microsoft.com/office/drawing/2014/main" id="{28AB5F77-34E0-4F6E-AD8C-A9DBA5AC0D09}"/>
                    </a:ext>
                  </a:extLst>
                </p14:cNvPr>
                <p14:cNvContentPartPr/>
                <p14:nvPr/>
              </p14:nvContentPartPr>
              <p14:xfrm>
                <a:off x="6617314" y="3499584"/>
                <a:ext cx="138600" cy="219960"/>
              </p14:xfrm>
            </p:contentPart>
          </mc:Choice>
          <mc:Fallback xmlns="">
            <p:pic>
              <p:nvPicPr>
                <p:cNvPr id="124" name="Ink 123">
                  <a:extLst>
                    <a:ext uri="{FF2B5EF4-FFF2-40B4-BE49-F238E27FC236}">
                      <a16:creationId xmlns:a16="http://schemas.microsoft.com/office/drawing/2014/main" id="{28AB5F77-34E0-4F6E-AD8C-A9DBA5AC0D09}"/>
                    </a:ext>
                  </a:extLst>
                </p:cNvPr>
                <p:cNvPicPr/>
                <p:nvPr/>
              </p:nvPicPr>
              <p:blipFill>
                <a:blip r:embed="rId138"/>
                <a:stretch>
                  <a:fillRect/>
                </a:stretch>
              </p:blipFill>
              <p:spPr>
                <a:xfrm>
                  <a:off x="6608674" y="3490584"/>
                  <a:ext cx="156240" cy="237600"/>
                </a:xfrm>
                <a:prstGeom prst="rect">
                  <a:avLst/>
                </a:prstGeom>
              </p:spPr>
            </p:pic>
          </mc:Fallback>
        </mc:AlternateContent>
        <mc:AlternateContent xmlns:mc="http://schemas.openxmlformats.org/markup-compatibility/2006" xmlns:p14="http://schemas.microsoft.com/office/powerpoint/2010/main">
          <mc:Choice Requires="p14">
            <p:contentPart p14:bwMode="auto" r:id="rId139">
              <p14:nvContentPartPr>
                <p14:cNvPr id="125" name="Ink 124">
                  <a:extLst>
                    <a:ext uri="{FF2B5EF4-FFF2-40B4-BE49-F238E27FC236}">
                      <a16:creationId xmlns:a16="http://schemas.microsoft.com/office/drawing/2014/main" id="{4D062161-49A2-43A4-AD7A-E402132B20EF}"/>
                    </a:ext>
                  </a:extLst>
                </p14:cNvPr>
                <p14:cNvContentPartPr/>
                <p14:nvPr/>
              </p14:nvContentPartPr>
              <p14:xfrm>
                <a:off x="5387194" y="3803424"/>
                <a:ext cx="1378440" cy="88920"/>
              </p14:xfrm>
            </p:contentPart>
          </mc:Choice>
          <mc:Fallback xmlns="">
            <p:pic>
              <p:nvPicPr>
                <p:cNvPr id="125" name="Ink 124">
                  <a:extLst>
                    <a:ext uri="{FF2B5EF4-FFF2-40B4-BE49-F238E27FC236}">
                      <a16:creationId xmlns:a16="http://schemas.microsoft.com/office/drawing/2014/main" id="{4D062161-49A2-43A4-AD7A-E402132B20EF}"/>
                    </a:ext>
                  </a:extLst>
                </p:cNvPr>
                <p:cNvPicPr/>
                <p:nvPr/>
              </p:nvPicPr>
              <p:blipFill>
                <a:blip r:embed="rId140"/>
                <a:stretch>
                  <a:fillRect/>
                </a:stretch>
              </p:blipFill>
              <p:spPr>
                <a:xfrm>
                  <a:off x="5378554" y="3794784"/>
                  <a:ext cx="1396080" cy="106560"/>
                </a:xfrm>
                <a:prstGeom prst="rect">
                  <a:avLst/>
                </a:prstGeom>
              </p:spPr>
            </p:pic>
          </mc:Fallback>
        </mc:AlternateContent>
        <mc:AlternateContent xmlns:mc="http://schemas.openxmlformats.org/markup-compatibility/2006" xmlns:p14="http://schemas.microsoft.com/office/powerpoint/2010/main">
          <mc:Choice Requires="p14">
            <p:contentPart p14:bwMode="auto" r:id="rId141">
              <p14:nvContentPartPr>
                <p14:cNvPr id="131" name="Ink 130">
                  <a:extLst>
                    <a:ext uri="{FF2B5EF4-FFF2-40B4-BE49-F238E27FC236}">
                      <a16:creationId xmlns:a16="http://schemas.microsoft.com/office/drawing/2014/main" id="{91DA4D7C-D4DA-4199-963F-332B7762CD72}"/>
                    </a:ext>
                  </a:extLst>
                </p14:cNvPr>
                <p14:cNvContentPartPr/>
                <p14:nvPr/>
              </p14:nvContentPartPr>
              <p14:xfrm>
                <a:off x="6931594" y="3786144"/>
                <a:ext cx="145440" cy="115920"/>
              </p14:xfrm>
            </p:contentPart>
          </mc:Choice>
          <mc:Fallback xmlns="">
            <p:pic>
              <p:nvPicPr>
                <p:cNvPr id="131" name="Ink 130">
                  <a:extLst>
                    <a:ext uri="{FF2B5EF4-FFF2-40B4-BE49-F238E27FC236}">
                      <a16:creationId xmlns:a16="http://schemas.microsoft.com/office/drawing/2014/main" id="{91DA4D7C-D4DA-4199-963F-332B7762CD72}"/>
                    </a:ext>
                  </a:extLst>
                </p:cNvPr>
                <p:cNvPicPr/>
                <p:nvPr/>
              </p:nvPicPr>
              <p:blipFill>
                <a:blip r:embed="rId142"/>
                <a:stretch>
                  <a:fillRect/>
                </a:stretch>
              </p:blipFill>
              <p:spPr>
                <a:xfrm>
                  <a:off x="6922954" y="3777144"/>
                  <a:ext cx="163080" cy="133560"/>
                </a:xfrm>
                <a:prstGeom prst="rect">
                  <a:avLst/>
                </a:prstGeom>
              </p:spPr>
            </p:pic>
          </mc:Fallback>
        </mc:AlternateContent>
        <mc:AlternateContent xmlns:mc="http://schemas.openxmlformats.org/markup-compatibility/2006" xmlns:p14="http://schemas.microsoft.com/office/powerpoint/2010/main">
          <mc:Choice Requires="p14">
            <p:contentPart p14:bwMode="auto" r:id="rId143">
              <p14:nvContentPartPr>
                <p14:cNvPr id="132" name="Ink 131">
                  <a:extLst>
                    <a:ext uri="{FF2B5EF4-FFF2-40B4-BE49-F238E27FC236}">
                      <a16:creationId xmlns:a16="http://schemas.microsoft.com/office/drawing/2014/main" id="{B60E5B7A-A458-4DD9-B771-F97458387430}"/>
                    </a:ext>
                  </a:extLst>
                </p14:cNvPr>
                <p14:cNvContentPartPr/>
                <p14:nvPr/>
              </p14:nvContentPartPr>
              <p14:xfrm>
                <a:off x="6896674" y="3807744"/>
                <a:ext cx="245520" cy="87480"/>
              </p14:xfrm>
            </p:contentPart>
          </mc:Choice>
          <mc:Fallback xmlns="">
            <p:pic>
              <p:nvPicPr>
                <p:cNvPr id="132" name="Ink 131">
                  <a:extLst>
                    <a:ext uri="{FF2B5EF4-FFF2-40B4-BE49-F238E27FC236}">
                      <a16:creationId xmlns:a16="http://schemas.microsoft.com/office/drawing/2014/main" id="{B60E5B7A-A458-4DD9-B771-F97458387430}"/>
                    </a:ext>
                  </a:extLst>
                </p:cNvPr>
                <p:cNvPicPr/>
                <p:nvPr/>
              </p:nvPicPr>
              <p:blipFill>
                <a:blip r:embed="rId144"/>
                <a:stretch>
                  <a:fillRect/>
                </a:stretch>
              </p:blipFill>
              <p:spPr>
                <a:xfrm>
                  <a:off x="6887674" y="3799104"/>
                  <a:ext cx="263160" cy="105120"/>
                </a:xfrm>
                <a:prstGeom prst="rect">
                  <a:avLst/>
                </a:prstGeom>
              </p:spPr>
            </p:pic>
          </mc:Fallback>
        </mc:AlternateContent>
      </p:grpSp>
      <p:grpSp>
        <p:nvGrpSpPr>
          <p:cNvPr id="135" name="Group 134">
            <a:extLst>
              <a:ext uri="{FF2B5EF4-FFF2-40B4-BE49-F238E27FC236}">
                <a16:creationId xmlns:a16="http://schemas.microsoft.com/office/drawing/2014/main" id="{FE22DFCC-55BD-450C-AA34-5B9F4D2FEE38}"/>
              </a:ext>
            </a:extLst>
          </p:cNvPr>
          <p:cNvGrpSpPr/>
          <p:nvPr/>
        </p:nvGrpSpPr>
        <p:grpSpPr>
          <a:xfrm>
            <a:off x="7415074" y="3655104"/>
            <a:ext cx="564840" cy="181800"/>
            <a:chOff x="7415074" y="3655104"/>
            <a:chExt cx="564840" cy="181800"/>
          </a:xfrm>
        </p:grpSpPr>
        <mc:AlternateContent xmlns:mc="http://schemas.openxmlformats.org/markup-compatibility/2006" xmlns:p14="http://schemas.microsoft.com/office/powerpoint/2010/main">
          <mc:Choice Requires="p14">
            <p:contentPart p14:bwMode="auto" r:id="rId145">
              <p14:nvContentPartPr>
                <p14:cNvPr id="133" name="Ink 132">
                  <a:extLst>
                    <a:ext uri="{FF2B5EF4-FFF2-40B4-BE49-F238E27FC236}">
                      <a16:creationId xmlns:a16="http://schemas.microsoft.com/office/drawing/2014/main" id="{0F7BB819-48EA-4910-8FA8-538F2A5FCF47}"/>
                    </a:ext>
                  </a:extLst>
                </p14:cNvPr>
                <p14:cNvContentPartPr/>
                <p14:nvPr/>
              </p14:nvContentPartPr>
              <p14:xfrm>
                <a:off x="7415074" y="3655104"/>
                <a:ext cx="40680" cy="181800"/>
              </p14:xfrm>
            </p:contentPart>
          </mc:Choice>
          <mc:Fallback xmlns="">
            <p:pic>
              <p:nvPicPr>
                <p:cNvPr id="133" name="Ink 132">
                  <a:extLst>
                    <a:ext uri="{FF2B5EF4-FFF2-40B4-BE49-F238E27FC236}">
                      <a16:creationId xmlns:a16="http://schemas.microsoft.com/office/drawing/2014/main" id="{0F7BB819-48EA-4910-8FA8-538F2A5FCF47}"/>
                    </a:ext>
                  </a:extLst>
                </p:cNvPr>
                <p:cNvPicPr/>
                <p:nvPr/>
              </p:nvPicPr>
              <p:blipFill>
                <a:blip r:embed="rId146"/>
                <a:stretch>
                  <a:fillRect/>
                </a:stretch>
              </p:blipFill>
              <p:spPr>
                <a:xfrm>
                  <a:off x="7406074" y="3646464"/>
                  <a:ext cx="58320" cy="199440"/>
                </a:xfrm>
                <a:prstGeom prst="rect">
                  <a:avLst/>
                </a:prstGeom>
              </p:spPr>
            </p:pic>
          </mc:Fallback>
        </mc:AlternateContent>
        <mc:AlternateContent xmlns:mc="http://schemas.openxmlformats.org/markup-compatibility/2006" xmlns:p14="http://schemas.microsoft.com/office/powerpoint/2010/main">
          <mc:Choice Requires="p14">
            <p:contentPart p14:bwMode="auto" r:id="rId147">
              <p14:nvContentPartPr>
                <p14:cNvPr id="134" name="Ink 133">
                  <a:extLst>
                    <a:ext uri="{FF2B5EF4-FFF2-40B4-BE49-F238E27FC236}">
                      <a16:creationId xmlns:a16="http://schemas.microsoft.com/office/drawing/2014/main" id="{63C5D598-8141-4681-8581-2ED94F94321B}"/>
                    </a:ext>
                  </a:extLst>
                </p14:cNvPr>
                <p14:cNvContentPartPr/>
                <p14:nvPr/>
              </p14:nvContentPartPr>
              <p14:xfrm>
                <a:off x="7557634" y="3672024"/>
                <a:ext cx="422280" cy="131760"/>
              </p14:xfrm>
            </p:contentPart>
          </mc:Choice>
          <mc:Fallback xmlns="">
            <p:pic>
              <p:nvPicPr>
                <p:cNvPr id="134" name="Ink 133">
                  <a:extLst>
                    <a:ext uri="{FF2B5EF4-FFF2-40B4-BE49-F238E27FC236}">
                      <a16:creationId xmlns:a16="http://schemas.microsoft.com/office/drawing/2014/main" id="{63C5D598-8141-4681-8581-2ED94F94321B}"/>
                    </a:ext>
                  </a:extLst>
                </p:cNvPr>
                <p:cNvPicPr/>
                <p:nvPr/>
              </p:nvPicPr>
              <p:blipFill>
                <a:blip r:embed="rId148"/>
                <a:stretch>
                  <a:fillRect/>
                </a:stretch>
              </p:blipFill>
              <p:spPr>
                <a:xfrm>
                  <a:off x="7548634" y="3663024"/>
                  <a:ext cx="439920" cy="1494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49">
            <p14:nvContentPartPr>
              <p14:cNvPr id="138" name="Ink 137">
                <a:extLst>
                  <a:ext uri="{FF2B5EF4-FFF2-40B4-BE49-F238E27FC236}">
                    <a16:creationId xmlns:a16="http://schemas.microsoft.com/office/drawing/2014/main" id="{F4F0E62B-F4DA-4E09-8B6B-A1340C08A0A7}"/>
                  </a:ext>
                </a:extLst>
              </p14:cNvPr>
              <p14:cNvContentPartPr/>
              <p14:nvPr/>
            </p14:nvContentPartPr>
            <p14:xfrm>
              <a:off x="4886074" y="3855624"/>
              <a:ext cx="102600" cy="10440"/>
            </p14:xfrm>
          </p:contentPart>
        </mc:Choice>
        <mc:Fallback xmlns="">
          <p:pic>
            <p:nvPicPr>
              <p:cNvPr id="138" name="Ink 137">
                <a:extLst>
                  <a:ext uri="{FF2B5EF4-FFF2-40B4-BE49-F238E27FC236}">
                    <a16:creationId xmlns:a16="http://schemas.microsoft.com/office/drawing/2014/main" id="{F4F0E62B-F4DA-4E09-8B6B-A1340C08A0A7}"/>
                  </a:ext>
                </a:extLst>
              </p:cNvPr>
              <p:cNvPicPr/>
              <p:nvPr/>
            </p:nvPicPr>
            <p:blipFill>
              <a:blip r:embed="rId150"/>
              <a:stretch>
                <a:fillRect/>
              </a:stretch>
            </p:blipFill>
            <p:spPr>
              <a:xfrm>
                <a:off x="4877074" y="3846624"/>
                <a:ext cx="120240" cy="28080"/>
              </a:xfrm>
              <a:prstGeom prst="rect">
                <a:avLst/>
              </a:prstGeom>
            </p:spPr>
          </p:pic>
        </mc:Fallback>
      </mc:AlternateContent>
      <p:grpSp>
        <p:nvGrpSpPr>
          <p:cNvPr id="141" name="Group 140">
            <a:extLst>
              <a:ext uri="{FF2B5EF4-FFF2-40B4-BE49-F238E27FC236}">
                <a16:creationId xmlns:a16="http://schemas.microsoft.com/office/drawing/2014/main" id="{8C792FE7-90E6-4FA5-BB37-53AC2CB23E47}"/>
              </a:ext>
            </a:extLst>
          </p:cNvPr>
          <p:cNvGrpSpPr/>
          <p:nvPr/>
        </p:nvGrpSpPr>
        <p:grpSpPr>
          <a:xfrm>
            <a:off x="4878154" y="3952104"/>
            <a:ext cx="115200" cy="16920"/>
            <a:chOff x="4878154" y="3952104"/>
            <a:chExt cx="115200" cy="16920"/>
          </a:xfrm>
        </p:grpSpPr>
        <mc:AlternateContent xmlns:mc="http://schemas.openxmlformats.org/markup-compatibility/2006" xmlns:p14="http://schemas.microsoft.com/office/powerpoint/2010/main">
          <mc:Choice Requires="p14">
            <p:contentPart p14:bwMode="auto" r:id="rId151">
              <p14:nvContentPartPr>
                <p14:cNvPr id="139" name="Ink 138">
                  <a:extLst>
                    <a:ext uri="{FF2B5EF4-FFF2-40B4-BE49-F238E27FC236}">
                      <a16:creationId xmlns:a16="http://schemas.microsoft.com/office/drawing/2014/main" id="{DE4AE240-6177-4859-A156-1C29F38711A3}"/>
                    </a:ext>
                  </a:extLst>
                </p14:cNvPr>
                <p14:cNvContentPartPr/>
                <p14:nvPr/>
              </p14:nvContentPartPr>
              <p14:xfrm>
                <a:off x="4883914" y="3955344"/>
                <a:ext cx="360" cy="360"/>
              </p14:xfrm>
            </p:contentPart>
          </mc:Choice>
          <mc:Fallback xmlns="">
            <p:pic>
              <p:nvPicPr>
                <p:cNvPr id="139" name="Ink 138">
                  <a:extLst>
                    <a:ext uri="{FF2B5EF4-FFF2-40B4-BE49-F238E27FC236}">
                      <a16:creationId xmlns:a16="http://schemas.microsoft.com/office/drawing/2014/main" id="{DE4AE240-6177-4859-A156-1C29F38711A3}"/>
                    </a:ext>
                  </a:extLst>
                </p:cNvPr>
                <p:cNvPicPr/>
                <p:nvPr/>
              </p:nvPicPr>
              <p:blipFill>
                <a:blip r:embed="rId44"/>
                <a:stretch>
                  <a:fillRect/>
                </a:stretch>
              </p:blipFill>
              <p:spPr>
                <a:xfrm>
                  <a:off x="4875274" y="3946704"/>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52">
              <p14:nvContentPartPr>
                <p14:cNvPr id="140" name="Ink 139">
                  <a:extLst>
                    <a:ext uri="{FF2B5EF4-FFF2-40B4-BE49-F238E27FC236}">
                      <a16:creationId xmlns:a16="http://schemas.microsoft.com/office/drawing/2014/main" id="{B2DFA0D3-2B7D-46BE-A440-61D4FAA20067}"/>
                    </a:ext>
                  </a:extLst>
                </p14:cNvPr>
                <p14:cNvContentPartPr/>
                <p14:nvPr/>
              </p14:nvContentPartPr>
              <p14:xfrm>
                <a:off x="4878154" y="3952104"/>
                <a:ext cx="115200" cy="16920"/>
              </p14:xfrm>
            </p:contentPart>
          </mc:Choice>
          <mc:Fallback xmlns="">
            <p:pic>
              <p:nvPicPr>
                <p:cNvPr id="140" name="Ink 139">
                  <a:extLst>
                    <a:ext uri="{FF2B5EF4-FFF2-40B4-BE49-F238E27FC236}">
                      <a16:creationId xmlns:a16="http://schemas.microsoft.com/office/drawing/2014/main" id="{B2DFA0D3-2B7D-46BE-A440-61D4FAA20067}"/>
                    </a:ext>
                  </a:extLst>
                </p:cNvPr>
                <p:cNvPicPr/>
                <p:nvPr/>
              </p:nvPicPr>
              <p:blipFill>
                <a:blip r:embed="rId153"/>
                <a:stretch>
                  <a:fillRect/>
                </a:stretch>
              </p:blipFill>
              <p:spPr>
                <a:xfrm>
                  <a:off x="4869154" y="3943464"/>
                  <a:ext cx="132840" cy="34560"/>
                </a:xfrm>
                <a:prstGeom prst="rect">
                  <a:avLst/>
                </a:prstGeom>
              </p:spPr>
            </p:pic>
          </mc:Fallback>
        </mc:AlternateContent>
      </p:grpSp>
      <p:grpSp>
        <p:nvGrpSpPr>
          <p:cNvPr id="154" name="Group 153">
            <a:extLst>
              <a:ext uri="{FF2B5EF4-FFF2-40B4-BE49-F238E27FC236}">
                <a16:creationId xmlns:a16="http://schemas.microsoft.com/office/drawing/2014/main" id="{3E0D5135-1E63-46DA-93EB-3F1203202F2E}"/>
              </a:ext>
            </a:extLst>
          </p:cNvPr>
          <p:cNvGrpSpPr/>
          <p:nvPr/>
        </p:nvGrpSpPr>
        <p:grpSpPr>
          <a:xfrm>
            <a:off x="5576914" y="4393104"/>
            <a:ext cx="894240" cy="313920"/>
            <a:chOff x="5576914" y="4393104"/>
            <a:chExt cx="894240" cy="313920"/>
          </a:xfrm>
        </p:grpSpPr>
        <mc:AlternateContent xmlns:mc="http://schemas.openxmlformats.org/markup-compatibility/2006" xmlns:p14="http://schemas.microsoft.com/office/powerpoint/2010/main">
          <mc:Choice Requires="p14">
            <p:contentPart p14:bwMode="auto" r:id="rId154">
              <p14:nvContentPartPr>
                <p14:cNvPr id="142" name="Ink 141">
                  <a:extLst>
                    <a:ext uri="{FF2B5EF4-FFF2-40B4-BE49-F238E27FC236}">
                      <a16:creationId xmlns:a16="http://schemas.microsoft.com/office/drawing/2014/main" id="{7D4FF8CF-970B-41D7-BAEA-4C6CDBA3B58E}"/>
                    </a:ext>
                  </a:extLst>
                </p14:cNvPr>
                <p14:cNvContentPartPr/>
                <p14:nvPr/>
              </p14:nvContentPartPr>
              <p14:xfrm>
                <a:off x="5576914" y="4556184"/>
                <a:ext cx="165600" cy="14760"/>
              </p14:xfrm>
            </p:contentPart>
          </mc:Choice>
          <mc:Fallback xmlns="">
            <p:pic>
              <p:nvPicPr>
                <p:cNvPr id="142" name="Ink 141">
                  <a:extLst>
                    <a:ext uri="{FF2B5EF4-FFF2-40B4-BE49-F238E27FC236}">
                      <a16:creationId xmlns:a16="http://schemas.microsoft.com/office/drawing/2014/main" id="{7D4FF8CF-970B-41D7-BAEA-4C6CDBA3B58E}"/>
                    </a:ext>
                  </a:extLst>
                </p:cNvPr>
                <p:cNvPicPr/>
                <p:nvPr/>
              </p:nvPicPr>
              <p:blipFill>
                <a:blip r:embed="rId155"/>
                <a:stretch>
                  <a:fillRect/>
                </a:stretch>
              </p:blipFill>
              <p:spPr>
                <a:xfrm>
                  <a:off x="5568274" y="4547184"/>
                  <a:ext cx="183240" cy="32400"/>
                </a:xfrm>
                <a:prstGeom prst="rect">
                  <a:avLst/>
                </a:prstGeom>
              </p:spPr>
            </p:pic>
          </mc:Fallback>
        </mc:AlternateContent>
        <mc:AlternateContent xmlns:mc="http://schemas.openxmlformats.org/markup-compatibility/2006" xmlns:p14="http://schemas.microsoft.com/office/powerpoint/2010/main">
          <mc:Choice Requires="p14">
            <p:contentPart p14:bwMode="auto" r:id="rId156">
              <p14:nvContentPartPr>
                <p14:cNvPr id="143" name="Ink 142">
                  <a:extLst>
                    <a:ext uri="{FF2B5EF4-FFF2-40B4-BE49-F238E27FC236}">
                      <a16:creationId xmlns:a16="http://schemas.microsoft.com/office/drawing/2014/main" id="{0C8B7D68-42A9-48A4-BF25-63F8127CFA62}"/>
                    </a:ext>
                  </a:extLst>
                </p14:cNvPr>
                <p14:cNvContentPartPr/>
                <p14:nvPr/>
              </p14:nvContentPartPr>
              <p14:xfrm>
                <a:off x="5841874" y="4432704"/>
                <a:ext cx="124560" cy="105480"/>
              </p14:xfrm>
            </p:contentPart>
          </mc:Choice>
          <mc:Fallback xmlns="">
            <p:pic>
              <p:nvPicPr>
                <p:cNvPr id="143" name="Ink 142">
                  <a:extLst>
                    <a:ext uri="{FF2B5EF4-FFF2-40B4-BE49-F238E27FC236}">
                      <a16:creationId xmlns:a16="http://schemas.microsoft.com/office/drawing/2014/main" id="{0C8B7D68-42A9-48A4-BF25-63F8127CFA62}"/>
                    </a:ext>
                  </a:extLst>
                </p:cNvPr>
                <p:cNvPicPr/>
                <p:nvPr/>
              </p:nvPicPr>
              <p:blipFill>
                <a:blip r:embed="rId157"/>
                <a:stretch>
                  <a:fillRect/>
                </a:stretch>
              </p:blipFill>
              <p:spPr>
                <a:xfrm>
                  <a:off x="5833234" y="4423704"/>
                  <a:ext cx="142200" cy="123120"/>
                </a:xfrm>
                <a:prstGeom prst="rect">
                  <a:avLst/>
                </a:prstGeom>
              </p:spPr>
            </p:pic>
          </mc:Fallback>
        </mc:AlternateContent>
        <mc:AlternateContent xmlns:mc="http://schemas.openxmlformats.org/markup-compatibility/2006" xmlns:p14="http://schemas.microsoft.com/office/powerpoint/2010/main">
          <mc:Choice Requires="p14">
            <p:contentPart p14:bwMode="auto" r:id="rId158">
              <p14:nvContentPartPr>
                <p14:cNvPr id="144" name="Ink 143">
                  <a:extLst>
                    <a:ext uri="{FF2B5EF4-FFF2-40B4-BE49-F238E27FC236}">
                      <a16:creationId xmlns:a16="http://schemas.microsoft.com/office/drawing/2014/main" id="{6014B669-6C01-4737-B851-DF54DE35C3E2}"/>
                    </a:ext>
                  </a:extLst>
                </p14:cNvPr>
                <p14:cNvContentPartPr/>
                <p14:nvPr/>
              </p14:nvContentPartPr>
              <p14:xfrm>
                <a:off x="6048154" y="4488864"/>
                <a:ext cx="15120" cy="2880"/>
              </p14:xfrm>
            </p:contentPart>
          </mc:Choice>
          <mc:Fallback xmlns="">
            <p:pic>
              <p:nvPicPr>
                <p:cNvPr id="144" name="Ink 143">
                  <a:extLst>
                    <a:ext uri="{FF2B5EF4-FFF2-40B4-BE49-F238E27FC236}">
                      <a16:creationId xmlns:a16="http://schemas.microsoft.com/office/drawing/2014/main" id="{6014B669-6C01-4737-B851-DF54DE35C3E2}"/>
                    </a:ext>
                  </a:extLst>
                </p:cNvPr>
                <p:cNvPicPr/>
                <p:nvPr/>
              </p:nvPicPr>
              <p:blipFill>
                <a:blip r:embed="rId159"/>
                <a:stretch>
                  <a:fillRect/>
                </a:stretch>
              </p:blipFill>
              <p:spPr>
                <a:xfrm>
                  <a:off x="6039154" y="4479864"/>
                  <a:ext cx="32760" cy="20520"/>
                </a:xfrm>
                <a:prstGeom prst="rect">
                  <a:avLst/>
                </a:prstGeom>
              </p:spPr>
            </p:pic>
          </mc:Fallback>
        </mc:AlternateContent>
        <mc:AlternateContent xmlns:mc="http://schemas.openxmlformats.org/markup-compatibility/2006" xmlns:p14="http://schemas.microsoft.com/office/powerpoint/2010/main">
          <mc:Choice Requires="p14">
            <p:contentPart p14:bwMode="auto" r:id="rId160">
              <p14:nvContentPartPr>
                <p14:cNvPr id="145" name="Ink 144">
                  <a:extLst>
                    <a:ext uri="{FF2B5EF4-FFF2-40B4-BE49-F238E27FC236}">
                      <a16:creationId xmlns:a16="http://schemas.microsoft.com/office/drawing/2014/main" id="{B1FF6138-65E7-4766-8904-0613012DD6F3}"/>
                    </a:ext>
                  </a:extLst>
                </p14:cNvPr>
                <p14:cNvContentPartPr/>
                <p14:nvPr/>
              </p14:nvContentPartPr>
              <p14:xfrm>
                <a:off x="6091714" y="4395984"/>
                <a:ext cx="120240" cy="137520"/>
              </p14:xfrm>
            </p:contentPart>
          </mc:Choice>
          <mc:Fallback xmlns="">
            <p:pic>
              <p:nvPicPr>
                <p:cNvPr id="145" name="Ink 144">
                  <a:extLst>
                    <a:ext uri="{FF2B5EF4-FFF2-40B4-BE49-F238E27FC236}">
                      <a16:creationId xmlns:a16="http://schemas.microsoft.com/office/drawing/2014/main" id="{B1FF6138-65E7-4766-8904-0613012DD6F3}"/>
                    </a:ext>
                  </a:extLst>
                </p:cNvPr>
                <p:cNvPicPr/>
                <p:nvPr/>
              </p:nvPicPr>
              <p:blipFill>
                <a:blip r:embed="rId161"/>
                <a:stretch>
                  <a:fillRect/>
                </a:stretch>
              </p:blipFill>
              <p:spPr>
                <a:xfrm>
                  <a:off x="6082714" y="4387344"/>
                  <a:ext cx="137880" cy="155160"/>
                </a:xfrm>
                <a:prstGeom prst="rect">
                  <a:avLst/>
                </a:prstGeom>
              </p:spPr>
            </p:pic>
          </mc:Fallback>
        </mc:AlternateContent>
        <mc:AlternateContent xmlns:mc="http://schemas.openxmlformats.org/markup-compatibility/2006" xmlns:p14="http://schemas.microsoft.com/office/powerpoint/2010/main">
          <mc:Choice Requires="p14">
            <p:contentPart p14:bwMode="auto" r:id="rId162">
              <p14:nvContentPartPr>
                <p14:cNvPr id="146" name="Ink 145">
                  <a:extLst>
                    <a:ext uri="{FF2B5EF4-FFF2-40B4-BE49-F238E27FC236}">
                      <a16:creationId xmlns:a16="http://schemas.microsoft.com/office/drawing/2014/main" id="{E3479F79-CA20-4ABC-B4DD-46476F58E57D}"/>
                    </a:ext>
                  </a:extLst>
                </p14:cNvPr>
                <p14:cNvContentPartPr/>
                <p14:nvPr/>
              </p14:nvContentPartPr>
              <p14:xfrm>
                <a:off x="6257674" y="4393104"/>
                <a:ext cx="138240" cy="175680"/>
              </p14:xfrm>
            </p:contentPart>
          </mc:Choice>
          <mc:Fallback xmlns="">
            <p:pic>
              <p:nvPicPr>
                <p:cNvPr id="146" name="Ink 145">
                  <a:extLst>
                    <a:ext uri="{FF2B5EF4-FFF2-40B4-BE49-F238E27FC236}">
                      <a16:creationId xmlns:a16="http://schemas.microsoft.com/office/drawing/2014/main" id="{E3479F79-CA20-4ABC-B4DD-46476F58E57D}"/>
                    </a:ext>
                  </a:extLst>
                </p:cNvPr>
                <p:cNvPicPr/>
                <p:nvPr/>
              </p:nvPicPr>
              <p:blipFill>
                <a:blip r:embed="rId163"/>
                <a:stretch>
                  <a:fillRect/>
                </a:stretch>
              </p:blipFill>
              <p:spPr>
                <a:xfrm>
                  <a:off x="6249034" y="4384104"/>
                  <a:ext cx="155880" cy="193320"/>
                </a:xfrm>
                <a:prstGeom prst="rect">
                  <a:avLst/>
                </a:prstGeom>
              </p:spPr>
            </p:pic>
          </mc:Fallback>
        </mc:AlternateContent>
        <mc:AlternateContent xmlns:mc="http://schemas.openxmlformats.org/markup-compatibility/2006" xmlns:p14="http://schemas.microsoft.com/office/powerpoint/2010/main">
          <mc:Choice Requires="p14">
            <p:contentPart p14:bwMode="auto" r:id="rId164">
              <p14:nvContentPartPr>
                <p14:cNvPr id="147" name="Ink 146">
                  <a:extLst>
                    <a:ext uri="{FF2B5EF4-FFF2-40B4-BE49-F238E27FC236}">
                      <a16:creationId xmlns:a16="http://schemas.microsoft.com/office/drawing/2014/main" id="{0DB432F8-9867-475E-AFA5-93CF314FF4A4}"/>
                    </a:ext>
                  </a:extLst>
                </p14:cNvPr>
                <p14:cNvContentPartPr/>
                <p14:nvPr/>
              </p14:nvContentPartPr>
              <p14:xfrm>
                <a:off x="5825674" y="4639704"/>
                <a:ext cx="645480" cy="67320"/>
              </p14:xfrm>
            </p:contentPart>
          </mc:Choice>
          <mc:Fallback xmlns="">
            <p:pic>
              <p:nvPicPr>
                <p:cNvPr id="147" name="Ink 146">
                  <a:extLst>
                    <a:ext uri="{FF2B5EF4-FFF2-40B4-BE49-F238E27FC236}">
                      <a16:creationId xmlns:a16="http://schemas.microsoft.com/office/drawing/2014/main" id="{0DB432F8-9867-475E-AFA5-93CF314FF4A4}"/>
                    </a:ext>
                  </a:extLst>
                </p:cNvPr>
                <p:cNvPicPr/>
                <p:nvPr/>
              </p:nvPicPr>
              <p:blipFill>
                <a:blip r:embed="rId165"/>
                <a:stretch>
                  <a:fillRect/>
                </a:stretch>
              </p:blipFill>
              <p:spPr>
                <a:xfrm>
                  <a:off x="5816674" y="4630704"/>
                  <a:ext cx="663120" cy="84960"/>
                </a:xfrm>
                <a:prstGeom prst="rect">
                  <a:avLst/>
                </a:prstGeom>
              </p:spPr>
            </p:pic>
          </mc:Fallback>
        </mc:AlternateContent>
      </p:grpSp>
      <p:grpSp>
        <p:nvGrpSpPr>
          <p:cNvPr id="157" name="Group 156">
            <a:extLst>
              <a:ext uri="{FF2B5EF4-FFF2-40B4-BE49-F238E27FC236}">
                <a16:creationId xmlns:a16="http://schemas.microsoft.com/office/drawing/2014/main" id="{9E349BF0-D102-44A8-BCB4-0ACBEB3D5369}"/>
              </a:ext>
            </a:extLst>
          </p:cNvPr>
          <p:cNvGrpSpPr/>
          <p:nvPr/>
        </p:nvGrpSpPr>
        <p:grpSpPr>
          <a:xfrm>
            <a:off x="6687874" y="4472664"/>
            <a:ext cx="131040" cy="125640"/>
            <a:chOff x="6687874" y="4472664"/>
            <a:chExt cx="131040" cy="125640"/>
          </a:xfrm>
        </p:grpSpPr>
        <mc:AlternateContent xmlns:mc="http://schemas.openxmlformats.org/markup-compatibility/2006" xmlns:p14="http://schemas.microsoft.com/office/powerpoint/2010/main">
          <mc:Choice Requires="p14">
            <p:contentPart p14:bwMode="auto" r:id="rId166">
              <p14:nvContentPartPr>
                <p14:cNvPr id="155" name="Ink 154">
                  <a:extLst>
                    <a:ext uri="{FF2B5EF4-FFF2-40B4-BE49-F238E27FC236}">
                      <a16:creationId xmlns:a16="http://schemas.microsoft.com/office/drawing/2014/main" id="{3A348AF1-ED1D-46D2-B748-9DBA0139EF7E}"/>
                    </a:ext>
                  </a:extLst>
                </p14:cNvPr>
                <p14:cNvContentPartPr/>
                <p14:nvPr/>
              </p14:nvContentPartPr>
              <p14:xfrm>
                <a:off x="6687874" y="4478424"/>
                <a:ext cx="131040" cy="105120"/>
              </p14:xfrm>
            </p:contentPart>
          </mc:Choice>
          <mc:Fallback xmlns="">
            <p:pic>
              <p:nvPicPr>
                <p:cNvPr id="155" name="Ink 154">
                  <a:extLst>
                    <a:ext uri="{FF2B5EF4-FFF2-40B4-BE49-F238E27FC236}">
                      <a16:creationId xmlns:a16="http://schemas.microsoft.com/office/drawing/2014/main" id="{3A348AF1-ED1D-46D2-B748-9DBA0139EF7E}"/>
                    </a:ext>
                  </a:extLst>
                </p:cNvPr>
                <p:cNvPicPr/>
                <p:nvPr/>
              </p:nvPicPr>
              <p:blipFill>
                <a:blip r:embed="rId167"/>
                <a:stretch>
                  <a:fillRect/>
                </a:stretch>
              </p:blipFill>
              <p:spPr>
                <a:xfrm>
                  <a:off x="6679234" y="4469784"/>
                  <a:ext cx="148680" cy="122760"/>
                </a:xfrm>
                <a:prstGeom prst="rect">
                  <a:avLst/>
                </a:prstGeom>
              </p:spPr>
            </p:pic>
          </mc:Fallback>
        </mc:AlternateContent>
        <mc:AlternateContent xmlns:mc="http://schemas.openxmlformats.org/markup-compatibility/2006" xmlns:p14="http://schemas.microsoft.com/office/powerpoint/2010/main">
          <mc:Choice Requires="p14">
            <p:contentPart p14:bwMode="auto" r:id="rId168">
              <p14:nvContentPartPr>
                <p14:cNvPr id="156" name="Ink 155">
                  <a:extLst>
                    <a:ext uri="{FF2B5EF4-FFF2-40B4-BE49-F238E27FC236}">
                      <a16:creationId xmlns:a16="http://schemas.microsoft.com/office/drawing/2014/main" id="{5C6B64C9-554C-49FE-B684-3196441D96CA}"/>
                    </a:ext>
                  </a:extLst>
                </p14:cNvPr>
                <p14:cNvContentPartPr/>
                <p14:nvPr/>
              </p14:nvContentPartPr>
              <p14:xfrm>
                <a:off x="6692194" y="4472664"/>
                <a:ext cx="100800" cy="125640"/>
              </p14:xfrm>
            </p:contentPart>
          </mc:Choice>
          <mc:Fallback xmlns="">
            <p:pic>
              <p:nvPicPr>
                <p:cNvPr id="156" name="Ink 155">
                  <a:extLst>
                    <a:ext uri="{FF2B5EF4-FFF2-40B4-BE49-F238E27FC236}">
                      <a16:creationId xmlns:a16="http://schemas.microsoft.com/office/drawing/2014/main" id="{5C6B64C9-554C-49FE-B684-3196441D96CA}"/>
                    </a:ext>
                  </a:extLst>
                </p:cNvPr>
                <p:cNvPicPr/>
                <p:nvPr/>
              </p:nvPicPr>
              <p:blipFill>
                <a:blip r:embed="rId169"/>
                <a:stretch>
                  <a:fillRect/>
                </a:stretch>
              </p:blipFill>
              <p:spPr>
                <a:xfrm>
                  <a:off x="6683194" y="4464024"/>
                  <a:ext cx="118440" cy="143280"/>
                </a:xfrm>
                <a:prstGeom prst="rect">
                  <a:avLst/>
                </a:prstGeom>
              </p:spPr>
            </p:pic>
          </mc:Fallback>
        </mc:AlternateContent>
      </p:grpSp>
      <p:grpSp>
        <p:nvGrpSpPr>
          <p:cNvPr id="161" name="Group 160">
            <a:extLst>
              <a:ext uri="{FF2B5EF4-FFF2-40B4-BE49-F238E27FC236}">
                <a16:creationId xmlns:a16="http://schemas.microsoft.com/office/drawing/2014/main" id="{163A5F64-DAF3-4E5D-BC69-8DF6BF022263}"/>
              </a:ext>
            </a:extLst>
          </p:cNvPr>
          <p:cNvGrpSpPr/>
          <p:nvPr/>
        </p:nvGrpSpPr>
        <p:grpSpPr>
          <a:xfrm>
            <a:off x="7061194" y="4368264"/>
            <a:ext cx="411120" cy="195120"/>
            <a:chOff x="7061194" y="4368264"/>
            <a:chExt cx="411120" cy="195120"/>
          </a:xfrm>
        </p:grpSpPr>
        <mc:AlternateContent xmlns:mc="http://schemas.openxmlformats.org/markup-compatibility/2006" xmlns:p14="http://schemas.microsoft.com/office/powerpoint/2010/main">
          <mc:Choice Requires="p14">
            <p:contentPart p14:bwMode="auto" r:id="rId170">
              <p14:nvContentPartPr>
                <p14:cNvPr id="158" name="Ink 157">
                  <a:extLst>
                    <a:ext uri="{FF2B5EF4-FFF2-40B4-BE49-F238E27FC236}">
                      <a16:creationId xmlns:a16="http://schemas.microsoft.com/office/drawing/2014/main" id="{EC2AC934-CEB1-481C-8162-FF3BB82FED1A}"/>
                    </a:ext>
                  </a:extLst>
                </p14:cNvPr>
                <p14:cNvContentPartPr/>
                <p14:nvPr/>
              </p14:nvContentPartPr>
              <p14:xfrm>
                <a:off x="7061194" y="4368264"/>
                <a:ext cx="11520" cy="187200"/>
              </p14:xfrm>
            </p:contentPart>
          </mc:Choice>
          <mc:Fallback xmlns="">
            <p:pic>
              <p:nvPicPr>
                <p:cNvPr id="158" name="Ink 157">
                  <a:extLst>
                    <a:ext uri="{FF2B5EF4-FFF2-40B4-BE49-F238E27FC236}">
                      <a16:creationId xmlns:a16="http://schemas.microsoft.com/office/drawing/2014/main" id="{EC2AC934-CEB1-481C-8162-FF3BB82FED1A}"/>
                    </a:ext>
                  </a:extLst>
                </p:cNvPr>
                <p:cNvPicPr/>
                <p:nvPr/>
              </p:nvPicPr>
              <p:blipFill>
                <a:blip r:embed="rId171"/>
                <a:stretch>
                  <a:fillRect/>
                </a:stretch>
              </p:blipFill>
              <p:spPr>
                <a:xfrm>
                  <a:off x="7052194" y="4359264"/>
                  <a:ext cx="29160" cy="204840"/>
                </a:xfrm>
                <a:prstGeom prst="rect">
                  <a:avLst/>
                </a:prstGeom>
              </p:spPr>
            </p:pic>
          </mc:Fallback>
        </mc:AlternateContent>
        <mc:AlternateContent xmlns:mc="http://schemas.openxmlformats.org/markup-compatibility/2006" xmlns:p14="http://schemas.microsoft.com/office/powerpoint/2010/main">
          <mc:Choice Requires="p14">
            <p:contentPart p14:bwMode="auto" r:id="rId172">
              <p14:nvContentPartPr>
                <p14:cNvPr id="159" name="Ink 158">
                  <a:extLst>
                    <a:ext uri="{FF2B5EF4-FFF2-40B4-BE49-F238E27FC236}">
                      <a16:creationId xmlns:a16="http://schemas.microsoft.com/office/drawing/2014/main" id="{3B29D876-00E4-4E00-B446-C1683EB5667E}"/>
                    </a:ext>
                  </a:extLst>
                </p14:cNvPr>
                <p14:cNvContentPartPr/>
                <p14:nvPr/>
              </p14:nvContentPartPr>
              <p14:xfrm>
                <a:off x="7119874" y="4456104"/>
                <a:ext cx="163080" cy="107280"/>
              </p14:xfrm>
            </p:contentPart>
          </mc:Choice>
          <mc:Fallback xmlns="">
            <p:pic>
              <p:nvPicPr>
                <p:cNvPr id="159" name="Ink 158">
                  <a:extLst>
                    <a:ext uri="{FF2B5EF4-FFF2-40B4-BE49-F238E27FC236}">
                      <a16:creationId xmlns:a16="http://schemas.microsoft.com/office/drawing/2014/main" id="{3B29D876-00E4-4E00-B446-C1683EB5667E}"/>
                    </a:ext>
                  </a:extLst>
                </p:cNvPr>
                <p:cNvPicPr/>
                <p:nvPr/>
              </p:nvPicPr>
              <p:blipFill>
                <a:blip r:embed="rId173"/>
                <a:stretch>
                  <a:fillRect/>
                </a:stretch>
              </p:blipFill>
              <p:spPr>
                <a:xfrm>
                  <a:off x="7110874" y="4447104"/>
                  <a:ext cx="180720" cy="124920"/>
                </a:xfrm>
                <a:prstGeom prst="rect">
                  <a:avLst/>
                </a:prstGeom>
              </p:spPr>
            </p:pic>
          </mc:Fallback>
        </mc:AlternateContent>
        <mc:AlternateContent xmlns:mc="http://schemas.openxmlformats.org/markup-compatibility/2006" xmlns:p14="http://schemas.microsoft.com/office/powerpoint/2010/main">
          <mc:Choice Requires="p14">
            <p:contentPart p14:bwMode="auto" r:id="rId174">
              <p14:nvContentPartPr>
                <p14:cNvPr id="160" name="Ink 159">
                  <a:extLst>
                    <a:ext uri="{FF2B5EF4-FFF2-40B4-BE49-F238E27FC236}">
                      <a16:creationId xmlns:a16="http://schemas.microsoft.com/office/drawing/2014/main" id="{4BDBEADE-7CF9-444F-9D16-BBC0AF9BA1A0}"/>
                    </a:ext>
                  </a:extLst>
                </p14:cNvPr>
                <p14:cNvContentPartPr/>
                <p14:nvPr/>
              </p14:nvContentPartPr>
              <p14:xfrm>
                <a:off x="7317514" y="4437744"/>
                <a:ext cx="154800" cy="88200"/>
              </p14:xfrm>
            </p:contentPart>
          </mc:Choice>
          <mc:Fallback xmlns="">
            <p:pic>
              <p:nvPicPr>
                <p:cNvPr id="160" name="Ink 159">
                  <a:extLst>
                    <a:ext uri="{FF2B5EF4-FFF2-40B4-BE49-F238E27FC236}">
                      <a16:creationId xmlns:a16="http://schemas.microsoft.com/office/drawing/2014/main" id="{4BDBEADE-7CF9-444F-9D16-BBC0AF9BA1A0}"/>
                    </a:ext>
                  </a:extLst>
                </p:cNvPr>
                <p:cNvPicPr/>
                <p:nvPr/>
              </p:nvPicPr>
              <p:blipFill>
                <a:blip r:embed="rId175"/>
                <a:stretch>
                  <a:fillRect/>
                </a:stretch>
              </p:blipFill>
              <p:spPr>
                <a:xfrm>
                  <a:off x="7308514" y="4428744"/>
                  <a:ext cx="172440" cy="1058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76">
            <p14:nvContentPartPr>
              <p14:cNvPr id="148" name="Ink 147">
                <a:extLst>
                  <a:ext uri="{FF2B5EF4-FFF2-40B4-BE49-F238E27FC236}">
                    <a16:creationId xmlns:a16="http://schemas.microsoft.com/office/drawing/2014/main" id="{2BFD2838-B802-45DB-809A-5CAEC47C48B7}"/>
                  </a:ext>
                </a:extLst>
              </p14:cNvPr>
              <p14:cNvContentPartPr/>
              <p14:nvPr/>
            </p14:nvContentPartPr>
            <p14:xfrm>
              <a:off x="5864914" y="4838784"/>
              <a:ext cx="42480" cy="166680"/>
            </p14:xfrm>
          </p:contentPart>
        </mc:Choice>
        <mc:Fallback xmlns="">
          <p:pic>
            <p:nvPicPr>
              <p:cNvPr id="148" name="Ink 147">
                <a:extLst>
                  <a:ext uri="{FF2B5EF4-FFF2-40B4-BE49-F238E27FC236}">
                    <a16:creationId xmlns:a16="http://schemas.microsoft.com/office/drawing/2014/main" id="{2BFD2838-B802-45DB-809A-5CAEC47C48B7}"/>
                  </a:ext>
                </a:extLst>
              </p:cNvPr>
              <p:cNvPicPr/>
              <p:nvPr/>
            </p:nvPicPr>
            <p:blipFill>
              <a:blip r:embed="rId177"/>
              <a:stretch>
                <a:fillRect/>
              </a:stretch>
            </p:blipFill>
            <p:spPr>
              <a:xfrm>
                <a:off x="5856274" y="4829784"/>
                <a:ext cx="60120" cy="184320"/>
              </a:xfrm>
              <a:prstGeom prst="rect">
                <a:avLst/>
              </a:prstGeom>
            </p:spPr>
          </p:pic>
        </mc:Fallback>
      </mc:AlternateContent>
      <mc:AlternateContent xmlns:mc="http://schemas.openxmlformats.org/markup-compatibility/2006" xmlns:p14="http://schemas.microsoft.com/office/powerpoint/2010/main">
        <mc:Choice Requires="p14">
          <p:contentPart p14:bwMode="auto" r:id="rId178">
            <p14:nvContentPartPr>
              <p14:cNvPr id="149" name="Ink 148">
                <a:extLst>
                  <a:ext uri="{FF2B5EF4-FFF2-40B4-BE49-F238E27FC236}">
                    <a16:creationId xmlns:a16="http://schemas.microsoft.com/office/drawing/2014/main" id="{8B177652-005E-4ECB-827A-EBDFA41DF341}"/>
                  </a:ext>
                </a:extLst>
              </p14:cNvPr>
              <p14:cNvContentPartPr/>
              <p14:nvPr/>
            </p14:nvContentPartPr>
            <p14:xfrm>
              <a:off x="6014674" y="4898904"/>
              <a:ext cx="36000" cy="9360"/>
            </p14:xfrm>
          </p:contentPart>
        </mc:Choice>
        <mc:Fallback xmlns="">
          <p:pic>
            <p:nvPicPr>
              <p:cNvPr id="149" name="Ink 148">
                <a:extLst>
                  <a:ext uri="{FF2B5EF4-FFF2-40B4-BE49-F238E27FC236}">
                    <a16:creationId xmlns:a16="http://schemas.microsoft.com/office/drawing/2014/main" id="{8B177652-005E-4ECB-827A-EBDFA41DF341}"/>
                  </a:ext>
                </a:extLst>
              </p:cNvPr>
              <p:cNvPicPr/>
              <p:nvPr/>
            </p:nvPicPr>
            <p:blipFill>
              <a:blip r:embed="rId179"/>
              <a:stretch>
                <a:fillRect/>
              </a:stretch>
            </p:blipFill>
            <p:spPr>
              <a:xfrm>
                <a:off x="6006034" y="4890264"/>
                <a:ext cx="53640" cy="27000"/>
              </a:xfrm>
              <a:prstGeom prst="rect">
                <a:avLst/>
              </a:prstGeom>
            </p:spPr>
          </p:pic>
        </mc:Fallback>
      </mc:AlternateContent>
      <mc:AlternateContent xmlns:mc="http://schemas.openxmlformats.org/markup-compatibility/2006" xmlns:p14="http://schemas.microsoft.com/office/powerpoint/2010/main">
        <mc:Choice Requires="p14">
          <p:contentPart p14:bwMode="auto" r:id="rId180">
            <p14:nvContentPartPr>
              <p14:cNvPr id="150" name="Ink 149">
                <a:extLst>
                  <a:ext uri="{FF2B5EF4-FFF2-40B4-BE49-F238E27FC236}">
                    <a16:creationId xmlns:a16="http://schemas.microsoft.com/office/drawing/2014/main" id="{14563186-D3FE-4C6A-8F65-F9E85B99DFD9}"/>
                  </a:ext>
                </a:extLst>
              </p14:cNvPr>
              <p14:cNvContentPartPr/>
              <p14:nvPr/>
            </p14:nvContentPartPr>
            <p14:xfrm>
              <a:off x="6102154" y="4837344"/>
              <a:ext cx="209160" cy="102600"/>
            </p14:xfrm>
          </p:contentPart>
        </mc:Choice>
        <mc:Fallback xmlns="">
          <p:pic>
            <p:nvPicPr>
              <p:cNvPr id="150" name="Ink 149">
                <a:extLst>
                  <a:ext uri="{FF2B5EF4-FFF2-40B4-BE49-F238E27FC236}">
                    <a16:creationId xmlns:a16="http://schemas.microsoft.com/office/drawing/2014/main" id="{14563186-D3FE-4C6A-8F65-F9E85B99DFD9}"/>
                  </a:ext>
                </a:extLst>
              </p:cNvPr>
              <p:cNvPicPr/>
              <p:nvPr/>
            </p:nvPicPr>
            <p:blipFill>
              <a:blip r:embed="rId181"/>
              <a:stretch>
                <a:fillRect/>
              </a:stretch>
            </p:blipFill>
            <p:spPr>
              <a:xfrm>
                <a:off x="6093154" y="4828344"/>
                <a:ext cx="226800" cy="120240"/>
              </a:xfrm>
              <a:prstGeom prst="rect">
                <a:avLst/>
              </a:prstGeom>
            </p:spPr>
          </p:pic>
        </mc:Fallback>
      </mc:AlternateContent>
      <mc:AlternateContent xmlns:mc="http://schemas.openxmlformats.org/markup-compatibility/2006" xmlns:p14="http://schemas.microsoft.com/office/powerpoint/2010/main">
        <mc:Choice Requires="p14">
          <p:contentPart p14:bwMode="auto" r:id="rId182">
            <p14:nvContentPartPr>
              <p14:cNvPr id="151" name="Ink 150">
                <a:extLst>
                  <a:ext uri="{FF2B5EF4-FFF2-40B4-BE49-F238E27FC236}">
                    <a16:creationId xmlns:a16="http://schemas.microsoft.com/office/drawing/2014/main" id="{7E7B6503-919F-4710-BCCC-1C4C1CAC5E15}"/>
                  </a:ext>
                </a:extLst>
              </p14:cNvPr>
              <p14:cNvContentPartPr/>
              <p14:nvPr/>
            </p14:nvContentPartPr>
            <p14:xfrm>
              <a:off x="6186754" y="4827264"/>
              <a:ext cx="27000" cy="138240"/>
            </p14:xfrm>
          </p:contentPart>
        </mc:Choice>
        <mc:Fallback xmlns="">
          <p:pic>
            <p:nvPicPr>
              <p:cNvPr id="151" name="Ink 150">
                <a:extLst>
                  <a:ext uri="{FF2B5EF4-FFF2-40B4-BE49-F238E27FC236}">
                    <a16:creationId xmlns:a16="http://schemas.microsoft.com/office/drawing/2014/main" id="{7E7B6503-919F-4710-BCCC-1C4C1CAC5E15}"/>
                  </a:ext>
                </a:extLst>
              </p:cNvPr>
              <p:cNvPicPr/>
              <p:nvPr/>
            </p:nvPicPr>
            <p:blipFill>
              <a:blip r:embed="rId183"/>
              <a:stretch>
                <a:fillRect/>
              </a:stretch>
            </p:blipFill>
            <p:spPr>
              <a:xfrm>
                <a:off x="6178114" y="4818264"/>
                <a:ext cx="44640" cy="155880"/>
              </a:xfrm>
              <a:prstGeom prst="rect">
                <a:avLst/>
              </a:prstGeom>
            </p:spPr>
          </p:pic>
        </mc:Fallback>
      </mc:AlternateContent>
      <mc:AlternateContent xmlns:mc="http://schemas.openxmlformats.org/markup-compatibility/2006" xmlns:p14="http://schemas.microsoft.com/office/powerpoint/2010/main">
        <mc:Choice Requires="p14">
          <p:contentPart p14:bwMode="auto" r:id="rId184">
            <p14:nvContentPartPr>
              <p14:cNvPr id="152" name="Ink 151">
                <a:extLst>
                  <a:ext uri="{FF2B5EF4-FFF2-40B4-BE49-F238E27FC236}">
                    <a16:creationId xmlns:a16="http://schemas.microsoft.com/office/drawing/2014/main" id="{D3A9BF9F-AA57-4E0D-9387-643D358DE9C0}"/>
                  </a:ext>
                </a:extLst>
              </p14:cNvPr>
              <p14:cNvContentPartPr/>
              <p14:nvPr/>
            </p14:nvContentPartPr>
            <p14:xfrm>
              <a:off x="6351994" y="4806024"/>
              <a:ext cx="139680" cy="198720"/>
            </p14:xfrm>
          </p:contentPart>
        </mc:Choice>
        <mc:Fallback xmlns="">
          <p:pic>
            <p:nvPicPr>
              <p:cNvPr id="152" name="Ink 151">
                <a:extLst>
                  <a:ext uri="{FF2B5EF4-FFF2-40B4-BE49-F238E27FC236}">
                    <a16:creationId xmlns:a16="http://schemas.microsoft.com/office/drawing/2014/main" id="{D3A9BF9F-AA57-4E0D-9387-643D358DE9C0}"/>
                  </a:ext>
                </a:extLst>
              </p:cNvPr>
              <p:cNvPicPr/>
              <p:nvPr/>
            </p:nvPicPr>
            <p:blipFill>
              <a:blip r:embed="rId185"/>
              <a:stretch>
                <a:fillRect/>
              </a:stretch>
            </p:blipFill>
            <p:spPr>
              <a:xfrm>
                <a:off x="6343354" y="4797384"/>
                <a:ext cx="157320" cy="216360"/>
              </a:xfrm>
              <a:prstGeom prst="rect">
                <a:avLst/>
              </a:prstGeom>
            </p:spPr>
          </p:pic>
        </mc:Fallback>
      </mc:AlternateContent>
      <mc:AlternateContent xmlns:mc="http://schemas.openxmlformats.org/markup-compatibility/2006" xmlns:p14="http://schemas.microsoft.com/office/powerpoint/2010/main">
        <mc:Choice Requires="p14">
          <p:contentPart p14:bwMode="auto" r:id="rId186">
            <p14:nvContentPartPr>
              <p14:cNvPr id="168" name="Ink 167">
                <a:extLst>
                  <a:ext uri="{FF2B5EF4-FFF2-40B4-BE49-F238E27FC236}">
                    <a16:creationId xmlns:a16="http://schemas.microsoft.com/office/drawing/2014/main" id="{2847E5E1-5AC2-44FB-9FA1-B5066CEAE295}"/>
                  </a:ext>
                </a:extLst>
              </p14:cNvPr>
              <p14:cNvContentPartPr/>
              <p14:nvPr/>
            </p14:nvContentPartPr>
            <p14:xfrm>
              <a:off x="5889754" y="5101584"/>
              <a:ext cx="105840" cy="238680"/>
            </p14:xfrm>
          </p:contentPart>
        </mc:Choice>
        <mc:Fallback xmlns="">
          <p:pic>
            <p:nvPicPr>
              <p:cNvPr id="168" name="Ink 167">
                <a:extLst>
                  <a:ext uri="{FF2B5EF4-FFF2-40B4-BE49-F238E27FC236}">
                    <a16:creationId xmlns:a16="http://schemas.microsoft.com/office/drawing/2014/main" id="{2847E5E1-5AC2-44FB-9FA1-B5066CEAE295}"/>
                  </a:ext>
                </a:extLst>
              </p:cNvPr>
              <p:cNvPicPr/>
              <p:nvPr/>
            </p:nvPicPr>
            <p:blipFill>
              <a:blip r:embed="rId187"/>
              <a:stretch>
                <a:fillRect/>
              </a:stretch>
            </p:blipFill>
            <p:spPr>
              <a:xfrm>
                <a:off x="5880754" y="5092944"/>
                <a:ext cx="123480" cy="256320"/>
              </a:xfrm>
              <a:prstGeom prst="rect">
                <a:avLst/>
              </a:prstGeom>
            </p:spPr>
          </p:pic>
        </mc:Fallback>
      </mc:AlternateContent>
      <mc:AlternateContent xmlns:mc="http://schemas.openxmlformats.org/markup-compatibility/2006" xmlns:p14="http://schemas.microsoft.com/office/powerpoint/2010/main">
        <mc:Choice Requires="p14">
          <p:contentPart p14:bwMode="auto" r:id="rId188">
            <p14:nvContentPartPr>
              <p14:cNvPr id="169" name="Ink 168">
                <a:extLst>
                  <a:ext uri="{FF2B5EF4-FFF2-40B4-BE49-F238E27FC236}">
                    <a16:creationId xmlns:a16="http://schemas.microsoft.com/office/drawing/2014/main" id="{C8216A1C-2152-42A5-829D-78A0020E268E}"/>
                  </a:ext>
                </a:extLst>
              </p14:cNvPr>
              <p14:cNvContentPartPr/>
              <p14:nvPr/>
            </p14:nvContentPartPr>
            <p14:xfrm>
              <a:off x="6068314" y="5266824"/>
              <a:ext cx="12960" cy="12240"/>
            </p14:xfrm>
          </p:contentPart>
        </mc:Choice>
        <mc:Fallback xmlns="">
          <p:pic>
            <p:nvPicPr>
              <p:cNvPr id="169" name="Ink 168">
                <a:extLst>
                  <a:ext uri="{FF2B5EF4-FFF2-40B4-BE49-F238E27FC236}">
                    <a16:creationId xmlns:a16="http://schemas.microsoft.com/office/drawing/2014/main" id="{C8216A1C-2152-42A5-829D-78A0020E268E}"/>
                  </a:ext>
                </a:extLst>
              </p:cNvPr>
              <p:cNvPicPr/>
              <p:nvPr/>
            </p:nvPicPr>
            <p:blipFill>
              <a:blip r:embed="rId189"/>
              <a:stretch>
                <a:fillRect/>
              </a:stretch>
            </p:blipFill>
            <p:spPr>
              <a:xfrm>
                <a:off x="6059314" y="5258184"/>
                <a:ext cx="30600" cy="29880"/>
              </a:xfrm>
              <a:prstGeom prst="rect">
                <a:avLst/>
              </a:prstGeom>
            </p:spPr>
          </p:pic>
        </mc:Fallback>
      </mc:AlternateContent>
      <mc:AlternateContent xmlns:mc="http://schemas.openxmlformats.org/markup-compatibility/2006" xmlns:p14="http://schemas.microsoft.com/office/powerpoint/2010/main">
        <mc:Choice Requires="p14">
          <p:contentPart p14:bwMode="auto" r:id="rId190">
            <p14:nvContentPartPr>
              <p14:cNvPr id="170" name="Ink 169">
                <a:extLst>
                  <a:ext uri="{FF2B5EF4-FFF2-40B4-BE49-F238E27FC236}">
                    <a16:creationId xmlns:a16="http://schemas.microsoft.com/office/drawing/2014/main" id="{0CE3E76C-2BC8-40F0-8E40-3F75B3716351}"/>
                  </a:ext>
                </a:extLst>
              </p14:cNvPr>
              <p14:cNvContentPartPr/>
              <p14:nvPr/>
            </p14:nvContentPartPr>
            <p14:xfrm>
              <a:off x="6155074" y="5221104"/>
              <a:ext cx="130320" cy="86760"/>
            </p14:xfrm>
          </p:contentPart>
        </mc:Choice>
        <mc:Fallback xmlns="">
          <p:pic>
            <p:nvPicPr>
              <p:cNvPr id="170" name="Ink 169">
                <a:extLst>
                  <a:ext uri="{FF2B5EF4-FFF2-40B4-BE49-F238E27FC236}">
                    <a16:creationId xmlns:a16="http://schemas.microsoft.com/office/drawing/2014/main" id="{0CE3E76C-2BC8-40F0-8E40-3F75B3716351}"/>
                  </a:ext>
                </a:extLst>
              </p:cNvPr>
              <p:cNvPicPr/>
              <p:nvPr/>
            </p:nvPicPr>
            <p:blipFill>
              <a:blip r:embed="rId191"/>
              <a:stretch>
                <a:fillRect/>
              </a:stretch>
            </p:blipFill>
            <p:spPr>
              <a:xfrm>
                <a:off x="6146434" y="5212464"/>
                <a:ext cx="147960" cy="104400"/>
              </a:xfrm>
              <a:prstGeom prst="rect">
                <a:avLst/>
              </a:prstGeom>
            </p:spPr>
          </p:pic>
        </mc:Fallback>
      </mc:AlternateContent>
      <mc:AlternateContent xmlns:mc="http://schemas.openxmlformats.org/markup-compatibility/2006" xmlns:p14="http://schemas.microsoft.com/office/powerpoint/2010/main">
        <mc:Choice Requires="p14">
          <p:contentPart p14:bwMode="auto" r:id="rId192">
            <p14:nvContentPartPr>
              <p14:cNvPr id="171" name="Ink 170">
                <a:extLst>
                  <a:ext uri="{FF2B5EF4-FFF2-40B4-BE49-F238E27FC236}">
                    <a16:creationId xmlns:a16="http://schemas.microsoft.com/office/drawing/2014/main" id="{536CFF2B-974F-4B84-AC85-E1C22794B409}"/>
                  </a:ext>
                </a:extLst>
              </p14:cNvPr>
              <p14:cNvContentPartPr/>
              <p14:nvPr/>
            </p14:nvContentPartPr>
            <p14:xfrm>
              <a:off x="6343714" y="5227584"/>
              <a:ext cx="119880" cy="109800"/>
            </p14:xfrm>
          </p:contentPart>
        </mc:Choice>
        <mc:Fallback xmlns="">
          <p:pic>
            <p:nvPicPr>
              <p:cNvPr id="171" name="Ink 170">
                <a:extLst>
                  <a:ext uri="{FF2B5EF4-FFF2-40B4-BE49-F238E27FC236}">
                    <a16:creationId xmlns:a16="http://schemas.microsoft.com/office/drawing/2014/main" id="{536CFF2B-974F-4B84-AC85-E1C22794B409}"/>
                  </a:ext>
                </a:extLst>
              </p:cNvPr>
              <p:cNvPicPr/>
              <p:nvPr/>
            </p:nvPicPr>
            <p:blipFill>
              <a:blip r:embed="rId193"/>
              <a:stretch>
                <a:fillRect/>
              </a:stretch>
            </p:blipFill>
            <p:spPr>
              <a:xfrm>
                <a:off x="6334714" y="5218944"/>
                <a:ext cx="137520" cy="127440"/>
              </a:xfrm>
              <a:prstGeom prst="rect">
                <a:avLst/>
              </a:prstGeom>
            </p:spPr>
          </p:pic>
        </mc:Fallback>
      </mc:AlternateContent>
      <mc:AlternateContent xmlns:mc="http://schemas.openxmlformats.org/markup-compatibility/2006" xmlns:p14="http://schemas.microsoft.com/office/powerpoint/2010/main">
        <mc:Choice Requires="p14">
          <p:contentPart p14:bwMode="auto" r:id="rId194">
            <p14:nvContentPartPr>
              <p14:cNvPr id="172" name="Ink 171">
                <a:extLst>
                  <a:ext uri="{FF2B5EF4-FFF2-40B4-BE49-F238E27FC236}">
                    <a16:creationId xmlns:a16="http://schemas.microsoft.com/office/drawing/2014/main" id="{3BFB12A0-F439-4B27-BC7B-7FEA7946A68C}"/>
                  </a:ext>
                </a:extLst>
              </p14:cNvPr>
              <p14:cNvContentPartPr/>
              <p14:nvPr/>
            </p14:nvContentPartPr>
            <p14:xfrm>
              <a:off x="6699034" y="5064504"/>
              <a:ext cx="62640" cy="357840"/>
            </p14:xfrm>
          </p:contentPart>
        </mc:Choice>
        <mc:Fallback xmlns="">
          <p:pic>
            <p:nvPicPr>
              <p:cNvPr id="172" name="Ink 171">
                <a:extLst>
                  <a:ext uri="{FF2B5EF4-FFF2-40B4-BE49-F238E27FC236}">
                    <a16:creationId xmlns:a16="http://schemas.microsoft.com/office/drawing/2014/main" id="{3BFB12A0-F439-4B27-BC7B-7FEA7946A68C}"/>
                  </a:ext>
                </a:extLst>
              </p:cNvPr>
              <p:cNvPicPr/>
              <p:nvPr/>
            </p:nvPicPr>
            <p:blipFill>
              <a:blip r:embed="rId195"/>
              <a:stretch>
                <a:fillRect/>
              </a:stretch>
            </p:blipFill>
            <p:spPr>
              <a:xfrm>
                <a:off x="6690034" y="5055504"/>
                <a:ext cx="80280" cy="375480"/>
              </a:xfrm>
              <a:prstGeom prst="rect">
                <a:avLst/>
              </a:prstGeom>
            </p:spPr>
          </p:pic>
        </mc:Fallback>
      </mc:AlternateContent>
      <mc:AlternateContent xmlns:mc="http://schemas.openxmlformats.org/markup-compatibility/2006" xmlns:p14="http://schemas.microsoft.com/office/powerpoint/2010/main">
        <mc:Choice Requires="p14">
          <p:contentPart p14:bwMode="auto" r:id="rId196">
            <p14:nvContentPartPr>
              <p14:cNvPr id="173" name="Ink 172">
                <a:extLst>
                  <a:ext uri="{FF2B5EF4-FFF2-40B4-BE49-F238E27FC236}">
                    <a16:creationId xmlns:a16="http://schemas.microsoft.com/office/drawing/2014/main" id="{2C8F4191-0BF1-4072-81CE-E47180D57B8E}"/>
                  </a:ext>
                </a:extLst>
              </p14:cNvPr>
              <p14:cNvContentPartPr/>
              <p14:nvPr/>
            </p14:nvContentPartPr>
            <p14:xfrm>
              <a:off x="6554674" y="5017344"/>
              <a:ext cx="119160" cy="119160"/>
            </p14:xfrm>
          </p:contentPart>
        </mc:Choice>
        <mc:Fallback xmlns="">
          <p:pic>
            <p:nvPicPr>
              <p:cNvPr id="173" name="Ink 172">
                <a:extLst>
                  <a:ext uri="{FF2B5EF4-FFF2-40B4-BE49-F238E27FC236}">
                    <a16:creationId xmlns:a16="http://schemas.microsoft.com/office/drawing/2014/main" id="{2C8F4191-0BF1-4072-81CE-E47180D57B8E}"/>
                  </a:ext>
                </a:extLst>
              </p:cNvPr>
              <p:cNvPicPr/>
              <p:nvPr/>
            </p:nvPicPr>
            <p:blipFill>
              <a:blip r:embed="rId197"/>
              <a:stretch>
                <a:fillRect/>
              </a:stretch>
            </p:blipFill>
            <p:spPr>
              <a:xfrm>
                <a:off x="6546034" y="5008704"/>
                <a:ext cx="136800" cy="136800"/>
              </a:xfrm>
              <a:prstGeom prst="rect">
                <a:avLst/>
              </a:prstGeom>
            </p:spPr>
          </p:pic>
        </mc:Fallback>
      </mc:AlternateContent>
      <mc:AlternateContent xmlns:mc="http://schemas.openxmlformats.org/markup-compatibility/2006" xmlns:p14="http://schemas.microsoft.com/office/powerpoint/2010/main">
        <mc:Choice Requires="p14">
          <p:contentPart p14:bwMode="auto" r:id="rId198">
            <p14:nvContentPartPr>
              <p14:cNvPr id="174" name="Ink 173">
                <a:extLst>
                  <a:ext uri="{FF2B5EF4-FFF2-40B4-BE49-F238E27FC236}">
                    <a16:creationId xmlns:a16="http://schemas.microsoft.com/office/drawing/2014/main" id="{1CC3A8E2-8A8A-495A-8376-3983F606D05C}"/>
                  </a:ext>
                </a:extLst>
              </p14:cNvPr>
              <p14:cNvContentPartPr/>
              <p14:nvPr/>
            </p14:nvContentPartPr>
            <p14:xfrm>
              <a:off x="6794794" y="5327304"/>
              <a:ext cx="144720" cy="103680"/>
            </p14:xfrm>
          </p:contentPart>
        </mc:Choice>
        <mc:Fallback xmlns="">
          <p:pic>
            <p:nvPicPr>
              <p:cNvPr id="174" name="Ink 173">
                <a:extLst>
                  <a:ext uri="{FF2B5EF4-FFF2-40B4-BE49-F238E27FC236}">
                    <a16:creationId xmlns:a16="http://schemas.microsoft.com/office/drawing/2014/main" id="{1CC3A8E2-8A8A-495A-8376-3983F606D05C}"/>
                  </a:ext>
                </a:extLst>
              </p:cNvPr>
              <p:cNvPicPr/>
              <p:nvPr/>
            </p:nvPicPr>
            <p:blipFill>
              <a:blip r:embed="rId199"/>
              <a:stretch>
                <a:fillRect/>
              </a:stretch>
            </p:blipFill>
            <p:spPr>
              <a:xfrm>
                <a:off x="6786154" y="5318304"/>
                <a:ext cx="162360" cy="121320"/>
              </a:xfrm>
              <a:prstGeom prst="rect">
                <a:avLst/>
              </a:prstGeom>
            </p:spPr>
          </p:pic>
        </mc:Fallback>
      </mc:AlternateContent>
      <p:grpSp>
        <p:nvGrpSpPr>
          <p:cNvPr id="177" name="Group 176">
            <a:extLst>
              <a:ext uri="{FF2B5EF4-FFF2-40B4-BE49-F238E27FC236}">
                <a16:creationId xmlns:a16="http://schemas.microsoft.com/office/drawing/2014/main" id="{9F3BED10-3CD7-4C9F-8E99-EB9E6BB143B1}"/>
              </a:ext>
            </a:extLst>
          </p:cNvPr>
          <p:cNvGrpSpPr/>
          <p:nvPr/>
        </p:nvGrpSpPr>
        <p:grpSpPr>
          <a:xfrm>
            <a:off x="5000554" y="5154504"/>
            <a:ext cx="840240" cy="218880"/>
            <a:chOff x="5000554" y="5154504"/>
            <a:chExt cx="840240" cy="218880"/>
          </a:xfrm>
        </p:grpSpPr>
        <mc:AlternateContent xmlns:mc="http://schemas.openxmlformats.org/markup-compatibility/2006" xmlns:p14="http://schemas.microsoft.com/office/powerpoint/2010/main">
          <mc:Choice Requires="p14">
            <p:contentPart p14:bwMode="auto" r:id="rId200">
              <p14:nvContentPartPr>
                <p14:cNvPr id="162" name="Ink 161">
                  <a:extLst>
                    <a:ext uri="{FF2B5EF4-FFF2-40B4-BE49-F238E27FC236}">
                      <a16:creationId xmlns:a16="http://schemas.microsoft.com/office/drawing/2014/main" id="{D6873405-40B3-4595-A6EC-519E33C536B2}"/>
                    </a:ext>
                  </a:extLst>
                </p14:cNvPr>
                <p14:cNvContentPartPr/>
                <p14:nvPr/>
              </p14:nvContentPartPr>
              <p14:xfrm>
                <a:off x="5000554" y="5276184"/>
                <a:ext cx="114840" cy="12960"/>
              </p14:xfrm>
            </p:contentPart>
          </mc:Choice>
          <mc:Fallback xmlns="">
            <p:pic>
              <p:nvPicPr>
                <p:cNvPr id="162" name="Ink 161">
                  <a:extLst>
                    <a:ext uri="{FF2B5EF4-FFF2-40B4-BE49-F238E27FC236}">
                      <a16:creationId xmlns:a16="http://schemas.microsoft.com/office/drawing/2014/main" id="{D6873405-40B3-4595-A6EC-519E33C536B2}"/>
                    </a:ext>
                  </a:extLst>
                </p:cNvPr>
                <p:cNvPicPr/>
                <p:nvPr/>
              </p:nvPicPr>
              <p:blipFill>
                <a:blip r:embed="rId201"/>
                <a:stretch>
                  <a:fillRect/>
                </a:stretch>
              </p:blipFill>
              <p:spPr>
                <a:xfrm>
                  <a:off x="4991914" y="5267544"/>
                  <a:ext cx="132480" cy="30600"/>
                </a:xfrm>
                <a:prstGeom prst="rect">
                  <a:avLst/>
                </a:prstGeom>
              </p:spPr>
            </p:pic>
          </mc:Fallback>
        </mc:AlternateContent>
        <mc:AlternateContent xmlns:mc="http://schemas.openxmlformats.org/markup-compatibility/2006" xmlns:p14="http://schemas.microsoft.com/office/powerpoint/2010/main">
          <mc:Choice Requires="p14">
            <p:contentPart p14:bwMode="auto" r:id="rId202">
              <p14:nvContentPartPr>
                <p14:cNvPr id="163" name="Ink 162">
                  <a:extLst>
                    <a:ext uri="{FF2B5EF4-FFF2-40B4-BE49-F238E27FC236}">
                      <a16:creationId xmlns:a16="http://schemas.microsoft.com/office/drawing/2014/main" id="{11543A56-D52A-4A32-ADDF-D8CEB566024D}"/>
                    </a:ext>
                  </a:extLst>
                </p14:cNvPr>
                <p14:cNvContentPartPr/>
                <p14:nvPr/>
              </p14:nvContentPartPr>
              <p14:xfrm>
                <a:off x="5018194" y="5370864"/>
                <a:ext cx="86760" cy="2520"/>
              </p14:xfrm>
            </p:contentPart>
          </mc:Choice>
          <mc:Fallback xmlns="">
            <p:pic>
              <p:nvPicPr>
                <p:cNvPr id="163" name="Ink 162">
                  <a:extLst>
                    <a:ext uri="{FF2B5EF4-FFF2-40B4-BE49-F238E27FC236}">
                      <a16:creationId xmlns:a16="http://schemas.microsoft.com/office/drawing/2014/main" id="{11543A56-D52A-4A32-ADDF-D8CEB566024D}"/>
                    </a:ext>
                  </a:extLst>
                </p:cNvPr>
                <p:cNvPicPr/>
                <p:nvPr/>
              </p:nvPicPr>
              <p:blipFill>
                <a:blip r:embed="rId203"/>
                <a:stretch>
                  <a:fillRect/>
                </a:stretch>
              </p:blipFill>
              <p:spPr>
                <a:xfrm>
                  <a:off x="5009194" y="5361864"/>
                  <a:ext cx="104400" cy="20160"/>
                </a:xfrm>
                <a:prstGeom prst="rect">
                  <a:avLst/>
                </a:prstGeom>
              </p:spPr>
            </p:pic>
          </mc:Fallback>
        </mc:AlternateContent>
        <mc:AlternateContent xmlns:mc="http://schemas.openxmlformats.org/markup-compatibility/2006" xmlns:p14="http://schemas.microsoft.com/office/powerpoint/2010/main">
          <mc:Choice Requires="p14">
            <p:contentPart p14:bwMode="auto" r:id="rId204">
              <p14:nvContentPartPr>
                <p14:cNvPr id="164" name="Ink 163">
                  <a:extLst>
                    <a:ext uri="{FF2B5EF4-FFF2-40B4-BE49-F238E27FC236}">
                      <a16:creationId xmlns:a16="http://schemas.microsoft.com/office/drawing/2014/main" id="{DA37FB51-02E7-49E8-8A27-4B14FF53B23C}"/>
                    </a:ext>
                  </a:extLst>
                </p14:cNvPr>
                <p14:cNvContentPartPr/>
                <p14:nvPr/>
              </p14:nvContentPartPr>
              <p14:xfrm>
                <a:off x="5649634" y="5219304"/>
                <a:ext cx="162360" cy="133560"/>
              </p14:xfrm>
            </p:contentPart>
          </mc:Choice>
          <mc:Fallback xmlns="">
            <p:pic>
              <p:nvPicPr>
                <p:cNvPr id="164" name="Ink 163">
                  <a:extLst>
                    <a:ext uri="{FF2B5EF4-FFF2-40B4-BE49-F238E27FC236}">
                      <a16:creationId xmlns:a16="http://schemas.microsoft.com/office/drawing/2014/main" id="{DA37FB51-02E7-49E8-8A27-4B14FF53B23C}"/>
                    </a:ext>
                  </a:extLst>
                </p:cNvPr>
                <p:cNvPicPr/>
                <p:nvPr/>
              </p:nvPicPr>
              <p:blipFill>
                <a:blip r:embed="rId205"/>
                <a:stretch>
                  <a:fillRect/>
                </a:stretch>
              </p:blipFill>
              <p:spPr>
                <a:xfrm>
                  <a:off x="5640994" y="5210664"/>
                  <a:ext cx="180000" cy="151200"/>
                </a:xfrm>
                <a:prstGeom prst="rect">
                  <a:avLst/>
                </a:prstGeom>
              </p:spPr>
            </p:pic>
          </mc:Fallback>
        </mc:AlternateContent>
        <mc:AlternateContent xmlns:mc="http://schemas.openxmlformats.org/markup-compatibility/2006" xmlns:p14="http://schemas.microsoft.com/office/powerpoint/2010/main">
          <mc:Choice Requires="p14">
            <p:contentPart p14:bwMode="auto" r:id="rId206">
              <p14:nvContentPartPr>
                <p14:cNvPr id="165" name="Ink 164">
                  <a:extLst>
                    <a:ext uri="{FF2B5EF4-FFF2-40B4-BE49-F238E27FC236}">
                      <a16:creationId xmlns:a16="http://schemas.microsoft.com/office/drawing/2014/main" id="{30566AED-EECD-44D9-A883-DB494333AD0F}"/>
                    </a:ext>
                  </a:extLst>
                </p14:cNvPr>
                <p14:cNvContentPartPr/>
                <p14:nvPr/>
              </p14:nvContentPartPr>
              <p14:xfrm>
                <a:off x="5670154" y="5154504"/>
                <a:ext cx="170640" cy="38160"/>
              </p14:xfrm>
            </p:contentPart>
          </mc:Choice>
          <mc:Fallback xmlns="">
            <p:pic>
              <p:nvPicPr>
                <p:cNvPr id="165" name="Ink 164">
                  <a:extLst>
                    <a:ext uri="{FF2B5EF4-FFF2-40B4-BE49-F238E27FC236}">
                      <a16:creationId xmlns:a16="http://schemas.microsoft.com/office/drawing/2014/main" id="{30566AED-EECD-44D9-A883-DB494333AD0F}"/>
                    </a:ext>
                  </a:extLst>
                </p:cNvPr>
                <p:cNvPicPr/>
                <p:nvPr/>
              </p:nvPicPr>
              <p:blipFill>
                <a:blip r:embed="rId207"/>
                <a:stretch>
                  <a:fillRect/>
                </a:stretch>
              </p:blipFill>
              <p:spPr>
                <a:xfrm>
                  <a:off x="5661514" y="5145864"/>
                  <a:ext cx="188280" cy="55800"/>
                </a:xfrm>
                <a:prstGeom prst="rect">
                  <a:avLst/>
                </a:prstGeom>
              </p:spPr>
            </p:pic>
          </mc:Fallback>
        </mc:AlternateContent>
        <mc:AlternateContent xmlns:mc="http://schemas.openxmlformats.org/markup-compatibility/2006" xmlns:p14="http://schemas.microsoft.com/office/powerpoint/2010/main">
          <mc:Choice Requires="p14">
            <p:contentPart p14:bwMode="auto" r:id="rId208">
              <p14:nvContentPartPr>
                <p14:cNvPr id="176" name="Ink 175">
                  <a:extLst>
                    <a:ext uri="{FF2B5EF4-FFF2-40B4-BE49-F238E27FC236}">
                      <a16:creationId xmlns:a16="http://schemas.microsoft.com/office/drawing/2014/main" id="{272B3EDD-5D60-4E85-AB45-0A58F53CFCBF}"/>
                    </a:ext>
                  </a:extLst>
                </p14:cNvPr>
                <p14:cNvContentPartPr/>
                <p14:nvPr/>
              </p14:nvContentPartPr>
              <p14:xfrm>
                <a:off x="5282434" y="5286984"/>
                <a:ext cx="222120" cy="40320"/>
              </p14:xfrm>
            </p:contentPart>
          </mc:Choice>
          <mc:Fallback xmlns="">
            <p:pic>
              <p:nvPicPr>
                <p:cNvPr id="176" name="Ink 175">
                  <a:extLst>
                    <a:ext uri="{FF2B5EF4-FFF2-40B4-BE49-F238E27FC236}">
                      <a16:creationId xmlns:a16="http://schemas.microsoft.com/office/drawing/2014/main" id="{272B3EDD-5D60-4E85-AB45-0A58F53CFCBF}"/>
                    </a:ext>
                  </a:extLst>
                </p:cNvPr>
                <p:cNvPicPr/>
                <p:nvPr/>
              </p:nvPicPr>
              <p:blipFill>
                <a:blip r:embed="rId209"/>
                <a:stretch>
                  <a:fillRect/>
                </a:stretch>
              </p:blipFill>
              <p:spPr>
                <a:xfrm>
                  <a:off x="5273434" y="5278344"/>
                  <a:ext cx="239760" cy="579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10">
            <p14:nvContentPartPr>
              <p14:cNvPr id="178" name="Ink 177">
                <a:extLst>
                  <a:ext uri="{FF2B5EF4-FFF2-40B4-BE49-F238E27FC236}">
                    <a16:creationId xmlns:a16="http://schemas.microsoft.com/office/drawing/2014/main" id="{5408A10C-1509-4D03-914D-C26DFF1A9E7B}"/>
                  </a:ext>
                </a:extLst>
              </p14:cNvPr>
              <p14:cNvContentPartPr/>
              <p14:nvPr/>
            </p14:nvContentPartPr>
            <p14:xfrm>
              <a:off x="6876874" y="2345064"/>
              <a:ext cx="992880" cy="654480"/>
            </p14:xfrm>
          </p:contentPart>
        </mc:Choice>
        <mc:Fallback xmlns="">
          <p:pic>
            <p:nvPicPr>
              <p:cNvPr id="178" name="Ink 177">
                <a:extLst>
                  <a:ext uri="{FF2B5EF4-FFF2-40B4-BE49-F238E27FC236}">
                    <a16:creationId xmlns:a16="http://schemas.microsoft.com/office/drawing/2014/main" id="{5408A10C-1509-4D03-914D-C26DFF1A9E7B}"/>
                  </a:ext>
                </a:extLst>
              </p:cNvPr>
              <p:cNvPicPr/>
              <p:nvPr/>
            </p:nvPicPr>
            <p:blipFill>
              <a:blip r:embed="rId211"/>
              <a:stretch>
                <a:fillRect/>
              </a:stretch>
            </p:blipFill>
            <p:spPr>
              <a:xfrm>
                <a:off x="6872554" y="2340744"/>
                <a:ext cx="1001520" cy="663120"/>
              </a:xfrm>
              <a:prstGeom prst="rect">
                <a:avLst/>
              </a:prstGeom>
            </p:spPr>
          </p:pic>
        </mc:Fallback>
      </mc:AlternateContent>
      <mc:AlternateContent xmlns:mc="http://schemas.openxmlformats.org/markup-compatibility/2006" xmlns:p14="http://schemas.microsoft.com/office/powerpoint/2010/main">
        <mc:Choice Requires="p14">
          <p:contentPart p14:bwMode="auto" r:id="rId212">
            <p14:nvContentPartPr>
              <p14:cNvPr id="179" name="Ink 178">
                <a:extLst>
                  <a:ext uri="{FF2B5EF4-FFF2-40B4-BE49-F238E27FC236}">
                    <a16:creationId xmlns:a16="http://schemas.microsoft.com/office/drawing/2014/main" id="{5FC361C6-6E95-4235-B1ED-627C1CC5B477}"/>
                  </a:ext>
                </a:extLst>
              </p14:cNvPr>
              <p14:cNvContentPartPr/>
              <p14:nvPr/>
            </p14:nvContentPartPr>
            <p14:xfrm>
              <a:off x="5049514" y="2369904"/>
              <a:ext cx="1014480" cy="535320"/>
            </p14:xfrm>
          </p:contentPart>
        </mc:Choice>
        <mc:Fallback xmlns="">
          <p:pic>
            <p:nvPicPr>
              <p:cNvPr id="179" name="Ink 178">
                <a:extLst>
                  <a:ext uri="{FF2B5EF4-FFF2-40B4-BE49-F238E27FC236}">
                    <a16:creationId xmlns:a16="http://schemas.microsoft.com/office/drawing/2014/main" id="{5FC361C6-6E95-4235-B1ED-627C1CC5B477}"/>
                  </a:ext>
                </a:extLst>
              </p:cNvPr>
              <p:cNvPicPr/>
              <p:nvPr/>
            </p:nvPicPr>
            <p:blipFill>
              <a:blip r:embed="rId213"/>
              <a:stretch>
                <a:fillRect/>
              </a:stretch>
            </p:blipFill>
            <p:spPr>
              <a:xfrm>
                <a:off x="5045194" y="2365584"/>
                <a:ext cx="1023120" cy="543960"/>
              </a:xfrm>
              <a:prstGeom prst="rect">
                <a:avLst/>
              </a:prstGeom>
            </p:spPr>
          </p:pic>
        </mc:Fallback>
      </mc:AlternateContent>
    </p:spTree>
    <p:custDataLst>
      <p:tags r:id="rId1"/>
    </p:custDataLst>
    <p:extLst>
      <p:ext uri="{BB962C8B-B14F-4D97-AF65-F5344CB8AC3E}">
        <p14:creationId xmlns:p14="http://schemas.microsoft.com/office/powerpoint/2010/main" val="14497077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191826"/>
            <a:ext cx="8902856" cy="380247"/>
          </a:xfrm>
        </p:spPr>
        <p:txBody>
          <a:bodyPr>
            <a:normAutofit fontScale="90000"/>
          </a:bodyPr>
          <a:lstStyle/>
          <a:p>
            <a:pPr algn="ctr"/>
            <a:r>
              <a:rPr lang="en-GB" sz="3400" dirty="0"/>
              <a:t>Assessing liquidity - cash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nvPr>
        </p:nvGraphicFramePr>
        <p:xfrm>
          <a:off x="268304" y="779910"/>
          <a:ext cx="8666690" cy="4805140"/>
        </p:xfrm>
        <a:graphic>
          <a:graphicData uri="http://schemas.openxmlformats.org/drawingml/2006/table">
            <a:tbl>
              <a:tblPr firstRow="1" firstCol="1" bandRow="1">
                <a:tableStyleId>{7DF18680-E054-41AD-8BC1-D1AEF772440D}</a:tableStyleId>
              </a:tblPr>
              <a:tblGrid>
                <a:gridCol w="4591728">
                  <a:extLst>
                    <a:ext uri="{9D8B030D-6E8A-4147-A177-3AD203B41FA5}">
                      <a16:colId xmlns:a16="http://schemas.microsoft.com/office/drawing/2014/main" val="2412206828"/>
                    </a:ext>
                  </a:extLst>
                </a:gridCol>
                <a:gridCol w="2037481">
                  <a:extLst>
                    <a:ext uri="{9D8B030D-6E8A-4147-A177-3AD203B41FA5}">
                      <a16:colId xmlns:a16="http://schemas.microsoft.com/office/drawing/2014/main" val="691005071"/>
                    </a:ext>
                  </a:extLst>
                </a:gridCol>
                <a:gridCol w="2037481">
                  <a:extLst>
                    <a:ext uri="{9D8B030D-6E8A-4147-A177-3AD203B41FA5}">
                      <a16:colId xmlns:a16="http://schemas.microsoft.com/office/drawing/2014/main" val="1982545808"/>
                    </a:ext>
                  </a:extLst>
                </a:gridCol>
              </a:tblGrid>
              <a:tr h="524144">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Cash ratio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19458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Cash x 100</a:t>
                      </a:r>
                      <a:endParaRPr lang="en-GB" sz="1600" dirty="0">
                        <a:effectLst/>
                      </a:endParaRP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ultimate step further by ignoring all other current assets, taking into account the fact that it may take time for trade receivables and inventory to be converted into cash, when ascertaining whether a company has sufficient cash to cover its </a:t>
                      </a:r>
                      <a:r>
                        <a:rPr lang="en-GB" sz="1600" u="none" dirty="0">
                          <a:effectLst/>
                        </a:rPr>
                        <a:t>short-term </a:t>
                      </a:r>
                      <a:r>
                        <a:rPr lang="en-GB" sz="1600" dirty="0">
                          <a:effectLst/>
                        </a:rPr>
                        <a:t>debts.</a:t>
                      </a:r>
                    </a:p>
                    <a:p>
                      <a:pPr algn="l">
                        <a:lnSpc>
                          <a:spcPct val="115000"/>
                        </a:lnSpc>
                        <a:spcAft>
                          <a:spcPts val="0"/>
                        </a:spcAft>
                      </a:pPr>
                      <a:r>
                        <a:rPr lang="en-GB" sz="1600" dirty="0">
                          <a:effectLst/>
                        </a:rPr>
                        <a:t>Undergraduate textbooks seldom cover this, but it is useful to understand the firm’s reliance on the less liquid current assets</a:t>
                      </a: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15</a:t>
            </a:fld>
            <a:endParaRPr lang="en-GB" dirty="0"/>
          </a:p>
        </p:txBody>
      </p:sp>
      <p:grpSp>
        <p:nvGrpSpPr>
          <p:cNvPr id="10" name="Group 9">
            <a:extLst>
              <a:ext uri="{FF2B5EF4-FFF2-40B4-BE49-F238E27FC236}">
                <a16:creationId xmlns:a16="http://schemas.microsoft.com/office/drawing/2014/main" id="{4EF6145B-1EAD-47AD-88C3-F54C1569659F}"/>
              </a:ext>
            </a:extLst>
          </p:cNvPr>
          <p:cNvGrpSpPr/>
          <p:nvPr/>
        </p:nvGrpSpPr>
        <p:grpSpPr>
          <a:xfrm>
            <a:off x="5157154" y="1892184"/>
            <a:ext cx="738000" cy="235080"/>
            <a:chOff x="5157154" y="1892184"/>
            <a:chExt cx="738000" cy="235080"/>
          </a:xfrm>
        </p:grpSpPr>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563C2008-0F31-46B0-B646-D070C0BFED13}"/>
                    </a:ext>
                  </a:extLst>
                </p14:cNvPr>
                <p14:cNvContentPartPr/>
                <p14:nvPr/>
              </p14:nvContentPartPr>
              <p14:xfrm>
                <a:off x="5157154" y="1892184"/>
                <a:ext cx="133560" cy="199080"/>
              </p14:xfrm>
            </p:contentPart>
          </mc:Choice>
          <mc:Fallback xmlns="">
            <p:pic>
              <p:nvPicPr>
                <p:cNvPr id="5" name="Ink 4">
                  <a:extLst>
                    <a:ext uri="{FF2B5EF4-FFF2-40B4-BE49-F238E27FC236}">
                      <a16:creationId xmlns:a16="http://schemas.microsoft.com/office/drawing/2014/main" id="{563C2008-0F31-46B0-B646-D070C0BFED13}"/>
                    </a:ext>
                  </a:extLst>
                </p:cNvPr>
                <p:cNvPicPr/>
                <p:nvPr/>
              </p:nvPicPr>
              <p:blipFill>
                <a:blip r:embed="rId4"/>
                <a:stretch>
                  <a:fillRect/>
                </a:stretch>
              </p:blipFill>
              <p:spPr>
                <a:xfrm>
                  <a:off x="5148154" y="1883544"/>
                  <a:ext cx="151200" cy="2167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3CCAF429-B17F-48B6-944C-68267F7542D8}"/>
                    </a:ext>
                  </a:extLst>
                </p14:cNvPr>
                <p14:cNvContentPartPr/>
                <p14:nvPr/>
              </p14:nvContentPartPr>
              <p14:xfrm>
                <a:off x="5306914" y="2043384"/>
                <a:ext cx="25200" cy="83880"/>
              </p14:xfrm>
            </p:contentPart>
          </mc:Choice>
          <mc:Fallback xmlns="">
            <p:pic>
              <p:nvPicPr>
                <p:cNvPr id="6" name="Ink 5">
                  <a:extLst>
                    <a:ext uri="{FF2B5EF4-FFF2-40B4-BE49-F238E27FC236}">
                      <a16:creationId xmlns:a16="http://schemas.microsoft.com/office/drawing/2014/main" id="{3CCAF429-B17F-48B6-944C-68267F7542D8}"/>
                    </a:ext>
                  </a:extLst>
                </p:cNvPr>
                <p:cNvPicPr/>
                <p:nvPr/>
              </p:nvPicPr>
              <p:blipFill>
                <a:blip r:embed="rId6"/>
                <a:stretch>
                  <a:fillRect/>
                </a:stretch>
              </p:blipFill>
              <p:spPr>
                <a:xfrm>
                  <a:off x="5297914" y="2034384"/>
                  <a:ext cx="42840" cy="1015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74FEA477-444E-4B8E-8E1E-E14DB5E55AC4}"/>
                    </a:ext>
                  </a:extLst>
                </p14:cNvPr>
                <p14:cNvContentPartPr/>
                <p14:nvPr/>
              </p14:nvContentPartPr>
              <p14:xfrm>
                <a:off x="5392594" y="1983624"/>
                <a:ext cx="123480" cy="75960"/>
              </p14:xfrm>
            </p:contentPart>
          </mc:Choice>
          <mc:Fallback xmlns="">
            <p:pic>
              <p:nvPicPr>
                <p:cNvPr id="7" name="Ink 6">
                  <a:extLst>
                    <a:ext uri="{FF2B5EF4-FFF2-40B4-BE49-F238E27FC236}">
                      <a16:creationId xmlns:a16="http://schemas.microsoft.com/office/drawing/2014/main" id="{74FEA477-444E-4B8E-8E1E-E14DB5E55AC4}"/>
                    </a:ext>
                  </a:extLst>
                </p:cNvPr>
                <p:cNvPicPr/>
                <p:nvPr/>
              </p:nvPicPr>
              <p:blipFill>
                <a:blip r:embed="rId8"/>
                <a:stretch>
                  <a:fillRect/>
                </a:stretch>
              </p:blipFill>
              <p:spPr>
                <a:xfrm>
                  <a:off x="5383954" y="1974984"/>
                  <a:ext cx="141120" cy="936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CA15C850-3B58-4B64-AF88-A7B906E696C1}"/>
                    </a:ext>
                  </a:extLst>
                </p14:cNvPr>
                <p14:cNvContentPartPr/>
                <p14:nvPr/>
              </p14:nvContentPartPr>
              <p14:xfrm>
                <a:off x="5541994" y="1952304"/>
                <a:ext cx="143280" cy="93600"/>
              </p14:xfrm>
            </p:contentPart>
          </mc:Choice>
          <mc:Fallback xmlns="">
            <p:pic>
              <p:nvPicPr>
                <p:cNvPr id="8" name="Ink 7">
                  <a:extLst>
                    <a:ext uri="{FF2B5EF4-FFF2-40B4-BE49-F238E27FC236}">
                      <a16:creationId xmlns:a16="http://schemas.microsoft.com/office/drawing/2014/main" id="{CA15C850-3B58-4B64-AF88-A7B906E696C1}"/>
                    </a:ext>
                  </a:extLst>
                </p:cNvPr>
                <p:cNvPicPr/>
                <p:nvPr/>
              </p:nvPicPr>
              <p:blipFill>
                <a:blip r:embed="rId10"/>
                <a:stretch>
                  <a:fillRect/>
                </a:stretch>
              </p:blipFill>
              <p:spPr>
                <a:xfrm>
                  <a:off x="5532994" y="1943304"/>
                  <a:ext cx="160920" cy="11124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45DC5879-9FFC-410D-AEB7-4AEEBBE530C5}"/>
                    </a:ext>
                  </a:extLst>
                </p14:cNvPr>
                <p14:cNvContentPartPr/>
                <p14:nvPr/>
              </p14:nvContentPartPr>
              <p14:xfrm>
                <a:off x="5728834" y="1914864"/>
                <a:ext cx="166320" cy="94680"/>
              </p14:xfrm>
            </p:contentPart>
          </mc:Choice>
          <mc:Fallback xmlns="">
            <p:pic>
              <p:nvPicPr>
                <p:cNvPr id="9" name="Ink 8">
                  <a:extLst>
                    <a:ext uri="{FF2B5EF4-FFF2-40B4-BE49-F238E27FC236}">
                      <a16:creationId xmlns:a16="http://schemas.microsoft.com/office/drawing/2014/main" id="{45DC5879-9FFC-410D-AEB7-4AEEBBE530C5}"/>
                    </a:ext>
                  </a:extLst>
                </p:cNvPr>
                <p:cNvPicPr/>
                <p:nvPr/>
              </p:nvPicPr>
              <p:blipFill>
                <a:blip r:embed="rId12"/>
                <a:stretch>
                  <a:fillRect/>
                </a:stretch>
              </p:blipFill>
              <p:spPr>
                <a:xfrm>
                  <a:off x="5719834" y="1906224"/>
                  <a:ext cx="183960" cy="1123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3">
            <p14:nvContentPartPr>
              <p14:cNvPr id="11" name="Ink 10">
                <a:extLst>
                  <a:ext uri="{FF2B5EF4-FFF2-40B4-BE49-F238E27FC236}">
                    <a16:creationId xmlns:a16="http://schemas.microsoft.com/office/drawing/2014/main" id="{8F167F68-8CB7-41D6-8826-F48EE1545D14}"/>
                  </a:ext>
                </a:extLst>
              </p14:cNvPr>
              <p14:cNvContentPartPr/>
              <p14:nvPr/>
            </p14:nvContentPartPr>
            <p14:xfrm>
              <a:off x="4850434" y="2198184"/>
              <a:ext cx="1353960" cy="101520"/>
            </p14:xfrm>
          </p:contentPart>
        </mc:Choice>
        <mc:Fallback xmlns="">
          <p:pic>
            <p:nvPicPr>
              <p:cNvPr id="11" name="Ink 10">
                <a:extLst>
                  <a:ext uri="{FF2B5EF4-FFF2-40B4-BE49-F238E27FC236}">
                    <a16:creationId xmlns:a16="http://schemas.microsoft.com/office/drawing/2014/main" id="{8F167F68-8CB7-41D6-8826-F48EE1545D14}"/>
                  </a:ext>
                </a:extLst>
              </p:cNvPr>
              <p:cNvPicPr/>
              <p:nvPr/>
            </p:nvPicPr>
            <p:blipFill>
              <a:blip r:embed="rId14"/>
              <a:stretch>
                <a:fillRect/>
              </a:stretch>
            </p:blipFill>
            <p:spPr>
              <a:xfrm>
                <a:off x="4841794" y="2189184"/>
                <a:ext cx="1371600" cy="119160"/>
              </a:xfrm>
              <a:prstGeom prst="rect">
                <a:avLst/>
              </a:prstGeom>
            </p:spPr>
          </p:pic>
        </mc:Fallback>
      </mc:AlternateContent>
      <p:grpSp>
        <p:nvGrpSpPr>
          <p:cNvPr id="19" name="Group 18">
            <a:extLst>
              <a:ext uri="{FF2B5EF4-FFF2-40B4-BE49-F238E27FC236}">
                <a16:creationId xmlns:a16="http://schemas.microsoft.com/office/drawing/2014/main" id="{10AECB78-48F4-4E72-8BE0-EFC6A37409D2}"/>
              </a:ext>
            </a:extLst>
          </p:cNvPr>
          <p:cNvGrpSpPr/>
          <p:nvPr/>
        </p:nvGrpSpPr>
        <p:grpSpPr>
          <a:xfrm>
            <a:off x="5072914" y="2399784"/>
            <a:ext cx="807120" cy="170640"/>
            <a:chOff x="5072914" y="2399784"/>
            <a:chExt cx="807120" cy="170640"/>
          </a:xfrm>
        </p:grpSpPr>
        <mc:AlternateContent xmlns:mc="http://schemas.openxmlformats.org/markup-compatibility/2006" xmlns:p14="http://schemas.microsoft.com/office/powerpoint/2010/main">
          <mc:Choice Requires="p14">
            <p:contentPart p14:bwMode="auto" r:id="rId15">
              <p14:nvContentPartPr>
                <p14:cNvPr id="12" name="Ink 11">
                  <a:extLst>
                    <a:ext uri="{FF2B5EF4-FFF2-40B4-BE49-F238E27FC236}">
                      <a16:creationId xmlns:a16="http://schemas.microsoft.com/office/drawing/2014/main" id="{F750B150-9A0A-43A0-A358-464E253B119B}"/>
                    </a:ext>
                  </a:extLst>
                </p14:cNvPr>
                <p14:cNvContentPartPr/>
                <p14:nvPr/>
              </p14:nvContentPartPr>
              <p14:xfrm>
                <a:off x="5072914" y="2420664"/>
                <a:ext cx="157320" cy="114840"/>
              </p14:xfrm>
            </p:contentPart>
          </mc:Choice>
          <mc:Fallback xmlns="">
            <p:pic>
              <p:nvPicPr>
                <p:cNvPr id="12" name="Ink 11">
                  <a:extLst>
                    <a:ext uri="{FF2B5EF4-FFF2-40B4-BE49-F238E27FC236}">
                      <a16:creationId xmlns:a16="http://schemas.microsoft.com/office/drawing/2014/main" id="{F750B150-9A0A-43A0-A358-464E253B119B}"/>
                    </a:ext>
                  </a:extLst>
                </p:cNvPr>
                <p:cNvPicPr/>
                <p:nvPr/>
              </p:nvPicPr>
              <p:blipFill>
                <a:blip r:embed="rId16"/>
                <a:stretch>
                  <a:fillRect/>
                </a:stretch>
              </p:blipFill>
              <p:spPr>
                <a:xfrm>
                  <a:off x="5063914" y="2411664"/>
                  <a:ext cx="174960" cy="13248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3" name="Ink 12">
                  <a:extLst>
                    <a:ext uri="{FF2B5EF4-FFF2-40B4-BE49-F238E27FC236}">
                      <a16:creationId xmlns:a16="http://schemas.microsoft.com/office/drawing/2014/main" id="{57003A9A-41D2-40F9-B848-ACFBD97E6824}"/>
                    </a:ext>
                  </a:extLst>
                </p14:cNvPr>
                <p14:cNvContentPartPr/>
                <p14:nvPr/>
              </p14:nvContentPartPr>
              <p14:xfrm>
                <a:off x="5125114" y="2399784"/>
                <a:ext cx="46800" cy="168480"/>
              </p14:xfrm>
            </p:contentPart>
          </mc:Choice>
          <mc:Fallback xmlns="">
            <p:pic>
              <p:nvPicPr>
                <p:cNvPr id="13" name="Ink 12">
                  <a:extLst>
                    <a:ext uri="{FF2B5EF4-FFF2-40B4-BE49-F238E27FC236}">
                      <a16:creationId xmlns:a16="http://schemas.microsoft.com/office/drawing/2014/main" id="{57003A9A-41D2-40F9-B848-ACFBD97E6824}"/>
                    </a:ext>
                  </a:extLst>
                </p:cNvPr>
                <p:cNvPicPr/>
                <p:nvPr/>
              </p:nvPicPr>
              <p:blipFill>
                <a:blip r:embed="rId18"/>
                <a:stretch>
                  <a:fillRect/>
                </a:stretch>
              </p:blipFill>
              <p:spPr>
                <a:xfrm>
                  <a:off x="5116474" y="2391144"/>
                  <a:ext cx="64440" cy="18612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4" name="Ink 13">
                  <a:extLst>
                    <a:ext uri="{FF2B5EF4-FFF2-40B4-BE49-F238E27FC236}">
                      <a16:creationId xmlns:a16="http://schemas.microsoft.com/office/drawing/2014/main" id="{F36790E3-3D42-4225-BC4A-90753D956AF0}"/>
                    </a:ext>
                  </a:extLst>
                </p14:cNvPr>
                <p14:cNvContentPartPr/>
                <p14:nvPr/>
              </p14:nvContentPartPr>
              <p14:xfrm>
                <a:off x="5207914" y="2420664"/>
                <a:ext cx="141480" cy="109800"/>
              </p14:xfrm>
            </p:contentPart>
          </mc:Choice>
          <mc:Fallback xmlns="">
            <p:pic>
              <p:nvPicPr>
                <p:cNvPr id="14" name="Ink 13">
                  <a:extLst>
                    <a:ext uri="{FF2B5EF4-FFF2-40B4-BE49-F238E27FC236}">
                      <a16:creationId xmlns:a16="http://schemas.microsoft.com/office/drawing/2014/main" id="{F36790E3-3D42-4225-BC4A-90753D956AF0}"/>
                    </a:ext>
                  </a:extLst>
                </p:cNvPr>
                <p:cNvPicPr/>
                <p:nvPr/>
              </p:nvPicPr>
              <p:blipFill>
                <a:blip r:embed="rId20"/>
                <a:stretch>
                  <a:fillRect/>
                </a:stretch>
              </p:blipFill>
              <p:spPr>
                <a:xfrm>
                  <a:off x="5198914" y="2411664"/>
                  <a:ext cx="159120" cy="12744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5" name="Ink 14">
                  <a:extLst>
                    <a:ext uri="{FF2B5EF4-FFF2-40B4-BE49-F238E27FC236}">
                      <a16:creationId xmlns:a16="http://schemas.microsoft.com/office/drawing/2014/main" id="{29B50E82-919D-4482-822A-60F17DE40685}"/>
                    </a:ext>
                  </a:extLst>
                </p14:cNvPr>
                <p14:cNvContentPartPr/>
                <p14:nvPr/>
              </p14:nvContentPartPr>
              <p14:xfrm>
                <a:off x="5358754" y="2478264"/>
                <a:ext cx="48600" cy="92160"/>
              </p14:xfrm>
            </p:contentPart>
          </mc:Choice>
          <mc:Fallback xmlns="">
            <p:pic>
              <p:nvPicPr>
                <p:cNvPr id="15" name="Ink 14">
                  <a:extLst>
                    <a:ext uri="{FF2B5EF4-FFF2-40B4-BE49-F238E27FC236}">
                      <a16:creationId xmlns:a16="http://schemas.microsoft.com/office/drawing/2014/main" id="{29B50E82-919D-4482-822A-60F17DE40685}"/>
                    </a:ext>
                  </a:extLst>
                </p:cNvPr>
                <p:cNvPicPr/>
                <p:nvPr/>
              </p:nvPicPr>
              <p:blipFill>
                <a:blip r:embed="rId22"/>
                <a:stretch>
                  <a:fillRect/>
                </a:stretch>
              </p:blipFill>
              <p:spPr>
                <a:xfrm>
                  <a:off x="5349754" y="2469624"/>
                  <a:ext cx="66240" cy="1098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6" name="Ink 15">
                  <a:extLst>
                    <a:ext uri="{FF2B5EF4-FFF2-40B4-BE49-F238E27FC236}">
                      <a16:creationId xmlns:a16="http://schemas.microsoft.com/office/drawing/2014/main" id="{1ED96E2A-1974-4651-ADF3-4F014D9F7848}"/>
                    </a:ext>
                  </a:extLst>
                </p14:cNvPr>
                <p14:cNvContentPartPr/>
                <p14:nvPr/>
              </p14:nvContentPartPr>
              <p14:xfrm>
                <a:off x="5434354" y="2421384"/>
                <a:ext cx="120960" cy="101520"/>
              </p14:xfrm>
            </p:contentPart>
          </mc:Choice>
          <mc:Fallback xmlns="">
            <p:pic>
              <p:nvPicPr>
                <p:cNvPr id="16" name="Ink 15">
                  <a:extLst>
                    <a:ext uri="{FF2B5EF4-FFF2-40B4-BE49-F238E27FC236}">
                      <a16:creationId xmlns:a16="http://schemas.microsoft.com/office/drawing/2014/main" id="{1ED96E2A-1974-4651-ADF3-4F014D9F7848}"/>
                    </a:ext>
                  </a:extLst>
                </p:cNvPr>
                <p:cNvPicPr/>
                <p:nvPr/>
              </p:nvPicPr>
              <p:blipFill>
                <a:blip r:embed="rId24"/>
                <a:stretch>
                  <a:fillRect/>
                </a:stretch>
              </p:blipFill>
              <p:spPr>
                <a:xfrm>
                  <a:off x="5425354" y="2412384"/>
                  <a:ext cx="138600" cy="11916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7" name="Ink 16">
                  <a:extLst>
                    <a:ext uri="{FF2B5EF4-FFF2-40B4-BE49-F238E27FC236}">
                      <a16:creationId xmlns:a16="http://schemas.microsoft.com/office/drawing/2014/main" id="{87E77F9E-55E6-4BB2-88C8-030DB8C5AFED}"/>
                    </a:ext>
                  </a:extLst>
                </p14:cNvPr>
                <p14:cNvContentPartPr/>
                <p14:nvPr/>
              </p14:nvContentPartPr>
              <p14:xfrm>
                <a:off x="5574034" y="2414184"/>
                <a:ext cx="131760" cy="84960"/>
              </p14:xfrm>
            </p:contentPart>
          </mc:Choice>
          <mc:Fallback xmlns="">
            <p:pic>
              <p:nvPicPr>
                <p:cNvPr id="17" name="Ink 16">
                  <a:extLst>
                    <a:ext uri="{FF2B5EF4-FFF2-40B4-BE49-F238E27FC236}">
                      <a16:creationId xmlns:a16="http://schemas.microsoft.com/office/drawing/2014/main" id="{87E77F9E-55E6-4BB2-88C8-030DB8C5AFED}"/>
                    </a:ext>
                  </a:extLst>
                </p:cNvPr>
                <p:cNvPicPr/>
                <p:nvPr/>
              </p:nvPicPr>
              <p:blipFill>
                <a:blip r:embed="rId26"/>
                <a:stretch>
                  <a:fillRect/>
                </a:stretch>
              </p:blipFill>
              <p:spPr>
                <a:xfrm>
                  <a:off x="5565034" y="2405544"/>
                  <a:ext cx="149400" cy="1026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8" name="Ink 17">
                  <a:extLst>
                    <a:ext uri="{FF2B5EF4-FFF2-40B4-BE49-F238E27FC236}">
                      <a16:creationId xmlns:a16="http://schemas.microsoft.com/office/drawing/2014/main" id="{40DEC2EB-12F8-4E0D-BB1F-77A2A1CF5D9C}"/>
                    </a:ext>
                  </a:extLst>
                </p14:cNvPr>
                <p14:cNvContentPartPr/>
                <p14:nvPr/>
              </p14:nvContentPartPr>
              <p14:xfrm>
                <a:off x="5754034" y="2411304"/>
                <a:ext cx="126000" cy="84960"/>
              </p14:xfrm>
            </p:contentPart>
          </mc:Choice>
          <mc:Fallback xmlns="">
            <p:pic>
              <p:nvPicPr>
                <p:cNvPr id="18" name="Ink 17">
                  <a:extLst>
                    <a:ext uri="{FF2B5EF4-FFF2-40B4-BE49-F238E27FC236}">
                      <a16:creationId xmlns:a16="http://schemas.microsoft.com/office/drawing/2014/main" id="{40DEC2EB-12F8-4E0D-BB1F-77A2A1CF5D9C}"/>
                    </a:ext>
                  </a:extLst>
                </p:cNvPr>
                <p:cNvPicPr/>
                <p:nvPr/>
              </p:nvPicPr>
              <p:blipFill>
                <a:blip r:embed="rId28"/>
                <a:stretch>
                  <a:fillRect/>
                </a:stretch>
              </p:blipFill>
              <p:spPr>
                <a:xfrm>
                  <a:off x="5745034" y="2402304"/>
                  <a:ext cx="143640" cy="102600"/>
                </a:xfrm>
                <a:prstGeom prst="rect">
                  <a:avLst/>
                </a:prstGeom>
              </p:spPr>
            </p:pic>
          </mc:Fallback>
        </mc:AlternateContent>
      </p:grpSp>
      <p:grpSp>
        <p:nvGrpSpPr>
          <p:cNvPr id="28" name="Group 27">
            <a:extLst>
              <a:ext uri="{FF2B5EF4-FFF2-40B4-BE49-F238E27FC236}">
                <a16:creationId xmlns:a16="http://schemas.microsoft.com/office/drawing/2014/main" id="{D0B65FFF-4924-4FCF-8D9E-1547F2AE1136}"/>
              </a:ext>
            </a:extLst>
          </p:cNvPr>
          <p:cNvGrpSpPr/>
          <p:nvPr/>
        </p:nvGrpSpPr>
        <p:grpSpPr>
          <a:xfrm>
            <a:off x="5936194" y="1883904"/>
            <a:ext cx="813600" cy="161640"/>
            <a:chOff x="5936194" y="1883904"/>
            <a:chExt cx="813600" cy="161640"/>
          </a:xfrm>
        </p:grpSpPr>
        <mc:AlternateContent xmlns:mc="http://schemas.openxmlformats.org/markup-compatibility/2006" xmlns:p14="http://schemas.microsoft.com/office/powerpoint/2010/main">
          <mc:Choice Requires="p14">
            <p:contentPart p14:bwMode="auto" r:id="rId29">
              <p14:nvContentPartPr>
                <p14:cNvPr id="20" name="Ink 19">
                  <a:extLst>
                    <a:ext uri="{FF2B5EF4-FFF2-40B4-BE49-F238E27FC236}">
                      <a16:creationId xmlns:a16="http://schemas.microsoft.com/office/drawing/2014/main" id="{22AA6509-86E4-4066-A149-95CF043BE9EC}"/>
                    </a:ext>
                  </a:extLst>
                </p14:cNvPr>
                <p14:cNvContentPartPr/>
                <p14:nvPr/>
              </p14:nvContentPartPr>
              <p14:xfrm>
                <a:off x="6013234" y="1964904"/>
                <a:ext cx="96840" cy="80640"/>
              </p14:xfrm>
            </p:contentPart>
          </mc:Choice>
          <mc:Fallback xmlns="">
            <p:pic>
              <p:nvPicPr>
                <p:cNvPr id="20" name="Ink 19">
                  <a:extLst>
                    <a:ext uri="{FF2B5EF4-FFF2-40B4-BE49-F238E27FC236}">
                      <a16:creationId xmlns:a16="http://schemas.microsoft.com/office/drawing/2014/main" id="{22AA6509-86E4-4066-A149-95CF043BE9EC}"/>
                    </a:ext>
                  </a:extLst>
                </p:cNvPr>
                <p:cNvPicPr/>
                <p:nvPr/>
              </p:nvPicPr>
              <p:blipFill>
                <a:blip r:embed="rId30"/>
                <a:stretch>
                  <a:fillRect/>
                </a:stretch>
              </p:blipFill>
              <p:spPr>
                <a:xfrm>
                  <a:off x="6004594" y="1956264"/>
                  <a:ext cx="114480" cy="9828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1" name="Ink 20">
                  <a:extLst>
                    <a:ext uri="{FF2B5EF4-FFF2-40B4-BE49-F238E27FC236}">
                      <a16:creationId xmlns:a16="http://schemas.microsoft.com/office/drawing/2014/main" id="{B8C36863-3996-4239-89D5-8FCE2424C739}"/>
                    </a:ext>
                  </a:extLst>
                </p14:cNvPr>
                <p14:cNvContentPartPr/>
                <p14:nvPr/>
              </p14:nvContentPartPr>
              <p14:xfrm>
                <a:off x="5936194" y="1962384"/>
                <a:ext cx="230760" cy="67320"/>
              </p14:xfrm>
            </p:contentPart>
          </mc:Choice>
          <mc:Fallback xmlns="">
            <p:pic>
              <p:nvPicPr>
                <p:cNvPr id="21" name="Ink 20">
                  <a:extLst>
                    <a:ext uri="{FF2B5EF4-FFF2-40B4-BE49-F238E27FC236}">
                      <a16:creationId xmlns:a16="http://schemas.microsoft.com/office/drawing/2014/main" id="{B8C36863-3996-4239-89D5-8FCE2424C739}"/>
                    </a:ext>
                  </a:extLst>
                </p:cNvPr>
                <p:cNvPicPr/>
                <p:nvPr/>
              </p:nvPicPr>
              <p:blipFill>
                <a:blip r:embed="rId32"/>
                <a:stretch>
                  <a:fillRect/>
                </a:stretch>
              </p:blipFill>
              <p:spPr>
                <a:xfrm>
                  <a:off x="5927554" y="1953384"/>
                  <a:ext cx="248400" cy="8496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2" name="Ink 21">
                  <a:extLst>
                    <a:ext uri="{FF2B5EF4-FFF2-40B4-BE49-F238E27FC236}">
                      <a16:creationId xmlns:a16="http://schemas.microsoft.com/office/drawing/2014/main" id="{281BB2EC-8595-461F-BF25-747DA07BFE0F}"/>
                    </a:ext>
                  </a:extLst>
                </p14:cNvPr>
                <p14:cNvContentPartPr/>
                <p14:nvPr/>
              </p14:nvContentPartPr>
              <p14:xfrm>
                <a:off x="6261274" y="1895784"/>
                <a:ext cx="49320" cy="137880"/>
              </p14:xfrm>
            </p:contentPart>
          </mc:Choice>
          <mc:Fallback xmlns="">
            <p:pic>
              <p:nvPicPr>
                <p:cNvPr id="22" name="Ink 21">
                  <a:extLst>
                    <a:ext uri="{FF2B5EF4-FFF2-40B4-BE49-F238E27FC236}">
                      <a16:creationId xmlns:a16="http://schemas.microsoft.com/office/drawing/2014/main" id="{281BB2EC-8595-461F-BF25-747DA07BFE0F}"/>
                    </a:ext>
                  </a:extLst>
                </p:cNvPr>
                <p:cNvPicPr/>
                <p:nvPr/>
              </p:nvPicPr>
              <p:blipFill>
                <a:blip r:embed="rId34"/>
                <a:stretch>
                  <a:fillRect/>
                </a:stretch>
              </p:blipFill>
              <p:spPr>
                <a:xfrm>
                  <a:off x="6252634" y="1887144"/>
                  <a:ext cx="66960" cy="15552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3" name="Ink 22">
                  <a:extLst>
                    <a:ext uri="{FF2B5EF4-FFF2-40B4-BE49-F238E27FC236}">
                      <a16:creationId xmlns:a16="http://schemas.microsoft.com/office/drawing/2014/main" id="{0A2904BA-2A40-400B-9037-C96840A3D3E1}"/>
                    </a:ext>
                  </a:extLst>
                </p14:cNvPr>
                <p14:cNvContentPartPr/>
                <p14:nvPr/>
              </p14:nvContentPartPr>
              <p14:xfrm>
                <a:off x="6369634" y="1913424"/>
                <a:ext cx="144360" cy="121680"/>
              </p14:xfrm>
            </p:contentPart>
          </mc:Choice>
          <mc:Fallback xmlns="">
            <p:pic>
              <p:nvPicPr>
                <p:cNvPr id="23" name="Ink 22">
                  <a:extLst>
                    <a:ext uri="{FF2B5EF4-FFF2-40B4-BE49-F238E27FC236}">
                      <a16:creationId xmlns:a16="http://schemas.microsoft.com/office/drawing/2014/main" id="{0A2904BA-2A40-400B-9037-C96840A3D3E1}"/>
                    </a:ext>
                  </a:extLst>
                </p:cNvPr>
                <p:cNvPicPr/>
                <p:nvPr/>
              </p:nvPicPr>
              <p:blipFill>
                <a:blip r:embed="rId36"/>
                <a:stretch>
                  <a:fillRect/>
                </a:stretch>
              </p:blipFill>
              <p:spPr>
                <a:xfrm>
                  <a:off x="6360994" y="1904424"/>
                  <a:ext cx="162000" cy="13932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4" name="Ink 23">
                  <a:extLst>
                    <a:ext uri="{FF2B5EF4-FFF2-40B4-BE49-F238E27FC236}">
                      <a16:creationId xmlns:a16="http://schemas.microsoft.com/office/drawing/2014/main" id="{1D58486D-7E88-465B-A859-6B60F515EE41}"/>
                    </a:ext>
                  </a:extLst>
                </p14:cNvPr>
                <p14:cNvContentPartPr/>
                <p14:nvPr/>
              </p14:nvContentPartPr>
              <p14:xfrm>
                <a:off x="6605434" y="1883904"/>
                <a:ext cx="144360" cy="115920"/>
              </p14:xfrm>
            </p:contentPart>
          </mc:Choice>
          <mc:Fallback xmlns="">
            <p:pic>
              <p:nvPicPr>
                <p:cNvPr id="24" name="Ink 23">
                  <a:extLst>
                    <a:ext uri="{FF2B5EF4-FFF2-40B4-BE49-F238E27FC236}">
                      <a16:creationId xmlns:a16="http://schemas.microsoft.com/office/drawing/2014/main" id="{1D58486D-7E88-465B-A859-6B60F515EE41}"/>
                    </a:ext>
                  </a:extLst>
                </p:cNvPr>
                <p:cNvPicPr/>
                <p:nvPr/>
              </p:nvPicPr>
              <p:blipFill>
                <a:blip r:embed="rId38"/>
                <a:stretch>
                  <a:fillRect/>
                </a:stretch>
              </p:blipFill>
              <p:spPr>
                <a:xfrm>
                  <a:off x="6596794" y="1874904"/>
                  <a:ext cx="162000" cy="133560"/>
                </a:xfrm>
                <a:prstGeom prst="rect">
                  <a:avLst/>
                </a:prstGeom>
              </p:spPr>
            </p:pic>
          </mc:Fallback>
        </mc:AlternateContent>
      </p:grpSp>
      <p:grpSp>
        <p:nvGrpSpPr>
          <p:cNvPr id="36" name="Group 35">
            <a:extLst>
              <a:ext uri="{FF2B5EF4-FFF2-40B4-BE49-F238E27FC236}">
                <a16:creationId xmlns:a16="http://schemas.microsoft.com/office/drawing/2014/main" id="{BF032C9D-0BEC-49E1-AF6E-572C96A0258D}"/>
              </a:ext>
            </a:extLst>
          </p:cNvPr>
          <p:cNvGrpSpPr/>
          <p:nvPr/>
        </p:nvGrpSpPr>
        <p:grpSpPr>
          <a:xfrm>
            <a:off x="4953754" y="2908824"/>
            <a:ext cx="1198800" cy="385200"/>
            <a:chOff x="4953754" y="2908824"/>
            <a:chExt cx="1198800" cy="385200"/>
          </a:xfrm>
        </p:grpSpPr>
        <mc:AlternateContent xmlns:mc="http://schemas.openxmlformats.org/markup-compatibility/2006" xmlns:p14="http://schemas.microsoft.com/office/powerpoint/2010/main">
          <mc:Choice Requires="p14">
            <p:contentPart p14:bwMode="auto" r:id="rId39">
              <p14:nvContentPartPr>
                <p14:cNvPr id="25" name="Ink 24">
                  <a:extLst>
                    <a:ext uri="{FF2B5EF4-FFF2-40B4-BE49-F238E27FC236}">
                      <a16:creationId xmlns:a16="http://schemas.microsoft.com/office/drawing/2014/main" id="{247B7631-036F-4EC6-9979-16E7D4C69AFE}"/>
                    </a:ext>
                  </a:extLst>
                </p14:cNvPr>
                <p14:cNvContentPartPr/>
                <p14:nvPr/>
              </p14:nvContentPartPr>
              <p14:xfrm>
                <a:off x="4953754" y="3156864"/>
                <a:ext cx="162360" cy="27360"/>
              </p14:xfrm>
            </p:contentPart>
          </mc:Choice>
          <mc:Fallback xmlns="">
            <p:pic>
              <p:nvPicPr>
                <p:cNvPr id="25" name="Ink 24">
                  <a:extLst>
                    <a:ext uri="{FF2B5EF4-FFF2-40B4-BE49-F238E27FC236}">
                      <a16:creationId xmlns:a16="http://schemas.microsoft.com/office/drawing/2014/main" id="{247B7631-036F-4EC6-9979-16E7D4C69AFE}"/>
                    </a:ext>
                  </a:extLst>
                </p:cNvPr>
                <p:cNvPicPr/>
                <p:nvPr/>
              </p:nvPicPr>
              <p:blipFill>
                <a:blip r:embed="rId40"/>
                <a:stretch>
                  <a:fillRect/>
                </a:stretch>
              </p:blipFill>
              <p:spPr>
                <a:xfrm>
                  <a:off x="4944754" y="3148224"/>
                  <a:ext cx="180000" cy="4500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6" name="Ink 25">
                  <a:extLst>
                    <a:ext uri="{FF2B5EF4-FFF2-40B4-BE49-F238E27FC236}">
                      <a16:creationId xmlns:a16="http://schemas.microsoft.com/office/drawing/2014/main" id="{653036A4-3DF1-4A94-ACC4-A549CF3273C1}"/>
                    </a:ext>
                  </a:extLst>
                </p14:cNvPr>
                <p14:cNvContentPartPr/>
                <p14:nvPr/>
              </p14:nvContentPartPr>
              <p14:xfrm>
                <a:off x="4979314" y="3228864"/>
                <a:ext cx="129600" cy="21240"/>
              </p14:xfrm>
            </p:contentPart>
          </mc:Choice>
          <mc:Fallback xmlns="">
            <p:pic>
              <p:nvPicPr>
                <p:cNvPr id="26" name="Ink 25">
                  <a:extLst>
                    <a:ext uri="{FF2B5EF4-FFF2-40B4-BE49-F238E27FC236}">
                      <a16:creationId xmlns:a16="http://schemas.microsoft.com/office/drawing/2014/main" id="{653036A4-3DF1-4A94-ACC4-A549CF3273C1}"/>
                    </a:ext>
                  </a:extLst>
                </p:cNvPr>
                <p:cNvPicPr/>
                <p:nvPr/>
              </p:nvPicPr>
              <p:blipFill>
                <a:blip r:embed="rId42"/>
                <a:stretch>
                  <a:fillRect/>
                </a:stretch>
              </p:blipFill>
              <p:spPr>
                <a:xfrm>
                  <a:off x="4970314" y="3220224"/>
                  <a:ext cx="147240" cy="3888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29" name="Ink 28">
                  <a:extLst>
                    <a:ext uri="{FF2B5EF4-FFF2-40B4-BE49-F238E27FC236}">
                      <a16:creationId xmlns:a16="http://schemas.microsoft.com/office/drawing/2014/main" id="{9B5E68F8-7F9D-4B3F-98A6-572FA27D37F6}"/>
                    </a:ext>
                  </a:extLst>
                </p14:cNvPr>
                <p14:cNvContentPartPr/>
                <p14:nvPr/>
              </p14:nvContentPartPr>
              <p14:xfrm>
                <a:off x="5238514" y="3034824"/>
                <a:ext cx="153000" cy="223560"/>
              </p14:xfrm>
            </p:contentPart>
          </mc:Choice>
          <mc:Fallback xmlns="">
            <p:pic>
              <p:nvPicPr>
                <p:cNvPr id="29" name="Ink 28">
                  <a:extLst>
                    <a:ext uri="{FF2B5EF4-FFF2-40B4-BE49-F238E27FC236}">
                      <a16:creationId xmlns:a16="http://schemas.microsoft.com/office/drawing/2014/main" id="{9B5E68F8-7F9D-4B3F-98A6-572FA27D37F6}"/>
                    </a:ext>
                  </a:extLst>
                </p:cNvPr>
                <p:cNvPicPr/>
                <p:nvPr/>
              </p:nvPicPr>
              <p:blipFill>
                <a:blip r:embed="rId44"/>
                <a:stretch>
                  <a:fillRect/>
                </a:stretch>
              </p:blipFill>
              <p:spPr>
                <a:xfrm>
                  <a:off x="5229874" y="3025824"/>
                  <a:ext cx="170640" cy="24120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30" name="Ink 29">
                  <a:extLst>
                    <a:ext uri="{FF2B5EF4-FFF2-40B4-BE49-F238E27FC236}">
                      <a16:creationId xmlns:a16="http://schemas.microsoft.com/office/drawing/2014/main" id="{3CA0B32F-C8DA-4B17-83FC-D856F80FE546}"/>
                    </a:ext>
                  </a:extLst>
                </p14:cNvPr>
                <p14:cNvContentPartPr/>
                <p14:nvPr/>
              </p14:nvContentPartPr>
              <p14:xfrm>
                <a:off x="5447314" y="3159024"/>
                <a:ext cx="4680" cy="7920"/>
              </p14:xfrm>
            </p:contentPart>
          </mc:Choice>
          <mc:Fallback xmlns="">
            <p:pic>
              <p:nvPicPr>
                <p:cNvPr id="30" name="Ink 29">
                  <a:extLst>
                    <a:ext uri="{FF2B5EF4-FFF2-40B4-BE49-F238E27FC236}">
                      <a16:creationId xmlns:a16="http://schemas.microsoft.com/office/drawing/2014/main" id="{3CA0B32F-C8DA-4B17-83FC-D856F80FE546}"/>
                    </a:ext>
                  </a:extLst>
                </p:cNvPr>
                <p:cNvPicPr/>
                <p:nvPr/>
              </p:nvPicPr>
              <p:blipFill>
                <a:blip r:embed="rId46"/>
                <a:stretch>
                  <a:fillRect/>
                </a:stretch>
              </p:blipFill>
              <p:spPr>
                <a:xfrm>
                  <a:off x="5438674" y="3150384"/>
                  <a:ext cx="22320" cy="2556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31" name="Ink 30">
                  <a:extLst>
                    <a:ext uri="{FF2B5EF4-FFF2-40B4-BE49-F238E27FC236}">
                      <a16:creationId xmlns:a16="http://schemas.microsoft.com/office/drawing/2014/main" id="{54A95626-C26F-418A-8236-E792AD2E8FC7}"/>
                    </a:ext>
                  </a:extLst>
                </p14:cNvPr>
                <p14:cNvContentPartPr/>
                <p14:nvPr/>
              </p14:nvContentPartPr>
              <p14:xfrm>
                <a:off x="5512834" y="3081624"/>
                <a:ext cx="82800" cy="133920"/>
              </p14:xfrm>
            </p:contentPart>
          </mc:Choice>
          <mc:Fallback xmlns="">
            <p:pic>
              <p:nvPicPr>
                <p:cNvPr id="31" name="Ink 30">
                  <a:extLst>
                    <a:ext uri="{FF2B5EF4-FFF2-40B4-BE49-F238E27FC236}">
                      <a16:creationId xmlns:a16="http://schemas.microsoft.com/office/drawing/2014/main" id="{54A95626-C26F-418A-8236-E792AD2E8FC7}"/>
                    </a:ext>
                  </a:extLst>
                </p:cNvPr>
                <p:cNvPicPr/>
                <p:nvPr/>
              </p:nvPicPr>
              <p:blipFill>
                <a:blip r:embed="rId48"/>
                <a:stretch>
                  <a:fillRect/>
                </a:stretch>
              </p:blipFill>
              <p:spPr>
                <a:xfrm>
                  <a:off x="5503834" y="3072624"/>
                  <a:ext cx="100440" cy="15156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2" name="Ink 31">
                  <a:extLst>
                    <a:ext uri="{FF2B5EF4-FFF2-40B4-BE49-F238E27FC236}">
                      <a16:creationId xmlns:a16="http://schemas.microsoft.com/office/drawing/2014/main" id="{1C592AFB-EA09-4261-AEE6-09A717DFA93B}"/>
                    </a:ext>
                  </a:extLst>
                </p14:cNvPr>
                <p14:cNvContentPartPr/>
                <p14:nvPr/>
              </p14:nvContentPartPr>
              <p14:xfrm>
                <a:off x="5480434" y="2999184"/>
                <a:ext cx="160920" cy="84240"/>
              </p14:xfrm>
            </p:contentPart>
          </mc:Choice>
          <mc:Fallback xmlns="">
            <p:pic>
              <p:nvPicPr>
                <p:cNvPr id="32" name="Ink 31">
                  <a:extLst>
                    <a:ext uri="{FF2B5EF4-FFF2-40B4-BE49-F238E27FC236}">
                      <a16:creationId xmlns:a16="http://schemas.microsoft.com/office/drawing/2014/main" id="{1C592AFB-EA09-4261-AEE6-09A717DFA93B}"/>
                    </a:ext>
                  </a:extLst>
                </p:cNvPr>
                <p:cNvPicPr/>
                <p:nvPr/>
              </p:nvPicPr>
              <p:blipFill>
                <a:blip r:embed="rId50"/>
                <a:stretch>
                  <a:fillRect/>
                </a:stretch>
              </p:blipFill>
              <p:spPr>
                <a:xfrm>
                  <a:off x="5471794" y="2990184"/>
                  <a:ext cx="178560" cy="10188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33" name="Ink 32">
                  <a:extLst>
                    <a:ext uri="{FF2B5EF4-FFF2-40B4-BE49-F238E27FC236}">
                      <a16:creationId xmlns:a16="http://schemas.microsoft.com/office/drawing/2014/main" id="{4304F0FF-4CF8-49D0-8A49-CA67D1918243}"/>
                    </a:ext>
                  </a:extLst>
                </p14:cNvPr>
                <p14:cNvContentPartPr/>
                <p14:nvPr/>
              </p14:nvContentPartPr>
              <p14:xfrm>
                <a:off x="5857354" y="2983704"/>
                <a:ext cx="94320" cy="307440"/>
              </p14:xfrm>
            </p:contentPart>
          </mc:Choice>
          <mc:Fallback xmlns="">
            <p:pic>
              <p:nvPicPr>
                <p:cNvPr id="33" name="Ink 32">
                  <a:extLst>
                    <a:ext uri="{FF2B5EF4-FFF2-40B4-BE49-F238E27FC236}">
                      <a16:creationId xmlns:a16="http://schemas.microsoft.com/office/drawing/2014/main" id="{4304F0FF-4CF8-49D0-8A49-CA67D1918243}"/>
                    </a:ext>
                  </a:extLst>
                </p:cNvPr>
                <p:cNvPicPr/>
                <p:nvPr/>
              </p:nvPicPr>
              <p:blipFill>
                <a:blip r:embed="rId52"/>
                <a:stretch>
                  <a:fillRect/>
                </a:stretch>
              </p:blipFill>
              <p:spPr>
                <a:xfrm>
                  <a:off x="5848714" y="2974704"/>
                  <a:ext cx="111960" cy="32508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4" name="Ink 33">
                  <a:extLst>
                    <a:ext uri="{FF2B5EF4-FFF2-40B4-BE49-F238E27FC236}">
                      <a16:creationId xmlns:a16="http://schemas.microsoft.com/office/drawing/2014/main" id="{564081CC-0FA6-474E-8332-5518281F6E93}"/>
                    </a:ext>
                  </a:extLst>
                </p14:cNvPr>
                <p14:cNvContentPartPr/>
                <p14:nvPr/>
              </p14:nvContentPartPr>
              <p14:xfrm>
                <a:off x="5719114" y="2908824"/>
                <a:ext cx="74520" cy="73800"/>
              </p14:xfrm>
            </p:contentPart>
          </mc:Choice>
          <mc:Fallback xmlns="">
            <p:pic>
              <p:nvPicPr>
                <p:cNvPr id="34" name="Ink 33">
                  <a:extLst>
                    <a:ext uri="{FF2B5EF4-FFF2-40B4-BE49-F238E27FC236}">
                      <a16:creationId xmlns:a16="http://schemas.microsoft.com/office/drawing/2014/main" id="{564081CC-0FA6-474E-8332-5518281F6E93}"/>
                    </a:ext>
                  </a:extLst>
                </p:cNvPr>
                <p:cNvPicPr/>
                <p:nvPr/>
              </p:nvPicPr>
              <p:blipFill>
                <a:blip r:embed="rId54"/>
                <a:stretch>
                  <a:fillRect/>
                </a:stretch>
              </p:blipFill>
              <p:spPr>
                <a:xfrm>
                  <a:off x="5710114" y="2899824"/>
                  <a:ext cx="92160" cy="9144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35" name="Ink 34">
                  <a:extLst>
                    <a:ext uri="{FF2B5EF4-FFF2-40B4-BE49-F238E27FC236}">
                      <a16:creationId xmlns:a16="http://schemas.microsoft.com/office/drawing/2014/main" id="{9516983C-EB38-4931-BE0B-7D0544576469}"/>
                    </a:ext>
                  </a:extLst>
                </p14:cNvPr>
                <p14:cNvContentPartPr/>
                <p14:nvPr/>
              </p14:nvContentPartPr>
              <p14:xfrm>
                <a:off x="5993794" y="3206904"/>
                <a:ext cx="158760" cy="87120"/>
              </p14:xfrm>
            </p:contentPart>
          </mc:Choice>
          <mc:Fallback xmlns="">
            <p:pic>
              <p:nvPicPr>
                <p:cNvPr id="35" name="Ink 34">
                  <a:extLst>
                    <a:ext uri="{FF2B5EF4-FFF2-40B4-BE49-F238E27FC236}">
                      <a16:creationId xmlns:a16="http://schemas.microsoft.com/office/drawing/2014/main" id="{9516983C-EB38-4931-BE0B-7D0544576469}"/>
                    </a:ext>
                  </a:extLst>
                </p:cNvPr>
                <p:cNvPicPr/>
                <p:nvPr/>
              </p:nvPicPr>
              <p:blipFill>
                <a:blip r:embed="rId56"/>
                <a:stretch>
                  <a:fillRect/>
                </a:stretch>
              </p:blipFill>
              <p:spPr>
                <a:xfrm>
                  <a:off x="5985154" y="3197904"/>
                  <a:ext cx="176400" cy="104760"/>
                </a:xfrm>
                <a:prstGeom prst="rect">
                  <a:avLst/>
                </a:prstGeom>
              </p:spPr>
            </p:pic>
          </mc:Fallback>
        </mc:AlternateContent>
      </p:grpSp>
      <p:grpSp>
        <p:nvGrpSpPr>
          <p:cNvPr id="52" name="Group 51">
            <a:extLst>
              <a:ext uri="{FF2B5EF4-FFF2-40B4-BE49-F238E27FC236}">
                <a16:creationId xmlns:a16="http://schemas.microsoft.com/office/drawing/2014/main" id="{D603BDD9-EE2A-416C-ACB8-8DCFABD01DB7}"/>
              </a:ext>
            </a:extLst>
          </p:cNvPr>
          <p:cNvGrpSpPr/>
          <p:nvPr/>
        </p:nvGrpSpPr>
        <p:grpSpPr>
          <a:xfrm>
            <a:off x="7167034" y="1802184"/>
            <a:ext cx="1415160" cy="312120"/>
            <a:chOff x="7167034" y="1802184"/>
            <a:chExt cx="1415160" cy="312120"/>
          </a:xfrm>
        </p:grpSpPr>
        <mc:AlternateContent xmlns:mc="http://schemas.openxmlformats.org/markup-compatibility/2006" xmlns:p14="http://schemas.microsoft.com/office/powerpoint/2010/main">
          <mc:Choice Requires="p14">
            <p:contentPart p14:bwMode="auto" r:id="rId57">
              <p14:nvContentPartPr>
                <p14:cNvPr id="37" name="Ink 36">
                  <a:extLst>
                    <a:ext uri="{FF2B5EF4-FFF2-40B4-BE49-F238E27FC236}">
                      <a16:creationId xmlns:a16="http://schemas.microsoft.com/office/drawing/2014/main" id="{30F200F4-A230-41C6-B37A-9DFE00B85102}"/>
                    </a:ext>
                  </a:extLst>
                </p14:cNvPr>
                <p14:cNvContentPartPr/>
                <p14:nvPr/>
              </p14:nvContentPartPr>
              <p14:xfrm>
                <a:off x="7167034" y="1802184"/>
                <a:ext cx="160560" cy="228600"/>
              </p14:xfrm>
            </p:contentPart>
          </mc:Choice>
          <mc:Fallback xmlns="">
            <p:pic>
              <p:nvPicPr>
                <p:cNvPr id="37" name="Ink 36">
                  <a:extLst>
                    <a:ext uri="{FF2B5EF4-FFF2-40B4-BE49-F238E27FC236}">
                      <a16:creationId xmlns:a16="http://schemas.microsoft.com/office/drawing/2014/main" id="{30F200F4-A230-41C6-B37A-9DFE00B85102}"/>
                    </a:ext>
                  </a:extLst>
                </p:cNvPr>
                <p:cNvPicPr/>
                <p:nvPr/>
              </p:nvPicPr>
              <p:blipFill>
                <a:blip r:embed="rId58"/>
                <a:stretch>
                  <a:fillRect/>
                </a:stretch>
              </p:blipFill>
              <p:spPr>
                <a:xfrm>
                  <a:off x="7158394" y="1793184"/>
                  <a:ext cx="178200" cy="24624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38" name="Ink 37">
                  <a:extLst>
                    <a:ext uri="{FF2B5EF4-FFF2-40B4-BE49-F238E27FC236}">
                      <a16:creationId xmlns:a16="http://schemas.microsoft.com/office/drawing/2014/main" id="{6ECAE798-3248-4CCE-88C9-A2B3C54B9CD5}"/>
                    </a:ext>
                  </a:extLst>
                </p14:cNvPr>
                <p14:cNvContentPartPr/>
                <p14:nvPr/>
              </p14:nvContentPartPr>
              <p14:xfrm>
                <a:off x="7345594" y="1922064"/>
                <a:ext cx="126720" cy="182880"/>
              </p14:xfrm>
            </p:contentPart>
          </mc:Choice>
          <mc:Fallback xmlns="">
            <p:pic>
              <p:nvPicPr>
                <p:cNvPr id="38" name="Ink 37">
                  <a:extLst>
                    <a:ext uri="{FF2B5EF4-FFF2-40B4-BE49-F238E27FC236}">
                      <a16:creationId xmlns:a16="http://schemas.microsoft.com/office/drawing/2014/main" id="{6ECAE798-3248-4CCE-88C9-A2B3C54B9CD5}"/>
                    </a:ext>
                  </a:extLst>
                </p:cNvPr>
                <p:cNvPicPr/>
                <p:nvPr/>
              </p:nvPicPr>
              <p:blipFill>
                <a:blip r:embed="rId60"/>
                <a:stretch>
                  <a:fillRect/>
                </a:stretch>
              </p:blipFill>
              <p:spPr>
                <a:xfrm>
                  <a:off x="7336594" y="1913064"/>
                  <a:ext cx="144360" cy="20052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39" name="Ink 38">
                  <a:extLst>
                    <a:ext uri="{FF2B5EF4-FFF2-40B4-BE49-F238E27FC236}">
                      <a16:creationId xmlns:a16="http://schemas.microsoft.com/office/drawing/2014/main" id="{00C9ABDF-702F-4275-879E-49AAE513C131}"/>
                    </a:ext>
                  </a:extLst>
                </p14:cNvPr>
                <p14:cNvContentPartPr/>
                <p14:nvPr/>
              </p14:nvContentPartPr>
              <p14:xfrm>
                <a:off x="7465114" y="2026464"/>
                <a:ext cx="40320" cy="87840"/>
              </p14:xfrm>
            </p:contentPart>
          </mc:Choice>
          <mc:Fallback xmlns="">
            <p:pic>
              <p:nvPicPr>
                <p:cNvPr id="39" name="Ink 38">
                  <a:extLst>
                    <a:ext uri="{FF2B5EF4-FFF2-40B4-BE49-F238E27FC236}">
                      <a16:creationId xmlns:a16="http://schemas.microsoft.com/office/drawing/2014/main" id="{00C9ABDF-702F-4275-879E-49AAE513C131}"/>
                    </a:ext>
                  </a:extLst>
                </p:cNvPr>
                <p:cNvPicPr/>
                <p:nvPr/>
              </p:nvPicPr>
              <p:blipFill>
                <a:blip r:embed="rId62"/>
                <a:stretch>
                  <a:fillRect/>
                </a:stretch>
              </p:blipFill>
              <p:spPr>
                <a:xfrm>
                  <a:off x="7456474" y="2017824"/>
                  <a:ext cx="57960" cy="10548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40" name="Ink 39">
                  <a:extLst>
                    <a:ext uri="{FF2B5EF4-FFF2-40B4-BE49-F238E27FC236}">
                      <a16:creationId xmlns:a16="http://schemas.microsoft.com/office/drawing/2014/main" id="{F6557118-89F3-401F-9487-256E09D14FDD}"/>
                    </a:ext>
                  </a:extLst>
                </p14:cNvPr>
                <p14:cNvContentPartPr/>
                <p14:nvPr/>
              </p14:nvContentPartPr>
              <p14:xfrm>
                <a:off x="7534594" y="1940064"/>
                <a:ext cx="123480" cy="117000"/>
              </p14:xfrm>
            </p:contentPart>
          </mc:Choice>
          <mc:Fallback xmlns="">
            <p:pic>
              <p:nvPicPr>
                <p:cNvPr id="40" name="Ink 39">
                  <a:extLst>
                    <a:ext uri="{FF2B5EF4-FFF2-40B4-BE49-F238E27FC236}">
                      <a16:creationId xmlns:a16="http://schemas.microsoft.com/office/drawing/2014/main" id="{F6557118-89F3-401F-9487-256E09D14FDD}"/>
                    </a:ext>
                  </a:extLst>
                </p:cNvPr>
                <p:cNvPicPr/>
                <p:nvPr/>
              </p:nvPicPr>
              <p:blipFill>
                <a:blip r:embed="rId64"/>
                <a:stretch>
                  <a:fillRect/>
                </a:stretch>
              </p:blipFill>
              <p:spPr>
                <a:xfrm>
                  <a:off x="7525954" y="1931064"/>
                  <a:ext cx="141120" cy="13464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41" name="Ink 40">
                  <a:extLst>
                    <a:ext uri="{FF2B5EF4-FFF2-40B4-BE49-F238E27FC236}">
                      <a16:creationId xmlns:a16="http://schemas.microsoft.com/office/drawing/2014/main" id="{18790C54-180D-4701-9C68-65C022969EDD}"/>
                    </a:ext>
                  </a:extLst>
                </p14:cNvPr>
                <p14:cNvContentPartPr/>
                <p14:nvPr/>
              </p14:nvContentPartPr>
              <p14:xfrm>
                <a:off x="7670674" y="1943664"/>
                <a:ext cx="120960" cy="100800"/>
              </p14:xfrm>
            </p:contentPart>
          </mc:Choice>
          <mc:Fallback xmlns="">
            <p:pic>
              <p:nvPicPr>
                <p:cNvPr id="41" name="Ink 40">
                  <a:extLst>
                    <a:ext uri="{FF2B5EF4-FFF2-40B4-BE49-F238E27FC236}">
                      <a16:creationId xmlns:a16="http://schemas.microsoft.com/office/drawing/2014/main" id="{18790C54-180D-4701-9C68-65C022969EDD}"/>
                    </a:ext>
                  </a:extLst>
                </p:cNvPr>
                <p:cNvPicPr/>
                <p:nvPr/>
              </p:nvPicPr>
              <p:blipFill>
                <a:blip r:embed="rId66"/>
                <a:stretch>
                  <a:fillRect/>
                </a:stretch>
              </p:blipFill>
              <p:spPr>
                <a:xfrm>
                  <a:off x="7662034" y="1934664"/>
                  <a:ext cx="138600" cy="11844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42" name="Ink 41">
                  <a:extLst>
                    <a:ext uri="{FF2B5EF4-FFF2-40B4-BE49-F238E27FC236}">
                      <a16:creationId xmlns:a16="http://schemas.microsoft.com/office/drawing/2014/main" id="{D09292F0-D9EA-4059-87CF-A24076D1FFEE}"/>
                    </a:ext>
                  </a:extLst>
                </p14:cNvPr>
                <p14:cNvContentPartPr/>
                <p14:nvPr/>
              </p14:nvContentPartPr>
              <p14:xfrm>
                <a:off x="7788754" y="1937544"/>
                <a:ext cx="113400" cy="96120"/>
              </p14:xfrm>
            </p:contentPart>
          </mc:Choice>
          <mc:Fallback xmlns="">
            <p:pic>
              <p:nvPicPr>
                <p:cNvPr id="42" name="Ink 41">
                  <a:extLst>
                    <a:ext uri="{FF2B5EF4-FFF2-40B4-BE49-F238E27FC236}">
                      <a16:creationId xmlns:a16="http://schemas.microsoft.com/office/drawing/2014/main" id="{D09292F0-D9EA-4059-87CF-A24076D1FFEE}"/>
                    </a:ext>
                  </a:extLst>
                </p:cNvPr>
                <p:cNvPicPr/>
                <p:nvPr/>
              </p:nvPicPr>
              <p:blipFill>
                <a:blip r:embed="rId68"/>
                <a:stretch>
                  <a:fillRect/>
                </a:stretch>
              </p:blipFill>
              <p:spPr>
                <a:xfrm>
                  <a:off x="7779754" y="1928544"/>
                  <a:ext cx="131040" cy="11376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43" name="Ink 42">
                  <a:extLst>
                    <a:ext uri="{FF2B5EF4-FFF2-40B4-BE49-F238E27FC236}">
                      <a16:creationId xmlns:a16="http://schemas.microsoft.com/office/drawing/2014/main" id="{FC5CEC5A-E1F8-4060-9797-66EB2A6D9D27}"/>
                    </a:ext>
                  </a:extLst>
                </p14:cNvPr>
                <p14:cNvContentPartPr/>
                <p14:nvPr/>
              </p14:nvContentPartPr>
              <p14:xfrm>
                <a:off x="8001514" y="1912704"/>
                <a:ext cx="95040" cy="106200"/>
              </p14:xfrm>
            </p:contentPart>
          </mc:Choice>
          <mc:Fallback xmlns="">
            <p:pic>
              <p:nvPicPr>
                <p:cNvPr id="43" name="Ink 42">
                  <a:extLst>
                    <a:ext uri="{FF2B5EF4-FFF2-40B4-BE49-F238E27FC236}">
                      <a16:creationId xmlns:a16="http://schemas.microsoft.com/office/drawing/2014/main" id="{FC5CEC5A-E1F8-4060-9797-66EB2A6D9D27}"/>
                    </a:ext>
                  </a:extLst>
                </p:cNvPr>
                <p:cNvPicPr/>
                <p:nvPr/>
              </p:nvPicPr>
              <p:blipFill>
                <a:blip r:embed="rId70"/>
                <a:stretch>
                  <a:fillRect/>
                </a:stretch>
              </p:blipFill>
              <p:spPr>
                <a:xfrm>
                  <a:off x="7992874" y="1903704"/>
                  <a:ext cx="112680" cy="12384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44" name="Ink 43">
                  <a:extLst>
                    <a:ext uri="{FF2B5EF4-FFF2-40B4-BE49-F238E27FC236}">
                      <a16:creationId xmlns:a16="http://schemas.microsoft.com/office/drawing/2014/main" id="{1D7A0F7C-C169-40F8-979D-BB2C26CFD0B7}"/>
                    </a:ext>
                  </a:extLst>
                </p14:cNvPr>
                <p14:cNvContentPartPr/>
                <p14:nvPr/>
              </p14:nvContentPartPr>
              <p14:xfrm>
                <a:off x="7953274" y="1926024"/>
                <a:ext cx="179640" cy="86760"/>
              </p14:xfrm>
            </p:contentPart>
          </mc:Choice>
          <mc:Fallback xmlns="">
            <p:pic>
              <p:nvPicPr>
                <p:cNvPr id="44" name="Ink 43">
                  <a:extLst>
                    <a:ext uri="{FF2B5EF4-FFF2-40B4-BE49-F238E27FC236}">
                      <a16:creationId xmlns:a16="http://schemas.microsoft.com/office/drawing/2014/main" id="{1D7A0F7C-C169-40F8-979D-BB2C26CFD0B7}"/>
                    </a:ext>
                  </a:extLst>
                </p:cNvPr>
                <p:cNvPicPr/>
                <p:nvPr/>
              </p:nvPicPr>
              <p:blipFill>
                <a:blip r:embed="rId72"/>
                <a:stretch>
                  <a:fillRect/>
                </a:stretch>
              </p:blipFill>
              <p:spPr>
                <a:xfrm>
                  <a:off x="7944634" y="1917384"/>
                  <a:ext cx="197280" cy="10440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45" name="Ink 44">
                  <a:extLst>
                    <a:ext uri="{FF2B5EF4-FFF2-40B4-BE49-F238E27FC236}">
                      <a16:creationId xmlns:a16="http://schemas.microsoft.com/office/drawing/2014/main" id="{2B703012-4E8A-4821-A97B-C766CE89C723}"/>
                    </a:ext>
                  </a:extLst>
                </p14:cNvPr>
                <p14:cNvContentPartPr/>
                <p14:nvPr/>
              </p14:nvContentPartPr>
              <p14:xfrm>
                <a:off x="8196994" y="1844304"/>
                <a:ext cx="36720" cy="147600"/>
              </p14:xfrm>
            </p:contentPart>
          </mc:Choice>
          <mc:Fallback xmlns="">
            <p:pic>
              <p:nvPicPr>
                <p:cNvPr id="45" name="Ink 44">
                  <a:extLst>
                    <a:ext uri="{FF2B5EF4-FFF2-40B4-BE49-F238E27FC236}">
                      <a16:creationId xmlns:a16="http://schemas.microsoft.com/office/drawing/2014/main" id="{2B703012-4E8A-4821-A97B-C766CE89C723}"/>
                    </a:ext>
                  </a:extLst>
                </p:cNvPr>
                <p:cNvPicPr/>
                <p:nvPr/>
              </p:nvPicPr>
              <p:blipFill>
                <a:blip r:embed="rId74"/>
                <a:stretch>
                  <a:fillRect/>
                </a:stretch>
              </p:blipFill>
              <p:spPr>
                <a:xfrm>
                  <a:off x="8187994" y="1835664"/>
                  <a:ext cx="54360" cy="16524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46" name="Ink 45">
                  <a:extLst>
                    <a:ext uri="{FF2B5EF4-FFF2-40B4-BE49-F238E27FC236}">
                      <a16:creationId xmlns:a16="http://schemas.microsoft.com/office/drawing/2014/main" id="{A8E512CC-EC91-429D-B5AB-A7DE3CA465B8}"/>
                    </a:ext>
                  </a:extLst>
                </p14:cNvPr>
                <p14:cNvContentPartPr/>
                <p14:nvPr/>
              </p14:nvContentPartPr>
              <p14:xfrm>
                <a:off x="8275834" y="1873824"/>
                <a:ext cx="97920" cy="108000"/>
              </p14:xfrm>
            </p:contentPart>
          </mc:Choice>
          <mc:Fallback xmlns="">
            <p:pic>
              <p:nvPicPr>
                <p:cNvPr id="46" name="Ink 45">
                  <a:extLst>
                    <a:ext uri="{FF2B5EF4-FFF2-40B4-BE49-F238E27FC236}">
                      <a16:creationId xmlns:a16="http://schemas.microsoft.com/office/drawing/2014/main" id="{A8E512CC-EC91-429D-B5AB-A7DE3CA465B8}"/>
                    </a:ext>
                  </a:extLst>
                </p:cNvPr>
                <p:cNvPicPr/>
                <p:nvPr/>
              </p:nvPicPr>
              <p:blipFill>
                <a:blip r:embed="rId76"/>
                <a:stretch>
                  <a:fillRect/>
                </a:stretch>
              </p:blipFill>
              <p:spPr>
                <a:xfrm>
                  <a:off x="8267194" y="1864824"/>
                  <a:ext cx="115560" cy="12564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47" name="Ink 46">
                  <a:extLst>
                    <a:ext uri="{FF2B5EF4-FFF2-40B4-BE49-F238E27FC236}">
                      <a16:creationId xmlns:a16="http://schemas.microsoft.com/office/drawing/2014/main" id="{1391CD3D-EC06-4739-8BE1-A0D73AF2AB34}"/>
                    </a:ext>
                  </a:extLst>
                </p14:cNvPr>
                <p14:cNvContentPartPr/>
                <p14:nvPr/>
              </p14:nvContentPartPr>
              <p14:xfrm>
                <a:off x="8439274" y="1849704"/>
                <a:ext cx="142920" cy="95040"/>
              </p14:xfrm>
            </p:contentPart>
          </mc:Choice>
          <mc:Fallback xmlns="">
            <p:pic>
              <p:nvPicPr>
                <p:cNvPr id="47" name="Ink 46">
                  <a:extLst>
                    <a:ext uri="{FF2B5EF4-FFF2-40B4-BE49-F238E27FC236}">
                      <a16:creationId xmlns:a16="http://schemas.microsoft.com/office/drawing/2014/main" id="{1391CD3D-EC06-4739-8BE1-A0D73AF2AB34}"/>
                    </a:ext>
                  </a:extLst>
                </p:cNvPr>
                <p:cNvPicPr/>
                <p:nvPr/>
              </p:nvPicPr>
              <p:blipFill>
                <a:blip r:embed="rId78"/>
                <a:stretch>
                  <a:fillRect/>
                </a:stretch>
              </p:blipFill>
              <p:spPr>
                <a:xfrm>
                  <a:off x="8430274" y="1840704"/>
                  <a:ext cx="160560" cy="112680"/>
                </a:xfrm>
                <a:prstGeom prst="rect">
                  <a:avLst/>
                </a:prstGeom>
              </p:spPr>
            </p:pic>
          </mc:Fallback>
        </mc:AlternateContent>
      </p:grpSp>
      <p:grpSp>
        <p:nvGrpSpPr>
          <p:cNvPr id="72" name="Group 71">
            <a:extLst>
              <a:ext uri="{FF2B5EF4-FFF2-40B4-BE49-F238E27FC236}">
                <a16:creationId xmlns:a16="http://schemas.microsoft.com/office/drawing/2014/main" id="{24939D56-AD89-412A-B67E-D76CF7EA779E}"/>
              </a:ext>
            </a:extLst>
          </p:cNvPr>
          <p:cNvGrpSpPr/>
          <p:nvPr/>
        </p:nvGrpSpPr>
        <p:grpSpPr>
          <a:xfrm>
            <a:off x="6991714" y="2191344"/>
            <a:ext cx="1606680" cy="1043280"/>
            <a:chOff x="6991714" y="2191344"/>
            <a:chExt cx="1606680" cy="1043280"/>
          </a:xfrm>
        </p:grpSpPr>
        <mc:AlternateContent xmlns:mc="http://schemas.openxmlformats.org/markup-compatibility/2006" xmlns:p14="http://schemas.microsoft.com/office/powerpoint/2010/main">
          <mc:Choice Requires="p14">
            <p:contentPart p14:bwMode="auto" r:id="rId79">
              <p14:nvContentPartPr>
                <p14:cNvPr id="48" name="Ink 47">
                  <a:extLst>
                    <a:ext uri="{FF2B5EF4-FFF2-40B4-BE49-F238E27FC236}">
                      <a16:creationId xmlns:a16="http://schemas.microsoft.com/office/drawing/2014/main" id="{D7CB3808-D487-406B-BEC4-C5B7C1EBA5EA}"/>
                    </a:ext>
                  </a:extLst>
                </p14:cNvPr>
                <p14:cNvContentPartPr/>
                <p14:nvPr/>
              </p14:nvContentPartPr>
              <p14:xfrm>
                <a:off x="7063354" y="2191344"/>
                <a:ext cx="1535040" cy="161280"/>
              </p14:xfrm>
            </p:contentPart>
          </mc:Choice>
          <mc:Fallback xmlns="">
            <p:pic>
              <p:nvPicPr>
                <p:cNvPr id="48" name="Ink 47">
                  <a:extLst>
                    <a:ext uri="{FF2B5EF4-FFF2-40B4-BE49-F238E27FC236}">
                      <a16:creationId xmlns:a16="http://schemas.microsoft.com/office/drawing/2014/main" id="{D7CB3808-D487-406B-BEC4-C5B7C1EBA5EA}"/>
                    </a:ext>
                  </a:extLst>
                </p:cNvPr>
                <p:cNvPicPr/>
                <p:nvPr/>
              </p:nvPicPr>
              <p:blipFill>
                <a:blip r:embed="rId80"/>
                <a:stretch>
                  <a:fillRect/>
                </a:stretch>
              </p:blipFill>
              <p:spPr>
                <a:xfrm>
                  <a:off x="7054714" y="2182704"/>
                  <a:ext cx="1552680" cy="17892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49" name="Ink 48">
                  <a:extLst>
                    <a:ext uri="{FF2B5EF4-FFF2-40B4-BE49-F238E27FC236}">
                      <a16:creationId xmlns:a16="http://schemas.microsoft.com/office/drawing/2014/main" id="{7E9E0847-7359-4D7C-B684-8E47A936C376}"/>
                    </a:ext>
                  </a:extLst>
                </p14:cNvPr>
                <p14:cNvContentPartPr/>
                <p14:nvPr/>
              </p14:nvContentPartPr>
              <p14:xfrm>
                <a:off x="7173874" y="2521824"/>
                <a:ext cx="161640" cy="90000"/>
              </p14:xfrm>
            </p:contentPart>
          </mc:Choice>
          <mc:Fallback xmlns="">
            <p:pic>
              <p:nvPicPr>
                <p:cNvPr id="49" name="Ink 48">
                  <a:extLst>
                    <a:ext uri="{FF2B5EF4-FFF2-40B4-BE49-F238E27FC236}">
                      <a16:creationId xmlns:a16="http://schemas.microsoft.com/office/drawing/2014/main" id="{7E9E0847-7359-4D7C-B684-8E47A936C376}"/>
                    </a:ext>
                  </a:extLst>
                </p:cNvPr>
                <p:cNvPicPr/>
                <p:nvPr/>
              </p:nvPicPr>
              <p:blipFill>
                <a:blip r:embed="rId82"/>
                <a:stretch>
                  <a:fillRect/>
                </a:stretch>
              </p:blipFill>
              <p:spPr>
                <a:xfrm>
                  <a:off x="7165234" y="2513184"/>
                  <a:ext cx="179280" cy="10764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50" name="Ink 49">
                  <a:extLst>
                    <a:ext uri="{FF2B5EF4-FFF2-40B4-BE49-F238E27FC236}">
                      <a16:creationId xmlns:a16="http://schemas.microsoft.com/office/drawing/2014/main" id="{E5861630-5EFF-4F00-876F-2D3DB9DF5D6B}"/>
                    </a:ext>
                  </a:extLst>
                </p14:cNvPr>
                <p14:cNvContentPartPr/>
                <p14:nvPr/>
              </p14:nvContentPartPr>
              <p14:xfrm>
                <a:off x="7417954" y="2484384"/>
                <a:ext cx="5760" cy="124560"/>
              </p14:xfrm>
            </p:contentPart>
          </mc:Choice>
          <mc:Fallback xmlns="">
            <p:pic>
              <p:nvPicPr>
                <p:cNvPr id="50" name="Ink 49">
                  <a:extLst>
                    <a:ext uri="{FF2B5EF4-FFF2-40B4-BE49-F238E27FC236}">
                      <a16:creationId xmlns:a16="http://schemas.microsoft.com/office/drawing/2014/main" id="{E5861630-5EFF-4F00-876F-2D3DB9DF5D6B}"/>
                    </a:ext>
                  </a:extLst>
                </p:cNvPr>
                <p:cNvPicPr/>
                <p:nvPr/>
              </p:nvPicPr>
              <p:blipFill>
                <a:blip r:embed="rId84"/>
                <a:stretch>
                  <a:fillRect/>
                </a:stretch>
              </p:blipFill>
              <p:spPr>
                <a:xfrm>
                  <a:off x="7408954" y="2475384"/>
                  <a:ext cx="23400" cy="14220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53" name="Ink 52">
                  <a:extLst>
                    <a:ext uri="{FF2B5EF4-FFF2-40B4-BE49-F238E27FC236}">
                      <a16:creationId xmlns:a16="http://schemas.microsoft.com/office/drawing/2014/main" id="{DD6E8CD3-057C-41F9-AB75-B9622B697B80}"/>
                    </a:ext>
                  </a:extLst>
                </p14:cNvPr>
                <p14:cNvContentPartPr/>
                <p14:nvPr/>
              </p14:nvContentPartPr>
              <p14:xfrm>
                <a:off x="7480954" y="2571504"/>
                <a:ext cx="13680" cy="57960"/>
              </p14:xfrm>
            </p:contentPart>
          </mc:Choice>
          <mc:Fallback xmlns="">
            <p:pic>
              <p:nvPicPr>
                <p:cNvPr id="53" name="Ink 52">
                  <a:extLst>
                    <a:ext uri="{FF2B5EF4-FFF2-40B4-BE49-F238E27FC236}">
                      <a16:creationId xmlns:a16="http://schemas.microsoft.com/office/drawing/2014/main" id="{DD6E8CD3-057C-41F9-AB75-B9622B697B80}"/>
                    </a:ext>
                  </a:extLst>
                </p:cNvPr>
                <p:cNvPicPr/>
                <p:nvPr/>
              </p:nvPicPr>
              <p:blipFill>
                <a:blip r:embed="rId86"/>
                <a:stretch>
                  <a:fillRect/>
                </a:stretch>
              </p:blipFill>
              <p:spPr>
                <a:xfrm>
                  <a:off x="7471954" y="2562504"/>
                  <a:ext cx="31320" cy="7560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54" name="Ink 53">
                  <a:extLst>
                    <a:ext uri="{FF2B5EF4-FFF2-40B4-BE49-F238E27FC236}">
                      <a16:creationId xmlns:a16="http://schemas.microsoft.com/office/drawing/2014/main" id="{7B70C64E-7771-4D15-B3B4-53E03578BF29}"/>
                    </a:ext>
                  </a:extLst>
                </p14:cNvPr>
                <p14:cNvContentPartPr/>
                <p14:nvPr/>
              </p14:nvContentPartPr>
              <p14:xfrm>
                <a:off x="7580314" y="2435424"/>
                <a:ext cx="71280" cy="152640"/>
              </p14:xfrm>
            </p:contentPart>
          </mc:Choice>
          <mc:Fallback xmlns="">
            <p:pic>
              <p:nvPicPr>
                <p:cNvPr id="54" name="Ink 53">
                  <a:extLst>
                    <a:ext uri="{FF2B5EF4-FFF2-40B4-BE49-F238E27FC236}">
                      <a16:creationId xmlns:a16="http://schemas.microsoft.com/office/drawing/2014/main" id="{7B70C64E-7771-4D15-B3B4-53E03578BF29}"/>
                    </a:ext>
                  </a:extLst>
                </p:cNvPr>
                <p:cNvPicPr/>
                <p:nvPr/>
              </p:nvPicPr>
              <p:blipFill>
                <a:blip r:embed="rId88"/>
                <a:stretch>
                  <a:fillRect/>
                </a:stretch>
              </p:blipFill>
              <p:spPr>
                <a:xfrm>
                  <a:off x="7571314" y="2426424"/>
                  <a:ext cx="88920" cy="17028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55" name="Ink 54">
                  <a:extLst>
                    <a:ext uri="{FF2B5EF4-FFF2-40B4-BE49-F238E27FC236}">
                      <a16:creationId xmlns:a16="http://schemas.microsoft.com/office/drawing/2014/main" id="{379B5219-B29C-4124-BC78-1FB9E6A616C3}"/>
                    </a:ext>
                  </a:extLst>
                </p14:cNvPr>
                <p14:cNvContentPartPr/>
                <p14:nvPr/>
              </p14:nvContentPartPr>
              <p14:xfrm>
                <a:off x="7557994" y="2399064"/>
                <a:ext cx="154440" cy="59400"/>
              </p14:xfrm>
            </p:contentPart>
          </mc:Choice>
          <mc:Fallback xmlns="">
            <p:pic>
              <p:nvPicPr>
                <p:cNvPr id="55" name="Ink 54">
                  <a:extLst>
                    <a:ext uri="{FF2B5EF4-FFF2-40B4-BE49-F238E27FC236}">
                      <a16:creationId xmlns:a16="http://schemas.microsoft.com/office/drawing/2014/main" id="{379B5219-B29C-4124-BC78-1FB9E6A616C3}"/>
                    </a:ext>
                  </a:extLst>
                </p:cNvPr>
                <p:cNvPicPr/>
                <p:nvPr/>
              </p:nvPicPr>
              <p:blipFill>
                <a:blip r:embed="rId90"/>
                <a:stretch>
                  <a:fillRect/>
                </a:stretch>
              </p:blipFill>
              <p:spPr>
                <a:xfrm>
                  <a:off x="7549354" y="2390424"/>
                  <a:ext cx="172080" cy="7704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56" name="Ink 55">
                  <a:extLst>
                    <a:ext uri="{FF2B5EF4-FFF2-40B4-BE49-F238E27FC236}">
                      <a16:creationId xmlns:a16="http://schemas.microsoft.com/office/drawing/2014/main" id="{8DF0FD4D-E52D-4109-B231-B2F696C4924B}"/>
                    </a:ext>
                  </a:extLst>
                </p14:cNvPr>
                <p14:cNvContentPartPr/>
                <p14:nvPr/>
              </p14:nvContentPartPr>
              <p14:xfrm>
                <a:off x="7712074" y="2457384"/>
                <a:ext cx="114480" cy="104040"/>
              </p14:xfrm>
            </p:contentPart>
          </mc:Choice>
          <mc:Fallback xmlns="">
            <p:pic>
              <p:nvPicPr>
                <p:cNvPr id="56" name="Ink 55">
                  <a:extLst>
                    <a:ext uri="{FF2B5EF4-FFF2-40B4-BE49-F238E27FC236}">
                      <a16:creationId xmlns:a16="http://schemas.microsoft.com/office/drawing/2014/main" id="{8DF0FD4D-E52D-4109-B231-B2F696C4924B}"/>
                    </a:ext>
                  </a:extLst>
                </p:cNvPr>
                <p:cNvPicPr/>
                <p:nvPr/>
              </p:nvPicPr>
              <p:blipFill>
                <a:blip r:embed="rId92"/>
                <a:stretch>
                  <a:fillRect/>
                </a:stretch>
              </p:blipFill>
              <p:spPr>
                <a:xfrm>
                  <a:off x="7703434" y="2448384"/>
                  <a:ext cx="132120" cy="12168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57" name="Ink 56">
                  <a:extLst>
                    <a:ext uri="{FF2B5EF4-FFF2-40B4-BE49-F238E27FC236}">
                      <a16:creationId xmlns:a16="http://schemas.microsoft.com/office/drawing/2014/main" id="{737E1766-6405-4E6E-B6ED-0F59B9F5498A}"/>
                    </a:ext>
                  </a:extLst>
                </p14:cNvPr>
                <p14:cNvContentPartPr/>
                <p14:nvPr/>
              </p14:nvContentPartPr>
              <p14:xfrm>
                <a:off x="7892434" y="2408424"/>
                <a:ext cx="136440" cy="119160"/>
              </p14:xfrm>
            </p:contentPart>
          </mc:Choice>
          <mc:Fallback xmlns="">
            <p:pic>
              <p:nvPicPr>
                <p:cNvPr id="57" name="Ink 56">
                  <a:extLst>
                    <a:ext uri="{FF2B5EF4-FFF2-40B4-BE49-F238E27FC236}">
                      <a16:creationId xmlns:a16="http://schemas.microsoft.com/office/drawing/2014/main" id="{737E1766-6405-4E6E-B6ED-0F59B9F5498A}"/>
                    </a:ext>
                  </a:extLst>
                </p:cNvPr>
                <p:cNvPicPr/>
                <p:nvPr/>
              </p:nvPicPr>
              <p:blipFill>
                <a:blip r:embed="rId94"/>
                <a:stretch>
                  <a:fillRect/>
                </a:stretch>
              </p:blipFill>
              <p:spPr>
                <a:xfrm>
                  <a:off x="7883794" y="2399424"/>
                  <a:ext cx="154080" cy="13680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58" name="Ink 57">
                  <a:extLst>
                    <a:ext uri="{FF2B5EF4-FFF2-40B4-BE49-F238E27FC236}">
                      <a16:creationId xmlns:a16="http://schemas.microsoft.com/office/drawing/2014/main" id="{C46DA1AE-3366-4C1C-8B73-4636A4AF4351}"/>
                    </a:ext>
                  </a:extLst>
                </p14:cNvPr>
                <p14:cNvContentPartPr/>
                <p14:nvPr/>
              </p14:nvContentPartPr>
              <p14:xfrm>
                <a:off x="6991714" y="3112584"/>
                <a:ext cx="181800" cy="38880"/>
              </p14:xfrm>
            </p:contentPart>
          </mc:Choice>
          <mc:Fallback xmlns="">
            <p:pic>
              <p:nvPicPr>
                <p:cNvPr id="58" name="Ink 57">
                  <a:extLst>
                    <a:ext uri="{FF2B5EF4-FFF2-40B4-BE49-F238E27FC236}">
                      <a16:creationId xmlns:a16="http://schemas.microsoft.com/office/drawing/2014/main" id="{C46DA1AE-3366-4C1C-8B73-4636A4AF4351}"/>
                    </a:ext>
                  </a:extLst>
                </p:cNvPr>
                <p:cNvPicPr/>
                <p:nvPr/>
              </p:nvPicPr>
              <p:blipFill>
                <a:blip r:embed="rId96"/>
                <a:stretch>
                  <a:fillRect/>
                </a:stretch>
              </p:blipFill>
              <p:spPr>
                <a:xfrm>
                  <a:off x="6983074" y="3103584"/>
                  <a:ext cx="199440" cy="5652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59" name="Ink 58">
                  <a:extLst>
                    <a:ext uri="{FF2B5EF4-FFF2-40B4-BE49-F238E27FC236}">
                      <a16:creationId xmlns:a16="http://schemas.microsoft.com/office/drawing/2014/main" id="{65111F07-D663-4F48-9110-474A4E15E682}"/>
                    </a:ext>
                  </a:extLst>
                </p14:cNvPr>
                <p14:cNvContentPartPr/>
                <p14:nvPr/>
              </p14:nvContentPartPr>
              <p14:xfrm>
                <a:off x="7003234" y="3210864"/>
                <a:ext cx="135720" cy="23760"/>
              </p14:xfrm>
            </p:contentPart>
          </mc:Choice>
          <mc:Fallback xmlns="">
            <p:pic>
              <p:nvPicPr>
                <p:cNvPr id="59" name="Ink 58">
                  <a:extLst>
                    <a:ext uri="{FF2B5EF4-FFF2-40B4-BE49-F238E27FC236}">
                      <a16:creationId xmlns:a16="http://schemas.microsoft.com/office/drawing/2014/main" id="{65111F07-D663-4F48-9110-474A4E15E682}"/>
                    </a:ext>
                  </a:extLst>
                </p:cNvPr>
                <p:cNvPicPr/>
                <p:nvPr/>
              </p:nvPicPr>
              <p:blipFill>
                <a:blip r:embed="rId98"/>
                <a:stretch>
                  <a:fillRect/>
                </a:stretch>
              </p:blipFill>
              <p:spPr>
                <a:xfrm>
                  <a:off x="6994234" y="3201864"/>
                  <a:ext cx="153360" cy="4140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62" name="Ink 61">
                  <a:extLst>
                    <a:ext uri="{FF2B5EF4-FFF2-40B4-BE49-F238E27FC236}">
                      <a16:creationId xmlns:a16="http://schemas.microsoft.com/office/drawing/2014/main" id="{F810EB55-919A-4640-91CF-509DD3BB656A}"/>
                    </a:ext>
                  </a:extLst>
                </p14:cNvPr>
                <p14:cNvContentPartPr/>
                <p14:nvPr/>
              </p14:nvContentPartPr>
              <p14:xfrm>
                <a:off x="7344874" y="2940864"/>
                <a:ext cx="125640" cy="193680"/>
              </p14:xfrm>
            </p:contentPart>
          </mc:Choice>
          <mc:Fallback xmlns="">
            <p:pic>
              <p:nvPicPr>
                <p:cNvPr id="62" name="Ink 61">
                  <a:extLst>
                    <a:ext uri="{FF2B5EF4-FFF2-40B4-BE49-F238E27FC236}">
                      <a16:creationId xmlns:a16="http://schemas.microsoft.com/office/drawing/2014/main" id="{F810EB55-919A-4640-91CF-509DD3BB656A}"/>
                    </a:ext>
                  </a:extLst>
                </p:cNvPr>
                <p:cNvPicPr/>
                <p:nvPr/>
              </p:nvPicPr>
              <p:blipFill>
                <a:blip r:embed="rId100"/>
                <a:stretch>
                  <a:fillRect/>
                </a:stretch>
              </p:blipFill>
              <p:spPr>
                <a:xfrm>
                  <a:off x="7336234" y="2931864"/>
                  <a:ext cx="143280" cy="211320"/>
                </a:xfrm>
                <a:prstGeom prst="rect">
                  <a:avLst/>
                </a:prstGeom>
              </p:spPr>
            </p:pic>
          </mc:Fallback>
        </mc:AlternateContent>
        <mc:AlternateContent xmlns:mc="http://schemas.openxmlformats.org/markup-compatibility/2006" xmlns:p14="http://schemas.microsoft.com/office/powerpoint/2010/main">
          <mc:Choice Requires="p14">
            <p:contentPart p14:bwMode="auto" r:id="rId101">
              <p14:nvContentPartPr>
                <p14:cNvPr id="63" name="Ink 62">
                  <a:extLst>
                    <a:ext uri="{FF2B5EF4-FFF2-40B4-BE49-F238E27FC236}">
                      <a16:creationId xmlns:a16="http://schemas.microsoft.com/office/drawing/2014/main" id="{6B7855D6-3543-4E90-8E31-48DEEE332524}"/>
                    </a:ext>
                  </a:extLst>
                </p14:cNvPr>
                <p14:cNvContentPartPr/>
                <p14:nvPr/>
              </p14:nvContentPartPr>
              <p14:xfrm>
                <a:off x="7536034" y="2980104"/>
                <a:ext cx="109440" cy="154440"/>
              </p14:xfrm>
            </p:contentPart>
          </mc:Choice>
          <mc:Fallback xmlns="">
            <p:pic>
              <p:nvPicPr>
                <p:cNvPr id="63" name="Ink 62">
                  <a:extLst>
                    <a:ext uri="{FF2B5EF4-FFF2-40B4-BE49-F238E27FC236}">
                      <a16:creationId xmlns:a16="http://schemas.microsoft.com/office/drawing/2014/main" id="{6B7855D6-3543-4E90-8E31-48DEEE332524}"/>
                    </a:ext>
                  </a:extLst>
                </p:cNvPr>
                <p:cNvPicPr/>
                <p:nvPr/>
              </p:nvPicPr>
              <p:blipFill>
                <a:blip r:embed="rId102"/>
                <a:stretch>
                  <a:fillRect/>
                </a:stretch>
              </p:blipFill>
              <p:spPr>
                <a:xfrm>
                  <a:off x="7527034" y="2971464"/>
                  <a:ext cx="127080" cy="17208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64" name="Ink 63">
                  <a:extLst>
                    <a:ext uri="{FF2B5EF4-FFF2-40B4-BE49-F238E27FC236}">
                      <a16:creationId xmlns:a16="http://schemas.microsoft.com/office/drawing/2014/main" id="{3A3BBB78-F06F-45B2-B672-ED3F2D4577AF}"/>
                    </a:ext>
                  </a:extLst>
                </p14:cNvPr>
                <p14:cNvContentPartPr/>
                <p14:nvPr/>
              </p14:nvContentPartPr>
              <p14:xfrm>
                <a:off x="7551154" y="2912424"/>
                <a:ext cx="110160" cy="58680"/>
              </p14:xfrm>
            </p:contentPart>
          </mc:Choice>
          <mc:Fallback xmlns="">
            <p:pic>
              <p:nvPicPr>
                <p:cNvPr id="64" name="Ink 63">
                  <a:extLst>
                    <a:ext uri="{FF2B5EF4-FFF2-40B4-BE49-F238E27FC236}">
                      <a16:creationId xmlns:a16="http://schemas.microsoft.com/office/drawing/2014/main" id="{3A3BBB78-F06F-45B2-B672-ED3F2D4577AF}"/>
                    </a:ext>
                  </a:extLst>
                </p:cNvPr>
                <p:cNvPicPr/>
                <p:nvPr/>
              </p:nvPicPr>
              <p:blipFill>
                <a:blip r:embed="rId104"/>
                <a:stretch>
                  <a:fillRect/>
                </a:stretch>
              </p:blipFill>
              <p:spPr>
                <a:xfrm>
                  <a:off x="7542514" y="2903784"/>
                  <a:ext cx="127800" cy="7632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65" name="Ink 64">
                  <a:extLst>
                    <a:ext uri="{FF2B5EF4-FFF2-40B4-BE49-F238E27FC236}">
                      <a16:creationId xmlns:a16="http://schemas.microsoft.com/office/drawing/2014/main" id="{8333830E-74A0-464F-A1E1-A8C27C0EE480}"/>
                    </a:ext>
                  </a:extLst>
                </p14:cNvPr>
                <p14:cNvContentPartPr/>
                <p14:nvPr/>
              </p14:nvContentPartPr>
              <p14:xfrm>
                <a:off x="7700194" y="3038424"/>
                <a:ext cx="12600" cy="1080"/>
              </p14:xfrm>
            </p:contentPart>
          </mc:Choice>
          <mc:Fallback xmlns="">
            <p:pic>
              <p:nvPicPr>
                <p:cNvPr id="65" name="Ink 64">
                  <a:extLst>
                    <a:ext uri="{FF2B5EF4-FFF2-40B4-BE49-F238E27FC236}">
                      <a16:creationId xmlns:a16="http://schemas.microsoft.com/office/drawing/2014/main" id="{8333830E-74A0-464F-A1E1-A8C27C0EE480}"/>
                    </a:ext>
                  </a:extLst>
                </p:cNvPr>
                <p:cNvPicPr/>
                <p:nvPr/>
              </p:nvPicPr>
              <p:blipFill>
                <a:blip r:embed="rId106"/>
                <a:stretch>
                  <a:fillRect/>
                </a:stretch>
              </p:blipFill>
              <p:spPr>
                <a:xfrm>
                  <a:off x="7691194" y="3029784"/>
                  <a:ext cx="30240" cy="1872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66" name="Ink 65">
                  <a:extLst>
                    <a:ext uri="{FF2B5EF4-FFF2-40B4-BE49-F238E27FC236}">
                      <a16:creationId xmlns:a16="http://schemas.microsoft.com/office/drawing/2014/main" id="{F16D0EE4-086A-474C-88D1-C2C67AA6C858}"/>
                    </a:ext>
                  </a:extLst>
                </p14:cNvPr>
                <p14:cNvContentPartPr/>
                <p14:nvPr/>
              </p14:nvContentPartPr>
              <p14:xfrm>
                <a:off x="7743754" y="2905944"/>
                <a:ext cx="133200" cy="276120"/>
              </p14:xfrm>
            </p:contentPart>
          </mc:Choice>
          <mc:Fallback xmlns="">
            <p:pic>
              <p:nvPicPr>
                <p:cNvPr id="66" name="Ink 65">
                  <a:extLst>
                    <a:ext uri="{FF2B5EF4-FFF2-40B4-BE49-F238E27FC236}">
                      <a16:creationId xmlns:a16="http://schemas.microsoft.com/office/drawing/2014/main" id="{F16D0EE4-086A-474C-88D1-C2C67AA6C858}"/>
                    </a:ext>
                  </a:extLst>
                </p:cNvPr>
                <p:cNvPicPr/>
                <p:nvPr/>
              </p:nvPicPr>
              <p:blipFill>
                <a:blip r:embed="rId108"/>
                <a:stretch>
                  <a:fillRect/>
                </a:stretch>
              </p:blipFill>
              <p:spPr>
                <a:xfrm>
                  <a:off x="7734754" y="2896944"/>
                  <a:ext cx="150840" cy="29376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67" name="Ink 66">
                  <a:extLst>
                    <a:ext uri="{FF2B5EF4-FFF2-40B4-BE49-F238E27FC236}">
                      <a16:creationId xmlns:a16="http://schemas.microsoft.com/office/drawing/2014/main" id="{7D8A608A-4DB3-4152-B8F8-2BE5D4D66CC9}"/>
                    </a:ext>
                  </a:extLst>
                </p14:cNvPr>
                <p14:cNvContentPartPr/>
                <p14:nvPr/>
              </p14:nvContentPartPr>
              <p14:xfrm>
                <a:off x="8004034" y="2903064"/>
                <a:ext cx="14040" cy="158760"/>
              </p14:xfrm>
            </p:contentPart>
          </mc:Choice>
          <mc:Fallback xmlns="">
            <p:pic>
              <p:nvPicPr>
                <p:cNvPr id="67" name="Ink 66">
                  <a:extLst>
                    <a:ext uri="{FF2B5EF4-FFF2-40B4-BE49-F238E27FC236}">
                      <a16:creationId xmlns:a16="http://schemas.microsoft.com/office/drawing/2014/main" id="{7D8A608A-4DB3-4152-B8F8-2BE5D4D66CC9}"/>
                    </a:ext>
                  </a:extLst>
                </p:cNvPr>
                <p:cNvPicPr/>
                <p:nvPr/>
              </p:nvPicPr>
              <p:blipFill>
                <a:blip r:embed="rId110"/>
                <a:stretch>
                  <a:fillRect/>
                </a:stretch>
              </p:blipFill>
              <p:spPr>
                <a:xfrm>
                  <a:off x="7995034" y="2894424"/>
                  <a:ext cx="31680" cy="176400"/>
                </a:xfrm>
                <a:prstGeom prst="rect">
                  <a:avLst/>
                </a:prstGeom>
              </p:spPr>
            </p:pic>
          </mc:Fallback>
        </mc:AlternateContent>
        <mc:AlternateContent xmlns:mc="http://schemas.openxmlformats.org/markup-compatibility/2006" xmlns:p14="http://schemas.microsoft.com/office/powerpoint/2010/main">
          <mc:Choice Requires="p14">
            <p:contentPart p14:bwMode="auto" r:id="rId111">
              <p14:nvContentPartPr>
                <p14:cNvPr id="68" name="Ink 67">
                  <a:extLst>
                    <a:ext uri="{FF2B5EF4-FFF2-40B4-BE49-F238E27FC236}">
                      <a16:creationId xmlns:a16="http://schemas.microsoft.com/office/drawing/2014/main" id="{A8712D08-7CF1-41C2-ADDD-338A420CF108}"/>
                    </a:ext>
                  </a:extLst>
                </p14:cNvPr>
                <p14:cNvContentPartPr/>
                <p14:nvPr/>
              </p14:nvContentPartPr>
              <p14:xfrm>
                <a:off x="8201314" y="2860224"/>
                <a:ext cx="74880" cy="327600"/>
              </p14:xfrm>
            </p:contentPart>
          </mc:Choice>
          <mc:Fallback xmlns="">
            <p:pic>
              <p:nvPicPr>
                <p:cNvPr id="68" name="Ink 67">
                  <a:extLst>
                    <a:ext uri="{FF2B5EF4-FFF2-40B4-BE49-F238E27FC236}">
                      <a16:creationId xmlns:a16="http://schemas.microsoft.com/office/drawing/2014/main" id="{A8712D08-7CF1-41C2-ADDD-338A420CF108}"/>
                    </a:ext>
                  </a:extLst>
                </p:cNvPr>
                <p:cNvPicPr/>
                <p:nvPr/>
              </p:nvPicPr>
              <p:blipFill>
                <a:blip r:embed="rId112"/>
                <a:stretch>
                  <a:fillRect/>
                </a:stretch>
              </p:blipFill>
              <p:spPr>
                <a:xfrm>
                  <a:off x="8192314" y="2851584"/>
                  <a:ext cx="92520" cy="345240"/>
                </a:xfrm>
                <a:prstGeom prst="rect">
                  <a:avLst/>
                </a:prstGeom>
              </p:spPr>
            </p:pic>
          </mc:Fallback>
        </mc:AlternateContent>
        <mc:AlternateContent xmlns:mc="http://schemas.openxmlformats.org/markup-compatibility/2006" xmlns:p14="http://schemas.microsoft.com/office/powerpoint/2010/main">
          <mc:Choice Requires="p14">
            <p:contentPart p14:bwMode="auto" r:id="rId113">
              <p14:nvContentPartPr>
                <p14:cNvPr id="69" name="Ink 68">
                  <a:extLst>
                    <a:ext uri="{FF2B5EF4-FFF2-40B4-BE49-F238E27FC236}">
                      <a16:creationId xmlns:a16="http://schemas.microsoft.com/office/drawing/2014/main" id="{16CE6FB4-36D2-44A9-9E81-16DF45E850B3}"/>
                    </a:ext>
                  </a:extLst>
                </p14:cNvPr>
                <p14:cNvContentPartPr/>
                <p14:nvPr/>
              </p14:nvContentPartPr>
              <p14:xfrm>
                <a:off x="8028514" y="2687064"/>
                <a:ext cx="118440" cy="104400"/>
              </p14:xfrm>
            </p:contentPart>
          </mc:Choice>
          <mc:Fallback xmlns="">
            <p:pic>
              <p:nvPicPr>
                <p:cNvPr id="69" name="Ink 68">
                  <a:extLst>
                    <a:ext uri="{FF2B5EF4-FFF2-40B4-BE49-F238E27FC236}">
                      <a16:creationId xmlns:a16="http://schemas.microsoft.com/office/drawing/2014/main" id="{16CE6FB4-36D2-44A9-9E81-16DF45E850B3}"/>
                    </a:ext>
                  </a:extLst>
                </p:cNvPr>
                <p:cNvPicPr/>
                <p:nvPr/>
              </p:nvPicPr>
              <p:blipFill>
                <a:blip r:embed="rId114"/>
                <a:stretch>
                  <a:fillRect/>
                </a:stretch>
              </p:blipFill>
              <p:spPr>
                <a:xfrm>
                  <a:off x="8019514" y="2678064"/>
                  <a:ext cx="136080" cy="12204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71" name="Ink 70">
                  <a:extLst>
                    <a:ext uri="{FF2B5EF4-FFF2-40B4-BE49-F238E27FC236}">
                      <a16:creationId xmlns:a16="http://schemas.microsoft.com/office/drawing/2014/main" id="{9036FE4B-08C2-4EFA-AA74-388B9EEEB9DD}"/>
                    </a:ext>
                  </a:extLst>
                </p14:cNvPr>
                <p14:cNvContentPartPr/>
                <p14:nvPr/>
              </p14:nvContentPartPr>
              <p14:xfrm>
                <a:off x="8299234" y="3051384"/>
                <a:ext cx="132120" cy="85320"/>
              </p14:xfrm>
            </p:contentPart>
          </mc:Choice>
          <mc:Fallback xmlns="">
            <p:pic>
              <p:nvPicPr>
                <p:cNvPr id="71" name="Ink 70">
                  <a:extLst>
                    <a:ext uri="{FF2B5EF4-FFF2-40B4-BE49-F238E27FC236}">
                      <a16:creationId xmlns:a16="http://schemas.microsoft.com/office/drawing/2014/main" id="{9036FE4B-08C2-4EFA-AA74-388B9EEEB9DD}"/>
                    </a:ext>
                  </a:extLst>
                </p:cNvPr>
                <p:cNvPicPr/>
                <p:nvPr/>
              </p:nvPicPr>
              <p:blipFill>
                <a:blip r:embed="rId116"/>
                <a:stretch>
                  <a:fillRect/>
                </a:stretch>
              </p:blipFill>
              <p:spPr>
                <a:xfrm>
                  <a:off x="8290234" y="3042384"/>
                  <a:ext cx="149760" cy="102960"/>
                </a:xfrm>
                <a:prstGeom prst="rect">
                  <a:avLst/>
                </a:prstGeom>
              </p:spPr>
            </p:pic>
          </mc:Fallback>
        </mc:AlternateContent>
      </p:grpSp>
      <p:grpSp>
        <p:nvGrpSpPr>
          <p:cNvPr id="75" name="Group 74">
            <a:extLst>
              <a:ext uri="{FF2B5EF4-FFF2-40B4-BE49-F238E27FC236}">
                <a16:creationId xmlns:a16="http://schemas.microsoft.com/office/drawing/2014/main" id="{CB2C1D1E-A277-4FD0-9B38-B6413A8E8606}"/>
              </a:ext>
            </a:extLst>
          </p:cNvPr>
          <p:cNvGrpSpPr/>
          <p:nvPr/>
        </p:nvGrpSpPr>
        <p:grpSpPr>
          <a:xfrm>
            <a:off x="4914154" y="3853464"/>
            <a:ext cx="133920" cy="93600"/>
            <a:chOff x="4914154" y="3853464"/>
            <a:chExt cx="133920" cy="93600"/>
          </a:xfrm>
        </p:grpSpPr>
        <mc:AlternateContent xmlns:mc="http://schemas.openxmlformats.org/markup-compatibility/2006" xmlns:p14="http://schemas.microsoft.com/office/powerpoint/2010/main">
          <mc:Choice Requires="p14">
            <p:contentPart p14:bwMode="auto" r:id="rId117">
              <p14:nvContentPartPr>
                <p14:cNvPr id="73" name="Ink 72">
                  <a:extLst>
                    <a:ext uri="{FF2B5EF4-FFF2-40B4-BE49-F238E27FC236}">
                      <a16:creationId xmlns:a16="http://schemas.microsoft.com/office/drawing/2014/main" id="{19FB20C9-B5E8-405E-92D5-F05C2446C7D6}"/>
                    </a:ext>
                  </a:extLst>
                </p14:cNvPr>
                <p14:cNvContentPartPr/>
                <p14:nvPr/>
              </p14:nvContentPartPr>
              <p14:xfrm>
                <a:off x="4918114" y="3853464"/>
                <a:ext cx="121680" cy="17280"/>
              </p14:xfrm>
            </p:contentPart>
          </mc:Choice>
          <mc:Fallback xmlns="">
            <p:pic>
              <p:nvPicPr>
                <p:cNvPr id="73" name="Ink 72">
                  <a:extLst>
                    <a:ext uri="{FF2B5EF4-FFF2-40B4-BE49-F238E27FC236}">
                      <a16:creationId xmlns:a16="http://schemas.microsoft.com/office/drawing/2014/main" id="{19FB20C9-B5E8-405E-92D5-F05C2446C7D6}"/>
                    </a:ext>
                  </a:extLst>
                </p:cNvPr>
                <p:cNvPicPr/>
                <p:nvPr/>
              </p:nvPicPr>
              <p:blipFill>
                <a:blip r:embed="rId118"/>
                <a:stretch>
                  <a:fillRect/>
                </a:stretch>
              </p:blipFill>
              <p:spPr>
                <a:xfrm>
                  <a:off x="4909474" y="3844824"/>
                  <a:ext cx="139320" cy="3492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74" name="Ink 73">
                  <a:extLst>
                    <a:ext uri="{FF2B5EF4-FFF2-40B4-BE49-F238E27FC236}">
                      <a16:creationId xmlns:a16="http://schemas.microsoft.com/office/drawing/2014/main" id="{2F193400-D6E0-445F-B2A4-FE5A9B7AA8E6}"/>
                    </a:ext>
                  </a:extLst>
                </p14:cNvPr>
                <p14:cNvContentPartPr/>
                <p14:nvPr/>
              </p14:nvContentPartPr>
              <p14:xfrm>
                <a:off x="4914154" y="3929424"/>
                <a:ext cx="133920" cy="17640"/>
              </p14:xfrm>
            </p:contentPart>
          </mc:Choice>
          <mc:Fallback xmlns="">
            <p:pic>
              <p:nvPicPr>
                <p:cNvPr id="74" name="Ink 73">
                  <a:extLst>
                    <a:ext uri="{FF2B5EF4-FFF2-40B4-BE49-F238E27FC236}">
                      <a16:creationId xmlns:a16="http://schemas.microsoft.com/office/drawing/2014/main" id="{2F193400-D6E0-445F-B2A4-FE5A9B7AA8E6}"/>
                    </a:ext>
                  </a:extLst>
                </p:cNvPr>
                <p:cNvPicPr/>
                <p:nvPr/>
              </p:nvPicPr>
              <p:blipFill>
                <a:blip r:embed="rId120"/>
                <a:stretch>
                  <a:fillRect/>
                </a:stretch>
              </p:blipFill>
              <p:spPr>
                <a:xfrm>
                  <a:off x="4905514" y="3920424"/>
                  <a:ext cx="151560" cy="35280"/>
                </a:xfrm>
                <a:prstGeom prst="rect">
                  <a:avLst/>
                </a:prstGeom>
              </p:spPr>
            </p:pic>
          </mc:Fallback>
        </mc:AlternateContent>
      </p:grpSp>
      <p:grpSp>
        <p:nvGrpSpPr>
          <p:cNvPr id="90" name="Group 89">
            <a:extLst>
              <a:ext uri="{FF2B5EF4-FFF2-40B4-BE49-F238E27FC236}">
                <a16:creationId xmlns:a16="http://schemas.microsoft.com/office/drawing/2014/main" id="{263F0F48-5D36-4C52-8D96-CCF2448D7C8A}"/>
              </a:ext>
            </a:extLst>
          </p:cNvPr>
          <p:cNvGrpSpPr/>
          <p:nvPr/>
        </p:nvGrpSpPr>
        <p:grpSpPr>
          <a:xfrm>
            <a:off x="5302954" y="3691824"/>
            <a:ext cx="1192680" cy="334800"/>
            <a:chOff x="5302954" y="3691824"/>
            <a:chExt cx="1192680" cy="334800"/>
          </a:xfrm>
        </p:grpSpPr>
        <mc:AlternateContent xmlns:mc="http://schemas.openxmlformats.org/markup-compatibility/2006" xmlns:p14="http://schemas.microsoft.com/office/powerpoint/2010/main">
          <mc:Choice Requires="p14">
            <p:contentPart p14:bwMode="auto" r:id="rId121">
              <p14:nvContentPartPr>
                <p14:cNvPr id="76" name="Ink 75">
                  <a:extLst>
                    <a:ext uri="{FF2B5EF4-FFF2-40B4-BE49-F238E27FC236}">
                      <a16:creationId xmlns:a16="http://schemas.microsoft.com/office/drawing/2014/main" id="{B0F937C7-E3FB-4450-B19F-9BCF037BDDD0}"/>
                    </a:ext>
                  </a:extLst>
                </p14:cNvPr>
                <p14:cNvContentPartPr/>
                <p14:nvPr/>
              </p14:nvContentPartPr>
              <p14:xfrm>
                <a:off x="5302954" y="3746904"/>
                <a:ext cx="170280" cy="249840"/>
              </p14:xfrm>
            </p:contentPart>
          </mc:Choice>
          <mc:Fallback xmlns="">
            <p:pic>
              <p:nvPicPr>
                <p:cNvPr id="76" name="Ink 75">
                  <a:extLst>
                    <a:ext uri="{FF2B5EF4-FFF2-40B4-BE49-F238E27FC236}">
                      <a16:creationId xmlns:a16="http://schemas.microsoft.com/office/drawing/2014/main" id="{B0F937C7-E3FB-4450-B19F-9BCF037BDDD0}"/>
                    </a:ext>
                  </a:extLst>
                </p:cNvPr>
                <p:cNvPicPr/>
                <p:nvPr/>
              </p:nvPicPr>
              <p:blipFill>
                <a:blip r:embed="rId122"/>
                <a:stretch>
                  <a:fillRect/>
                </a:stretch>
              </p:blipFill>
              <p:spPr>
                <a:xfrm>
                  <a:off x="5293954" y="3737904"/>
                  <a:ext cx="187920" cy="267480"/>
                </a:xfrm>
                <a:prstGeom prst="rect">
                  <a:avLst/>
                </a:prstGeom>
              </p:spPr>
            </p:pic>
          </mc:Fallback>
        </mc:AlternateContent>
        <mc:AlternateContent xmlns:mc="http://schemas.openxmlformats.org/markup-compatibility/2006" xmlns:p14="http://schemas.microsoft.com/office/powerpoint/2010/main">
          <mc:Choice Requires="p14">
            <p:contentPart p14:bwMode="auto" r:id="rId123">
              <p14:nvContentPartPr>
                <p14:cNvPr id="77" name="Ink 76">
                  <a:extLst>
                    <a:ext uri="{FF2B5EF4-FFF2-40B4-BE49-F238E27FC236}">
                      <a16:creationId xmlns:a16="http://schemas.microsoft.com/office/drawing/2014/main" id="{EBE00D41-1554-480C-95B1-7176DCF3FC12}"/>
                    </a:ext>
                  </a:extLst>
                </p14:cNvPr>
                <p14:cNvContentPartPr/>
                <p14:nvPr/>
              </p14:nvContentPartPr>
              <p14:xfrm>
                <a:off x="5527234" y="3868224"/>
                <a:ext cx="12960" cy="15840"/>
              </p14:xfrm>
            </p:contentPart>
          </mc:Choice>
          <mc:Fallback xmlns="">
            <p:pic>
              <p:nvPicPr>
                <p:cNvPr id="77" name="Ink 76">
                  <a:extLst>
                    <a:ext uri="{FF2B5EF4-FFF2-40B4-BE49-F238E27FC236}">
                      <a16:creationId xmlns:a16="http://schemas.microsoft.com/office/drawing/2014/main" id="{EBE00D41-1554-480C-95B1-7176DCF3FC12}"/>
                    </a:ext>
                  </a:extLst>
                </p:cNvPr>
                <p:cNvPicPr/>
                <p:nvPr/>
              </p:nvPicPr>
              <p:blipFill>
                <a:blip r:embed="rId124"/>
                <a:stretch>
                  <a:fillRect/>
                </a:stretch>
              </p:blipFill>
              <p:spPr>
                <a:xfrm>
                  <a:off x="5518594" y="3859584"/>
                  <a:ext cx="30600" cy="3348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78" name="Ink 77">
                  <a:extLst>
                    <a:ext uri="{FF2B5EF4-FFF2-40B4-BE49-F238E27FC236}">
                      <a16:creationId xmlns:a16="http://schemas.microsoft.com/office/drawing/2014/main" id="{A399298A-253E-4BE7-B2A1-3280D64DBC32}"/>
                    </a:ext>
                  </a:extLst>
                </p14:cNvPr>
                <p14:cNvContentPartPr/>
                <p14:nvPr/>
              </p14:nvContentPartPr>
              <p14:xfrm>
                <a:off x="5628034" y="3754824"/>
                <a:ext cx="73080" cy="173520"/>
              </p14:xfrm>
            </p:contentPart>
          </mc:Choice>
          <mc:Fallback xmlns="">
            <p:pic>
              <p:nvPicPr>
                <p:cNvPr id="78" name="Ink 77">
                  <a:extLst>
                    <a:ext uri="{FF2B5EF4-FFF2-40B4-BE49-F238E27FC236}">
                      <a16:creationId xmlns:a16="http://schemas.microsoft.com/office/drawing/2014/main" id="{A399298A-253E-4BE7-B2A1-3280D64DBC32}"/>
                    </a:ext>
                  </a:extLst>
                </p:cNvPr>
                <p:cNvPicPr/>
                <p:nvPr/>
              </p:nvPicPr>
              <p:blipFill>
                <a:blip r:embed="rId126"/>
                <a:stretch>
                  <a:fillRect/>
                </a:stretch>
              </p:blipFill>
              <p:spPr>
                <a:xfrm>
                  <a:off x="5619034" y="3746184"/>
                  <a:ext cx="90720" cy="191160"/>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79" name="Ink 78">
                  <a:extLst>
                    <a:ext uri="{FF2B5EF4-FFF2-40B4-BE49-F238E27FC236}">
                      <a16:creationId xmlns:a16="http://schemas.microsoft.com/office/drawing/2014/main" id="{160257D2-881F-4971-B906-F84A941B7345}"/>
                    </a:ext>
                  </a:extLst>
                </p14:cNvPr>
                <p14:cNvContentPartPr/>
                <p14:nvPr/>
              </p14:nvContentPartPr>
              <p14:xfrm>
                <a:off x="5594554" y="3691824"/>
                <a:ext cx="125640" cy="86760"/>
              </p14:xfrm>
            </p:contentPart>
          </mc:Choice>
          <mc:Fallback xmlns="">
            <p:pic>
              <p:nvPicPr>
                <p:cNvPr id="79" name="Ink 78">
                  <a:extLst>
                    <a:ext uri="{FF2B5EF4-FFF2-40B4-BE49-F238E27FC236}">
                      <a16:creationId xmlns:a16="http://schemas.microsoft.com/office/drawing/2014/main" id="{160257D2-881F-4971-B906-F84A941B7345}"/>
                    </a:ext>
                  </a:extLst>
                </p:cNvPr>
                <p:cNvPicPr/>
                <p:nvPr/>
              </p:nvPicPr>
              <p:blipFill>
                <a:blip r:embed="rId128"/>
                <a:stretch>
                  <a:fillRect/>
                </a:stretch>
              </p:blipFill>
              <p:spPr>
                <a:xfrm>
                  <a:off x="5585554" y="3683184"/>
                  <a:ext cx="143280" cy="104400"/>
                </a:xfrm>
                <a:prstGeom prst="rect">
                  <a:avLst/>
                </a:prstGeom>
              </p:spPr>
            </p:pic>
          </mc:Fallback>
        </mc:AlternateContent>
        <mc:AlternateContent xmlns:mc="http://schemas.openxmlformats.org/markup-compatibility/2006" xmlns:p14="http://schemas.microsoft.com/office/powerpoint/2010/main">
          <mc:Choice Requires="p14">
            <p:contentPart p14:bwMode="auto" r:id="rId129">
              <p14:nvContentPartPr>
                <p14:cNvPr id="80" name="Ink 79">
                  <a:extLst>
                    <a:ext uri="{FF2B5EF4-FFF2-40B4-BE49-F238E27FC236}">
                      <a16:creationId xmlns:a16="http://schemas.microsoft.com/office/drawing/2014/main" id="{3CF77E83-F62A-42EE-863B-1F4120EB8AFD}"/>
                    </a:ext>
                  </a:extLst>
                </p14:cNvPr>
                <p14:cNvContentPartPr/>
                <p14:nvPr/>
              </p14:nvContentPartPr>
              <p14:xfrm>
                <a:off x="5827114" y="3788664"/>
                <a:ext cx="87120" cy="226080"/>
              </p14:xfrm>
            </p:contentPart>
          </mc:Choice>
          <mc:Fallback xmlns="">
            <p:pic>
              <p:nvPicPr>
                <p:cNvPr id="80" name="Ink 79">
                  <a:extLst>
                    <a:ext uri="{FF2B5EF4-FFF2-40B4-BE49-F238E27FC236}">
                      <a16:creationId xmlns:a16="http://schemas.microsoft.com/office/drawing/2014/main" id="{3CF77E83-F62A-42EE-863B-1F4120EB8AFD}"/>
                    </a:ext>
                  </a:extLst>
                </p:cNvPr>
                <p:cNvPicPr/>
                <p:nvPr/>
              </p:nvPicPr>
              <p:blipFill>
                <a:blip r:embed="rId130"/>
                <a:stretch>
                  <a:fillRect/>
                </a:stretch>
              </p:blipFill>
              <p:spPr>
                <a:xfrm>
                  <a:off x="5818474" y="3779664"/>
                  <a:ext cx="104760" cy="243720"/>
                </a:xfrm>
                <a:prstGeom prst="rect">
                  <a:avLst/>
                </a:prstGeom>
              </p:spPr>
            </p:pic>
          </mc:Fallback>
        </mc:AlternateContent>
        <mc:AlternateContent xmlns:mc="http://schemas.openxmlformats.org/markup-compatibility/2006" xmlns:p14="http://schemas.microsoft.com/office/powerpoint/2010/main">
          <mc:Choice Requires="p14">
            <p:contentPart p14:bwMode="auto" r:id="rId131">
              <p14:nvContentPartPr>
                <p14:cNvPr id="82" name="Ink 81">
                  <a:extLst>
                    <a:ext uri="{FF2B5EF4-FFF2-40B4-BE49-F238E27FC236}">
                      <a16:creationId xmlns:a16="http://schemas.microsoft.com/office/drawing/2014/main" id="{FCFBC5B2-C8C4-45F0-B160-75BDB2624200}"/>
                    </a:ext>
                  </a:extLst>
                </p14:cNvPr>
                <p14:cNvContentPartPr/>
                <p14:nvPr/>
              </p14:nvContentPartPr>
              <p14:xfrm>
                <a:off x="6096034" y="3823224"/>
                <a:ext cx="399600" cy="203400"/>
              </p14:xfrm>
            </p:contentPart>
          </mc:Choice>
          <mc:Fallback xmlns="">
            <p:pic>
              <p:nvPicPr>
                <p:cNvPr id="82" name="Ink 81">
                  <a:extLst>
                    <a:ext uri="{FF2B5EF4-FFF2-40B4-BE49-F238E27FC236}">
                      <a16:creationId xmlns:a16="http://schemas.microsoft.com/office/drawing/2014/main" id="{FCFBC5B2-C8C4-45F0-B160-75BDB2624200}"/>
                    </a:ext>
                  </a:extLst>
                </p:cNvPr>
                <p:cNvPicPr/>
                <p:nvPr/>
              </p:nvPicPr>
              <p:blipFill>
                <a:blip r:embed="rId132"/>
                <a:stretch>
                  <a:fillRect/>
                </a:stretch>
              </p:blipFill>
              <p:spPr>
                <a:xfrm>
                  <a:off x="6087034" y="3814584"/>
                  <a:ext cx="417240" cy="2210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33">
            <p14:nvContentPartPr>
              <p14:cNvPr id="92" name="Ink 91">
                <a:extLst>
                  <a:ext uri="{FF2B5EF4-FFF2-40B4-BE49-F238E27FC236}">
                    <a16:creationId xmlns:a16="http://schemas.microsoft.com/office/drawing/2014/main" id="{C7D5EA3D-09F3-429B-BFAE-D003F589DE7A}"/>
                  </a:ext>
                </a:extLst>
              </p14:cNvPr>
              <p14:cNvContentPartPr/>
              <p14:nvPr/>
            </p14:nvContentPartPr>
            <p14:xfrm>
              <a:off x="5660794" y="4501464"/>
              <a:ext cx="360" cy="360"/>
            </p14:xfrm>
          </p:contentPart>
        </mc:Choice>
        <mc:Fallback xmlns="">
          <p:pic>
            <p:nvPicPr>
              <p:cNvPr id="92" name="Ink 91">
                <a:extLst>
                  <a:ext uri="{FF2B5EF4-FFF2-40B4-BE49-F238E27FC236}">
                    <a16:creationId xmlns:a16="http://schemas.microsoft.com/office/drawing/2014/main" id="{C7D5EA3D-09F3-429B-BFAE-D003F589DE7A}"/>
                  </a:ext>
                </a:extLst>
              </p:cNvPr>
              <p:cNvPicPr/>
              <p:nvPr/>
            </p:nvPicPr>
            <p:blipFill>
              <a:blip r:embed="rId134"/>
              <a:stretch>
                <a:fillRect/>
              </a:stretch>
            </p:blipFill>
            <p:spPr>
              <a:xfrm>
                <a:off x="5651794" y="4492824"/>
                <a:ext cx="18000" cy="18000"/>
              </a:xfrm>
              <a:prstGeom prst="rect">
                <a:avLst/>
              </a:prstGeom>
            </p:spPr>
          </p:pic>
        </mc:Fallback>
      </mc:AlternateContent>
      <p:grpSp>
        <p:nvGrpSpPr>
          <p:cNvPr id="103" name="Group 102">
            <a:extLst>
              <a:ext uri="{FF2B5EF4-FFF2-40B4-BE49-F238E27FC236}">
                <a16:creationId xmlns:a16="http://schemas.microsoft.com/office/drawing/2014/main" id="{D4A6D3D6-DAB8-49B0-B0F7-B62FC3836951}"/>
              </a:ext>
            </a:extLst>
          </p:cNvPr>
          <p:cNvGrpSpPr/>
          <p:nvPr/>
        </p:nvGrpSpPr>
        <p:grpSpPr>
          <a:xfrm>
            <a:off x="5373154" y="4322544"/>
            <a:ext cx="506880" cy="245520"/>
            <a:chOff x="5373154" y="4322544"/>
            <a:chExt cx="506880" cy="245520"/>
          </a:xfrm>
        </p:grpSpPr>
        <mc:AlternateContent xmlns:mc="http://schemas.openxmlformats.org/markup-compatibility/2006" xmlns:p14="http://schemas.microsoft.com/office/powerpoint/2010/main">
          <mc:Choice Requires="p14">
            <p:contentPart p14:bwMode="auto" r:id="rId135">
              <p14:nvContentPartPr>
                <p14:cNvPr id="98" name="Ink 97">
                  <a:extLst>
                    <a:ext uri="{FF2B5EF4-FFF2-40B4-BE49-F238E27FC236}">
                      <a16:creationId xmlns:a16="http://schemas.microsoft.com/office/drawing/2014/main" id="{0CCD26DC-8B87-4611-8158-323CE34900AC}"/>
                    </a:ext>
                  </a:extLst>
                </p14:cNvPr>
                <p14:cNvContentPartPr/>
                <p14:nvPr/>
              </p14:nvContentPartPr>
              <p14:xfrm>
                <a:off x="5373154" y="4322544"/>
                <a:ext cx="14040" cy="164520"/>
              </p14:xfrm>
            </p:contentPart>
          </mc:Choice>
          <mc:Fallback xmlns="">
            <p:pic>
              <p:nvPicPr>
                <p:cNvPr id="98" name="Ink 97">
                  <a:extLst>
                    <a:ext uri="{FF2B5EF4-FFF2-40B4-BE49-F238E27FC236}">
                      <a16:creationId xmlns:a16="http://schemas.microsoft.com/office/drawing/2014/main" id="{0CCD26DC-8B87-4611-8158-323CE34900AC}"/>
                    </a:ext>
                  </a:extLst>
                </p:cNvPr>
                <p:cNvPicPr/>
                <p:nvPr/>
              </p:nvPicPr>
              <p:blipFill>
                <a:blip r:embed="rId136"/>
                <a:stretch>
                  <a:fillRect/>
                </a:stretch>
              </p:blipFill>
              <p:spPr>
                <a:xfrm>
                  <a:off x="5364514" y="4313544"/>
                  <a:ext cx="31680" cy="182160"/>
                </a:xfrm>
                <a:prstGeom prst="rect">
                  <a:avLst/>
                </a:prstGeom>
              </p:spPr>
            </p:pic>
          </mc:Fallback>
        </mc:AlternateContent>
        <mc:AlternateContent xmlns:mc="http://schemas.openxmlformats.org/markup-compatibility/2006" xmlns:p14="http://schemas.microsoft.com/office/powerpoint/2010/main">
          <mc:Choice Requires="p14">
            <p:contentPart p14:bwMode="auto" r:id="rId137">
              <p14:nvContentPartPr>
                <p14:cNvPr id="99" name="Ink 98">
                  <a:extLst>
                    <a:ext uri="{FF2B5EF4-FFF2-40B4-BE49-F238E27FC236}">
                      <a16:creationId xmlns:a16="http://schemas.microsoft.com/office/drawing/2014/main" id="{A37A6C3A-F007-47C8-839A-7CCA178A0D46}"/>
                    </a:ext>
                  </a:extLst>
                </p14:cNvPr>
                <p14:cNvContentPartPr/>
                <p14:nvPr/>
              </p14:nvContentPartPr>
              <p14:xfrm>
                <a:off x="5471074" y="4378344"/>
                <a:ext cx="112680" cy="114840"/>
              </p14:xfrm>
            </p:contentPart>
          </mc:Choice>
          <mc:Fallback xmlns="">
            <p:pic>
              <p:nvPicPr>
                <p:cNvPr id="99" name="Ink 98">
                  <a:extLst>
                    <a:ext uri="{FF2B5EF4-FFF2-40B4-BE49-F238E27FC236}">
                      <a16:creationId xmlns:a16="http://schemas.microsoft.com/office/drawing/2014/main" id="{A37A6C3A-F007-47C8-839A-7CCA178A0D46}"/>
                    </a:ext>
                  </a:extLst>
                </p:cNvPr>
                <p:cNvPicPr/>
                <p:nvPr/>
              </p:nvPicPr>
              <p:blipFill>
                <a:blip r:embed="rId138"/>
                <a:stretch>
                  <a:fillRect/>
                </a:stretch>
              </p:blipFill>
              <p:spPr>
                <a:xfrm>
                  <a:off x="5462074" y="4369344"/>
                  <a:ext cx="130320" cy="132480"/>
                </a:xfrm>
                <a:prstGeom prst="rect">
                  <a:avLst/>
                </a:prstGeom>
              </p:spPr>
            </p:pic>
          </mc:Fallback>
        </mc:AlternateContent>
        <mc:AlternateContent xmlns:mc="http://schemas.openxmlformats.org/markup-compatibility/2006" xmlns:p14="http://schemas.microsoft.com/office/powerpoint/2010/main">
          <mc:Choice Requires="p14">
            <p:contentPart p14:bwMode="auto" r:id="rId139">
              <p14:nvContentPartPr>
                <p14:cNvPr id="100" name="Ink 99">
                  <a:extLst>
                    <a:ext uri="{FF2B5EF4-FFF2-40B4-BE49-F238E27FC236}">
                      <a16:creationId xmlns:a16="http://schemas.microsoft.com/office/drawing/2014/main" id="{9B56D725-5C03-4659-A78C-8FB247D196BA}"/>
                    </a:ext>
                  </a:extLst>
                </p14:cNvPr>
                <p14:cNvContentPartPr/>
                <p14:nvPr/>
              </p14:nvContentPartPr>
              <p14:xfrm>
                <a:off x="5619754" y="4366104"/>
                <a:ext cx="134640" cy="111600"/>
              </p14:xfrm>
            </p:contentPart>
          </mc:Choice>
          <mc:Fallback xmlns="">
            <p:pic>
              <p:nvPicPr>
                <p:cNvPr id="100" name="Ink 99">
                  <a:extLst>
                    <a:ext uri="{FF2B5EF4-FFF2-40B4-BE49-F238E27FC236}">
                      <a16:creationId xmlns:a16="http://schemas.microsoft.com/office/drawing/2014/main" id="{9B56D725-5C03-4659-A78C-8FB247D196BA}"/>
                    </a:ext>
                  </a:extLst>
                </p:cNvPr>
                <p:cNvPicPr/>
                <p:nvPr/>
              </p:nvPicPr>
              <p:blipFill>
                <a:blip r:embed="rId140"/>
                <a:stretch>
                  <a:fillRect/>
                </a:stretch>
              </p:blipFill>
              <p:spPr>
                <a:xfrm>
                  <a:off x="5610754" y="4357464"/>
                  <a:ext cx="152280" cy="129240"/>
                </a:xfrm>
                <a:prstGeom prst="rect">
                  <a:avLst/>
                </a:prstGeom>
              </p:spPr>
            </p:pic>
          </mc:Fallback>
        </mc:AlternateContent>
        <mc:AlternateContent xmlns:mc="http://schemas.openxmlformats.org/markup-compatibility/2006" xmlns:p14="http://schemas.microsoft.com/office/powerpoint/2010/main">
          <mc:Choice Requires="p14">
            <p:contentPart p14:bwMode="auto" r:id="rId141">
              <p14:nvContentPartPr>
                <p14:cNvPr id="102" name="Ink 101">
                  <a:extLst>
                    <a:ext uri="{FF2B5EF4-FFF2-40B4-BE49-F238E27FC236}">
                      <a16:creationId xmlns:a16="http://schemas.microsoft.com/office/drawing/2014/main" id="{6C83F723-56BB-400F-BBB3-EB828F5F9018}"/>
                    </a:ext>
                  </a:extLst>
                </p14:cNvPr>
                <p14:cNvContentPartPr/>
                <p14:nvPr/>
              </p14:nvContentPartPr>
              <p14:xfrm>
                <a:off x="5814874" y="4377984"/>
                <a:ext cx="65160" cy="190080"/>
              </p14:xfrm>
            </p:contentPart>
          </mc:Choice>
          <mc:Fallback xmlns="">
            <p:pic>
              <p:nvPicPr>
                <p:cNvPr id="102" name="Ink 101">
                  <a:extLst>
                    <a:ext uri="{FF2B5EF4-FFF2-40B4-BE49-F238E27FC236}">
                      <a16:creationId xmlns:a16="http://schemas.microsoft.com/office/drawing/2014/main" id="{6C83F723-56BB-400F-BBB3-EB828F5F9018}"/>
                    </a:ext>
                  </a:extLst>
                </p:cNvPr>
                <p:cNvPicPr/>
                <p:nvPr/>
              </p:nvPicPr>
              <p:blipFill>
                <a:blip r:embed="rId142"/>
                <a:stretch>
                  <a:fillRect/>
                </a:stretch>
              </p:blipFill>
              <p:spPr>
                <a:xfrm>
                  <a:off x="5806234" y="4369344"/>
                  <a:ext cx="82800" cy="207720"/>
                </a:xfrm>
                <a:prstGeom prst="rect">
                  <a:avLst/>
                </a:prstGeom>
              </p:spPr>
            </p:pic>
          </mc:Fallback>
        </mc:AlternateContent>
      </p:grpSp>
      <p:grpSp>
        <p:nvGrpSpPr>
          <p:cNvPr id="107" name="Group 106">
            <a:extLst>
              <a:ext uri="{FF2B5EF4-FFF2-40B4-BE49-F238E27FC236}">
                <a16:creationId xmlns:a16="http://schemas.microsoft.com/office/drawing/2014/main" id="{B73DA8B3-2568-4A47-BB42-AD4905AA31DC}"/>
              </a:ext>
            </a:extLst>
          </p:cNvPr>
          <p:cNvGrpSpPr/>
          <p:nvPr/>
        </p:nvGrpSpPr>
        <p:grpSpPr>
          <a:xfrm>
            <a:off x="5327074" y="4777224"/>
            <a:ext cx="792720" cy="241560"/>
            <a:chOff x="5327074" y="4777224"/>
            <a:chExt cx="792720" cy="241560"/>
          </a:xfrm>
        </p:grpSpPr>
        <mc:AlternateContent xmlns:mc="http://schemas.openxmlformats.org/markup-compatibility/2006" xmlns:p14="http://schemas.microsoft.com/office/powerpoint/2010/main">
          <mc:Choice Requires="p14">
            <p:contentPart p14:bwMode="auto" r:id="rId143">
              <p14:nvContentPartPr>
                <p14:cNvPr id="104" name="Ink 103">
                  <a:extLst>
                    <a:ext uri="{FF2B5EF4-FFF2-40B4-BE49-F238E27FC236}">
                      <a16:creationId xmlns:a16="http://schemas.microsoft.com/office/drawing/2014/main" id="{AD8E2BF0-5129-40BE-8E5A-CA4896188E83}"/>
                    </a:ext>
                  </a:extLst>
                </p14:cNvPr>
                <p14:cNvContentPartPr/>
                <p14:nvPr/>
              </p14:nvContentPartPr>
              <p14:xfrm>
                <a:off x="5327074" y="4859664"/>
                <a:ext cx="338760" cy="159120"/>
              </p14:xfrm>
            </p:contentPart>
          </mc:Choice>
          <mc:Fallback xmlns="">
            <p:pic>
              <p:nvPicPr>
                <p:cNvPr id="104" name="Ink 103">
                  <a:extLst>
                    <a:ext uri="{FF2B5EF4-FFF2-40B4-BE49-F238E27FC236}">
                      <a16:creationId xmlns:a16="http://schemas.microsoft.com/office/drawing/2014/main" id="{AD8E2BF0-5129-40BE-8E5A-CA4896188E83}"/>
                    </a:ext>
                  </a:extLst>
                </p:cNvPr>
                <p:cNvPicPr/>
                <p:nvPr/>
              </p:nvPicPr>
              <p:blipFill>
                <a:blip r:embed="rId144"/>
                <a:stretch>
                  <a:fillRect/>
                </a:stretch>
              </p:blipFill>
              <p:spPr>
                <a:xfrm>
                  <a:off x="5318434" y="4850664"/>
                  <a:ext cx="356400" cy="176760"/>
                </a:xfrm>
                <a:prstGeom prst="rect">
                  <a:avLst/>
                </a:prstGeom>
              </p:spPr>
            </p:pic>
          </mc:Fallback>
        </mc:AlternateContent>
        <mc:AlternateContent xmlns:mc="http://schemas.openxmlformats.org/markup-compatibility/2006" xmlns:p14="http://schemas.microsoft.com/office/powerpoint/2010/main">
          <mc:Choice Requires="p14">
            <p:contentPart p14:bwMode="auto" r:id="rId145">
              <p14:nvContentPartPr>
                <p14:cNvPr id="105" name="Ink 104">
                  <a:extLst>
                    <a:ext uri="{FF2B5EF4-FFF2-40B4-BE49-F238E27FC236}">
                      <a16:creationId xmlns:a16="http://schemas.microsoft.com/office/drawing/2014/main" id="{172D059D-1863-48B0-AEAB-E6E294D3ED7F}"/>
                    </a:ext>
                  </a:extLst>
                </p14:cNvPr>
                <p14:cNvContentPartPr/>
                <p14:nvPr/>
              </p14:nvContentPartPr>
              <p14:xfrm>
                <a:off x="5761954" y="4839144"/>
                <a:ext cx="122040" cy="126720"/>
              </p14:xfrm>
            </p:contentPart>
          </mc:Choice>
          <mc:Fallback xmlns="">
            <p:pic>
              <p:nvPicPr>
                <p:cNvPr id="105" name="Ink 104">
                  <a:extLst>
                    <a:ext uri="{FF2B5EF4-FFF2-40B4-BE49-F238E27FC236}">
                      <a16:creationId xmlns:a16="http://schemas.microsoft.com/office/drawing/2014/main" id="{172D059D-1863-48B0-AEAB-E6E294D3ED7F}"/>
                    </a:ext>
                  </a:extLst>
                </p:cNvPr>
                <p:cNvPicPr/>
                <p:nvPr/>
              </p:nvPicPr>
              <p:blipFill>
                <a:blip r:embed="rId146"/>
                <a:stretch>
                  <a:fillRect/>
                </a:stretch>
              </p:blipFill>
              <p:spPr>
                <a:xfrm>
                  <a:off x="5753314" y="4830504"/>
                  <a:ext cx="139680" cy="144360"/>
                </a:xfrm>
                <a:prstGeom prst="rect">
                  <a:avLst/>
                </a:prstGeom>
              </p:spPr>
            </p:pic>
          </mc:Fallback>
        </mc:AlternateContent>
        <mc:AlternateContent xmlns:mc="http://schemas.openxmlformats.org/markup-compatibility/2006" xmlns:p14="http://schemas.microsoft.com/office/powerpoint/2010/main">
          <mc:Choice Requires="p14">
            <p:contentPart p14:bwMode="auto" r:id="rId147">
              <p14:nvContentPartPr>
                <p14:cNvPr id="106" name="Ink 105">
                  <a:extLst>
                    <a:ext uri="{FF2B5EF4-FFF2-40B4-BE49-F238E27FC236}">
                      <a16:creationId xmlns:a16="http://schemas.microsoft.com/office/drawing/2014/main" id="{8D9F5522-5DDF-4300-A651-82FFF12D272B}"/>
                    </a:ext>
                  </a:extLst>
                </p14:cNvPr>
                <p14:cNvContentPartPr/>
                <p14:nvPr/>
              </p14:nvContentPartPr>
              <p14:xfrm>
                <a:off x="5747914" y="4777224"/>
                <a:ext cx="371880" cy="181080"/>
              </p14:xfrm>
            </p:contentPart>
          </mc:Choice>
          <mc:Fallback xmlns="">
            <p:pic>
              <p:nvPicPr>
                <p:cNvPr id="106" name="Ink 105">
                  <a:extLst>
                    <a:ext uri="{FF2B5EF4-FFF2-40B4-BE49-F238E27FC236}">
                      <a16:creationId xmlns:a16="http://schemas.microsoft.com/office/drawing/2014/main" id="{8D9F5522-5DDF-4300-A651-82FFF12D272B}"/>
                    </a:ext>
                  </a:extLst>
                </p:cNvPr>
                <p:cNvPicPr/>
                <p:nvPr/>
              </p:nvPicPr>
              <p:blipFill>
                <a:blip r:embed="rId148"/>
                <a:stretch>
                  <a:fillRect/>
                </a:stretch>
              </p:blipFill>
              <p:spPr>
                <a:xfrm>
                  <a:off x="5738914" y="4768224"/>
                  <a:ext cx="389520" cy="198720"/>
                </a:xfrm>
                <a:prstGeom prst="rect">
                  <a:avLst/>
                </a:prstGeom>
              </p:spPr>
            </p:pic>
          </mc:Fallback>
        </mc:AlternateContent>
      </p:grpSp>
      <p:grpSp>
        <p:nvGrpSpPr>
          <p:cNvPr id="114" name="Group 113">
            <a:extLst>
              <a:ext uri="{FF2B5EF4-FFF2-40B4-BE49-F238E27FC236}">
                <a16:creationId xmlns:a16="http://schemas.microsoft.com/office/drawing/2014/main" id="{06EBE587-CCFA-40CD-9C77-F2456EAAEB89}"/>
              </a:ext>
            </a:extLst>
          </p:cNvPr>
          <p:cNvGrpSpPr/>
          <p:nvPr/>
        </p:nvGrpSpPr>
        <p:grpSpPr>
          <a:xfrm>
            <a:off x="7308514" y="3640344"/>
            <a:ext cx="851400" cy="283680"/>
            <a:chOff x="7308514" y="3640344"/>
            <a:chExt cx="851400" cy="283680"/>
          </a:xfrm>
        </p:grpSpPr>
        <mc:AlternateContent xmlns:mc="http://schemas.openxmlformats.org/markup-compatibility/2006" xmlns:p14="http://schemas.microsoft.com/office/powerpoint/2010/main">
          <mc:Choice Requires="p14">
            <p:contentPart p14:bwMode="auto" r:id="rId149">
              <p14:nvContentPartPr>
                <p14:cNvPr id="108" name="Ink 107">
                  <a:extLst>
                    <a:ext uri="{FF2B5EF4-FFF2-40B4-BE49-F238E27FC236}">
                      <a16:creationId xmlns:a16="http://schemas.microsoft.com/office/drawing/2014/main" id="{67978B85-D6B3-4261-B616-71591A6D737A}"/>
                    </a:ext>
                  </a:extLst>
                </p14:cNvPr>
                <p14:cNvContentPartPr/>
                <p14:nvPr/>
              </p14:nvContentPartPr>
              <p14:xfrm>
                <a:off x="7308514" y="3661224"/>
                <a:ext cx="183600" cy="245520"/>
              </p14:xfrm>
            </p:contentPart>
          </mc:Choice>
          <mc:Fallback xmlns="">
            <p:pic>
              <p:nvPicPr>
                <p:cNvPr id="108" name="Ink 107">
                  <a:extLst>
                    <a:ext uri="{FF2B5EF4-FFF2-40B4-BE49-F238E27FC236}">
                      <a16:creationId xmlns:a16="http://schemas.microsoft.com/office/drawing/2014/main" id="{67978B85-D6B3-4261-B616-71591A6D737A}"/>
                    </a:ext>
                  </a:extLst>
                </p:cNvPr>
                <p:cNvPicPr/>
                <p:nvPr/>
              </p:nvPicPr>
              <p:blipFill>
                <a:blip r:embed="rId150"/>
                <a:stretch>
                  <a:fillRect/>
                </a:stretch>
              </p:blipFill>
              <p:spPr>
                <a:xfrm>
                  <a:off x="7299514" y="3652224"/>
                  <a:ext cx="201240" cy="263160"/>
                </a:xfrm>
                <a:prstGeom prst="rect">
                  <a:avLst/>
                </a:prstGeom>
              </p:spPr>
            </p:pic>
          </mc:Fallback>
        </mc:AlternateContent>
        <mc:AlternateContent xmlns:mc="http://schemas.openxmlformats.org/markup-compatibility/2006" xmlns:p14="http://schemas.microsoft.com/office/powerpoint/2010/main">
          <mc:Choice Requires="p14">
            <p:contentPart p14:bwMode="auto" r:id="rId151">
              <p14:nvContentPartPr>
                <p14:cNvPr id="109" name="Ink 108">
                  <a:extLst>
                    <a:ext uri="{FF2B5EF4-FFF2-40B4-BE49-F238E27FC236}">
                      <a16:creationId xmlns:a16="http://schemas.microsoft.com/office/drawing/2014/main" id="{AC9B4A40-00F4-47D9-B1ED-431CC346F62C}"/>
                    </a:ext>
                  </a:extLst>
                </p14:cNvPr>
                <p14:cNvContentPartPr/>
                <p14:nvPr/>
              </p14:nvContentPartPr>
              <p14:xfrm>
                <a:off x="7555474" y="3738984"/>
                <a:ext cx="119520" cy="159480"/>
              </p14:xfrm>
            </p:contentPart>
          </mc:Choice>
          <mc:Fallback xmlns="">
            <p:pic>
              <p:nvPicPr>
                <p:cNvPr id="109" name="Ink 108">
                  <a:extLst>
                    <a:ext uri="{FF2B5EF4-FFF2-40B4-BE49-F238E27FC236}">
                      <a16:creationId xmlns:a16="http://schemas.microsoft.com/office/drawing/2014/main" id="{AC9B4A40-00F4-47D9-B1ED-431CC346F62C}"/>
                    </a:ext>
                  </a:extLst>
                </p:cNvPr>
                <p:cNvPicPr/>
                <p:nvPr/>
              </p:nvPicPr>
              <p:blipFill>
                <a:blip r:embed="rId152"/>
                <a:stretch>
                  <a:fillRect/>
                </a:stretch>
              </p:blipFill>
              <p:spPr>
                <a:xfrm>
                  <a:off x="7546474" y="3729984"/>
                  <a:ext cx="137160" cy="177120"/>
                </a:xfrm>
                <a:prstGeom prst="rect">
                  <a:avLst/>
                </a:prstGeom>
              </p:spPr>
            </p:pic>
          </mc:Fallback>
        </mc:AlternateContent>
        <mc:AlternateContent xmlns:mc="http://schemas.openxmlformats.org/markup-compatibility/2006" xmlns:p14="http://schemas.microsoft.com/office/powerpoint/2010/main">
          <mc:Choice Requires="p14">
            <p:contentPart p14:bwMode="auto" r:id="rId153">
              <p14:nvContentPartPr>
                <p14:cNvPr id="110" name="Ink 109">
                  <a:extLst>
                    <a:ext uri="{FF2B5EF4-FFF2-40B4-BE49-F238E27FC236}">
                      <a16:creationId xmlns:a16="http://schemas.microsoft.com/office/drawing/2014/main" id="{C4D73ABA-A27F-4649-A3A9-96C04C2CF36E}"/>
                    </a:ext>
                  </a:extLst>
                </p14:cNvPr>
                <p14:cNvContentPartPr/>
                <p14:nvPr/>
              </p14:nvContentPartPr>
              <p14:xfrm>
                <a:off x="7586794" y="3675984"/>
                <a:ext cx="112320" cy="47160"/>
              </p14:xfrm>
            </p:contentPart>
          </mc:Choice>
          <mc:Fallback xmlns="">
            <p:pic>
              <p:nvPicPr>
                <p:cNvPr id="110" name="Ink 109">
                  <a:extLst>
                    <a:ext uri="{FF2B5EF4-FFF2-40B4-BE49-F238E27FC236}">
                      <a16:creationId xmlns:a16="http://schemas.microsoft.com/office/drawing/2014/main" id="{C4D73ABA-A27F-4649-A3A9-96C04C2CF36E}"/>
                    </a:ext>
                  </a:extLst>
                </p:cNvPr>
                <p:cNvPicPr/>
                <p:nvPr/>
              </p:nvPicPr>
              <p:blipFill>
                <a:blip r:embed="rId154"/>
                <a:stretch>
                  <a:fillRect/>
                </a:stretch>
              </p:blipFill>
              <p:spPr>
                <a:xfrm>
                  <a:off x="7578154" y="3666984"/>
                  <a:ext cx="129960" cy="64800"/>
                </a:xfrm>
                <a:prstGeom prst="rect">
                  <a:avLst/>
                </a:prstGeom>
              </p:spPr>
            </p:pic>
          </mc:Fallback>
        </mc:AlternateContent>
        <mc:AlternateContent xmlns:mc="http://schemas.openxmlformats.org/markup-compatibility/2006" xmlns:p14="http://schemas.microsoft.com/office/powerpoint/2010/main">
          <mc:Choice Requires="p14">
            <p:contentPart p14:bwMode="auto" r:id="rId155">
              <p14:nvContentPartPr>
                <p14:cNvPr id="111" name="Ink 110">
                  <a:extLst>
                    <a:ext uri="{FF2B5EF4-FFF2-40B4-BE49-F238E27FC236}">
                      <a16:creationId xmlns:a16="http://schemas.microsoft.com/office/drawing/2014/main" id="{91F0F268-293E-4782-99AE-6F0E58768934}"/>
                    </a:ext>
                  </a:extLst>
                </p14:cNvPr>
                <p14:cNvContentPartPr/>
                <p14:nvPr/>
              </p14:nvContentPartPr>
              <p14:xfrm>
                <a:off x="7795954" y="3753744"/>
                <a:ext cx="11160" cy="21960"/>
              </p14:xfrm>
            </p:contentPart>
          </mc:Choice>
          <mc:Fallback xmlns="">
            <p:pic>
              <p:nvPicPr>
                <p:cNvPr id="111" name="Ink 110">
                  <a:extLst>
                    <a:ext uri="{FF2B5EF4-FFF2-40B4-BE49-F238E27FC236}">
                      <a16:creationId xmlns:a16="http://schemas.microsoft.com/office/drawing/2014/main" id="{91F0F268-293E-4782-99AE-6F0E58768934}"/>
                    </a:ext>
                  </a:extLst>
                </p:cNvPr>
                <p:cNvPicPr/>
                <p:nvPr/>
              </p:nvPicPr>
              <p:blipFill>
                <a:blip r:embed="rId156"/>
                <a:stretch>
                  <a:fillRect/>
                </a:stretch>
              </p:blipFill>
              <p:spPr>
                <a:xfrm>
                  <a:off x="7786954" y="3744744"/>
                  <a:ext cx="28800" cy="39600"/>
                </a:xfrm>
                <a:prstGeom prst="rect">
                  <a:avLst/>
                </a:prstGeom>
              </p:spPr>
            </p:pic>
          </mc:Fallback>
        </mc:AlternateContent>
        <mc:AlternateContent xmlns:mc="http://schemas.openxmlformats.org/markup-compatibility/2006" xmlns:p14="http://schemas.microsoft.com/office/powerpoint/2010/main">
          <mc:Choice Requires="p14">
            <p:contentPart p14:bwMode="auto" r:id="rId157">
              <p14:nvContentPartPr>
                <p14:cNvPr id="112" name="Ink 111">
                  <a:extLst>
                    <a:ext uri="{FF2B5EF4-FFF2-40B4-BE49-F238E27FC236}">
                      <a16:creationId xmlns:a16="http://schemas.microsoft.com/office/drawing/2014/main" id="{7EEBDDCE-DE66-402E-AE6E-6FBF97FC2481}"/>
                    </a:ext>
                  </a:extLst>
                </p14:cNvPr>
                <p14:cNvContentPartPr/>
                <p14:nvPr/>
              </p14:nvContentPartPr>
              <p14:xfrm>
                <a:off x="7829434" y="3640344"/>
                <a:ext cx="158400" cy="255960"/>
              </p14:xfrm>
            </p:contentPart>
          </mc:Choice>
          <mc:Fallback xmlns="">
            <p:pic>
              <p:nvPicPr>
                <p:cNvPr id="112" name="Ink 111">
                  <a:extLst>
                    <a:ext uri="{FF2B5EF4-FFF2-40B4-BE49-F238E27FC236}">
                      <a16:creationId xmlns:a16="http://schemas.microsoft.com/office/drawing/2014/main" id="{7EEBDDCE-DE66-402E-AE6E-6FBF97FC2481}"/>
                    </a:ext>
                  </a:extLst>
                </p:cNvPr>
                <p:cNvPicPr/>
                <p:nvPr/>
              </p:nvPicPr>
              <p:blipFill>
                <a:blip r:embed="rId158"/>
                <a:stretch>
                  <a:fillRect/>
                </a:stretch>
              </p:blipFill>
              <p:spPr>
                <a:xfrm>
                  <a:off x="7820794" y="3631344"/>
                  <a:ext cx="176040" cy="273600"/>
                </a:xfrm>
                <a:prstGeom prst="rect">
                  <a:avLst/>
                </a:prstGeom>
              </p:spPr>
            </p:pic>
          </mc:Fallback>
        </mc:AlternateContent>
        <mc:AlternateContent xmlns:mc="http://schemas.openxmlformats.org/markup-compatibility/2006" xmlns:p14="http://schemas.microsoft.com/office/powerpoint/2010/main">
          <mc:Choice Requires="p14">
            <p:contentPart p14:bwMode="auto" r:id="rId159">
              <p14:nvContentPartPr>
                <p14:cNvPr id="113" name="Ink 112">
                  <a:extLst>
                    <a:ext uri="{FF2B5EF4-FFF2-40B4-BE49-F238E27FC236}">
                      <a16:creationId xmlns:a16="http://schemas.microsoft.com/office/drawing/2014/main" id="{8125034E-1A7C-4D05-95C5-478863D4AC34}"/>
                    </a:ext>
                  </a:extLst>
                </p14:cNvPr>
                <p14:cNvContentPartPr/>
                <p14:nvPr/>
              </p14:nvContentPartPr>
              <p14:xfrm>
                <a:off x="8079994" y="3687864"/>
                <a:ext cx="79920" cy="236160"/>
              </p14:xfrm>
            </p:contentPart>
          </mc:Choice>
          <mc:Fallback xmlns="">
            <p:pic>
              <p:nvPicPr>
                <p:cNvPr id="113" name="Ink 112">
                  <a:extLst>
                    <a:ext uri="{FF2B5EF4-FFF2-40B4-BE49-F238E27FC236}">
                      <a16:creationId xmlns:a16="http://schemas.microsoft.com/office/drawing/2014/main" id="{8125034E-1A7C-4D05-95C5-478863D4AC34}"/>
                    </a:ext>
                  </a:extLst>
                </p:cNvPr>
                <p:cNvPicPr/>
                <p:nvPr/>
              </p:nvPicPr>
              <p:blipFill>
                <a:blip r:embed="rId160"/>
                <a:stretch>
                  <a:fillRect/>
                </a:stretch>
              </p:blipFill>
              <p:spPr>
                <a:xfrm>
                  <a:off x="8071354" y="3678864"/>
                  <a:ext cx="97560" cy="253800"/>
                </a:xfrm>
                <a:prstGeom prst="rect">
                  <a:avLst/>
                </a:prstGeom>
              </p:spPr>
            </p:pic>
          </mc:Fallback>
        </mc:AlternateContent>
      </p:grpSp>
      <p:grpSp>
        <p:nvGrpSpPr>
          <p:cNvPr id="120" name="Group 119">
            <a:extLst>
              <a:ext uri="{FF2B5EF4-FFF2-40B4-BE49-F238E27FC236}">
                <a16:creationId xmlns:a16="http://schemas.microsoft.com/office/drawing/2014/main" id="{89FF27B6-6604-41BC-8EFA-CBC4538F0F34}"/>
              </a:ext>
            </a:extLst>
          </p:cNvPr>
          <p:cNvGrpSpPr/>
          <p:nvPr/>
        </p:nvGrpSpPr>
        <p:grpSpPr>
          <a:xfrm>
            <a:off x="7237594" y="4210224"/>
            <a:ext cx="1348920" cy="247320"/>
            <a:chOff x="7237594" y="4210224"/>
            <a:chExt cx="1348920" cy="247320"/>
          </a:xfrm>
        </p:grpSpPr>
        <mc:AlternateContent xmlns:mc="http://schemas.openxmlformats.org/markup-compatibility/2006" xmlns:p14="http://schemas.microsoft.com/office/powerpoint/2010/main">
          <mc:Choice Requires="p14">
            <p:contentPart p14:bwMode="auto" r:id="rId161">
              <p14:nvContentPartPr>
                <p14:cNvPr id="115" name="Ink 114">
                  <a:extLst>
                    <a:ext uri="{FF2B5EF4-FFF2-40B4-BE49-F238E27FC236}">
                      <a16:creationId xmlns:a16="http://schemas.microsoft.com/office/drawing/2014/main" id="{04E27C92-0BEC-4507-812C-B271BD3234CE}"/>
                    </a:ext>
                  </a:extLst>
                </p14:cNvPr>
                <p14:cNvContentPartPr/>
                <p14:nvPr/>
              </p14:nvContentPartPr>
              <p14:xfrm>
                <a:off x="7237594" y="4210224"/>
                <a:ext cx="503280" cy="247320"/>
              </p14:xfrm>
            </p:contentPart>
          </mc:Choice>
          <mc:Fallback xmlns="">
            <p:pic>
              <p:nvPicPr>
                <p:cNvPr id="115" name="Ink 114">
                  <a:extLst>
                    <a:ext uri="{FF2B5EF4-FFF2-40B4-BE49-F238E27FC236}">
                      <a16:creationId xmlns:a16="http://schemas.microsoft.com/office/drawing/2014/main" id="{04E27C92-0BEC-4507-812C-B271BD3234CE}"/>
                    </a:ext>
                  </a:extLst>
                </p:cNvPr>
                <p:cNvPicPr/>
                <p:nvPr/>
              </p:nvPicPr>
              <p:blipFill>
                <a:blip r:embed="rId162"/>
                <a:stretch>
                  <a:fillRect/>
                </a:stretch>
              </p:blipFill>
              <p:spPr>
                <a:xfrm>
                  <a:off x="7228954" y="4201584"/>
                  <a:ext cx="520920" cy="264960"/>
                </a:xfrm>
                <a:prstGeom prst="rect">
                  <a:avLst/>
                </a:prstGeom>
              </p:spPr>
            </p:pic>
          </mc:Fallback>
        </mc:AlternateContent>
        <mc:AlternateContent xmlns:mc="http://schemas.openxmlformats.org/markup-compatibility/2006" xmlns:p14="http://schemas.microsoft.com/office/powerpoint/2010/main">
          <mc:Choice Requires="p14">
            <p:contentPart p14:bwMode="auto" r:id="rId163">
              <p14:nvContentPartPr>
                <p14:cNvPr id="116" name="Ink 115">
                  <a:extLst>
                    <a:ext uri="{FF2B5EF4-FFF2-40B4-BE49-F238E27FC236}">
                      <a16:creationId xmlns:a16="http://schemas.microsoft.com/office/drawing/2014/main" id="{81961F24-D82D-4EBE-BA94-40E1F9669ADD}"/>
                    </a:ext>
                  </a:extLst>
                </p14:cNvPr>
                <p14:cNvContentPartPr/>
                <p14:nvPr/>
              </p14:nvContentPartPr>
              <p14:xfrm>
                <a:off x="7876954" y="4289784"/>
                <a:ext cx="214560" cy="89280"/>
              </p14:xfrm>
            </p:contentPart>
          </mc:Choice>
          <mc:Fallback xmlns="">
            <p:pic>
              <p:nvPicPr>
                <p:cNvPr id="116" name="Ink 115">
                  <a:extLst>
                    <a:ext uri="{FF2B5EF4-FFF2-40B4-BE49-F238E27FC236}">
                      <a16:creationId xmlns:a16="http://schemas.microsoft.com/office/drawing/2014/main" id="{81961F24-D82D-4EBE-BA94-40E1F9669ADD}"/>
                    </a:ext>
                  </a:extLst>
                </p:cNvPr>
                <p:cNvPicPr/>
                <p:nvPr/>
              </p:nvPicPr>
              <p:blipFill>
                <a:blip r:embed="rId164"/>
                <a:stretch>
                  <a:fillRect/>
                </a:stretch>
              </p:blipFill>
              <p:spPr>
                <a:xfrm>
                  <a:off x="7868314" y="4280784"/>
                  <a:ext cx="232200" cy="106920"/>
                </a:xfrm>
                <a:prstGeom prst="rect">
                  <a:avLst/>
                </a:prstGeom>
              </p:spPr>
            </p:pic>
          </mc:Fallback>
        </mc:AlternateContent>
        <mc:AlternateContent xmlns:mc="http://schemas.openxmlformats.org/markup-compatibility/2006" xmlns:p14="http://schemas.microsoft.com/office/powerpoint/2010/main">
          <mc:Choice Requires="p14">
            <p:contentPart p14:bwMode="auto" r:id="rId165">
              <p14:nvContentPartPr>
                <p14:cNvPr id="117" name="Ink 116">
                  <a:extLst>
                    <a:ext uri="{FF2B5EF4-FFF2-40B4-BE49-F238E27FC236}">
                      <a16:creationId xmlns:a16="http://schemas.microsoft.com/office/drawing/2014/main" id="{3B8021FF-266B-4434-9E04-1D4783B0C5FE}"/>
                    </a:ext>
                  </a:extLst>
                </p14:cNvPr>
                <p14:cNvContentPartPr/>
                <p14:nvPr/>
              </p14:nvContentPartPr>
              <p14:xfrm>
                <a:off x="8039314" y="4281864"/>
                <a:ext cx="168120" cy="87480"/>
              </p14:xfrm>
            </p:contentPart>
          </mc:Choice>
          <mc:Fallback xmlns="">
            <p:pic>
              <p:nvPicPr>
                <p:cNvPr id="117" name="Ink 116">
                  <a:extLst>
                    <a:ext uri="{FF2B5EF4-FFF2-40B4-BE49-F238E27FC236}">
                      <a16:creationId xmlns:a16="http://schemas.microsoft.com/office/drawing/2014/main" id="{3B8021FF-266B-4434-9E04-1D4783B0C5FE}"/>
                    </a:ext>
                  </a:extLst>
                </p:cNvPr>
                <p:cNvPicPr/>
                <p:nvPr/>
              </p:nvPicPr>
              <p:blipFill>
                <a:blip r:embed="rId166"/>
                <a:stretch>
                  <a:fillRect/>
                </a:stretch>
              </p:blipFill>
              <p:spPr>
                <a:xfrm>
                  <a:off x="8030314" y="4273224"/>
                  <a:ext cx="185760" cy="105120"/>
                </a:xfrm>
                <a:prstGeom prst="rect">
                  <a:avLst/>
                </a:prstGeom>
              </p:spPr>
            </p:pic>
          </mc:Fallback>
        </mc:AlternateContent>
        <mc:AlternateContent xmlns:mc="http://schemas.openxmlformats.org/markup-compatibility/2006" xmlns:p14="http://schemas.microsoft.com/office/powerpoint/2010/main">
          <mc:Choice Requires="p14">
            <p:contentPart p14:bwMode="auto" r:id="rId167">
              <p14:nvContentPartPr>
                <p14:cNvPr id="118" name="Ink 117">
                  <a:extLst>
                    <a:ext uri="{FF2B5EF4-FFF2-40B4-BE49-F238E27FC236}">
                      <a16:creationId xmlns:a16="http://schemas.microsoft.com/office/drawing/2014/main" id="{F2E0B7DA-2E26-43DF-AE05-655F2C42C215}"/>
                    </a:ext>
                  </a:extLst>
                </p14:cNvPr>
                <p14:cNvContentPartPr/>
                <p14:nvPr/>
              </p14:nvContentPartPr>
              <p14:xfrm>
                <a:off x="8175394" y="4260624"/>
                <a:ext cx="411120" cy="144000"/>
              </p14:xfrm>
            </p:contentPart>
          </mc:Choice>
          <mc:Fallback xmlns="">
            <p:pic>
              <p:nvPicPr>
                <p:cNvPr id="118" name="Ink 117">
                  <a:extLst>
                    <a:ext uri="{FF2B5EF4-FFF2-40B4-BE49-F238E27FC236}">
                      <a16:creationId xmlns:a16="http://schemas.microsoft.com/office/drawing/2014/main" id="{F2E0B7DA-2E26-43DF-AE05-655F2C42C215}"/>
                    </a:ext>
                  </a:extLst>
                </p:cNvPr>
                <p:cNvPicPr/>
                <p:nvPr/>
              </p:nvPicPr>
              <p:blipFill>
                <a:blip r:embed="rId168"/>
                <a:stretch>
                  <a:fillRect/>
                </a:stretch>
              </p:blipFill>
              <p:spPr>
                <a:xfrm>
                  <a:off x="8166394" y="4251984"/>
                  <a:ext cx="428760" cy="161640"/>
                </a:xfrm>
                <a:prstGeom prst="rect">
                  <a:avLst/>
                </a:prstGeom>
              </p:spPr>
            </p:pic>
          </mc:Fallback>
        </mc:AlternateContent>
      </p:grpSp>
      <p:grpSp>
        <p:nvGrpSpPr>
          <p:cNvPr id="127" name="Group 126">
            <a:extLst>
              <a:ext uri="{FF2B5EF4-FFF2-40B4-BE49-F238E27FC236}">
                <a16:creationId xmlns:a16="http://schemas.microsoft.com/office/drawing/2014/main" id="{10B364E0-8473-41BC-B5B7-1AE035DDFC5D}"/>
              </a:ext>
            </a:extLst>
          </p:cNvPr>
          <p:cNvGrpSpPr/>
          <p:nvPr/>
        </p:nvGrpSpPr>
        <p:grpSpPr>
          <a:xfrm>
            <a:off x="7334794" y="4600824"/>
            <a:ext cx="583560" cy="221400"/>
            <a:chOff x="7334794" y="4600824"/>
            <a:chExt cx="583560" cy="221400"/>
          </a:xfrm>
        </p:grpSpPr>
        <mc:AlternateContent xmlns:mc="http://schemas.openxmlformats.org/markup-compatibility/2006" xmlns:p14="http://schemas.microsoft.com/office/powerpoint/2010/main">
          <mc:Choice Requires="p14">
            <p:contentPart p14:bwMode="auto" r:id="rId169">
              <p14:nvContentPartPr>
                <p14:cNvPr id="119" name="Ink 118">
                  <a:extLst>
                    <a:ext uri="{FF2B5EF4-FFF2-40B4-BE49-F238E27FC236}">
                      <a16:creationId xmlns:a16="http://schemas.microsoft.com/office/drawing/2014/main" id="{9121EDC3-599F-4FA8-B36F-972098574160}"/>
                    </a:ext>
                  </a:extLst>
                </p14:cNvPr>
                <p14:cNvContentPartPr/>
                <p14:nvPr/>
              </p14:nvContentPartPr>
              <p14:xfrm>
                <a:off x="7334794" y="4698024"/>
                <a:ext cx="22320" cy="124200"/>
              </p14:xfrm>
            </p:contentPart>
          </mc:Choice>
          <mc:Fallback xmlns="">
            <p:pic>
              <p:nvPicPr>
                <p:cNvPr id="119" name="Ink 118">
                  <a:extLst>
                    <a:ext uri="{FF2B5EF4-FFF2-40B4-BE49-F238E27FC236}">
                      <a16:creationId xmlns:a16="http://schemas.microsoft.com/office/drawing/2014/main" id="{9121EDC3-599F-4FA8-B36F-972098574160}"/>
                    </a:ext>
                  </a:extLst>
                </p:cNvPr>
                <p:cNvPicPr/>
                <p:nvPr/>
              </p:nvPicPr>
              <p:blipFill>
                <a:blip r:embed="rId170"/>
                <a:stretch>
                  <a:fillRect/>
                </a:stretch>
              </p:blipFill>
              <p:spPr>
                <a:xfrm>
                  <a:off x="7326154" y="4689024"/>
                  <a:ext cx="39960" cy="141840"/>
                </a:xfrm>
                <a:prstGeom prst="rect">
                  <a:avLst/>
                </a:prstGeom>
              </p:spPr>
            </p:pic>
          </mc:Fallback>
        </mc:AlternateContent>
        <mc:AlternateContent xmlns:mc="http://schemas.openxmlformats.org/markup-compatibility/2006" xmlns:p14="http://schemas.microsoft.com/office/powerpoint/2010/main">
          <mc:Choice Requires="p14">
            <p:contentPart p14:bwMode="auto" r:id="rId171">
              <p14:nvContentPartPr>
                <p14:cNvPr id="121" name="Ink 120">
                  <a:extLst>
                    <a:ext uri="{FF2B5EF4-FFF2-40B4-BE49-F238E27FC236}">
                      <a16:creationId xmlns:a16="http://schemas.microsoft.com/office/drawing/2014/main" id="{A4878B8D-D014-4EF0-9529-0031E8B49911}"/>
                    </a:ext>
                  </a:extLst>
                </p14:cNvPr>
                <p14:cNvContentPartPr/>
                <p14:nvPr/>
              </p14:nvContentPartPr>
              <p14:xfrm>
                <a:off x="7420474" y="4661304"/>
                <a:ext cx="345600" cy="156240"/>
              </p14:xfrm>
            </p:contentPart>
          </mc:Choice>
          <mc:Fallback xmlns="">
            <p:pic>
              <p:nvPicPr>
                <p:cNvPr id="121" name="Ink 120">
                  <a:extLst>
                    <a:ext uri="{FF2B5EF4-FFF2-40B4-BE49-F238E27FC236}">
                      <a16:creationId xmlns:a16="http://schemas.microsoft.com/office/drawing/2014/main" id="{A4878B8D-D014-4EF0-9529-0031E8B49911}"/>
                    </a:ext>
                  </a:extLst>
                </p:cNvPr>
                <p:cNvPicPr/>
                <p:nvPr/>
              </p:nvPicPr>
              <p:blipFill>
                <a:blip r:embed="rId172"/>
                <a:stretch>
                  <a:fillRect/>
                </a:stretch>
              </p:blipFill>
              <p:spPr>
                <a:xfrm>
                  <a:off x="7411834" y="4652304"/>
                  <a:ext cx="363240" cy="173880"/>
                </a:xfrm>
                <a:prstGeom prst="rect">
                  <a:avLst/>
                </a:prstGeom>
              </p:spPr>
            </p:pic>
          </mc:Fallback>
        </mc:AlternateContent>
        <mc:AlternateContent xmlns:mc="http://schemas.openxmlformats.org/markup-compatibility/2006" xmlns:p14="http://schemas.microsoft.com/office/powerpoint/2010/main">
          <mc:Choice Requires="p14">
            <p:contentPart p14:bwMode="auto" r:id="rId173">
              <p14:nvContentPartPr>
                <p14:cNvPr id="122" name="Ink 121">
                  <a:extLst>
                    <a:ext uri="{FF2B5EF4-FFF2-40B4-BE49-F238E27FC236}">
                      <a16:creationId xmlns:a16="http://schemas.microsoft.com/office/drawing/2014/main" id="{78415564-A2A9-4105-8ED3-30FC274E6606}"/>
                    </a:ext>
                  </a:extLst>
                </p14:cNvPr>
                <p14:cNvContentPartPr/>
                <p14:nvPr/>
              </p14:nvContentPartPr>
              <p14:xfrm>
                <a:off x="7838074" y="4600824"/>
                <a:ext cx="80280" cy="211320"/>
              </p14:xfrm>
            </p:contentPart>
          </mc:Choice>
          <mc:Fallback xmlns="">
            <p:pic>
              <p:nvPicPr>
                <p:cNvPr id="122" name="Ink 121">
                  <a:extLst>
                    <a:ext uri="{FF2B5EF4-FFF2-40B4-BE49-F238E27FC236}">
                      <a16:creationId xmlns:a16="http://schemas.microsoft.com/office/drawing/2014/main" id="{78415564-A2A9-4105-8ED3-30FC274E6606}"/>
                    </a:ext>
                  </a:extLst>
                </p:cNvPr>
                <p:cNvPicPr/>
                <p:nvPr/>
              </p:nvPicPr>
              <p:blipFill>
                <a:blip r:embed="rId174"/>
                <a:stretch>
                  <a:fillRect/>
                </a:stretch>
              </p:blipFill>
              <p:spPr>
                <a:xfrm>
                  <a:off x="7829434" y="4592184"/>
                  <a:ext cx="97920" cy="228960"/>
                </a:xfrm>
                <a:prstGeom prst="rect">
                  <a:avLst/>
                </a:prstGeom>
              </p:spPr>
            </p:pic>
          </mc:Fallback>
        </mc:AlternateContent>
      </p:grpSp>
      <p:grpSp>
        <p:nvGrpSpPr>
          <p:cNvPr id="126" name="Group 125">
            <a:extLst>
              <a:ext uri="{FF2B5EF4-FFF2-40B4-BE49-F238E27FC236}">
                <a16:creationId xmlns:a16="http://schemas.microsoft.com/office/drawing/2014/main" id="{F02585B6-6639-4CFF-A678-37F119126B26}"/>
              </a:ext>
            </a:extLst>
          </p:cNvPr>
          <p:cNvGrpSpPr/>
          <p:nvPr/>
        </p:nvGrpSpPr>
        <p:grpSpPr>
          <a:xfrm>
            <a:off x="7426954" y="5094024"/>
            <a:ext cx="729720" cy="201240"/>
            <a:chOff x="7426954" y="5094024"/>
            <a:chExt cx="729720" cy="201240"/>
          </a:xfrm>
        </p:grpSpPr>
        <mc:AlternateContent xmlns:mc="http://schemas.openxmlformats.org/markup-compatibility/2006" xmlns:p14="http://schemas.microsoft.com/office/powerpoint/2010/main">
          <mc:Choice Requires="p14">
            <p:contentPart p14:bwMode="auto" r:id="rId175">
              <p14:nvContentPartPr>
                <p14:cNvPr id="123" name="Ink 122">
                  <a:extLst>
                    <a:ext uri="{FF2B5EF4-FFF2-40B4-BE49-F238E27FC236}">
                      <a16:creationId xmlns:a16="http://schemas.microsoft.com/office/drawing/2014/main" id="{95681E4D-A80C-483A-95D0-1822F3940358}"/>
                    </a:ext>
                  </a:extLst>
                </p14:cNvPr>
                <p14:cNvContentPartPr/>
                <p14:nvPr/>
              </p14:nvContentPartPr>
              <p14:xfrm>
                <a:off x="7426954" y="5130384"/>
                <a:ext cx="380160" cy="139320"/>
              </p14:xfrm>
            </p:contentPart>
          </mc:Choice>
          <mc:Fallback xmlns="">
            <p:pic>
              <p:nvPicPr>
                <p:cNvPr id="123" name="Ink 122">
                  <a:extLst>
                    <a:ext uri="{FF2B5EF4-FFF2-40B4-BE49-F238E27FC236}">
                      <a16:creationId xmlns:a16="http://schemas.microsoft.com/office/drawing/2014/main" id="{95681E4D-A80C-483A-95D0-1822F3940358}"/>
                    </a:ext>
                  </a:extLst>
                </p:cNvPr>
                <p:cNvPicPr/>
                <p:nvPr/>
              </p:nvPicPr>
              <p:blipFill>
                <a:blip r:embed="rId176"/>
                <a:stretch>
                  <a:fillRect/>
                </a:stretch>
              </p:blipFill>
              <p:spPr>
                <a:xfrm>
                  <a:off x="7418314" y="5121384"/>
                  <a:ext cx="397800" cy="156960"/>
                </a:xfrm>
                <a:prstGeom prst="rect">
                  <a:avLst/>
                </a:prstGeom>
              </p:spPr>
            </p:pic>
          </mc:Fallback>
        </mc:AlternateContent>
        <mc:AlternateContent xmlns:mc="http://schemas.openxmlformats.org/markup-compatibility/2006" xmlns:p14="http://schemas.microsoft.com/office/powerpoint/2010/main">
          <mc:Choice Requires="p14">
            <p:contentPart p14:bwMode="auto" r:id="rId177">
              <p14:nvContentPartPr>
                <p14:cNvPr id="124" name="Ink 123">
                  <a:extLst>
                    <a:ext uri="{FF2B5EF4-FFF2-40B4-BE49-F238E27FC236}">
                      <a16:creationId xmlns:a16="http://schemas.microsoft.com/office/drawing/2014/main" id="{1DDEF10F-6838-4399-B76B-933C39EF7492}"/>
                    </a:ext>
                  </a:extLst>
                </p14:cNvPr>
                <p14:cNvContentPartPr/>
                <p14:nvPr/>
              </p14:nvContentPartPr>
              <p14:xfrm>
                <a:off x="7839514" y="5160984"/>
                <a:ext cx="143640" cy="99000"/>
              </p14:xfrm>
            </p:contentPart>
          </mc:Choice>
          <mc:Fallback xmlns="">
            <p:pic>
              <p:nvPicPr>
                <p:cNvPr id="124" name="Ink 123">
                  <a:extLst>
                    <a:ext uri="{FF2B5EF4-FFF2-40B4-BE49-F238E27FC236}">
                      <a16:creationId xmlns:a16="http://schemas.microsoft.com/office/drawing/2014/main" id="{1DDEF10F-6838-4399-B76B-933C39EF7492}"/>
                    </a:ext>
                  </a:extLst>
                </p:cNvPr>
                <p:cNvPicPr/>
                <p:nvPr/>
              </p:nvPicPr>
              <p:blipFill>
                <a:blip r:embed="rId178"/>
                <a:stretch>
                  <a:fillRect/>
                </a:stretch>
              </p:blipFill>
              <p:spPr>
                <a:xfrm>
                  <a:off x="7830874" y="5152344"/>
                  <a:ext cx="161280" cy="116640"/>
                </a:xfrm>
                <a:prstGeom prst="rect">
                  <a:avLst/>
                </a:prstGeom>
              </p:spPr>
            </p:pic>
          </mc:Fallback>
        </mc:AlternateContent>
        <mc:AlternateContent xmlns:mc="http://schemas.openxmlformats.org/markup-compatibility/2006" xmlns:p14="http://schemas.microsoft.com/office/powerpoint/2010/main">
          <mc:Choice Requires="p14">
            <p:contentPart p14:bwMode="auto" r:id="rId179">
              <p14:nvContentPartPr>
                <p14:cNvPr id="125" name="Ink 124">
                  <a:extLst>
                    <a:ext uri="{FF2B5EF4-FFF2-40B4-BE49-F238E27FC236}">
                      <a16:creationId xmlns:a16="http://schemas.microsoft.com/office/drawing/2014/main" id="{E89EEC3D-9A47-40C9-98CD-3E0E20E00420}"/>
                    </a:ext>
                  </a:extLst>
                </p14:cNvPr>
                <p14:cNvContentPartPr/>
                <p14:nvPr/>
              </p14:nvContentPartPr>
              <p14:xfrm>
                <a:off x="7778674" y="5094024"/>
                <a:ext cx="378000" cy="201240"/>
              </p14:xfrm>
            </p:contentPart>
          </mc:Choice>
          <mc:Fallback xmlns="">
            <p:pic>
              <p:nvPicPr>
                <p:cNvPr id="125" name="Ink 124">
                  <a:extLst>
                    <a:ext uri="{FF2B5EF4-FFF2-40B4-BE49-F238E27FC236}">
                      <a16:creationId xmlns:a16="http://schemas.microsoft.com/office/drawing/2014/main" id="{E89EEC3D-9A47-40C9-98CD-3E0E20E00420}"/>
                    </a:ext>
                  </a:extLst>
                </p:cNvPr>
                <p:cNvPicPr/>
                <p:nvPr/>
              </p:nvPicPr>
              <p:blipFill>
                <a:blip r:embed="rId180"/>
                <a:stretch>
                  <a:fillRect/>
                </a:stretch>
              </p:blipFill>
              <p:spPr>
                <a:xfrm>
                  <a:off x="7769674" y="5085024"/>
                  <a:ext cx="395640" cy="218880"/>
                </a:xfrm>
                <a:prstGeom prst="rect">
                  <a:avLst/>
                </a:prstGeom>
              </p:spPr>
            </p:pic>
          </mc:Fallback>
        </mc:AlternateContent>
      </p:grpSp>
    </p:spTree>
    <p:custDataLst>
      <p:tags r:id="rId1"/>
    </p:custDataLst>
    <p:extLst>
      <p:ext uri="{BB962C8B-B14F-4D97-AF65-F5344CB8AC3E}">
        <p14:creationId xmlns:p14="http://schemas.microsoft.com/office/powerpoint/2010/main" val="4441330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74468" y="0"/>
            <a:ext cx="7271657" cy="380247"/>
          </a:xfrm>
        </p:spPr>
        <p:txBody>
          <a:bodyPr>
            <a:normAutofit fontScale="90000"/>
          </a:bodyPr>
          <a:lstStyle/>
          <a:p>
            <a:pPr algn="ctr"/>
            <a:r>
              <a:rPr lang="en-GB" sz="3400" dirty="0"/>
              <a:t>Assessing liquidity – trade payable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979908067"/>
              </p:ext>
            </p:extLst>
          </p:nvPr>
        </p:nvGraphicFramePr>
        <p:xfrm>
          <a:off x="115715" y="382781"/>
          <a:ext cx="8848772" cy="5577922"/>
        </p:xfrm>
        <a:graphic>
          <a:graphicData uri="http://schemas.openxmlformats.org/drawingml/2006/table">
            <a:tbl>
              <a:tblPr firstRow="1" firstCol="1" bandRow="1">
                <a:tableStyleId>{7DF18680-E054-41AD-8BC1-D1AEF772440D}</a:tableStyleId>
              </a:tblPr>
              <a:tblGrid>
                <a:gridCol w="4323204">
                  <a:extLst>
                    <a:ext uri="{9D8B030D-6E8A-4147-A177-3AD203B41FA5}">
                      <a16:colId xmlns:a16="http://schemas.microsoft.com/office/drawing/2014/main" val="2412206828"/>
                    </a:ext>
                  </a:extLst>
                </a:gridCol>
                <a:gridCol w="2262784">
                  <a:extLst>
                    <a:ext uri="{9D8B030D-6E8A-4147-A177-3AD203B41FA5}">
                      <a16:colId xmlns:a16="http://schemas.microsoft.com/office/drawing/2014/main" val="691005071"/>
                    </a:ext>
                  </a:extLst>
                </a:gridCol>
                <a:gridCol w="2262784">
                  <a:extLst>
                    <a:ext uri="{9D8B030D-6E8A-4147-A177-3AD203B41FA5}">
                      <a16:colId xmlns:a16="http://schemas.microsoft.com/office/drawing/2014/main" val="1982545808"/>
                    </a:ext>
                  </a:extLst>
                </a:gridCol>
              </a:tblGrid>
              <a:tr h="548531">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TRADE PAYABLE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513912">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payables x 365</a:t>
                      </a: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Trade payable </a:t>
                      </a:r>
                      <a:r>
                        <a:rPr lang="en-GB" sz="1600" baseline="0" dirty="0">
                          <a:effectLst/>
                        </a:rPr>
                        <a:t>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600" baseline="0" dirty="0">
                          <a:effectLst/>
                        </a:rPr>
                        <a:t>The extent to which there is a difference between trade payable days and trade receivable days is often a crucial determinant of  a business’s ability to pay its  short-term liabilities, and therefore  both its  cash and working capital position. Most firms that fail do so because of poor working capital management.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16</a:t>
            </a:fld>
            <a:endParaRPr lang="en-GB" dirty="0"/>
          </a:p>
        </p:txBody>
      </p:sp>
      <p:grpSp>
        <p:nvGrpSpPr>
          <p:cNvPr id="18" name="Group 17">
            <a:extLst>
              <a:ext uri="{FF2B5EF4-FFF2-40B4-BE49-F238E27FC236}">
                <a16:creationId xmlns:a16="http://schemas.microsoft.com/office/drawing/2014/main" id="{6498AE6E-C1EE-4404-B1EA-768170280A96}"/>
              </a:ext>
            </a:extLst>
          </p:cNvPr>
          <p:cNvGrpSpPr/>
          <p:nvPr/>
        </p:nvGrpSpPr>
        <p:grpSpPr>
          <a:xfrm>
            <a:off x="4794634" y="1320864"/>
            <a:ext cx="1573920" cy="322200"/>
            <a:chOff x="4794634" y="1320864"/>
            <a:chExt cx="1573920" cy="322200"/>
          </a:xfrm>
        </p:grpSpPr>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8EB73464-1B9E-4E91-9224-9A6505C2979A}"/>
                    </a:ext>
                  </a:extLst>
                </p14:cNvPr>
                <p14:cNvContentPartPr/>
                <p14:nvPr/>
              </p14:nvContentPartPr>
              <p14:xfrm>
                <a:off x="4794634" y="1343184"/>
                <a:ext cx="259560" cy="226800"/>
              </p14:xfrm>
            </p:contentPart>
          </mc:Choice>
          <mc:Fallback xmlns="">
            <p:pic>
              <p:nvPicPr>
                <p:cNvPr id="5" name="Ink 4">
                  <a:extLst>
                    <a:ext uri="{FF2B5EF4-FFF2-40B4-BE49-F238E27FC236}">
                      <a16:creationId xmlns:a16="http://schemas.microsoft.com/office/drawing/2014/main" id="{8EB73464-1B9E-4E91-9224-9A6505C2979A}"/>
                    </a:ext>
                  </a:extLst>
                </p:cNvPr>
                <p:cNvPicPr/>
                <p:nvPr/>
              </p:nvPicPr>
              <p:blipFill>
                <a:blip r:embed="rId4"/>
                <a:stretch>
                  <a:fillRect/>
                </a:stretch>
              </p:blipFill>
              <p:spPr>
                <a:xfrm>
                  <a:off x="4785634" y="1334184"/>
                  <a:ext cx="277200" cy="24444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5CD998BC-6D25-479D-8928-1D02C52ABB11}"/>
                    </a:ext>
                  </a:extLst>
                </p14:cNvPr>
                <p14:cNvContentPartPr/>
                <p14:nvPr/>
              </p14:nvContentPartPr>
              <p14:xfrm>
                <a:off x="4905154" y="1408704"/>
                <a:ext cx="37080" cy="208080"/>
              </p14:xfrm>
            </p:contentPart>
          </mc:Choice>
          <mc:Fallback xmlns="">
            <p:pic>
              <p:nvPicPr>
                <p:cNvPr id="6" name="Ink 5">
                  <a:extLst>
                    <a:ext uri="{FF2B5EF4-FFF2-40B4-BE49-F238E27FC236}">
                      <a16:creationId xmlns:a16="http://schemas.microsoft.com/office/drawing/2014/main" id="{5CD998BC-6D25-479D-8928-1D02C52ABB11}"/>
                    </a:ext>
                  </a:extLst>
                </p:cNvPr>
                <p:cNvPicPr/>
                <p:nvPr/>
              </p:nvPicPr>
              <p:blipFill>
                <a:blip r:embed="rId6"/>
                <a:stretch>
                  <a:fillRect/>
                </a:stretch>
              </p:blipFill>
              <p:spPr>
                <a:xfrm>
                  <a:off x="4896154" y="1399704"/>
                  <a:ext cx="54720" cy="2257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92EE31A7-5511-4CC8-BED8-9C86EA557B57}"/>
                    </a:ext>
                  </a:extLst>
                </p14:cNvPr>
                <p14:cNvContentPartPr/>
                <p14:nvPr/>
              </p14:nvContentPartPr>
              <p14:xfrm>
                <a:off x="5007034" y="1499784"/>
                <a:ext cx="163080" cy="77400"/>
              </p14:xfrm>
            </p:contentPart>
          </mc:Choice>
          <mc:Fallback xmlns="">
            <p:pic>
              <p:nvPicPr>
                <p:cNvPr id="7" name="Ink 6">
                  <a:extLst>
                    <a:ext uri="{FF2B5EF4-FFF2-40B4-BE49-F238E27FC236}">
                      <a16:creationId xmlns:a16="http://schemas.microsoft.com/office/drawing/2014/main" id="{92EE31A7-5511-4CC8-BED8-9C86EA557B57}"/>
                    </a:ext>
                  </a:extLst>
                </p:cNvPr>
                <p:cNvPicPr/>
                <p:nvPr/>
              </p:nvPicPr>
              <p:blipFill>
                <a:blip r:embed="rId8"/>
                <a:stretch>
                  <a:fillRect/>
                </a:stretch>
              </p:blipFill>
              <p:spPr>
                <a:xfrm>
                  <a:off x="4998394" y="1491144"/>
                  <a:ext cx="180720" cy="9504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4DBAADFC-0800-48C7-8D96-D34393689E47}"/>
                    </a:ext>
                  </a:extLst>
                </p14:cNvPr>
                <p14:cNvContentPartPr/>
                <p14:nvPr/>
              </p14:nvContentPartPr>
              <p14:xfrm>
                <a:off x="5170114" y="1561344"/>
                <a:ext cx="12960" cy="81720"/>
              </p14:xfrm>
            </p:contentPart>
          </mc:Choice>
          <mc:Fallback xmlns="">
            <p:pic>
              <p:nvPicPr>
                <p:cNvPr id="8" name="Ink 7">
                  <a:extLst>
                    <a:ext uri="{FF2B5EF4-FFF2-40B4-BE49-F238E27FC236}">
                      <a16:creationId xmlns:a16="http://schemas.microsoft.com/office/drawing/2014/main" id="{4DBAADFC-0800-48C7-8D96-D34393689E47}"/>
                    </a:ext>
                  </a:extLst>
                </p:cNvPr>
                <p:cNvPicPr/>
                <p:nvPr/>
              </p:nvPicPr>
              <p:blipFill>
                <a:blip r:embed="rId10"/>
                <a:stretch>
                  <a:fillRect/>
                </a:stretch>
              </p:blipFill>
              <p:spPr>
                <a:xfrm>
                  <a:off x="5161114" y="1552704"/>
                  <a:ext cx="30600" cy="9936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ECF8B9CD-07C7-4C14-A03E-87A3ED935213}"/>
                    </a:ext>
                  </a:extLst>
                </p14:cNvPr>
                <p14:cNvContentPartPr/>
                <p14:nvPr/>
              </p14:nvContentPartPr>
              <p14:xfrm>
                <a:off x="5229874" y="1527144"/>
                <a:ext cx="148320" cy="85680"/>
              </p14:xfrm>
            </p:contentPart>
          </mc:Choice>
          <mc:Fallback xmlns="">
            <p:pic>
              <p:nvPicPr>
                <p:cNvPr id="9" name="Ink 8">
                  <a:extLst>
                    <a:ext uri="{FF2B5EF4-FFF2-40B4-BE49-F238E27FC236}">
                      <a16:creationId xmlns:a16="http://schemas.microsoft.com/office/drawing/2014/main" id="{ECF8B9CD-07C7-4C14-A03E-87A3ED935213}"/>
                    </a:ext>
                  </a:extLst>
                </p:cNvPr>
                <p:cNvPicPr/>
                <p:nvPr/>
              </p:nvPicPr>
              <p:blipFill>
                <a:blip r:embed="rId12"/>
                <a:stretch>
                  <a:fillRect/>
                </a:stretch>
              </p:blipFill>
              <p:spPr>
                <a:xfrm>
                  <a:off x="5220874" y="1518504"/>
                  <a:ext cx="165960" cy="10332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8DDA4E3F-54CC-482B-8A3B-1D1F9ECAE69F}"/>
                    </a:ext>
                  </a:extLst>
                </p14:cNvPr>
                <p14:cNvContentPartPr/>
                <p14:nvPr/>
              </p14:nvContentPartPr>
              <p14:xfrm>
                <a:off x="5413474" y="1489704"/>
                <a:ext cx="135000" cy="93960"/>
              </p14:xfrm>
            </p:contentPart>
          </mc:Choice>
          <mc:Fallback xmlns="">
            <p:pic>
              <p:nvPicPr>
                <p:cNvPr id="10" name="Ink 9">
                  <a:extLst>
                    <a:ext uri="{FF2B5EF4-FFF2-40B4-BE49-F238E27FC236}">
                      <a16:creationId xmlns:a16="http://schemas.microsoft.com/office/drawing/2014/main" id="{8DDA4E3F-54CC-482B-8A3B-1D1F9ECAE69F}"/>
                    </a:ext>
                  </a:extLst>
                </p:cNvPr>
                <p:cNvPicPr/>
                <p:nvPr/>
              </p:nvPicPr>
              <p:blipFill>
                <a:blip r:embed="rId14"/>
                <a:stretch>
                  <a:fillRect/>
                </a:stretch>
              </p:blipFill>
              <p:spPr>
                <a:xfrm>
                  <a:off x="5404834" y="1481064"/>
                  <a:ext cx="152640" cy="1116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2CF3C3CC-0095-4D08-8967-5D77D7DBA49C}"/>
                    </a:ext>
                  </a:extLst>
                </p14:cNvPr>
                <p14:cNvContentPartPr/>
                <p14:nvPr/>
              </p14:nvContentPartPr>
              <p14:xfrm>
                <a:off x="5563234" y="1488984"/>
                <a:ext cx="146880" cy="85680"/>
              </p14:xfrm>
            </p:contentPart>
          </mc:Choice>
          <mc:Fallback xmlns="">
            <p:pic>
              <p:nvPicPr>
                <p:cNvPr id="11" name="Ink 10">
                  <a:extLst>
                    <a:ext uri="{FF2B5EF4-FFF2-40B4-BE49-F238E27FC236}">
                      <a16:creationId xmlns:a16="http://schemas.microsoft.com/office/drawing/2014/main" id="{2CF3C3CC-0095-4D08-8967-5D77D7DBA49C}"/>
                    </a:ext>
                  </a:extLst>
                </p:cNvPr>
                <p:cNvPicPr/>
                <p:nvPr/>
              </p:nvPicPr>
              <p:blipFill>
                <a:blip r:embed="rId16"/>
                <a:stretch>
                  <a:fillRect/>
                </a:stretch>
              </p:blipFill>
              <p:spPr>
                <a:xfrm>
                  <a:off x="5554594" y="1479984"/>
                  <a:ext cx="164520" cy="10332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2" name="Ink 11">
                  <a:extLst>
                    <a:ext uri="{FF2B5EF4-FFF2-40B4-BE49-F238E27FC236}">
                      <a16:creationId xmlns:a16="http://schemas.microsoft.com/office/drawing/2014/main" id="{FCE05630-A60E-41DE-A9DA-6EDF42051B9D}"/>
                    </a:ext>
                  </a:extLst>
                </p14:cNvPr>
                <p14:cNvContentPartPr/>
                <p14:nvPr/>
              </p14:nvContentPartPr>
              <p14:xfrm>
                <a:off x="5806594" y="1490424"/>
                <a:ext cx="85320" cy="91800"/>
              </p14:xfrm>
            </p:contentPart>
          </mc:Choice>
          <mc:Fallback xmlns="">
            <p:pic>
              <p:nvPicPr>
                <p:cNvPr id="12" name="Ink 11">
                  <a:extLst>
                    <a:ext uri="{FF2B5EF4-FFF2-40B4-BE49-F238E27FC236}">
                      <a16:creationId xmlns:a16="http://schemas.microsoft.com/office/drawing/2014/main" id="{FCE05630-A60E-41DE-A9DA-6EDF42051B9D}"/>
                    </a:ext>
                  </a:extLst>
                </p:cNvPr>
                <p:cNvPicPr/>
                <p:nvPr/>
              </p:nvPicPr>
              <p:blipFill>
                <a:blip r:embed="rId18"/>
                <a:stretch>
                  <a:fillRect/>
                </a:stretch>
              </p:blipFill>
              <p:spPr>
                <a:xfrm>
                  <a:off x="5797594" y="1481784"/>
                  <a:ext cx="102960" cy="10944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3" name="Ink 12">
                  <a:extLst>
                    <a:ext uri="{FF2B5EF4-FFF2-40B4-BE49-F238E27FC236}">
                      <a16:creationId xmlns:a16="http://schemas.microsoft.com/office/drawing/2014/main" id="{4EE51783-9535-4F59-B6E0-54CFD17F632B}"/>
                    </a:ext>
                  </a:extLst>
                </p14:cNvPr>
                <p14:cNvContentPartPr/>
                <p14:nvPr/>
              </p14:nvContentPartPr>
              <p14:xfrm>
                <a:off x="5761594" y="1510584"/>
                <a:ext cx="160560" cy="59400"/>
              </p14:xfrm>
            </p:contentPart>
          </mc:Choice>
          <mc:Fallback xmlns="">
            <p:pic>
              <p:nvPicPr>
                <p:cNvPr id="13" name="Ink 12">
                  <a:extLst>
                    <a:ext uri="{FF2B5EF4-FFF2-40B4-BE49-F238E27FC236}">
                      <a16:creationId xmlns:a16="http://schemas.microsoft.com/office/drawing/2014/main" id="{4EE51783-9535-4F59-B6E0-54CFD17F632B}"/>
                    </a:ext>
                  </a:extLst>
                </p:cNvPr>
                <p:cNvPicPr/>
                <p:nvPr/>
              </p:nvPicPr>
              <p:blipFill>
                <a:blip r:embed="rId20"/>
                <a:stretch>
                  <a:fillRect/>
                </a:stretch>
              </p:blipFill>
              <p:spPr>
                <a:xfrm>
                  <a:off x="5752594" y="1501944"/>
                  <a:ext cx="178200" cy="7704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4" name="Ink 13">
                  <a:extLst>
                    <a:ext uri="{FF2B5EF4-FFF2-40B4-BE49-F238E27FC236}">
                      <a16:creationId xmlns:a16="http://schemas.microsoft.com/office/drawing/2014/main" id="{5AEF02CA-4EEB-46A8-B51B-9BE9260CDA66}"/>
                    </a:ext>
                  </a:extLst>
                </p14:cNvPr>
                <p14:cNvContentPartPr/>
                <p14:nvPr/>
              </p14:nvContentPartPr>
              <p14:xfrm>
                <a:off x="5963914" y="1450824"/>
                <a:ext cx="84240" cy="150480"/>
              </p14:xfrm>
            </p:contentPart>
          </mc:Choice>
          <mc:Fallback xmlns="">
            <p:pic>
              <p:nvPicPr>
                <p:cNvPr id="14" name="Ink 13">
                  <a:extLst>
                    <a:ext uri="{FF2B5EF4-FFF2-40B4-BE49-F238E27FC236}">
                      <a16:creationId xmlns:a16="http://schemas.microsoft.com/office/drawing/2014/main" id="{5AEF02CA-4EEB-46A8-B51B-9BE9260CDA66}"/>
                    </a:ext>
                  </a:extLst>
                </p:cNvPr>
                <p:cNvPicPr/>
                <p:nvPr/>
              </p:nvPicPr>
              <p:blipFill>
                <a:blip r:embed="rId22"/>
                <a:stretch>
                  <a:fillRect/>
                </a:stretch>
              </p:blipFill>
              <p:spPr>
                <a:xfrm>
                  <a:off x="5955274" y="1442184"/>
                  <a:ext cx="101880" cy="16812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5" name="Ink 14">
                  <a:extLst>
                    <a:ext uri="{FF2B5EF4-FFF2-40B4-BE49-F238E27FC236}">
                      <a16:creationId xmlns:a16="http://schemas.microsoft.com/office/drawing/2014/main" id="{B608E53A-0451-4799-B30C-FAA928BD69E6}"/>
                    </a:ext>
                  </a:extLst>
                </p14:cNvPr>
                <p14:cNvContentPartPr/>
                <p14:nvPr/>
              </p14:nvContentPartPr>
              <p14:xfrm>
                <a:off x="6062554" y="1411224"/>
                <a:ext cx="122040" cy="172800"/>
              </p14:xfrm>
            </p:contentPart>
          </mc:Choice>
          <mc:Fallback xmlns="">
            <p:pic>
              <p:nvPicPr>
                <p:cNvPr id="15" name="Ink 14">
                  <a:extLst>
                    <a:ext uri="{FF2B5EF4-FFF2-40B4-BE49-F238E27FC236}">
                      <a16:creationId xmlns:a16="http://schemas.microsoft.com/office/drawing/2014/main" id="{B608E53A-0451-4799-B30C-FAA928BD69E6}"/>
                    </a:ext>
                  </a:extLst>
                </p:cNvPr>
                <p:cNvPicPr/>
                <p:nvPr/>
              </p:nvPicPr>
              <p:blipFill>
                <a:blip r:embed="rId24"/>
                <a:stretch>
                  <a:fillRect/>
                </a:stretch>
              </p:blipFill>
              <p:spPr>
                <a:xfrm>
                  <a:off x="6053554" y="1402584"/>
                  <a:ext cx="139680" cy="19044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6" name="Ink 15">
                  <a:extLst>
                    <a:ext uri="{FF2B5EF4-FFF2-40B4-BE49-F238E27FC236}">
                      <a16:creationId xmlns:a16="http://schemas.microsoft.com/office/drawing/2014/main" id="{CE2DA441-D355-4A17-AFA2-B5693EB66CFD}"/>
                    </a:ext>
                  </a:extLst>
                </p14:cNvPr>
                <p14:cNvContentPartPr/>
                <p14:nvPr/>
              </p14:nvContentPartPr>
              <p14:xfrm>
                <a:off x="6242554" y="1452264"/>
                <a:ext cx="77400" cy="115920"/>
              </p14:xfrm>
            </p:contentPart>
          </mc:Choice>
          <mc:Fallback xmlns="">
            <p:pic>
              <p:nvPicPr>
                <p:cNvPr id="16" name="Ink 15">
                  <a:extLst>
                    <a:ext uri="{FF2B5EF4-FFF2-40B4-BE49-F238E27FC236}">
                      <a16:creationId xmlns:a16="http://schemas.microsoft.com/office/drawing/2014/main" id="{CE2DA441-D355-4A17-AFA2-B5693EB66CFD}"/>
                    </a:ext>
                  </a:extLst>
                </p:cNvPr>
                <p:cNvPicPr/>
                <p:nvPr/>
              </p:nvPicPr>
              <p:blipFill>
                <a:blip r:embed="rId26"/>
                <a:stretch>
                  <a:fillRect/>
                </a:stretch>
              </p:blipFill>
              <p:spPr>
                <a:xfrm>
                  <a:off x="6233914" y="1443264"/>
                  <a:ext cx="95040" cy="13356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7" name="Ink 16">
                  <a:extLst>
                    <a:ext uri="{FF2B5EF4-FFF2-40B4-BE49-F238E27FC236}">
                      <a16:creationId xmlns:a16="http://schemas.microsoft.com/office/drawing/2014/main" id="{25BEB3F7-3564-4962-B8BB-E229EB4D297A}"/>
                    </a:ext>
                  </a:extLst>
                </p14:cNvPr>
                <p14:cNvContentPartPr/>
                <p14:nvPr/>
              </p14:nvContentPartPr>
              <p14:xfrm>
                <a:off x="6216634" y="1320864"/>
                <a:ext cx="151920" cy="121680"/>
              </p14:xfrm>
            </p:contentPart>
          </mc:Choice>
          <mc:Fallback xmlns="">
            <p:pic>
              <p:nvPicPr>
                <p:cNvPr id="17" name="Ink 16">
                  <a:extLst>
                    <a:ext uri="{FF2B5EF4-FFF2-40B4-BE49-F238E27FC236}">
                      <a16:creationId xmlns:a16="http://schemas.microsoft.com/office/drawing/2014/main" id="{25BEB3F7-3564-4962-B8BB-E229EB4D297A}"/>
                    </a:ext>
                  </a:extLst>
                </p:cNvPr>
                <p:cNvPicPr/>
                <p:nvPr/>
              </p:nvPicPr>
              <p:blipFill>
                <a:blip r:embed="rId28"/>
                <a:stretch>
                  <a:fillRect/>
                </a:stretch>
              </p:blipFill>
              <p:spPr>
                <a:xfrm>
                  <a:off x="6207634" y="1312224"/>
                  <a:ext cx="169560" cy="1393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9">
            <p14:nvContentPartPr>
              <p14:cNvPr id="19" name="Ink 18">
                <a:extLst>
                  <a:ext uri="{FF2B5EF4-FFF2-40B4-BE49-F238E27FC236}">
                    <a16:creationId xmlns:a16="http://schemas.microsoft.com/office/drawing/2014/main" id="{8224788D-9857-4769-A38B-3BA589770713}"/>
                  </a:ext>
                </a:extLst>
              </p14:cNvPr>
              <p14:cNvContentPartPr/>
              <p14:nvPr/>
            </p14:nvContentPartPr>
            <p14:xfrm>
              <a:off x="4707154" y="1708224"/>
              <a:ext cx="1766520" cy="120960"/>
            </p14:xfrm>
          </p:contentPart>
        </mc:Choice>
        <mc:Fallback xmlns="">
          <p:pic>
            <p:nvPicPr>
              <p:cNvPr id="19" name="Ink 18">
                <a:extLst>
                  <a:ext uri="{FF2B5EF4-FFF2-40B4-BE49-F238E27FC236}">
                    <a16:creationId xmlns:a16="http://schemas.microsoft.com/office/drawing/2014/main" id="{8224788D-9857-4769-A38B-3BA589770713}"/>
                  </a:ext>
                </a:extLst>
              </p:cNvPr>
              <p:cNvPicPr/>
              <p:nvPr/>
            </p:nvPicPr>
            <p:blipFill>
              <a:blip r:embed="rId30"/>
              <a:stretch>
                <a:fillRect/>
              </a:stretch>
            </p:blipFill>
            <p:spPr>
              <a:xfrm>
                <a:off x="4698514" y="1699584"/>
                <a:ext cx="1784160" cy="138600"/>
              </a:xfrm>
              <a:prstGeom prst="rect">
                <a:avLst/>
              </a:prstGeom>
            </p:spPr>
          </p:pic>
        </mc:Fallback>
      </mc:AlternateContent>
      <p:grpSp>
        <p:nvGrpSpPr>
          <p:cNvPr id="28" name="Group 27">
            <a:extLst>
              <a:ext uri="{FF2B5EF4-FFF2-40B4-BE49-F238E27FC236}">
                <a16:creationId xmlns:a16="http://schemas.microsoft.com/office/drawing/2014/main" id="{712A9DE6-DC99-41D2-BD8D-F466934B9EC9}"/>
              </a:ext>
            </a:extLst>
          </p:cNvPr>
          <p:cNvGrpSpPr/>
          <p:nvPr/>
        </p:nvGrpSpPr>
        <p:grpSpPr>
          <a:xfrm>
            <a:off x="4807234" y="1979664"/>
            <a:ext cx="1072440" cy="178560"/>
            <a:chOff x="4807234" y="1979664"/>
            <a:chExt cx="1072440" cy="178560"/>
          </a:xfrm>
        </p:grpSpPr>
        <mc:AlternateContent xmlns:mc="http://schemas.openxmlformats.org/markup-compatibility/2006" xmlns:p14="http://schemas.microsoft.com/office/powerpoint/2010/main">
          <mc:Choice Requires="p14">
            <p:contentPart p14:bwMode="auto" r:id="rId31">
              <p14:nvContentPartPr>
                <p14:cNvPr id="20" name="Ink 19">
                  <a:extLst>
                    <a:ext uri="{FF2B5EF4-FFF2-40B4-BE49-F238E27FC236}">
                      <a16:creationId xmlns:a16="http://schemas.microsoft.com/office/drawing/2014/main" id="{0B45A22D-4383-45EA-9759-9F4A68F16A0F}"/>
                    </a:ext>
                  </a:extLst>
                </p14:cNvPr>
                <p14:cNvContentPartPr/>
                <p14:nvPr/>
              </p14:nvContentPartPr>
              <p14:xfrm>
                <a:off x="4807234" y="1983984"/>
                <a:ext cx="111600" cy="131760"/>
              </p14:xfrm>
            </p:contentPart>
          </mc:Choice>
          <mc:Fallback xmlns="">
            <p:pic>
              <p:nvPicPr>
                <p:cNvPr id="20" name="Ink 19">
                  <a:extLst>
                    <a:ext uri="{FF2B5EF4-FFF2-40B4-BE49-F238E27FC236}">
                      <a16:creationId xmlns:a16="http://schemas.microsoft.com/office/drawing/2014/main" id="{0B45A22D-4383-45EA-9759-9F4A68F16A0F}"/>
                    </a:ext>
                  </a:extLst>
                </p:cNvPr>
                <p:cNvPicPr/>
                <p:nvPr/>
              </p:nvPicPr>
              <p:blipFill>
                <a:blip r:embed="rId32"/>
                <a:stretch>
                  <a:fillRect/>
                </a:stretch>
              </p:blipFill>
              <p:spPr>
                <a:xfrm>
                  <a:off x="4798234" y="1975344"/>
                  <a:ext cx="129240" cy="14940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1" name="Ink 20">
                  <a:extLst>
                    <a:ext uri="{FF2B5EF4-FFF2-40B4-BE49-F238E27FC236}">
                      <a16:creationId xmlns:a16="http://schemas.microsoft.com/office/drawing/2014/main" id="{9EFB1602-4174-4F08-88C0-A8A3D05F9650}"/>
                    </a:ext>
                  </a:extLst>
                </p14:cNvPr>
                <p14:cNvContentPartPr/>
                <p14:nvPr/>
              </p14:nvContentPartPr>
              <p14:xfrm>
                <a:off x="4950874" y="2036184"/>
                <a:ext cx="142560" cy="80280"/>
              </p14:xfrm>
            </p:contentPart>
          </mc:Choice>
          <mc:Fallback xmlns="">
            <p:pic>
              <p:nvPicPr>
                <p:cNvPr id="21" name="Ink 20">
                  <a:extLst>
                    <a:ext uri="{FF2B5EF4-FFF2-40B4-BE49-F238E27FC236}">
                      <a16:creationId xmlns:a16="http://schemas.microsoft.com/office/drawing/2014/main" id="{9EFB1602-4174-4F08-88C0-A8A3D05F9650}"/>
                    </a:ext>
                  </a:extLst>
                </p:cNvPr>
                <p:cNvPicPr/>
                <p:nvPr/>
              </p:nvPicPr>
              <p:blipFill>
                <a:blip r:embed="rId34"/>
                <a:stretch>
                  <a:fillRect/>
                </a:stretch>
              </p:blipFill>
              <p:spPr>
                <a:xfrm>
                  <a:off x="4942234" y="2027544"/>
                  <a:ext cx="160200" cy="9792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2" name="Ink 21">
                  <a:extLst>
                    <a:ext uri="{FF2B5EF4-FFF2-40B4-BE49-F238E27FC236}">
                      <a16:creationId xmlns:a16="http://schemas.microsoft.com/office/drawing/2014/main" id="{6498CD60-2D85-46E3-ABE5-665A0ADA2CEC}"/>
                    </a:ext>
                  </a:extLst>
                </p14:cNvPr>
                <p14:cNvContentPartPr/>
                <p14:nvPr/>
              </p14:nvContentPartPr>
              <p14:xfrm>
                <a:off x="5114674" y="2015304"/>
                <a:ext cx="169560" cy="84960"/>
              </p14:xfrm>
            </p:contentPart>
          </mc:Choice>
          <mc:Fallback xmlns="">
            <p:pic>
              <p:nvPicPr>
                <p:cNvPr id="22" name="Ink 21">
                  <a:extLst>
                    <a:ext uri="{FF2B5EF4-FFF2-40B4-BE49-F238E27FC236}">
                      <a16:creationId xmlns:a16="http://schemas.microsoft.com/office/drawing/2014/main" id="{6498CD60-2D85-46E3-ABE5-665A0ADA2CEC}"/>
                    </a:ext>
                  </a:extLst>
                </p:cNvPr>
                <p:cNvPicPr/>
                <p:nvPr/>
              </p:nvPicPr>
              <p:blipFill>
                <a:blip r:embed="rId36"/>
                <a:stretch>
                  <a:fillRect/>
                </a:stretch>
              </p:blipFill>
              <p:spPr>
                <a:xfrm>
                  <a:off x="5106034" y="2006304"/>
                  <a:ext cx="187200" cy="10260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3" name="Ink 22">
                  <a:extLst>
                    <a:ext uri="{FF2B5EF4-FFF2-40B4-BE49-F238E27FC236}">
                      <a16:creationId xmlns:a16="http://schemas.microsoft.com/office/drawing/2014/main" id="{1C4CE08F-727F-4082-B830-81A84CE64F2F}"/>
                    </a:ext>
                  </a:extLst>
                </p14:cNvPr>
                <p14:cNvContentPartPr/>
                <p14:nvPr/>
              </p14:nvContentPartPr>
              <p14:xfrm>
                <a:off x="5172634" y="2010624"/>
                <a:ext cx="36000" cy="132840"/>
              </p14:xfrm>
            </p:contentPart>
          </mc:Choice>
          <mc:Fallback xmlns="">
            <p:pic>
              <p:nvPicPr>
                <p:cNvPr id="23" name="Ink 22">
                  <a:extLst>
                    <a:ext uri="{FF2B5EF4-FFF2-40B4-BE49-F238E27FC236}">
                      <a16:creationId xmlns:a16="http://schemas.microsoft.com/office/drawing/2014/main" id="{1C4CE08F-727F-4082-B830-81A84CE64F2F}"/>
                    </a:ext>
                  </a:extLst>
                </p:cNvPr>
                <p:cNvPicPr/>
                <p:nvPr/>
              </p:nvPicPr>
              <p:blipFill>
                <a:blip r:embed="rId38"/>
                <a:stretch>
                  <a:fillRect/>
                </a:stretch>
              </p:blipFill>
              <p:spPr>
                <a:xfrm>
                  <a:off x="5163634" y="2001624"/>
                  <a:ext cx="53640" cy="15048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4" name="Ink 23">
                  <a:extLst>
                    <a:ext uri="{FF2B5EF4-FFF2-40B4-BE49-F238E27FC236}">
                      <a16:creationId xmlns:a16="http://schemas.microsoft.com/office/drawing/2014/main" id="{198F96BA-92C0-4BF9-ABDB-0A37EF36BDEC}"/>
                    </a:ext>
                  </a:extLst>
                </p14:cNvPr>
                <p14:cNvContentPartPr/>
                <p14:nvPr/>
              </p14:nvContentPartPr>
              <p14:xfrm>
                <a:off x="5310154" y="2072184"/>
                <a:ext cx="26640" cy="86040"/>
              </p14:xfrm>
            </p:contentPart>
          </mc:Choice>
          <mc:Fallback xmlns="">
            <p:pic>
              <p:nvPicPr>
                <p:cNvPr id="24" name="Ink 23">
                  <a:extLst>
                    <a:ext uri="{FF2B5EF4-FFF2-40B4-BE49-F238E27FC236}">
                      <a16:creationId xmlns:a16="http://schemas.microsoft.com/office/drawing/2014/main" id="{198F96BA-92C0-4BF9-ABDB-0A37EF36BDEC}"/>
                    </a:ext>
                  </a:extLst>
                </p:cNvPr>
                <p:cNvPicPr/>
                <p:nvPr/>
              </p:nvPicPr>
              <p:blipFill>
                <a:blip r:embed="rId40"/>
                <a:stretch>
                  <a:fillRect/>
                </a:stretch>
              </p:blipFill>
              <p:spPr>
                <a:xfrm>
                  <a:off x="5301514" y="2063184"/>
                  <a:ext cx="44280" cy="10368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5" name="Ink 24">
                  <a:extLst>
                    <a:ext uri="{FF2B5EF4-FFF2-40B4-BE49-F238E27FC236}">
                      <a16:creationId xmlns:a16="http://schemas.microsoft.com/office/drawing/2014/main" id="{04F05A68-D808-4AB5-A8D4-858DEB7001E9}"/>
                    </a:ext>
                  </a:extLst>
                </p14:cNvPr>
                <p14:cNvContentPartPr/>
                <p14:nvPr/>
              </p14:nvContentPartPr>
              <p14:xfrm>
                <a:off x="5402674" y="2021424"/>
                <a:ext cx="108720" cy="96120"/>
              </p14:xfrm>
            </p:contentPart>
          </mc:Choice>
          <mc:Fallback xmlns="">
            <p:pic>
              <p:nvPicPr>
                <p:cNvPr id="25" name="Ink 24">
                  <a:extLst>
                    <a:ext uri="{FF2B5EF4-FFF2-40B4-BE49-F238E27FC236}">
                      <a16:creationId xmlns:a16="http://schemas.microsoft.com/office/drawing/2014/main" id="{04F05A68-D808-4AB5-A8D4-858DEB7001E9}"/>
                    </a:ext>
                  </a:extLst>
                </p:cNvPr>
                <p:cNvPicPr/>
                <p:nvPr/>
              </p:nvPicPr>
              <p:blipFill>
                <a:blip r:embed="rId42"/>
                <a:stretch>
                  <a:fillRect/>
                </a:stretch>
              </p:blipFill>
              <p:spPr>
                <a:xfrm>
                  <a:off x="5394034" y="2012424"/>
                  <a:ext cx="126360" cy="11376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26" name="Ink 25">
                  <a:extLst>
                    <a:ext uri="{FF2B5EF4-FFF2-40B4-BE49-F238E27FC236}">
                      <a16:creationId xmlns:a16="http://schemas.microsoft.com/office/drawing/2014/main" id="{230EF3B1-B68B-4888-AF9F-680E8259FA1D}"/>
                    </a:ext>
                  </a:extLst>
                </p14:cNvPr>
                <p14:cNvContentPartPr/>
                <p14:nvPr/>
              </p14:nvContentPartPr>
              <p14:xfrm>
                <a:off x="5551714" y="1993704"/>
                <a:ext cx="126360" cy="114840"/>
              </p14:xfrm>
            </p:contentPart>
          </mc:Choice>
          <mc:Fallback xmlns="">
            <p:pic>
              <p:nvPicPr>
                <p:cNvPr id="26" name="Ink 25">
                  <a:extLst>
                    <a:ext uri="{FF2B5EF4-FFF2-40B4-BE49-F238E27FC236}">
                      <a16:creationId xmlns:a16="http://schemas.microsoft.com/office/drawing/2014/main" id="{230EF3B1-B68B-4888-AF9F-680E8259FA1D}"/>
                    </a:ext>
                  </a:extLst>
                </p:cNvPr>
                <p:cNvPicPr/>
                <p:nvPr/>
              </p:nvPicPr>
              <p:blipFill>
                <a:blip r:embed="rId44"/>
                <a:stretch>
                  <a:fillRect/>
                </a:stretch>
              </p:blipFill>
              <p:spPr>
                <a:xfrm>
                  <a:off x="5543074" y="1985064"/>
                  <a:ext cx="144000" cy="13248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27" name="Ink 26">
                  <a:extLst>
                    <a:ext uri="{FF2B5EF4-FFF2-40B4-BE49-F238E27FC236}">
                      <a16:creationId xmlns:a16="http://schemas.microsoft.com/office/drawing/2014/main" id="{F8B83FC3-13AF-46D3-BFDB-28479CE2EC07}"/>
                    </a:ext>
                  </a:extLst>
                </p14:cNvPr>
                <p14:cNvContentPartPr/>
                <p14:nvPr/>
              </p14:nvContentPartPr>
              <p14:xfrm>
                <a:off x="5725234" y="1979664"/>
                <a:ext cx="154440" cy="99720"/>
              </p14:xfrm>
            </p:contentPart>
          </mc:Choice>
          <mc:Fallback xmlns="">
            <p:pic>
              <p:nvPicPr>
                <p:cNvPr id="27" name="Ink 26">
                  <a:extLst>
                    <a:ext uri="{FF2B5EF4-FFF2-40B4-BE49-F238E27FC236}">
                      <a16:creationId xmlns:a16="http://schemas.microsoft.com/office/drawing/2014/main" id="{F8B83FC3-13AF-46D3-BFDB-28479CE2EC07}"/>
                    </a:ext>
                  </a:extLst>
                </p:cNvPr>
                <p:cNvPicPr/>
                <p:nvPr/>
              </p:nvPicPr>
              <p:blipFill>
                <a:blip r:embed="rId46"/>
                <a:stretch>
                  <a:fillRect/>
                </a:stretch>
              </p:blipFill>
              <p:spPr>
                <a:xfrm>
                  <a:off x="5716594" y="1971024"/>
                  <a:ext cx="172080" cy="117360"/>
                </a:xfrm>
                <a:prstGeom prst="rect">
                  <a:avLst/>
                </a:prstGeom>
              </p:spPr>
            </p:pic>
          </mc:Fallback>
        </mc:AlternateContent>
      </p:grpSp>
      <p:grpSp>
        <p:nvGrpSpPr>
          <p:cNvPr id="31" name="Group 30">
            <a:extLst>
              <a:ext uri="{FF2B5EF4-FFF2-40B4-BE49-F238E27FC236}">
                <a16:creationId xmlns:a16="http://schemas.microsoft.com/office/drawing/2014/main" id="{09DCA274-EA15-4177-9EE2-8CF6F50D0DED}"/>
              </a:ext>
            </a:extLst>
          </p:cNvPr>
          <p:cNvGrpSpPr/>
          <p:nvPr/>
        </p:nvGrpSpPr>
        <p:grpSpPr>
          <a:xfrm>
            <a:off x="4518514" y="2535144"/>
            <a:ext cx="113400" cy="90360"/>
            <a:chOff x="4518514" y="2535144"/>
            <a:chExt cx="113400" cy="90360"/>
          </a:xfrm>
        </p:grpSpPr>
        <mc:AlternateContent xmlns:mc="http://schemas.openxmlformats.org/markup-compatibility/2006" xmlns:p14="http://schemas.microsoft.com/office/powerpoint/2010/main">
          <mc:Choice Requires="p14">
            <p:contentPart p14:bwMode="auto" r:id="rId47">
              <p14:nvContentPartPr>
                <p14:cNvPr id="29" name="Ink 28">
                  <a:extLst>
                    <a:ext uri="{FF2B5EF4-FFF2-40B4-BE49-F238E27FC236}">
                      <a16:creationId xmlns:a16="http://schemas.microsoft.com/office/drawing/2014/main" id="{92743971-18C4-49CE-8B03-FF10F0871C0D}"/>
                    </a:ext>
                  </a:extLst>
                </p14:cNvPr>
                <p14:cNvContentPartPr/>
                <p14:nvPr/>
              </p14:nvContentPartPr>
              <p14:xfrm>
                <a:off x="4541194" y="2535144"/>
                <a:ext cx="90720" cy="12600"/>
              </p14:xfrm>
            </p:contentPart>
          </mc:Choice>
          <mc:Fallback xmlns="">
            <p:pic>
              <p:nvPicPr>
                <p:cNvPr id="29" name="Ink 28">
                  <a:extLst>
                    <a:ext uri="{FF2B5EF4-FFF2-40B4-BE49-F238E27FC236}">
                      <a16:creationId xmlns:a16="http://schemas.microsoft.com/office/drawing/2014/main" id="{92743971-18C4-49CE-8B03-FF10F0871C0D}"/>
                    </a:ext>
                  </a:extLst>
                </p:cNvPr>
                <p:cNvPicPr/>
                <p:nvPr/>
              </p:nvPicPr>
              <p:blipFill>
                <a:blip r:embed="rId48"/>
                <a:stretch>
                  <a:fillRect/>
                </a:stretch>
              </p:blipFill>
              <p:spPr>
                <a:xfrm>
                  <a:off x="4532554" y="2526504"/>
                  <a:ext cx="108360" cy="3024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0" name="Ink 29">
                  <a:extLst>
                    <a:ext uri="{FF2B5EF4-FFF2-40B4-BE49-F238E27FC236}">
                      <a16:creationId xmlns:a16="http://schemas.microsoft.com/office/drawing/2014/main" id="{1D52A0CD-BC05-47B5-A135-D0615365B1D7}"/>
                    </a:ext>
                  </a:extLst>
                </p14:cNvPr>
                <p14:cNvContentPartPr/>
                <p14:nvPr/>
              </p14:nvContentPartPr>
              <p14:xfrm>
                <a:off x="4518514" y="2616504"/>
                <a:ext cx="93240" cy="9000"/>
              </p14:xfrm>
            </p:contentPart>
          </mc:Choice>
          <mc:Fallback xmlns="">
            <p:pic>
              <p:nvPicPr>
                <p:cNvPr id="30" name="Ink 29">
                  <a:extLst>
                    <a:ext uri="{FF2B5EF4-FFF2-40B4-BE49-F238E27FC236}">
                      <a16:creationId xmlns:a16="http://schemas.microsoft.com/office/drawing/2014/main" id="{1D52A0CD-BC05-47B5-A135-D0615365B1D7}"/>
                    </a:ext>
                  </a:extLst>
                </p:cNvPr>
                <p:cNvPicPr/>
                <p:nvPr/>
              </p:nvPicPr>
              <p:blipFill>
                <a:blip r:embed="rId50"/>
                <a:stretch>
                  <a:fillRect/>
                </a:stretch>
              </p:blipFill>
              <p:spPr>
                <a:xfrm>
                  <a:off x="4509874" y="2607504"/>
                  <a:ext cx="110880" cy="26640"/>
                </a:xfrm>
                <a:prstGeom prst="rect">
                  <a:avLst/>
                </a:prstGeom>
              </p:spPr>
            </p:pic>
          </mc:Fallback>
        </mc:AlternateContent>
      </p:grpSp>
      <p:grpSp>
        <p:nvGrpSpPr>
          <p:cNvPr id="40" name="Group 39">
            <a:extLst>
              <a:ext uri="{FF2B5EF4-FFF2-40B4-BE49-F238E27FC236}">
                <a16:creationId xmlns:a16="http://schemas.microsoft.com/office/drawing/2014/main" id="{DBB58D06-34FA-4736-A602-15BA310F623D}"/>
              </a:ext>
            </a:extLst>
          </p:cNvPr>
          <p:cNvGrpSpPr/>
          <p:nvPr/>
        </p:nvGrpSpPr>
        <p:grpSpPr>
          <a:xfrm>
            <a:off x="4878154" y="2388984"/>
            <a:ext cx="678240" cy="273960"/>
            <a:chOff x="4878154" y="2388984"/>
            <a:chExt cx="678240" cy="273960"/>
          </a:xfrm>
        </p:grpSpPr>
        <mc:AlternateContent xmlns:mc="http://schemas.openxmlformats.org/markup-compatibility/2006" xmlns:p14="http://schemas.microsoft.com/office/powerpoint/2010/main">
          <mc:Choice Requires="p14">
            <p:contentPart p14:bwMode="auto" r:id="rId51">
              <p14:nvContentPartPr>
                <p14:cNvPr id="32" name="Ink 31">
                  <a:extLst>
                    <a:ext uri="{FF2B5EF4-FFF2-40B4-BE49-F238E27FC236}">
                      <a16:creationId xmlns:a16="http://schemas.microsoft.com/office/drawing/2014/main" id="{4396969C-C495-4134-9717-5589E395CA79}"/>
                    </a:ext>
                  </a:extLst>
                </p14:cNvPr>
                <p14:cNvContentPartPr/>
                <p14:nvPr/>
              </p14:nvContentPartPr>
              <p14:xfrm>
                <a:off x="4878154" y="2445504"/>
                <a:ext cx="144000" cy="217440"/>
              </p14:xfrm>
            </p:contentPart>
          </mc:Choice>
          <mc:Fallback xmlns="">
            <p:pic>
              <p:nvPicPr>
                <p:cNvPr id="32" name="Ink 31">
                  <a:extLst>
                    <a:ext uri="{FF2B5EF4-FFF2-40B4-BE49-F238E27FC236}">
                      <a16:creationId xmlns:a16="http://schemas.microsoft.com/office/drawing/2014/main" id="{4396969C-C495-4134-9717-5589E395CA79}"/>
                    </a:ext>
                  </a:extLst>
                </p:cNvPr>
                <p:cNvPicPr/>
                <p:nvPr/>
              </p:nvPicPr>
              <p:blipFill>
                <a:blip r:embed="rId52"/>
                <a:stretch>
                  <a:fillRect/>
                </a:stretch>
              </p:blipFill>
              <p:spPr>
                <a:xfrm>
                  <a:off x="4869154" y="2436504"/>
                  <a:ext cx="161640" cy="23508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3" name="Ink 32">
                  <a:extLst>
                    <a:ext uri="{FF2B5EF4-FFF2-40B4-BE49-F238E27FC236}">
                      <a16:creationId xmlns:a16="http://schemas.microsoft.com/office/drawing/2014/main" id="{64C90B79-865A-4E49-9434-0220ED421EA4}"/>
                    </a:ext>
                  </a:extLst>
                </p14:cNvPr>
                <p14:cNvContentPartPr/>
                <p14:nvPr/>
              </p14:nvContentPartPr>
              <p14:xfrm>
                <a:off x="5067154" y="2450904"/>
                <a:ext cx="24480" cy="192600"/>
              </p14:xfrm>
            </p:contentPart>
          </mc:Choice>
          <mc:Fallback xmlns="">
            <p:pic>
              <p:nvPicPr>
                <p:cNvPr id="33" name="Ink 32">
                  <a:extLst>
                    <a:ext uri="{FF2B5EF4-FFF2-40B4-BE49-F238E27FC236}">
                      <a16:creationId xmlns:a16="http://schemas.microsoft.com/office/drawing/2014/main" id="{64C90B79-865A-4E49-9434-0220ED421EA4}"/>
                    </a:ext>
                  </a:extLst>
                </p:cNvPr>
                <p:cNvPicPr/>
                <p:nvPr/>
              </p:nvPicPr>
              <p:blipFill>
                <a:blip r:embed="rId54"/>
                <a:stretch>
                  <a:fillRect/>
                </a:stretch>
              </p:blipFill>
              <p:spPr>
                <a:xfrm>
                  <a:off x="5058514" y="2442264"/>
                  <a:ext cx="42120" cy="21024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35" name="Ink 34">
                  <a:extLst>
                    <a:ext uri="{FF2B5EF4-FFF2-40B4-BE49-F238E27FC236}">
                      <a16:creationId xmlns:a16="http://schemas.microsoft.com/office/drawing/2014/main" id="{13CBE64B-9AFA-4312-B3A5-494A655390AC}"/>
                    </a:ext>
                  </a:extLst>
                </p14:cNvPr>
                <p14:cNvContentPartPr/>
                <p14:nvPr/>
              </p14:nvContentPartPr>
              <p14:xfrm>
                <a:off x="5176594" y="2558184"/>
                <a:ext cx="360" cy="10800"/>
              </p14:xfrm>
            </p:contentPart>
          </mc:Choice>
          <mc:Fallback xmlns="">
            <p:pic>
              <p:nvPicPr>
                <p:cNvPr id="35" name="Ink 34">
                  <a:extLst>
                    <a:ext uri="{FF2B5EF4-FFF2-40B4-BE49-F238E27FC236}">
                      <a16:creationId xmlns:a16="http://schemas.microsoft.com/office/drawing/2014/main" id="{13CBE64B-9AFA-4312-B3A5-494A655390AC}"/>
                    </a:ext>
                  </a:extLst>
                </p:cNvPr>
                <p:cNvPicPr/>
                <p:nvPr/>
              </p:nvPicPr>
              <p:blipFill>
                <a:blip r:embed="rId56"/>
                <a:stretch>
                  <a:fillRect/>
                </a:stretch>
              </p:blipFill>
              <p:spPr>
                <a:xfrm>
                  <a:off x="5167594" y="2549184"/>
                  <a:ext cx="18000" cy="2844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37" name="Ink 36">
                  <a:extLst>
                    <a:ext uri="{FF2B5EF4-FFF2-40B4-BE49-F238E27FC236}">
                      <a16:creationId xmlns:a16="http://schemas.microsoft.com/office/drawing/2014/main" id="{A80EF5E5-436F-49EF-8690-CB6CF36C8D49}"/>
                    </a:ext>
                  </a:extLst>
                </p14:cNvPr>
                <p14:cNvContentPartPr/>
                <p14:nvPr/>
              </p14:nvContentPartPr>
              <p14:xfrm>
                <a:off x="5248594" y="2459544"/>
                <a:ext cx="119880" cy="143640"/>
              </p14:xfrm>
            </p:contentPart>
          </mc:Choice>
          <mc:Fallback xmlns="">
            <p:pic>
              <p:nvPicPr>
                <p:cNvPr id="37" name="Ink 36">
                  <a:extLst>
                    <a:ext uri="{FF2B5EF4-FFF2-40B4-BE49-F238E27FC236}">
                      <a16:creationId xmlns:a16="http://schemas.microsoft.com/office/drawing/2014/main" id="{A80EF5E5-436F-49EF-8690-CB6CF36C8D49}"/>
                    </a:ext>
                  </a:extLst>
                </p:cNvPr>
                <p:cNvPicPr/>
                <p:nvPr/>
              </p:nvPicPr>
              <p:blipFill>
                <a:blip r:embed="rId58"/>
                <a:stretch>
                  <a:fillRect/>
                </a:stretch>
              </p:blipFill>
              <p:spPr>
                <a:xfrm>
                  <a:off x="5239954" y="2450904"/>
                  <a:ext cx="137520" cy="16128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38" name="Ink 37">
                  <a:extLst>
                    <a:ext uri="{FF2B5EF4-FFF2-40B4-BE49-F238E27FC236}">
                      <a16:creationId xmlns:a16="http://schemas.microsoft.com/office/drawing/2014/main" id="{FE4E5D4E-55B2-45A3-B0FD-2DB8975A9C98}"/>
                    </a:ext>
                  </a:extLst>
                </p14:cNvPr>
                <p14:cNvContentPartPr/>
                <p14:nvPr/>
              </p14:nvContentPartPr>
              <p14:xfrm>
                <a:off x="5226274" y="2403024"/>
                <a:ext cx="109080" cy="48960"/>
              </p14:xfrm>
            </p:contentPart>
          </mc:Choice>
          <mc:Fallback xmlns="">
            <p:pic>
              <p:nvPicPr>
                <p:cNvPr id="38" name="Ink 37">
                  <a:extLst>
                    <a:ext uri="{FF2B5EF4-FFF2-40B4-BE49-F238E27FC236}">
                      <a16:creationId xmlns:a16="http://schemas.microsoft.com/office/drawing/2014/main" id="{FE4E5D4E-55B2-45A3-B0FD-2DB8975A9C98}"/>
                    </a:ext>
                  </a:extLst>
                </p:cNvPr>
                <p:cNvPicPr/>
                <p:nvPr/>
              </p:nvPicPr>
              <p:blipFill>
                <a:blip r:embed="rId60"/>
                <a:stretch>
                  <a:fillRect/>
                </a:stretch>
              </p:blipFill>
              <p:spPr>
                <a:xfrm>
                  <a:off x="5217274" y="2394024"/>
                  <a:ext cx="126720" cy="6660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39" name="Ink 38">
                  <a:extLst>
                    <a:ext uri="{FF2B5EF4-FFF2-40B4-BE49-F238E27FC236}">
                      <a16:creationId xmlns:a16="http://schemas.microsoft.com/office/drawing/2014/main" id="{A724DE35-0725-41C1-A90D-70D4B4E0A811}"/>
                    </a:ext>
                  </a:extLst>
                </p14:cNvPr>
                <p14:cNvContentPartPr/>
                <p14:nvPr/>
              </p14:nvContentPartPr>
              <p14:xfrm>
                <a:off x="5429314" y="2388984"/>
                <a:ext cx="127080" cy="183600"/>
              </p14:xfrm>
            </p:contentPart>
          </mc:Choice>
          <mc:Fallback xmlns="">
            <p:pic>
              <p:nvPicPr>
                <p:cNvPr id="39" name="Ink 38">
                  <a:extLst>
                    <a:ext uri="{FF2B5EF4-FFF2-40B4-BE49-F238E27FC236}">
                      <a16:creationId xmlns:a16="http://schemas.microsoft.com/office/drawing/2014/main" id="{A724DE35-0725-41C1-A90D-70D4B4E0A811}"/>
                    </a:ext>
                  </a:extLst>
                </p:cNvPr>
                <p:cNvPicPr/>
                <p:nvPr/>
              </p:nvPicPr>
              <p:blipFill>
                <a:blip r:embed="rId62"/>
                <a:stretch>
                  <a:fillRect/>
                </a:stretch>
              </p:blipFill>
              <p:spPr>
                <a:xfrm>
                  <a:off x="5420314" y="2380344"/>
                  <a:ext cx="144720" cy="201240"/>
                </a:xfrm>
                <a:prstGeom prst="rect">
                  <a:avLst/>
                </a:prstGeom>
              </p:spPr>
            </p:pic>
          </mc:Fallback>
        </mc:AlternateContent>
      </p:grpSp>
      <p:grpSp>
        <p:nvGrpSpPr>
          <p:cNvPr id="46" name="Group 45">
            <a:extLst>
              <a:ext uri="{FF2B5EF4-FFF2-40B4-BE49-F238E27FC236}">
                <a16:creationId xmlns:a16="http://schemas.microsoft.com/office/drawing/2014/main" id="{115DD17B-274A-42D7-BFC2-2D572ECE101A}"/>
              </a:ext>
            </a:extLst>
          </p:cNvPr>
          <p:cNvGrpSpPr/>
          <p:nvPr/>
        </p:nvGrpSpPr>
        <p:grpSpPr>
          <a:xfrm>
            <a:off x="5673754" y="2426064"/>
            <a:ext cx="453600" cy="160560"/>
            <a:chOff x="5673754" y="2426064"/>
            <a:chExt cx="453600" cy="160560"/>
          </a:xfrm>
        </p:grpSpPr>
        <mc:AlternateContent xmlns:mc="http://schemas.openxmlformats.org/markup-compatibility/2006" xmlns:p14="http://schemas.microsoft.com/office/powerpoint/2010/main">
          <mc:Choice Requires="p14">
            <p:contentPart p14:bwMode="auto" r:id="rId63">
              <p14:nvContentPartPr>
                <p14:cNvPr id="41" name="Ink 40">
                  <a:extLst>
                    <a:ext uri="{FF2B5EF4-FFF2-40B4-BE49-F238E27FC236}">
                      <a16:creationId xmlns:a16="http://schemas.microsoft.com/office/drawing/2014/main" id="{71B9D22E-0A5F-4EF4-A346-5D43703F5CA6}"/>
                    </a:ext>
                  </a:extLst>
                </p14:cNvPr>
                <p14:cNvContentPartPr/>
                <p14:nvPr/>
              </p14:nvContentPartPr>
              <p14:xfrm>
                <a:off x="5673754" y="2426064"/>
                <a:ext cx="118800" cy="114840"/>
              </p14:xfrm>
            </p:contentPart>
          </mc:Choice>
          <mc:Fallback xmlns="">
            <p:pic>
              <p:nvPicPr>
                <p:cNvPr id="41" name="Ink 40">
                  <a:extLst>
                    <a:ext uri="{FF2B5EF4-FFF2-40B4-BE49-F238E27FC236}">
                      <a16:creationId xmlns:a16="http://schemas.microsoft.com/office/drawing/2014/main" id="{71B9D22E-0A5F-4EF4-A346-5D43703F5CA6}"/>
                    </a:ext>
                  </a:extLst>
                </p:cNvPr>
                <p:cNvPicPr/>
                <p:nvPr/>
              </p:nvPicPr>
              <p:blipFill>
                <a:blip r:embed="rId64"/>
                <a:stretch>
                  <a:fillRect/>
                </a:stretch>
              </p:blipFill>
              <p:spPr>
                <a:xfrm>
                  <a:off x="5665114" y="2417064"/>
                  <a:ext cx="136440" cy="13248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42" name="Ink 41">
                  <a:extLst>
                    <a:ext uri="{FF2B5EF4-FFF2-40B4-BE49-F238E27FC236}">
                      <a16:creationId xmlns:a16="http://schemas.microsoft.com/office/drawing/2014/main" id="{EADC3DA8-4F69-4152-BADE-B09C1CDE7243}"/>
                    </a:ext>
                  </a:extLst>
                </p14:cNvPr>
                <p14:cNvContentPartPr/>
                <p14:nvPr/>
              </p14:nvContentPartPr>
              <p14:xfrm>
                <a:off x="5810914" y="2467824"/>
                <a:ext cx="83520" cy="65160"/>
              </p14:xfrm>
            </p:contentPart>
          </mc:Choice>
          <mc:Fallback xmlns="">
            <p:pic>
              <p:nvPicPr>
                <p:cNvPr id="42" name="Ink 41">
                  <a:extLst>
                    <a:ext uri="{FF2B5EF4-FFF2-40B4-BE49-F238E27FC236}">
                      <a16:creationId xmlns:a16="http://schemas.microsoft.com/office/drawing/2014/main" id="{EADC3DA8-4F69-4152-BADE-B09C1CDE7243}"/>
                    </a:ext>
                  </a:extLst>
                </p:cNvPr>
                <p:cNvPicPr/>
                <p:nvPr/>
              </p:nvPicPr>
              <p:blipFill>
                <a:blip r:embed="rId66"/>
                <a:stretch>
                  <a:fillRect/>
                </a:stretch>
              </p:blipFill>
              <p:spPr>
                <a:xfrm>
                  <a:off x="5801914" y="2458824"/>
                  <a:ext cx="101160" cy="8280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43" name="Ink 42">
                  <a:extLst>
                    <a:ext uri="{FF2B5EF4-FFF2-40B4-BE49-F238E27FC236}">
                      <a16:creationId xmlns:a16="http://schemas.microsoft.com/office/drawing/2014/main" id="{5587A8DE-D22E-41E3-8D80-DE03085FDA45}"/>
                    </a:ext>
                  </a:extLst>
                </p14:cNvPr>
                <p14:cNvContentPartPr/>
                <p14:nvPr/>
              </p14:nvContentPartPr>
              <p14:xfrm>
                <a:off x="5766274" y="2495184"/>
                <a:ext cx="110880" cy="9360"/>
              </p14:xfrm>
            </p:contentPart>
          </mc:Choice>
          <mc:Fallback xmlns="">
            <p:pic>
              <p:nvPicPr>
                <p:cNvPr id="43" name="Ink 42">
                  <a:extLst>
                    <a:ext uri="{FF2B5EF4-FFF2-40B4-BE49-F238E27FC236}">
                      <a16:creationId xmlns:a16="http://schemas.microsoft.com/office/drawing/2014/main" id="{5587A8DE-D22E-41E3-8D80-DE03085FDA45}"/>
                    </a:ext>
                  </a:extLst>
                </p:cNvPr>
                <p:cNvPicPr/>
                <p:nvPr/>
              </p:nvPicPr>
              <p:blipFill>
                <a:blip r:embed="rId68"/>
                <a:stretch>
                  <a:fillRect/>
                </a:stretch>
              </p:blipFill>
              <p:spPr>
                <a:xfrm>
                  <a:off x="5757634" y="2486544"/>
                  <a:ext cx="128520" cy="2700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44" name="Ink 43">
                  <a:extLst>
                    <a:ext uri="{FF2B5EF4-FFF2-40B4-BE49-F238E27FC236}">
                      <a16:creationId xmlns:a16="http://schemas.microsoft.com/office/drawing/2014/main" id="{E2AC73EA-A41E-4FCB-B4CD-D5E5A59B4185}"/>
                    </a:ext>
                  </a:extLst>
                </p14:cNvPr>
                <p14:cNvContentPartPr/>
                <p14:nvPr/>
              </p14:nvContentPartPr>
              <p14:xfrm>
                <a:off x="5896234" y="2432184"/>
                <a:ext cx="102240" cy="154440"/>
              </p14:xfrm>
            </p:contentPart>
          </mc:Choice>
          <mc:Fallback xmlns="">
            <p:pic>
              <p:nvPicPr>
                <p:cNvPr id="44" name="Ink 43">
                  <a:extLst>
                    <a:ext uri="{FF2B5EF4-FFF2-40B4-BE49-F238E27FC236}">
                      <a16:creationId xmlns:a16="http://schemas.microsoft.com/office/drawing/2014/main" id="{E2AC73EA-A41E-4FCB-B4CD-D5E5A59B4185}"/>
                    </a:ext>
                  </a:extLst>
                </p:cNvPr>
                <p:cNvPicPr/>
                <p:nvPr/>
              </p:nvPicPr>
              <p:blipFill>
                <a:blip r:embed="rId70"/>
                <a:stretch>
                  <a:fillRect/>
                </a:stretch>
              </p:blipFill>
              <p:spPr>
                <a:xfrm>
                  <a:off x="5887594" y="2423184"/>
                  <a:ext cx="119880" cy="17208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45" name="Ink 44">
                  <a:extLst>
                    <a:ext uri="{FF2B5EF4-FFF2-40B4-BE49-F238E27FC236}">
                      <a16:creationId xmlns:a16="http://schemas.microsoft.com/office/drawing/2014/main" id="{9F98F5FC-9474-4160-A322-12AA18E8CAFD}"/>
                    </a:ext>
                  </a:extLst>
                </p14:cNvPr>
                <p14:cNvContentPartPr/>
                <p14:nvPr/>
              </p14:nvContentPartPr>
              <p14:xfrm>
                <a:off x="6036634" y="2427864"/>
                <a:ext cx="90720" cy="153000"/>
              </p14:xfrm>
            </p:contentPart>
          </mc:Choice>
          <mc:Fallback xmlns="">
            <p:pic>
              <p:nvPicPr>
                <p:cNvPr id="45" name="Ink 44">
                  <a:extLst>
                    <a:ext uri="{FF2B5EF4-FFF2-40B4-BE49-F238E27FC236}">
                      <a16:creationId xmlns:a16="http://schemas.microsoft.com/office/drawing/2014/main" id="{9F98F5FC-9474-4160-A322-12AA18E8CAFD}"/>
                    </a:ext>
                  </a:extLst>
                </p:cNvPr>
                <p:cNvPicPr/>
                <p:nvPr/>
              </p:nvPicPr>
              <p:blipFill>
                <a:blip r:embed="rId72"/>
                <a:stretch>
                  <a:fillRect/>
                </a:stretch>
              </p:blipFill>
              <p:spPr>
                <a:xfrm>
                  <a:off x="6027634" y="2419224"/>
                  <a:ext cx="108360" cy="1706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73">
            <p14:nvContentPartPr>
              <p14:cNvPr id="47" name="Ink 46">
                <a:extLst>
                  <a:ext uri="{FF2B5EF4-FFF2-40B4-BE49-F238E27FC236}">
                    <a16:creationId xmlns:a16="http://schemas.microsoft.com/office/drawing/2014/main" id="{69A03F32-4497-4B6C-B965-C6621B6B06E4}"/>
                  </a:ext>
                </a:extLst>
              </p14:cNvPr>
              <p14:cNvContentPartPr/>
              <p14:nvPr/>
            </p14:nvContentPartPr>
            <p14:xfrm>
              <a:off x="6755554" y="1689504"/>
              <a:ext cx="1473480" cy="135000"/>
            </p14:xfrm>
          </p:contentPart>
        </mc:Choice>
        <mc:Fallback xmlns="">
          <p:pic>
            <p:nvPicPr>
              <p:cNvPr id="47" name="Ink 46">
                <a:extLst>
                  <a:ext uri="{FF2B5EF4-FFF2-40B4-BE49-F238E27FC236}">
                    <a16:creationId xmlns:a16="http://schemas.microsoft.com/office/drawing/2014/main" id="{69A03F32-4497-4B6C-B965-C6621B6B06E4}"/>
                  </a:ext>
                </a:extLst>
              </p:cNvPr>
              <p:cNvPicPr/>
              <p:nvPr/>
            </p:nvPicPr>
            <p:blipFill>
              <a:blip r:embed="rId74"/>
              <a:stretch>
                <a:fillRect/>
              </a:stretch>
            </p:blipFill>
            <p:spPr>
              <a:xfrm>
                <a:off x="6746554" y="1680504"/>
                <a:ext cx="1491120" cy="152640"/>
              </a:xfrm>
              <a:prstGeom prst="rect">
                <a:avLst/>
              </a:prstGeom>
            </p:spPr>
          </p:pic>
        </mc:Fallback>
      </mc:AlternateContent>
      <p:grpSp>
        <p:nvGrpSpPr>
          <p:cNvPr id="67" name="Group 66">
            <a:extLst>
              <a:ext uri="{FF2B5EF4-FFF2-40B4-BE49-F238E27FC236}">
                <a16:creationId xmlns:a16="http://schemas.microsoft.com/office/drawing/2014/main" id="{6D98BE8F-990B-4CD8-A741-F56E9BF2A906}"/>
              </a:ext>
            </a:extLst>
          </p:cNvPr>
          <p:cNvGrpSpPr/>
          <p:nvPr/>
        </p:nvGrpSpPr>
        <p:grpSpPr>
          <a:xfrm>
            <a:off x="6750874" y="1312944"/>
            <a:ext cx="1328400" cy="286200"/>
            <a:chOff x="6750874" y="1312944"/>
            <a:chExt cx="1328400" cy="286200"/>
          </a:xfrm>
        </p:grpSpPr>
        <mc:AlternateContent xmlns:mc="http://schemas.openxmlformats.org/markup-compatibility/2006" xmlns:p14="http://schemas.microsoft.com/office/powerpoint/2010/main">
          <mc:Choice Requires="p14">
            <p:contentPart p14:bwMode="auto" r:id="rId75">
              <p14:nvContentPartPr>
                <p14:cNvPr id="54" name="Ink 53">
                  <a:extLst>
                    <a:ext uri="{FF2B5EF4-FFF2-40B4-BE49-F238E27FC236}">
                      <a16:creationId xmlns:a16="http://schemas.microsoft.com/office/drawing/2014/main" id="{EE2C5FD7-DDEB-4F60-9FEB-7B9114098E43}"/>
                    </a:ext>
                  </a:extLst>
                </p14:cNvPr>
                <p14:cNvContentPartPr/>
                <p14:nvPr/>
              </p14:nvContentPartPr>
              <p14:xfrm>
                <a:off x="6750874" y="1371984"/>
                <a:ext cx="107640" cy="165600"/>
              </p14:xfrm>
            </p:contentPart>
          </mc:Choice>
          <mc:Fallback xmlns="">
            <p:pic>
              <p:nvPicPr>
                <p:cNvPr id="54" name="Ink 53">
                  <a:extLst>
                    <a:ext uri="{FF2B5EF4-FFF2-40B4-BE49-F238E27FC236}">
                      <a16:creationId xmlns:a16="http://schemas.microsoft.com/office/drawing/2014/main" id="{EE2C5FD7-DDEB-4F60-9FEB-7B9114098E43}"/>
                    </a:ext>
                  </a:extLst>
                </p:cNvPr>
                <p:cNvPicPr/>
                <p:nvPr/>
              </p:nvPicPr>
              <p:blipFill>
                <a:blip r:embed="rId76"/>
                <a:stretch>
                  <a:fillRect/>
                </a:stretch>
              </p:blipFill>
              <p:spPr>
                <a:xfrm>
                  <a:off x="6741874" y="1362984"/>
                  <a:ext cx="125280" cy="18324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55" name="Ink 54">
                  <a:extLst>
                    <a:ext uri="{FF2B5EF4-FFF2-40B4-BE49-F238E27FC236}">
                      <a16:creationId xmlns:a16="http://schemas.microsoft.com/office/drawing/2014/main" id="{8FC906AE-027A-4A3B-95AF-3E7BD7886623}"/>
                    </a:ext>
                  </a:extLst>
                </p14:cNvPr>
                <p14:cNvContentPartPr/>
                <p14:nvPr/>
              </p14:nvContentPartPr>
              <p14:xfrm>
                <a:off x="6890194" y="1372344"/>
                <a:ext cx="8280" cy="135000"/>
              </p14:xfrm>
            </p:contentPart>
          </mc:Choice>
          <mc:Fallback xmlns="">
            <p:pic>
              <p:nvPicPr>
                <p:cNvPr id="55" name="Ink 54">
                  <a:extLst>
                    <a:ext uri="{FF2B5EF4-FFF2-40B4-BE49-F238E27FC236}">
                      <a16:creationId xmlns:a16="http://schemas.microsoft.com/office/drawing/2014/main" id="{8FC906AE-027A-4A3B-95AF-3E7BD7886623}"/>
                    </a:ext>
                  </a:extLst>
                </p:cNvPr>
                <p:cNvPicPr/>
                <p:nvPr/>
              </p:nvPicPr>
              <p:blipFill>
                <a:blip r:embed="rId78"/>
                <a:stretch>
                  <a:fillRect/>
                </a:stretch>
              </p:blipFill>
              <p:spPr>
                <a:xfrm>
                  <a:off x="6881194" y="1363704"/>
                  <a:ext cx="25920" cy="15264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56" name="Ink 55">
                  <a:extLst>
                    <a:ext uri="{FF2B5EF4-FFF2-40B4-BE49-F238E27FC236}">
                      <a16:creationId xmlns:a16="http://schemas.microsoft.com/office/drawing/2014/main" id="{B2D91044-84D8-48B0-B2FC-45F6700F91EE}"/>
                    </a:ext>
                  </a:extLst>
                </p14:cNvPr>
                <p14:cNvContentPartPr/>
                <p14:nvPr/>
              </p14:nvContentPartPr>
              <p14:xfrm>
                <a:off x="6910354" y="1519224"/>
                <a:ext cx="39240" cy="79920"/>
              </p14:xfrm>
            </p:contentPart>
          </mc:Choice>
          <mc:Fallback xmlns="">
            <p:pic>
              <p:nvPicPr>
                <p:cNvPr id="56" name="Ink 55">
                  <a:extLst>
                    <a:ext uri="{FF2B5EF4-FFF2-40B4-BE49-F238E27FC236}">
                      <a16:creationId xmlns:a16="http://schemas.microsoft.com/office/drawing/2014/main" id="{B2D91044-84D8-48B0-B2FC-45F6700F91EE}"/>
                    </a:ext>
                  </a:extLst>
                </p:cNvPr>
                <p:cNvPicPr/>
                <p:nvPr/>
              </p:nvPicPr>
              <p:blipFill>
                <a:blip r:embed="rId80"/>
                <a:stretch>
                  <a:fillRect/>
                </a:stretch>
              </p:blipFill>
              <p:spPr>
                <a:xfrm>
                  <a:off x="6901354" y="1510584"/>
                  <a:ext cx="56880" cy="9756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57" name="Ink 56">
                  <a:extLst>
                    <a:ext uri="{FF2B5EF4-FFF2-40B4-BE49-F238E27FC236}">
                      <a16:creationId xmlns:a16="http://schemas.microsoft.com/office/drawing/2014/main" id="{455132A6-617E-4B0A-AE09-B835EB7981A4}"/>
                    </a:ext>
                  </a:extLst>
                </p14:cNvPr>
                <p14:cNvContentPartPr/>
                <p14:nvPr/>
              </p14:nvContentPartPr>
              <p14:xfrm>
                <a:off x="6979834" y="1420224"/>
                <a:ext cx="87120" cy="133560"/>
              </p14:xfrm>
            </p:contentPart>
          </mc:Choice>
          <mc:Fallback xmlns="">
            <p:pic>
              <p:nvPicPr>
                <p:cNvPr id="57" name="Ink 56">
                  <a:extLst>
                    <a:ext uri="{FF2B5EF4-FFF2-40B4-BE49-F238E27FC236}">
                      <a16:creationId xmlns:a16="http://schemas.microsoft.com/office/drawing/2014/main" id="{455132A6-617E-4B0A-AE09-B835EB7981A4}"/>
                    </a:ext>
                  </a:extLst>
                </p:cNvPr>
                <p:cNvPicPr/>
                <p:nvPr/>
              </p:nvPicPr>
              <p:blipFill>
                <a:blip r:embed="rId82"/>
                <a:stretch>
                  <a:fillRect/>
                </a:stretch>
              </p:blipFill>
              <p:spPr>
                <a:xfrm>
                  <a:off x="6971194" y="1411224"/>
                  <a:ext cx="104760" cy="15120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58" name="Ink 57">
                  <a:extLst>
                    <a:ext uri="{FF2B5EF4-FFF2-40B4-BE49-F238E27FC236}">
                      <a16:creationId xmlns:a16="http://schemas.microsoft.com/office/drawing/2014/main" id="{E2B9B99C-DB09-4845-9961-606467943172}"/>
                    </a:ext>
                  </a:extLst>
                </p14:cNvPr>
                <p14:cNvContentPartPr/>
                <p14:nvPr/>
              </p14:nvContentPartPr>
              <p14:xfrm>
                <a:off x="6990634" y="1328784"/>
                <a:ext cx="109080" cy="102960"/>
              </p14:xfrm>
            </p:contentPart>
          </mc:Choice>
          <mc:Fallback xmlns="">
            <p:pic>
              <p:nvPicPr>
                <p:cNvPr id="58" name="Ink 57">
                  <a:extLst>
                    <a:ext uri="{FF2B5EF4-FFF2-40B4-BE49-F238E27FC236}">
                      <a16:creationId xmlns:a16="http://schemas.microsoft.com/office/drawing/2014/main" id="{E2B9B99C-DB09-4845-9961-606467943172}"/>
                    </a:ext>
                  </a:extLst>
                </p:cNvPr>
                <p:cNvPicPr/>
                <p:nvPr/>
              </p:nvPicPr>
              <p:blipFill>
                <a:blip r:embed="rId84"/>
                <a:stretch>
                  <a:fillRect/>
                </a:stretch>
              </p:blipFill>
              <p:spPr>
                <a:xfrm>
                  <a:off x="6981994" y="1320144"/>
                  <a:ext cx="126720" cy="12060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59" name="Ink 58">
                  <a:extLst>
                    <a:ext uri="{FF2B5EF4-FFF2-40B4-BE49-F238E27FC236}">
                      <a16:creationId xmlns:a16="http://schemas.microsoft.com/office/drawing/2014/main" id="{847133B6-4C8B-4E61-B6C6-C20387622EEB}"/>
                    </a:ext>
                  </a:extLst>
                </p14:cNvPr>
                <p14:cNvContentPartPr/>
                <p14:nvPr/>
              </p14:nvContentPartPr>
              <p14:xfrm>
                <a:off x="7121314" y="1470984"/>
                <a:ext cx="96120" cy="98280"/>
              </p14:xfrm>
            </p:contentPart>
          </mc:Choice>
          <mc:Fallback xmlns="">
            <p:pic>
              <p:nvPicPr>
                <p:cNvPr id="59" name="Ink 58">
                  <a:extLst>
                    <a:ext uri="{FF2B5EF4-FFF2-40B4-BE49-F238E27FC236}">
                      <a16:creationId xmlns:a16="http://schemas.microsoft.com/office/drawing/2014/main" id="{847133B6-4C8B-4E61-B6C6-C20387622EEB}"/>
                    </a:ext>
                  </a:extLst>
                </p:cNvPr>
                <p:cNvPicPr/>
                <p:nvPr/>
              </p:nvPicPr>
              <p:blipFill>
                <a:blip r:embed="rId86"/>
                <a:stretch>
                  <a:fillRect/>
                </a:stretch>
              </p:blipFill>
              <p:spPr>
                <a:xfrm>
                  <a:off x="7112314" y="1462344"/>
                  <a:ext cx="113760" cy="11592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60" name="Ink 59">
                  <a:extLst>
                    <a:ext uri="{FF2B5EF4-FFF2-40B4-BE49-F238E27FC236}">
                      <a16:creationId xmlns:a16="http://schemas.microsoft.com/office/drawing/2014/main" id="{A9369773-344D-43F4-BB5B-E6C70D77B819}"/>
                    </a:ext>
                  </a:extLst>
                </p14:cNvPr>
                <p14:cNvContentPartPr/>
                <p14:nvPr/>
              </p14:nvContentPartPr>
              <p14:xfrm>
                <a:off x="7245514" y="1445424"/>
                <a:ext cx="94320" cy="96120"/>
              </p14:xfrm>
            </p:contentPart>
          </mc:Choice>
          <mc:Fallback xmlns="">
            <p:pic>
              <p:nvPicPr>
                <p:cNvPr id="60" name="Ink 59">
                  <a:extLst>
                    <a:ext uri="{FF2B5EF4-FFF2-40B4-BE49-F238E27FC236}">
                      <a16:creationId xmlns:a16="http://schemas.microsoft.com/office/drawing/2014/main" id="{A9369773-344D-43F4-BB5B-E6C70D77B819}"/>
                    </a:ext>
                  </a:extLst>
                </p:cNvPr>
                <p:cNvPicPr/>
                <p:nvPr/>
              </p:nvPicPr>
              <p:blipFill>
                <a:blip r:embed="rId88"/>
                <a:stretch>
                  <a:fillRect/>
                </a:stretch>
              </p:blipFill>
              <p:spPr>
                <a:xfrm>
                  <a:off x="7236514" y="1436784"/>
                  <a:ext cx="111960" cy="11376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61" name="Ink 60">
                  <a:extLst>
                    <a:ext uri="{FF2B5EF4-FFF2-40B4-BE49-F238E27FC236}">
                      <a16:creationId xmlns:a16="http://schemas.microsoft.com/office/drawing/2014/main" id="{474CBEC2-33EA-4777-BF9E-D2FABCC437F7}"/>
                    </a:ext>
                  </a:extLst>
                </p14:cNvPr>
                <p14:cNvContentPartPr/>
                <p14:nvPr/>
              </p14:nvContentPartPr>
              <p14:xfrm>
                <a:off x="7446394" y="1410864"/>
                <a:ext cx="86760" cy="120240"/>
              </p14:xfrm>
            </p:contentPart>
          </mc:Choice>
          <mc:Fallback xmlns="">
            <p:pic>
              <p:nvPicPr>
                <p:cNvPr id="61" name="Ink 60">
                  <a:extLst>
                    <a:ext uri="{FF2B5EF4-FFF2-40B4-BE49-F238E27FC236}">
                      <a16:creationId xmlns:a16="http://schemas.microsoft.com/office/drawing/2014/main" id="{474CBEC2-33EA-4777-BF9E-D2FABCC437F7}"/>
                    </a:ext>
                  </a:extLst>
                </p:cNvPr>
                <p:cNvPicPr/>
                <p:nvPr/>
              </p:nvPicPr>
              <p:blipFill>
                <a:blip r:embed="rId90"/>
                <a:stretch>
                  <a:fillRect/>
                </a:stretch>
              </p:blipFill>
              <p:spPr>
                <a:xfrm>
                  <a:off x="7437754" y="1401864"/>
                  <a:ext cx="104400" cy="13788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62" name="Ink 61">
                  <a:extLst>
                    <a:ext uri="{FF2B5EF4-FFF2-40B4-BE49-F238E27FC236}">
                      <a16:creationId xmlns:a16="http://schemas.microsoft.com/office/drawing/2014/main" id="{AF8F612C-91F9-4AD5-ACE5-0BCA7C058763}"/>
                    </a:ext>
                  </a:extLst>
                </p14:cNvPr>
                <p14:cNvContentPartPr/>
                <p14:nvPr/>
              </p14:nvContentPartPr>
              <p14:xfrm>
                <a:off x="7408234" y="1441464"/>
                <a:ext cx="173880" cy="82080"/>
              </p14:xfrm>
            </p:contentPart>
          </mc:Choice>
          <mc:Fallback xmlns="">
            <p:pic>
              <p:nvPicPr>
                <p:cNvPr id="62" name="Ink 61">
                  <a:extLst>
                    <a:ext uri="{FF2B5EF4-FFF2-40B4-BE49-F238E27FC236}">
                      <a16:creationId xmlns:a16="http://schemas.microsoft.com/office/drawing/2014/main" id="{AF8F612C-91F9-4AD5-ACE5-0BCA7C058763}"/>
                    </a:ext>
                  </a:extLst>
                </p:cNvPr>
                <p:cNvPicPr/>
                <p:nvPr/>
              </p:nvPicPr>
              <p:blipFill>
                <a:blip r:embed="rId92"/>
                <a:stretch>
                  <a:fillRect/>
                </a:stretch>
              </p:blipFill>
              <p:spPr>
                <a:xfrm>
                  <a:off x="7399234" y="1432824"/>
                  <a:ext cx="191520" cy="9972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63" name="Ink 62">
                  <a:extLst>
                    <a:ext uri="{FF2B5EF4-FFF2-40B4-BE49-F238E27FC236}">
                      <a16:creationId xmlns:a16="http://schemas.microsoft.com/office/drawing/2014/main" id="{0CDB65BF-6ED9-468E-B8D0-715FDCAAE04A}"/>
                    </a:ext>
                  </a:extLst>
                </p14:cNvPr>
                <p14:cNvContentPartPr/>
                <p14:nvPr/>
              </p14:nvContentPartPr>
              <p14:xfrm>
                <a:off x="7627474" y="1395744"/>
                <a:ext cx="112320" cy="166680"/>
              </p14:xfrm>
            </p:contentPart>
          </mc:Choice>
          <mc:Fallback xmlns="">
            <p:pic>
              <p:nvPicPr>
                <p:cNvPr id="63" name="Ink 62">
                  <a:extLst>
                    <a:ext uri="{FF2B5EF4-FFF2-40B4-BE49-F238E27FC236}">
                      <a16:creationId xmlns:a16="http://schemas.microsoft.com/office/drawing/2014/main" id="{0CDB65BF-6ED9-468E-B8D0-715FDCAAE04A}"/>
                    </a:ext>
                  </a:extLst>
                </p:cNvPr>
                <p:cNvPicPr/>
                <p:nvPr/>
              </p:nvPicPr>
              <p:blipFill>
                <a:blip r:embed="rId94"/>
                <a:stretch>
                  <a:fillRect/>
                </a:stretch>
              </p:blipFill>
              <p:spPr>
                <a:xfrm>
                  <a:off x="7618474" y="1386744"/>
                  <a:ext cx="129960" cy="18432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64" name="Ink 63">
                  <a:extLst>
                    <a:ext uri="{FF2B5EF4-FFF2-40B4-BE49-F238E27FC236}">
                      <a16:creationId xmlns:a16="http://schemas.microsoft.com/office/drawing/2014/main" id="{746D6994-F6F1-4E7F-8A89-D092B9072E96}"/>
                    </a:ext>
                  </a:extLst>
                </p14:cNvPr>
                <p14:cNvContentPartPr/>
                <p14:nvPr/>
              </p14:nvContentPartPr>
              <p14:xfrm>
                <a:off x="7812874" y="1354344"/>
                <a:ext cx="87120" cy="187200"/>
              </p14:xfrm>
            </p:contentPart>
          </mc:Choice>
          <mc:Fallback xmlns="">
            <p:pic>
              <p:nvPicPr>
                <p:cNvPr id="64" name="Ink 63">
                  <a:extLst>
                    <a:ext uri="{FF2B5EF4-FFF2-40B4-BE49-F238E27FC236}">
                      <a16:creationId xmlns:a16="http://schemas.microsoft.com/office/drawing/2014/main" id="{746D6994-F6F1-4E7F-8A89-D092B9072E96}"/>
                    </a:ext>
                  </a:extLst>
                </p:cNvPr>
                <p:cNvPicPr/>
                <p:nvPr/>
              </p:nvPicPr>
              <p:blipFill>
                <a:blip r:embed="rId96"/>
                <a:stretch>
                  <a:fillRect/>
                </a:stretch>
              </p:blipFill>
              <p:spPr>
                <a:xfrm>
                  <a:off x="7804234" y="1345704"/>
                  <a:ext cx="104760" cy="20484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65" name="Ink 64">
                  <a:extLst>
                    <a:ext uri="{FF2B5EF4-FFF2-40B4-BE49-F238E27FC236}">
                      <a16:creationId xmlns:a16="http://schemas.microsoft.com/office/drawing/2014/main" id="{179FEBBF-6C4E-425A-9B27-916F47275220}"/>
                    </a:ext>
                  </a:extLst>
                </p14:cNvPr>
                <p14:cNvContentPartPr/>
                <p14:nvPr/>
              </p14:nvContentPartPr>
              <p14:xfrm>
                <a:off x="7960834" y="1420584"/>
                <a:ext cx="90000" cy="151920"/>
              </p14:xfrm>
            </p:contentPart>
          </mc:Choice>
          <mc:Fallback xmlns="">
            <p:pic>
              <p:nvPicPr>
                <p:cNvPr id="65" name="Ink 64">
                  <a:extLst>
                    <a:ext uri="{FF2B5EF4-FFF2-40B4-BE49-F238E27FC236}">
                      <a16:creationId xmlns:a16="http://schemas.microsoft.com/office/drawing/2014/main" id="{179FEBBF-6C4E-425A-9B27-916F47275220}"/>
                    </a:ext>
                  </a:extLst>
                </p:cNvPr>
                <p:cNvPicPr/>
                <p:nvPr/>
              </p:nvPicPr>
              <p:blipFill>
                <a:blip r:embed="rId98"/>
                <a:stretch>
                  <a:fillRect/>
                </a:stretch>
              </p:blipFill>
              <p:spPr>
                <a:xfrm>
                  <a:off x="7952194" y="1411944"/>
                  <a:ext cx="107640" cy="16956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66" name="Ink 65">
                  <a:extLst>
                    <a:ext uri="{FF2B5EF4-FFF2-40B4-BE49-F238E27FC236}">
                      <a16:creationId xmlns:a16="http://schemas.microsoft.com/office/drawing/2014/main" id="{702F7266-CA5B-43EE-B1FF-D0A3018C6E3D}"/>
                    </a:ext>
                  </a:extLst>
                </p14:cNvPr>
                <p14:cNvContentPartPr/>
                <p14:nvPr/>
              </p14:nvContentPartPr>
              <p14:xfrm>
                <a:off x="7969834" y="1312944"/>
                <a:ext cx="109440" cy="95400"/>
              </p14:xfrm>
            </p:contentPart>
          </mc:Choice>
          <mc:Fallback xmlns="">
            <p:pic>
              <p:nvPicPr>
                <p:cNvPr id="66" name="Ink 65">
                  <a:extLst>
                    <a:ext uri="{FF2B5EF4-FFF2-40B4-BE49-F238E27FC236}">
                      <a16:creationId xmlns:a16="http://schemas.microsoft.com/office/drawing/2014/main" id="{702F7266-CA5B-43EE-B1FF-D0A3018C6E3D}"/>
                    </a:ext>
                  </a:extLst>
                </p:cNvPr>
                <p:cNvPicPr/>
                <p:nvPr/>
              </p:nvPicPr>
              <p:blipFill>
                <a:blip r:embed="rId100"/>
                <a:stretch>
                  <a:fillRect/>
                </a:stretch>
              </p:blipFill>
              <p:spPr>
                <a:xfrm>
                  <a:off x="7960834" y="1304304"/>
                  <a:ext cx="127080" cy="113040"/>
                </a:xfrm>
                <a:prstGeom prst="rect">
                  <a:avLst/>
                </a:prstGeom>
              </p:spPr>
            </p:pic>
          </mc:Fallback>
        </mc:AlternateContent>
      </p:grpSp>
      <p:grpSp>
        <p:nvGrpSpPr>
          <p:cNvPr id="76" name="Group 75">
            <a:extLst>
              <a:ext uri="{FF2B5EF4-FFF2-40B4-BE49-F238E27FC236}">
                <a16:creationId xmlns:a16="http://schemas.microsoft.com/office/drawing/2014/main" id="{9977D9F4-A757-48D4-B6ED-0533D111C19F}"/>
              </a:ext>
            </a:extLst>
          </p:cNvPr>
          <p:cNvGrpSpPr/>
          <p:nvPr/>
        </p:nvGrpSpPr>
        <p:grpSpPr>
          <a:xfrm>
            <a:off x="6938074" y="1884624"/>
            <a:ext cx="850320" cy="268920"/>
            <a:chOff x="6938074" y="1884624"/>
            <a:chExt cx="850320" cy="268920"/>
          </a:xfrm>
        </p:grpSpPr>
        <mc:AlternateContent xmlns:mc="http://schemas.openxmlformats.org/markup-compatibility/2006" xmlns:p14="http://schemas.microsoft.com/office/powerpoint/2010/main">
          <mc:Choice Requires="p14">
            <p:contentPart p14:bwMode="auto" r:id="rId101">
              <p14:nvContentPartPr>
                <p14:cNvPr id="68" name="Ink 67">
                  <a:extLst>
                    <a:ext uri="{FF2B5EF4-FFF2-40B4-BE49-F238E27FC236}">
                      <a16:creationId xmlns:a16="http://schemas.microsoft.com/office/drawing/2014/main" id="{5CA831E1-FC31-4D43-98BC-559EF297B8D7}"/>
                    </a:ext>
                  </a:extLst>
                </p14:cNvPr>
                <p14:cNvContentPartPr/>
                <p14:nvPr/>
              </p14:nvContentPartPr>
              <p14:xfrm>
                <a:off x="6938074" y="1905144"/>
                <a:ext cx="18720" cy="137160"/>
              </p14:xfrm>
            </p:contentPart>
          </mc:Choice>
          <mc:Fallback xmlns="">
            <p:pic>
              <p:nvPicPr>
                <p:cNvPr id="68" name="Ink 67">
                  <a:extLst>
                    <a:ext uri="{FF2B5EF4-FFF2-40B4-BE49-F238E27FC236}">
                      <a16:creationId xmlns:a16="http://schemas.microsoft.com/office/drawing/2014/main" id="{5CA831E1-FC31-4D43-98BC-559EF297B8D7}"/>
                    </a:ext>
                  </a:extLst>
                </p:cNvPr>
                <p:cNvPicPr/>
                <p:nvPr/>
              </p:nvPicPr>
              <p:blipFill>
                <a:blip r:embed="rId102"/>
                <a:stretch>
                  <a:fillRect/>
                </a:stretch>
              </p:blipFill>
              <p:spPr>
                <a:xfrm>
                  <a:off x="6929434" y="1896504"/>
                  <a:ext cx="36360" cy="15480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69" name="Ink 68">
                  <a:extLst>
                    <a:ext uri="{FF2B5EF4-FFF2-40B4-BE49-F238E27FC236}">
                      <a16:creationId xmlns:a16="http://schemas.microsoft.com/office/drawing/2014/main" id="{4AF8E153-44A1-4653-82D0-D1A1F51708BC}"/>
                    </a:ext>
                  </a:extLst>
                </p14:cNvPr>
                <p14:cNvContentPartPr/>
                <p14:nvPr/>
              </p14:nvContentPartPr>
              <p14:xfrm>
                <a:off x="6961474" y="1948704"/>
                <a:ext cx="103320" cy="153360"/>
              </p14:xfrm>
            </p:contentPart>
          </mc:Choice>
          <mc:Fallback xmlns="">
            <p:pic>
              <p:nvPicPr>
                <p:cNvPr id="69" name="Ink 68">
                  <a:extLst>
                    <a:ext uri="{FF2B5EF4-FFF2-40B4-BE49-F238E27FC236}">
                      <a16:creationId xmlns:a16="http://schemas.microsoft.com/office/drawing/2014/main" id="{4AF8E153-44A1-4653-82D0-D1A1F51708BC}"/>
                    </a:ext>
                  </a:extLst>
                </p:cNvPr>
                <p:cNvPicPr/>
                <p:nvPr/>
              </p:nvPicPr>
              <p:blipFill>
                <a:blip r:embed="rId104"/>
                <a:stretch>
                  <a:fillRect/>
                </a:stretch>
              </p:blipFill>
              <p:spPr>
                <a:xfrm>
                  <a:off x="6952474" y="1940064"/>
                  <a:ext cx="120960" cy="17100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70" name="Ink 69">
                  <a:extLst>
                    <a:ext uri="{FF2B5EF4-FFF2-40B4-BE49-F238E27FC236}">
                      <a16:creationId xmlns:a16="http://schemas.microsoft.com/office/drawing/2014/main" id="{66B9E441-A345-488F-9117-5A06C09212F8}"/>
                    </a:ext>
                  </a:extLst>
                </p14:cNvPr>
                <p14:cNvContentPartPr/>
                <p14:nvPr/>
              </p14:nvContentPartPr>
              <p14:xfrm>
                <a:off x="7116634" y="1961664"/>
                <a:ext cx="120240" cy="133200"/>
              </p14:xfrm>
            </p:contentPart>
          </mc:Choice>
          <mc:Fallback xmlns="">
            <p:pic>
              <p:nvPicPr>
                <p:cNvPr id="70" name="Ink 69">
                  <a:extLst>
                    <a:ext uri="{FF2B5EF4-FFF2-40B4-BE49-F238E27FC236}">
                      <a16:creationId xmlns:a16="http://schemas.microsoft.com/office/drawing/2014/main" id="{66B9E441-A345-488F-9117-5A06C09212F8}"/>
                    </a:ext>
                  </a:extLst>
                </p:cNvPr>
                <p:cNvPicPr/>
                <p:nvPr/>
              </p:nvPicPr>
              <p:blipFill>
                <a:blip r:embed="rId106"/>
                <a:stretch>
                  <a:fillRect/>
                </a:stretch>
              </p:blipFill>
              <p:spPr>
                <a:xfrm>
                  <a:off x="7107994" y="1952664"/>
                  <a:ext cx="137880" cy="15084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71" name="Ink 70">
                  <a:extLst>
                    <a:ext uri="{FF2B5EF4-FFF2-40B4-BE49-F238E27FC236}">
                      <a16:creationId xmlns:a16="http://schemas.microsoft.com/office/drawing/2014/main" id="{1B41625F-199D-4DD9-87EE-5D30E85F6D00}"/>
                    </a:ext>
                  </a:extLst>
                </p14:cNvPr>
                <p14:cNvContentPartPr/>
                <p14:nvPr/>
              </p14:nvContentPartPr>
              <p14:xfrm>
                <a:off x="7104754" y="1884624"/>
                <a:ext cx="112320" cy="83520"/>
              </p14:xfrm>
            </p:contentPart>
          </mc:Choice>
          <mc:Fallback xmlns="">
            <p:pic>
              <p:nvPicPr>
                <p:cNvPr id="71" name="Ink 70">
                  <a:extLst>
                    <a:ext uri="{FF2B5EF4-FFF2-40B4-BE49-F238E27FC236}">
                      <a16:creationId xmlns:a16="http://schemas.microsoft.com/office/drawing/2014/main" id="{1B41625F-199D-4DD9-87EE-5D30E85F6D00}"/>
                    </a:ext>
                  </a:extLst>
                </p:cNvPr>
                <p:cNvPicPr/>
                <p:nvPr/>
              </p:nvPicPr>
              <p:blipFill>
                <a:blip r:embed="rId108"/>
                <a:stretch>
                  <a:fillRect/>
                </a:stretch>
              </p:blipFill>
              <p:spPr>
                <a:xfrm>
                  <a:off x="7095754" y="1875984"/>
                  <a:ext cx="129960" cy="10116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72" name="Ink 71">
                  <a:extLst>
                    <a:ext uri="{FF2B5EF4-FFF2-40B4-BE49-F238E27FC236}">
                      <a16:creationId xmlns:a16="http://schemas.microsoft.com/office/drawing/2014/main" id="{B27C987C-BA83-4CC3-9F7F-320239C273CF}"/>
                    </a:ext>
                  </a:extLst>
                </p14:cNvPr>
                <p14:cNvContentPartPr/>
                <p14:nvPr/>
              </p14:nvContentPartPr>
              <p14:xfrm>
                <a:off x="7252714" y="2043384"/>
                <a:ext cx="28800" cy="110160"/>
              </p14:xfrm>
            </p:contentPart>
          </mc:Choice>
          <mc:Fallback xmlns="">
            <p:pic>
              <p:nvPicPr>
                <p:cNvPr id="72" name="Ink 71">
                  <a:extLst>
                    <a:ext uri="{FF2B5EF4-FFF2-40B4-BE49-F238E27FC236}">
                      <a16:creationId xmlns:a16="http://schemas.microsoft.com/office/drawing/2014/main" id="{B27C987C-BA83-4CC3-9F7F-320239C273CF}"/>
                    </a:ext>
                  </a:extLst>
                </p:cNvPr>
                <p:cNvPicPr/>
                <p:nvPr/>
              </p:nvPicPr>
              <p:blipFill>
                <a:blip r:embed="rId110"/>
                <a:stretch>
                  <a:fillRect/>
                </a:stretch>
              </p:blipFill>
              <p:spPr>
                <a:xfrm>
                  <a:off x="7243714" y="2034384"/>
                  <a:ext cx="46440" cy="127800"/>
                </a:xfrm>
                <a:prstGeom prst="rect">
                  <a:avLst/>
                </a:prstGeom>
              </p:spPr>
            </p:pic>
          </mc:Fallback>
        </mc:AlternateContent>
        <mc:AlternateContent xmlns:mc="http://schemas.openxmlformats.org/markup-compatibility/2006" xmlns:p14="http://schemas.microsoft.com/office/powerpoint/2010/main">
          <mc:Choice Requires="p14">
            <p:contentPart p14:bwMode="auto" r:id="rId111">
              <p14:nvContentPartPr>
                <p14:cNvPr id="73" name="Ink 72">
                  <a:extLst>
                    <a:ext uri="{FF2B5EF4-FFF2-40B4-BE49-F238E27FC236}">
                      <a16:creationId xmlns:a16="http://schemas.microsoft.com/office/drawing/2014/main" id="{95ABF871-4796-4D50-A55B-64FF98CDAD84}"/>
                    </a:ext>
                  </a:extLst>
                </p14:cNvPr>
                <p14:cNvContentPartPr/>
                <p14:nvPr/>
              </p14:nvContentPartPr>
              <p14:xfrm>
                <a:off x="7339834" y="1932144"/>
                <a:ext cx="137160" cy="125640"/>
              </p14:xfrm>
            </p:contentPart>
          </mc:Choice>
          <mc:Fallback xmlns="">
            <p:pic>
              <p:nvPicPr>
                <p:cNvPr id="73" name="Ink 72">
                  <a:extLst>
                    <a:ext uri="{FF2B5EF4-FFF2-40B4-BE49-F238E27FC236}">
                      <a16:creationId xmlns:a16="http://schemas.microsoft.com/office/drawing/2014/main" id="{95ABF871-4796-4D50-A55B-64FF98CDAD84}"/>
                    </a:ext>
                  </a:extLst>
                </p:cNvPr>
                <p:cNvPicPr/>
                <p:nvPr/>
              </p:nvPicPr>
              <p:blipFill>
                <a:blip r:embed="rId112"/>
                <a:stretch>
                  <a:fillRect/>
                </a:stretch>
              </p:blipFill>
              <p:spPr>
                <a:xfrm>
                  <a:off x="7331194" y="1923504"/>
                  <a:ext cx="154800" cy="143280"/>
                </a:xfrm>
                <a:prstGeom prst="rect">
                  <a:avLst/>
                </a:prstGeom>
              </p:spPr>
            </p:pic>
          </mc:Fallback>
        </mc:AlternateContent>
        <mc:AlternateContent xmlns:mc="http://schemas.openxmlformats.org/markup-compatibility/2006" xmlns:p14="http://schemas.microsoft.com/office/powerpoint/2010/main">
          <mc:Choice Requires="p14">
            <p:contentPart p14:bwMode="auto" r:id="rId113">
              <p14:nvContentPartPr>
                <p14:cNvPr id="74" name="Ink 73">
                  <a:extLst>
                    <a:ext uri="{FF2B5EF4-FFF2-40B4-BE49-F238E27FC236}">
                      <a16:creationId xmlns:a16="http://schemas.microsoft.com/office/drawing/2014/main" id="{067B5714-A237-4AA4-A95A-0EFB3ABC61FB}"/>
                    </a:ext>
                  </a:extLst>
                </p14:cNvPr>
                <p14:cNvContentPartPr/>
                <p14:nvPr/>
              </p14:nvContentPartPr>
              <p14:xfrm>
                <a:off x="7478074" y="1953384"/>
                <a:ext cx="126720" cy="112320"/>
              </p14:xfrm>
            </p:contentPart>
          </mc:Choice>
          <mc:Fallback xmlns="">
            <p:pic>
              <p:nvPicPr>
                <p:cNvPr id="74" name="Ink 73">
                  <a:extLst>
                    <a:ext uri="{FF2B5EF4-FFF2-40B4-BE49-F238E27FC236}">
                      <a16:creationId xmlns:a16="http://schemas.microsoft.com/office/drawing/2014/main" id="{067B5714-A237-4AA4-A95A-0EFB3ABC61FB}"/>
                    </a:ext>
                  </a:extLst>
                </p:cNvPr>
                <p:cNvPicPr/>
                <p:nvPr/>
              </p:nvPicPr>
              <p:blipFill>
                <a:blip r:embed="rId114"/>
                <a:stretch>
                  <a:fillRect/>
                </a:stretch>
              </p:blipFill>
              <p:spPr>
                <a:xfrm>
                  <a:off x="7469434" y="1944744"/>
                  <a:ext cx="144360" cy="12996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75" name="Ink 74">
                  <a:extLst>
                    <a:ext uri="{FF2B5EF4-FFF2-40B4-BE49-F238E27FC236}">
                      <a16:creationId xmlns:a16="http://schemas.microsoft.com/office/drawing/2014/main" id="{DD4F7C5E-7E2E-4A00-9EB9-D894CF421FCC}"/>
                    </a:ext>
                  </a:extLst>
                </p14:cNvPr>
                <p14:cNvContentPartPr/>
                <p14:nvPr/>
              </p14:nvContentPartPr>
              <p14:xfrm>
                <a:off x="7660954" y="1935024"/>
                <a:ext cx="127440" cy="91800"/>
              </p14:xfrm>
            </p:contentPart>
          </mc:Choice>
          <mc:Fallback xmlns="">
            <p:pic>
              <p:nvPicPr>
                <p:cNvPr id="75" name="Ink 74">
                  <a:extLst>
                    <a:ext uri="{FF2B5EF4-FFF2-40B4-BE49-F238E27FC236}">
                      <a16:creationId xmlns:a16="http://schemas.microsoft.com/office/drawing/2014/main" id="{DD4F7C5E-7E2E-4A00-9EB9-D894CF421FCC}"/>
                    </a:ext>
                  </a:extLst>
                </p:cNvPr>
                <p:cNvPicPr/>
                <p:nvPr/>
              </p:nvPicPr>
              <p:blipFill>
                <a:blip r:embed="rId116"/>
                <a:stretch>
                  <a:fillRect/>
                </a:stretch>
              </p:blipFill>
              <p:spPr>
                <a:xfrm>
                  <a:off x="7651954" y="1926384"/>
                  <a:ext cx="145080" cy="1094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17">
            <p14:nvContentPartPr>
              <p14:cNvPr id="77" name="Ink 76">
                <a:extLst>
                  <a:ext uri="{FF2B5EF4-FFF2-40B4-BE49-F238E27FC236}">
                    <a16:creationId xmlns:a16="http://schemas.microsoft.com/office/drawing/2014/main" id="{12104619-FA6E-45FD-93AE-70A2294D5CF3}"/>
                  </a:ext>
                </a:extLst>
              </p14:cNvPr>
              <p14:cNvContentPartPr/>
              <p14:nvPr/>
            </p14:nvContentPartPr>
            <p14:xfrm>
              <a:off x="6768154" y="2471784"/>
              <a:ext cx="75960" cy="17640"/>
            </p14:xfrm>
          </p:contentPart>
        </mc:Choice>
        <mc:Fallback xmlns="">
          <p:pic>
            <p:nvPicPr>
              <p:cNvPr id="77" name="Ink 76">
                <a:extLst>
                  <a:ext uri="{FF2B5EF4-FFF2-40B4-BE49-F238E27FC236}">
                    <a16:creationId xmlns:a16="http://schemas.microsoft.com/office/drawing/2014/main" id="{12104619-FA6E-45FD-93AE-70A2294D5CF3}"/>
                  </a:ext>
                </a:extLst>
              </p:cNvPr>
              <p:cNvPicPr/>
              <p:nvPr/>
            </p:nvPicPr>
            <p:blipFill>
              <a:blip r:embed="rId118"/>
              <a:stretch>
                <a:fillRect/>
              </a:stretch>
            </p:blipFill>
            <p:spPr>
              <a:xfrm>
                <a:off x="6759514" y="2463144"/>
                <a:ext cx="93600" cy="3528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78" name="Ink 77">
                <a:extLst>
                  <a:ext uri="{FF2B5EF4-FFF2-40B4-BE49-F238E27FC236}">
                    <a16:creationId xmlns:a16="http://schemas.microsoft.com/office/drawing/2014/main" id="{27FE6134-0202-4F45-8D2A-53C83CCF96AB}"/>
                  </a:ext>
                </a:extLst>
              </p14:cNvPr>
              <p14:cNvContentPartPr/>
              <p14:nvPr/>
            </p14:nvContentPartPr>
            <p14:xfrm>
              <a:off x="6749434" y="2580144"/>
              <a:ext cx="86760" cy="11160"/>
            </p14:xfrm>
          </p:contentPart>
        </mc:Choice>
        <mc:Fallback xmlns="">
          <p:pic>
            <p:nvPicPr>
              <p:cNvPr id="78" name="Ink 77">
                <a:extLst>
                  <a:ext uri="{FF2B5EF4-FFF2-40B4-BE49-F238E27FC236}">
                    <a16:creationId xmlns:a16="http://schemas.microsoft.com/office/drawing/2014/main" id="{27FE6134-0202-4F45-8D2A-53C83CCF96AB}"/>
                  </a:ext>
                </a:extLst>
              </p:cNvPr>
              <p:cNvPicPr/>
              <p:nvPr/>
            </p:nvPicPr>
            <p:blipFill>
              <a:blip r:embed="rId120"/>
              <a:stretch>
                <a:fillRect/>
              </a:stretch>
            </p:blipFill>
            <p:spPr>
              <a:xfrm>
                <a:off x="6740434" y="2571504"/>
                <a:ext cx="104400" cy="28800"/>
              </a:xfrm>
              <a:prstGeom prst="rect">
                <a:avLst/>
              </a:prstGeom>
            </p:spPr>
          </p:pic>
        </mc:Fallback>
      </mc:AlternateContent>
      <p:grpSp>
        <p:nvGrpSpPr>
          <p:cNvPr id="90" name="Group 89">
            <a:extLst>
              <a:ext uri="{FF2B5EF4-FFF2-40B4-BE49-F238E27FC236}">
                <a16:creationId xmlns:a16="http://schemas.microsoft.com/office/drawing/2014/main" id="{6D456334-C3B8-4E00-B52A-EC2FEA708766}"/>
              </a:ext>
            </a:extLst>
          </p:cNvPr>
          <p:cNvGrpSpPr/>
          <p:nvPr/>
        </p:nvGrpSpPr>
        <p:grpSpPr>
          <a:xfrm>
            <a:off x="7071274" y="2289984"/>
            <a:ext cx="1017720" cy="299520"/>
            <a:chOff x="7071274" y="2289984"/>
            <a:chExt cx="1017720" cy="299520"/>
          </a:xfrm>
        </p:grpSpPr>
        <mc:AlternateContent xmlns:mc="http://schemas.openxmlformats.org/markup-compatibility/2006" xmlns:p14="http://schemas.microsoft.com/office/powerpoint/2010/main">
          <mc:Choice Requires="p14">
            <p:contentPart p14:bwMode="auto" r:id="rId121">
              <p14:nvContentPartPr>
                <p14:cNvPr id="79" name="Ink 78">
                  <a:extLst>
                    <a:ext uri="{FF2B5EF4-FFF2-40B4-BE49-F238E27FC236}">
                      <a16:creationId xmlns:a16="http://schemas.microsoft.com/office/drawing/2014/main" id="{1D08E2C9-9EBD-472E-B922-6B064FE4B1A5}"/>
                    </a:ext>
                  </a:extLst>
                </p14:cNvPr>
                <p14:cNvContentPartPr/>
                <p14:nvPr/>
              </p14:nvContentPartPr>
              <p14:xfrm>
                <a:off x="7071274" y="2289984"/>
                <a:ext cx="74880" cy="201600"/>
              </p14:xfrm>
            </p:contentPart>
          </mc:Choice>
          <mc:Fallback xmlns="">
            <p:pic>
              <p:nvPicPr>
                <p:cNvPr id="79" name="Ink 78">
                  <a:extLst>
                    <a:ext uri="{FF2B5EF4-FFF2-40B4-BE49-F238E27FC236}">
                      <a16:creationId xmlns:a16="http://schemas.microsoft.com/office/drawing/2014/main" id="{1D08E2C9-9EBD-472E-B922-6B064FE4B1A5}"/>
                    </a:ext>
                  </a:extLst>
                </p:cNvPr>
                <p:cNvPicPr/>
                <p:nvPr/>
              </p:nvPicPr>
              <p:blipFill>
                <a:blip r:embed="rId122"/>
                <a:stretch>
                  <a:fillRect/>
                </a:stretch>
              </p:blipFill>
              <p:spPr>
                <a:xfrm>
                  <a:off x="7062634" y="2280984"/>
                  <a:ext cx="92520" cy="219240"/>
                </a:xfrm>
                <a:prstGeom prst="rect">
                  <a:avLst/>
                </a:prstGeom>
              </p:spPr>
            </p:pic>
          </mc:Fallback>
        </mc:AlternateContent>
        <mc:AlternateContent xmlns:mc="http://schemas.openxmlformats.org/markup-compatibility/2006" xmlns:p14="http://schemas.microsoft.com/office/powerpoint/2010/main">
          <mc:Choice Requires="p14">
            <p:contentPart p14:bwMode="auto" r:id="rId123">
              <p14:nvContentPartPr>
                <p14:cNvPr id="80" name="Ink 79">
                  <a:extLst>
                    <a:ext uri="{FF2B5EF4-FFF2-40B4-BE49-F238E27FC236}">
                      <a16:creationId xmlns:a16="http://schemas.microsoft.com/office/drawing/2014/main" id="{E8144BA1-9EF3-44AE-934A-AF9EA990D8C9}"/>
                    </a:ext>
                  </a:extLst>
                </p14:cNvPr>
                <p14:cNvContentPartPr/>
                <p14:nvPr/>
              </p14:nvContentPartPr>
              <p14:xfrm>
                <a:off x="7188994" y="2409864"/>
                <a:ext cx="117720" cy="146160"/>
              </p14:xfrm>
            </p:contentPart>
          </mc:Choice>
          <mc:Fallback xmlns="">
            <p:pic>
              <p:nvPicPr>
                <p:cNvPr id="80" name="Ink 79">
                  <a:extLst>
                    <a:ext uri="{FF2B5EF4-FFF2-40B4-BE49-F238E27FC236}">
                      <a16:creationId xmlns:a16="http://schemas.microsoft.com/office/drawing/2014/main" id="{E8144BA1-9EF3-44AE-934A-AF9EA990D8C9}"/>
                    </a:ext>
                  </a:extLst>
                </p:cNvPr>
                <p:cNvPicPr/>
                <p:nvPr/>
              </p:nvPicPr>
              <p:blipFill>
                <a:blip r:embed="rId124"/>
                <a:stretch>
                  <a:fillRect/>
                </a:stretch>
              </p:blipFill>
              <p:spPr>
                <a:xfrm>
                  <a:off x="7179994" y="2400864"/>
                  <a:ext cx="135360" cy="16380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81" name="Ink 80">
                  <a:extLst>
                    <a:ext uri="{FF2B5EF4-FFF2-40B4-BE49-F238E27FC236}">
                      <a16:creationId xmlns:a16="http://schemas.microsoft.com/office/drawing/2014/main" id="{173B3733-7AA7-41F4-B466-EF77551BDE11}"/>
                    </a:ext>
                  </a:extLst>
                </p14:cNvPr>
                <p14:cNvContentPartPr/>
                <p14:nvPr/>
              </p14:nvContentPartPr>
              <p14:xfrm>
                <a:off x="7158034" y="2339304"/>
                <a:ext cx="148320" cy="67680"/>
              </p14:xfrm>
            </p:contentPart>
          </mc:Choice>
          <mc:Fallback xmlns="">
            <p:pic>
              <p:nvPicPr>
                <p:cNvPr id="81" name="Ink 80">
                  <a:extLst>
                    <a:ext uri="{FF2B5EF4-FFF2-40B4-BE49-F238E27FC236}">
                      <a16:creationId xmlns:a16="http://schemas.microsoft.com/office/drawing/2014/main" id="{173B3733-7AA7-41F4-B466-EF77551BDE11}"/>
                    </a:ext>
                  </a:extLst>
                </p:cNvPr>
                <p:cNvPicPr/>
                <p:nvPr/>
              </p:nvPicPr>
              <p:blipFill>
                <a:blip r:embed="rId126"/>
                <a:stretch>
                  <a:fillRect/>
                </a:stretch>
              </p:blipFill>
              <p:spPr>
                <a:xfrm>
                  <a:off x="7149394" y="2330664"/>
                  <a:ext cx="165960" cy="85320"/>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82" name="Ink 81">
                  <a:extLst>
                    <a:ext uri="{FF2B5EF4-FFF2-40B4-BE49-F238E27FC236}">
                      <a16:creationId xmlns:a16="http://schemas.microsoft.com/office/drawing/2014/main" id="{2C2CF213-7376-4332-BD97-AC2288207D42}"/>
                    </a:ext>
                  </a:extLst>
                </p14:cNvPr>
                <p14:cNvContentPartPr/>
                <p14:nvPr/>
              </p14:nvContentPartPr>
              <p14:xfrm>
                <a:off x="7321834" y="2457384"/>
                <a:ext cx="7200" cy="3600"/>
              </p14:xfrm>
            </p:contentPart>
          </mc:Choice>
          <mc:Fallback xmlns="">
            <p:pic>
              <p:nvPicPr>
                <p:cNvPr id="82" name="Ink 81">
                  <a:extLst>
                    <a:ext uri="{FF2B5EF4-FFF2-40B4-BE49-F238E27FC236}">
                      <a16:creationId xmlns:a16="http://schemas.microsoft.com/office/drawing/2014/main" id="{2C2CF213-7376-4332-BD97-AC2288207D42}"/>
                    </a:ext>
                  </a:extLst>
                </p:cNvPr>
                <p:cNvPicPr/>
                <p:nvPr/>
              </p:nvPicPr>
              <p:blipFill>
                <a:blip r:embed="rId128"/>
                <a:stretch>
                  <a:fillRect/>
                </a:stretch>
              </p:blipFill>
              <p:spPr>
                <a:xfrm>
                  <a:off x="7312834" y="2448744"/>
                  <a:ext cx="24840" cy="21240"/>
                </a:xfrm>
                <a:prstGeom prst="rect">
                  <a:avLst/>
                </a:prstGeom>
              </p:spPr>
            </p:pic>
          </mc:Fallback>
        </mc:AlternateContent>
        <mc:AlternateContent xmlns:mc="http://schemas.openxmlformats.org/markup-compatibility/2006" xmlns:p14="http://schemas.microsoft.com/office/powerpoint/2010/main">
          <mc:Choice Requires="p14">
            <p:contentPart p14:bwMode="auto" r:id="rId129">
              <p14:nvContentPartPr>
                <p14:cNvPr id="83" name="Ink 82">
                  <a:extLst>
                    <a:ext uri="{FF2B5EF4-FFF2-40B4-BE49-F238E27FC236}">
                      <a16:creationId xmlns:a16="http://schemas.microsoft.com/office/drawing/2014/main" id="{79B17A6A-852F-421F-B1D9-357C01165377}"/>
                    </a:ext>
                  </a:extLst>
                </p14:cNvPr>
                <p14:cNvContentPartPr/>
                <p14:nvPr/>
              </p14:nvContentPartPr>
              <p14:xfrm>
                <a:off x="7376194" y="2357664"/>
                <a:ext cx="101880" cy="231840"/>
              </p14:xfrm>
            </p:contentPart>
          </mc:Choice>
          <mc:Fallback xmlns="">
            <p:pic>
              <p:nvPicPr>
                <p:cNvPr id="83" name="Ink 82">
                  <a:extLst>
                    <a:ext uri="{FF2B5EF4-FFF2-40B4-BE49-F238E27FC236}">
                      <a16:creationId xmlns:a16="http://schemas.microsoft.com/office/drawing/2014/main" id="{79B17A6A-852F-421F-B1D9-357C01165377}"/>
                    </a:ext>
                  </a:extLst>
                </p:cNvPr>
                <p:cNvPicPr/>
                <p:nvPr/>
              </p:nvPicPr>
              <p:blipFill>
                <a:blip r:embed="rId130"/>
                <a:stretch>
                  <a:fillRect/>
                </a:stretch>
              </p:blipFill>
              <p:spPr>
                <a:xfrm>
                  <a:off x="7367194" y="2348664"/>
                  <a:ext cx="119520" cy="249480"/>
                </a:xfrm>
                <a:prstGeom prst="rect">
                  <a:avLst/>
                </a:prstGeom>
              </p:spPr>
            </p:pic>
          </mc:Fallback>
        </mc:AlternateContent>
        <mc:AlternateContent xmlns:mc="http://schemas.openxmlformats.org/markup-compatibility/2006" xmlns:p14="http://schemas.microsoft.com/office/powerpoint/2010/main">
          <mc:Choice Requires="p14">
            <p:contentPart p14:bwMode="auto" r:id="rId131">
              <p14:nvContentPartPr>
                <p14:cNvPr id="84" name="Ink 83">
                  <a:extLst>
                    <a:ext uri="{FF2B5EF4-FFF2-40B4-BE49-F238E27FC236}">
                      <a16:creationId xmlns:a16="http://schemas.microsoft.com/office/drawing/2014/main" id="{6054B5CB-4805-4EE5-B7EF-12012B9D60F0}"/>
                    </a:ext>
                  </a:extLst>
                </p14:cNvPr>
                <p14:cNvContentPartPr/>
                <p14:nvPr/>
              </p14:nvContentPartPr>
              <p14:xfrm>
                <a:off x="7625674" y="2406624"/>
                <a:ext cx="7560" cy="101160"/>
              </p14:xfrm>
            </p:contentPart>
          </mc:Choice>
          <mc:Fallback xmlns="">
            <p:pic>
              <p:nvPicPr>
                <p:cNvPr id="84" name="Ink 83">
                  <a:extLst>
                    <a:ext uri="{FF2B5EF4-FFF2-40B4-BE49-F238E27FC236}">
                      <a16:creationId xmlns:a16="http://schemas.microsoft.com/office/drawing/2014/main" id="{6054B5CB-4805-4EE5-B7EF-12012B9D60F0}"/>
                    </a:ext>
                  </a:extLst>
                </p:cNvPr>
                <p:cNvPicPr/>
                <p:nvPr/>
              </p:nvPicPr>
              <p:blipFill>
                <a:blip r:embed="rId132"/>
                <a:stretch>
                  <a:fillRect/>
                </a:stretch>
              </p:blipFill>
              <p:spPr>
                <a:xfrm>
                  <a:off x="7616674" y="2397624"/>
                  <a:ext cx="25200" cy="118800"/>
                </a:xfrm>
                <a:prstGeom prst="rect">
                  <a:avLst/>
                </a:prstGeom>
              </p:spPr>
            </p:pic>
          </mc:Fallback>
        </mc:AlternateContent>
        <mc:AlternateContent xmlns:mc="http://schemas.openxmlformats.org/markup-compatibility/2006" xmlns:p14="http://schemas.microsoft.com/office/powerpoint/2010/main">
          <mc:Choice Requires="p14">
            <p:contentPart p14:bwMode="auto" r:id="rId133">
              <p14:nvContentPartPr>
                <p14:cNvPr id="85" name="Ink 84">
                  <a:extLst>
                    <a:ext uri="{FF2B5EF4-FFF2-40B4-BE49-F238E27FC236}">
                      <a16:creationId xmlns:a16="http://schemas.microsoft.com/office/drawing/2014/main" id="{4E98BDB5-C327-45FC-960E-739246CA5757}"/>
                    </a:ext>
                  </a:extLst>
                </p14:cNvPr>
                <p14:cNvContentPartPr/>
                <p14:nvPr/>
              </p14:nvContentPartPr>
              <p14:xfrm>
                <a:off x="7586434" y="2400504"/>
                <a:ext cx="127800" cy="132840"/>
              </p14:xfrm>
            </p:contentPart>
          </mc:Choice>
          <mc:Fallback xmlns="">
            <p:pic>
              <p:nvPicPr>
                <p:cNvPr id="85" name="Ink 84">
                  <a:extLst>
                    <a:ext uri="{FF2B5EF4-FFF2-40B4-BE49-F238E27FC236}">
                      <a16:creationId xmlns:a16="http://schemas.microsoft.com/office/drawing/2014/main" id="{4E98BDB5-C327-45FC-960E-739246CA5757}"/>
                    </a:ext>
                  </a:extLst>
                </p:cNvPr>
                <p:cNvPicPr/>
                <p:nvPr/>
              </p:nvPicPr>
              <p:blipFill>
                <a:blip r:embed="rId134"/>
                <a:stretch>
                  <a:fillRect/>
                </a:stretch>
              </p:blipFill>
              <p:spPr>
                <a:xfrm>
                  <a:off x="7577794" y="2391864"/>
                  <a:ext cx="145440" cy="150480"/>
                </a:xfrm>
                <a:prstGeom prst="rect">
                  <a:avLst/>
                </a:prstGeom>
              </p:spPr>
            </p:pic>
          </mc:Fallback>
        </mc:AlternateContent>
        <mc:AlternateContent xmlns:mc="http://schemas.openxmlformats.org/markup-compatibility/2006" xmlns:p14="http://schemas.microsoft.com/office/powerpoint/2010/main">
          <mc:Choice Requires="p14">
            <p:contentPart p14:bwMode="auto" r:id="rId135">
              <p14:nvContentPartPr>
                <p14:cNvPr id="86" name="Ink 85">
                  <a:extLst>
                    <a:ext uri="{FF2B5EF4-FFF2-40B4-BE49-F238E27FC236}">
                      <a16:creationId xmlns:a16="http://schemas.microsoft.com/office/drawing/2014/main" id="{7B8E5510-2E28-4768-9302-37954AFDB5D6}"/>
                    </a:ext>
                  </a:extLst>
                </p14:cNvPr>
                <p14:cNvContentPartPr/>
                <p14:nvPr/>
              </p14:nvContentPartPr>
              <p14:xfrm>
                <a:off x="7726114" y="2421744"/>
                <a:ext cx="95400" cy="122400"/>
              </p14:xfrm>
            </p:contentPart>
          </mc:Choice>
          <mc:Fallback xmlns="">
            <p:pic>
              <p:nvPicPr>
                <p:cNvPr id="86" name="Ink 85">
                  <a:extLst>
                    <a:ext uri="{FF2B5EF4-FFF2-40B4-BE49-F238E27FC236}">
                      <a16:creationId xmlns:a16="http://schemas.microsoft.com/office/drawing/2014/main" id="{7B8E5510-2E28-4768-9302-37954AFDB5D6}"/>
                    </a:ext>
                  </a:extLst>
                </p:cNvPr>
                <p:cNvPicPr/>
                <p:nvPr/>
              </p:nvPicPr>
              <p:blipFill>
                <a:blip r:embed="rId136"/>
                <a:stretch>
                  <a:fillRect/>
                </a:stretch>
              </p:blipFill>
              <p:spPr>
                <a:xfrm>
                  <a:off x="7717114" y="2413104"/>
                  <a:ext cx="113040" cy="140040"/>
                </a:xfrm>
                <a:prstGeom prst="rect">
                  <a:avLst/>
                </a:prstGeom>
              </p:spPr>
            </p:pic>
          </mc:Fallback>
        </mc:AlternateContent>
        <mc:AlternateContent xmlns:mc="http://schemas.openxmlformats.org/markup-compatibility/2006" xmlns:p14="http://schemas.microsoft.com/office/powerpoint/2010/main">
          <mc:Choice Requires="p14">
            <p:contentPart p14:bwMode="auto" r:id="rId137">
              <p14:nvContentPartPr>
                <p14:cNvPr id="87" name="Ink 86">
                  <a:extLst>
                    <a:ext uri="{FF2B5EF4-FFF2-40B4-BE49-F238E27FC236}">
                      <a16:creationId xmlns:a16="http://schemas.microsoft.com/office/drawing/2014/main" id="{25083A41-208C-4A68-B3D8-88ED5C7A0729}"/>
                    </a:ext>
                  </a:extLst>
                </p14:cNvPr>
                <p14:cNvContentPartPr/>
                <p14:nvPr/>
              </p14:nvContentPartPr>
              <p14:xfrm>
                <a:off x="7690474" y="2495184"/>
                <a:ext cx="101160" cy="1440"/>
              </p14:xfrm>
            </p:contentPart>
          </mc:Choice>
          <mc:Fallback xmlns="">
            <p:pic>
              <p:nvPicPr>
                <p:cNvPr id="87" name="Ink 86">
                  <a:extLst>
                    <a:ext uri="{FF2B5EF4-FFF2-40B4-BE49-F238E27FC236}">
                      <a16:creationId xmlns:a16="http://schemas.microsoft.com/office/drawing/2014/main" id="{25083A41-208C-4A68-B3D8-88ED5C7A0729}"/>
                    </a:ext>
                  </a:extLst>
                </p:cNvPr>
                <p:cNvPicPr/>
                <p:nvPr/>
              </p:nvPicPr>
              <p:blipFill>
                <a:blip r:embed="rId138"/>
                <a:stretch>
                  <a:fillRect/>
                </a:stretch>
              </p:blipFill>
              <p:spPr>
                <a:xfrm>
                  <a:off x="7681474" y="2486184"/>
                  <a:ext cx="118800" cy="19080"/>
                </a:xfrm>
                <a:prstGeom prst="rect">
                  <a:avLst/>
                </a:prstGeom>
              </p:spPr>
            </p:pic>
          </mc:Fallback>
        </mc:AlternateContent>
        <mc:AlternateContent xmlns:mc="http://schemas.openxmlformats.org/markup-compatibility/2006" xmlns:p14="http://schemas.microsoft.com/office/powerpoint/2010/main">
          <mc:Choice Requires="p14">
            <p:contentPart p14:bwMode="auto" r:id="rId139">
              <p14:nvContentPartPr>
                <p14:cNvPr id="88" name="Ink 87">
                  <a:extLst>
                    <a:ext uri="{FF2B5EF4-FFF2-40B4-BE49-F238E27FC236}">
                      <a16:creationId xmlns:a16="http://schemas.microsoft.com/office/drawing/2014/main" id="{E61BA40B-E3A7-4B68-94CE-63CD5EF49862}"/>
                    </a:ext>
                  </a:extLst>
                </p14:cNvPr>
                <p14:cNvContentPartPr/>
                <p14:nvPr/>
              </p14:nvContentPartPr>
              <p14:xfrm>
                <a:off x="7819354" y="2427504"/>
                <a:ext cx="107280" cy="143640"/>
              </p14:xfrm>
            </p:contentPart>
          </mc:Choice>
          <mc:Fallback xmlns="">
            <p:pic>
              <p:nvPicPr>
                <p:cNvPr id="88" name="Ink 87">
                  <a:extLst>
                    <a:ext uri="{FF2B5EF4-FFF2-40B4-BE49-F238E27FC236}">
                      <a16:creationId xmlns:a16="http://schemas.microsoft.com/office/drawing/2014/main" id="{E61BA40B-E3A7-4B68-94CE-63CD5EF49862}"/>
                    </a:ext>
                  </a:extLst>
                </p:cNvPr>
                <p:cNvPicPr/>
                <p:nvPr/>
              </p:nvPicPr>
              <p:blipFill>
                <a:blip r:embed="rId140"/>
                <a:stretch>
                  <a:fillRect/>
                </a:stretch>
              </p:blipFill>
              <p:spPr>
                <a:xfrm>
                  <a:off x="7810354" y="2418504"/>
                  <a:ext cx="124920" cy="161280"/>
                </a:xfrm>
                <a:prstGeom prst="rect">
                  <a:avLst/>
                </a:prstGeom>
              </p:spPr>
            </p:pic>
          </mc:Fallback>
        </mc:AlternateContent>
        <mc:AlternateContent xmlns:mc="http://schemas.openxmlformats.org/markup-compatibility/2006" xmlns:p14="http://schemas.microsoft.com/office/powerpoint/2010/main">
          <mc:Choice Requires="p14">
            <p:contentPart p14:bwMode="auto" r:id="rId141">
              <p14:nvContentPartPr>
                <p14:cNvPr id="89" name="Ink 88">
                  <a:extLst>
                    <a:ext uri="{FF2B5EF4-FFF2-40B4-BE49-F238E27FC236}">
                      <a16:creationId xmlns:a16="http://schemas.microsoft.com/office/drawing/2014/main" id="{47C08C87-FAF1-43C4-97BE-DCDD3BD8A263}"/>
                    </a:ext>
                  </a:extLst>
                </p14:cNvPr>
                <p14:cNvContentPartPr/>
                <p14:nvPr/>
              </p14:nvContentPartPr>
              <p14:xfrm>
                <a:off x="7975234" y="2392584"/>
                <a:ext cx="113760" cy="166680"/>
              </p14:xfrm>
            </p:contentPart>
          </mc:Choice>
          <mc:Fallback xmlns="">
            <p:pic>
              <p:nvPicPr>
                <p:cNvPr id="89" name="Ink 88">
                  <a:extLst>
                    <a:ext uri="{FF2B5EF4-FFF2-40B4-BE49-F238E27FC236}">
                      <a16:creationId xmlns:a16="http://schemas.microsoft.com/office/drawing/2014/main" id="{47C08C87-FAF1-43C4-97BE-DCDD3BD8A263}"/>
                    </a:ext>
                  </a:extLst>
                </p:cNvPr>
                <p:cNvPicPr/>
                <p:nvPr/>
              </p:nvPicPr>
              <p:blipFill>
                <a:blip r:embed="rId142"/>
                <a:stretch>
                  <a:fillRect/>
                </a:stretch>
              </p:blipFill>
              <p:spPr>
                <a:xfrm>
                  <a:off x="7966234" y="2383584"/>
                  <a:ext cx="131400" cy="184320"/>
                </a:xfrm>
                <a:prstGeom prst="rect">
                  <a:avLst/>
                </a:prstGeom>
              </p:spPr>
            </p:pic>
          </mc:Fallback>
        </mc:AlternateContent>
      </p:grpSp>
      <p:grpSp>
        <p:nvGrpSpPr>
          <p:cNvPr id="100" name="Group 99">
            <a:extLst>
              <a:ext uri="{FF2B5EF4-FFF2-40B4-BE49-F238E27FC236}">
                <a16:creationId xmlns:a16="http://schemas.microsoft.com/office/drawing/2014/main" id="{09B40712-ACCA-46AD-ACAE-45D9150FA17C}"/>
              </a:ext>
            </a:extLst>
          </p:cNvPr>
          <p:cNvGrpSpPr/>
          <p:nvPr/>
        </p:nvGrpSpPr>
        <p:grpSpPr>
          <a:xfrm>
            <a:off x="4674034" y="3715224"/>
            <a:ext cx="1529280" cy="482040"/>
            <a:chOff x="4674034" y="3715224"/>
            <a:chExt cx="1529280" cy="482040"/>
          </a:xfrm>
        </p:grpSpPr>
        <mc:AlternateContent xmlns:mc="http://schemas.openxmlformats.org/markup-compatibility/2006" xmlns:p14="http://schemas.microsoft.com/office/powerpoint/2010/main">
          <mc:Choice Requires="p14">
            <p:contentPart p14:bwMode="auto" r:id="rId143">
              <p14:nvContentPartPr>
                <p14:cNvPr id="91" name="Ink 90">
                  <a:extLst>
                    <a:ext uri="{FF2B5EF4-FFF2-40B4-BE49-F238E27FC236}">
                      <a16:creationId xmlns:a16="http://schemas.microsoft.com/office/drawing/2014/main" id="{5133E335-AAB3-4E79-B474-DE305DC12446}"/>
                    </a:ext>
                  </a:extLst>
                </p14:cNvPr>
                <p14:cNvContentPartPr/>
                <p14:nvPr/>
              </p14:nvContentPartPr>
              <p14:xfrm>
                <a:off x="4674034" y="4076664"/>
                <a:ext cx="215640" cy="7560"/>
              </p14:xfrm>
            </p:contentPart>
          </mc:Choice>
          <mc:Fallback xmlns="">
            <p:pic>
              <p:nvPicPr>
                <p:cNvPr id="91" name="Ink 90">
                  <a:extLst>
                    <a:ext uri="{FF2B5EF4-FFF2-40B4-BE49-F238E27FC236}">
                      <a16:creationId xmlns:a16="http://schemas.microsoft.com/office/drawing/2014/main" id="{5133E335-AAB3-4E79-B474-DE305DC12446}"/>
                    </a:ext>
                  </a:extLst>
                </p:cNvPr>
                <p:cNvPicPr/>
                <p:nvPr/>
              </p:nvPicPr>
              <p:blipFill>
                <a:blip r:embed="rId144"/>
                <a:stretch>
                  <a:fillRect/>
                </a:stretch>
              </p:blipFill>
              <p:spPr>
                <a:xfrm>
                  <a:off x="4665394" y="4067664"/>
                  <a:ext cx="233280" cy="25200"/>
                </a:xfrm>
                <a:prstGeom prst="rect">
                  <a:avLst/>
                </a:prstGeom>
              </p:spPr>
            </p:pic>
          </mc:Fallback>
        </mc:AlternateContent>
        <mc:AlternateContent xmlns:mc="http://schemas.openxmlformats.org/markup-compatibility/2006" xmlns:p14="http://schemas.microsoft.com/office/powerpoint/2010/main">
          <mc:Choice Requires="p14">
            <p:contentPart p14:bwMode="auto" r:id="rId145">
              <p14:nvContentPartPr>
                <p14:cNvPr id="92" name="Ink 91">
                  <a:extLst>
                    <a:ext uri="{FF2B5EF4-FFF2-40B4-BE49-F238E27FC236}">
                      <a16:creationId xmlns:a16="http://schemas.microsoft.com/office/drawing/2014/main" id="{F5AE9B86-90AA-4AB7-B7A4-CB358885E511}"/>
                    </a:ext>
                  </a:extLst>
                </p14:cNvPr>
                <p14:cNvContentPartPr/>
                <p14:nvPr/>
              </p14:nvContentPartPr>
              <p14:xfrm>
                <a:off x="5035834" y="3886944"/>
                <a:ext cx="186120" cy="235800"/>
              </p14:xfrm>
            </p:contentPart>
          </mc:Choice>
          <mc:Fallback xmlns="">
            <p:pic>
              <p:nvPicPr>
                <p:cNvPr id="92" name="Ink 91">
                  <a:extLst>
                    <a:ext uri="{FF2B5EF4-FFF2-40B4-BE49-F238E27FC236}">
                      <a16:creationId xmlns:a16="http://schemas.microsoft.com/office/drawing/2014/main" id="{F5AE9B86-90AA-4AB7-B7A4-CB358885E511}"/>
                    </a:ext>
                  </a:extLst>
                </p:cNvPr>
                <p:cNvPicPr/>
                <p:nvPr/>
              </p:nvPicPr>
              <p:blipFill>
                <a:blip r:embed="rId146"/>
                <a:stretch>
                  <a:fillRect/>
                </a:stretch>
              </p:blipFill>
              <p:spPr>
                <a:xfrm>
                  <a:off x="5027194" y="3878304"/>
                  <a:ext cx="203760" cy="253440"/>
                </a:xfrm>
                <a:prstGeom prst="rect">
                  <a:avLst/>
                </a:prstGeom>
              </p:spPr>
            </p:pic>
          </mc:Fallback>
        </mc:AlternateContent>
        <mc:AlternateContent xmlns:mc="http://schemas.openxmlformats.org/markup-compatibility/2006" xmlns:p14="http://schemas.microsoft.com/office/powerpoint/2010/main">
          <mc:Choice Requires="p14">
            <p:contentPart p14:bwMode="auto" r:id="rId147">
              <p14:nvContentPartPr>
                <p14:cNvPr id="93" name="Ink 92">
                  <a:extLst>
                    <a:ext uri="{FF2B5EF4-FFF2-40B4-BE49-F238E27FC236}">
                      <a16:creationId xmlns:a16="http://schemas.microsoft.com/office/drawing/2014/main" id="{28ECCA26-BEE7-4782-ACCD-E8E67A9C8F9E}"/>
                    </a:ext>
                  </a:extLst>
                </p14:cNvPr>
                <p14:cNvContentPartPr/>
                <p14:nvPr/>
              </p14:nvContentPartPr>
              <p14:xfrm>
                <a:off x="5297554" y="4034904"/>
                <a:ext cx="1800" cy="2160"/>
              </p14:xfrm>
            </p:contentPart>
          </mc:Choice>
          <mc:Fallback xmlns="">
            <p:pic>
              <p:nvPicPr>
                <p:cNvPr id="93" name="Ink 92">
                  <a:extLst>
                    <a:ext uri="{FF2B5EF4-FFF2-40B4-BE49-F238E27FC236}">
                      <a16:creationId xmlns:a16="http://schemas.microsoft.com/office/drawing/2014/main" id="{28ECCA26-BEE7-4782-ACCD-E8E67A9C8F9E}"/>
                    </a:ext>
                  </a:extLst>
                </p:cNvPr>
                <p:cNvPicPr/>
                <p:nvPr/>
              </p:nvPicPr>
              <p:blipFill>
                <a:blip r:embed="rId148"/>
                <a:stretch>
                  <a:fillRect/>
                </a:stretch>
              </p:blipFill>
              <p:spPr>
                <a:xfrm>
                  <a:off x="5288554" y="4026264"/>
                  <a:ext cx="19440" cy="19800"/>
                </a:xfrm>
                <a:prstGeom prst="rect">
                  <a:avLst/>
                </a:prstGeom>
              </p:spPr>
            </p:pic>
          </mc:Fallback>
        </mc:AlternateContent>
        <mc:AlternateContent xmlns:mc="http://schemas.openxmlformats.org/markup-compatibility/2006" xmlns:p14="http://schemas.microsoft.com/office/powerpoint/2010/main">
          <mc:Choice Requires="p14">
            <p:contentPart p14:bwMode="auto" r:id="rId149">
              <p14:nvContentPartPr>
                <p14:cNvPr id="95" name="Ink 94">
                  <a:extLst>
                    <a:ext uri="{FF2B5EF4-FFF2-40B4-BE49-F238E27FC236}">
                      <a16:creationId xmlns:a16="http://schemas.microsoft.com/office/drawing/2014/main" id="{C91926DA-51B8-43C1-953A-13078335F913}"/>
                    </a:ext>
                  </a:extLst>
                </p14:cNvPr>
                <p14:cNvContentPartPr/>
                <p14:nvPr/>
              </p14:nvContentPartPr>
              <p14:xfrm>
                <a:off x="5388994" y="3866784"/>
                <a:ext cx="128160" cy="220680"/>
              </p14:xfrm>
            </p:contentPart>
          </mc:Choice>
          <mc:Fallback xmlns="">
            <p:pic>
              <p:nvPicPr>
                <p:cNvPr id="95" name="Ink 94">
                  <a:extLst>
                    <a:ext uri="{FF2B5EF4-FFF2-40B4-BE49-F238E27FC236}">
                      <a16:creationId xmlns:a16="http://schemas.microsoft.com/office/drawing/2014/main" id="{C91926DA-51B8-43C1-953A-13078335F913}"/>
                    </a:ext>
                  </a:extLst>
                </p:cNvPr>
                <p:cNvPicPr/>
                <p:nvPr/>
              </p:nvPicPr>
              <p:blipFill>
                <a:blip r:embed="rId150"/>
                <a:stretch>
                  <a:fillRect/>
                </a:stretch>
              </p:blipFill>
              <p:spPr>
                <a:xfrm>
                  <a:off x="5379994" y="3858144"/>
                  <a:ext cx="145800" cy="238320"/>
                </a:xfrm>
                <a:prstGeom prst="rect">
                  <a:avLst/>
                </a:prstGeom>
              </p:spPr>
            </p:pic>
          </mc:Fallback>
        </mc:AlternateContent>
        <mc:AlternateContent xmlns:mc="http://schemas.openxmlformats.org/markup-compatibility/2006" xmlns:p14="http://schemas.microsoft.com/office/powerpoint/2010/main">
          <mc:Choice Requires="p14">
            <p:contentPart p14:bwMode="auto" r:id="rId151">
              <p14:nvContentPartPr>
                <p14:cNvPr id="96" name="Ink 95">
                  <a:extLst>
                    <a:ext uri="{FF2B5EF4-FFF2-40B4-BE49-F238E27FC236}">
                      <a16:creationId xmlns:a16="http://schemas.microsoft.com/office/drawing/2014/main" id="{97E41744-298B-42B3-B009-F0732999B81D}"/>
                    </a:ext>
                  </a:extLst>
                </p14:cNvPr>
                <p14:cNvContentPartPr/>
                <p14:nvPr/>
              </p14:nvContentPartPr>
              <p14:xfrm>
                <a:off x="5631274" y="3854184"/>
                <a:ext cx="12960" cy="213840"/>
              </p14:xfrm>
            </p:contentPart>
          </mc:Choice>
          <mc:Fallback xmlns="">
            <p:pic>
              <p:nvPicPr>
                <p:cNvPr id="96" name="Ink 95">
                  <a:extLst>
                    <a:ext uri="{FF2B5EF4-FFF2-40B4-BE49-F238E27FC236}">
                      <a16:creationId xmlns:a16="http://schemas.microsoft.com/office/drawing/2014/main" id="{97E41744-298B-42B3-B009-F0732999B81D}"/>
                    </a:ext>
                  </a:extLst>
                </p:cNvPr>
                <p:cNvPicPr/>
                <p:nvPr/>
              </p:nvPicPr>
              <p:blipFill>
                <a:blip r:embed="rId152"/>
                <a:stretch>
                  <a:fillRect/>
                </a:stretch>
              </p:blipFill>
              <p:spPr>
                <a:xfrm>
                  <a:off x="5622274" y="3845184"/>
                  <a:ext cx="30600" cy="231480"/>
                </a:xfrm>
                <a:prstGeom prst="rect">
                  <a:avLst/>
                </a:prstGeom>
              </p:spPr>
            </p:pic>
          </mc:Fallback>
        </mc:AlternateContent>
        <mc:AlternateContent xmlns:mc="http://schemas.openxmlformats.org/markup-compatibility/2006" xmlns:p14="http://schemas.microsoft.com/office/powerpoint/2010/main">
          <mc:Choice Requires="p14">
            <p:contentPart p14:bwMode="auto" r:id="rId153">
              <p14:nvContentPartPr>
                <p14:cNvPr id="97" name="Ink 96">
                  <a:extLst>
                    <a:ext uri="{FF2B5EF4-FFF2-40B4-BE49-F238E27FC236}">
                      <a16:creationId xmlns:a16="http://schemas.microsoft.com/office/drawing/2014/main" id="{6C5B7D87-EBF4-456F-BE31-376BC037065D}"/>
                    </a:ext>
                  </a:extLst>
                </p14:cNvPr>
                <p14:cNvContentPartPr/>
                <p14:nvPr/>
              </p14:nvContentPartPr>
              <p14:xfrm>
                <a:off x="5903794" y="3826104"/>
                <a:ext cx="111960" cy="357840"/>
              </p14:xfrm>
            </p:contentPart>
          </mc:Choice>
          <mc:Fallback xmlns="">
            <p:pic>
              <p:nvPicPr>
                <p:cNvPr id="97" name="Ink 96">
                  <a:extLst>
                    <a:ext uri="{FF2B5EF4-FFF2-40B4-BE49-F238E27FC236}">
                      <a16:creationId xmlns:a16="http://schemas.microsoft.com/office/drawing/2014/main" id="{6C5B7D87-EBF4-456F-BE31-376BC037065D}"/>
                    </a:ext>
                  </a:extLst>
                </p:cNvPr>
                <p:cNvPicPr/>
                <p:nvPr/>
              </p:nvPicPr>
              <p:blipFill>
                <a:blip r:embed="rId154"/>
                <a:stretch>
                  <a:fillRect/>
                </a:stretch>
              </p:blipFill>
              <p:spPr>
                <a:xfrm>
                  <a:off x="5894794" y="3817464"/>
                  <a:ext cx="129600" cy="375480"/>
                </a:xfrm>
                <a:prstGeom prst="rect">
                  <a:avLst/>
                </a:prstGeom>
              </p:spPr>
            </p:pic>
          </mc:Fallback>
        </mc:AlternateContent>
        <mc:AlternateContent xmlns:mc="http://schemas.openxmlformats.org/markup-compatibility/2006" xmlns:p14="http://schemas.microsoft.com/office/powerpoint/2010/main">
          <mc:Choice Requires="p14">
            <p:contentPart p14:bwMode="auto" r:id="rId155">
              <p14:nvContentPartPr>
                <p14:cNvPr id="98" name="Ink 97">
                  <a:extLst>
                    <a:ext uri="{FF2B5EF4-FFF2-40B4-BE49-F238E27FC236}">
                      <a16:creationId xmlns:a16="http://schemas.microsoft.com/office/drawing/2014/main" id="{83B8455A-E24A-45E7-92A0-092E8FA7B004}"/>
                    </a:ext>
                  </a:extLst>
                </p14:cNvPr>
                <p14:cNvContentPartPr/>
                <p14:nvPr/>
              </p14:nvContentPartPr>
              <p14:xfrm>
                <a:off x="5729914" y="3715224"/>
                <a:ext cx="62280" cy="73800"/>
              </p14:xfrm>
            </p:contentPart>
          </mc:Choice>
          <mc:Fallback xmlns="">
            <p:pic>
              <p:nvPicPr>
                <p:cNvPr id="98" name="Ink 97">
                  <a:extLst>
                    <a:ext uri="{FF2B5EF4-FFF2-40B4-BE49-F238E27FC236}">
                      <a16:creationId xmlns:a16="http://schemas.microsoft.com/office/drawing/2014/main" id="{83B8455A-E24A-45E7-92A0-092E8FA7B004}"/>
                    </a:ext>
                  </a:extLst>
                </p:cNvPr>
                <p:cNvPicPr/>
                <p:nvPr/>
              </p:nvPicPr>
              <p:blipFill>
                <a:blip r:embed="rId156"/>
                <a:stretch>
                  <a:fillRect/>
                </a:stretch>
              </p:blipFill>
              <p:spPr>
                <a:xfrm>
                  <a:off x="5720914" y="3706224"/>
                  <a:ext cx="79920" cy="91440"/>
                </a:xfrm>
                <a:prstGeom prst="rect">
                  <a:avLst/>
                </a:prstGeom>
              </p:spPr>
            </p:pic>
          </mc:Fallback>
        </mc:AlternateContent>
        <mc:AlternateContent xmlns:mc="http://schemas.openxmlformats.org/markup-compatibility/2006" xmlns:p14="http://schemas.microsoft.com/office/powerpoint/2010/main">
          <mc:Choice Requires="p14">
            <p:contentPart p14:bwMode="auto" r:id="rId157">
              <p14:nvContentPartPr>
                <p14:cNvPr id="99" name="Ink 98">
                  <a:extLst>
                    <a:ext uri="{FF2B5EF4-FFF2-40B4-BE49-F238E27FC236}">
                      <a16:creationId xmlns:a16="http://schemas.microsoft.com/office/drawing/2014/main" id="{E5A2BB5C-C807-4B3D-8EBD-1B7DC8916940}"/>
                    </a:ext>
                  </a:extLst>
                </p14:cNvPr>
                <p14:cNvContentPartPr/>
                <p14:nvPr/>
              </p14:nvContentPartPr>
              <p14:xfrm>
                <a:off x="6033394" y="4116984"/>
                <a:ext cx="169920" cy="80280"/>
              </p14:xfrm>
            </p:contentPart>
          </mc:Choice>
          <mc:Fallback xmlns="">
            <p:pic>
              <p:nvPicPr>
                <p:cNvPr id="99" name="Ink 98">
                  <a:extLst>
                    <a:ext uri="{FF2B5EF4-FFF2-40B4-BE49-F238E27FC236}">
                      <a16:creationId xmlns:a16="http://schemas.microsoft.com/office/drawing/2014/main" id="{E5A2BB5C-C807-4B3D-8EBD-1B7DC8916940}"/>
                    </a:ext>
                  </a:extLst>
                </p:cNvPr>
                <p:cNvPicPr/>
                <p:nvPr/>
              </p:nvPicPr>
              <p:blipFill>
                <a:blip r:embed="rId158"/>
                <a:stretch>
                  <a:fillRect/>
                </a:stretch>
              </p:blipFill>
              <p:spPr>
                <a:xfrm>
                  <a:off x="6024754" y="4107984"/>
                  <a:ext cx="187560" cy="97920"/>
                </a:xfrm>
                <a:prstGeom prst="rect">
                  <a:avLst/>
                </a:prstGeom>
              </p:spPr>
            </p:pic>
          </mc:Fallback>
        </mc:AlternateContent>
      </p:grpSp>
      <p:grpSp>
        <p:nvGrpSpPr>
          <p:cNvPr id="103" name="Group 102">
            <a:extLst>
              <a:ext uri="{FF2B5EF4-FFF2-40B4-BE49-F238E27FC236}">
                <a16:creationId xmlns:a16="http://schemas.microsoft.com/office/drawing/2014/main" id="{E50D8617-1F64-4826-95E2-933A0F85C9EE}"/>
              </a:ext>
            </a:extLst>
          </p:cNvPr>
          <p:cNvGrpSpPr/>
          <p:nvPr/>
        </p:nvGrpSpPr>
        <p:grpSpPr>
          <a:xfrm>
            <a:off x="4468474" y="4051104"/>
            <a:ext cx="330480" cy="95400"/>
            <a:chOff x="4468474" y="4051104"/>
            <a:chExt cx="330480" cy="95400"/>
          </a:xfrm>
        </p:grpSpPr>
        <mc:AlternateContent xmlns:mc="http://schemas.openxmlformats.org/markup-compatibility/2006" xmlns:p14="http://schemas.microsoft.com/office/powerpoint/2010/main">
          <mc:Choice Requires="p14">
            <p:contentPart p14:bwMode="auto" r:id="rId159">
              <p14:nvContentPartPr>
                <p14:cNvPr id="101" name="Ink 100">
                  <a:extLst>
                    <a:ext uri="{FF2B5EF4-FFF2-40B4-BE49-F238E27FC236}">
                      <a16:creationId xmlns:a16="http://schemas.microsoft.com/office/drawing/2014/main" id="{7F1BBABA-1F04-42FA-9DB7-14F160DD963E}"/>
                    </a:ext>
                  </a:extLst>
                </p14:cNvPr>
                <p14:cNvContentPartPr/>
                <p14:nvPr/>
              </p14:nvContentPartPr>
              <p14:xfrm>
                <a:off x="4468474" y="4092864"/>
                <a:ext cx="317160" cy="10440"/>
              </p14:xfrm>
            </p:contentPart>
          </mc:Choice>
          <mc:Fallback xmlns="">
            <p:pic>
              <p:nvPicPr>
                <p:cNvPr id="101" name="Ink 100">
                  <a:extLst>
                    <a:ext uri="{FF2B5EF4-FFF2-40B4-BE49-F238E27FC236}">
                      <a16:creationId xmlns:a16="http://schemas.microsoft.com/office/drawing/2014/main" id="{7F1BBABA-1F04-42FA-9DB7-14F160DD963E}"/>
                    </a:ext>
                  </a:extLst>
                </p:cNvPr>
                <p:cNvPicPr/>
                <p:nvPr/>
              </p:nvPicPr>
              <p:blipFill>
                <a:blip r:embed="rId160"/>
                <a:stretch>
                  <a:fillRect/>
                </a:stretch>
              </p:blipFill>
              <p:spPr>
                <a:xfrm>
                  <a:off x="4459474" y="4083864"/>
                  <a:ext cx="334800" cy="28080"/>
                </a:xfrm>
                <a:prstGeom prst="rect">
                  <a:avLst/>
                </a:prstGeom>
              </p:spPr>
            </p:pic>
          </mc:Fallback>
        </mc:AlternateContent>
        <mc:AlternateContent xmlns:mc="http://schemas.openxmlformats.org/markup-compatibility/2006" xmlns:p14="http://schemas.microsoft.com/office/powerpoint/2010/main">
          <mc:Choice Requires="p14">
            <p:contentPart p14:bwMode="auto" r:id="rId161">
              <p14:nvContentPartPr>
                <p14:cNvPr id="102" name="Ink 101">
                  <a:extLst>
                    <a:ext uri="{FF2B5EF4-FFF2-40B4-BE49-F238E27FC236}">
                      <a16:creationId xmlns:a16="http://schemas.microsoft.com/office/drawing/2014/main" id="{08125423-B9DA-4A48-9C12-955F3EC39482}"/>
                    </a:ext>
                  </a:extLst>
                </p14:cNvPr>
                <p14:cNvContentPartPr/>
                <p14:nvPr/>
              </p14:nvContentPartPr>
              <p14:xfrm>
                <a:off x="4684834" y="4051104"/>
                <a:ext cx="114120" cy="95400"/>
              </p14:xfrm>
            </p:contentPart>
          </mc:Choice>
          <mc:Fallback xmlns="">
            <p:pic>
              <p:nvPicPr>
                <p:cNvPr id="102" name="Ink 101">
                  <a:extLst>
                    <a:ext uri="{FF2B5EF4-FFF2-40B4-BE49-F238E27FC236}">
                      <a16:creationId xmlns:a16="http://schemas.microsoft.com/office/drawing/2014/main" id="{08125423-B9DA-4A48-9C12-955F3EC39482}"/>
                    </a:ext>
                  </a:extLst>
                </p:cNvPr>
                <p:cNvPicPr/>
                <p:nvPr/>
              </p:nvPicPr>
              <p:blipFill>
                <a:blip r:embed="rId162"/>
                <a:stretch>
                  <a:fillRect/>
                </a:stretch>
              </p:blipFill>
              <p:spPr>
                <a:xfrm>
                  <a:off x="4676194" y="4042464"/>
                  <a:ext cx="131760" cy="113040"/>
                </a:xfrm>
                <a:prstGeom prst="rect">
                  <a:avLst/>
                </a:prstGeom>
              </p:spPr>
            </p:pic>
          </mc:Fallback>
        </mc:AlternateContent>
      </p:grpSp>
    </p:spTree>
    <p:custDataLst>
      <p:tags r:id="rId1"/>
    </p:custDataLst>
    <p:extLst>
      <p:ext uri="{BB962C8B-B14F-4D97-AF65-F5344CB8AC3E}">
        <p14:creationId xmlns:p14="http://schemas.microsoft.com/office/powerpoint/2010/main" val="11068652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443956" y="105612"/>
            <a:ext cx="7027998" cy="380247"/>
          </a:xfrm>
        </p:spPr>
        <p:txBody>
          <a:bodyPr>
            <a:normAutofit fontScale="90000"/>
          </a:bodyPr>
          <a:lstStyle/>
          <a:p>
            <a:pPr algn="ctr"/>
            <a:r>
              <a:rPr lang="en-GB" sz="3400" dirty="0"/>
              <a:t>Assessing liquidity – trade receivables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3571841178"/>
              </p:ext>
            </p:extLst>
          </p:nvPr>
        </p:nvGraphicFramePr>
        <p:xfrm>
          <a:off x="107504" y="573456"/>
          <a:ext cx="8856986" cy="5040233"/>
        </p:xfrm>
        <a:graphic>
          <a:graphicData uri="http://schemas.openxmlformats.org/drawingml/2006/table">
            <a:tbl>
              <a:tblPr firstRow="1" firstCol="1" bandRow="1">
                <a:tableStyleId>{7DF18680-E054-41AD-8BC1-D1AEF772440D}</a:tableStyleId>
              </a:tblPr>
              <a:tblGrid>
                <a:gridCol w="5328592">
                  <a:extLst>
                    <a:ext uri="{9D8B030D-6E8A-4147-A177-3AD203B41FA5}">
                      <a16:colId xmlns:a16="http://schemas.microsoft.com/office/drawing/2014/main" val="2412206828"/>
                    </a:ext>
                  </a:extLst>
                </a:gridCol>
                <a:gridCol w="1764197">
                  <a:extLst>
                    <a:ext uri="{9D8B030D-6E8A-4147-A177-3AD203B41FA5}">
                      <a16:colId xmlns:a16="http://schemas.microsoft.com/office/drawing/2014/main" val="691005071"/>
                    </a:ext>
                  </a:extLst>
                </a:gridCol>
                <a:gridCol w="1764197">
                  <a:extLst>
                    <a:ext uri="{9D8B030D-6E8A-4147-A177-3AD203B41FA5}">
                      <a16:colId xmlns:a16="http://schemas.microsoft.com/office/drawing/2014/main" val="1982545808"/>
                    </a:ext>
                  </a:extLst>
                </a:gridCol>
              </a:tblGrid>
              <a:tr h="518286">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TRADE RECEIVABLE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49749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and other receivables x 365</a:t>
                      </a:r>
                      <a:endParaRPr lang="en-GB" sz="1600" dirty="0">
                        <a:effectLst/>
                      </a:endParaRPr>
                    </a:p>
                    <a:p>
                      <a:pPr algn="l">
                        <a:lnSpc>
                          <a:spcPct val="115000"/>
                        </a:lnSpc>
                        <a:spcAft>
                          <a:spcPts val="0"/>
                        </a:spcAft>
                      </a:pPr>
                      <a:r>
                        <a:rPr lang="en-GB" sz="1600" dirty="0">
                          <a:effectLst/>
                        </a:rPr>
                        <a:t>                  Credit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Trade receivable  </a:t>
                      </a:r>
                      <a:r>
                        <a:rPr lang="en-GB" sz="1600" baseline="0" dirty="0">
                          <a:effectLst/>
                        </a:rPr>
                        <a:t>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600" baseline="0" dirty="0">
                          <a:effectLst/>
                        </a:rPr>
                        <a:t>The extent to which there is a difference between trade receivable days and trade payable days is often a crucial determinant of  a business’s ability to pay its  short-term liabilities, and therefore  both its  cash and working capital position. Most firms that fail do so because of poor working capital management.</a:t>
                      </a: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17</a:t>
            </a:fld>
            <a:endParaRPr lang="en-GB" dirty="0"/>
          </a:p>
        </p:txBody>
      </p:sp>
      <p:grpSp>
        <p:nvGrpSpPr>
          <p:cNvPr id="19" name="Group 18">
            <a:extLst>
              <a:ext uri="{FF2B5EF4-FFF2-40B4-BE49-F238E27FC236}">
                <a16:creationId xmlns:a16="http://schemas.microsoft.com/office/drawing/2014/main" id="{AE69CED2-D3FB-4591-81CB-49DA6199BF0C}"/>
              </a:ext>
            </a:extLst>
          </p:cNvPr>
          <p:cNvGrpSpPr/>
          <p:nvPr/>
        </p:nvGrpSpPr>
        <p:grpSpPr>
          <a:xfrm>
            <a:off x="5505274" y="1322939"/>
            <a:ext cx="1517400" cy="382320"/>
            <a:chOff x="5505274" y="1322939"/>
            <a:chExt cx="1517400" cy="382320"/>
          </a:xfrm>
        </p:grpSpPr>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65064808-DFED-472A-BCE3-06DAE4F2CCC3}"/>
                    </a:ext>
                  </a:extLst>
                </p14:cNvPr>
                <p14:cNvContentPartPr/>
                <p14:nvPr/>
              </p14:nvContentPartPr>
              <p14:xfrm>
                <a:off x="5505274" y="1361099"/>
                <a:ext cx="128520" cy="147960"/>
              </p14:xfrm>
            </p:contentPart>
          </mc:Choice>
          <mc:Fallback xmlns="">
            <p:pic>
              <p:nvPicPr>
                <p:cNvPr id="5" name="Ink 4">
                  <a:extLst>
                    <a:ext uri="{FF2B5EF4-FFF2-40B4-BE49-F238E27FC236}">
                      <a16:creationId xmlns:a16="http://schemas.microsoft.com/office/drawing/2014/main" id="{65064808-DFED-472A-BCE3-06DAE4F2CCC3}"/>
                    </a:ext>
                  </a:extLst>
                </p:cNvPr>
                <p:cNvPicPr/>
                <p:nvPr/>
              </p:nvPicPr>
              <p:blipFill>
                <a:blip r:embed="rId4"/>
                <a:stretch>
                  <a:fillRect/>
                </a:stretch>
              </p:blipFill>
              <p:spPr>
                <a:xfrm>
                  <a:off x="5496634" y="1352099"/>
                  <a:ext cx="146160" cy="165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728DFDBC-AF8C-4652-9B28-AB128928BFE6}"/>
                    </a:ext>
                  </a:extLst>
                </p14:cNvPr>
                <p14:cNvContentPartPr/>
                <p14:nvPr/>
              </p14:nvContentPartPr>
              <p14:xfrm>
                <a:off x="5649994" y="1414739"/>
                <a:ext cx="102240" cy="100800"/>
              </p14:xfrm>
            </p:contentPart>
          </mc:Choice>
          <mc:Fallback xmlns="">
            <p:pic>
              <p:nvPicPr>
                <p:cNvPr id="6" name="Ink 5">
                  <a:extLst>
                    <a:ext uri="{FF2B5EF4-FFF2-40B4-BE49-F238E27FC236}">
                      <a16:creationId xmlns:a16="http://schemas.microsoft.com/office/drawing/2014/main" id="{728DFDBC-AF8C-4652-9B28-AB128928BFE6}"/>
                    </a:ext>
                  </a:extLst>
                </p:cNvPr>
                <p:cNvPicPr/>
                <p:nvPr/>
              </p:nvPicPr>
              <p:blipFill>
                <a:blip r:embed="rId6"/>
                <a:stretch>
                  <a:fillRect/>
                </a:stretch>
              </p:blipFill>
              <p:spPr>
                <a:xfrm>
                  <a:off x="5640994" y="1405739"/>
                  <a:ext cx="119880" cy="1184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58276A45-7052-41E3-A5D9-2F9BC9311277}"/>
                    </a:ext>
                  </a:extLst>
                </p14:cNvPr>
                <p14:cNvContentPartPr/>
                <p14:nvPr/>
              </p14:nvContentPartPr>
              <p14:xfrm>
                <a:off x="5643154" y="1324739"/>
                <a:ext cx="83160" cy="73440"/>
              </p14:xfrm>
            </p:contentPart>
          </mc:Choice>
          <mc:Fallback xmlns="">
            <p:pic>
              <p:nvPicPr>
                <p:cNvPr id="7" name="Ink 6">
                  <a:extLst>
                    <a:ext uri="{FF2B5EF4-FFF2-40B4-BE49-F238E27FC236}">
                      <a16:creationId xmlns:a16="http://schemas.microsoft.com/office/drawing/2014/main" id="{58276A45-7052-41E3-A5D9-2F9BC9311277}"/>
                    </a:ext>
                  </a:extLst>
                </p:cNvPr>
                <p:cNvPicPr/>
                <p:nvPr/>
              </p:nvPicPr>
              <p:blipFill>
                <a:blip r:embed="rId8"/>
                <a:stretch>
                  <a:fillRect/>
                </a:stretch>
              </p:blipFill>
              <p:spPr>
                <a:xfrm>
                  <a:off x="5634514" y="1316099"/>
                  <a:ext cx="100800" cy="910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5F7E678A-BA5A-475A-9DD5-B4ADA3160FF6}"/>
                    </a:ext>
                  </a:extLst>
                </p14:cNvPr>
                <p14:cNvContentPartPr/>
                <p14:nvPr/>
              </p14:nvContentPartPr>
              <p14:xfrm>
                <a:off x="5770594" y="1491059"/>
                <a:ext cx="6120" cy="73440"/>
              </p14:xfrm>
            </p:contentPart>
          </mc:Choice>
          <mc:Fallback xmlns="">
            <p:pic>
              <p:nvPicPr>
                <p:cNvPr id="8" name="Ink 7">
                  <a:extLst>
                    <a:ext uri="{FF2B5EF4-FFF2-40B4-BE49-F238E27FC236}">
                      <a16:creationId xmlns:a16="http://schemas.microsoft.com/office/drawing/2014/main" id="{5F7E678A-BA5A-475A-9DD5-B4ADA3160FF6}"/>
                    </a:ext>
                  </a:extLst>
                </p:cNvPr>
                <p:cNvPicPr/>
                <p:nvPr/>
              </p:nvPicPr>
              <p:blipFill>
                <a:blip r:embed="rId10"/>
                <a:stretch>
                  <a:fillRect/>
                </a:stretch>
              </p:blipFill>
              <p:spPr>
                <a:xfrm>
                  <a:off x="5761594" y="1482419"/>
                  <a:ext cx="23760" cy="910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0BB3D968-2D25-4A22-AEE5-2D68200701E1}"/>
                    </a:ext>
                  </a:extLst>
                </p14:cNvPr>
                <p14:cNvContentPartPr/>
                <p14:nvPr/>
              </p14:nvContentPartPr>
              <p14:xfrm>
                <a:off x="5805514" y="1435619"/>
                <a:ext cx="108360" cy="82440"/>
              </p14:xfrm>
            </p:contentPart>
          </mc:Choice>
          <mc:Fallback xmlns="">
            <p:pic>
              <p:nvPicPr>
                <p:cNvPr id="9" name="Ink 8">
                  <a:extLst>
                    <a:ext uri="{FF2B5EF4-FFF2-40B4-BE49-F238E27FC236}">
                      <a16:creationId xmlns:a16="http://schemas.microsoft.com/office/drawing/2014/main" id="{0BB3D968-2D25-4A22-AEE5-2D68200701E1}"/>
                    </a:ext>
                  </a:extLst>
                </p:cNvPr>
                <p:cNvPicPr/>
                <p:nvPr/>
              </p:nvPicPr>
              <p:blipFill>
                <a:blip r:embed="rId12"/>
                <a:stretch>
                  <a:fillRect/>
                </a:stretch>
              </p:blipFill>
              <p:spPr>
                <a:xfrm>
                  <a:off x="5796874" y="1426619"/>
                  <a:ext cx="126000" cy="10008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8039A781-8614-474B-A4DE-AD6DFEE15F10}"/>
                    </a:ext>
                  </a:extLst>
                </p14:cNvPr>
                <p14:cNvContentPartPr/>
                <p14:nvPr/>
              </p14:nvContentPartPr>
              <p14:xfrm>
                <a:off x="5918194" y="1441379"/>
                <a:ext cx="91800" cy="72360"/>
              </p14:xfrm>
            </p:contentPart>
          </mc:Choice>
          <mc:Fallback xmlns="">
            <p:pic>
              <p:nvPicPr>
                <p:cNvPr id="10" name="Ink 9">
                  <a:extLst>
                    <a:ext uri="{FF2B5EF4-FFF2-40B4-BE49-F238E27FC236}">
                      <a16:creationId xmlns:a16="http://schemas.microsoft.com/office/drawing/2014/main" id="{8039A781-8614-474B-A4DE-AD6DFEE15F10}"/>
                    </a:ext>
                  </a:extLst>
                </p:cNvPr>
                <p:cNvPicPr/>
                <p:nvPr/>
              </p:nvPicPr>
              <p:blipFill>
                <a:blip r:embed="rId14"/>
                <a:stretch>
                  <a:fillRect/>
                </a:stretch>
              </p:blipFill>
              <p:spPr>
                <a:xfrm>
                  <a:off x="5909554" y="1432739"/>
                  <a:ext cx="109440" cy="90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F428D4E4-C75F-49E2-A766-803ED98ADD53}"/>
                    </a:ext>
                  </a:extLst>
                </p14:cNvPr>
                <p14:cNvContentPartPr/>
                <p14:nvPr/>
              </p14:nvContentPartPr>
              <p14:xfrm>
                <a:off x="6049234" y="1426259"/>
                <a:ext cx="95760" cy="91440"/>
              </p14:xfrm>
            </p:contentPart>
          </mc:Choice>
          <mc:Fallback xmlns="">
            <p:pic>
              <p:nvPicPr>
                <p:cNvPr id="11" name="Ink 10">
                  <a:extLst>
                    <a:ext uri="{FF2B5EF4-FFF2-40B4-BE49-F238E27FC236}">
                      <a16:creationId xmlns:a16="http://schemas.microsoft.com/office/drawing/2014/main" id="{F428D4E4-C75F-49E2-A766-803ED98ADD53}"/>
                    </a:ext>
                  </a:extLst>
                </p:cNvPr>
                <p:cNvPicPr/>
                <p:nvPr/>
              </p:nvPicPr>
              <p:blipFill>
                <a:blip r:embed="rId16"/>
                <a:stretch>
                  <a:fillRect/>
                </a:stretch>
              </p:blipFill>
              <p:spPr>
                <a:xfrm>
                  <a:off x="6040234" y="1417259"/>
                  <a:ext cx="113400" cy="10908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2" name="Ink 11">
                  <a:extLst>
                    <a:ext uri="{FF2B5EF4-FFF2-40B4-BE49-F238E27FC236}">
                      <a16:creationId xmlns:a16="http://schemas.microsoft.com/office/drawing/2014/main" id="{1BED38A4-7A68-4163-90E2-5D471CA6A7DD}"/>
                    </a:ext>
                  </a:extLst>
                </p14:cNvPr>
                <p14:cNvContentPartPr/>
                <p14:nvPr/>
              </p14:nvContentPartPr>
              <p14:xfrm>
                <a:off x="6231034" y="1414019"/>
                <a:ext cx="105480" cy="109440"/>
              </p14:xfrm>
            </p:contentPart>
          </mc:Choice>
          <mc:Fallback xmlns="">
            <p:pic>
              <p:nvPicPr>
                <p:cNvPr id="12" name="Ink 11">
                  <a:extLst>
                    <a:ext uri="{FF2B5EF4-FFF2-40B4-BE49-F238E27FC236}">
                      <a16:creationId xmlns:a16="http://schemas.microsoft.com/office/drawing/2014/main" id="{1BED38A4-7A68-4163-90E2-5D471CA6A7DD}"/>
                    </a:ext>
                  </a:extLst>
                </p:cNvPr>
                <p:cNvPicPr/>
                <p:nvPr/>
              </p:nvPicPr>
              <p:blipFill>
                <a:blip r:embed="rId18"/>
                <a:stretch>
                  <a:fillRect/>
                </a:stretch>
              </p:blipFill>
              <p:spPr>
                <a:xfrm>
                  <a:off x="6222034" y="1405379"/>
                  <a:ext cx="123120" cy="12708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3" name="Ink 12">
                  <a:extLst>
                    <a:ext uri="{FF2B5EF4-FFF2-40B4-BE49-F238E27FC236}">
                      <a16:creationId xmlns:a16="http://schemas.microsoft.com/office/drawing/2014/main" id="{A17FB0EA-A23E-4E6F-A373-3CB1A0AFDEE2}"/>
                    </a:ext>
                  </a:extLst>
                </p14:cNvPr>
                <p14:cNvContentPartPr/>
                <p14:nvPr/>
              </p14:nvContentPartPr>
              <p14:xfrm>
                <a:off x="6177394" y="1432019"/>
                <a:ext cx="208080" cy="67320"/>
              </p14:xfrm>
            </p:contentPart>
          </mc:Choice>
          <mc:Fallback xmlns="">
            <p:pic>
              <p:nvPicPr>
                <p:cNvPr id="13" name="Ink 12">
                  <a:extLst>
                    <a:ext uri="{FF2B5EF4-FFF2-40B4-BE49-F238E27FC236}">
                      <a16:creationId xmlns:a16="http://schemas.microsoft.com/office/drawing/2014/main" id="{A17FB0EA-A23E-4E6F-A373-3CB1A0AFDEE2}"/>
                    </a:ext>
                  </a:extLst>
                </p:cNvPr>
                <p:cNvPicPr/>
                <p:nvPr/>
              </p:nvPicPr>
              <p:blipFill>
                <a:blip r:embed="rId20"/>
                <a:stretch>
                  <a:fillRect/>
                </a:stretch>
              </p:blipFill>
              <p:spPr>
                <a:xfrm>
                  <a:off x="6168394" y="1423379"/>
                  <a:ext cx="225720" cy="8496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4" name="Ink 13">
                  <a:extLst>
                    <a:ext uri="{FF2B5EF4-FFF2-40B4-BE49-F238E27FC236}">
                      <a16:creationId xmlns:a16="http://schemas.microsoft.com/office/drawing/2014/main" id="{E10D009B-F05D-4B87-AF43-1AECFC4EE118}"/>
                    </a:ext>
                  </a:extLst>
                </p14:cNvPr>
                <p14:cNvContentPartPr/>
                <p14:nvPr/>
              </p14:nvContentPartPr>
              <p14:xfrm>
                <a:off x="6440554" y="1382339"/>
                <a:ext cx="97560" cy="156240"/>
              </p14:xfrm>
            </p:contentPart>
          </mc:Choice>
          <mc:Fallback xmlns="">
            <p:pic>
              <p:nvPicPr>
                <p:cNvPr id="14" name="Ink 13">
                  <a:extLst>
                    <a:ext uri="{FF2B5EF4-FFF2-40B4-BE49-F238E27FC236}">
                      <a16:creationId xmlns:a16="http://schemas.microsoft.com/office/drawing/2014/main" id="{E10D009B-F05D-4B87-AF43-1AECFC4EE118}"/>
                    </a:ext>
                  </a:extLst>
                </p:cNvPr>
                <p:cNvPicPr/>
                <p:nvPr/>
              </p:nvPicPr>
              <p:blipFill>
                <a:blip r:embed="rId22"/>
                <a:stretch>
                  <a:fillRect/>
                </a:stretch>
              </p:blipFill>
              <p:spPr>
                <a:xfrm>
                  <a:off x="6431914" y="1373699"/>
                  <a:ext cx="115200" cy="17388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5" name="Ink 14">
                  <a:extLst>
                    <a:ext uri="{FF2B5EF4-FFF2-40B4-BE49-F238E27FC236}">
                      <a16:creationId xmlns:a16="http://schemas.microsoft.com/office/drawing/2014/main" id="{CA92A2DA-476F-4C24-AEA9-A0E5FDC4E4F8}"/>
                    </a:ext>
                  </a:extLst>
                </p14:cNvPr>
                <p14:cNvContentPartPr/>
                <p14:nvPr/>
              </p14:nvContentPartPr>
              <p14:xfrm>
                <a:off x="6574834" y="1357859"/>
                <a:ext cx="77400" cy="158400"/>
              </p14:xfrm>
            </p:contentPart>
          </mc:Choice>
          <mc:Fallback xmlns="">
            <p:pic>
              <p:nvPicPr>
                <p:cNvPr id="15" name="Ink 14">
                  <a:extLst>
                    <a:ext uri="{FF2B5EF4-FFF2-40B4-BE49-F238E27FC236}">
                      <a16:creationId xmlns:a16="http://schemas.microsoft.com/office/drawing/2014/main" id="{CA92A2DA-476F-4C24-AEA9-A0E5FDC4E4F8}"/>
                    </a:ext>
                  </a:extLst>
                </p:cNvPr>
                <p:cNvPicPr/>
                <p:nvPr/>
              </p:nvPicPr>
              <p:blipFill>
                <a:blip r:embed="rId24"/>
                <a:stretch>
                  <a:fillRect/>
                </a:stretch>
              </p:blipFill>
              <p:spPr>
                <a:xfrm>
                  <a:off x="6566194" y="1348859"/>
                  <a:ext cx="95040" cy="17604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6" name="Ink 15">
                  <a:extLst>
                    <a:ext uri="{FF2B5EF4-FFF2-40B4-BE49-F238E27FC236}">
                      <a16:creationId xmlns:a16="http://schemas.microsoft.com/office/drawing/2014/main" id="{6871F65D-3A02-43BB-A220-B7A589A33DD0}"/>
                    </a:ext>
                  </a:extLst>
                </p14:cNvPr>
                <p14:cNvContentPartPr/>
                <p14:nvPr/>
              </p14:nvContentPartPr>
              <p14:xfrm>
                <a:off x="6703354" y="1396739"/>
                <a:ext cx="81720" cy="145440"/>
              </p14:xfrm>
            </p:contentPart>
          </mc:Choice>
          <mc:Fallback xmlns="">
            <p:pic>
              <p:nvPicPr>
                <p:cNvPr id="16" name="Ink 15">
                  <a:extLst>
                    <a:ext uri="{FF2B5EF4-FFF2-40B4-BE49-F238E27FC236}">
                      <a16:creationId xmlns:a16="http://schemas.microsoft.com/office/drawing/2014/main" id="{6871F65D-3A02-43BB-A220-B7A589A33DD0}"/>
                    </a:ext>
                  </a:extLst>
                </p:cNvPr>
                <p:cNvPicPr/>
                <p:nvPr/>
              </p:nvPicPr>
              <p:blipFill>
                <a:blip r:embed="rId26"/>
                <a:stretch>
                  <a:fillRect/>
                </a:stretch>
              </p:blipFill>
              <p:spPr>
                <a:xfrm>
                  <a:off x="6694714" y="1387739"/>
                  <a:ext cx="99360" cy="16308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7" name="Ink 16">
                  <a:extLst>
                    <a:ext uri="{FF2B5EF4-FFF2-40B4-BE49-F238E27FC236}">
                      <a16:creationId xmlns:a16="http://schemas.microsoft.com/office/drawing/2014/main" id="{4AB726CE-267F-4491-AF33-BF214B685512}"/>
                    </a:ext>
                  </a:extLst>
                </p14:cNvPr>
                <p14:cNvContentPartPr/>
                <p14:nvPr/>
              </p14:nvContentPartPr>
              <p14:xfrm>
                <a:off x="6673834" y="1322939"/>
                <a:ext cx="151920" cy="105480"/>
              </p14:xfrm>
            </p:contentPart>
          </mc:Choice>
          <mc:Fallback xmlns="">
            <p:pic>
              <p:nvPicPr>
                <p:cNvPr id="17" name="Ink 16">
                  <a:extLst>
                    <a:ext uri="{FF2B5EF4-FFF2-40B4-BE49-F238E27FC236}">
                      <a16:creationId xmlns:a16="http://schemas.microsoft.com/office/drawing/2014/main" id="{4AB726CE-267F-4491-AF33-BF214B685512}"/>
                    </a:ext>
                  </a:extLst>
                </p:cNvPr>
                <p:cNvPicPr/>
                <p:nvPr/>
              </p:nvPicPr>
              <p:blipFill>
                <a:blip r:embed="rId28"/>
                <a:stretch>
                  <a:fillRect/>
                </a:stretch>
              </p:blipFill>
              <p:spPr>
                <a:xfrm>
                  <a:off x="6665194" y="1313939"/>
                  <a:ext cx="169560" cy="12312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18" name="Ink 17">
                  <a:extLst>
                    <a:ext uri="{FF2B5EF4-FFF2-40B4-BE49-F238E27FC236}">
                      <a16:creationId xmlns:a16="http://schemas.microsoft.com/office/drawing/2014/main" id="{97AFAA12-6BE7-4B68-99C7-3E87B6BB5FCE}"/>
                    </a:ext>
                  </a:extLst>
                </p14:cNvPr>
                <p14:cNvContentPartPr/>
                <p14:nvPr/>
              </p14:nvContentPartPr>
              <p14:xfrm>
                <a:off x="5546314" y="1626779"/>
                <a:ext cx="1476360" cy="78480"/>
              </p14:xfrm>
            </p:contentPart>
          </mc:Choice>
          <mc:Fallback xmlns="">
            <p:pic>
              <p:nvPicPr>
                <p:cNvPr id="18" name="Ink 17">
                  <a:extLst>
                    <a:ext uri="{FF2B5EF4-FFF2-40B4-BE49-F238E27FC236}">
                      <a16:creationId xmlns:a16="http://schemas.microsoft.com/office/drawing/2014/main" id="{97AFAA12-6BE7-4B68-99C7-3E87B6BB5FCE}"/>
                    </a:ext>
                  </a:extLst>
                </p:cNvPr>
                <p:cNvPicPr/>
                <p:nvPr/>
              </p:nvPicPr>
              <p:blipFill>
                <a:blip r:embed="rId30"/>
                <a:stretch>
                  <a:fillRect/>
                </a:stretch>
              </p:blipFill>
              <p:spPr>
                <a:xfrm>
                  <a:off x="5537314" y="1617779"/>
                  <a:ext cx="1494000" cy="96120"/>
                </a:xfrm>
                <a:prstGeom prst="rect">
                  <a:avLst/>
                </a:prstGeom>
              </p:spPr>
            </p:pic>
          </mc:Fallback>
        </mc:AlternateContent>
      </p:grpSp>
      <p:grpSp>
        <p:nvGrpSpPr>
          <p:cNvPr id="34" name="Group 33">
            <a:extLst>
              <a:ext uri="{FF2B5EF4-FFF2-40B4-BE49-F238E27FC236}">
                <a16:creationId xmlns:a16="http://schemas.microsoft.com/office/drawing/2014/main" id="{11DA1E5A-B942-4DEB-BA78-EBE980D030D5}"/>
              </a:ext>
            </a:extLst>
          </p:cNvPr>
          <p:cNvGrpSpPr/>
          <p:nvPr/>
        </p:nvGrpSpPr>
        <p:grpSpPr>
          <a:xfrm>
            <a:off x="5479714" y="1789859"/>
            <a:ext cx="1414080" cy="253440"/>
            <a:chOff x="5479714" y="1789859"/>
            <a:chExt cx="1414080" cy="253440"/>
          </a:xfrm>
        </p:grpSpPr>
        <mc:AlternateContent xmlns:mc="http://schemas.openxmlformats.org/markup-compatibility/2006" xmlns:p14="http://schemas.microsoft.com/office/powerpoint/2010/main">
          <mc:Choice Requires="p14">
            <p:contentPart p14:bwMode="auto" r:id="rId31">
              <p14:nvContentPartPr>
                <p14:cNvPr id="20" name="Ink 19">
                  <a:extLst>
                    <a:ext uri="{FF2B5EF4-FFF2-40B4-BE49-F238E27FC236}">
                      <a16:creationId xmlns:a16="http://schemas.microsoft.com/office/drawing/2014/main" id="{34FD0A77-6FD8-4333-93F8-0BAF34FD640E}"/>
                    </a:ext>
                  </a:extLst>
                </p14:cNvPr>
                <p14:cNvContentPartPr/>
                <p14:nvPr/>
              </p14:nvContentPartPr>
              <p14:xfrm>
                <a:off x="5479714" y="1822979"/>
                <a:ext cx="93960" cy="180720"/>
              </p14:xfrm>
            </p:contentPart>
          </mc:Choice>
          <mc:Fallback xmlns="">
            <p:pic>
              <p:nvPicPr>
                <p:cNvPr id="20" name="Ink 19">
                  <a:extLst>
                    <a:ext uri="{FF2B5EF4-FFF2-40B4-BE49-F238E27FC236}">
                      <a16:creationId xmlns:a16="http://schemas.microsoft.com/office/drawing/2014/main" id="{34FD0A77-6FD8-4333-93F8-0BAF34FD640E}"/>
                    </a:ext>
                  </a:extLst>
                </p:cNvPr>
                <p:cNvPicPr/>
                <p:nvPr/>
              </p:nvPicPr>
              <p:blipFill>
                <a:blip r:embed="rId32"/>
                <a:stretch>
                  <a:fillRect/>
                </a:stretch>
              </p:blipFill>
              <p:spPr>
                <a:xfrm>
                  <a:off x="5470714" y="1813979"/>
                  <a:ext cx="111600" cy="19836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1" name="Ink 20">
                  <a:extLst>
                    <a:ext uri="{FF2B5EF4-FFF2-40B4-BE49-F238E27FC236}">
                      <a16:creationId xmlns:a16="http://schemas.microsoft.com/office/drawing/2014/main" id="{076243F4-7840-478B-8730-A10B53BAFE61}"/>
                    </a:ext>
                  </a:extLst>
                </p14:cNvPr>
                <p14:cNvContentPartPr/>
                <p14:nvPr/>
              </p14:nvContentPartPr>
              <p14:xfrm>
                <a:off x="5556754" y="1905779"/>
                <a:ext cx="114120" cy="72720"/>
              </p14:xfrm>
            </p:contentPart>
          </mc:Choice>
          <mc:Fallback xmlns="">
            <p:pic>
              <p:nvPicPr>
                <p:cNvPr id="21" name="Ink 20">
                  <a:extLst>
                    <a:ext uri="{FF2B5EF4-FFF2-40B4-BE49-F238E27FC236}">
                      <a16:creationId xmlns:a16="http://schemas.microsoft.com/office/drawing/2014/main" id="{076243F4-7840-478B-8730-A10B53BAFE61}"/>
                    </a:ext>
                  </a:extLst>
                </p:cNvPr>
                <p:cNvPicPr/>
                <p:nvPr/>
              </p:nvPicPr>
              <p:blipFill>
                <a:blip r:embed="rId34"/>
                <a:stretch>
                  <a:fillRect/>
                </a:stretch>
              </p:blipFill>
              <p:spPr>
                <a:xfrm>
                  <a:off x="5548114" y="1897139"/>
                  <a:ext cx="131760" cy="9036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2" name="Ink 21">
                  <a:extLst>
                    <a:ext uri="{FF2B5EF4-FFF2-40B4-BE49-F238E27FC236}">
                      <a16:creationId xmlns:a16="http://schemas.microsoft.com/office/drawing/2014/main" id="{609E7723-435E-4645-A3B8-8C88CABD61C3}"/>
                    </a:ext>
                  </a:extLst>
                </p14:cNvPr>
                <p14:cNvContentPartPr/>
                <p14:nvPr/>
              </p14:nvContentPartPr>
              <p14:xfrm>
                <a:off x="5692474" y="1880939"/>
                <a:ext cx="84600" cy="90360"/>
              </p14:xfrm>
            </p:contentPart>
          </mc:Choice>
          <mc:Fallback xmlns="">
            <p:pic>
              <p:nvPicPr>
                <p:cNvPr id="22" name="Ink 21">
                  <a:extLst>
                    <a:ext uri="{FF2B5EF4-FFF2-40B4-BE49-F238E27FC236}">
                      <a16:creationId xmlns:a16="http://schemas.microsoft.com/office/drawing/2014/main" id="{609E7723-435E-4645-A3B8-8C88CABD61C3}"/>
                    </a:ext>
                  </a:extLst>
                </p:cNvPr>
                <p:cNvPicPr/>
                <p:nvPr/>
              </p:nvPicPr>
              <p:blipFill>
                <a:blip r:embed="rId36"/>
                <a:stretch>
                  <a:fillRect/>
                </a:stretch>
              </p:blipFill>
              <p:spPr>
                <a:xfrm>
                  <a:off x="5683834" y="1871939"/>
                  <a:ext cx="102240" cy="10800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23" name="Ink 22">
                  <a:extLst>
                    <a:ext uri="{FF2B5EF4-FFF2-40B4-BE49-F238E27FC236}">
                      <a16:creationId xmlns:a16="http://schemas.microsoft.com/office/drawing/2014/main" id="{C79A8813-7A6A-4474-87FC-187220856C72}"/>
                    </a:ext>
                  </a:extLst>
                </p14:cNvPr>
                <p14:cNvContentPartPr/>
                <p14:nvPr/>
              </p14:nvContentPartPr>
              <p14:xfrm>
                <a:off x="5743594" y="1958339"/>
                <a:ext cx="32760" cy="84960"/>
              </p14:xfrm>
            </p:contentPart>
          </mc:Choice>
          <mc:Fallback xmlns="">
            <p:pic>
              <p:nvPicPr>
                <p:cNvPr id="23" name="Ink 22">
                  <a:extLst>
                    <a:ext uri="{FF2B5EF4-FFF2-40B4-BE49-F238E27FC236}">
                      <a16:creationId xmlns:a16="http://schemas.microsoft.com/office/drawing/2014/main" id="{C79A8813-7A6A-4474-87FC-187220856C72}"/>
                    </a:ext>
                  </a:extLst>
                </p:cNvPr>
                <p:cNvPicPr/>
                <p:nvPr/>
              </p:nvPicPr>
              <p:blipFill>
                <a:blip r:embed="rId38"/>
                <a:stretch>
                  <a:fillRect/>
                </a:stretch>
              </p:blipFill>
              <p:spPr>
                <a:xfrm>
                  <a:off x="5734954" y="1949339"/>
                  <a:ext cx="50400" cy="10260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4" name="Ink 23">
                  <a:extLst>
                    <a:ext uri="{FF2B5EF4-FFF2-40B4-BE49-F238E27FC236}">
                      <a16:creationId xmlns:a16="http://schemas.microsoft.com/office/drawing/2014/main" id="{C7360545-5DF1-4EBE-B929-32A55708BCCD}"/>
                    </a:ext>
                  </a:extLst>
                </p14:cNvPr>
                <p14:cNvContentPartPr/>
                <p14:nvPr/>
              </p14:nvContentPartPr>
              <p14:xfrm>
                <a:off x="5808754" y="1909379"/>
                <a:ext cx="77400" cy="68400"/>
              </p14:xfrm>
            </p:contentPart>
          </mc:Choice>
          <mc:Fallback xmlns="">
            <p:pic>
              <p:nvPicPr>
                <p:cNvPr id="24" name="Ink 23">
                  <a:extLst>
                    <a:ext uri="{FF2B5EF4-FFF2-40B4-BE49-F238E27FC236}">
                      <a16:creationId xmlns:a16="http://schemas.microsoft.com/office/drawing/2014/main" id="{C7360545-5DF1-4EBE-B929-32A55708BCCD}"/>
                    </a:ext>
                  </a:extLst>
                </p:cNvPr>
                <p:cNvPicPr/>
                <p:nvPr/>
              </p:nvPicPr>
              <p:blipFill>
                <a:blip r:embed="rId40"/>
                <a:stretch>
                  <a:fillRect/>
                </a:stretch>
              </p:blipFill>
              <p:spPr>
                <a:xfrm>
                  <a:off x="5800114" y="1900379"/>
                  <a:ext cx="95040" cy="8604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5" name="Ink 24">
                  <a:extLst>
                    <a:ext uri="{FF2B5EF4-FFF2-40B4-BE49-F238E27FC236}">
                      <a16:creationId xmlns:a16="http://schemas.microsoft.com/office/drawing/2014/main" id="{F49347B4-019E-4311-A018-154B24CFDC4D}"/>
                    </a:ext>
                  </a:extLst>
                </p14:cNvPr>
                <p14:cNvContentPartPr/>
                <p14:nvPr/>
              </p14:nvContentPartPr>
              <p14:xfrm>
                <a:off x="5903434" y="1890659"/>
                <a:ext cx="111960" cy="75240"/>
              </p14:xfrm>
            </p:contentPart>
          </mc:Choice>
          <mc:Fallback xmlns="">
            <p:pic>
              <p:nvPicPr>
                <p:cNvPr id="25" name="Ink 24">
                  <a:extLst>
                    <a:ext uri="{FF2B5EF4-FFF2-40B4-BE49-F238E27FC236}">
                      <a16:creationId xmlns:a16="http://schemas.microsoft.com/office/drawing/2014/main" id="{F49347B4-019E-4311-A018-154B24CFDC4D}"/>
                    </a:ext>
                  </a:extLst>
                </p:cNvPr>
                <p:cNvPicPr/>
                <p:nvPr/>
              </p:nvPicPr>
              <p:blipFill>
                <a:blip r:embed="rId42"/>
                <a:stretch>
                  <a:fillRect/>
                </a:stretch>
              </p:blipFill>
              <p:spPr>
                <a:xfrm>
                  <a:off x="5894794" y="1881659"/>
                  <a:ext cx="129600" cy="9288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26" name="Ink 25">
                  <a:extLst>
                    <a:ext uri="{FF2B5EF4-FFF2-40B4-BE49-F238E27FC236}">
                      <a16:creationId xmlns:a16="http://schemas.microsoft.com/office/drawing/2014/main" id="{E6819805-93EA-46B8-B040-64419815FEB5}"/>
                    </a:ext>
                  </a:extLst>
                </p14:cNvPr>
                <p14:cNvContentPartPr/>
                <p14:nvPr/>
              </p14:nvContentPartPr>
              <p14:xfrm>
                <a:off x="6043834" y="1873739"/>
                <a:ext cx="83880" cy="83880"/>
              </p14:xfrm>
            </p:contentPart>
          </mc:Choice>
          <mc:Fallback xmlns="">
            <p:pic>
              <p:nvPicPr>
                <p:cNvPr id="26" name="Ink 25">
                  <a:extLst>
                    <a:ext uri="{FF2B5EF4-FFF2-40B4-BE49-F238E27FC236}">
                      <a16:creationId xmlns:a16="http://schemas.microsoft.com/office/drawing/2014/main" id="{E6819805-93EA-46B8-B040-64419815FEB5}"/>
                    </a:ext>
                  </a:extLst>
                </p:cNvPr>
                <p:cNvPicPr/>
                <p:nvPr/>
              </p:nvPicPr>
              <p:blipFill>
                <a:blip r:embed="rId44"/>
                <a:stretch>
                  <a:fillRect/>
                </a:stretch>
              </p:blipFill>
              <p:spPr>
                <a:xfrm>
                  <a:off x="6035194" y="1865099"/>
                  <a:ext cx="101520" cy="10152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27" name="Ink 26">
                  <a:extLst>
                    <a:ext uri="{FF2B5EF4-FFF2-40B4-BE49-F238E27FC236}">
                      <a16:creationId xmlns:a16="http://schemas.microsoft.com/office/drawing/2014/main" id="{46F4117E-5F4C-4F19-9752-C309754D9AF1}"/>
                    </a:ext>
                  </a:extLst>
                </p14:cNvPr>
                <p14:cNvContentPartPr/>
                <p14:nvPr/>
              </p14:nvContentPartPr>
              <p14:xfrm>
                <a:off x="6231034" y="1850339"/>
                <a:ext cx="88200" cy="90000"/>
              </p14:xfrm>
            </p:contentPart>
          </mc:Choice>
          <mc:Fallback xmlns="">
            <p:pic>
              <p:nvPicPr>
                <p:cNvPr id="27" name="Ink 26">
                  <a:extLst>
                    <a:ext uri="{FF2B5EF4-FFF2-40B4-BE49-F238E27FC236}">
                      <a16:creationId xmlns:a16="http://schemas.microsoft.com/office/drawing/2014/main" id="{46F4117E-5F4C-4F19-9752-C309754D9AF1}"/>
                    </a:ext>
                  </a:extLst>
                </p:cNvPr>
                <p:cNvPicPr/>
                <p:nvPr/>
              </p:nvPicPr>
              <p:blipFill>
                <a:blip r:embed="rId46"/>
                <a:stretch>
                  <a:fillRect/>
                </a:stretch>
              </p:blipFill>
              <p:spPr>
                <a:xfrm>
                  <a:off x="6222034" y="1841699"/>
                  <a:ext cx="105840" cy="10764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28" name="Ink 27">
                  <a:extLst>
                    <a:ext uri="{FF2B5EF4-FFF2-40B4-BE49-F238E27FC236}">
                      <a16:creationId xmlns:a16="http://schemas.microsoft.com/office/drawing/2014/main" id="{3F9FD0F3-657D-4A4B-A9EC-DCE22BF07023}"/>
                    </a:ext>
                  </a:extLst>
                </p14:cNvPr>
                <p14:cNvContentPartPr/>
                <p14:nvPr/>
              </p14:nvContentPartPr>
              <p14:xfrm>
                <a:off x="6208354" y="1864379"/>
                <a:ext cx="124920" cy="65880"/>
              </p14:xfrm>
            </p:contentPart>
          </mc:Choice>
          <mc:Fallback xmlns="">
            <p:pic>
              <p:nvPicPr>
                <p:cNvPr id="28" name="Ink 27">
                  <a:extLst>
                    <a:ext uri="{FF2B5EF4-FFF2-40B4-BE49-F238E27FC236}">
                      <a16:creationId xmlns:a16="http://schemas.microsoft.com/office/drawing/2014/main" id="{3F9FD0F3-657D-4A4B-A9EC-DCE22BF07023}"/>
                    </a:ext>
                  </a:extLst>
                </p:cNvPr>
                <p:cNvPicPr/>
                <p:nvPr/>
              </p:nvPicPr>
              <p:blipFill>
                <a:blip r:embed="rId48"/>
                <a:stretch>
                  <a:fillRect/>
                </a:stretch>
              </p:blipFill>
              <p:spPr>
                <a:xfrm>
                  <a:off x="6199354" y="1855739"/>
                  <a:ext cx="142560" cy="8352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0" name="Ink 29">
                  <a:extLst>
                    <a:ext uri="{FF2B5EF4-FFF2-40B4-BE49-F238E27FC236}">
                      <a16:creationId xmlns:a16="http://schemas.microsoft.com/office/drawing/2014/main" id="{68EF5D24-9079-4575-A70C-D3842923333B}"/>
                    </a:ext>
                  </a:extLst>
                </p14:cNvPr>
                <p14:cNvContentPartPr/>
                <p14:nvPr/>
              </p14:nvContentPartPr>
              <p14:xfrm>
                <a:off x="6397714" y="1860419"/>
                <a:ext cx="120240" cy="64080"/>
              </p14:xfrm>
            </p:contentPart>
          </mc:Choice>
          <mc:Fallback xmlns="">
            <p:pic>
              <p:nvPicPr>
                <p:cNvPr id="30" name="Ink 29">
                  <a:extLst>
                    <a:ext uri="{FF2B5EF4-FFF2-40B4-BE49-F238E27FC236}">
                      <a16:creationId xmlns:a16="http://schemas.microsoft.com/office/drawing/2014/main" id="{68EF5D24-9079-4575-A70C-D3842923333B}"/>
                    </a:ext>
                  </a:extLst>
                </p:cNvPr>
                <p:cNvPicPr/>
                <p:nvPr/>
              </p:nvPicPr>
              <p:blipFill>
                <a:blip r:embed="rId50"/>
                <a:stretch>
                  <a:fillRect/>
                </a:stretch>
              </p:blipFill>
              <p:spPr>
                <a:xfrm>
                  <a:off x="6388714" y="1851419"/>
                  <a:ext cx="137880" cy="8172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31" name="Ink 30">
                  <a:extLst>
                    <a:ext uri="{FF2B5EF4-FFF2-40B4-BE49-F238E27FC236}">
                      <a16:creationId xmlns:a16="http://schemas.microsoft.com/office/drawing/2014/main" id="{6BEC3633-2C98-4E85-814C-118159D29ADA}"/>
                    </a:ext>
                  </a:extLst>
                </p14:cNvPr>
                <p14:cNvContentPartPr/>
                <p14:nvPr/>
              </p14:nvContentPartPr>
              <p14:xfrm>
                <a:off x="6596074" y="1884539"/>
                <a:ext cx="19800" cy="5760"/>
              </p14:xfrm>
            </p:contentPart>
          </mc:Choice>
          <mc:Fallback xmlns="">
            <p:pic>
              <p:nvPicPr>
                <p:cNvPr id="31" name="Ink 30">
                  <a:extLst>
                    <a:ext uri="{FF2B5EF4-FFF2-40B4-BE49-F238E27FC236}">
                      <a16:creationId xmlns:a16="http://schemas.microsoft.com/office/drawing/2014/main" id="{6BEC3633-2C98-4E85-814C-118159D29ADA}"/>
                    </a:ext>
                  </a:extLst>
                </p:cNvPr>
                <p:cNvPicPr/>
                <p:nvPr/>
              </p:nvPicPr>
              <p:blipFill>
                <a:blip r:embed="rId52"/>
                <a:stretch>
                  <a:fillRect/>
                </a:stretch>
              </p:blipFill>
              <p:spPr>
                <a:xfrm>
                  <a:off x="6587074" y="1875539"/>
                  <a:ext cx="37440" cy="2340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2" name="Ink 31">
                  <a:extLst>
                    <a:ext uri="{FF2B5EF4-FFF2-40B4-BE49-F238E27FC236}">
                      <a16:creationId xmlns:a16="http://schemas.microsoft.com/office/drawing/2014/main" id="{49F0D4FC-E56C-47E9-9021-8FC2E857B8E9}"/>
                    </a:ext>
                  </a:extLst>
                </p14:cNvPr>
                <p14:cNvContentPartPr/>
                <p14:nvPr/>
              </p14:nvContentPartPr>
              <p14:xfrm>
                <a:off x="6619474" y="1789859"/>
                <a:ext cx="92880" cy="166320"/>
              </p14:xfrm>
            </p:contentPart>
          </mc:Choice>
          <mc:Fallback xmlns="">
            <p:pic>
              <p:nvPicPr>
                <p:cNvPr id="32" name="Ink 31">
                  <a:extLst>
                    <a:ext uri="{FF2B5EF4-FFF2-40B4-BE49-F238E27FC236}">
                      <a16:creationId xmlns:a16="http://schemas.microsoft.com/office/drawing/2014/main" id="{49F0D4FC-E56C-47E9-9021-8FC2E857B8E9}"/>
                    </a:ext>
                  </a:extLst>
                </p:cNvPr>
                <p:cNvPicPr/>
                <p:nvPr/>
              </p:nvPicPr>
              <p:blipFill>
                <a:blip r:embed="rId54"/>
                <a:stretch>
                  <a:fillRect/>
                </a:stretch>
              </p:blipFill>
              <p:spPr>
                <a:xfrm>
                  <a:off x="6610474" y="1781219"/>
                  <a:ext cx="110520" cy="18396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33" name="Ink 32">
                  <a:extLst>
                    <a:ext uri="{FF2B5EF4-FFF2-40B4-BE49-F238E27FC236}">
                      <a16:creationId xmlns:a16="http://schemas.microsoft.com/office/drawing/2014/main" id="{84E12A9F-9F97-48B2-8A43-F6A2DD7AA191}"/>
                    </a:ext>
                  </a:extLst>
                </p14:cNvPr>
                <p14:cNvContentPartPr/>
                <p14:nvPr/>
              </p14:nvContentPartPr>
              <p14:xfrm>
                <a:off x="6785794" y="1830539"/>
                <a:ext cx="108000" cy="101160"/>
              </p14:xfrm>
            </p:contentPart>
          </mc:Choice>
          <mc:Fallback xmlns="">
            <p:pic>
              <p:nvPicPr>
                <p:cNvPr id="33" name="Ink 32">
                  <a:extLst>
                    <a:ext uri="{FF2B5EF4-FFF2-40B4-BE49-F238E27FC236}">
                      <a16:creationId xmlns:a16="http://schemas.microsoft.com/office/drawing/2014/main" id="{84E12A9F-9F97-48B2-8A43-F6A2DD7AA191}"/>
                    </a:ext>
                  </a:extLst>
                </p:cNvPr>
                <p:cNvPicPr/>
                <p:nvPr/>
              </p:nvPicPr>
              <p:blipFill>
                <a:blip r:embed="rId56"/>
                <a:stretch>
                  <a:fillRect/>
                </a:stretch>
              </p:blipFill>
              <p:spPr>
                <a:xfrm>
                  <a:off x="6777154" y="1821539"/>
                  <a:ext cx="125640" cy="118800"/>
                </a:xfrm>
                <a:prstGeom prst="rect">
                  <a:avLst/>
                </a:prstGeom>
              </p:spPr>
            </p:pic>
          </mc:Fallback>
        </mc:AlternateContent>
      </p:grpSp>
      <p:grpSp>
        <p:nvGrpSpPr>
          <p:cNvPr id="48" name="Group 47">
            <a:extLst>
              <a:ext uri="{FF2B5EF4-FFF2-40B4-BE49-F238E27FC236}">
                <a16:creationId xmlns:a16="http://schemas.microsoft.com/office/drawing/2014/main" id="{52B8BCB1-0040-4325-BB6B-1321D1D0069F}"/>
              </a:ext>
            </a:extLst>
          </p:cNvPr>
          <p:cNvGrpSpPr/>
          <p:nvPr/>
        </p:nvGrpSpPr>
        <p:grpSpPr>
          <a:xfrm>
            <a:off x="5525074" y="2501579"/>
            <a:ext cx="1358280" cy="422640"/>
            <a:chOff x="5525074" y="2501579"/>
            <a:chExt cx="1358280" cy="422640"/>
          </a:xfrm>
        </p:grpSpPr>
        <mc:AlternateContent xmlns:mc="http://schemas.openxmlformats.org/markup-compatibility/2006" xmlns:p14="http://schemas.microsoft.com/office/powerpoint/2010/main">
          <mc:Choice Requires="p14">
            <p:contentPart p14:bwMode="auto" r:id="rId57">
              <p14:nvContentPartPr>
                <p14:cNvPr id="35" name="Ink 34">
                  <a:extLst>
                    <a:ext uri="{FF2B5EF4-FFF2-40B4-BE49-F238E27FC236}">
                      <a16:creationId xmlns:a16="http://schemas.microsoft.com/office/drawing/2014/main" id="{D7267893-BF6E-415C-9AFB-03503F253514}"/>
                    </a:ext>
                  </a:extLst>
                </p14:cNvPr>
                <p14:cNvContentPartPr/>
                <p14:nvPr/>
              </p14:nvContentPartPr>
              <p14:xfrm>
                <a:off x="5525074" y="2564579"/>
                <a:ext cx="86040" cy="143640"/>
              </p14:xfrm>
            </p:contentPart>
          </mc:Choice>
          <mc:Fallback xmlns="">
            <p:pic>
              <p:nvPicPr>
                <p:cNvPr id="35" name="Ink 34">
                  <a:extLst>
                    <a:ext uri="{FF2B5EF4-FFF2-40B4-BE49-F238E27FC236}">
                      <a16:creationId xmlns:a16="http://schemas.microsoft.com/office/drawing/2014/main" id="{D7267893-BF6E-415C-9AFB-03503F253514}"/>
                    </a:ext>
                  </a:extLst>
                </p:cNvPr>
                <p:cNvPicPr/>
                <p:nvPr/>
              </p:nvPicPr>
              <p:blipFill>
                <a:blip r:embed="rId58"/>
                <a:stretch>
                  <a:fillRect/>
                </a:stretch>
              </p:blipFill>
              <p:spPr>
                <a:xfrm>
                  <a:off x="5516434" y="2555939"/>
                  <a:ext cx="103680" cy="16128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36" name="Ink 35">
                  <a:extLst>
                    <a:ext uri="{FF2B5EF4-FFF2-40B4-BE49-F238E27FC236}">
                      <a16:creationId xmlns:a16="http://schemas.microsoft.com/office/drawing/2014/main" id="{F8261A43-5323-4F63-93B5-D7A415C06605}"/>
                    </a:ext>
                  </a:extLst>
                </p14:cNvPr>
                <p14:cNvContentPartPr/>
                <p14:nvPr/>
              </p14:nvContentPartPr>
              <p14:xfrm>
                <a:off x="5633074" y="2607059"/>
                <a:ext cx="110520" cy="101520"/>
              </p14:xfrm>
            </p:contentPart>
          </mc:Choice>
          <mc:Fallback xmlns="">
            <p:pic>
              <p:nvPicPr>
                <p:cNvPr id="36" name="Ink 35">
                  <a:extLst>
                    <a:ext uri="{FF2B5EF4-FFF2-40B4-BE49-F238E27FC236}">
                      <a16:creationId xmlns:a16="http://schemas.microsoft.com/office/drawing/2014/main" id="{F8261A43-5323-4F63-93B5-D7A415C06605}"/>
                    </a:ext>
                  </a:extLst>
                </p:cNvPr>
                <p:cNvPicPr/>
                <p:nvPr/>
              </p:nvPicPr>
              <p:blipFill>
                <a:blip r:embed="rId60"/>
                <a:stretch>
                  <a:fillRect/>
                </a:stretch>
              </p:blipFill>
              <p:spPr>
                <a:xfrm>
                  <a:off x="5624434" y="2598059"/>
                  <a:ext cx="128160" cy="11916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37" name="Ink 36">
                  <a:extLst>
                    <a:ext uri="{FF2B5EF4-FFF2-40B4-BE49-F238E27FC236}">
                      <a16:creationId xmlns:a16="http://schemas.microsoft.com/office/drawing/2014/main" id="{42856F24-01D3-409D-821B-84E21FA08F16}"/>
                    </a:ext>
                  </a:extLst>
                </p14:cNvPr>
                <p14:cNvContentPartPr/>
                <p14:nvPr/>
              </p14:nvContentPartPr>
              <p14:xfrm>
                <a:off x="5646034" y="2501579"/>
                <a:ext cx="141120" cy="297720"/>
              </p14:xfrm>
            </p:contentPart>
          </mc:Choice>
          <mc:Fallback xmlns="">
            <p:pic>
              <p:nvPicPr>
                <p:cNvPr id="37" name="Ink 36">
                  <a:extLst>
                    <a:ext uri="{FF2B5EF4-FFF2-40B4-BE49-F238E27FC236}">
                      <a16:creationId xmlns:a16="http://schemas.microsoft.com/office/drawing/2014/main" id="{42856F24-01D3-409D-821B-84E21FA08F16}"/>
                    </a:ext>
                  </a:extLst>
                </p:cNvPr>
                <p:cNvPicPr/>
                <p:nvPr/>
              </p:nvPicPr>
              <p:blipFill>
                <a:blip r:embed="rId62"/>
                <a:stretch>
                  <a:fillRect/>
                </a:stretch>
              </p:blipFill>
              <p:spPr>
                <a:xfrm>
                  <a:off x="5637034" y="2492939"/>
                  <a:ext cx="158760" cy="31536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38" name="Ink 37">
                  <a:extLst>
                    <a:ext uri="{FF2B5EF4-FFF2-40B4-BE49-F238E27FC236}">
                      <a16:creationId xmlns:a16="http://schemas.microsoft.com/office/drawing/2014/main" id="{A32A63A6-7380-44D0-A825-A63C7A21DBCE}"/>
                    </a:ext>
                  </a:extLst>
                </p14:cNvPr>
                <p14:cNvContentPartPr/>
                <p14:nvPr/>
              </p14:nvContentPartPr>
              <p14:xfrm>
                <a:off x="5826034" y="2622539"/>
                <a:ext cx="99000" cy="101880"/>
              </p14:xfrm>
            </p:contentPart>
          </mc:Choice>
          <mc:Fallback xmlns="">
            <p:pic>
              <p:nvPicPr>
                <p:cNvPr id="38" name="Ink 37">
                  <a:extLst>
                    <a:ext uri="{FF2B5EF4-FFF2-40B4-BE49-F238E27FC236}">
                      <a16:creationId xmlns:a16="http://schemas.microsoft.com/office/drawing/2014/main" id="{A32A63A6-7380-44D0-A825-A63C7A21DBCE}"/>
                    </a:ext>
                  </a:extLst>
                </p:cNvPr>
                <p:cNvPicPr/>
                <p:nvPr/>
              </p:nvPicPr>
              <p:blipFill>
                <a:blip r:embed="rId64"/>
                <a:stretch>
                  <a:fillRect/>
                </a:stretch>
              </p:blipFill>
              <p:spPr>
                <a:xfrm>
                  <a:off x="5817034" y="2613899"/>
                  <a:ext cx="116640" cy="11952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39" name="Ink 38">
                  <a:extLst>
                    <a:ext uri="{FF2B5EF4-FFF2-40B4-BE49-F238E27FC236}">
                      <a16:creationId xmlns:a16="http://schemas.microsoft.com/office/drawing/2014/main" id="{B054CA7C-D35B-41E8-A4DB-45B2C7C240E8}"/>
                    </a:ext>
                  </a:extLst>
                </p14:cNvPr>
                <p14:cNvContentPartPr/>
                <p14:nvPr/>
              </p14:nvContentPartPr>
              <p14:xfrm>
                <a:off x="5949154" y="2603099"/>
                <a:ext cx="111240" cy="106560"/>
              </p14:xfrm>
            </p:contentPart>
          </mc:Choice>
          <mc:Fallback xmlns="">
            <p:pic>
              <p:nvPicPr>
                <p:cNvPr id="39" name="Ink 38">
                  <a:extLst>
                    <a:ext uri="{FF2B5EF4-FFF2-40B4-BE49-F238E27FC236}">
                      <a16:creationId xmlns:a16="http://schemas.microsoft.com/office/drawing/2014/main" id="{B054CA7C-D35B-41E8-A4DB-45B2C7C240E8}"/>
                    </a:ext>
                  </a:extLst>
                </p:cNvPr>
                <p:cNvPicPr/>
                <p:nvPr/>
              </p:nvPicPr>
              <p:blipFill>
                <a:blip r:embed="rId66"/>
                <a:stretch>
                  <a:fillRect/>
                </a:stretch>
              </p:blipFill>
              <p:spPr>
                <a:xfrm>
                  <a:off x="5940154" y="2594459"/>
                  <a:ext cx="128880" cy="12420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40" name="Ink 39">
                  <a:extLst>
                    <a:ext uri="{FF2B5EF4-FFF2-40B4-BE49-F238E27FC236}">
                      <a16:creationId xmlns:a16="http://schemas.microsoft.com/office/drawing/2014/main" id="{3FF10A4C-B2CF-4AF8-9F62-A68B99E00EC3}"/>
                    </a:ext>
                  </a:extLst>
                </p14:cNvPr>
                <p14:cNvContentPartPr/>
                <p14:nvPr/>
              </p14:nvContentPartPr>
              <p14:xfrm>
                <a:off x="6108274" y="2602379"/>
                <a:ext cx="106920" cy="103320"/>
              </p14:xfrm>
            </p:contentPart>
          </mc:Choice>
          <mc:Fallback xmlns="">
            <p:pic>
              <p:nvPicPr>
                <p:cNvPr id="40" name="Ink 39">
                  <a:extLst>
                    <a:ext uri="{FF2B5EF4-FFF2-40B4-BE49-F238E27FC236}">
                      <a16:creationId xmlns:a16="http://schemas.microsoft.com/office/drawing/2014/main" id="{3FF10A4C-B2CF-4AF8-9F62-A68B99E00EC3}"/>
                    </a:ext>
                  </a:extLst>
                </p:cNvPr>
                <p:cNvPicPr/>
                <p:nvPr/>
              </p:nvPicPr>
              <p:blipFill>
                <a:blip r:embed="rId68"/>
                <a:stretch>
                  <a:fillRect/>
                </a:stretch>
              </p:blipFill>
              <p:spPr>
                <a:xfrm>
                  <a:off x="6099274" y="2593739"/>
                  <a:ext cx="124560" cy="12096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41" name="Ink 40">
                  <a:extLst>
                    <a:ext uri="{FF2B5EF4-FFF2-40B4-BE49-F238E27FC236}">
                      <a16:creationId xmlns:a16="http://schemas.microsoft.com/office/drawing/2014/main" id="{3D264C55-126C-4814-8B0D-1EEC5DE10DFE}"/>
                    </a:ext>
                  </a:extLst>
                </p14:cNvPr>
                <p14:cNvContentPartPr/>
                <p14:nvPr/>
              </p14:nvContentPartPr>
              <p14:xfrm>
                <a:off x="6310954" y="2577539"/>
                <a:ext cx="90360" cy="118080"/>
              </p14:xfrm>
            </p:contentPart>
          </mc:Choice>
          <mc:Fallback xmlns="">
            <p:pic>
              <p:nvPicPr>
                <p:cNvPr id="41" name="Ink 40">
                  <a:extLst>
                    <a:ext uri="{FF2B5EF4-FFF2-40B4-BE49-F238E27FC236}">
                      <a16:creationId xmlns:a16="http://schemas.microsoft.com/office/drawing/2014/main" id="{3D264C55-126C-4814-8B0D-1EEC5DE10DFE}"/>
                    </a:ext>
                  </a:extLst>
                </p:cNvPr>
                <p:cNvPicPr/>
                <p:nvPr/>
              </p:nvPicPr>
              <p:blipFill>
                <a:blip r:embed="rId70"/>
                <a:stretch>
                  <a:fillRect/>
                </a:stretch>
              </p:blipFill>
              <p:spPr>
                <a:xfrm>
                  <a:off x="6302314" y="2568899"/>
                  <a:ext cx="108000" cy="13572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42" name="Ink 41">
                  <a:extLst>
                    <a:ext uri="{FF2B5EF4-FFF2-40B4-BE49-F238E27FC236}">
                      <a16:creationId xmlns:a16="http://schemas.microsoft.com/office/drawing/2014/main" id="{B23C52CE-1F06-48F3-9779-C81FF0E285F1}"/>
                    </a:ext>
                  </a:extLst>
                </p14:cNvPr>
                <p14:cNvContentPartPr/>
                <p14:nvPr/>
              </p14:nvContentPartPr>
              <p14:xfrm>
                <a:off x="6254434" y="2605259"/>
                <a:ext cx="173880" cy="47520"/>
              </p14:xfrm>
            </p:contentPart>
          </mc:Choice>
          <mc:Fallback xmlns="">
            <p:pic>
              <p:nvPicPr>
                <p:cNvPr id="42" name="Ink 41">
                  <a:extLst>
                    <a:ext uri="{FF2B5EF4-FFF2-40B4-BE49-F238E27FC236}">
                      <a16:creationId xmlns:a16="http://schemas.microsoft.com/office/drawing/2014/main" id="{B23C52CE-1F06-48F3-9779-C81FF0E285F1}"/>
                    </a:ext>
                  </a:extLst>
                </p:cNvPr>
                <p:cNvPicPr/>
                <p:nvPr/>
              </p:nvPicPr>
              <p:blipFill>
                <a:blip r:embed="rId72"/>
                <a:stretch>
                  <a:fillRect/>
                </a:stretch>
              </p:blipFill>
              <p:spPr>
                <a:xfrm>
                  <a:off x="6245434" y="2596259"/>
                  <a:ext cx="191520" cy="6516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43" name="Ink 42">
                  <a:extLst>
                    <a:ext uri="{FF2B5EF4-FFF2-40B4-BE49-F238E27FC236}">
                      <a16:creationId xmlns:a16="http://schemas.microsoft.com/office/drawing/2014/main" id="{DB22BC64-82BB-4482-BF00-0E6BEAE2528F}"/>
                    </a:ext>
                  </a:extLst>
                </p14:cNvPr>
                <p14:cNvContentPartPr/>
                <p14:nvPr/>
              </p14:nvContentPartPr>
              <p14:xfrm>
                <a:off x="6484834" y="2545499"/>
                <a:ext cx="86040" cy="168480"/>
              </p14:xfrm>
            </p:contentPart>
          </mc:Choice>
          <mc:Fallback xmlns="">
            <p:pic>
              <p:nvPicPr>
                <p:cNvPr id="43" name="Ink 42">
                  <a:extLst>
                    <a:ext uri="{FF2B5EF4-FFF2-40B4-BE49-F238E27FC236}">
                      <a16:creationId xmlns:a16="http://schemas.microsoft.com/office/drawing/2014/main" id="{DB22BC64-82BB-4482-BF00-0E6BEAE2528F}"/>
                    </a:ext>
                  </a:extLst>
                </p:cNvPr>
                <p:cNvPicPr/>
                <p:nvPr/>
              </p:nvPicPr>
              <p:blipFill>
                <a:blip r:embed="rId74"/>
                <a:stretch>
                  <a:fillRect/>
                </a:stretch>
              </p:blipFill>
              <p:spPr>
                <a:xfrm>
                  <a:off x="6476194" y="2536499"/>
                  <a:ext cx="103680" cy="18612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44" name="Ink 43">
                  <a:extLst>
                    <a:ext uri="{FF2B5EF4-FFF2-40B4-BE49-F238E27FC236}">
                      <a16:creationId xmlns:a16="http://schemas.microsoft.com/office/drawing/2014/main" id="{DAFDDE22-328F-421B-A2AB-8206712857D2}"/>
                    </a:ext>
                  </a:extLst>
                </p14:cNvPr>
                <p14:cNvContentPartPr/>
                <p14:nvPr/>
              </p14:nvContentPartPr>
              <p14:xfrm>
                <a:off x="6622354" y="2514539"/>
                <a:ext cx="70200" cy="182160"/>
              </p14:xfrm>
            </p:contentPart>
          </mc:Choice>
          <mc:Fallback xmlns="">
            <p:pic>
              <p:nvPicPr>
                <p:cNvPr id="44" name="Ink 43">
                  <a:extLst>
                    <a:ext uri="{FF2B5EF4-FFF2-40B4-BE49-F238E27FC236}">
                      <a16:creationId xmlns:a16="http://schemas.microsoft.com/office/drawing/2014/main" id="{DAFDDE22-328F-421B-A2AB-8206712857D2}"/>
                    </a:ext>
                  </a:extLst>
                </p:cNvPr>
                <p:cNvPicPr/>
                <p:nvPr/>
              </p:nvPicPr>
              <p:blipFill>
                <a:blip r:embed="rId76"/>
                <a:stretch>
                  <a:fillRect/>
                </a:stretch>
              </p:blipFill>
              <p:spPr>
                <a:xfrm>
                  <a:off x="6613714" y="2505539"/>
                  <a:ext cx="87840" cy="19980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45" name="Ink 44">
                  <a:extLst>
                    <a:ext uri="{FF2B5EF4-FFF2-40B4-BE49-F238E27FC236}">
                      <a16:creationId xmlns:a16="http://schemas.microsoft.com/office/drawing/2014/main" id="{ADE457D4-9225-4EE9-B11A-FA9236D20697}"/>
                    </a:ext>
                  </a:extLst>
                </p14:cNvPr>
                <p14:cNvContentPartPr/>
                <p14:nvPr/>
              </p14:nvContentPartPr>
              <p14:xfrm>
                <a:off x="6731074" y="2604179"/>
                <a:ext cx="93960" cy="117360"/>
              </p14:xfrm>
            </p:contentPart>
          </mc:Choice>
          <mc:Fallback xmlns="">
            <p:pic>
              <p:nvPicPr>
                <p:cNvPr id="45" name="Ink 44">
                  <a:extLst>
                    <a:ext uri="{FF2B5EF4-FFF2-40B4-BE49-F238E27FC236}">
                      <a16:creationId xmlns:a16="http://schemas.microsoft.com/office/drawing/2014/main" id="{ADE457D4-9225-4EE9-B11A-FA9236D20697}"/>
                    </a:ext>
                  </a:extLst>
                </p:cNvPr>
                <p:cNvPicPr/>
                <p:nvPr/>
              </p:nvPicPr>
              <p:blipFill>
                <a:blip r:embed="rId78"/>
                <a:stretch>
                  <a:fillRect/>
                </a:stretch>
              </p:blipFill>
              <p:spPr>
                <a:xfrm>
                  <a:off x="6722074" y="2595539"/>
                  <a:ext cx="111600" cy="13500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46" name="Ink 45">
                  <a:extLst>
                    <a:ext uri="{FF2B5EF4-FFF2-40B4-BE49-F238E27FC236}">
                      <a16:creationId xmlns:a16="http://schemas.microsoft.com/office/drawing/2014/main" id="{E5038399-1CBB-4EDD-A370-9B4F65AF967F}"/>
                    </a:ext>
                  </a:extLst>
                </p14:cNvPr>
                <p14:cNvContentPartPr/>
                <p14:nvPr/>
              </p14:nvContentPartPr>
              <p14:xfrm>
                <a:off x="6720274" y="2509859"/>
                <a:ext cx="137160" cy="70560"/>
              </p14:xfrm>
            </p:contentPart>
          </mc:Choice>
          <mc:Fallback xmlns="">
            <p:pic>
              <p:nvPicPr>
                <p:cNvPr id="46" name="Ink 45">
                  <a:extLst>
                    <a:ext uri="{FF2B5EF4-FFF2-40B4-BE49-F238E27FC236}">
                      <a16:creationId xmlns:a16="http://schemas.microsoft.com/office/drawing/2014/main" id="{E5038399-1CBB-4EDD-A370-9B4F65AF967F}"/>
                    </a:ext>
                  </a:extLst>
                </p:cNvPr>
                <p:cNvPicPr/>
                <p:nvPr/>
              </p:nvPicPr>
              <p:blipFill>
                <a:blip r:embed="rId80"/>
                <a:stretch>
                  <a:fillRect/>
                </a:stretch>
              </p:blipFill>
              <p:spPr>
                <a:xfrm>
                  <a:off x="6711274" y="2500859"/>
                  <a:ext cx="154800" cy="8820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47" name="Ink 46">
                  <a:extLst>
                    <a:ext uri="{FF2B5EF4-FFF2-40B4-BE49-F238E27FC236}">
                      <a16:creationId xmlns:a16="http://schemas.microsoft.com/office/drawing/2014/main" id="{3E72D5A2-22EE-4481-A7FC-B42F608AE086}"/>
                    </a:ext>
                  </a:extLst>
                </p14:cNvPr>
                <p14:cNvContentPartPr/>
                <p14:nvPr/>
              </p14:nvContentPartPr>
              <p14:xfrm>
                <a:off x="5611474" y="2829539"/>
                <a:ext cx="1271880" cy="94680"/>
              </p14:xfrm>
            </p:contentPart>
          </mc:Choice>
          <mc:Fallback xmlns="">
            <p:pic>
              <p:nvPicPr>
                <p:cNvPr id="47" name="Ink 46">
                  <a:extLst>
                    <a:ext uri="{FF2B5EF4-FFF2-40B4-BE49-F238E27FC236}">
                      <a16:creationId xmlns:a16="http://schemas.microsoft.com/office/drawing/2014/main" id="{3E72D5A2-22EE-4481-A7FC-B42F608AE086}"/>
                    </a:ext>
                  </a:extLst>
                </p:cNvPr>
                <p:cNvPicPr/>
                <p:nvPr/>
              </p:nvPicPr>
              <p:blipFill>
                <a:blip r:embed="rId82"/>
                <a:stretch>
                  <a:fillRect/>
                </a:stretch>
              </p:blipFill>
              <p:spPr>
                <a:xfrm>
                  <a:off x="5602474" y="2820539"/>
                  <a:ext cx="1289520" cy="112320"/>
                </a:xfrm>
                <a:prstGeom prst="rect">
                  <a:avLst/>
                </a:prstGeom>
              </p:spPr>
            </p:pic>
          </mc:Fallback>
        </mc:AlternateContent>
      </p:grpSp>
      <p:grpSp>
        <p:nvGrpSpPr>
          <p:cNvPr id="57" name="Group 56">
            <a:extLst>
              <a:ext uri="{FF2B5EF4-FFF2-40B4-BE49-F238E27FC236}">
                <a16:creationId xmlns:a16="http://schemas.microsoft.com/office/drawing/2014/main" id="{2C75BBCE-F25F-49D5-8FB2-24F564269B77}"/>
              </a:ext>
            </a:extLst>
          </p:cNvPr>
          <p:cNvGrpSpPr/>
          <p:nvPr/>
        </p:nvGrpSpPr>
        <p:grpSpPr>
          <a:xfrm>
            <a:off x="5642434" y="3052739"/>
            <a:ext cx="967680" cy="191160"/>
            <a:chOff x="5642434" y="3052739"/>
            <a:chExt cx="967680" cy="191160"/>
          </a:xfrm>
        </p:grpSpPr>
        <mc:AlternateContent xmlns:mc="http://schemas.openxmlformats.org/markup-compatibility/2006" xmlns:p14="http://schemas.microsoft.com/office/powerpoint/2010/main">
          <mc:Choice Requires="p14">
            <p:contentPart p14:bwMode="auto" r:id="rId83">
              <p14:nvContentPartPr>
                <p14:cNvPr id="49" name="Ink 48">
                  <a:extLst>
                    <a:ext uri="{FF2B5EF4-FFF2-40B4-BE49-F238E27FC236}">
                      <a16:creationId xmlns:a16="http://schemas.microsoft.com/office/drawing/2014/main" id="{8FF37FBF-19BC-4FF8-813F-8CE11591CB79}"/>
                    </a:ext>
                  </a:extLst>
                </p14:cNvPr>
                <p14:cNvContentPartPr/>
                <p14:nvPr/>
              </p14:nvContentPartPr>
              <p14:xfrm>
                <a:off x="5642434" y="3055619"/>
                <a:ext cx="132120" cy="144000"/>
              </p14:xfrm>
            </p:contentPart>
          </mc:Choice>
          <mc:Fallback xmlns="">
            <p:pic>
              <p:nvPicPr>
                <p:cNvPr id="49" name="Ink 48">
                  <a:extLst>
                    <a:ext uri="{FF2B5EF4-FFF2-40B4-BE49-F238E27FC236}">
                      <a16:creationId xmlns:a16="http://schemas.microsoft.com/office/drawing/2014/main" id="{8FF37FBF-19BC-4FF8-813F-8CE11591CB79}"/>
                    </a:ext>
                  </a:extLst>
                </p:cNvPr>
                <p:cNvPicPr/>
                <p:nvPr/>
              </p:nvPicPr>
              <p:blipFill>
                <a:blip r:embed="rId84"/>
                <a:stretch>
                  <a:fillRect/>
                </a:stretch>
              </p:blipFill>
              <p:spPr>
                <a:xfrm>
                  <a:off x="5633794" y="3046979"/>
                  <a:ext cx="149760" cy="16164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50" name="Ink 49">
                  <a:extLst>
                    <a:ext uri="{FF2B5EF4-FFF2-40B4-BE49-F238E27FC236}">
                      <a16:creationId xmlns:a16="http://schemas.microsoft.com/office/drawing/2014/main" id="{E2114E0A-860A-46B5-B684-191C1A150EDB}"/>
                    </a:ext>
                  </a:extLst>
                </p14:cNvPr>
                <p14:cNvContentPartPr/>
                <p14:nvPr/>
              </p14:nvContentPartPr>
              <p14:xfrm>
                <a:off x="5788954" y="3087659"/>
                <a:ext cx="154080" cy="97200"/>
              </p14:xfrm>
            </p:contentPart>
          </mc:Choice>
          <mc:Fallback xmlns="">
            <p:pic>
              <p:nvPicPr>
                <p:cNvPr id="50" name="Ink 49">
                  <a:extLst>
                    <a:ext uri="{FF2B5EF4-FFF2-40B4-BE49-F238E27FC236}">
                      <a16:creationId xmlns:a16="http://schemas.microsoft.com/office/drawing/2014/main" id="{E2114E0A-860A-46B5-B684-191C1A150EDB}"/>
                    </a:ext>
                  </a:extLst>
                </p:cNvPr>
                <p:cNvPicPr/>
                <p:nvPr/>
              </p:nvPicPr>
              <p:blipFill>
                <a:blip r:embed="rId86"/>
                <a:stretch>
                  <a:fillRect/>
                </a:stretch>
              </p:blipFill>
              <p:spPr>
                <a:xfrm>
                  <a:off x="5780314" y="3078659"/>
                  <a:ext cx="171720" cy="11484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51" name="Ink 50">
                  <a:extLst>
                    <a:ext uri="{FF2B5EF4-FFF2-40B4-BE49-F238E27FC236}">
                      <a16:creationId xmlns:a16="http://schemas.microsoft.com/office/drawing/2014/main" id="{B3571F38-D99E-4A5F-899F-2B47A8A1120A}"/>
                    </a:ext>
                  </a:extLst>
                </p14:cNvPr>
                <p14:cNvContentPartPr/>
                <p14:nvPr/>
              </p14:nvContentPartPr>
              <p14:xfrm>
                <a:off x="5842954" y="3052739"/>
                <a:ext cx="26280" cy="158760"/>
              </p14:xfrm>
            </p:contentPart>
          </mc:Choice>
          <mc:Fallback xmlns="">
            <p:pic>
              <p:nvPicPr>
                <p:cNvPr id="51" name="Ink 50">
                  <a:extLst>
                    <a:ext uri="{FF2B5EF4-FFF2-40B4-BE49-F238E27FC236}">
                      <a16:creationId xmlns:a16="http://schemas.microsoft.com/office/drawing/2014/main" id="{B3571F38-D99E-4A5F-899F-2B47A8A1120A}"/>
                    </a:ext>
                  </a:extLst>
                </p:cNvPr>
                <p:cNvPicPr/>
                <p:nvPr/>
              </p:nvPicPr>
              <p:blipFill>
                <a:blip r:embed="rId88"/>
                <a:stretch>
                  <a:fillRect/>
                </a:stretch>
              </p:blipFill>
              <p:spPr>
                <a:xfrm>
                  <a:off x="5833954" y="3043739"/>
                  <a:ext cx="43920" cy="17640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52" name="Ink 51">
                  <a:extLst>
                    <a:ext uri="{FF2B5EF4-FFF2-40B4-BE49-F238E27FC236}">
                      <a16:creationId xmlns:a16="http://schemas.microsoft.com/office/drawing/2014/main" id="{AE103754-F9D3-4925-BDF6-B89AF2804747}"/>
                    </a:ext>
                  </a:extLst>
                </p14:cNvPr>
                <p14:cNvContentPartPr/>
                <p14:nvPr/>
              </p14:nvContentPartPr>
              <p14:xfrm>
                <a:off x="5953114" y="3089459"/>
                <a:ext cx="121320" cy="100440"/>
              </p14:xfrm>
            </p:contentPart>
          </mc:Choice>
          <mc:Fallback xmlns="">
            <p:pic>
              <p:nvPicPr>
                <p:cNvPr id="52" name="Ink 51">
                  <a:extLst>
                    <a:ext uri="{FF2B5EF4-FFF2-40B4-BE49-F238E27FC236}">
                      <a16:creationId xmlns:a16="http://schemas.microsoft.com/office/drawing/2014/main" id="{AE103754-F9D3-4925-BDF6-B89AF2804747}"/>
                    </a:ext>
                  </a:extLst>
                </p:cNvPr>
                <p:cNvPicPr/>
                <p:nvPr/>
              </p:nvPicPr>
              <p:blipFill>
                <a:blip r:embed="rId90"/>
                <a:stretch>
                  <a:fillRect/>
                </a:stretch>
              </p:blipFill>
              <p:spPr>
                <a:xfrm>
                  <a:off x="5944474" y="3080819"/>
                  <a:ext cx="138960" cy="11808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53" name="Ink 52">
                  <a:extLst>
                    <a:ext uri="{FF2B5EF4-FFF2-40B4-BE49-F238E27FC236}">
                      <a16:creationId xmlns:a16="http://schemas.microsoft.com/office/drawing/2014/main" id="{8695C457-AD25-4DCB-AB43-36151DDDB410}"/>
                    </a:ext>
                  </a:extLst>
                </p14:cNvPr>
                <p14:cNvContentPartPr/>
                <p14:nvPr/>
              </p14:nvContentPartPr>
              <p14:xfrm>
                <a:off x="6095314" y="3171179"/>
                <a:ext cx="24120" cy="72720"/>
              </p14:xfrm>
            </p:contentPart>
          </mc:Choice>
          <mc:Fallback xmlns="">
            <p:pic>
              <p:nvPicPr>
                <p:cNvPr id="53" name="Ink 52">
                  <a:extLst>
                    <a:ext uri="{FF2B5EF4-FFF2-40B4-BE49-F238E27FC236}">
                      <a16:creationId xmlns:a16="http://schemas.microsoft.com/office/drawing/2014/main" id="{8695C457-AD25-4DCB-AB43-36151DDDB410}"/>
                    </a:ext>
                  </a:extLst>
                </p:cNvPr>
                <p:cNvPicPr/>
                <p:nvPr/>
              </p:nvPicPr>
              <p:blipFill>
                <a:blip r:embed="rId92"/>
                <a:stretch>
                  <a:fillRect/>
                </a:stretch>
              </p:blipFill>
              <p:spPr>
                <a:xfrm>
                  <a:off x="6086314" y="3162539"/>
                  <a:ext cx="41760" cy="9036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54" name="Ink 53">
                  <a:extLst>
                    <a:ext uri="{FF2B5EF4-FFF2-40B4-BE49-F238E27FC236}">
                      <a16:creationId xmlns:a16="http://schemas.microsoft.com/office/drawing/2014/main" id="{62D00D7E-7249-4146-8314-DC2815B948F8}"/>
                    </a:ext>
                  </a:extLst>
                </p14:cNvPr>
                <p14:cNvContentPartPr/>
                <p14:nvPr/>
              </p14:nvContentPartPr>
              <p14:xfrm>
                <a:off x="6151114" y="3102059"/>
                <a:ext cx="109800" cy="100800"/>
              </p14:xfrm>
            </p:contentPart>
          </mc:Choice>
          <mc:Fallback xmlns="">
            <p:pic>
              <p:nvPicPr>
                <p:cNvPr id="54" name="Ink 53">
                  <a:extLst>
                    <a:ext uri="{FF2B5EF4-FFF2-40B4-BE49-F238E27FC236}">
                      <a16:creationId xmlns:a16="http://schemas.microsoft.com/office/drawing/2014/main" id="{62D00D7E-7249-4146-8314-DC2815B948F8}"/>
                    </a:ext>
                  </a:extLst>
                </p:cNvPr>
                <p:cNvPicPr/>
                <p:nvPr/>
              </p:nvPicPr>
              <p:blipFill>
                <a:blip r:embed="rId94"/>
                <a:stretch>
                  <a:fillRect/>
                </a:stretch>
              </p:blipFill>
              <p:spPr>
                <a:xfrm>
                  <a:off x="6142114" y="3093419"/>
                  <a:ext cx="127440" cy="11844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55" name="Ink 54">
                  <a:extLst>
                    <a:ext uri="{FF2B5EF4-FFF2-40B4-BE49-F238E27FC236}">
                      <a16:creationId xmlns:a16="http://schemas.microsoft.com/office/drawing/2014/main" id="{6B9AE41F-F3CB-4FAB-AF14-116D1DEDBB16}"/>
                    </a:ext>
                  </a:extLst>
                </p14:cNvPr>
                <p14:cNvContentPartPr/>
                <p14:nvPr/>
              </p14:nvContentPartPr>
              <p14:xfrm>
                <a:off x="6289714" y="3090899"/>
                <a:ext cx="114480" cy="103680"/>
              </p14:xfrm>
            </p:contentPart>
          </mc:Choice>
          <mc:Fallback xmlns="">
            <p:pic>
              <p:nvPicPr>
                <p:cNvPr id="55" name="Ink 54">
                  <a:extLst>
                    <a:ext uri="{FF2B5EF4-FFF2-40B4-BE49-F238E27FC236}">
                      <a16:creationId xmlns:a16="http://schemas.microsoft.com/office/drawing/2014/main" id="{6B9AE41F-F3CB-4FAB-AF14-116D1DEDBB16}"/>
                    </a:ext>
                  </a:extLst>
                </p:cNvPr>
                <p:cNvPicPr/>
                <p:nvPr/>
              </p:nvPicPr>
              <p:blipFill>
                <a:blip r:embed="rId96"/>
                <a:stretch>
                  <a:fillRect/>
                </a:stretch>
              </p:blipFill>
              <p:spPr>
                <a:xfrm>
                  <a:off x="6281074" y="3082259"/>
                  <a:ext cx="132120" cy="12132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56" name="Ink 55">
                  <a:extLst>
                    <a:ext uri="{FF2B5EF4-FFF2-40B4-BE49-F238E27FC236}">
                      <a16:creationId xmlns:a16="http://schemas.microsoft.com/office/drawing/2014/main" id="{5FE22DFB-BF49-4E42-9EC9-2D4C6148BA8F}"/>
                    </a:ext>
                  </a:extLst>
                </p14:cNvPr>
                <p14:cNvContentPartPr/>
                <p14:nvPr/>
              </p14:nvContentPartPr>
              <p14:xfrm>
                <a:off x="6432634" y="3094859"/>
                <a:ext cx="177480" cy="81720"/>
              </p14:xfrm>
            </p:contentPart>
          </mc:Choice>
          <mc:Fallback xmlns="">
            <p:pic>
              <p:nvPicPr>
                <p:cNvPr id="56" name="Ink 55">
                  <a:extLst>
                    <a:ext uri="{FF2B5EF4-FFF2-40B4-BE49-F238E27FC236}">
                      <a16:creationId xmlns:a16="http://schemas.microsoft.com/office/drawing/2014/main" id="{5FE22DFB-BF49-4E42-9EC9-2D4C6148BA8F}"/>
                    </a:ext>
                  </a:extLst>
                </p:cNvPr>
                <p:cNvPicPr/>
                <p:nvPr/>
              </p:nvPicPr>
              <p:blipFill>
                <a:blip r:embed="rId98"/>
                <a:stretch>
                  <a:fillRect/>
                </a:stretch>
              </p:blipFill>
              <p:spPr>
                <a:xfrm>
                  <a:off x="6423994" y="3085859"/>
                  <a:ext cx="195120" cy="99360"/>
                </a:xfrm>
                <a:prstGeom prst="rect">
                  <a:avLst/>
                </a:prstGeom>
              </p:spPr>
            </p:pic>
          </mc:Fallback>
        </mc:AlternateContent>
      </p:grpSp>
      <p:grpSp>
        <p:nvGrpSpPr>
          <p:cNvPr id="60" name="Group 59">
            <a:extLst>
              <a:ext uri="{FF2B5EF4-FFF2-40B4-BE49-F238E27FC236}">
                <a16:creationId xmlns:a16="http://schemas.microsoft.com/office/drawing/2014/main" id="{3BDC9E2A-2441-4DAF-8789-FDE8029B029A}"/>
              </a:ext>
            </a:extLst>
          </p:cNvPr>
          <p:cNvGrpSpPr/>
          <p:nvPr/>
        </p:nvGrpSpPr>
        <p:grpSpPr>
          <a:xfrm>
            <a:off x="5486914" y="3798659"/>
            <a:ext cx="173520" cy="106200"/>
            <a:chOff x="5486914" y="3798659"/>
            <a:chExt cx="173520" cy="106200"/>
          </a:xfrm>
        </p:grpSpPr>
        <mc:AlternateContent xmlns:mc="http://schemas.openxmlformats.org/markup-compatibility/2006" xmlns:p14="http://schemas.microsoft.com/office/powerpoint/2010/main">
          <mc:Choice Requires="p14">
            <p:contentPart p14:bwMode="auto" r:id="rId99">
              <p14:nvContentPartPr>
                <p14:cNvPr id="58" name="Ink 57">
                  <a:extLst>
                    <a:ext uri="{FF2B5EF4-FFF2-40B4-BE49-F238E27FC236}">
                      <a16:creationId xmlns:a16="http://schemas.microsoft.com/office/drawing/2014/main" id="{69AD8EF8-780A-4F00-A35A-6521E862223A}"/>
                    </a:ext>
                  </a:extLst>
                </p14:cNvPr>
                <p14:cNvContentPartPr/>
                <p14:nvPr/>
              </p14:nvContentPartPr>
              <p14:xfrm>
                <a:off x="5499514" y="3798659"/>
                <a:ext cx="160920" cy="17640"/>
              </p14:xfrm>
            </p:contentPart>
          </mc:Choice>
          <mc:Fallback xmlns="">
            <p:pic>
              <p:nvPicPr>
                <p:cNvPr id="58" name="Ink 57">
                  <a:extLst>
                    <a:ext uri="{FF2B5EF4-FFF2-40B4-BE49-F238E27FC236}">
                      <a16:creationId xmlns:a16="http://schemas.microsoft.com/office/drawing/2014/main" id="{69AD8EF8-780A-4F00-A35A-6521E862223A}"/>
                    </a:ext>
                  </a:extLst>
                </p:cNvPr>
                <p:cNvPicPr/>
                <p:nvPr/>
              </p:nvPicPr>
              <p:blipFill>
                <a:blip r:embed="rId100"/>
                <a:stretch>
                  <a:fillRect/>
                </a:stretch>
              </p:blipFill>
              <p:spPr>
                <a:xfrm>
                  <a:off x="5490514" y="3789659"/>
                  <a:ext cx="178560" cy="35280"/>
                </a:xfrm>
                <a:prstGeom prst="rect">
                  <a:avLst/>
                </a:prstGeom>
              </p:spPr>
            </p:pic>
          </mc:Fallback>
        </mc:AlternateContent>
        <mc:AlternateContent xmlns:mc="http://schemas.openxmlformats.org/markup-compatibility/2006" xmlns:p14="http://schemas.microsoft.com/office/powerpoint/2010/main">
          <mc:Choice Requires="p14">
            <p:contentPart p14:bwMode="auto" r:id="rId101">
              <p14:nvContentPartPr>
                <p14:cNvPr id="59" name="Ink 58">
                  <a:extLst>
                    <a:ext uri="{FF2B5EF4-FFF2-40B4-BE49-F238E27FC236}">
                      <a16:creationId xmlns:a16="http://schemas.microsoft.com/office/drawing/2014/main" id="{A5DCCE8E-E972-4D1B-A7BA-0E45BBF8A661}"/>
                    </a:ext>
                  </a:extLst>
                </p14:cNvPr>
                <p14:cNvContentPartPr/>
                <p14:nvPr/>
              </p14:nvContentPartPr>
              <p14:xfrm>
                <a:off x="5486914" y="3895139"/>
                <a:ext cx="159480" cy="9720"/>
              </p14:xfrm>
            </p:contentPart>
          </mc:Choice>
          <mc:Fallback xmlns="">
            <p:pic>
              <p:nvPicPr>
                <p:cNvPr id="59" name="Ink 58">
                  <a:extLst>
                    <a:ext uri="{FF2B5EF4-FFF2-40B4-BE49-F238E27FC236}">
                      <a16:creationId xmlns:a16="http://schemas.microsoft.com/office/drawing/2014/main" id="{A5DCCE8E-E972-4D1B-A7BA-0E45BBF8A661}"/>
                    </a:ext>
                  </a:extLst>
                </p:cNvPr>
                <p:cNvPicPr/>
                <p:nvPr/>
              </p:nvPicPr>
              <p:blipFill>
                <a:blip r:embed="rId102"/>
                <a:stretch>
                  <a:fillRect/>
                </a:stretch>
              </p:blipFill>
              <p:spPr>
                <a:xfrm>
                  <a:off x="5478274" y="3886139"/>
                  <a:ext cx="177120" cy="27360"/>
                </a:xfrm>
                <a:prstGeom prst="rect">
                  <a:avLst/>
                </a:prstGeom>
              </p:spPr>
            </p:pic>
          </mc:Fallback>
        </mc:AlternateContent>
      </p:grpSp>
      <p:grpSp>
        <p:nvGrpSpPr>
          <p:cNvPr id="72" name="Group 71">
            <a:extLst>
              <a:ext uri="{FF2B5EF4-FFF2-40B4-BE49-F238E27FC236}">
                <a16:creationId xmlns:a16="http://schemas.microsoft.com/office/drawing/2014/main" id="{F8D77D8D-C2C2-455C-9A1D-C78348CF45D8}"/>
              </a:ext>
            </a:extLst>
          </p:cNvPr>
          <p:cNvGrpSpPr/>
          <p:nvPr/>
        </p:nvGrpSpPr>
        <p:grpSpPr>
          <a:xfrm>
            <a:off x="5851594" y="3684539"/>
            <a:ext cx="685440" cy="203040"/>
            <a:chOff x="5851594" y="3684539"/>
            <a:chExt cx="685440" cy="203040"/>
          </a:xfrm>
        </p:grpSpPr>
        <mc:AlternateContent xmlns:mc="http://schemas.openxmlformats.org/markup-compatibility/2006" xmlns:p14="http://schemas.microsoft.com/office/powerpoint/2010/main">
          <mc:Choice Requires="p14">
            <p:contentPart p14:bwMode="auto" r:id="rId103">
              <p14:nvContentPartPr>
                <p14:cNvPr id="61" name="Ink 60">
                  <a:extLst>
                    <a:ext uri="{FF2B5EF4-FFF2-40B4-BE49-F238E27FC236}">
                      <a16:creationId xmlns:a16="http://schemas.microsoft.com/office/drawing/2014/main" id="{9637B56E-BA16-44F2-9427-1A7852988D8A}"/>
                    </a:ext>
                  </a:extLst>
                </p14:cNvPr>
                <p14:cNvContentPartPr/>
                <p14:nvPr/>
              </p14:nvContentPartPr>
              <p14:xfrm>
                <a:off x="5851594" y="3688859"/>
                <a:ext cx="109800" cy="198720"/>
              </p14:xfrm>
            </p:contentPart>
          </mc:Choice>
          <mc:Fallback xmlns="">
            <p:pic>
              <p:nvPicPr>
                <p:cNvPr id="61" name="Ink 60">
                  <a:extLst>
                    <a:ext uri="{FF2B5EF4-FFF2-40B4-BE49-F238E27FC236}">
                      <a16:creationId xmlns:a16="http://schemas.microsoft.com/office/drawing/2014/main" id="{9637B56E-BA16-44F2-9427-1A7852988D8A}"/>
                    </a:ext>
                  </a:extLst>
                </p:cNvPr>
                <p:cNvPicPr/>
                <p:nvPr/>
              </p:nvPicPr>
              <p:blipFill>
                <a:blip r:embed="rId104"/>
                <a:stretch>
                  <a:fillRect/>
                </a:stretch>
              </p:blipFill>
              <p:spPr>
                <a:xfrm>
                  <a:off x="5842954" y="3679859"/>
                  <a:ext cx="127440" cy="21636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62" name="Ink 61">
                  <a:extLst>
                    <a:ext uri="{FF2B5EF4-FFF2-40B4-BE49-F238E27FC236}">
                      <a16:creationId xmlns:a16="http://schemas.microsoft.com/office/drawing/2014/main" id="{32D3BE63-929E-4753-85A4-AB2E00DB552D}"/>
                    </a:ext>
                  </a:extLst>
                </p14:cNvPr>
                <p14:cNvContentPartPr/>
                <p14:nvPr/>
              </p14:nvContentPartPr>
              <p14:xfrm>
                <a:off x="5973634" y="3684539"/>
                <a:ext cx="117000" cy="200160"/>
              </p14:xfrm>
            </p:contentPart>
          </mc:Choice>
          <mc:Fallback xmlns="">
            <p:pic>
              <p:nvPicPr>
                <p:cNvPr id="62" name="Ink 61">
                  <a:extLst>
                    <a:ext uri="{FF2B5EF4-FFF2-40B4-BE49-F238E27FC236}">
                      <a16:creationId xmlns:a16="http://schemas.microsoft.com/office/drawing/2014/main" id="{32D3BE63-929E-4753-85A4-AB2E00DB552D}"/>
                    </a:ext>
                  </a:extLst>
                </p:cNvPr>
                <p:cNvPicPr/>
                <p:nvPr/>
              </p:nvPicPr>
              <p:blipFill>
                <a:blip r:embed="rId106"/>
                <a:stretch>
                  <a:fillRect/>
                </a:stretch>
              </p:blipFill>
              <p:spPr>
                <a:xfrm>
                  <a:off x="5964994" y="3675899"/>
                  <a:ext cx="134640" cy="21780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63" name="Ink 62">
                  <a:extLst>
                    <a:ext uri="{FF2B5EF4-FFF2-40B4-BE49-F238E27FC236}">
                      <a16:creationId xmlns:a16="http://schemas.microsoft.com/office/drawing/2014/main" id="{8C2174A4-D2BB-41AF-BF1F-B0D4F5466F3B}"/>
                    </a:ext>
                  </a:extLst>
                </p14:cNvPr>
                <p14:cNvContentPartPr/>
                <p14:nvPr/>
              </p14:nvContentPartPr>
              <p14:xfrm>
                <a:off x="6160474" y="3789299"/>
                <a:ext cx="19800" cy="5400"/>
              </p14:xfrm>
            </p:contentPart>
          </mc:Choice>
          <mc:Fallback xmlns="">
            <p:pic>
              <p:nvPicPr>
                <p:cNvPr id="63" name="Ink 62">
                  <a:extLst>
                    <a:ext uri="{FF2B5EF4-FFF2-40B4-BE49-F238E27FC236}">
                      <a16:creationId xmlns:a16="http://schemas.microsoft.com/office/drawing/2014/main" id="{8C2174A4-D2BB-41AF-BF1F-B0D4F5466F3B}"/>
                    </a:ext>
                  </a:extLst>
                </p:cNvPr>
                <p:cNvPicPr/>
                <p:nvPr/>
              </p:nvPicPr>
              <p:blipFill>
                <a:blip r:embed="rId108"/>
                <a:stretch>
                  <a:fillRect/>
                </a:stretch>
              </p:blipFill>
              <p:spPr>
                <a:xfrm>
                  <a:off x="6151834" y="3780659"/>
                  <a:ext cx="37440" cy="2304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64" name="Ink 63">
                  <a:extLst>
                    <a:ext uri="{FF2B5EF4-FFF2-40B4-BE49-F238E27FC236}">
                      <a16:creationId xmlns:a16="http://schemas.microsoft.com/office/drawing/2014/main" id="{AF254041-51D5-4A3B-909A-3AA139D6BDD7}"/>
                    </a:ext>
                  </a:extLst>
                </p14:cNvPr>
                <p14:cNvContentPartPr/>
                <p14:nvPr/>
              </p14:nvContentPartPr>
              <p14:xfrm>
                <a:off x="6219154" y="3723419"/>
                <a:ext cx="135720" cy="96120"/>
              </p14:xfrm>
            </p:contentPart>
          </mc:Choice>
          <mc:Fallback xmlns="">
            <p:pic>
              <p:nvPicPr>
                <p:cNvPr id="64" name="Ink 63">
                  <a:extLst>
                    <a:ext uri="{FF2B5EF4-FFF2-40B4-BE49-F238E27FC236}">
                      <a16:creationId xmlns:a16="http://schemas.microsoft.com/office/drawing/2014/main" id="{AF254041-51D5-4A3B-909A-3AA139D6BDD7}"/>
                    </a:ext>
                  </a:extLst>
                </p:cNvPr>
                <p:cNvPicPr/>
                <p:nvPr/>
              </p:nvPicPr>
              <p:blipFill>
                <a:blip r:embed="rId110"/>
                <a:stretch>
                  <a:fillRect/>
                </a:stretch>
              </p:blipFill>
              <p:spPr>
                <a:xfrm>
                  <a:off x="6210154" y="3714779"/>
                  <a:ext cx="153360" cy="113760"/>
                </a:xfrm>
                <a:prstGeom prst="rect">
                  <a:avLst/>
                </a:prstGeom>
              </p:spPr>
            </p:pic>
          </mc:Fallback>
        </mc:AlternateContent>
        <mc:AlternateContent xmlns:mc="http://schemas.openxmlformats.org/markup-compatibility/2006" xmlns:p14="http://schemas.microsoft.com/office/powerpoint/2010/main">
          <mc:Choice Requires="p14">
            <p:contentPart p14:bwMode="auto" r:id="rId111">
              <p14:nvContentPartPr>
                <p14:cNvPr id="65" name="Ink 64">
                  <a:extLst>
                    <a:ext uri="{FF2B5EF4-FFF2-40B4-BE49-F238E27FC236}">
                      <a16:creationId xmlns:a16="http://schemas.microsoft.com/office/drawing/2014/main" id="{2FA0A9ED-8F25-4CBE-83FB-7BA91A188C8B}"/>
                    </a:ext>
                  </a:extLst>
                </p14:cNvPr>
                <p14:cNvContentPartPr/>
                <p14:nvPr/>
              </p14:nvContentPartPr>
              <p14:xfrm>
                <a:off x="6413194" y="3727019"/>
                <a:ext cx="123840" cy="104400"/>
              </p14:xfrm>
            </p:contentPart>
          </mc:Choice>
          <mc:Fallback xmlns="">
            <p:pic>
              <p:nvPicPr>
                <p:cNvPr id="65" name="Ink 64">
                  <a:extLst>
                    <a:ext uri="{FF2B5EF4-FFF2-40B4-BE49-F238E27FC236}">
                      <a16:creationId xmlns:a16="http://schemas.microsoft.com/office/drawing/2014/main" id="{2FA0A9ED-8F25-4CBE-83FB-7BA91A188C8B}"/>
                    </a:ext>
                  </a:extLst>
                </p:cNvPr>
                <p:cNvPicPr/>
                <p:nvPr/>
              </p:nvPicPr>
              <p:blipFill>
                <a:blip r:embed="rId112"/>
                <a:stretch>
                  <a:fillRect/>
                </a:stretch>
              </p:blipFill>
              <p:spPr>
                <a:xfrm>
                  <a:off x="6404554" y="3718019"/>
                  <a:ext cx="141480" cy="122040"/>
                </a:xfrm>
                <a:prstGeom prst="rect">
                  <a:avLst/>
                </a:prstGeom>
              </p:spPr>
            </p:pic>
          </mc:Fallback>
        </mc:AlternateContent>
      </p:grpSp>
      <p:grpSp>
        <p:nvGrpSpPr>
          <p:cNvPr id="71" name="Group 70">
            <a:extLst>
              <a:ext uri="{FF2B5EF4-FFF2-40B4-BE49-F238E27FC236}">
                <a16:creationId xmlns:a16="http://schemas.microsoft.com/office/drawing/2014/main" id="{547EE0B2-34F0-47C2-8C02-6560B03392BE}"/>
              </a:ext>
            </a:extLst>
          </p:cNvPr>
          <p:cNvGrpSpPr/>
          <p:nvPr/>
        </p:nvGrpSpPr>
        <p:grpSpPr>
          <a:xfrm>
            <a:off x="6049594" y="4047419"/>
            <a:ext cx="591840" cy="219600"/>
            <a:chOff x="6049594" y="4047419"/>
            <a:chExt cx="591840" cy="219600"/>
          </a:xfrm>
        </p:grpSpPr>
        <mc:AlternateContent xmlns:mc="http://schemas.openxmlformats.org/markup-compatibility/2006" xmlns:p14="http://schemas.microsoft.com/office/powerpoint/2010/main">
          <mc:Choice Requires="p14">
            <p:contentPart p14:bwMode="auto" r:id="rId113">
              <p14:nvContentPartPr>
                <p14:cNvPr id="66" name="Ink 65">
                  <a:extLst>
                    <a:ext uri="{FF2B5EF4-FFF2-40B4-BE49-F238E27FC236}">
                      <a16:creationId xmlns:a16="http://schemas.microsoft.com/office/drawing/2014/main" id="{7AF219AB-6855-49EB-AA32-E444F08A49A6}"/>
                    </a:ext>
                  </a:extLst>
                </p14:cNvPr>
                <p14:cNvContentPartPr/>
                <p14:nvPr/>
              </p14:nvContentPartPr>
              <p14:xfrm>
                <a:off x="6049594" y="4047419"/>
                <a:ext cx="159120" cy="190800"/>
              </p14:xfrm>
            </p:contentPart>
          </mc:Choice>
          <mc:Fallback xmlns="">
            <p:pic>
              <p:nvPicPr>
                <p:cNvPr id="66" name="Ink 65">
                  <a:extLst>
                    <a:ext uri="{FF2B5EF4-FFF2-40B4-BE49-F238E27FC236}">
                      <a16:creationId xmlns:a16="http://schemas.microsoft.com/office/drawing/2014/main" id="{7AF219AB-6855-49EB-AA32-E444F08A49A6}"/>
                    </a:ext>
                  </a:extLst>
                </p:cNvPr>
                <p:cNvPicPr/>
                <p:nvPr/>
              </p:nvPicPr>
              <p:blipFill>
                <a:blip r:embed="rId114"/>
                <a:stretch>
                  <a:fillRect/>
                </a:stretch>
              </p:blipFill>
              <p:spPr>
                <a:xfrm>
                  <a:off x="6040954" y="4038419"/>
                  <a:ext cx="176760" cy="20844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67" name="Ink 66">
                  <a:extLst>
                    <a:ext uri="{FF2B5EF4-FFF2-40B4-BE49-F238E27FC236}">
                      <a16:creationId xmlns:a16="http://schemas.microsoft.com/office/drawing/2014/main" id="{9ABFAF29-B948-4FAB-809F-235D9CD0B3B8}"/>
                    </a:ext>
                  </a:extLst>
                </p14:cNvPr>
                <p14:cNvContentPartPr/>
                <p14:nvPr/>
              </p14:nvContentPartPr>
              <p14:xfrm>
                <a:off x="6224194" y="4077659"/>
                <a:ext cx="102240" cy="138240"/>
              </p14:xfrm>
            </p:contentPart>
          </mc:Choice>
          <mc:Fallback xmlns="">
            <p:pic>
              <p:nvPicPr>
                <p:cNvPr id="67" name="Ink 66">
                  <a:extLst>
                    <a:ext uri="{FF2B5EF4-FFF2-40B4-BE49-F238E27FC236}">
                      <a16:creationId xmlns:a16="http://schemas.microsoft.com/office/drawing/2014/main" id="{9ABFAF29-B948-4FAB-809F-235D9CD0B3B8}"/>
                    </a:ext>
                  </a:extLst>
                </p:cNvPr>
                <p:cNvPicPr/>
                <p:nvPr/>
              </p:nvPicPr>
              <p:blipFill>
                <a:blip r:embed="rId116"/>
                <a:stretch>
                  <a:fillRect/>
                </a:stretch>
              </p:blipFill>
              <p:spPr>
                <a:xfrm>
                  <a:off x="6215194" y="4069019"/>
                  <a:ext cx="119880" cy="15588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68" name="Ink 67">
                  <a:extLst>
                    <a:ext uri="{FF2B5EF4-FFF2-40B4-BE49-F238E27FC236}">
                      <a16:creationId xmlns:a16="http://schemas.microsoft.com/office/drawing/2014/main" id="{E25D9F67-B90F-4842-A641-5677732CD56A}"/>
                    </a:ext>
                  </a:extLst>
                </p14:cNvPr>
                <p14:cNvContentPartPr/>
                <p14:nvPr/>
              </p14:nvContentPartPr>
              <p14:xfrm>
                <a:off x="6221674" y="4133459"/>
                <a:ext cx="100080" cy="29520"/>
              </p14:xfrm>
            </p:contentPart>
          </mc:Choice>
          <mc:Fallback xmlns="">
            <p:pic>
              <p:nvPicPr>
                <p:cNvPr id="68" name="Ink 67">
                  <a:extLst>
                    <a:ext uri="{FF2B5EF4-FFF2-40B4-BE49-F238E27FC236}">
                      <a16:creationId xmlns:a16="http://schemas.microsoft.com/office/drawing/2014/main" id="{E25D9F67-B90F-4842-A641-5677732CD56A}"/>
                    </a:ext>
                  </a:extLst>
                </p:cNvPr>
                <p:cNvPicPr/>
                <p:nvPr/>
              </p:nvPicPr>
              <p:blipFill>
                <a:blip r:embed="rId118"/>
                <a:stretch>
                  <a:fillRect/>
                </a:stretch>
              </p:blipFill>
              <p:spPr>
                <a:xfrm>
                  <a:off x="6212674" y="4124459"/>
                  <a:ext cx="117720" cy="4716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69" name="Ink 68">
                  <a:extLst>
                    <a:ext uri="{FF2B5EF4-FFF2-40B4-BE49-F238E27FC236}">
                      <a16:creationId xmlns:a16="http://schemas.microsoft.com/office/drawing/2014/main" id="{F838E2EF-19CC-4206-A98D-FF7D88BFEBE0}"/>
                    </a:ext>
                  </a:extLst>
                </p14:cNvPr>
                <p14:cNvContentPartPr/>
                <p14:nvPr/>
              </p14:nvContentPartPr>
              <p14:xfrm>
                <a:off x="6361714" y="4076579"/>
                <a:ext cx="109440" cy="190440"/>
              </p14:xfrm>
            </p:contentPart>
          </mc:Choice>
          <mc:Fallback xmlns="">
            <p:pic>
              <p:nvPicPr>
                <p:cNvPr id="69" name="Ink 68">
                  <a:extLst>
                    <a:ext uri="{FF2B5EF4-FFF2-40B4-BE49-F238E27FC236}">
                      <a16:creationId xmlns:a16="http://schemas.microsoft.com/office/drawing/2014/main" id="{F838E2EF-19CC-4206-A98D-FF7D88BFEBE0}"/>
                    </a:ext>
                  </a:extLst>
                </p:cNvPr>
                <p:cNvPicPr/>
                <p:nvPr/>
              </p:nvPicPr>
              <p:blipFill>
                <a:blip r:embed="rId120"/>
                <a:stretch>
                  <a:fillRect/>
                </a:stretch>
              </p:blipFill>
              <p:spPr>
                <a:xfrm>
                  <a:off x="6352714" y="4067939"/>
                  <a:ext cx="127080" cy="208080"/>
                </a:xfrm>
                <a:prstGeom prst="rect">
                  <a:avLst/>
                </a:prstGeom>
              </p:spPr>
            </p:pic>
          </mc:Fallback>
        </mc:AlternateContent>
        <mc:AlternateContent xmlns:mc="http://schemas.openxmlformats.org/markup-compatibility/2006" xmlns:p14="http://schemas.microsoft.com/office/powerpoint/2010/main">
          <mc:Choice Requires="p14">
            <p:contentPart p14:bwMode="auto" r:id="rId121">
              <p14:nvContentPartPr>
                <p14:cNvPr id="70" name="Ink 69">
                  <a:extLst>
                    <a:ext uri="{FF2B5EF4-FFF2-40B4-BE49-F238E27FC236}">
                      <a16:creationId xmlns:a16="http://schemas.microsoft.com/office/drawing/2014/main" id="{E7F3F781-F71F-48DC-83EF-9719054FAF1A}"/>
                    </a:ext>
                  </a:extLst>
                </p14:cNvPr>
                <p14:cNvContentPartPr/>
                <p14:nvPr/>
              </p14:nvContentPartPr>
              <p14:xfrm>
                <a:off x="6518674" y="4081979"/>
                <a:ext cx="122760" cy="180000"/>
              </p14:xfrm>
            </p:contentPart>
          </mc:Choice>
          <mc:Fallback xmlns="">
            <p:pic>
              <p:nvPicPr>
                <p:cNvPr id="70" name="Ink 69">
                  <a:extLst>
                    <a:ext uri="{FF2B5EF4-FFF2-40B4-BE49-F238E27FC236}">
                      <a16:creationId xmlns:a16="http://schemas.microsoft.com/office/drawing/2014/main" id="{E7F3F781-F71F-48DC-83EF-9719054FAF1A}"/>
                    </a:ext>
                  </a:extLst>
                </p:cNvPr>
                <p:cNvPicPr/>
                <p:nvPr/>
              </p:nvPicPr>
              <p:blipFill>
                <a:blip r:embed="rId122"/>
                <a:stretch>
                  <a:fillRect/>
                </a:stretch>
              </p:blipFill>
              <p:spPr>
                <a:xfrm>
                  <a:off x="6509674" y="4073339"/>
                  <a:ext cx="140400" cy="1976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23">
            <p14:nvContentPartPr>
              <p14:cNvPr id="73" name="Ink 72">
                <a:extLst>
                  <a:ext uri="{FF2B5EF4-FFF2-40B4-BE49-F238E27FC236}">
                    <a16:creationId xmlns:a16="http://schemas.microsoft.com/office/drawing/2014/main" id="{559588C5-AB93-4DA2-9392-A89E02AE1C63}"/>
                  </a:ext>
                </a:extLst>
              </p14:cNvPr>
              <p14:cNvContentPartPr/>
              <p14:nvPr/>
            </p14:nvContentPartPr>
            <p14:xfrm>
              <a:off x="7345234" y="1592219"/>
              <a:ext cx="1303560" cy="77040"/>
            </p14:xfrm>
          </p:contentPart>
        </mc:Choice>
        <mc:Fallback xmlns="">
          <p:pic>
            <p:nvPicPr>
              <p:cNvPr id="73" name="Ink 72">
                <a:extLst>
                  <a:ext uri="{FF2B5EF4-FFF2-40B4-BE49-F238E27FC236}">
                    <a16:creationId xmlns:a16="http://schemas.microsoft.com/office/drawing/2014/main" id="{559588C5-AB93-4DA2-9392-A89E02AE1C63}"/>
                  </a:ext>
                </a:extLst>
              </p:cNvPr>
              <p:cNvPicPr/>
              <p:nvPr/>
            </p:nvPicPr>
            <p:blipFill>
              <a:blip r:embed="rId124"/>
              <a:stretch>
                <a:fillRect/>
              </a:stretch>
            </p:blipFill>
            <p:spPr>
              <a:xfrm>
                <a:off x="7336594" y="1583219"/>
                <a:ext cx="1321200" cy="94680"/>
              </a:xfrm>
              <a:prstGeom prst="rect">
                <a:avLst/>
              </a:prstGeom>
            </p:spPr>
          </p:pic>
        </mc:Fallback>
      </mc:AlternateContent>
      <p:grpSp>
        <p:nvGrpSpPr>
          <p:cNvPr id="86" name="Group 85">
            <a:extLst>
              <a:ext uri="{FF2B5EF4-FFF2-40B4-BE49-F238E27FC236}">
                <a16:creationId xmlns:a16="http://schemas.microsoft.com/office/drawing/2014/main" id="{C437E010-9989-45D3-BF83-9C3D5175E3AD}"/>
              </a:ext>
            </a:extLst>
          </p:cNvPr>
          <p:cNvGrpSpPr/>
          <p:nvPr/>
        </p:nvGrpSpPr>
        <p:grpSpPr>
          <a:xfrm>
            <a:off x="7338754" y="1347779"/>
            <a:ext cx="1209240" cy="231840"/>
            <a:chOff x="7338754" y="1347779"/>
            <a:chExt cx="1209240" cy="231840"/>
          </a:xfrm>
        </p:grpSpPr>
        <mc:AlternateContent xmlns:mc="http://schemas.openxmlformats.org/markup-compatibility/2006" xmlns:p14="http://schemas.microsoft.com/office/powerpoint/2010/main">
          <mc:Choice Requires="p14">
            <p:contentPart p14:bwMode="auto" r:id="rId125">
              <p14:nvContentPartPr>
                <p14:cNvPr id="74" name="Ink 73">
                  <a:extLst>
                    <a:ext uri="{FF2B5EF4-FFF2-40B4-BE49-F238E27FC236}">
                      <a16:creationId xmlns:a16="http://schemas.microsoft.com/office/drawing/2014/main" id="{0F7C2EE3-CD1C-4648-B736-ECCB2408C6EF}"/>
                    </a:ext>
                  </a:extLst>
                </p14:cNvPr>
                <p14:cNvContentPartPr/>
                <p14:nvPr/>
              </p14:nvContentPartPr>
              <p14:xfrm>
                <a:off x="7338754" y="1348139"/>
                <a:ext cx="139320" cy="157680"/>
              </p14:xfrm>
            </p:contentPart>
          </mc:Choice>
          <mc:Fallback xmlns="">
            <p:pic>
              <p:nvPicPr>
                <p:cNvPr id="74" name="Ink 73">
                  <a:extLst>
                    <a:ext uri="{FF2B5EF4-FFF2-40B4-BE49-F238E27FC236}">
                      <a16:creationId xmlns:a16="http://schemas.microsoft.com/office/drawing/2014/main" id="{0F7C2EE3-CD1C-4648-B736-ECCB2408C6EF}"/>
                    </a:ext>
                  </a:extLst>
                </p:cNvPr>
                <p:cNvPicPr/>
                <p:nvPr/>
              </p:nvPicPr>
              <p:blipFill>
                <a:blip r:embed="rId126"/>
                <a:stretch>
                  <a:fillRect/>
                </a:stretch>
              </p:blipFill>
              <p:spPr>
                <a:xfrm>
                  <a:off x="7330114" y="1339139"/>
                  <a:ext cx="156960" cy="175320"/>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75" name="Ink 74">
                  <a:extLst>
                    <a:ext uri="{FF2B5EF4-FFF2-40B4-BE49-F238E27FC236}">
                      <a16:creationId xmlns:a16="http://schemas.microsoft.com/office/drawing/2014/main" id="{E6482E83-B3C0-41E0-844E-A5AB2C92750C}"/>
                    </a:ext>
                  </a:extLst>
                </p14:cNvPr>
                <p14:cNvContentPartPr/>
                <p14:nvPr/>
              </p14:nvContentPartPr>
              <p14:xfrm>
                <a:off x="7477714" y="1428419"/>
                <a:ext cx="126360" cy="75600"/>
              </p14:xfrm>
            </p:contentPart>
          </mc:Choice>
          <mc:Fallback xmlns="">
            <p:pic>
              <p:nvPicPr>
                <p:cNvPr id="75" name="Ink 74">
                  <a:extLst>
                    <a:ext uri="{FF2B5EF4-FFF2-40B4-BE49-F238E27FC236}">
                      <a16:creationId xmlns:a16="http://schemas.microsoft.com/office/drawing/2014/main" id="{E6482E83-B3C0-41E0-844E-A5AB2C92750C}"/>
                    </a:ext>
                  </a:extLst>
                </p:cNvPr>
                <p:cNvPicPr/>
                <p:nvPr/>
              </p:nvPicPr>
              <p:blipFill>
                <a:blip r:embed="rId128"/>
                <a:stretch>
                  <a:fillRect/>
                </a:stretch>
              </p:blipFill>
              <p:spPr>
                <a:xfrm>
                  <a:off x="7469074" y="1419419"/>
                  <a:ext cx="144000" cy="93240"/>
                </a:xfrm>
                <a:prstGeom prst="rect">
                  <a:avLst/>
                </a:prstGeom>
              </p:spPr>
            </p:pic>
          </mc:Fallback>
        </mc:AlternateContent>
        <mc:AlternateContent xmlns:mc="http://schemas.openxmlformats.org/markup-compatibility/2006" xmlns:p14="http://schemas.microsoft.com/office/powerpoint/2010/main">
          <mc:Choice Requires="p14">
            <p:contentPart p14:bwMode="auto" r:id="rId129">
              <p14:nvContentPartPr>
                <p14:cNvPr id="76" name="Ink 75">
                  <a:extLst>
                    <a:ext uri="{FF2B5EF4-FFF2-40B4-BE49-F238E27FC236}">
                      <a16:creationId xmlns:a16="http://schemas.microsoft.com/office/drawing/2014/main" id="{63EFDA4C-4858-4BD6-A891-8A74AA6244AA}"/>
                    </a:ext>
                  </a:extLst>
                </p14:cNvPr>
                <p14:cNvContentPartPr/>
                <p14:nvPr/>
              </p14:nvContentPartPr>
              <p14:xfrm>
                <a:off x="7635034" y="1497179"/>
                <a:ext cx="9000" cy="82440"/>
              </p14:xfrm>
            </p:contentPart>
          </mc:Choice>
          <mc:Fallback xmlns="">
            <p:pic>
              <p:nvPicPr>
                <p:cNvPr id="76" name="Ink 75">
                  <a:extLst>
                    <a:ext uri="{FF2B5EF4-FFF2-40B4-BE49-F238E27FC236}">
                      <a16:creationId xmlns:a16="http://schemas.microsoft.com/office/drawing/2014/main" id="{63EFDA4C-4858-4BD6-A891-8A74AA6244AA}"/>
                    </a:ext>
                  </a:extLst>
                </p:cNvPr>
                <p:cNvPicPr/>
                <p:nvPr/>
              </p:nvPicPr>
              <p:blipFill>
                <a:blip r:embed="rId130"/>
                <a:stretch>
                  <a:fillRect/>
                </a:stretch>
              </p:blipFill>
              <p:spPr>
                <a:xfrm>
                  <a:off x="7626034" y="1488179"/>
                  <a:ext cx="26640" cy="100080"/>
                </a:xfrm>
                <a:prstGeom prst="rect">
                  <a:avLst/>
                </a:prstGeom>
              </p:spPr>
            </p:pic>
          </mc:Fallback>
        </mc:AlternateContent>
        <mc:AlternateContent xmlns:mc="http://schemas.openxmlformats.org/markup-compatibility/2006" xmlns:p14="http://schemas.microsoft.com/office/powerpoint/2010/main">
          <mc:Choice Requires="p14">
            <p:contentPart p14:bwMode="auto" r:id="rId131">
              <p14:nvContentPartPr>
                <p14:cNvPr id="77" name="Ink 76">
                  <a:extLst>
                    <a:ext uri="{FF2B5EF4-FFF2-40B4-BE49-F238E27FC236}">
                      <a16:creationId xmlns:a16="http://schemas.microsoft.com/office/drawing/2014/main" id="{E6DB719A-41F6-4D04-94B5-7FF8B8D6BD03}"/>
                    </a:ext>
                  </a:extLst>
                </p14:cNvPr>
                <p14:cNvContentPartPr/>
                <p14:nvPr/>
              </p14:nvContentPartPr>
              <p14:xfrm>
                <a:off x="7671754" y="1448219"/>
                <a:ext cx="90720" cy="90360"/>
              </p14:xfrm>
            </p:contentPart>
          </mc:Choice>
          <mc:Fallback xmlns="">
            <p:pic>
              <p:nvPicPr>
                <p:cNvPr id="77" name="Ink 76">
                  <a:extLst>
                    <a:ext uri="{FF2B5EF4-FFF2-40B4-BE49-F238E27FC236}">
                      <a16:creationId xmlns:a16="http://schemas.microsoft.com/office/drawing/2014/main" id="{E6DB719A-41F6-4D04-94B5-7FF8B8D6BD03}"/>
                    </a:ext>
                  </a:extLst>
                </p:cNvPr>
                <p:cNvPicPr/>
                <p:nvPr/>
              </p:nvPicPr>
              <p:blipFill>
                <a:blip r:embed="rId132"/>
                <a:stretch>
                  <a:fillRect/>
                </a:stretch>
              </p:blipFill>
              <p:spPr>
                <a:xfrm>
                  <a:off x="7663114" y="1439219"/>
                  <a:ext cx="108360" cy="108000"/>
                </a:xfrm>
                <a:prstGeom prst="rect">
                  <a:avLst/>
                </a:prstGeom>
              </p:spPr>
            </p:pic>
          </mc:Fallback>
        </mc:AlternateContent>
        <mc:AlternateContent xmlns:mc="http://schemas.openxmlformats.org/markup-compatibility/2006" xmlns:p14="http://schemas.microsoft.com/office/powerpoint/2010/main">
          <mc:Choice Requires="p14">
            <p:contentPart p14:bwMode="auto" r:id="rId133">
              <p14:nvContentPartPr>
                <p14:cNvPr id="78" name="Ink 77">
                  <a:extLst>
                    <a:ext uri="{FF2B5EF4-FFF2-40B4-BE49-F238E27FC236}">
                      <a16:creationId xmlns:a16="http://schemas.microsoft.com/office/drawing/2014/main" id="{662A3E80-195D-492B-90A3-6632F937D93F}"/>
                    </a:ext>
                  </a:extLst>
                </p14:cNvPr>
                <p14:cNvContentPartPr/>
                <p14:nvPr/>
              </p14:nvContentPartPr>
              <p14:xfrm>
                <a:off x="7763914" y="1445699"/>
                <a:ext cx="102600" cy="80280"/>
              </p14:xfrm>
            </p:contentPart>
          </mc:Choice>
          <mc:Fallback xmlns="">
            <p:pic>
              <p:nvPicPr>
                <p:cNvPr id="78" name="Ink 77">
                  <a:extLst>
                    <a:ext uri="{FF2B5EF4-FFF2-40B4-BE49-F238E27FC236}">
                      <a16:creationId xmlns:a16="http://schemas.microsoft.com/office/drawing/2014/main" id="{662A3E80-195D-492B-90A3-6632F937D93F}"/>
                    </a:ext>
                  </a:extLst>
                </p:cNvPr>
                <p:cNvPicPr/>
                <p:nvPr/>
              </p:nvPicPr>
              <p:blipFill>
                <a:blip r:embed="rId134"/>
                <a:stretch>
                  <a:fillRect/>
                </a:stretch>
              </p:blipFill>
              <p:spPr>
                <a:xfrm>
                  <a:off x="7755274" y="1436699"/>
                  <a:ext cx="120240" cy="97920"/>
                </a:xfrm>
                <a:prstGeom prst="rect">
                  <a:avLst/>
                </a:prstGeom>
              </p:spPr>
            </p:pic>
          </mc:Fallback>
        </mc:AlternateContent>
        <mc:AlternateContent xmlns:mc="http://schemas.openxmlformats.org/markup-compatibility/2006" xmlns:p14="http://schemas.microsoft.com/office/powerpoint/2010/main">
          <mc:Choice Requires="p14">
            <p:contentPart p14:bwMode="auto" r:id="rId135">
              <p14:nvContentPartPr>
                <p14:cNvPr id="79" name="Ink 78">
                  <a:extLst>
                    <a:ext uri="{FF2B5EF4-FFF2-40B4-BE49-F238E27FC236}">
                      <a16:creationId xmlns:a16="http://schemas.microsoft.com/office/drawing/2014/main" id="{FD733BCD-BECC-46D0-BD84-49BC6FCBAB9F}"/>
                    </a:ext>
                  </a:extLst>
                </p14:cNvPr>
                <p14:cNvContentPartPr/>
                <p14:nvPr/>
              </p14:nvContentPartPr>
              <p14:xfrm>
                <a:off x="7876954" y="1438499"/>
                <a:ext cx="90360" cy="82080"/>
              </p14:xfrm>
            </p:contentPart>
          </mc:Choice>
          <mc:Fallback xmlns="">
            <p:pic>
              <p:nvPicPr>
                <p:cNvPr id="79" name="Ink 78">
                  <a:extLst>
                    <a:ext uri="{FF2B5EF4-FFF2-40B4-BE49-F238E27FC236}">
                      <a16:creationId xmlns:a16="http://schemas.microsoft.com/office/drawing/2014/main" id="{FD733BCD-BECC-46D0-BD84-49BC6FCBAB9F}"/>
                    </a:ext>
                  </a:extLst>
                </p:cNvPr>
                <p:cNvPicPr/>
                <p:nvPr/>
              </p:nvPicPr>
              <p:blipFill>
                <a:blip r:embed="rId136"/>
                <a:stretch>
                  <a:fillRect/>
                </a:stretch>
              </p:blipFill>
              <p:spPr>
                <a:xfrm>
                  <a:off x="7868314" y="1429859"/>
                  <a:ext cx="108000" cy="99720"/>
                </a:xfrm>
                <a:prstGeom prst="rect">
                  <a:avLst/>
                </a:prstGeom>
              </p:spPr>
            </p:pic>
          </mc:Fallback>
        </mc:AlternateContent>
        <mc:AlternateContent xmlns:mc="http://schemas.openxmlformats.org/markup-compatibility/2006" xmlns:p14="http://schemas.microsoft.com/office/powerpoint/2010/main">
          <mc:Choice Requires="p14">
            <p:contentPart p14:bwMode="auto" r:id="rId137">
              <p14:nvContentPartPr>
                <p14:cNvPr id="80" name="Ink 79">
                  <a:extLst>
                    <a:ext uri="{FF2B5EF4-FFF2-40B4-BE49-F238E27FC236}">
                      <a16:creationId xmlns:a16="http://schemas.microsoft.com/office/drawing/2014/main" id="{535AF88F-E2D2-4F22-B4E8-5428725F7FAE}"/>
                    </a:ext>
                  </a:extLst>
                </p14:cNvPr>
                <p14:cNvContentPartPr/>
                <p14:nvPr/>
              </p14:nvContentPartPr>
              <p14:xfrm>
                <a:off x="8019874" y="1430219"/>
                <a:ext cx="78120" cy="90000"/>
              </p14:xfrm>
            </p:contentPart>
          </mc:Choice>
          <mc:Fallback xmlns="">
            <p:pic>
              <p:nvPicPr>
                <p:cNvPr id="80" name="Ink 79">
                  <a:extLst>
                    <a:ext uri="{FF2B5EF4-FFF2-40B4-BE49-F238E27FC236}">
                      <a16:creationId xmlns:a16="http://schemas.microsoft.com/office/drawing/2014/main" id="{535AF88F-E2D2-4F22-B4E8-5428725F7FAE}"/>
                    </a:ext>
                  </a:extLst>
                </p:cNvPr>
                <p:cNvPicPr/>
                <p:nvPr/>
              </p:nvPicPr>
              <p:blipFill>
                <a:blip r:embed="rId138"/>
                <a:stretch>
                  <a:fillRect/>
                </a:stretch>
              </p:blipFill>
              <p:spPr>
                <a:xfrm>
                  <a:off x="8010874" y="1421219"/>
                  <a:ext cx="95760" cy="107640"/>
                </a:xfrm>
                <a:prstGeom prst="rect">
                  <a:avLst/>
                </a:prstGeom>
              </p:spPr>
            </p:pic>
          </mc:Fallback>
        </mc:AlternateContent>
        <mc:AlternateContent xmlns:mc="http://schemas.openxmlformats.org/markup-compatibility/2006" xmlns:p14="http://schemas.microsoft.com/office/powerpoint/2010/main">
          <mc:Choice Requires="p14">
            <p:contentPart p14:bwMode="auto" r:id="rId139">
              <p14:nvContentPartPr>
                <p14:cNvPr id="81" name="Ink 80">
                  <a:extLst>
                    <a:ext uri="{FF2B5EF4-FFF2-40B4-BE49-F238E27FC236}">
                      <a16:creationId xmlns:a16="http://schemas.microsoft.com/office/drawing/2014/main" id="{1493CE33-D67E-4219-878D-EC8EF0710F8F}"/>
                    </a:ext>
                  </a:extLst>
                </p14:cNvPr>
                <p14:cNvContentPartPr/>
                <p14:nvPr/>
              </p14:nvContentPartPr>
              <p14:xfrm>
                <a:off x="7989994" y="1468379"/>
                <a:ext cx="145800" cy="54000"/>
              </p14:xfrm>
            </p:contentPart>
          </mc:Choice>
          <mc:Fallback xmlns="">
            <p:pic>
              <p:nvPicPr>
                <p:cNvPr id="81" name="Ink 80">
                  <a:extLst>
                    <a:ext uri="{FF2B5EF4-FFF2-40B4-BE49-F238E27FC236}">
                      <a16:creationId xmlns:a16="http://schemas.microsoft.com/office/drawing/2014/main" id="{1493CE33-D67E-4219-878D-EC8EF0710F8F}"/>
                    </a:ext>
                  </a:extLst>
                </p:cNvPr>
                <p:cNvPicPr/>
                <p:nvPr/>
              </p:nvPicPr>
              <p:blipFill>
                <a:blip r:embed="rId140"/>
                <a:stretch>
                  <a:fillRect/>
                </a:stretch>
              </p:blipFill>
              <p:spPr>
                <a:xfrm>
                  <a:off x="7981354" y="1459379"/>
                  <a:ext cx="163440" cy="71640"/>
                </a:xfrm>
                <a:prstGeom prst="rect">
                  <a:avLst/>
                </a:prstGeom>
              </p:spPr>
            </p:pic>
          </mc:Fallback>
        </mc:AlternateContent>
        <mc:AlternateContent xmlns:mc="http://schemas.openxmlformats.org/markup-compatibility/2006" xmlns:p14="http://schemas.microsoft.com/office/powerpoint/2010/main">
          <mc:Choice Requires="p14">
            <p:contentPart p14:bwMode="auto" r:id="rId141">
              <p14:nvContentPartPr>
                <p14:cNvPr id="82" name="Ink 81">
                  <a:extLst>
                    <a:ext uri="{FF2B5EF4-FFF2-40B4-BE49-F238E27FC236}">
                      <a16:creationId xmlns:a16="http://schemas.microsoft.com/office/drawing/2014/main" id="{D43A656B-2CA7-4782-94F2-684DC3B0E4B6}"/>
                    </a:ext>
                  </a:extLst>
                </p14:cNvPr>
                <p14:cNvContentPartPr/>
                <p14:nvPr/>
              </p14:nvContentPartPr>
              <p14:xfrm>
                <a:off x="8194474" y="1429859"/>
                <a:ext cx="79560" cy="135720"/>
              </p14:xfrm>
            </p:contentPart>
          </mc:Choice>
          <mc:Fallback xmlns="">
            <p:pic>
              <p:nvPicPr>
                <p:cNvPr id="82" name="Ink 81">
                  <a:extLst>
                    <a:ext uri="{FF2B5EF4-FFF2-40B4-BE49-F238E27FC236}">
                      <a16:creationId xmlns:a16="http://schemas.microsoft.com/office/drawing/2014/main" id="{D43A656B-2CA7-4782-94F2-684DC3B0E4B6}"/>
                    </a:ext>
                  </a:extLst>
                </p:cNvPr>
                <p:cNvPicPr/>
                <p:nvPr/>
              </p:nvPicPr>
              <p:blipFill>
                <a:blip r:embed="rId142"/>
                <a:stretch>
                  <a:fillRect/>
                </a:stretch>
              </p:blipFill>
              <p:spPr>
                <a:xfrm>
                  <a:off x="8185474" y="1421219"/>
                  <a:ext cx="97200" cy="153360"/>
                </a:xfrm>
                <a:prstGeom prst="rect">
                  <a:avLst/>
                </a:prstGeom>
              </p:spPr>
            </p:pic>
          </mc:Fallback>
        </mc:AlternateContent>
        <mc:AlternateContent xmlns:mc="http://schemas.openxmlformats.org/markup-compatibility/2006" xmlns:p14="http://schemas.microsoft.com/office/powerpoint/2010/main">
          <mc:Choice Requires="p14">
            <p:contentPart p14:bwMode="auto" r:id="rId143">
              <p14:nvContentPartPr>
                <p14:cNvPr id="83" name="Ink 82">
                  <a:extLst>
                    <a:ext uri="{FF2B5EF4-FFF2-40B4-BE49-F238E27FC236}">
                      <a16:creationId xmlns:a16="http://schemas.microsoft.com/office/drawing/2014/main" id="{6E20EDB0-8413-410C-80F2-8EF5FD1A7C1F}"/>
                    </a:ext>
                  </a:extLst>
                </p14:cNvPr>
                <p14:cNvContentPartPr/>
                <p14:nvPr/>
              </p14:nvContentPartPr>
              <p14:xfrm>
                <a:off x="8337034" y="1398539"/>
                <a:ext cx="66240" cy="125280"/>
              </p14:xfrm>
            </p:contentPart>
          </mc:Choice>
          <mc:Fallback xmlns="">
            <p:pic>
              <p:nvPicPr>
                <p:cNvPr id="83" name="Ink 82">
                  <a:extLst>
                    <a:ext uri="{FF2B5EF4-FFF2-40B4-BE49-F238E27FC236}">
                      <a16:creationId xmlns:a16="http://schemas.microsoft.com/office/drawing/2014/main" id="{6E20EDB0-8413-410C-80F2-8EF5FD1A7C1F}"/>
                    </a:ext>
                  </a:extLst>
                </p:cNvPr>
                <p:cNvPicPr/>
                <p:nvPr/>
              </p:nvPicPr>
              <p:blipFill>
                <a:blip r:embed="rId144"/>
                <a:stretch>
                  <a:fillRect/>
                </a:stretch>
              </p:blipFill>
              <p:spPr>
                <a:xfrm>
                  <a:off x="8328394" y="1389899"/>
                  <a:ext cx="83880" cy="142920"/>
                </a:xfrm>
                <a:prstGeom prst="rect">
                  <a:avLst/>
                </a:prstGeom>
              </p:spPr>
            </p:pic>
          </mc:Fallback>
        </mc:AlternateContent>
        <mc:AlternateContent xmlns:mc="http://schemas.openxmlformats.org/markup-compatibility/2006" xmlns:p14="http://schemas.microsoft.com/office/powerpoint/2010/main">
          <mc:Choice Requires="p14">
            <p:contentPart p14:bwMode="auto" r:id="rId145">
              <p14:nvContentPartPr>
                <p14:cNvPr id="84" name="Ink 83">
                  <a:extLst>
                    <a:ext uri="{FF2B5EF4-FFF2-40B4-BE49-F238E27FC236}">
                      <a16:creationId xmlns:a16="http://schemas.microsoft.com/office/drawing/2014/main" id="{5D1187B9-5BF4-4BA5-9610-BFB02D66AAB0}"/>
                    </a:ext>
                  </a:extLst>
                </p14:cNvPr>
                <p14:cNvContentPartPr/>
                <p14:nvPr/>
              </p14:nvContentPartPr>
              <p14:xfrm>
                <a:off x="8454754" y="1450379"/>
                <a:ext cx="71280" cy="117360"/>
              </p14:xfrm>
            </p:contentPart>
          </mc:Choice>
          <mc:Fallback xmlns="">
            <p:pic>
              <p:nvPicPr>
                <p:cNvPr id="84" name="Ink 83">
                  <a:extLst>
                    <a:ext uri="{FF2B5EF4-FFF2-40B4-BE49-F238E27FC236}">
                      <a16:creationId xmlns:a16="http://schemas.microsoft.com/office/drawing/2014/main" id="{5D1187B9-5BF4-4BA5-9610-BFB02D66AAB0}"/>
                    </a:ext>
                  </a:extLst>
                </p:cNvPr>
                <p:cNvPicPr/>
                <p:nvPr/>
              </p:nvPicPr>
              <p:blipFill>
                <a:blip r:embed="rId146"/>
                <a:stretch>
                  <a:fillRect/>
                </a:stretch>
              </p:blipFill>
              <p:spPr>
                <a:xfrm>
                  <a:off x="8445754" y="1441379"/>
                  <a:ext cx="88920" cy="135000"/>
                </a:xfrm>
                <a:prstGeom prst="rect">
                  <a:avLst/>
                </a:prstGeom>
              </p:spPr>
            </p:pic>
          </mc:Fallback>
        </mc:AlternateContent>
        <mc:AlternateContent xmlns:mc="http://schemas.openxmlformats.org/markup-compatibility/2006" xmlns:p14="http://schemas.microsoft.com/office/powerpoint/2010/main">
          <mc:Choice Requires="p14">
            <p:contentPart p14:bwMode="auto" r:id="rId147">
              <p14:nvContentPartPr>
                <p14:cNvPr id="85" name="Ink 84">
                  <a:extLst>
                    <a:ext uri="{FF2B5EF4-FFF2-40B4-BE49-F238E27FC236}">
                      <a16:creationId xmlns:a16="http://schemas.microsoft.com/office/drawing/2014/main" id="{678EAF10-07E0-49CD-9ECA-F3980FA4C0C3}"/>
                    </a:ext>
                  </a:extLst>
                </p14:cNvPr>
                <p14:cNvContentPartPr/>
                <p14:nvPr/>
              </p14:nvContentPartPr>
              <p14:xfrm>
                <a:off x="8445754" y="1347779"/>
                <a:ext cx="102240" cy="82080"/>
              </p14:xfrm>
            </p:contentPart>
          </mc:Choice>
          <mc:Fallback xmlns="">
            <p:pic>
              <p:nvPicPr>
                <p:cNvPr id="85" name="Ink 84">
                  <a:extLst>
                    <a:ext uri="{FF2B5EF4-FFF2-40B4-BE49-F238E27FC236}">
                      <a16:creationId xmlns:a16="http://schemas.microsoft.com/office/drawing/2014/main" id="{678EAF10-07E0-49CD-9ECA-F3980FA4C0C3}"/>
                    </a:ext>
                  </a:extLst>
                </p:cNvPr>
                <p:cNvPicPr/>
                <p:nvPr/>
              </p:nvPicPr>
              <p:blipFill>
                <a:blip r:embed="rId148"/>
                <a:stretch>
                  <a:fillRect/>
                </a:stretch>
              </p:blipFill>
              <p:spPr>
                <a:xfrm>
                  <a:off x="8437114" y="1338779"/>
                  <a:ext cx="119880" cy="99720"/>
                </a:xfrm>
                <a:prstGeom prst="rect">
                  <a:avLst/>
                </a:prstGeom>
              </p:spPr>
            </p:pic>
          </mc:Fallback>
        </mc:AlternateContent>
      </p:grpSp>
      <p:grpSp>
        <p:nvGrpSpPr>
          <p:cNvPr id="102" name="Group 101">
            <a:extLst>
              <a:ext uri="{FF2B5EF4-FFF2-40B4-BE49-F238E27FC236}">
                <a16:creationId xmlns:a16="http://schemas.microsoft.com/office/drawing/2014/main" id="{467A2ECC-2538-42F6-A371-F0EA5F0DBBF2}"/>
              </a:ext>
            </a:extLst>
          </p:cNvPr>
          <p:cNvGrpSpPr/>
          <p:nvPr/>
        </p:nvGrpSpPr>
        <p:grpSpPr>
          <a:xfrm>
            <a:off x="7260994" y="1761419"/>
            <a:ext cx="1427760" cy="264240"/>
            <a:chOff x="7260994" y="1761419"/>
            <a:chExt cx="1427760" cy="264240"/>
          </a:xfrm>
        </p:grpSpPr>
        <mc:AlternateContent xmlns:mc="http://schemas.openxmlformats.org/markup-compatibility/2006" xmlns:p14="http://schemas.microsoft.com/office/powerpoint/2010/main">
          <mc:Choice Requires="p14">
            <p:contentPart p14:bwMode="auto" r:id="rId149">
              <p14:nvContentPartPr>
                <p14:cNvPr id="87" name="Ink 86">
                  <a:extLst>
                    <a:ext uri="{FF2B5EF4-FFF2-40B4-BE49-F238E27FC236}">
                      <a16:creationId xmlns:a16="http://schemas.microsoft.com/office/drawing/2014/main" id="{B3DF356F-198C-4175-8C35-9A547C93D956}"/>
                    </a:ext>
                  </a:extLst>
                </p14:cNvPr>
                <p14:cNvContentPartPr/>
                <p14:nvPr/>
              </p14:nvContentPartPr>
              <p14:xfrm>
                <a:off x="7260994" y="1826219"/>
                <a:ext cx="134640" cy="143640"/>
              </p14:xfrm>
            </p:contentPart>
          </mc:Choice>
          <mc:Fallback xmlns="">
            <p:pic>
              <p:nvPicPr>
                <p:cNvPr id="87" name="Ink 86">
                  <a:extLst>
                    <a:ext uri="{FF2B5EF4-FFF2-40B4-BE49-F238E27FC236}">
                      <a16:creationId xmlns:a16="http://schemas.microsoft.com/office/drawing/2014/main" id="{B3DF356F-198C-4175-8C35-9A547C93D956}"/>
                    </a:ext>
                  </a:extLst>
                </p:cNvPr>
                <p:cNvPicPr/>
                <p:nvPr/>
              </p:nvPicPr>
              <p:blipFill>
                <a:blip r:embed="rId150"/>
                <a:stretch>
                  <a:fillRect/>
                </a:stretch>
              </p:blipFill>
              <p:spPr>
                <a:xfrm>
                  <a:off x="7252354" y="1817579"/>
                  <a:ext cx="152280" cy="161280"/>
                </a:xfrm>
                <a:prstGeom prst="rect">
                  <a:avLst/>
                </a:prstGeom>
              </p:spPr>
            </p:pic>
          </mc:Fallback>
        </mc:AlternateContent>
        <mc:AlternateContent xmlns:mc="http://schemas.openxmlformats.org/markup-compatibility/2006" xmlns:p14="http://schemas.microsoft.com/office/powerpoint/2010/main">
          <mc:Choice Requires="p14">
            <p:contentPart p14:bwMode="auto" r:id="rId151">
              <p14:nvContentPartPr>
                <p14:cNvPr id="88" name="Ink 87">
                  <a:extLst>
                    <a:ext uri="{FF2B5EF4-FFF2-40B4-BE49-F238E27FC236}">
                      <a16:creationId xmlns:a16="http://schemas.microsoft.com/office/drawing/2014/main" id="{88F8CD3C-D2AB-4B89-9548-D0F140075E1E}"/>
                    </a:ext>
                  </a:extLst>
                </p14:cNvPr>
                <p14:cNvContentPartPr/>
                <p14:nvPr/>
              </p14:nvContentPartPr>
              <p14:xfrm>
                <a:off x="7398514" y="1847819"/>
                <a:ext cx="114120" cy="145080"/>
              </p14:xfrm>
            </p:contentPart>
          </mc:Choice>
          <mc:Fallback xmlns="">
            <p:pic>
              <p:nvPicPr>
                <p:cNvPr id="88" name="Ink 87">
                  <a:extLst>
                    <a:ext uri="{FF2B5EF4-FFF2-40B4-BE49-F238E27FC236}">
                      <a16:creationId xmlns:a16="http://schemas.microsoft.com/office/drawing/2014/main" id="{88F8CD3C-D2AB-4B89-9548-D0F140075E1E}"/>
                    </a:ext>
                  </a:extLst>
                </p:cNvPr>
                <p:cNvPicPr/>
                <p:nvPr/>
              </p:nvPicPr>
              <p:blipFill>
                <a:blip r:embed="rId152"/>
                <a:stretch>
                  <a:fillRect/>
                </a:stretch>
              </p:blipFill>
              <p:spPr>
                <a:xfrm>
                  <a:off x="7389514" y="1838819"/>
                  <a:ext cx="131760" cy="162720"/>
                </a:xfrm>
                <a:prstGeom prst="rect">
                  <a:avLst/>
                </a:prstGeom>
              </p:spPr>
            </p:pic>
          </mc:Fallback>
        </mc:AlternateContent>
        <mc:AlternateContent xmlns:mc="http://schemas.openxmlformats.org/markup-compatibility/2006" xmlns:p14="http://schemas.microsoft.com/office/powerpoint/2010/main">
          <mc:Choice Requires="p14">
            <p:contentPart p14:bwMode="auto" r:id="rId153">
              <p14:nvContentPartPr>
                <p14:cNvPr id="89" name="Ink 88">
                  <a:extLst>
                    <a:ext uri="{FF2B5EF4-FFF2-40B4-BE49-F238E27FC236}">
                      <a16:creationId xmlns:a16="http://schemas.microsoft.com/office/drawing/2014/main" id="{528558BB-A6CA-42C5-83BB-537CD3581E1D}"/>
                    </a:ext>
                  </a:extLst>
                </p14:cNvPr>
                <p14:cNvContentPartPr/>
                <p14:nvPr/>
              </p14:nvContentPartPr>
              <p14:xfrm>
                <a:off x="7361434" y="1761419"/>
                <a:ext cx="131760" cy="104040"/>
              </p14:xfrm>
            </p:contentPart>
          </mc:Choice>
          <mc:Fallback xmlns="">
            <p:pic>
              <p:nvPicPr>
                <p:cNvPr id="89" name="Ink 88">
                  <a:extLst>
                    <a:ext uri="{FF2B5EF4-FFF2-40B4-BE49-F238E27FC236}">
                      <a16:creationId xmlns:a16="http://schemas.microsoft.com/office/drawing/2014/main" id="{528558BB-A6CA-42C5-83BB-537CD3581E1D}"/>
                    </a:ext>
                  </a:extLst>
                </p:cNvPr>
                <p:cNvPicPr/>
                <p:nvPr/>
              </p:nvPicPr>
              <p:blipFill>
                <a:blip r:embed="rId154"/>
                <a:stretch>
                  <a:fillRect/>
                </a:stretch>
              </p:blipFill>
              <p:spPr>
                <a:xfrm>
                  <a:off x="7352794" y="1752419"/>
                  <a:ext cx="149400" cy="121680"/>
                </a:xfrm>
                <a:prstGeom prst="rect">
                  <a:avLst/>
                </a:prstGeom>
              </p:spPr>
            </p:pic>
          </mc:Fallback>
        </mc:AlternateContent>
        <mc:AlternateContent xmlns:mc="http://schemas.openxmlformats.org/markup-compatibility/2006" xmlns:p14="http://schemas.microsoft.com/office/powerpoint/2010/main">
          <mc:Choice Requires="p14">
            <p:contentPart p14:bwMode="auto" r:id="rId155">
              <p14:nvContentPartPr>
                <p14:cNvPr id="90" name="Ink 89">
                  <a:extLst>
                    <a:ext uri="{FF2B5EF4-FFF2-40B4-BE49-F238E27FC236}">
                      <a16:creationId xmlns:a16="http://schemas.microsoft.com/office/drawing/2014/main" id="{41B9D2F4-00D9-417F-BA8A-8A86AC1EE4B1}"/>
                    </a:ext>
                  </a:extLst>
                </p14:cNvPr>
                <p14:cNvContentPartPr/>
                <p14:nvPr/>
              </p14:nvContentPartPr>
              <p14:xfrm>
                <a:off x="7535674" y="1873379"/>
                <a:ext cx="99720" cy="96120"/>
              </p14:xfrm>
            </p:contentPart>
          </mc:Choice>
          <mc:Fallback xmlns="">
            <p:pic>
              <p:nvPicPr>
                <p:cNvPr id="90" name="Ink 89">
                  <a:extLst>
                    <a:ext uri="{FF2B5EF4-FFF2-40B4-BE49-F238E27FC236}">
                      <a16:creationId xmlns:a16="http://schemas.microsoft.com/office/drawing/2014/main" id="{41B9D2F4-00D9-417F-BA8A-8A86AC1EE4B1}"/>
                    </a:ext>
                  </a:extLst>
                </p:cNvPr>
                <p:cNvPicPr/>
                <p:nvPr/>
              </p:nvPicPr>
              <p:blipFill>
                <a:blip r:embed="rId156"/>
                <a:stretch>
                  <a:fillRect/>
                </a:stretch>
              </p:blipFill>
              <p:spPr>
                <a:xfrm>
                  <a:off x="7527034" y="1864379"/>
                  <a:ext cx="117360" cy="113760"/>
                </a:xfrm>
                <a:prstGeom prst="rect">
                  <a:avLst/>
                </a:prstGeom>
              </p:spPr>
            </p:pic>
          </mc:Fallback>
        </mc:AlternateContent>
        <mc:AlternateContent xmlns:mc="http://schemas.openxmlformats.org/markup-compatibility/2006" xmlns:p14="http://schemas.microsoft.com/office/powerpoint/2010/main">
          <mc:Choice Requires="p14">
            <p:contentPart p14:bwMode="auto" r:id="rId157">
              <p14:nvContentPartPr>
                <p14:cNvPr id="91" name="Ink 90">
                  <a:extLst>
                    <a:ext uri="{FF2B5EF4-FFF2-40B4-BE49-F238E27FC236}">
                      <a16:creationId xmlns:a16="http://schemas.microsoft.com/office/drawing/2014/main" id="{B211278D-CA7B-463B-9871-26DCC147FD2C}"/>
                    </a:ext>
                  </a:extLst>
                </p14:cNvPr>
                <p14:cNvContentPartPr/>
                <p14:nvPr/>
              </p14:nvContentPartPr>
              <p14:xfrm>
                <a:off x="7635034" y="1923419"/>
                <a:ext cx="44640" cy="102240"/>
              </p14:xfrm>
            </p:contentPart>
          </mc:Choice>
          <mc:Fallback xmlns="">
            <p:pic>
              <p:nvPicPr>
                <p:cNvPr id="91" name="Ink 90">
                  <a:extLst>
                    <a:ext uri="{FF2B5EF4-FFF2-40B4-BE49-F238E27FC236}">
                      <a16:creationId xmlns:a16="http://schemas.microsoft.com/office/drawing/2014/main" id="{B211278D-CA7B-463B-9871-26DCC147FD2C}"/>
                    </a:ext>
                  </a:extLst>
                </p:cNvPr>
                <p:cNvPicPr/>
                <p:nvPr/>
              </p:nvPicPr>
              <p:blipFill>
                <a:blip r:embed="rId158"/>
                <a:stretch>
                  <a:fillRect/>
                </a:stretch>
              </p:blipFill>
              <p:spPr>
                <a:xfrm>
                  <a:off x="7626034" y="1914419"/>
                  <a:ext cx="62280" cy="119880"/>
                </a:xfrm>
                <a:prstGeom prst="rect">
                  <a:avLst/>
                </a:prstGeom>
              </p:spPr>
            </p:pic>
          </mc:Fallback>
        </mc:AlternateContent>
        <mc:AlternateContent xmlns:mc="http://schemas.openxmlformats.org/markup-compatibility/2006" xmlns:p14="http://schemas.microsoft.com/office/powerpoint/2010/main">
          <mc:Choice Requires="p14">
            <p:contentPart p14:bwMode="auto" r:id="rId159">
              <p14:nvContentPartPr>
                <p14:cNvPr id="92" name="Ink 91">
                  <a:extLst>
                    <a:ext uri="{FF2B5EF4-FFF2-40B4-BE49-F238E27FC236}">
                      <a16:creationId xmlns:a16="http://schemas.microsoft.com/office/drawing/2014/main" id="{66305213-564B-4381-B7B4-E186A7BA60F1}"/>
                    </a:ext>
                  </a:extLst>
                </p14:cNvPr>
                <p14:cNvContentPartPr/>
                <p14:nvPr/>
              </p14:nvContentPartPr>
              <p14:xfrm>
                <a:off x="7711354" y="1873379"/>
                <a:ext cx="93240" cy="123480"/>
              </p14:xfrm>
            </p:contentPart>
          </mc:Choice>
          <mc:Fallback xmlns="">
            <p:pic>
              <p:nvPicPr>
                <p:cNvPr id="92" name="Ink 91">
                  <a:extLst>
                    <a:ext uri="{FF2B5EF4-FFF2-40B4-BE49-F238E27FC236}">
                      <a16:creationId xmlns:a16="http://schemas.microsoft.com/office/drawing/2014/main" id="{66305213-564B-4381-B7B4-E186A7BA60F1}"/>
                    </a:ext>
                  </a:extLst>
                </p:cNvPr>
                <p:cNvPicPr/>
                <p:nvPr/>
              </p:nvPicPr>
              <p:blipFill>
                <a:blip r:embed="rId160"/>
                <a:stretch>
                  <a:fillRect/>
                </a:stretch>
              </p:blipFill>
              <p:spPr>
                <a:xfrm>
                  <a:off x="7702354" y="1864379"/>
                  <a:ext cx="110880" cy="141120"/>
                </a:xfrm>
                <a:prstGeom prst="rect">
                  <a:avLst/>
                </a:prstGeom>
              </p:spPr>
            </p:pic>
          </mc:Fallback>
        </mc:AlternateContent>
        <mc:AlternateContent xmlns:mc="http://schemas.openxmlformats.org/markup-compatibility/2006" xmlns:p14="http://schemas.microsoft.com/office/powerpoint/2010/main">
          <mc:Choice Requires="p14">
            <p:contentPart p14:bwMode="auto" r:id="rId161">
              <p14:nvContentPartPr>
                <p14:cNvPr id="93" name="Ink 92">
                  <a:extLst>
                    <a:ext uri="{FF2B5EF4-FFF2-40B4-BE49-F238E27FC236}">
                      <a16:creationId xmlns:a16="http://schemas.microsoft.com/office/drawing/2014/main" id="{9BC32220-2C3E-4C54-A465-6FDCA51B9BAA}"/>
                    </a:ext>
                  </a:extLst>
                </p14:cNvPr>
                <p14:cNvContentPartPr/>
                <p14:nvPr/>
              </p14:nvContentPartPr>
              <p14:xfrm>
                <a:off x="7816474" y="1873019"/>
                <a:ext cx="92520" cy="95040"/>
              </p14:xfrm>
            </p:contentPart>
          </mc:Choice>
          <mc:Fallback xmlns="">
            <p:pic>
              <p:nvPicPr>
                <p:cNvPr id="93" name="Ink 92">
                  <a:extLst>
                    <a:ext uri="{FF2B5EF4-FFF2-40B4-BE49-F238E27FC236}">
                      <a16:creationId xmlns:a16="http://schemas.microsoft.com/office/drawing/2014/main" id="{9BC32220-2C3E-4C54-A465-6FDCA51B9BAA}"/>
                    </a:ext>
                  </a:extLst>
                </p:cNvPr>
                <p:cNvPicPr/>
                <p:nvPr/>
              </p:nvPicPr>
              <p:blipFill>
                <a:blip r:embed="rId162"/>
                <a:stretch>
                  <a:fillRect/>
                </a:stretch>
              </p:blipFill>
              <p:spPr>
                <a:xfrm>
                  <a:off x="7807834" y="1864379"/>
                  <a:ext cx="110160" cy="112680"/>
                </a:xfrm>
                <a:prstGeom prst="rect">
                  <a:avLst/>
                </a:prstGeom>
              </p:spPr>
            </p:pic>
          </mc:Fallback>
        </mc:AlternateContent>
        <mc:AlternateContent xmlns:mc="http://schemas.openxmlformats.org/markup-compatibility/2006" xmlns:p14="http://schemas.microsoft.com/office/powerpoint/2010/main">
          <mc:Choice Requires="p14">
            <p:contentPart p14:bwMode="auto" r:id="rId163">
              <p14:nvContentPartPr>
                <p14:cNvPr id="94" name="Ink 93">
                  <a:extLst>
                    <a:ext uri="{FF2B5EF4-FFF2-40B4-BE49-F238E27FC236}">
                      <a16:creationId xmlns:a16="http://schemas.microsoft.com/office/drawing/2014/main" id="{D09FFF7E-6485-4C4B-970F-BE68B949F112}"/>
                    </a:ext>
                  </a:extLst>
                </p14:cNvPr>
                <p14:cNvContentPartPr/>
                <p14:nvPr/>
              </p14:nvContentPartPr>
              <p14:xfrm>
                <a:off x="7916194" y="1860419"/>
                <a:ext cx="91080" cy="87120"/>
              </p14:xfrm>
            </p:contentPart>
          </mc:Choice>
          <mc:Fallback xmlns="">
            <p:pic>
              <p:nvPicPr>
                <p:cNvPr id="94" name="Ink 93">
                  <a:extLst>
                    <a:ext uri="{FF2B5EF4-FFF2-40B4-BE49-F238E27FC236}">
                      <a16:creationId xmlns:a16="http://schemas.microsoft.com/office/drawing/2014/main" id="{D09FFF7E-6485-4C4B-970F-BE68B949F112}"/>
                    </a:ext>
                  </a:extLst>
                </p:cNvPr>
                <p:cNvPicPr/>
                <p:nvPr/>
              </p:nvPicPr>
              <p:blipFill>
                <a:blip r:embed="rId164"/>
                <a:stretch>
                  <a:fillRect/>
                </a:stretch>
              </p:blipFill>
              <p:spPr>
                <a:xfrm>
                  <a:off x="7907194" y="1851779"/>
                  <a:ext cx="108720" cy="104760"/>
                </a:xfrm>
                <a:prstGeom prst="rect">
                  <a:avLst/>
                </a:prstGeom>
              </p:spPr>
            </p:pic>
          </mc:Fallback>
        </mc:AlternateContent>
        <mc:AlternateContent xmlns:mc="http://schemas.openxmlformats.org/markup-compatibility/2006" xmlns:p14="http://schemas.microsoft.com/office/powerpoint/2010/main">
          <mc:Choice Requires="p14">
            <p:contentPart p14:bwMode="auto" r:id="rId165">
              <p14:nvContentPartPr>
                <p14:cNvPr id="96" name="Ink 95">
                  <a:extLst>
                    <a:ext uri="{FF2B5EF4-FFF2-40B4-BE49-F238E27FC236}">
                      <a16:creationId xmlns:a16="http://schemas.microsoft.com/office/drawing/2014/main" id="{3B4C48F6-C10F-473C-A4C1-FC137D2DBC40}"/>
                    </a:ext>
                  </a:extLst>
                </p14:cNvPr>
                <p14:cNvContentPartPr/>
                <p14:nvPr/>
              </p14:nvContentPartPr>
              <p14:xfrm>
                <a:off x="8083594" y="1865819"/>
                <a:ext cx="96840" cy="100440"/>
              </p14:xfrm>
            </p:contentPart>
          </mc:Choice>
          <mc:Fallback xmlns="">
            <p:pic>
              <p:nvPicPr>
                <p:cNvPr id="96" name="Ink 95">
                  <a:extLst>
                    <a:ext uri="{FF2B5EF4-FFF2-40B4-BE49-F238E27FC236}">
                      <a16:creationId xmlns:a16="http://schemas.microsoft.com/office/drawing/2014/main" id="{3B4C48F6-C10F-473C-A4C1-FC137D2DBC40}"/>
                    </a:ext>
                  </a:extLst>
                </p:cNvPr>
                <p:cNvPicPr/>
                <p:nvPr/>
              </p:nvPicPr>
              <p:blipFill>
                <a:blip r:embed="rId166"/>
                <a:stretch>
                  <a:fillRect/>
                </a:stretch>
              </p:blipFill>
              <p:spPr>
                <a:xfrm>
                  <a:off x="8074594" y="1856819"/>
                  <a:ext cx="114480" cy="118080"/>
                </a:xfrm>
                <a:prstGeom prst="rect">
                  <a:avLst/>
                </a:prstGeom>
              </p:spPr>
            </p:pic>
          </mc:Fallback>
        </mc:AlternateContent>
        <mc:AlternateContent xmlns:mc="http://schemas.openxmlformats.org/markup-compatibility/2006" xmlns:p14="http://schemas.microsoft.com/office/powerpoint/2010/main">
          <mc:Choice Requires="p14">
            <p:contentPart p14:bwMode="auto" r:id="rId167">
              <p14:nvContentPartPr>
                <p14:cNvPr id="97" name="Ink 96">
                  <a:extLst>
                    <a:ext uri="{FF2B5EF4-FFF2-40B4-BE49-F238E27FC236}">
                      <a16:creationId xmlns:a16="http://schemas.microsoft.com/office/drawing/2014/main" id="{E9B01F6F-E05B-4A53-AF9F-997D6D53FA0A}"/>
                    </a:ext>
                  </a:extLst>
                </p14:cNvPr>
                <p14:cNvContentPartPr/>
                <p14:nvPr/>
              </p14:nvContentPartPr>
              <p14:xfrm>
                <a:off x="8077114" y="1874459"/>
                <a:ext cx="118800" cy="96120"/>
              </p14:xfrm>
            </p:contentPart>
          </mc:Choice>
          <mc:Fallback xmlns="">
            <p:pic>
              <p:nvPicPr>
                <p:cNvPr id="97" name="Ink 96">
                  <a:extLst>
                    <a:ext uri="{FF2B5EF4-FFF2-40B4-BE49-F238E27FC236}">
                      <a16:creationId xmlns:a16="http://schemas.microsoft.com/office/drawing/2014/main" id="{E9B01F6F-E05B-4A53-AF9F-997D6D53FA0A}"/>
                    </a:ext>
                  </a:extLst>
                </p:cNvPr>
                <p:cNvPicPr/>
                <p:nvPr/>
              </p:nvPicPr>
              <p:blipFill>
                <a:blip r:embed="rId168"/>
                <a:stretch>
                  <a:fillRect/>
                </a:stretch>
              </p:blipFill>
              <p:spPr>
                <a:xfrm>
                  <a:off x="8068474" y="1865819"/>
                  <a:ext cx="136440" cy="113760"/>
                </a:xfrm>
                <a:prstGeom prst="rect">
                  <a:avLst/>
                </a:prstGeom>
              </p:spPr>
            </p:pic>
          </mc:Fallback>
        </mc:AlternateContent>
        <mc:AlternateContent xmlns:mc="http://schemas.openxmlformats.org/markup-compatibility/2006" xmlns:p14="http://schemas.microsoft.com/office/powerpoint/2010/main">
          <mc:Choice Requires="p14">
            <p:contentPart p14:bwMode="auto" r:id="rId169">
              <p14:nvContentPartPr>
                <p14:cNvPr id="98" name="Ink 97">
                  <a:extLst>
                    <a:ext uri="{FF2B5EF4-FFF2-40B4-BE49-F238E27FC236}">
                      <a16:creationId xmlns:a16="http://schemas.microsoft.com/office/drawing/2014/main" id="{91190FFE-6103-4501-98E7-02E2E3998D2F}"/>
                    </a:ext>
                  </a:extLst>
                </p14:cNvPr>
                <p14:cNvContentPartPr/>
                <p14:nvPr/>
              </p14:nvContentPartPr>
              <p14:xfrm>
                <a:off x="8259634" y="1876619"/>
                <a:ext cx="93240" cy="88920"/>
              </p14:xfrm>
            </p:contentPart>
          </mc:Choice>
          <mc:Fallback xmlns="">
            <p:pic>
              <p:nvPicPr>
                <p:cNvPr id="98" name="Ink 97">
                  <a:extLst>
                    <a:ext uri="{FF2B5EF4-FFF2-40B4-BE49-F238E27FC236}">
                      <a16:creationId xmlns:a16="http://schemas.microsoft.com/office/drawing/2014/main" id="{91190FFE-6103-4501-98E7-02E2E3998D2F}"/>
                    </a:ext>
                  </a:extLst>
                </p:cNvPr>
                <p:cNvPicPr/>
                <p:nvPr/>
              </p:nvPicPr>
              <p:blipFill>
                <a:blip r:embed="rId170"/>
                <a:stretch>
                  <a:fillRect/>
                </a:stretch>
              </p:blipFill>
              <p:spPr>
                <a:xfrm>
                  <a:off x="8250994" y="1867619"/>
                  <a:ext cx="110880" cy="106560"/>
                </a:xfrm>
                <a:prstGeom prst="rect">
                  <a:avLst/>
                </a:prstGeom>
              </p:spPr>
            </p:pic>
          </mc:Fallback>
        </mc:AlternateContent>
        <mc:AlternateContent xmlns:mc="http://schemas.openxmlformats.org/markup-compatibility/2006" xmlns:p14="http://schemas.microsoft.com/office/powerpoint/2010/main">
          <mc:Choice Requires="p14">
            <p:contentPart p14:bwMode="auto" r:id="rId171">
              <p14:nvContentPartPr>
                <p14:cNvPr id="99" name="Ink 98">
                  <a:extLst>
                    <a:ext uri="{FF2B5EF4-FFF2-40B4-BE49-F238E27FC236}">
                      <a16:creationId xmlns:a16="http://schemas.microsoft.com/office/drawing/2014/main" id="{04064C0A-7BC0-4F07-9B1F-4003A0DE29EA}"/>
                    </a:ext>
                  </a:extLst>
                </p14:cNvPr>
                <p14:cNvContentPartPr/>
                <p14:nvPr/>
              </p14:nvContentPartPr>
              <p14:xfrm>
                <a:off x="8374114" y="1907939"/>
                <a:ext cx="1800" cy="8280"/>
              </p14:xfrm>
            </p:contentPart>
          </mc:Choice>
          <mc:Fallback xmlns="">
            <p:pic>
              <p:nvPicPr>
                <p:cNvPr id="99" name="Ink 98">
                  <a:extLst>
                    <a:ext uri="{FF2B5EF4-FFF2-40B4-BE49-F238E27FC236}">
                      <a16:creationId xmlns:a16="http://schemas.microsoft.com/office/drawing/2014/main" id="{04064C0A-7BC0-4F07-9B1F-4003A0DE29EA}"/>
                    </a:ext>
                  </a:extLst>
                </p:cNvPr>
                <p:cNvPicPr/>
                <p:nvPr/>
              </p:nvPicPr>
              <p:blipFill>
                <a:blip r:embed="rId172"/>
                <a:stretch>
                  <a:fillRect/>
                </a:stretch>
              </p:blipFill>
              <p:spPr>
                <a:xfrm>
                  <a:off x="8365474" y="1899299"/>
                  <a:ext cx="19440" cy="25920"/>
                </a:xfrm>
                <a:prstGeom prst="rect">
                  <a:avLst/>
                </a:prstGeom>
              </p:spPr>
            </p:pic>
          </mc:Fallback>
        </mc:AlternateContent>
        <mc:AlternateContent xmlns:mc="http://schemas.openxmlformats.org/markup-compatibility/2006" xmlns:p14="http://schemas.microsoft.com/office/powerpoint/2010/main">
          <mc:Choice Requires="p14">
            <p:contentPart p14:bwMode="auto" r:id="rId173">
              <p14:nvContentPartPr>
                <p14:cNvPr id="100" name="Ink 99">
                  <a:extLst>
                    <a:ext uri="{FF2B5EF4-FFF2-40B4-BE49-F238E27FC236}">
                      <a16:creationId xmlns:a16="http://schemas.microsoft.com/office/drawing/2014/main" id="{B76FFB78-ACE8-466F-98D3-D8BA4DF13C66}"/>
                    </a:ext>
                  </a:extLst>
                </p14:cNvPr>
                <p14:cNvContentPartPr/>
                <p14:nvPr/>
              </p14:nvContentPartPr>
              <p14:xfrm>
                <a:off x="8423434" y="1804619"/>
                <a:ext cx="103320" cy="195480"/>
              </p14:xfrm>
            </p:contentPart>
          </mc:Choice>
          <mc:Fallback xmlns="">
            <p:pic>
              <p:nvPicPr>
                <p:cNvPr id="100" name="Ink 99">
                  <a:extLst>
                    <a:ext uri="{FF2B5EF4-FFF2-40B4-BE49-F238E27FC236}">
                      <a16:creationId xmlns:a16="http://schemas.microsoft.com/office/drawing/2014/main" id="{B76FFB78-ACE8-466F-98D3-D8BA4DF13C66}"/>
                    </a:ext>
                  </a:extLst>
                </p:cNvPr>
                <p:cNvPicPr/>
                <p:nvPr/>
              </p:nvPicPr>
              <p:blipFill>
                <a:blip r:embed="rId174"/>
                <a:stretch>
                  <a:fillRect/>
                </a:stretch>
              </p:blipFill>
              <p:spPr>
                <a:xfrm>
                  <a:off x="8414794" y="1795979"/>
                  <a:ext cx="120960" cy="213120"/>
                </a:xfrm>
                <a:prstGeom prst="rect">
                  <a:avLst/>
                </a:prstGeom>
              </p:spPr>
            </p:pic>
          </mc:Fallback>
        </mc:AlternateContent>
        <mc:AlternateContent xmlns:mc="http://schemas.openxmlformats.org/markup-compatibility/2006" xmlns:p14="http://schemas.microsoft.com/office/powerpoint/2010/main">
          <mc:Choice Requires="p14">
            <p:contentPart p14:bwMode="auto" r:id="rId175">
              <p14:nvContentPartPr>
                <p14:cNvPr id="101" name="Ink 100">
                  <a:extLst>
                    <a:ext uri="{FF2B5EF4-FFF2-40B4-BE49-F238E27FC236}">
                      <a16:creationId xmlns:a16="http://schemas.microsoft.com/office/drawing/2014/main" id="{11259840-4DD5-4BAE-86C0-AFDC83991B44}"/>
                    </a:ext>
                  </a:extLst>
                </p14:cNvPr>
                <p14:cNvContentPartPr/>
                <p14:nvPr/>
              </p14:nvContentPartPr>
              <p14:xfrm>
                <a:off x="8551234" y="1873739"/>
                <a:ext cx="137520" cy="97200"/>
              </p14:xfrm>
            </p:contentPart>
          </mc:Choice>
          <mc:Fallback xmlns="">
            <p:pic>
              <p:nvPicPr>
                <p:cNvPr id="101" name="Ink 100">
                  <a:extLst>
                    <a:ext uri="{FF2B5EF4-FFF2-40B4-BE49-F238E27FC236}">
                      <a16:creationId xmlns:a16="http://schemas.microsoft.com/office/drawing/2014/main" id="{11259840-4DD5-4BAE-86C0-AFDC83991B44}"/>
                    </a:ext>
                  </a:extLst>
                </p:cNvPr>
                <p:cNvPicPr/>
                <p:nvPr/>
              </p:nvPicPr>
              <p:blipFill>
                <a:blip r:embed="rId176"/>
                <a:stretch>
                  <a:fillRect/>
                </a:stretch>
              </p:blipFill>
              <p:spPr>
                <a:xfrm>
                  <a:off x="8542594" y="1864739"/>
                  <a:ext cx="155160" cy="1148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77">
            <p14:nvContentPartPr>
              <p14:cNvPr id="103" name="Ink 102">
                <a:extLst>
                  <a:ext uri="{FF2B5EF4-FFF2-40B4-BE49-F238E27FC236}">
                    <a16:creationId xmlns:a16="http://schemas.microsoft.com/office/drawing/2014/main" id="{E76165C5-019E-4D05-991A-D67279A32DA9}"/>
                  </a:ext>
                </a:extLst>
              </p14:cNvPr>
              <p14:cNvContentPartPr/>
              <p14:nvPr/>
            </p14:nvContentPartPr>
            <p14:xfrm>
              <a:off x="7297354" y="2649179"/>
              <a:ext cx="1350000" cy="171360"/>
            </p14:xfrm>
          </p:contentPart>
        </mc:Choice>
        <mc:Fallback xmlns="">
          <p:pic>
            <p:nvPicPr>
              <p:cNvPr id="103" name="Ink 102">
                <a:extLst>
                  <a:ext uri="{FF2B5EF4-FFF2-40B4-BE49-F238E27FC236}">
                    <a16:creationId xmlns:a16="http://schemas.microsoft.com/office/drawing/2014/main" id="{E76165C5-019E-4D05-991A-D67279A32DA9}"/>
                  </a:ext>
                </a:extLst>
              </p:cNvPr>
              <p:cNvPicPr/>
              <p:nvPr/>
            </p:nvPicPr>
            <p:blipFill>
              <a:blip r:embed="rId178"/>
              <a:stretch>
                <a:fillRect/>
              </a:stretch>
            </p:blipFill>
            <p:spPr>
              <a:xfrm>
                <a:off x="7288354" y="2640179"/>
                <a:ext cx="1367640" cy="189000"/>
              </a:xfrm>
              <a:prstGeom prst="rect">
                <a:avLst/>
              </a:prstGeom>
            </p:spPr>
          </p:pic>
        </mc:Fallback>
      </mc:AlternateContent>
      <p:grpSp>
        <p:nvGrpSpPr>
          <p:cNvPr id="111" name="Group 110">
            <a:extLst>
              <a:ext uri="{FF2B5EF4-FFF2-40B4-BE49-F238E27FC236}">
                <a16:creationId xmlns:a16="http://schemas.microsoft.com/office/drawing/2014/main" id="{545744DE-2808-4A5D-975E-1E92D473C656}"/>
              </a:ext>
            </a:extLst>
          </p:cNvPr>
          <p:cNvGrpSpPr/>
          <p:nvPr/>
        </p:nvGrpSpPr>
        <p:grpSpPr>
          <a:xfrm>
            <a:off x="7330114" y="3002699"/>
            <a:ext cx="984600" cy="177480"/>
            <a:chOff x="7330114" y="3002699"/>
            <a:chExt cx="984600" cy="177480"/>
          </a:xfrm>
        </p:grpSpPr>
        <mc:AlternateContent xmlns:mc="http://schemas.openxmlformats.org/markup-compatibility/2006" xmlns:p14="http://schemas.microsoft.com/office/powerpoint/2010/main">
          <mc:Choice Requires="p14">
            <p:contentPart p14:bwMode="auto" r:id="rId179">
              <p14:nvContentPartPr>
                <p14:cNvPr id="104" name="Ink 103">
                  <a:extLst>
                    <a:ext uri="{FF2B5EF4-FFF2-40B4-BE49-F238E27FC236}">
                      <a16:creationId xmlns:a16="http://schemas.microsoft.com/office/drawing/2014/main" id="{972FC3D7-6181-4EAC-966C-0989AE0A9F3C}"/>
                    </a:ext>
                  </a:extLst>
                </p14:cNvPr>
                <p14:cNvContentPartPr/>
                <p14:nvPr/>
              </p14:nvContentPartPr>
              <p14:xfrm>
                <a:off x="7330114" y="3002699"/>
                <a:ext cx="137880" cy="132480"/>
              </p14:xfrm>
            </p:contentPart>
          </mc:Choice>
          <mc:Fallback xmlns="">
            <p:pic>
              <p:nvPicPr>
                <p:cNvPr id="104" name="Ink 103">
                  <a:extLst>
                    <a:ext uri="{FF2B5EF4-FFF2-40B4-BE49-F238E27FC236}">
                      <a16:creationId xmlns:a16="http://schemas.microsoft.com/office/drawing/2014/main" id="{972FC3D7-6181-4EAC-966C-0989AE0A9F3C}"/>
                    </a:ext>
                  </a:extLst>
                </p:cNvPr>
                <p:cNvPicPr/>
                <p:nvPr/>
              </p:nvPicPr>
              <p:blipFill>
                <a:blip r:embed="rId180"/>
                <a:stretch>
                  <a:fillRect/>
                </a:stretch>
              </p:blipFill>
              <p:spPr>
                <a:xfrm>
                  <a:off x="7321114" y="2993699"/>
                  <a:ext cx="155520" cy="150120"/>
                </a:xfrm>
                <a:prstGeom prst="rect">
                  <a:avLst/>
                </a:prstGeom>
              </p:spPr>
            </p:pic>
          </mc:Fallback>
        </mc:AlternateContent>
        <mc:AlternateContent xmlns:mc="http://schemas.openxmlformats.org/markup-compatibility/2006" xmlns:p14="http://schemas.microsoft.com/office/powerpoint/2010/main">
          <mc:Choice Requires="p14">
            <p:contentPart p14:bwMode="auto" r:id="rId181">
              <p14:nvContentPartPr>
                <p14:cNvPr id="105" name="Ink 104">
                  <a:extLst>
                    <a:ext uri="{FF2B5EF4-FFF2-40B4-BE49-F238E27FC236}">
                      <a16:creationId xmlns:a16="http://schemas.microsoft.com/office/drawing/2014/main" id="{41C7A94F-A820-4255-BE7B-A2D4F765F2CE}"/>
                    </a:ext>
                  </a:extLst>
                </p14:cNvPr>
                <p14:cNvContentPartPr/>
                <p14:nvPr/>
              </p14:nvContentPartPr>
              <p14:xfrm>
                <a:off x="7502914" y="3035819"/>
                <a:ext cx="139680" cy="93600"/>
              </p14:xfrm>
            </p:contentPart>
          </mc:Choice>
          <mc:Fallback xmlns="">
            <p:pic>
              <p:nvPicPr>
                <p:cNvPr id="105" name="Ink 104">
                  <a:extLst>
                    <a:ext uri="{FF2B5EF4-FFF2-40B4-BE49-F238E27FC236}">
                      <a16:creationId xmlns:a16="http://schemas.microsoft.com/office/drawing/2014/main" id="{41C7A94F-A820-4255-BE7B-A2D4F765F2CE}"/>
                    </a:ext>
                  </a:extLst>
                </p:cNvPr>
                <p:cNvPicPr/>
                <p:nvPr/>
              </p:nvPicPr>
              <p:blipFill>
                <a:blip r:embed="rId182"/>
                <a:stretch>
                  <a:fillRect/>
                </a:stretch>
              </p:blipFill>
              <p:spPr>
                <a:xfrm>
                  <a:off x="7494274" y="3027179"/>
                  <a:ext cx="157320" cy="111240"/>
                </a:xfrm>
                <a:prstGeom prst="rect">
                  <a:avLst/>
                </a:prstGeom>
              </p:spPr>
            </p:pic>
          </mc:Fallback>
        </mc:AlternateContent>
        <mc:AlternateContent xmlns:mc="http://schemas.openxmlformats.org/markup-compatibility/2006" xmlns:p14="http://schemas.microsoft.com/office/powerpoint/2010/main">
          <mc:Choice Requires="p14">
            <p:contentPart p14:bwMode="auto" r:id="rId183">
              <p14:nvContentPartPr>
                <p14:cNvPr id="106" name="Ink 105">
                  <a:extLst>
                    <a:ext uri="{FF2B5EF4-FFF2-40B4-BE49-F238E27FC236}">
                      <a16:creationId xmlns:a16="http://schemas.microsoft.com/office/drawing/2014/main" id="{0DFDB290-17F3-4DAE-8C2D-AF21887BA899}"/>
                    </a:ext>
                  </a:extLst>
                </p14:cNvPr>
                <p14:cNvContentPartPr/>
                <p14:nvPr/>
              </p14:nvContentPartPr>
              <p14:xfrm>
                <a:off x="7658434" y="3031859"/>
                <a:ext cx="115200" cy="108360"/>
              </p14:xfrm>
            </p:contentPart>
          </mc:Choice>
          <mc:Fallback xmlns="">
            <p:pic>
              <p:nvPicPr>
                <p:cNvPr id="106" name="Ink 105">
                  <a:extLst>
                    <a:ext uri="{FF2B5EF4-FFF2-40B4-BE49-F238E27FC236}">
                      <a16:creationId xmlns:a16="http://schemas.microsoft.com/office/drawing/2014/main" id="{0DFDB290-17F3-4DAE-8C2D-AF21887BA899}"/>
                    </a:ext>
                  </a:extLst>
                </p:cNvPr>
                <p:cNvPicPr/>
                <p:nvPr/>
              </p:nvPicPr>
              <p:blipFill>
                <a:blip r:embed="rId184"/>
                <a:stretch>
                  <a:fillRect/>
                </a:stretch>
              </p:blipFill>
              <p:spPr>
                <a:xfrm>
                  <a:off x="7649794" y="3022859"/>
                  <a:ext cx="13284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185">
              <p14:nvContentPartPr>
                <p14:cNvPr id="107" name="Ink 106">
                  <a:extLst>
                    <a:ext uri="{FF2B5EF4-FFF2-40B4-BE49-F238E27FC236}">
                      <a16:creationId xmlns:a16="http://schemas.microsoft.com/office/drawing/2014/main" id="{4E07E230-EC2F-4839-985E-2D2C289C0D58}"/>
                    </a:ext>
                  </a:extLst>
                </p14:cNvPr>
                <p14:cNvContentPartPr/>
                <p14:nvPr/>
              </p14:nvContentPartPr>
              <p14:xfrm>
                <a:off x="7795234" y="3100259"/>
                <a:ext cx="11160" cy="79920"/>
              </p14:xfrm>
            </p:contentPart>
          </mc:Choice>
          <mc:Fallback xmlns="">
            <p:pic>
              <p:nvPicPr>
                <p:cNvPr id="107" name="Ink 106">
                  <a:extLst>
                    <a:ext uri="{FF2B5EF4-FFF2-40B4-BE49-F238E27FC236}">
                      <a16:creationId xmlns:a16="http://schemas.microsoft.com/office/drawing/2014/main" id="{4E07E230-EC2F-4839-985E-2D2C289C0D58}"/>
                    </a:ext>
                  </a:extLst>
                </p:cNvPr>
                <p:cNvPicPr/>
                <p:nvPr/>
              </p:nvPicPr>
              <p:blipFill>
                <a:blip r:embed="rId186"/>
                <a:stretch>
                  <a:fillRect/>
                </a:stretch>
              </p:blipFill>
              <p:spPr>
                <a:xfrm>
                  <a:off x="7786234" y="3091259"/>
                  <a:ext cx="28800" cy="97560"/>
                </a:xfrm>
                <a:prstGeom prst="rect">
                  <a:avLst/>
                </a:prstGeom>
              </p:spPr>
            </p:pic>
          </mc:Fallback>
        </mc:AlternateContent>
        <mc:AlternateContent xmlns:mc="http://schemas.openxmlformats.org/markup-compatibility/2006" xmlns:p14="http://schemas.microsoft.com/office/powerpoint/2010/main">
          <mc:Choice Requires="p14">
            <p:contentPart p14:bwMode="auto" r:id="rId187">
              <p14:nvContentPartPr>
                <p14:cNvPr id="108" name="Ink 107">
                  <a:extLst>
                    <a:ext uri="{FF2B5EF4-FFF2-40B4-BE49-F238E27FC236}">
                      <a16:creationId xmlns:a16="http://schemas.microsoft.com/office/drawing/2014/main" id="{C7918234-FF7E-47EA-908D-819182E5F5D2}"/>
                    </a:ext>
                  </a:extLst>
                </p14:cNvPr>
                <p14:cNvContentPartPr/>
                <p14:nvPr/>
              </p14:nvContentPartPr>
              <p14:xfrm>
                <a:off x="7845994" y="3033659"/>
                <a:ext cx="114840" cy="112320"/>
              </p14:xfrm>
            </p:contentPart>
          </mc:Choice>
          <mc:Fallback xmlns="">
            <p:pic>
              <p:nvPicPr>
                <p:cNvPr id="108" name="Ink 107">
                  <a:extLst>
                    <a:ext uri="{FF2B5EF4-FFF2-40B4-BE49-F238E27FC236}">
                      <a16:creationId xmlns:a16="http://schemas.microsoft.com/office/drawing/2014/main" id="{C7918234-FF7E-47EA-908D-819182E5F5D2}"/>
                    </a:ext>
                  </a:extLst>
                </p:cNvPr>
                <p:cNvPicPr/>
                <p:nvPr/>
              </p:nvPicPr>
              <p:blipFill>
                <a:blip r:embed="rId188"/>
                <a:stretch>
                  <a:fillRect/>
                </a:stretch>
              </p:blipFill>
              <p:spPr>
                <a:xfrm>
                  <a:off x="7837354" y="3024659"/>
                  <a:ext cx="132480" cy="129960"/>
                </a:xfrm>
                <a:prstGeom prst="rect">
                  <a:avLst/>
                </a:prstGeom>
              </p:spPr>
            </p:pic>
          </mc:Fallback>
        </mc:AlternateContent>
        <mc:AlternateContent xmlns:mc="http://schemas.openxmlformats.org/markup-compatibility/2006" xmlns:p14="http://schemas.microsoft.com/office/powerpoint/2010/main">
          <mc:Choice Requires="p14">
            <p:contentPart p14:bwMode="auto" r:id="rId189">
              <p14:nvContentPartPr>
                <p14:cNvPr id="109" name="Ink 108">
                  <a:extLst>
                    <a:ext uri="{FF2B5EF4-FFF2-40B4-BE49-F238E27FC236}">
                      <a16:creationId xmlns:a16="http://schemas.microsoft.com/office/drawing/2014/main" id="{DEEFCF2A-C4B9-466B-8D5D-3DC90320036B}"/>
                    </a:ext>
                  </a:extLst>
                </p14:cNvPr>
                <p14:cNvContentPartPr/>
                <p14:nvPr/>
              </p14:nvContentPartPr>
              <p14:xfrm>
                <a:off x="8001154" y="3031139"/>
                <a:ext cx="115920" cy="101160"/>
              </p14:xfrm>
            </p:contentPart>
          </mc:Choice>
          <mc:Fallback xmlns="">
            <p:pic>
              <p:nvPicPr>
                <p:cNvPr id="109" name="Ink 108">
                  <a:extLst>
                    <a:ext uri="{FF2B5EF4-FFF2-40B4-BE49-F238E27FC236}">
                      <a16:creationId xmlns:a16="http://schemas.microsoft.com/office/drawing/2014/main" id="{DEEFCF2A-C4B9-466B-8D5D-3DC90320036B}"/>
                    </a:ext>
                  </a:extLst>
                </p:cNvPr>
                <p:cNvPicPr/>
                <p:nvPr/>
              </p:nvPicPr>
              <p:blipFill>
                <a:blip r:embed="rId190"/>
                <a:stretch>
                  <a:fillRect/>
                </a:stretch>
              </p:blipFill>
              <p:spPr>
                <a:xfrm>
                  <a:off x="7992154" y="3022499"/>
                  <a:ext cx="133560" cy="118800"/>
                </a:xfrm>
                <a:prstGeom prst="rect">
                  <a:avLst/>
                </a:prstGeom>
              </p:spPr>
            </p:pic>
          </mc:Fallback>
        </mc:AlternateContent>
        <mc:AlternateContent xmlns:mc="http://schemas.openxmlformats.org/markup-compatibility/2006" xmlns:p14="http://schemas.microsoft.com/office/powerpoint/2010/main">
          <mc:Choice Requires="p14">
            <p:contentPart p14:bwMode="auto" r:id="rId191">
              <p14:nvContentPartPr>
                <p14:cNvPr id="110" name="Ink 109">
                  <a:extLst>
                    <a:ext uri="{FF2B5EF4-FFF2-40B4-BE49-F238E27FC236}">
                      <a16:creationId xmlns:a16="http://schemas.microsoft.com/office/drawing/2014/main" id="{8789C56C-8E41-42F6-B905-E816FCF53401}"/>
                    </a:ext>
                  </a:extLst>
                </p14:cNvPr>
                <p14:cNvContentPartPr/>
                <p14:nvPr/>
              </p14:nvContentPartPr>
              <p14:xfrm>
                <a:off x="8189794" y="3023939"/>
                <a:ext cx="124920" cy="108360"/>
              </p14:xfrm>
            </p:contentPart>
          </mc:Choice>
          <mc:Fallback xmlns="">
            <p:pic>
              <p:nvPicPr>
                <p:cNvPr id="110" name="Ink 109">
                  <a:extLst>
                    <a:ext uri="{FF2B5EF4-FFF2-40B4-BE49-F238E27FC236}">
                      <a16:creationId xmlns:a16="http://schemas.microsoft.com/office/drawing/2014/main" id="{8789C56C-8E41-42F6-B905-E816FCF53401}"/>
                    </a:ext>
                  </a:extLst>
                </p:cNvPr>
                <p:cNvPicPr/>
                <p:nvPr/>
              </p:nvPicPr>
              <p:blipFill>
                <a:blip r:embed="rId192"/>
                <a:stretch>
                  <a:fillRect/>
                </a:stretch>
              </p:blipFill>
              <p:spPr>
                <a:xfrm>
                  <a:off x="8181154" y="3014939"/>
                  <a:ext cx="142560" cy="126000"/>
                </a:xfrm>
                <a:prstGeom prst="rect">
                  <a:avLst/>
                </a:prstGeom>
              </p:spPr>
            </p:pic>
          </mc:Fallback>
        </mc:AlternateContent>
      </p:grpSp>
      <p:grpSp>
        <p:nvGrpSpPr>
          <p:cNvPr id="127" name="Group 126">
            <a:extLst>
              <a:ext uri="{FF2B5EF4-FFF2-40B4-BE49-F238E27FC236}">
                <a16:creationId xmlns:a16="http://schemas.microsoft.com/office/drawing/2014/main" id="{45BF59C0-11A3-459D-BBA5-CEE7E36842AD}"/>
              </a:ext>
            </a:extLst>
          </p:cNvPr>
          <p:cNvGrpSpPr/>
          <p:nvPr/>
        </p:nvGrpSpPr>
        <p:grpSpPr>
          <a:xfrm>
            <a:off x="7339474" y="2435339"/>
            <a:ext cx="1313640" cy="236520"/>
            <a:chOff x="7339474" y="2435339"/>
            <a:chExt cx="1313640" cy="236520"/>
          </a:xfrm>
        </p:grpSpPr>
        <mc:AlternateContent xmlns:mc="http://schemas.openxmlformats.org/markup-compatibility/2006" xmlns:p14="http://schemas.microsoft.com/office/powerpoint/2010/main">
          <mc:Choice Requires="p14">
            <p:contentPart p14:bwMode="auto" r:id="rId193">
              <p14:nvContentPartPr>
                <p14:cNvPr id="112" name="Ink 111">
                  <a:extLst>
                    <a:ext uri="{FF2B5EF4-FFF2-40B4-BE49-F238E27FC236}">
                      <a16:creationId xmlns:a16="http://schemas.microsoft.com/office/drawing/2014/main" id="{2B298D10-4AC9-41EA-9BA3-B87AB23F1DCC}"/>
                    </a:ext>
                  </a:extLst>
                </p14:cNvPr>
                <p14:cNvContentPartPr/>
                <p14:nvPr/>
              </p14:nvContentPartPr>
              <p14:xfrm>
                <a:off x="7339474" y="2509859"/>
                <a:ext cx="141120" cy="134640"/>
              </p14:xfrm>
            </p:contentPart>
          </mc:Choice>
          <mc:Fallback xmlns="">
            <p:pic>
              <p:nvPicPr>
                <p:cNvPr id="112" name="Ink 111">
                  <a:extLst>
                    <a:ext uri="{FF2B5EF4-FFF2-40B4-BE49-F238E27FC236}">
                      <a16:creationId xmlns:a16="http://schemas.microsoft.com/office/drawing/2014/main" id="{2B298D10-4AC9-41EA-9BA3-B87AB23F1DCC}"/>
                    </a:ext>
                  </a:extLst>
                </p:cNvPr>
                <p:cNvPicPr/>
                <p:nvPr/>
              </p:nvPicPr>
              <p:blipFill>
                <a:blip r:embed="rId194"/>
                <a:stretch>
                  <a:fillRect/>
                </a:stretch>
              </p:blipFill>
              <p:spPr>
                <a:xfrm>
                  <a:off x="7330474" y="2500859"/>
                  <a:ext cx="158760" cy="152280"/>
                </a:xfrm>
                <a:prstGeom prst="rect">
                  <a:avLst/>
                </a:prstGeom>
              </p:spPr>
            </p:pic>
          </mc:Fallback>
        </mc:AlternateContent>
        <mc:AlternateContent xmlns:mc="http://schemas.openxmlformats.org/markup-compatibility/2006" xmlns:p14="http://schemas.microsoft.com/office/powerpoint/2010/main">
          <mc:Choice Requires="p14">
            <p:contentPart p14:bwMode="auto" r:id="rId195">
              <p14:nvContentPartPr>
                <p14:cNvPr id="113" name="Ink 112">
                  <a:extLst>
                    <a:ext uri="{FF2B5EF4-FFF2-40B4-BE49-F238E27FC236}">
                      <a16:creationId xmlns:a16="http://schemas.microsoft.com/office/drawing/2014/main" id="{E5A04D6A-4D9F-4E58-AA62-9D5EB606782D}"/>
                    </a:ext>
                  </a:extLst>
                </p14:cNvPr>
                <p14:cNvContentPartPr/>
                <p14:nvPr/>
              </p14:nvContentPartPr>
              <p14:xfrm>
                <a:off x="7481314" y="2547299"/>
                <a:ext cx="163080" cy="81360"/>
              </p14:xfrm>
            </p:contentPart>
          </mc:Choice>
          <mc:Fallback xmlns="">
            <p:pic>
              <p:nvPicPr>
                <p:cNvPr id="113" name="Ink 112">
                  <a:extLst>
                    <a:ext uri="{FF2B5EF4-FFF2-40B4-BE49-F238E27FC236}">
                      <a16:creationId xmlns:a16="http://schemas.microsoft.com/office/drawing/2014/main" id="{E5A04D6A-4D9F-4E58-AA62-9D5EB606782D}"/>
                    </a:ext>
                  </a:extLst>
                </p:cNvPr>
                <p:cNvPicPr/>
                <p:nvPr/>
              </p:nvPicPr>
              <p:blipFill>
                <a:blip r:embed="rId196"/>
                <a:stretch>
                  <a:fillRect/>
                </a:stretch>
              </p:blipFill>
              <p:spPr>
                <a:xfrm>
                  <a:off x="7472314" y="2538659"/>
                  <a:ext cx="180720" cy="99000"/>
                </a:xfrm>
                <a:prstGeom prst="rect">
                  <a:avLst/>
                </a:prstGeom>
              </p:spPr>
            </p:pic>
          </mc:Fallback>
        </mc:AlternateContent>
        <mc:AlternateContent xmlns:mc="http://schemas.openxmlformats.org/markup-compatibility/2006" xmlns:p14="http://schemas.microsoft.com/office/powerpoint/2010/main">
          <mc:Choice Requires="p14">
            <p:contentPart p14:bwMode="auto" r:id="rId197">
              <p14:nvContentPartPr>
                <p14:cNvPr id="115" name="Ink 114">
                  <a:extLst>
                    <a:ext uri="{FF2B5EF4-FFF2-40B4-BE49-F238E27FC236}">
                      <a16:creationId xmlns:a16="http://schemas.microsoft.com/office/drawing/2014/main" id="{47EE2465-30B0-48E6-8D1E-6C76CC0631AC}"/>
                    </a:ext>
                  </a:extLst>
                </p14:cNvPr>
                <p14:cNvContentPartPr/>
                <p14:nvPr/>
              </p14:nvContentPartPr>
              <p14:xfrm>
                <a:off x="7638994" y="2622539"/>
                <a:ext cx="54360" cy="49320"/>
              </p14:xfrm>
            </p:contentPart>
          </mc:Choice>
          <mc:Fallback xmlns="">
            <p:pic>
              <p:nvPicPr>
                <p:cNvPr id="115" name="Ink 114">
                  <a:extLst>
                    <a:ext uri="{FF2B5EF4-FFF2-40B4-BE49-F238E27FC236}">
                      <a16:creationId xmlns:a16="http://schemas.microsoft.com/office/drawing/2014/main" id="{47EE2465-30B0-48E6-8D1E-6C76CC0631AC}"/>
                    </a:ext>
                  </a:extLst>
                </p:cNvPr>
                <p:cNvPicPr/>
                <p:nvPr/>
              </p:nvPicPr>
              <p:blipFill>
                <a:blip r:embed="rId198"/>
                <a:stretch>
                  <a:fillRect/>
                </a:stretch>
              </p:blipFill>
              <p:spPr>
                <a:xfrm>
                  <a:off x="7630354" y="2613539"/>
                  <a:ext cx="72000" cy="66960"/>
                </a:xfrm>
                <a:prstGeom prst="rect">
                  <a:avLst/>
                </a:prstGeom>
              </p:spPr>
            </p:pic>
          </mc:Fallback>
        </mc:AlternateContent>
        <mc:AlternateContent xmlns:mc="http://schemas.openxmlformats.org/markup-compatibility/2006" xmlns:p14="http://schemas.microsoft.com/office/powerpoint/2010/main">
          <mc:Choice Requires="p14">
            <p:contentPart p14:bwMode="auto" r:id="rId199">
              <p14:nvContentPartPr>
                <p14:cNvPr id="116" name="Ink 115">
                  <a:extLst>
                    <a:ext uri="{FF2B5EF4-FFF2-40B4-BE49-F238E27FC236}">
                      <a16:creationId xmlns:a16="http://schemas.microsoft.com/office/drawing/2014/main" id="{92FE26D4-3C31-477E-B7F4-E4AD9241AACE}"/>
                    </a:ext>
                  </a:extLst>
                </p14:cNvPr>
                <p14:cNvContentPartPr/>
                <p14:nvPr/>
              </p14:nvContentPartPr>
              <p14:xfrm>
                <a:off x="7735114" y="2554859"/>
                <a:ext cx="92520" cy="92880"/>
              </p14:xfrm>
            </p:contentPart>
          </mc:Choice>
          <mc:Fallback xmlns="">
            <p:pic>
              <p:nvPicPr>
                <p:cNvPr id="116" name="Ink 115">
                  <a:extLst>
                    <a:ext uri="{FF2B5EF4-FFF2-40B4-BE49-F238E27FC236}">
                      <a16:creationId xmlns:a16="http://schemas.microsoft.com/office/drawing/2014/main" id="{92FE26D4-3C31-477E-B7F4-E4AD9241AACE}"/>
                    </a:ext>
                  </a:extLst>
                </p:cNvPr>
                <p:cNvPicPr/>
                <p:nvPr/>
              </p:nvPicPr>
              <p:blipFill>
                <a:blip r:embed="rId200"/>
                <a:stretch>
                  <a:fillRect/>
                </a:stretch>
              </p:blipFill>
              <p:spPr>
                <a:xfrm>
                  <a:off x="7726114" y="2545859"/>
                  <a:ext cx="110160" cy="110520"/>
                </a:xfrm>
                <a:prstGeom prst="rect">
                  <a:avLst/>
                </a:prstGeom>
              </p:spPr>
            </p:pic>
          </mc:Fallback>
        </mc:AlternateContent>
        <mc:AlternateContent xmlns:mc="http://schemas.openxmlformats.org/markup-compatibility/2006" xmlns:p14="http://schemas.microsoft.com/office/powerpoint/2010/main">
          <mc:Choice Requires="p14">
            <p:contentPart p14:bwMode="auto" r:id="rId201">
              <p14:nvContentPartPr>
                <p14:cNvPr id="117" name="Ink 116">
                  <a:extLst>
                    <a:ext uri="{FF2B5EF4-FFF2-40B4-BE49-F238E27FC236}">
                      <a16:creationId xmlns:a16="http://schemas.microsoft.com/office/drawing/2014/main" id="{AB934375-1427-4515-BB6F-583C8C39D106}"/>
                    </a:ext>
                  </a:extLst>
                </p14:cNvPr>
                <p14:cNvContentPartPr/>
                <p14:nvPr/>
              </p14:nvContentPartPr>
              <p14:xfrm>
                <a:off x="7860394" y="2542619"/>
                <a:ext cx="100800" cy="103680"/>
              </p14:xfrm>
            </p:contentPart>
          </mc:Choice>
          <mc:Fallback xmlns="">
            <p:pic>
              <p:nvPicPr>
                <p:cNvPr id="117" name="Ink 116">
                  <a:extLst>
                    <a:ext uri="{FF2B5EF4-FFF2-40B4-BE49-F238E27FC236}">
                      <a16:creationId xmlns:a16="http://schemas.microsoft.com/office/drawing/2014/main" id="{AB934375-1427-4515-BB6F-583C8C39D106}"/>
                    </a:ext>
                  </a:extLst>
                </p:cNvPr>
                <p:cNvPicPr/>
                <p:nvPr/>
              </p:nvPicPr>
              <p:blipFill>
                <a:blip r:embed="rId202"/>
                <a:stretch>
                  <a:fillRect/>
                </a:stretch>
              </p:blipFill>
              <p:spPr>
                <a:xfrm>
                  <a:off x="7851754" y="2533979"/>
                  <a:ext cx="118440" cy="121320"/>
                </a:xfrm>
                <a:prstGeom prst="rect">
                  <a:avLst/>
                </a:prstGeom>
              </p:spPr>
            </p:pic>
          </mc:Fallback>
        </mc:AlternateContent>
        <mc:AlternateContent xmlns:mc="http://schemas.openxmlformats.org/markup-compatibility/2006" xmlns:p14="http://schemas.microsoft.com/office/powerpoint/2010/main">
          <mc:Choice Requires="p14">
            <p:contentPart p14:bwMode="auto" r:id="rId203">
              <p14:nvContentPartPr>
                <p14:cNvPr id="118" name="Ink 117">
                  <a:extLst>
                    <a:ext uri="{FF2B5EF4-FFF2-40B4-BE49-F238E27FC236}">
                      <a16:creationId xmlns:a16="http://schemas.microsoft.com/office/drawing/2014/main" id="{061BA600-127E-41A4-AC7C-5D971353006E}"/>
                    </a:ext>
                  </a:extLst>
                </p14:cNvPr>
                <p14:cNvContentPartPr/>
                <p14:nvPr/>
              </p14:nvContentPartPr>
              <p14:xfrm>
                <a:off x="7986394" y="2540459"/>
                <a:ext cx="93960" cy="72000"/>
              </p14:xfrm>
            </p:contentPart>
          </mc:Choice>
          <mc:Fallback xmlns="">
            <p:pic>
              <p:nvPicPr>
                <p:cNvPr id="118" name="Ink 117">
                  <a:extLst>
                    <a:ext uri="{FF2B5EF4-FFF2-40B4-BE49-F238E27FC236}">
                      <a16:creationId xmlns:a16="http://schemas.microsoft.com/office/drawing/2014/main" id="{061BA600-127E-41A4-AC7C-5D971353006E}"/>
                    </a:ext>
                  </a:extLst>
                </p:cNvPr>
                <p:cNvPicPr/>
                <p:nvPr/>
              </p:nvPicPr>
              <p:blipFill>
                <a:blip r:embed="rId204"/>
                <a:stretch>
                  <a:fillRect/>
                </a:stretch>
              </p:blipFill>
              <p:spPr>
                <a:xfrm>
                  <a:off x="7977754" y="2531819"/>
                  <a:ext cx="111600" cy="89640"/>
                </a:xfrm>
                <a:prstGeom prst="rect">
                  <a:avLst/>
                </a:prstGeom>
              </p:spPr>
            </p:pic>
          </mc:Fallback>
        </mc:AlternateContent>
        <mc:AlternateContent xmlns:mc="http://schemas.openxmlformats.org/markup-compatibility/2006" xmlns:p14="http://schemas.microsoft.com/office/powerpoint/2010/main">
          <mc:Choice Requires="p14">
            <p:contentPart p14:bwMode="auto" r:id="rId205">
              <p14:nvContentPartPr>
                <p14:cNvPr id="119" name="Ink 118">
                  <a:extLst>
                    <a:ext uri="{FF2B5EF4-FFF2-40B4-BE49-F238E27FC236}">
                      <a16:creationId xmlns:a16="http://schemas.microsoft.com/office/drawing/2014/main" id="{27ADAC77-FA7A-414F-854A-25EDF6E66B16}"/>
                    </a:ext>
                  </a:extLst>
                </p14:cNvPr>
                <p14:cNvContentPartPr/>
                <p14:nvPr/>
              </p14:nvContentPartPr>
              <p14:xfrm>
                <a:off x="8137594" y="2529299"/>
                <a:ext cx="69840" cy="105480"/>
              </p14:xfrm>
            </p:contentPart>
          </mc:Choice>
          <mc:Fallback xmlns="">
            <p:pic>
              <p:nvPicPr>
                <p:cNvPr id="119" name="Ink 118">
                  <a:extLst>
                    <a:ext uri="{FF2B5EF4-FFF2-40B4-BE49-F238E27FC236}">
                      <a16:creationId xmlns:a16="http://schemas.microsoft.com/office/drawing/2014/main" id="{27ADAC77-FA7A-414F-854A-25EDF6E66B16}"/>
                    </a:ext>
                  </a:extLst>
                </p:cNvPr>
                <p:cNvPicPr/>
                <p:nvPr/>
              </p:nvPicPr>
              <p:blipFill>
                <a:blip r:embed="rId206"/>
                <a:stretch>
                  <a:fillRect/>
                </a:stretch>
              </p:blipFill>
              <p:spPr>
                <a:xfrm>
                  <a:off x="8128954" y="2520299"/>
                  <a:ext cx="87480" cy="123120"/>
                </a:xfrm>
                <a:prstGeom prst="rect">
                  <a:avLst/>
                </a:prstGeom>
              </p:spPr>
            </p:pic>
          </mc:Fallback>
        </mc:AlternateContent>
        <mc:AlternateContent xmlns:mc="http://schemas.openxmlformats.org/markup-compatibility/2006" xmlns:p14="http://schemas.microsoft.com/office/powerpoint/2010/main">
          <mc:Choice Requires="p14">
            <p:contentPart p14:bwMode="auto" r:id="rId207">
              <p14:nvContentPartPr>
                <p14:cNvPr id="120" name="Ink 119">
                  <a:extLst>
                    <a:ext uri="{FF2B5EF4-FFF2-40B4-BE49-F238E27FC236}">
                      <a16:creationId xmlns:a16="http://schemas.microsoft.com/office/drawing/2014/main" id="{3CC91CAC-C58D-4D3F-BFE5-F9AF83636F53}"/>
                    </a:ext>
                  </a:extLst>
                </p14:cNvPr>
                <p14:cNvContentPartPr/>
                <p14:nvPr/>
              </p14:nvContentPartPr>
              <p14:xfrm>
                <a:off x="8073154" y="2557379"/>
                <a:ext cx="194760" cy="46080"/>
              </p14:xfrm>
            </p:contentPart>
          </mc:Choice>
          <mc:Fallback xmlns="">
            <p:pic>
              <p:nvPicPr>
                <p:cNvPr id="120" name="Ink 119">
                  <a:extLst>
                    <a:ext uri="{FF2B5EF4-FFF2-40B4-BE49-F238E27FC236}">
                      <a16:creationId xmlns:a16="http://schemas.microsoft.com/office/drawing/2014/main" id="{3CC91CAC-C58D-4D3F-BFE5-F9AF83636F53}"/>
                    </a:ext>
                  </a:extLst>
                </p:cNvPr>
                <p:cNvPicPr/>
                <p:nvPr/>
              </p:nvPicPr>
              <p:blipFill>
                <a:blip r:embed="rId208"/>
                <a:stretch>
                  <a:fillRect/>
                </a:stretch>
              </p:blipFill>
              <p:spPr>
                <a:xfrm>
                  <a:off x="8064514" y="2548739"/>
                  <a:ext cx="212400" cy="63720"/>
                </a:xfrm>
                <a:prstGeom prst="rect">
                  <a:avLst/>
                </a:prstGeom>
              </p:spPr>
            </p:pic>
          </mc:Fallback>
        </mc:AlternateContent>
        <mc:AlternateContent xmlns:mc="http://schemas.openxmlformats.org/markup-compatibility/2006" xmlns:p14="http://schemas.microsoft.com/office/powerpoint/2010/main">
          <mc:Choice Requires="p14">
            <p:contentPart p14:bwMode="auto" r:id="rId209">
              <p14:nvContentPartPr>
                <p14:cNvPr id="121" name="Ink 120">
                  <a:extLst>
                    <a:ext uri="{FF2B5EF4-FFF2-40B4-BE49-F238E27FC236}">
                      <a16:creationId xmlns:a16="http://schemas.microsoft.com/office/drawing/2014/main" id="{3C662139-0CBF-41D3-A7D0-01FBE73F4731}"/>
                    </a:ext>
                  </a:extLst>
                </p14:cNvPr>
                <p14:cNvContentPartPr/>
                <p14:nvPr/>
              </p14:nvContentPartPr>
              <p14:xfrm>
                <a:off x="8309674" y="2490419"/>
                <a:ext cx="72720" cy="127440"/>
              </p14:xfrm>
            </p:contentPart>
          </mc:Choice>
          <mc:Fallback xmlns="">
            <p:pic>
              <p:nvPicPr>
                <p:cNvPr id="121" name="Ink 120">
                  <a:extLst>
                    <a:ext uri="{FF2B5EF4-FFF2-40B4-BE49-F238E27FC236}">
                      <a16:creationId xmlns:a16="http://schemas.microsoft.com/office/drawing/2014/main" id="{3C662139-0CBF-41D3-A7D0-01FBE73F4731}"/>
                    </a:ext>
                  </a:extLst>
                </p:cNvPr>
                <p:cNvPicPr/>
                <p:nvPr/>
              </p:nvPicPr>
              <p:blipFill>
                <a:blip r:embed="rId210"/>
                <a:stretch>
                  <a:fillRect/>
                </a:stretch>
              </p:blipFill>
              <p:spPr>
                <a:xfrm>
                  <a:off x="8301034" y="2481419"/>
                  <a:ext cx="90360" cy="145080"/>
                </a:xfrm>
                <a:prstGeom prst="rect">
                  <a:avLst/>
                </a:prstGeom>
              </p:spPr>
            </p:pic>
          </mc:Fallback>
        </mc:AlternateContent>
        <mc:AlternateContent xmlns:mc="http://schemas.openxmlformats.org/markup-compatibility/2006" xmlns:p14="http://schemas.microsoft.com/office/powerpoint/2010/main">
          <mc:Choice Requires="p14">
            <p:contentPart p14:bwMode="auto" r:id="rId211">
              <p14:nvContentPartPr>
                <p14:cNvPr id="122" name="Ink 121">
                  <a:extLst>
                    <a:ext uri="{FF2B5EF4-FFF2-40B4-BE49-F238E27FC236}">
                      <a16:creationId xmlns:a16="http://schemas.microsoft.com/office/drawing/2014/main" id="{C9DF7A7C-04A8-4D99-B333-08A1DC332D4C}"/>
                    </a:ext>
                  </a:extLst>
                </p14:cNvPr>
                <p14:cNvContentPartPr/>
                <p14:nvPr/>
              </p14:nvContentPartPr>
              <p14:xfrm>
                <a:off x="8433514" y="2467739"/>
                <a:ext cx="75600" cy="125280"/>
              </p14:xfrm>
            </p:contentPart>
          </mc:Choice>
          <mc:Fallback xmlns="">
            <p:pic>
              <p:nvPicPr>
                <p:cNvPr id="122" name="Ink 121">
                  <a:extLst>
                    <a:ext uri="{FF2B5EF4-FFF2-40B4-BE49-F238E27FC236}">
                      <a16:creationId xmlns:a16="http://schemas.microsoft.com/office/drawing/2014/main" id="{C9DF7A7C-04A8-4D99-B333-08A1DC332D4C}"/>
                    </a:ext>
                  </a:extLst>
                </p:cNvPr>
                <p:cNvPicPr/>
                <p:nvPr/>
              </p:nvPicPr>
              <p:blipFill>
                <a:blip r:embed="rId212"/>
                <a:stretch>
                  <a:fillRect/>
                </a:stretch>
              </p:blipFill>
              <p:spPr>
                <a:xfrm>
                  <a:off x="8424874" y="2458739"/>
                  <a:ext cx="93240" cy="142920"/>
                </a:xfrm>
                <a:prstGeom prst="rect">
                  <a:avLst/>
                </a:prstGeom>
              </p:spPr>
            </p:pic>
          </mc:Fallback>
        </mc:AlternateContent>
        <mc:AlternateContent xmlns:mc="http://schemas.openxmlformats.org/markup-compatibility/2006" xmlns:p14="http://schemas.microsoft.com/office/powerpoint/2010/main">
          <mc:Choice Requires="p14">
            <p:contentPart p14:bwMode="auto" r:id="rId213">
              <p14:nvContentPartPr>
                <p14:cNvPr id="123" name="Ink 122">
                  <a:extLst>
                    <a:ext uri="{FF2B5EF4-FFF2-40B4-BE49-F238E27FC236}">
                      <a16:creationId xmlns:a16="http://schemas.microsoft.com/office/drawing/2014/main" id="{376352E9-3B82-44D8-AF67-3761352A87E8}"/>
                    </a:ext>
                  </a:extLst>
                </p14:cNvPr>
                <p14:cNvContentPartPr/>
                <p14:nvPr/>
              </p14:nvContentPartPr>
              <p14:xfrm>
                <a:off x="8546914" y="2521739"/>
                <a:ext cx="81720" cy="121680"/>
              </p14:xfrm>
            </p:contentPart>
          </mc:Choice>
          <mc:Fallback xmlns="">
            <p:pic>
              <p:nvPicPr>
                <p:cNvPr id="123" name="Ink 122">
                  <a:extLst>
                    <a:ext uri="{FF2B5EF4-FFF2-40B4-BE49-F238E27FC236}">
                      <a16:creationId xmlns:a16="http://schemas.microsoft.com/office/drawing/2014/main" id="{376352E9-3B82-44D8-AF67-3761352A87E8}"/>
                    </a:ext>
                  </a:extLst>
                </p:cNvPr>
                <p:cNvPicPr/>
                <p:nvPr/>
              </p:nvPicPr>
              <p:blipFill>
                <a:blip r:embed="rId214"/>
                <a:stretch>
                  <a:fillRect/>
                </a:stretch>
              </p:blipFill>
              <p:spPr>
                <a:xfrm>
                  <a:off x="8538274" y="2513099"/>
                  <a:ext cx="99360" cy="139320"/>
                </a:xfrm>
                <a:prstGeom prst="rect">
                  <a:avLst/>
                </a:prstGeom>
              </p:spPr>
            </p:pic>
          </mc:Fallback>
        </mc:AlternateContent>
        <mc:AlternateContent xmlns:mc="http://schemas.openxmlformats.org/markup-compatibility/2006" xmlns:p14="http://schemas.microsoft.com/office/powerpoint/2010/main">
          <mc:Choice Requires="p14">
            <p:contentPart p14:bwMode="auto" r:id="rId215">
              <p14:nvContentPartPr>
                <p14:cNvPr id="124" name="Ink 123">
                  <a:extLst>
                    <a:ext uri="{FF2B5EF4-FFF2-40B4-BE49-F238E27FC236}">
                      <a16:creationId xmlns:a16="http://schemas.microsoft.com/office/drawing/2014/main" id="{AB1C84E0-A7E6-4F21-A594-E82F49CF2AAB}"/>
                    </a:ext>
                  </a:extLst>
                </p14:cNvPr>
                <p14:cNvContentPartPr/>
                <p14:nvPr/>
              </p14:nvContentPartPr>
              <p14:xfrm>
                <a:off x="8514154" y="2435339"/>
                <a:ext cx="138960" cy="96120"/>
              </p14:xfrm>
            </p:contentPart>
          </mc:Choice>
          <mc:Fallback xmlns="">
            <p:pic>
              <p:nvPicPr>
                <p:cNvPr id="124" name="Ink 123">
                  <a:extLst>
                    <a:ext uri="{FF2B5EF4-FFF2-40B4-BE49-F238E27FC236}">
                      <a16:creationId xmlns:a16="http://schemas.microsoft.com/office/drawing/2014/main" id="{AB1C84E0-A7E6-4F21-A594-E82F49CF2AAB}"/>
                    </a:ext>
                  </a:extLst>
                </p:cNvPr>
                <p:cNvPicPr/>
                <p:nvPr/>
              </p:nvPicPr>
              <p:blipFill>
                <a:blip r:embed="rId216"/>
                <a:stretch>
                  <a:fillRect/>
                </a:stretch>
              </p:blipFill>
              <p:spPr>
                <a:xfrm>
                  <a:off x="8505514" y="2426699"/>
                  <a:ext cx="156600" cy="113760"/>
                </a:xfrm>
                <a:prstGeom prst="rect">
                  <a:avLst/>
                </a:prstGeom>
              </p:spPr>
            </p:pic>
          </mc:Fallback>
        </mc:AlternateContent>
      </p:grpSp>
      <p:grpSp>
        <p:nvGrpSpPr>
          <p:cNvPr id="139" name="Group 138">
            <a:extLst>
              <a:ext uri="{FF2B5EF4-FFF2-40B4-BE49-F238E27FC236}">
                <a16:creationId xmlns:a16="http://schemas.microsoft.com/office/drawing/2014/main" id="{8D60D315-2501-41C9-99C6-32CC35FE78D6}"/>
              </a:ext>
            </a:extLst>
          </p:cNvPr>
          <p:cNvGrpSpPr/>
          <p:nvPr/>
        </p:nvGrpSpPr>
        <p:grpSpPr>
          <a:xfrm>
            <a:off x="7267114" y="3740339"/>
            <a:ext cx="783720" cy="283320"/>
            <a:chOff x="7267114" y="3740339"/>
            <a:chExt cx="783720" cy="283320"/>
          </a:xfrm>
        </p:grpSpPr>
        <mc:AlternateContent xmlns:mc="http://schemas.openxmlformats.org/markup-compatibility/2006" xmlns:p14="http://schemas.microsoft.com/office/powerpoint/2010/main">
          <mc:Choice Requires="p14">
            <p:contentPart p14:bwMode="auto" r:id="rId217">
              <p14:nvContentPartPr>
                <p14:cNvPr id="125" name="Ink 124">
                  <a:extLst>
                    <a:ext uri="{FF2B5EF4-FFF2-40B4-BE49-F238E27FC236}">
                      <a16:creationId xmlns:a16="http://schemas.microsoft.com/office/drawing/2014/main" id="{21E5200B-5887-4C5B-B6DA-CC680F7415FE}"/>
                    </a:ext>
                  </a:extLst>
                </p14:cNvPr>
                <p14:cNvContentPartPr/>
                <p14:nvPr/>
              </p14:nvContentPartPr>
              <p14:xfrm>
                <a:off x="7267114" y="3885059"/>
                <a:ext cx="112320" cy="18360"/>
              </p14:xfrm>
            </p:contentPart>
          </mc:Choice>
          <mc:Fallback xmlns="">
            <p:pic>
              <p:nvPicPr>
                <p:cNvPr id="125" name="Ink 124">
                  <a:extLst>
                    <a:ext uri="{FF2B5EF4-FFF2-40B4-BE49-F238E27FC236}">
                      <a16:creationId xmlns:a16="http://schemas.microsoft.com/office/drawing/2014/main" id="{21E5200B-5887-4C5B-B6DA-CC680F7415FE}"/>
                    </a:ext>
                  </a:extLst>
                </p:cNvPr>
                <p:cNvPicPr/>
                <p:nvPr/>
              </p:nvPicPr>
              <p:blipFill>
                <a:blip r:embed="rId218"/>
                <a:stretch>
                  <a:fillRect/>
                </a:stretch>
              </p:blipFill>
              <p:spPr>
                <a:xfrm>
                  <a:off x="7258114" y="3876059"/>
                  <a:ext cx="12996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219">
              <p14:nvContentPartPr>
                <p14:cNvPr id="126" name="Ink 125">
                  <a:extLst>
                    <a:ext uri="{FF2B5EF4-FFF2-40B4-BE49-F238E27FC236}">
                      <a16:creationId xmlns:a16="http://schemas.microsoft.com/office/drawing/2014/main" id="{E7B33F80-2C6A-4024-90B2-3D2425C9EBD2}"/>
                    </a:ext>
                  </a:extLst>
                </p14:cNvPr>
                <p14:cNvContentPartPr/>
                <p14:nvPr/>
              </p14:nvContentPartPr>
              <p14:xfrm>
                <a:off x="7273594" y="3992339"/>
                <a:ext cx="128520" cy="31320"/>
              </p14:xfrm>
            </p:contentPart>
          </mc:Choice>
          <mc:Fallback xmlns="">
            <p:pic>
              <p:nvPicPr>
                <p:cNvPr id="126" name="Ink 125">
                  <a:extLst>
                    <a:ext uri="{FF2B5EF4-FFF2-40B4-BE49-F238E27FC236}">
                      <a16:creationId xmlns:a16="http://schemas.microsoft.com/office/drawing/2014/main" id="{E7B33F80-2C6A-4024-90B2-3D2425C9EBD2}"/>
                    </a:ext>
                  </a:extLst>
                </p:cNvPr>
                <p:cNvPicPr/>
                <p:nvPr/>
              </p:nvPicPr>
              <p:blipFill>
                <a:blip r:embed="rId220"/>
                <a:stretch>
                  <a:fillRect/>
                </a:stretch>
              </p:blipFill>
              <p:spPr>
                <a:xfrm>
                  <a:off x="7264954" y="3983339"/>
                  <a:ext cx="146160" cy="48960"/>
                </a:xfrm>
                <a:prstGeom prst="rect">
                  <a:avLst/>
                </a:prstGeom>
              </p:spPr>
            </p:pic>
          </mc:Fallback>
        </mc:AlternateContent>
        <mc:AlternateContent xmlns:mc="http://schemas.openxmlformats.org/markup-compatibility/2006" xmlns:p14="http://schemas.microsoft.com/office/powerpoint/2010/main">
          <mc:Choice Requires="p14">
            <p:contentPart p14:bwMode="auto" r:id="rId221">
              <p14:nvContentPartPr>
                <p14:cNvPr id="128" name="Ink 127">
                  <a:extLst>
                    <a:ext uri="{FF2B5EF4-FFF2-40B4-BE49-F238E27FC236}">
                      <a16:creationId xmlns:a16="http://schemas.microsoft.com/office/drawing/2014/main" id="{B70F8ED3-945D-4B12-A7C1-6725B2C552B8}"/>
                    </a:ext>
                  </a:extLst>
                </p14:cNvPr>
                <p14:cNvContentPartPr/>
                <p14:nvPr/>
              </p14:nvContentPartPr>
              <p14:xfrm>
                <a:off x="7565194" y="3782459"/>
                <a:ext cx="139680" cy="219960"/>
              </p14:xfrm>
            </p:contentPart>
          </mc:Choice>
          <mc:Fallback xmlns="">
            <p:pic>
              <p:nvPicPr>
                <p:cNvPr id="128" name="Ink 127">
                  <a:extLst>
                    <a:ext uri="{FF2B5EF4-FFF2-40B4-BE49-F238E27FC236}">
                      <a16:creationId xmlns:a16="http://schemas.microsoft.com/office/drawing/2014/main" id="{B70F8ED3-945D-4B12-A7C1-6725B2C552B8}"/>
                    </a:ext>
                  </a:extLst>
                </p:cNvPr>
                <p:cNvPicPr/>
                <p:nvPr/>
              </p:nvPicPr>
              <p:blipFill>
                <a:blip r:embed="rId222"/>
                <a:stretch>
                  <a:fillRect/>
                </a:stretch>
              </p:blipFill>
              <p:spPr>
                <a:xfrm>
                  <a:off x="7556194" y="3773459"/>
                  <a:ext cx="157320" cy="237600"/>
                </a:xfrm>
                <a:prstGeom prst="rect">
                  <a:avLst/>
                </a:prstGeom>
              </p:spPr>
            </p:pic>
          </mc:Fallback>
        </mc:AlternateContent>
        <mc:AlternateContent xmlns:mc="http://schemas.openxmlformats.org/markup-compatibility/2006" xmlns:p14="http://schemas.microsoft.com/office/powerpoint/2010/main">
          <mc:Choice Requires="p14">
            <p:contentPart p14:bwMode="auto" r:id="rId223">
              <p14:nvContentPartPr>
                <p14:cNvPr id="129" name="Ink 128">
                  <a:extLst>
                    <a:ext uri="{FF2B5EF4-FFF2-40B4-BE49-F238E27FC236}">
                      <a16:creationId xmlns:a16="http://schemas.microsoft.com/office/drawing/2014/main" id="{276F2021-117A-40F5-B147-7E1414B35142}"/>
                    </a:ext>
                  </a:extLst>
                </p14:cNvPr>
                <p14:cNvContentPartPr/>
                <p14:nvPr/>
              </p14:nvContentPartPr>
              <p14:xfrm>
                <a:off x="7731514" y="3775619"/>
                <a:ext cx="86760" cy="219240"/>
              </p14:xfrm>
            </p:contentPart>
          </mc:Choice>
          <mc:Fallback xmlns="">
            <p:pic>
              <p:nvPicPr>
                <p:cNvPr id="129" name="Ink 128">
                  <a:extLst>
                    <a:ext uri="{FF2B5EF4-FFF2-40B4-BE49-F238E27FC236}">
                      <a16:creationId xmlns:a16="http://schemas.microsoft.com/office/drawing/2014/main" id="{276F2021-117A-40F5-B147-7E1414B35142}"/>
                    </a:ext>
                  </a:extLst>
                </p:cNvPr>
                <p:cNvPicPr/>
                <p:nvPr/>
              </p:nvPicPr>
              <p:blipFill>
                <a:blip r:embed="rId224"/>
                <a:stretch>
                  <a:fillRect/>
                </a:stretch>
              </p:blipFill>
              <p:spPr>
                <a:xfrm>
                  <a:off x="7722874" y="3766979"/>
                  <a:ext cx="104400" cy="236880"/>
                </a:xfrm>
                <a:prstGeom prst="rect">
                  <a:avLst/>
                </a:prstGeom>
              </p:spPr>
            </p:pic>
          </mc:Fallback>
        </mc:AlternateContent>
        <mc:AlternateContent xmlns:mc="http://schemas.openxmlformats.org/markup-compatibility/2006" xmlns:p14="http://schemas.microsoft.com/office/powerpoint/2010/main">
          <mc:Choice Requires="p14">
            <p:contentPart p14:bwMode="auto" r:id="rId225">
              <p14:nvContentPartPr>
                <p14:cNvPr id="130" name="Ink 129">
                  <a:extLst>
                    <a:ext uri="{FF2B5EF4-FFF2-40B4-BE49-F238E27FC236}">
                      <a16:creationId xmlns:a16="http://schemas.microsoft.com/office/drawing/2014/main" id="{8665FA9C-724B-4E11-8C2C-3DBDF9071190}"/>
                    </a:ext>
                  </a:extLst>
                </p14:cNvPr>
                <p14:cNvContentPartPr/>
                <p14:nvPr/>
              </p14:nvContentPartPr>
              <p14:xfrm>
                <a:off x="7874074" y="3901259"/>
                <a:ext cx="7200" cy="22680"/>
              </p14:xfrm>
            </p:contentPart>
          </mc:Choice>
          <mc:Fallback xmlns="">
            <p:pic>
              <p:nvPicPr>
                <p:cNvPr id="130" name="Ink 129">
                  <a:extLst>
                    <a:ext uri="{FF2B5EF4-FFF2-40B4-BE49-F238E27FC236}">
                      <a16:creationId xmlns:a16="http://schemas.microsoft.com/office/drawing/2014/main" id="{8665FA9C-724B-4E11-8C2C-3DBDF9071190}"/>
                    </a:ext>
                  </a:extLst>
                </p:cNvPr>
                <p:cNvPicPr/>
                <p:nvPr/>
              </p:nvPicPr>
              <p:blipFill>
                <a:blip r:embed="rId226"/>
                <a:stretch>
                  <a:fillRect/>
                </a:stretch>
              </p:blipFill>
              <p:spPr>
                <a:xfrm>
                  <a:off x="7865434" y="3892259"/>
                  <a:ext cx="24840" cy="40320"/>
                </a:xfrm>
                <a:prstGeom prst="rect">
                  <a:avLst/>
                </a:prstGeom>
              </p:spPr>
            </p:pic>
          </mc:Fallback>
        </mc:AlternateContent>
        <mc:AlternateContent xmlns:mc="http://schemas.openxmlformats.org/markup-compatibility/2006" xmlns:p14="http://schemas.microsoft.com/office/powerpoint/2010/main">
          <mc:Choice Requires="p14">
            <p:contentPart p14:bwMode="auto" r:id="rId227">
              <p14:nvContentPartPr>
                <p14:cNvPr id="131" name="Ink 130">
                  <a:extLst>
                    <a:ext uri="{FF2B5EF4-FFF2-40B4-BE49-F238E27FC236}">
                      <a16:creationId xmlns:a16="http://schemas.microsoft.com/office/drawing/2014/main" id="{60DA00C2-CE39-46EB-8204-418E55A63F3C}"/>
                    </a:ext>
                  </a:extLst>
                </p14:cNvPr>
                <p14:cNvContentPartPr/>
                <p14:nvPr/>
              </p14:nvContentPartPr>
              <p14:xfrm>
                <a:off x="7921954" y="3841499"/>
                <a:ext cx="116280" cy="157320"/>
              </p14:xfrm>
            </p:contentPart>
          </mc:Choice>
          <mc:Fallback xmlns="">
            <p:pic>
              <p:nvPicPr>
                <p:cNvPr id="131" name="Ink 130">
                  <a:extLst>
                    <a:ext uri="{FF2B5EF4-FFF2-40B4-BE49-F238E27FC236}">
                      <a16:creationId xmlns:a16="http://schemas.microsoft.com/office/drawing/2014/main" id="{60DA00C2-CE39-46EB-8204-418E55A63F3C}"/>
                    </a:ext>
                  </a:extLst>
                </p:cNvPr>
                <p:cNvPicPr/>
                <p:nvPr/>
              </p:nvPicPr>
              <p:blipFill>
                <a:blip r:embed="rId228"/>
                <a:stretch>
                  <a:fillRect/>
                </a:stretch>
              </p:blipFill>
              <p:spPr>
                <a:xfrm>
                  <a:off x="7912954" y="3832499"/>
                  <a:ext cx="133920" cy="174960"/>
                </a:xfrm>
                <a:prstGeom prst="rect">
                  <a:avLst/>
                </a:prstGeom>
              </p:spPr>
            </p:pic>
          </mc:Fallback>
        </mc:AlternateContent>
        <mc:AlternateContent xmlns:mc="http://schemas.openxmlformats.org/markup-compatibility/2006" xmlns:p14="http://schemas.microsoft.com/office/powerpoint/2010/main">
          <mc:Choice Requires="p14">
            <p:contentPart p14:bwMode="auto" r:id="rId229">
              <p14:nvContentPartPr>
                <p14:cNvPr id="132" name="Ink 131">
                  <a:extLst>
                    <a:ext uri="{FF2B5EF4-FFF2-40B4-BE49-F238E27FC236}">
                      <a16:creationId xmlns:a16="http://schemas.microsoft.com/office/drawing/2014/main" id="{42CF48C6-86AD-4AD2-96FD-48A82F9F8257}"/>
                    </a:ext>
                  </a:extLst>
                </p14:cNvPr>
                <p14:cNvContentPartPr/>
                <p14:nvPr/>
              </p14:nvContentPartPr>
              <p14:xfrm>
                <a:off x="7898914" y="3740339"/>
                <a:ext cx="151920" cy="113040"/>
              </p14:xfrm>
            </p:contentPart>
          </mc:Choice>
          <mc:Fallback xmlns="">
            <p:pic>
              <p:nvPicPr>
                <p:cNvPr id="132" name="Ink 131">
                  <a:extLst>
                    <a:ext uri="{FF2B5EF4-FFF2-40B4-BE49-F238E27FC236}">
                      <a16:creationId xmlns:a16="http://schemas.microsoft.com/office/drawing/2014/main" id="{42CF48C6-86AD-4AD2-96FD-48A82F9F8257}"/>
                    </a:ext>
                  </a:extLst>
                </p:cNvPr>
                <p:cNvPicPr/>
                <p:nvPr/>
              </p:nvPicPr>
              <p:blipFill>
                <a:blip r:embed="rId230"/>
                <a:stretch>
                  <a:fillRect/>
                </a:stretch>
              </p:blipFill>
              <p:spPr>
                <a:xfrm>
                  <a:off x="7890274" y="3731339"/>
                  <a:ext cx="169560" cy="130680"/>
                </a:xfrm>
                <a:prstGeom prst="rect">
                  <a:avLst/>
                </a:prstGeom>
              </p:spPr>
            </p:pic>
          </mc:Fallback>
        </mc:AlternateContent>
      </p:grpSp>
      <p:grpSp>
        <p:nvGrpSpPr>
          <p:cNvPr id="138" name="Group 137">
            <a:extLst>
              <a:ext uri="{FF2B5EF4-FFF2-40B4-BE49-F238E27FC236}">
                <a16:creationId xmlns:a16="http://schemas.microsoft.com/office/drawing/2014/main" id="{7E67C11F-109B-492B-A1B4-2B441FCD1140}"/>
              </a:ext>
            </a:extLst>
          </p:cNvPr>
          <p:cNvGrpSpPr/>
          <p:nvPr/>
        </p:nvGrpSpPr>
        <p:grpSpPr>
          <a:xfrm>
            <a:off x="7812154" y="4173059"/>
            <a:ext cx="591840" cy="270360"/>
            <a:chOff x="7812154" y="4173059"/>
            <a:chExt cx="591840" cy="270360"/>
          </a:xfrm>
        </p:grpSpPr>
        <mc:AlternateContent xmlns:mc="http://schemas.openxmlformats.org/markup-compatibility/2006" xmlns:p14="http://schemas.microsoft.com/office/powerpoint/2010/main">
          <mc:Choice Requires="p14">
            <p:contentPart p14:bwMode="auto" r:id="rId231">
              <p14:nvContentPartPr>
                <p14:cNvPr id="133" name="Ink 132">
                  <a:extLst>
                    <a:ext uri="{FF2B5EF4-FFF2-40B4-BE49-F238E27FC236}">
                      <a16:creationId xmlns:a16="http://schemas.microsoft.com/office/drawing/2014/main" id="{85694DD5-5A88-485D-9D6C-91C8F72D89BE}"/>
                    </a:ext>
                  </a:extLst>
                </p14:cNvPr>
                <p14:cNvContentPartPr/>
                <p14:nvPr/>
              </p14:nvContentPartPr>
              <p14:xfrm>
                <a:off x="7812154" y="4173059"/>
                <a:ext cx="153720" cy="182160"/>
              </p14:xfrm>
            </p:contentPart>
          </mc:Choice>
          <mc:Fallback xmlns="">
            <p:pic>
              <p:nvPicPr>
                <p:cNvPr id="133" name="Ink 132">
                  <a:extLst>
                    <a:ext uri="{FF2B5EF4-FFF2-40B4-BE49-F238E27FC236}">
                      <a16:creationId xmlns:a16="http://schemas.microsoft.com/office/drawing/2014/main" id="{85694DD5-5A88-485D-9D6C-91C8F72D89BE}"/>
                    </a:ext>
                  </a:extLst>
                </p:cNvPr>
                <p:cNvPicPr/>
                <p:nvPr/>
              </p:nvPicPr>
              <p:blipFill>
                <a:blip r:embed="rId232"/>
                <a:stretch>
                  <a:fillRect/>
                </a:stretch>
              </p:blipFill>
              <p:spPr>
                <a:xfrm>
                  <a:off x="7803154" y="4164419"/>
                  <a:ext cx="171360" cy="199800"/>
                </a:xfrm>
                <a:prstGeom prst="rect">
                  <a:avLst/>
                </a:prstGeom>
              </p:spPr>
            </p:pic>
          </mc:Fallback>
        </mc:AlternateContent>
        <mc:AlternateContent xmlns:mc="http://schemas.openxmlformats.org/markup-compatibility/2006" xmlns:p14="http://schemas.microsoft.com/office/powerpoint/2010/main">
          <mc:Choice Requires="p14">
            <p:contentPart p14:bwMode="auto" r:id="rId233">
              <p14:nvContentPartPr>
                <p14:cNvPr id="134" name="Ink 133">
                  <a:extLst>
                    <a:ext uri="{FF2B5EF4-FFF2-40B4-BE49-F238E27FC236}">
                      <a16:creationId xmlns:a16="http://schemas.microsoft.com/office/drawing/2014/main" id="{E2961B59-54BB-4BFF-BB58-69E21643E995}"/>
                    </a:ext>
                  </a:extLst>
                </p14:cNvPr>
                <p14:cNvContentPartPr/>
                <p14:nvPr/>
              </p14:nvContentPartPr>
              <p14:xfrm>
                <a:off x="8014834" y="4222019"/>
                <a:ext cx="63360" cy="117720"/>
              </p14:xfrm>
            </p:contentPart>
          </mc:Choice>
          <mc:Fallback xmlns="">
            <p:pic>
              <p:nvPicPr>
                <p:cNvPr id="134" name="Ink 133">
                  <a:extLst>
                    <a:ext uri="{FF2B5EF4-FFF2-40B4-BE49-F238E27FC236}">
                      <a16:creationId xmlns:a16="http://schemas.microsoft.com/office/drawing/2014/main" id="{E2961B59-54BB-4BFF-BB58-69E21643E995}"/>
                    </a:ext>
                  </a:extLst>
                </p:cNvPr>
                <p:cNvPicPr/>
                <p:nvPr/>
              </p:nvPicPr>
              <p:blipFill>
                <a:blip r:embed="rId234"/>
                <a:stretch>
                  <a:fillRect/>
                </a:stretch>
              </p:blipFill>
              <p:spPr>
                <a:xfrm>
                  <a:off x="8006194" y="4213019"/>
                  <a:ext cx="81000" cy="135360"/>
                </a:xfrm>
                <a:prstGeom prst="rect">
                  <a:avLst/>
                </a:prstGeom>
              </p:spPr>
            </p:pic>
          </mc:Fallback>
        </mc:AlternateContent>
        <mc:AlternateContent xmlns:mc="http://schemas.openxmlformats.org/markup-compatibility/2006" xmlns:p14="http://schemas.microsoft.com/office/powerpoint/2010/main">
          <mc:Choice Requires="p14">
            <p:contentPart p14:bwMode="auto" r:id="rId235">
              <p14:nvContentPartPr>
                <p14:cNvPr id="135" name="Ink 134">
                  <a:extLst>
                    <a:ext uri="{FF2B5EF4-FFF2-40B4-BE49-F238E27FC236}">
                      <a16:creationId xmlns:a16="http://schemas.microsoft.com/office/drawing/2014/main" id="{2FC8642A-D427-4A4C-95AF-EBCDEFDFFA2D}"/>
                    </a:ext>
                  </a:extLst>
                </p14:cNvPr>
                <p14:cNvContentPartPr/>
                <p14:nvPr/>
              </p14:nvContentPartPr>
              <p14:xfrm>
                <a:off x="7970194" y="4285379"/>
                <a:ext cx="91440" cy="12600"/>
              </p14:xfrm>
            </p:contentPart>
          </mc:Choice>
          <mc:Fallback xmlns="">
            <p:pic>
              <p:nvPicPr>
                <p:cNvPr id="135" name="Ink 134">
                  <a:extLst>
                    <a:ext uri="{FF2B5EF4-FFF2-40B4-BE49-F238E27FC236}">
                      <a16:creationId xmlns:a16="http://schemas.microsoft.com/office/drawing/2014/main" id="{2FC8642A-D427-4A4C-95AF-EBCDEFDFFA2D}"/>
                    </a:ext>
                  </a:extLst>
                </p:cNvPr>
                <p:cNvPicPr/>
                <p:nvPr/>
              </p:nvPicPr>
              <p:blipFill>
                <a:blip r:embed="rId236"/>
                <a:stretch>
                  <a:fillRect/>
                </a:stretch>
              </p:blipFill>
              <p:spPr>
                <a:xfrm>
                  <a:off x="7961194" y="4276739"/>
                  <a:ext cx="109080" cy="30240"/>
                </a:xfrm>
                <a:prstGeom prst="rect">
                  <a:avLst/>
                </a:prstGeom>
              </p:spPr>
            </p:pic>
          </mc:Fallback>
        </mc:AlternateContent>
        <mc:AlternateContent xmlns:mc="http://schemas.openxmlformats.org/markup-compatibility/2006" xmlns:p14="http://schemas.microsoft.com/office/powerpoint/2010/main">
          <mc:Choice Requires="p14">
            <p:contentPart p14:bwMode="auto" r:id="rId237">
              <p14:nvContentPartPr>
                <p14:cNvPr id="136" name="Ink 135">
                  <a:extLst>
                    <a:ext uri="{FF2B5EF4-FFF2-40B4-BE49-F238E27FC236}">
                      <a16:creationId xmlns:a16="http://schemas.microsoft.com/office/drawing/2014/main" id="{C7DFE7ED-326B-4631-82F9-F767F5A6BC77}"/>
                    </a:ext>
                  </a:extLst>
                </p14:cNvPr>
                <p14:cNvContentPartPr/>
                <p14:nvPr/>
              </p14:nvContentPartPr>
              <p14:xfrm>
                <a:off x="8101954" y="4240739"/>
                <a:ext cx="123480" cy="202680"/>
              </p14:xfrm>
            </p:contentPart>
          </mc:Choice>
          <mc:Fallback xmlns="">
            <p:pic>
              <p:nvPicPr>
                <p:cNvPr id="136" name="Ink 135">
                  <a:extLst>
                    <a:ext uri="{FF2B5EF4-FFF2-40B4-BE49-F238E27FC236}">
                      <a16:creationId xmlns:a16="http://schemas.microsoft.com/office/drawing/2014/main" id="{C7DFE7ED-326B-4631-82F9-F767F5A6BC77}"/>
                    </a:ext>
                  </a:extLst>
                </p:cNvPr>
                <p:cNvPicPr/>
                <p:nvPr/>
              </p:nvPicPr>
              <p:blipFill>
                <a:blip r:embed="rId238"/>
                <a:stretch>
                  <a:fillRect/>
                </a:stretch>
              </p:blipFill>
              <p:spPr>
                <a:xfrm>
                  <a:off x="8093314" y="4232099"/>
                  <a:ext cx="141120" cy="220320"/>
                </a:xfrm>
                <a:prstGeom prst="rect">
                  <a:avLst/>
                </a:prstGeom>
              </p:spPr>
            </p:pic>
          </mc:Fallback>
        </mc:AlternateContent>
        <mc:AlternateContent xmlns:mc="http://schemas.openxmlformats.org/markup-compatibility/2006" xmlns:p14="http://schemas.microsoft.com/office/powerpoint/2010/main">
          <mc:Choice Requires="p14">
            <p:contentPart p14:bwMode="auto" r:id="rId239">
              <p14:nvContentPartPr>
                <p14:cNvPr id="137" name="Ink 136">
                  <a:extLst>
                    <a:ext uri="{FF2B5EF4-FFF2-40B4-BE49-F238E27FC236}">
                      <a16:creationId xmlns:a16="http://schemas.microsoft.com/office/drawing/2014/main" id="{682CE1E6-B18C-48EA-B7ED-86699210A6B0}"/>
                    </a:ext>
                  </a:extLst>
                </p14:cNvPr>
                <p14:cNvContentPartPr/>
                <p14:nvPr/>
              </p14:nvContentPartPr>
              <p14:xfrm>
                <a:off x="8268274" y="4210859"/>
                <a:ext cx="135720" cy="202680"/>
              </p14:xfrm>
            </p:contentPart>
          </mc:Choice>
          <mc:Fallback xmlns="">
            <p:pic>
              <p:nvPicPr>
                <p:cNvPr id="137" name="Ink 136">
                  <a:extLst>
                    <a:ext uri="{FF2B5EF4-FFF2-40B4-BE49-F238E27FC236}">
                      <a16:creationId xmlns:a16="http://schemas.microsoft.com/office/drawing/2014/main" id="{682CE1E6-B18C-48EA-B7ED-86699210A6B0}"/>
                    </a:ext>
                  </a:extLst>
                </p:cNvPr>
                <p:cNvPicPr/>
                <p:nvPr/>
              </p:nvPicPr>
              <p:blipFill>
                <a:blip r:embed="rId240"/>
                <a:stretch>
                  <a:fillRect/>
                </a:stretch>
              </p:blipFill>
              <p:spPr>
                <a:xfrm>
                  <a:off x="8259634" y="4201859"/>
                  <a:ext cx="153360" cy="2203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41">
            <p14:nvContentPartPr>
              <p14:cNvPr id="170" name="Ink 169">
                <a:extLst>
                  <a:ext uri="{FF2B5EF4-FFF2-40B4-BE49-F238E27FC236}">
                    <a16:creationId xmlns:a16="http://schemas.microsoft.com/office/drawing/2014/main" id="{0C119722-C8DA-4805-B36E-2AC86F4B25FE}"/>
                  </a:ext>
                </a:extLst>
              </p14:cNvPr>
              <p14:cNvContentPartPr/>
              <p14:nvPr/>
            </p14:nvContentPartPr>
            <p14:xfrm>
              <a:off x="5997394" y="5110499"/>
              <a:ext cx="140040" cy="146880"/>
            </p14:xfrm>
          </p:contentPart>
        </mc:Choice>
        <mc:Fallback xmlns="">
          <p:pic>
            <p:nvPicPr>
              <p:cNvPr id="170" name="Ink 169">
                <a:extLst>
                  <a:ext uri="{FF2B5EF4-FFF2-40B4-BE49-F238E27FC236}">
                    <a16:creationId xmlns:a16="http://schemas.microsoft.com/office/drawing/2014/main" id="{0C119722-C8DA-4805-B36E-2AC86F4B25FE}"/>
                  </a:ext>
                </a:extLst>
              </p:cNvPr>
              <p:cNvPicPr/>
              <p:nvPr/>
            </p:nvPicPr>
            <p:blipFill>
              <a:blip r:embed="rId242"/>
              <a:stretch>
                <a:fillRect/>
              </a:stretch>
            </p:blipFill>
            <p:spPr>
              <a:xfrm>
                <a:off x="5988754" y="5101499"/>
                <a:ext cx="157680" cy="164520"/>
              </a:xfrm>
              <a:prstGeom prst="rect">
                <a:avLst/>
              </a:prstGeom>
            </p:spPr>
          </p:pic>
        </mc:Fallback>
      </mc:AlternateContent>
      <mc:AlternateContent xmlns:mc="http://schemas.openxmlformats.org/markup-compatibility/2006" xmlns:p14="http://schemas.microsoft.com/office/powerpoint/2010/main">
        <mc:Choice Requires="p14">
          <p:contentPart p14:bwMode="auto" r:id="rId243">
            <p14:nvContentPartPr>
              <p14:cNvPr id="171" name="Ink 170">
                <a:extLst>
                  <a:ext uri="{FF2B5EF4-FFF2-40B4-BE49-F238E27FC236}">
                    <a16:creationId xmlns:a16="http://schemas.microsoft.com/office/drawing/2014/main" id="{5C569DE3-D033-43CD-A624-09DB6FEE7420}"/>
                  </a:ext>
                </a:extLst>
              </p14:cNvPr>
              <p14:cNvContentPartPr/>
              <p14:nvPr/>
            </p14:nvContentPartPr>
            <p14:xfrm>
              <a:off x="6207274" y="5063339"/>
              <a:ext cx="92160" cy="191160"/>
            </p14:xfrm>
          </p:contentPart>
        </mc:Choice>
        <mc:Fallback xmlns="">
          <p:pic>
            <p:nvPicPr>
              <p:cNvPr id="171" name="Ink 170">
                <a:extLst>
                  <a:ext uri="{FF2B5EF4-FFF2-40B4-BE49-F238E27FC236}">
                    <a16:creationId xmlns:a16="http://schemas.microsoft.com/office/drawing/2014/main" id="{5C569DE3-D033-43CD-A624-09DB6FEE7420}"/>
                  </a:ext>
                </a:extLst>
              </p:cNvPr>
              <p:cNvPicPr/>
              <p:nvPr/>
            </p:nvPicPr>
            <p:blipFill>
              <a:blip r:embed="rId244"/>
              <a:stretch>
                <a:fillRect/>
              </a:stretch>
            </p:blipFill>
            <p:spPr>
              <a:xfrm>
                <a:off x="6198274" y="5054339"/>
                <a:ext cx="109800" cy="208800"/>
              </a:xfrm>
              <a:prstGeom prst="rect">
                <a:avLst/>
              </a:prstGeom>
            </p:spPr>
          </p:pic>
        </mc:Fallback>
      </mc:AlternateContent>
      <mc:AlternateContent xmlns:mc="http://schemas.openxmlformats.org/markup-compatibility/2006" xmlns:p14="http://schemas.microsoft.com/office/powerpoint/2010/main">
        <mc:Choice Requires="p14">
          <p:contentPart p14:bwMode="auto" r:id="rId245">
            <p14:nvContentPartPr>
              <p14:cNvPr id="172" name="Ink 171">
                <a:extLst>
                  <a:ext uri="{FF2B5EF4-FFF2-40B4-BE49-F238E27FC236}">
                    <a16:creationId xmlns:a16="http://schemas.microsoft.com/office/drawing/2014/main" id="{68299659-7DBF-4079-9400-3322EAB10B11}"/>
                  </a:ext>
                </a:extLst>
              </p14:cNvPr>
              <p14:cNvContentPartPr/>
              <p14:nvPr/>
            </p14:nvContentPartPr>
            <p14:xfrm>
              <a:off x="6360994" y="5185019"/>
              <a:ext cx="9000" cy="5760"/>
            </p14:xfrm>
          </p:contentPart>
        </mc:Choice>
        <mc:Fallback xmlns="">
          <p:pic>
            <p:nvPicPr>
              <p:cNvPr id="172" name="Ink 171">
                <a:extLst>
                  <a:ext uri="{FF2B5EF4-FFF2-40B4-BE49-F238E27FC236}">
                    <a16:creationId xmlns:a16="http://schemas.microsoft.com/office/drawing/2014/main" id="{68299659-7DBF-4079-9400-3322EAB10B11}"/>
                  </a:ext>
                </a:extLst>
              </p:cNvPr>
              <p:cNvPicPr/>
              <p:nvPr/>
            </p:nvPicPr>
            <p:blipFill>
              <a:blip r:embed="rId246"/>
              <a:stretch>
                <a:fillRect/>
              </a:stretch>
            </p:blipFill>
            <p:spPr>
              <a:xfrm>
                <a:off x="6351994" y="5176379"/>
                <a:ext cx="26640" cy="23400"/>
              </a:xfrm>
              <a:prstGeom prst="rect">
                <a:avLst/>
              </a:prstGeom>
            </p:spPr>
          </p:pic>
        </mc:Fallback>
      </mc:AlternateContent>
      <mc:AlternateContent xmlns:mc="http://schemas.openxmlformats.org/markup-compatibility/2006" xmlns:p14="http://schemas.microsoft.com/office/powerpoint/2010/main">
        <mc:Choice Requires="p14">
          <p:contentPart p14:bwMode="auto" r:id="rId247">
            <p14:nvContentPartPr>
              <p14:cNvPr id="173" name="Ink 172">
                <a:extLst>
                  <a:ext uri="{FF2B5EF4-FFF2-40B4-BE49-F238E27FC236}">
                    <a16:creationId xmlns:a16="http://schemas.microsoft.com/office/drawing/2014/main" id="{EAA12D73-1123-416A-B4AA-FC2F40F4AFE1}"/>
                  </a:ext>
                </a:extLst>
              </p14:cNvPr>
              <p14:cNvContentPartPr/>
              <p14:nvPr/>
            </p14:nvContentPartPr>
            <p14:xfrm>
              <a:off x="6439474" y="5137499"/>
              <a:ext cx="96120" cy="120600"/>
            </p14:xfrm>
          </p:contentPart>
        </mc:Choice>
        <mc:Fallback xmlns="">
          <p:pic>
            <p:nvPicPr>
              <p:cNvPr id="173" name="Ink 172">
                <a:extLst>
                  <a:ext uri="{FF2B5EF4-FFF2-40B4-BE49-F238E27FC236}">
                    <a16:creationId xmlns:a16="http://schemas.microsoft.com/office/drawing/2014/main" id="{EAA12D73-1123-416A-B4AA-FC2F40F4AFE1}"/>
                  </a:ext>
                </a:extLst>
              </p:cNvPr>
              <p:cNvPicPr/>
              <p:nvPr/>
            </p:nvPicPr>
            <p:blipFill>
              <a:blip r:embed="rId248"/>
              <a:stretch>
                <a:fillRect/>
              </a:stretch>
            </p:blipFill>
            <p:spPr>
              <a:xfrm>
                <a:off x="6430474" y="5128859"/>
                <a:ext cx="113760" cy="138240"/>
              </a:xfrm>
              <a:prstGeom prst="rect">
                <a:avLst/>
              </a:prstGeom>
            </p:spPr>
          </p:pic>
        </mc:Fallback>
      </mc:AlternateContent>
      <mc:AlternateContent xmlns:mc="http://schemas.openxmlformats.org/markup-compatibility/2006" xmlns:p14="http://schemas.microsoft.com/office/powerpoint/2010/main">
        <mc:Choice Requires="p14">
          <p:contentPart p14:bwMode="auto" r:id="rId249">
            <p14:nvContentPartPr>
              <p14:cNvPr id="174" name="Ink 173">
                <a:extLst>
                  <a:ext uri="{FF2B5EF4-FFF2-40B4-BE49-F238E27FC236}">
                    <a16:creationId xmlns:a16="http://schemas.microsoft.com/office/drawing/2014/main" id="{19EF88C5-B149-4223-854F-6BA72AC99651}"/>
                  </a:ext>
                </a:extLst>
              </p14:cNvPr>
              <p14:cNvContentPartPr/>
              <p14:nvPr/>
            </p14:nvContentPartPr>
            <p14:xfrm>
              <a:off x="6470074" y="5054339"/>
              <a:ext cx="109440" cy="56520"/>
            </p14:xfrm>
          </p:contentPart>
        </mc:Choice>
        <mc:Fallback xmlns="">
          <p:pic>
            <p:nvPicPr>
              <p:cNvPr id="174" name="Ink 173">
                <a:extLst>
                  <a:ext uri="{FF2B5EF4-FFF2-40B4-BE49-F238E27FC236}">
                    <a16:creationId xmlns:a16="http://schemas.microsoft.com/office/drawing/2014/main" id="{19EF88C5-B149-4223-854F-6BA72AC99651}"/>
                  </a:ext>
                </a:extLst>
              </p:cNvPr>
              <p:cNvPicPr/>
              <p:nvPr/>
            </p:nvPicPr>
            <p:blipFill>
              <a:blip r:embed="rId250"/>
              <a:stretch>
                <a:fillRect/>
              </a:stretch>
            </p:blipFill>
            <p:spPr>
              <a:xfrm>
                <a:off x="6461434" y="5045699"/>
                <a:ext cx="127080" cy="74160"/>
              </a:xfrm>
              <a:prstGeom prst="rect">
                <a:avLst/>
              </a:prstGeom>
            </p:spPr>
          </p:pic>
        </mc:Fallback>
      </mc:AlternateContent>
      <mc:AlternateContent xmlns:mc="http://schemas.openxmlformats.org/markup-compatibility/2006" xmlns:p14="http://schemas.microsoft.com/office/powerpoint/2010/main">
        <mc:Choice Requires="p14">
          <p:contentPart p14:bwMode="auto" r:id="rId251">
            <p14:nvContentPartPr>
              <p14:cNvPr id="176" name="Ink 175">
                <a:extLst>
                  <a:ext uri="{FF2B5EF4-FFF2-40B4-BE49-F238E27FC236}">
                    <a16:creationId xmlns:a16="http://schemas.microsoft.com/office/drawing/2014/main" id="{FD811103-20A4-4519-93D4-734058B5EEBE}"/>
                  </a:ext>
                </a:extLst>
              </p14:cNvPr>
              <p14:cNvContentPartPr/>
              <p14:nvPr/>
            </p14:nvContentPartPr>
            <p14:xfrm>
              <a:off x="7368994" y="5148299"/>
              <a:ext cx="115560" cy="36360"/>
            </p14:xfrm>
          </p:contentPart>
        </mc:Choice>
        <mc:Fallback xmlns="">
          <p:pic>
            <p:nvPicPr>
              <p:cNvPr id="176" name="Ink 175">
                <a:extLst>
                  <a:ext uri="{FF2B5EF4-FFF2-40B4-BE49-F238E27FC236}">
                    <a16:creationId xmlns:a16="http://schemas.microsoft.com/office/drawing/2014/main" id="{FD811103-20A4-4519-93D4-734058B5EEBE}"/>
                  </a:ext>
                </a:extLst>
              </p:cNvPr>
              <p:cNvPicPr/>
              <p:nvPr/>
            </p:nvPicPr>
            <p:blipFill>
              <a:blip r:embed="rId252"/>
              <a:stretch>
                <a:fillRect/>
              </a:stretch>
            </p:blipFill>
            <p:spPr>
              <a:xfrm>
                <a:off x="7359994" y="5139659"/>
                <a:ext cx="133200" cy="54000"/>
              </a:xfrm>
              <a:prstGeom prst="rect">
                <a:avLst/>
              </a:prstGeom>
            </p:spPr>
          </p:pic>
        </mc:Fallback>
      </mc:AlternateContent>
      <mc:AlternateContent xmlns:mc="http://schemas.openxmlformats.org/markup-compatibility/2006" xmlns:p14="http://schemas.microsoft.com/office/powerpoint/2010/main">
        <mc:Choice Requires="p14">
          <p:contentPart p14:bwMode="auto" r:id="rId253">
            <p14:nvContentPartPr>
              <p14:cNvPr id="177" name="Ink 176">
                <a:extLst>
                  <a:ext uri="{FF2B5EF4-FFF2-40B4-BE49-F238E27FC236}">
                    <a16:creationId xmlns:a16="http://schemas.microsoft.com/office/drawing/2014/main" id="{D308132D-B779-4821-B057-C14BFC080085}"/>
                  </a:ext>
                </a:extLst>
              </p14:cNvPr>
              <p14:cNvContentPartPr/>
              <p14:nvPr/>
            </p14:nvContentPartPr>
            <p14:xfrm>
              <a:off x="7397434" y="5197979"/>
              <a:ext cx="52920" cy="12600"/>
            </p14:xfrm>
          </p:contentPart>
        </mc:Choice>
        <mc:Fallback xmlns="">
          <p:pic>
            <p:nvPicPr>
              <p:cNvPr id="177" name="Ink 176">
                <a:extLst>
                  <a:ext uri="{FF2B5EF4-FFF2-40B4-BE49-F238E27FC236}">
                    <a16:creationId xmlns:a16="http://schemas.microsoft.com/office/drawing/2014/main" id="{D308132D-B779-4821-B057-C14BFC080085}"/>
                  </a:ext>
                </a:extLst>
              </p:cNvPr>
              <p:cNvPicPr/>
              <p:nvPr/>
            </p:nvPicPr>
            <p:blipFill>
              <a:blip r:embed="rId254"/>
              <a:stretch>
                <a:fillRect/>
              </a:stretch>
            </p:blipFill>
            <p:spPr>
              <a:xfrm>
                <a:off x="7388434" y="5188979"/>
                <a:ext cx="70560" cy="30240"/>
              </a:xfrm>
              <a:prstGeom prst="rect">
                <a:avLst/>
              </a:prstGeom>
            </p:spPr>
          </p:pic>
        </mc:Fallback>
      </mc:AlternateContent>
      <mc:AlternateContent xmlns:mc="http://schemas.openxmlformats.org/markup-compatibility/2006" xmlns:p14="http://schemas.microsoft.com/office/powerpoint/2010/main">
        <mc:Choice Requires="p14">
          <p:contentPart p14:bwMode="auto" r:id="rId255">
            <p14:nvContentPartPr>
              <p14:cNvPr id="178" name="Ink 177">
                <a:extLst>
                  <a:ext uri="{FF2B5EF4-FFF2-40B4-BE49-F238E27FC236}">
                    <a16:creationId xmlns:a16="http://schemas.microsoft.com/office/drawing/2014/main" id="{1B705AE2-1481-4C0F-A8C0-752B3E884A41}"/>
                  </a:ext>
                </a:extLst>
              </p14:cNvPr>
              <p14:cNvContentPartPr/>
              <p14:nvPr/>
            </p14:nvContentPartPr>
            <p14:xfrm>
              <a:off x="7576354" y="5043539"/>
              <a:ext cx="187920" cy="184680"/>
            </p14:xfrm>
          </p:contentPart>
        </mc:Choice>
        <mc:Fallback xmlns="">
          <p:pic>
            <p:nvPicPr>
              <p:cNvPr id="178" name="Ink 177">
                <a:extLst>
                  <a:ext uri="{FF2B5EF4-FFF2-40B4-BE49-F238E27FC236}">
                    <a16:creationId xmlns:a16="http://schemas.microsoft.com/office/drawing/2014/main" id="{1B705AE2-1481-4C0F-A8C0-752B3E884A41}"/>
                  </a:ext>
                </a:extLst>
              </p:cNvPr>
              <p:cNvPicPr/>
              <p:nvPr/>
            </p:nvPicPr>
            <p:blipFill>
              <a:blip r:embed="rId256"/>
              <a:stretch>
                <a:fillRect/>
              </a:stretch>
            </p:blipFill>
            <p:spPr>
              <a:xfrm>
                <a:off x="7567354" y="5034539"/>
                <a:ext cx="205560" cy="202320"/>
              </a:xfrm>
              <a:prstGeom prst="rect">
                <a:avLst/>
              </a:prstGeom>
            </p:spPr>
          </p:pic>
        </mc:Fallback>
      </mc:AlternateContent>
      <mc:AlternateContent xmlns:mc="http://schemas.openxmlformats.org/markup-compatibility/2006" xmlns:p14="http://schemas.microsoft.com/office/powerpoint/2010/main">
        <mc:Choice Requires="p14">
          <p:contentPart p14:bwMode="auto" r:id="rId257">
            <p14:nvContentPartPr>
              <p14:cNvPr id="179" name="Ink 178">
                <a:extLst>
                  <a:ext uri="{FF2B5EF4-FFF2-40B4-BE49-F238E27FC236}">
                    <a16:creationId xmlns:a16="http://schemas.microsoft.com/office/drawing/2014/main" id="{3A633D44-8C1F-4259-9D29-A399D3C474F3}"/>
                  </a:ext>
                </a:extLst>
              </p14:cNvPr>
              <p14:cNvContentPartPr/>
              <p14:nvPr/>
            </p14:nvContentPartPr>
            <p14:xfrm>
              <a:off x="7636474" y="5089259"/>
              <a:ext cx="39240" cy="166680"/>
            </p14:xfrm>
          </p:contentPart>
        </mc:Choice>
        <mc:Fallback xmlns="">
          <p:pic>
            <p:nvPicPr>
              <p:cNvPr id="179" name="Ink 178">
                <a:extLst>
                  <a:ext uri="{FF2B5EF4-FFF2-40B4-BE49-F238E27FC236}">
                    <a16:creationId xmlns:a16="http://schemas.microsoft.com/office/drawing/2014/main" id="{3A633D44-8C1F-4259-9D29-A399D3C474F3}"/>
                  </a:ext>
                </a:extLst>
              </p:cNvPr>
              <p:cNvPicPr/>
              <p:nvPr/>
            </p:nvPicPr>
            <p:blipFill>
              <a:blip r:embed="rId258"/>
              <a:stretch>
                <a:fillRect/>
              </a:stretch>
            </p:blipFill>
            <p:spPr>
              <a:xfrm>
                <a:off x="7627474" y="5080619"/>
                <a:ext cx="56880" cy="184320"/>
              </a:xfrm>
              <a:prstGeom prst="rect">
                <a:avLst/>
              </a:prstGeom>
            </p:spPr>
          </p:pic>
        </mc:Fallback>
      </mc:AlternateContent>
      <mc:AlternateContent xmlns:mc="http://schemas.openxmlformats.org/markup-compatibility/2006" xmlns:p14="http://schemas.microsoft.com/office/powerpoint/2010/main">
        <mc:Choice Requires="p14">
          <p:contentPart p14:bwMode="auto" r:id="rId259">
            <p14:nvContentPartPr>
              <p14:cNvPr id="180" name="Ink 179">
                <a:extLst>
                  <a:ext uri="{FF2B5EF4-FFF2-40B4-BE49-F238E27FC236}">
                    <a16:creationId xmlns:a16="http://schemas.microsoft.com/office/drawing/2014/main" id="{F7EDC87D-35CF-4C80-965B-C08BCDB971F5}"/>
                  </a:ext>
                </a:extLst>
              </p14:cNvPr>
              <p14:cNvContentPartPr/>
              <p14:nvPr/>
            </p14:nvContentPartPr>
            <p14:xfrm>
              <a:off x="7851394" y="5133539"/>
              <a:ext cx="16560" cy="51840"/>
            </p14:xfrm>
          </p:contentPart>
        </mc:Choice>
        <mc:Fallback xmlns="">
          <p:pic>
            <p:nvPicPr>
              <p:cNvPr id="180" name="Ink 179">
                <a:extLst>
                  <a:ext uri="{FF2B5EF4-FFF2-40B4-BE49-F238E27FC236}">
                    <a16:creationId xmlns:a16="http://schemas.microsoft.com/office/drawing/2014/main" id="{F7EDC87D-35CF-4C80-965B-C08BCDB971F5}"/>
                  </a:ext>
                </a:extLst>
              </p:cNvPr>
              <p:cNvPicPr/>
              <p:nvPr/>
            </p:nvPicPr>
            <p:blipFill>
              <a:blip r:embed="rId260"/>
              <a:stretch>
                <a:fillRect/>
              </a:stretch>
            </p:blipFill>
            <p:spPr>
              <a:xfrm>
                <a:off x="7842754" y="5124539"/>
                <a:ext cx="34200" cy="69480"/>
              </a:xfrm>
              <a:prstGeom prst="rect">
                <a:avLst/>
              </a:prstGeom>
            </p:spPr>
          </p:pic>
        </mc:Fallback>
      </mc:AlternateContent>
      <mc:AlternateContent xmlns:mc="http://schemas.openxmlformats.org/markup-compatibility/2006" xmlns:p14="http://schemas.microsoft.com/office/powerpoint/2010/main">
        <mc:Choice Requires="p14">
          <p:contentPart p14:bwMode="auto" r:id="rId261">
            <p14:nvContentPartPr>
              <p14:cNvPr id="182" name="Ink 181">
                <a:extLst>
                  <a:ext uri="{FF2B5EF4-FFF2-40B4-BE49-F238E27FC236}">
                    <a16:creationId xmlns:a16="http://schemas.microsoft.com/office/drawing/2014/main" id="{533B9834-9522-4F1C-9A32-FC9D6C1E434E}"/>
                  </a:ext>
                </a:extLst>
              </p14:cNvPr>
              <p14:cNvContentPartPr/>
              <p14:nvPr/>
            </p14:nvContentPartPr>
            <p14:xfrm>
              <a:off x="7948594" y="5010779"/>
              <a:ext cx="24480" cy="129600"/>
            </p14:xfrm>
          </p:contentPart>
        </mc:Choice>
        <mc:Fallback xmlns="">
          <p:pic>
            <p:nvPicPr>
              <p:cNvPr id="182" name="Ink 181">
                <a:extLst>
                  <a:ext uri="{FF2B5EF4-FFF2-40B4-BE49-F238E27FC236}">
                    <a16:creationId xmlns:a16="http://schemas.microsoft.com/office/drawing/2014/main" id="{533B9834-9522-4F1C-9A32-FC9D6C1E434E}"/>
                  </a:ext>
                </a:extLst>
              </p:cNvPr>
              <p:cNvPicPr/>
              <p:nvPr/>
            </p:nvPicPr>
            <p:blipFill>
              <a:blip r:embed="rId262"/>
              <a:stretch>
                <a:fillRect/>
              </a:stretch>
            </p:blipFill>
            <p:spPr>
              <a:xfrm>
                <a:off x="7939954" y="5002139"/>
                <a:ext cx="42120" cy="147240"/>
              </a:xfrm>
              <a:prstGeom prst="rect">
                <a:avLst/>
              </a:prstGeom>
            </p:spPr>
          </p:pic>
        </mc:Fallback>
      </mc:AlternateContent>
      <mc:AlternateContent xmlns:mc="http://schemas.openxmlformats.org/markup-compatibility/2006" xmlns:p14="http://schemas.microsoft.com/office/powerpoint/2010/main">
        <mc:Choice Requires="p14">
          <p:contentPart p14:bwMode="auto" r:id="rId263">
            <p14:nvContentPartPr>
              <p14:cNvPr id="183" name="Ink 182">
                <a:extLst>
                  <a:ext uri="{FF2B5EF4-FFF2-40B4-BE49-F238E27FC236}">
                    <a16:creationId xmlns:a16="http://schemas.microsoft.com/office/drawing/2014/main" id="{A55F00A1-9DDD-47FF-AA0B-E4B5D62598DC}"/>
                  </a:ext>
                </a:extLst>
              </p14:cNvPr>
              <p14:cNvContentPartPr/>
              <p14:nvPr/>
            </p14:nvContentPartPr>
            <p14:xfrm>
              <a:off x="8048674" y="4974779"/>
              <a:ext cx="142560" cy="245520"/>
            </p14:xfrm>
          </p:contentPart>
        </mc:Choice>
        <mc:Fallback xmlns="">
          <p:pic>
            <p:nvPicPr>
              <p:cNvPr id="183" name="Ink 182">
                <a:extLst>
                  <a:ext uri="{FF2B5EF4-FFF2-40B4-BE49-F238E27FC236}">
                    <a16:creationId xmlns:a16="http://schemas.microsoft.com/office/drawing/2014/main" id="{A55F00A1-9DDD-47FF-AA0B-E4B5D62598DC}"/>
                  </a:ext>
                </a:extLst>
              </p:cNvPr>
              <p:cNvPicPr/>
              <p:nvPr/>
            </p:nvPicPr>
            <p:blipFill>
              <a:blip r:embed="rId264"/>
              <a:stretch>
                <a:fillRect/>
              </a:stretch>
            </p:blipFill>
            <p:spPr>
              <a:xfrm>
                <a:off x="8040034" y="4965779"/>
                <a:ext cx="160200" cy="263160"/>
              </a:xfrm>
              <a:prstGeom prst="rect">
                <a:avLst/>
              </a:prstGeom>
            </p:spPr>
          </p:pic>
        </mc:Fallback>
      </mc:AlternateContent>
      <mc:AlternateContent xmlns:mc="http://schemas.openxmlformats.org/markup-compatibility/2006" xmlns:p14="http://schemas.microsoft.com/office/powerpoint/2010/main">
        <mc:Choice Requires="p14">
          <p:contentPart p14:bwMode="auto" r:id="rId265">
            <p14:nvContentPartPr>
              <p14:cNvPr id="184" name="Ink 183">
                <a:extLst>
                  <a:ext uri="{FF2B5EF4-FFF2-40B4-BE49-F238E27FC236}">
                    <a16:creationId xmlns:a16="http://schemas.microsoft.com/office/drawing/2014/main" id="{9E0EC08D-5EC7-4937-9B99-7E222EE4DFB6}"/>
                  </a:ext>
                </a:extLst>
              </p14:cNvPr>
              <p14:cNvContentPartPr/>
              <p14:nvPr/>
            </p14:nvContentPartPr>
            <p14:xfrm>
              <a:off x="8336674" y="4957859"/>
              <a:ext cx="78840" cy="328680"/>
            </p14:xfrm>
          </p:contentPart>
        </mc:Choice>
        <mc:Fallback xmlns="">
          <p:pic>
            <p:nvPicPr>
              <p:cNvPr id="184" name="Ink 183">
                <a:extLst>
                  <a:ext uri="{FF2B5EF4-FFF2-40B4-BE49-F238E27FC236}">
                    <a16:creationId xmlns:a16="http://schemas.microsoft.com/office/drawing/2014/main" id="{9E0EC08D-5EC7-4937-9B99-7E222EE4DFB6}"/>
                  </a:ext>
                </a:extLst>
              </p:cNvPr>
              <p:cNvPicPr/>
              <p:nvPr/>
            </p:nvPicPr>
            <p:blipFill>
              <a:blip r:embed="rId266"/>
              <a:stretch>
                <a:fillRect/>
              </a:stretch>
            </p:blipFill>
            <p:spPr>
              <a:xfrm>
                <a:off x="8327674" y="4949219"/>
                <a:ext cx="96480" cy="346320"/>
              </a:xfrm>
              <a:prstGeom prst="rect">
                <a:avLst/>
              </a:prstGeom>
            </p:spPr>
          </p:pic>
        </mc:Fallback>
      </mc:AlternateContent>
      <mc:AlternateContent xmlns:mc="http://schemas.openxmlformats.org/markup-compatibility/2006" xmlns:p14="http://schemas.microsoft.com/office/powerpoint/2010/main">
        <mc:Choice Requires="p14">
          <p:contentPart p14:bwMode="auto" r:id="rId267">
            <p14:nvContentPartPr>
              <p14:cNvPr id="186" name="Ink 185">
                <a:extLst>
                  <a:ext uri="{FF2B5EF4-FFF2-40B4-BE49-F238E27FC236}">
                    <a16:creationId xmlns:a16="http://schemas.microsoft.com/office/drawing/2014/main" id="{905C0066-93F2-4C21-B724-1B7F9D45265B}"/>
                  </a:ext>
                </a:extLst>
              </p14:cNvPr>
              <p14:cNvContentPartPr/>
              <p14:nvPr/>
            </p14:nvContentPartPr>
            <p14:xfrm>
              <a:off x="8130754" y="4791899"/>
              <a:ext cx="96120" cy="104760"/>
            </p14:xfrm>
          </p:contentPart>
        </mc:Choice>
        <mc:Fallback xmlns="">
          <p:pic>
            <p:nvPicPr>
              <p:cNvPr id="186" name="Ink 185">
                <a:extLst>
                  <a:ext uri="{FF2B5EF4-FFF2-40B4-BE49-F238E27FC236}">
                    <a16:creationId xmlns:a16="http://schemas.microsoft.com/office/drawing/2014/main" id="{905C0066-93F2-4C21-B724-1B7F9D45265B}"/>
                  </a:ext>
                </a:extLst>
              </p:cNvPr>
              <p:cNvPicPr/>
              <p:nvPr/>
            </p:nvPicPr>
            <p:blipFill>
              <a:blip r:embed="rId268"/>
              <a:stretch>
                <a:fillRect/>
              </a:stretch>
            </p:blipFill>
            <p:spPr>
              <a:xfrm>
                <a:off x="8121754" y="4783259"/>
                <a:ext cx="113760" cy="122400"/>
              </a:xfrm>
              <a:prstGeom prst="rect">
                <a:avLst/>
              </a:prstGeom>
            </p:spPr>
          </p:pic>
        </mc:Fallback>
      </mc:AlternateContent>
      <mc:AlternateContent xmlns:mc="http://schemas.openxmlformats.org/markup-compatibility/2006" xmlns:p14="http://schemas.microsoft.com/office/powerpoint/2010/main">
        <mc:Choice Requires="p14">
          <p:contentPart p14:bwMode="auto" r:id="rId269">
            <p14:nvContentPartPr>
              <p14:cNvPr id="187" name="Ink 186">
                <a:extLst>
                  <a:ext uri="{FF2B5EF4-FFF2-40B4-BE49-F238E27FC236}">
                    <a16:creationId xmlns:a16="http://schemas.microsoft.com/office/drawing/2014/main" id="{457AF4FD-1441-49D8-90E4-B81508054B23}"/>
                  </a:ext>
                </a:extLst>
              </p14:cNvPr>
              <p14:cNvContentPartPr/>
              <p14:nvPr/>
            </p14:nvContentPartPr>
            <p14:xfrm>
              <a:off x="8429194" y="5138219"/>
              <a:ext cx="168840" cy="94320"/>
            </p14:xfrm>
          </p:contentPart>
        </mc:Choice>
        <mc:Fallback xmlns="">
          <p:pic>
            <p:nvPicPr>
              <p:cNvPr id="187" name="Ink 186">
                <a:extLst>
                  <a:ext uri="{FF2B5EF4-FFF2-40B4-BE49-F238E27FC236}">
                    <a16:creationId xmlns:a16="http://schemas.microsoft.com/office/drawing/2014/main" id="{457AF4FD-1441-49D8-90E4-B81508054B23}"/>
                  </a:ext>
                </a:extLst>
              </p:cNvPr>
              <p:cNvPicPr/>
              <p:nvPr/>
            </p:nvPicPr>
            <p:blipFill>
              <a:blip r:embed="rId270"/>
              <a:stretch>
                <a:fillRect/>
              </a:stretch>
            </p:blipFill>
            <p:spPr>
              <a:xfrm>
                <a:off x="8420194" y="5129579"/>
                <a:ext cx="186480" cy="111960"/>
              </a:xfrm>
              <a:prstGeom prst="rect">
                <a:avLst/>
              </a:prstGeom>
            </p:spPr>
          </p:pic>
        </mc:Fallback>
      </mc:AlternateContent>
      <p:grpSp>
        <p:nvGrpSpPr>
          <p:cNvPr id="191" name="Group 190">
            <a:extLst>
              <a:ext uri="{FF2B5EF4-FFF2-40B4-BE49-F238E27FC236}">
                <a16:creationId xmlns:a16="http://schemas.microsoft.com/office/drawing/2014/main" id="{DFBBC128-0499-48FE-8DE2-9E7CFA7CB1CB}"/>
              </a:ext>
            </a:extLst>
          </p:cNvPr>
          <p:cNvGrpSpPr/>
          <p:nvPr/>
        </p:nvGrpSpPr>
        <p:grpSpPr>
          <a:xfrm>
            <a:off x="5628394" y="4507499"/>
            <a:ext cx="2060640" cy="457560"/>
            <a:chOff x="5628394" y="4507499"/>
            <a:chExt cx="2060640" cy="457560"/>
          </a:xfrm>
        </p:grpSpPr>
        <mc:AlternateContent xmlns:mc="http://schemas.openxmlformats.org/markup-compatibility/2006" xmlns:p14="http://schemas.microsoft.com/office/powerpoint/2010/main">
          <mc:Choice Requires="p14">
            <p:contentPart p14:bwMode="auto" r:id="rId271">
              <p14:nvContentPartPr>
                <p14:cNvPr id="156" name="Ink 155">
                  <a:extLst>
                    <a:ext uri="{FF2B5EF4-FFF2-40B4-BE49-F238E27FC236}">
                      <a16:creationId xmlns:a16="http://schemas.microsoft.com/office/drawing/2014/main" id="{6D550CBA-9BCB-4B0C-B8B9-C450E982799C}"/>
                    </a:ext>
                  </a:extLst>
                </p14:cNvPr>
                <p14:cNvContentPartPr/>
                <p14:nvPr/>
              </p14:nvContentPartPr>
              <p14:xfrm>
                <a:off x="5628394" y="4579499"/>
                <a:ext cx="145440" cy="187920"/>
              </p14:xfrm>
            </p:contentPart>
          </mc:Choice>
          <mc:Fallback xmlns="">
            <p:pic>
              <p:nvPicPr>
                <p:cNvPr id="156" name="Ink 155">
                  <a:extLst>
                    <a:ext uri="{FF2B5EF4-FFF2-40B4-BE49-F238E27FC236}">
                      <a16:creationId xmlns:a16="http://schemas.microsoft.com/office/drawing/2014/main" id="{6D550CBA-9BCB-4B0C-B8B9-C450E982799C}"/>
                    </a:ext>
                  </a:extLst>
                </p:cNvPr>
                <p:cNvPicPr/>
                <p:nvPr/>
              </p:nvPicPr>
              <p:blipFill>
                <a:blip r:embed="rId272"/>
                <a:stretch>
                  <a:fillRect/>
                </a:stretch>
              </p:blipFill>
              <p:spPr>
                <a:xfrm>
                  <a:off x="5619754" y="4570499"/>
                  <a:ext cx="163080" cy="205560"/>
                </a:xfrm>
                <a:prstGeom prst="rect">
                  <a:avLst/>
                </a:prstGeom>
              </p:spPr>
            </p:pic>
          </mc:Fallback>
        </mc:AlternateContent>
        <mc:AlternateContent xmlns:mc="http://schemas.openxmlformats.org/markup-compatibility/2006" xmlns:p14="http://schemas.microsoft.com/office/powerpoint/2010/main">
          <mc:Choice Requires="p14">
            <p:contentPart p14:bwMode="auto" r:id="rId273">
              <p14:nvContentPartPr>
                <p14:cNvPr id="157" name="Ink 156">
                  <a:extLst>
                    <a:ext uri="{FF2B5EF4-FFF2-40B4-BE49-F238E27FC236}">
                      <a16:creationId xmlns:a16="http://schemas.microsoft.com/office/drawing/2014/main" id="{EE9E086E-BF46-47BA-91B7-1727722D2A46}"/>
                    </a:ext>
                  </a:extLst>
                </p14:cNvPr>
                <p14:cNvContentPartPr/>
                <p14:nvPr/>
              </p14:nvContentPartPr>
              <p14:xfrm>
                <a:off x="5776714" y="4599299"/>
                <a:ext cx="156600" cy="196560"/>
              </p14:xfrm>
            </p:contentPart>
          </mc:Choice>
          <mc:Fallback xmlns="">
            <p:pic>
              <p:nvPicPr>
                <p:cNvPr id="157" name="Ink 156">
                  <a:extLst>
                    <a:ext uri="{FF2B5EF4-FFF2-40B4-BE49-F238E27FC236}">
                      <a16:creationId xmlns:a16="http://schemas.microsoft.com/office/drawing/2014/main" id="{EE9E086E-BF46-47BA-91B7-1727722D2A46}"/>
                    </a:ext>
                  </a:extLst>
                </p:cNvPr>
                <p:cNvPicPr/>
                <p:nvPr/>
              </p:nvPicPr>
              <p:blipFill>
                <a:blip r:embed="rId274"/>
                <a:stretch>
                  <a:fillRect/>
                </a:stretch>
              </p:blipFill>
              <p:spPr>
                <a:xfrm>
                  <a:off x="5768074" y="4590659"/>
                  <a:ext cx="174240" cy="214200"/>
                </a:xfrm>
                <a:prstGeom prst="rect">
                  <a:avLst/>
                </a:prstGeom>
              </p:spPr>
            </p:pic>
          </mc:Fallback>
        </mc:AlternateContent>
        <mc:AlternateContent xmlns:mc="http://schemas.openxmlformats.org/markup-compatibility/2006" xmlns:p14="http://schemas.microsoft.com/office/powerpoint/2010/main">
          <mc:Choice Requires="p14">
            <p:contentPart p14:bwMode="auto" r:id="rId275">
              <p14:nvContentPartPr>
                <p14:cNvPr id="158" name="Ink 157">
                  <a:extLst>
                    <a:ext uri="{FF2B5EF4-FFF2-40B4-BE49-F238E27FC236}">
                      <a16:creationId xmlns:a16="http://schemas.microsoft.com/office/drawing/2014/main" id="{DBE0E40B-51D1-4316-85A7-D07801A5194E}"/>
                    </a:ext>
                  </a:extLst>
                </p14:cNvPr>
                <p14:cNvContentPartPr/>
                <p14:nvPr/>
              </p14:nvContentPartPr>
              <p14:xfrm>
                <a:off x="6043114" y="4684619"/>
                <a:ext cx="3960" cy="9000"/>
              </p14:xfrm>
            </p:contentPart>
          </mc:Choice>
          <mc:Fallback xmlns="">
            <p:pic>
              <p:nvPicPr>
                <p:cNvPr id="158" name="Ink 157">
                  <a:extLst>
                    <a:ext uri="{FF2B5EF4-FFF2-40B4-BE49-F238E27FC236}">
                      <a16:creationId xmlns:a16="http://schemas.microsoft.com/office/drawing/2014/main" id="{DBE0E40B-51D1-4316-85A7-D07801A5194E}"/>
                    </a:ext>
                  </a:extLst>
                </p:cNvPr>
                <p:cNvPicPr/>
                <p:nvPr/>
              </p:nvPicPr>
              <p:blipFill>
                <a:blip r:embed="rId276"/>
                <a:stretch>
                  <a:fillRect/>
                </a:stretch>
              </p:blipFill>
              <p:spPr>
                <a:xfrm>
                  <a:off x="6034474" y="4675619"/>
                  <a:ext cx="21600" cy="26640"/>
                </a:xfrm>
                <a:prstGeom prst="rect">
                  <a:avLst/>
                </a:prstGeom>
              </p:spPr>
            </p:pic>
          </mc:Fallback>
        </mc:AlternateContent>
        <mc:AlternateContent xmlns:mc="http://schemas.openxmlformats.org/markup-compatibility/2006" xmlns:p14="http://schemas.microsoft.com/office/powerpoint/2010/main">
          <mc:Choice Requires="p14">
            <p:contentPart p14:bwMode="auto" r:id="rId277">
              <p14:nvContentPartPr>
                <p14:cNvPr id="160" name="Ink 159">
                  <a:extLst>
                    <a:ext uri="{FF2B5EF4-FFF2-40B4-BE49-F238E27FC236}">
                      <a16:creationId xmlns:a16="http://schemas.microsoft.com/office/drawing/2014/main" id="{FD0EF158-A9C9-425F-9914-B0578990EBE5}"/>
                    </a:ext>
                  </a:extLst>
                </p14:cNvPr>
                <p14:cNvContentPartPr/>
                <p14:nvPr/>
              </p14:nvContentPartPr>
              <p14:xfrm>
                <a:off x="6123394" y="4627379"/>
                <a:ext cx="158760" cy="101880"/>
              </p14:xfrm>
            </p:contentPart>
          </mc:Choice>
          <mc:Fallback xmlns="">
            <p:pic>
              <p:nvPicPr>
                <p:cNvPr id="160" name="Ink 159">
                  <a:extLst>
                    <a:ext uri="{FF2B5EF4-FFF2-40B4-BE49-F238E27FC236}">
                      <a16:creationId xmlns:a16="http://schemas.microsoft.com/office/drawing/2014/main" id="{FD0EF158-A9C9-425F-9914-B0578990EBE5}"/>
                    </a:ext>
                  </a:extLst>
                </p:cNvPr>
                <p:cNvPicPr/>
                <p:nvPr/>
              </p:nvPicPr>
              <p:blipFill>
                <a:blip r:embed="rId278"/>
                <a:stretch>
                  <a:fillRect/>
                </a:stretch>
              </p:blipFill>
              <p:spPr>
                <a:xfrm>
                  <a:off x="6114754" y="4618379"/>
                  <a:ext cx="176400" cy="119520"/>
                </a:xfrm>
                <a:prstGeom prst="rect">
                  <a:avLst/>
                </a:prstGeom>
              </p:spPr>
            </p:pic>
          </mc:Fallback>
        </mc:AlternateContent>
        <mc:AlternateContent xmlns:mc="http://schemas.openxmlformats.org/markup-compatibility/2006" xmlns:p14="http://schemas.microsoft.com/office/powerpoint/2010/main">
          <mc:Choice Requires="p14">
            <p:contentPart p14:bwMode="auto" r:id="rId279">
              <p14:nvContentPartPr>
                <p14:cNvPr id="161" name="Ink 160">
                  <a:extLst>
                    <a:ext uri="{FF2B5EF4-FFF2-40B4-BE49-F238E27FC236}">
                      <a16:creationId xmlns:a16="http://schemas.microsoft.com/office/drawing/2014/main" id="{371D42CB-B158-45AF-92BD-01365850612F}"/>
                    </a:ext>
                  </a:extLst>
                </p14:cNvPr>
                <p14:cNvContentPartPr/>
                <p14:nvPr/>
              </p14:nvContentPartPr>
              <p14:xfrm>
                <a:off x="6296194" y="4644659"/>
                <a:ext cx="174960" cy="110520"/>
              </p14:xfrm>
            </p:contentPart>
          </mc:Choice>
          <mc:Fallback xmlns="">
            <p:pic>
              <p:nvPicPr>
                <p:cNvPr id="161" name="Ink 160">
                  <a:extLst>
                    <a:ext uri="{FF2B5EF4-FFF2-40B4-BE49-F238E27FC236}">
                      <a16:creationId xmlns:a16="http://schemas.microsoft.com/office/drawing/2014/main" id="{371D42CB-B158-45AF-92BD-01365850612F}"/>
                    </a:ext>
                  </a:extLst>
                </p:cNvPr>
                <p:cNvPicPr/>
                <p:nvPr/>
              </p:nvPicPr>
              <p:blipFill>
                <a:blip r:embed="rId280"/>
                <a:stretch>
                  <a:fillRect/>
                </a:stretch>
              </p:blipFill>
              <p:spPr>
                <a:xfrm>
                  <a:off x="6287554" y="4635659"/>
                  <a:ext cx="192600" cy="128160"/>
                </a:xfrm>
                <a:prstGeom prst="rect">
                  <a:avLst/>
                </a:prstGeom>
              </p:spPr>
            </p:pic>
          </mc:Fallback>
        </mc:AlternateContent>
        <mc:AlternateContent xmlns:mc="http://schemas.openxmlformats.org/markup-compatibility/2006" xmlns:p14="http://schemas.microsoft.com/office/powerpoint/2010/main">
          <mc:Choice Requires="p14">
            <p:contentPart p14:bwMode="auto" r:id="rId281">
              <p14:nvContentPartPr>
                <p14:cNvPr id="162" name="Ink 161">
                  <a:extLst>
                    <a:ext uri="{FF2B5EF4-FFF2-40B4-BE49-F238E27FC236}">
                      <a16:creationId xmlns:a16="http://schemas.microsoft.com/office/drawing/2014/main" id="{BA60D2A0-2D5C-4539-AD84-DE2F91B9EA9F}"/>
                    </a:ext>
                  </a:extLst>
                </p14:cNvPr>
                <p14:cNvContentPartPr/>
                <p14:nvPr/>
              </p14:nvContentPartPr>
              <p14:xfrm>
                <a:off x="6559714" y="4668419"/>
                <a:ext cx="144720" cy="19800"/>
              </p14:xfrm>
            </p:contentPart>
          </mc:Choice>
          <mc:Fallback xmlns="">
            <p:pic>
              <p:nvPicPr>
                <p:cNvPr id="162" name="Ink 161">
                  <a:extLst>
                    <a:ext uri="{FF2B5EF4-FFF2-40B4-BE49-F238E27FC236}">
                      <a16:creationId xmlns:a16="http://schemas.microsoft.com/office/drawing/2014/main" id="{BA60D2A0-2D5C-4539-AD84-DE2F91B9EA9F}"/>
                    </a:ext>
                  </a:extLst>
                </p:cNvPr>
                <p:cNvPicPr/>
                <p:nvPr/>
              </p:nvPicPr>
              <p:blipFill>
                <a:blip r:embed="rId282"/>
                <a:stretch>
                  <a:fillRect/>
                </a:stretch>
              </p:blipFill>
              <p:spPr>
                <a:xfrm>
                  <a:off x="6550714" y="4659779"/>
                  <a:ext cx="162360" cy="37440"/>
                </a:xfrm>
                <a:prstGeom prst="rect">
                  <a:avLst/>
                </a:prstGeom>
              </p:spPr>
            </p:pic>
          </mc:Fallback>
        </mc:AlternateContent>
        <mc:AlternateContent xmlns:mc="http://schemas.openxmlformats.org/markup-compatibility/2006" xmlns:p14="http://schemas.microsoft.com/office/powerpoint/2010/main">
          <mc:Choice Requires="p14">
            <p:contentPart p14:bwMode="auto" r:id="rId283">
              <p14:nvContentPartPr>
                <p14:cNvPr id="163" name="Ink 162">
                  <a:extLst>
                    <a:ext uri="{FF2B5EF4-FFF2-40B4-BE49-F238E27FC236}">
                      <a16:creationId xmlns:a16="http://schemas.microsoft.com/office/drawing/2014/main" id="{53681E89-B028-4914-9905-98C1A21531C8}"/>
                    </a:ext>
                  </a:extLst>
                </p14:cNvPr>
                <p14:cNvContentPartPr/>
                <p14:nvPr/>
              </p14:nvContentPartPr>
              <p14:xfrm>
                <a:off x="6835834" y="4575539"/>
                <a:ext cx="164880" cy="162360"/>
              </p14:xfrm>
            </p:contentPart>
          </mc:Choice>
          <mc:Fallback xmlns="">
            <p:pic>
              <p:nvPicPr>
                <p:cNvPr id="163" name="Ink 162">
                  <a:extLst>
                    <a:ext uri="{FF2B5EF4-FFF2-40B4-BE49-F238E27FC236}">
                      <a16:creationId xmlns:a16="http://schemas.microsoft.com/office/drawing/2014/main" id="{53681E89-B028-4914-9905-98C1A21531C8}"/>
                    </a:ext>
                  </a:extLst>
                </p:cNvPr>
                <p:cNvPicPr/>
                <p:nvPr/>
              </p:nvPicPr>
              <p:blipFill>
                <a:blip r:embed="rId284"/>
                <a:stretch>
                  <a:fillRect/>
                </a:stretch>
              </p:blipFill>
              <p:spPr>
                <a:xfrm>
                  <a:off x="6826834" y="4566539"/>
                  <a:ext cx="182520" cy="180000"/>
                </a:xfrm>
                <a:prstGeom prst="rect">
                  <a:avLst/>
                </a:prstGeom>
              </p:spPr>
            </p:pic>
          </mc:Fallback>
        </mc:AlternateContent>
        <mc:AlternateContent xmlns:mc="http://schemas.openxmlformats.org/markup-compatibility/2006" xmlns:p14="http://schemas.microsoft.com/office/powerpoint/2010/main">
          <mc:Choice Requires="p14">
            <p:contentPart p14:bwMode="auto" r:id="rId285">
              <p14:nvContentPartPr>
                <p14:cNvPr id="164" name="Ink 163">
                  <a:extLst>
                    <a:ext uri="{FF2B5EF4-FFF2-40B4-BE49-F238E27FC236}">
                      <a16:creationId xmlns:a16="http://schemas.microsoft.com/office/drawing/2014/main" id="{619C6E6C-1C63-47AF-8FC5-A3D074204354}"/>
                    </a:ext>
                  </a:extLst>
                </p14:cNvPr>
                <p14:cNvContentPartPr/>
                <p14:nvPr/>
              </p14:nvContentPartPr>
              <p14:xfrm>
                <a:off x="7066954" y="4527659"/>
                <a:ext cx="101520" cy="195840"/>
              </p14:xfrm>
            </p:contentPart>
          </mc:Choice>
          <mc:Fallback xmlns="">
            <p:pic>
              <p:nvPicPr>
                <p:cNvPr id="164" name="Ink 163">
                  <a:extLst>
                    <a:ext uri="{FF2B5EF4-FFF2-40B4-BE49-F238E27FC236}">
                      <a16:creationId xmlns:a16="http://schemas.microsoft.com/office/drawing/2014/main" id="{619C6E6C-1C63-47AF-8FC5-A3D074204354}"/>
                    </a:ext>
                  </a:extLst>
                </p:cNvPr>
                <p:cNvPicPr/>
                <p:nvPr/>
              </p:nvPicPr>
              <p:blipFill>
                <a:blip r:embed="rId286"/>
                <a:stretch>
                  <a:fillRect/>
                </a:stretch>
              </p:blipFill>
              <p:spPr>
                <a:xfrm>
                  <a:off x="7057954" y="4519019"/>
                  <a:ext cx="119160" cy="213480"/>
                </a:xfrm>
                <a:prstGeom prst="rect">
                  <a:avLst/>
                </a:prstGeom>
              </p:spPr>
            </p:pic>
          </mc:Fallback>
        </mc:AlternateContent>
        <mc:AlternateContent xmlns:mc="http://schemas.openxmlformats.org/markup-compatibility/2006" xmlns:p14="http://schemas.microsoft.com/office/powerpoint/2010/main">
          <mc:Choice Requires="p14">
            <p:contentPart p14:bwMode="auto" r:id="rId287">
              <p14:nvContentPartPr>
                <p14:cNvPr id="165" name="Ink 164">
                  <a:extLst>
                    <a:ext uri="{FF2B5EF4-FFF2-40B4-BE49-F238E27FC236}">
                      <a16:creationId xmlns:a16="http://schemas.microsoft.com/office/drawing/2014/main" id="{901B18B1-221A-4744-AD55-8C6F8549EEA3}"/>
                    </a:ext>
                  </a:extLst>
                </p14:cNvPr>
                <p14:cNvContentPartPr/>
                <p14:nvPr/>
              </p14:nvContentPartPr>
              <p14:xfrm>
                <a:off x="7201954" y="4629539"/>
                <a:ext cx="15840" cy="16920"/>
              </p14:xfrm>
            </p:contentPart>
          </mc:Choice>
          <mc:Fallback xmlns="">
            <p:pic>
              <p:nvPicPr>
                <p:cNvPr id="165" name="Ink 164">
                  <a:extLst>
                    <a:ext uri="{FF2B5EF4-FFF2-40B4-BE49-F238E27FC236}">
                      <a16:creationId xmlns:a16="http://schemas.microsoft.com/office/drawing/2014/main" id="{901B18B1-221A-4744-AD55-8C6F8549EEA3}"/>
                    </a:ext>
                  </a:extLst>
                </p:cNvPr>
                <p:cNvPicPr/>
                <p:nvPr/>
              </p:nvPicPr>
              <p:blipFill>
                <a:blip r:embed="rId288"/>
                <a:stretch>
                  <a:fillRect/>
                </a:stretch>
              </p:blipFill>
              <p:spPr>
                <a:xfrm>
                  <a:off x="7193314" y="4620899"/>
                  <a:ext cx="33480" cy="34560"/>
                </a:xfrm>
                <a:prstGeom prst="rect">
                  <a:avLst/>
                </a:prstGeom>
              </p:spPr>
            </p:pic>
          </mc:Fallback>
        </mc:AlternateContent>
        <mc:AlternateContent xmlns:mc="http://schemas.openxmlformats.org/markup-compatibility/2006" xmlns:p14="http://schemas.microsoft.com/office/powerpoint/2010/main">
          <mc:Choice Requires="p14">
            <p:contentPart p14:bwMode="auto" r:id="rId289">
              <p14:nvContentPartPr>
                <p14:cNvPr id="166" name="Ink 165">
                  <a:extLst>
                    <a:ext uri="{FF2B5EF4-FFF2-40B4-BE49-F238E27FC236}">
                      <a16:creationId xmlns:a16="http://schemas.microsoft.com/office/drawing/2014/main" id="{D703DA0B-D5AF-4EC1-86AE-7F07F816732D}"/>
                    </a:ext>
                  </a:extLst>
                </p14:cNvPr>
                <p14:cNvContentPartPr/>
                <p14:nvPr/>
              </p14:nvContentPartPr>
              <p14:xfrm>
                <a:off x="7273234" y="4507499"/>
                <a:ext cx="131040" cy="228240"/>
              </p14:xfrm>
            </p:contentPart>
          </mc:Choice>
          <mc:Fallback xmlns="">
            <p:pic>
              <p:nvPicPr>
                <p:cNvPr id="166" name="Ink 165">
                  <a:extLst>
                    <a:ext uri="{FF2B5EF4-FFF2-40B4-BE49-F238E27FC236}">
                      <a16:creationId xmlns:a16="http://schemas.microsoft.com/office/drawing/2014/main" id="{D703DA0B-D5AF-4EC1-86AE-7F07F816732D}"/>
                    </a:ext>
                  </a:extLst>
                </p:cNvPr>
                <p:cNvPicPr/>
                <p:nvPr/>
              </p:nvPicPr>
              <p:blipFill>
                <a:blip r:embed="rId290"/>
                <a:stretch>
                  <a:fillRect/>
                </a:stretch>
              </p:blipFill>
              <p:spPr>
                <a:xfrm>
                  <a:off x="7264234" y="4498859"/>
                  <a:ext cx="148680" cy="245880"/>
                </a:xfrm>
                <a:prstGeom prst="rect">
                  <a:avLst/>
                </a:prstGeom>
              </p:spPr>
            </p:pic>
          </mc:Fallback>
        </mc:AlternateContent>
        <mc:AlternateContent xmlns:mc="http://schemas.openxmlformats.org/markup-compatibility/2006" xmlns:p14="http://schemas.microsoft.com/office/powerpoint/2010/main">
          <mc:Choice Requires="p14">
            <p:contentPart p14:bwMode="auto" r:id="rId291">
              <p14:nvContentPartPr>
                <p14:cNvPr id="168" name="Ink 167">
                  <a:extLst>
                    <a:ext uri="{FF2B5EF4-FFF2-40B4-BE49-F238E27FC236}">
                      <a16:creationId xmlns:a16="http://schemas.microsoft.com/office/drawing/2014/main" id="{209AFF65-5F4F-49B6-8742-B8138735D386}"/>
                    </a:ext>
                  </a:extLst>
                </p14:cNvPr>
                <p14:cNvContentPartPr/>
                <p14:nvPr/>
              </p14:nvContentPartPr>
              <p14:xfrm>
                <a:off x="5692834" y="4828619"/>
                <a:ext cx="1710000" cy="136440"/>
              </p14:xfrm>
            </p:contentPart>
          </mc:Choice>
          <mc:Fallback xmlns="">
            <p:pic>
              <p:nvPicPr>
                <p:cNvPr id="168" name="Ink 167">
                  <a:extLst>
                    <a:ext uri="{FF2B5EF4-FFF2-40B4-BE49-F238E27FC236}">
                      <a16:creationId xmlns:a16="http://schemas.microsoft.com/office/drawing/2014/main" id="{209AFF65-5F4F-49B6-8742-B8138735D386}"/>
                    </a:ext>
                  </a:extLst>
                </p:cNvPr>
                <p:cNvPicPr/>
                <p:nvPr/>
              </p:nvPicPr>
              <p:blipFill>
                <a:blip r:embed="rId292"/>
                <a:stretch>
                  <a:fillRect/>
                </a:stretch>
              </p:blipFill>
              <p:spPr>
                <a:xfrm>
                  <a:off x="5683834" y="4819619"/>
                  <a:ext cx="1727640" cy="154080"/>
                </a:xfrm>
                <a:prstGeom prst="rect">
                  <a:avLst/>
                </a:prstGeom>
              </p:spPr>
            </p:pic>
          </mc:Fallback>
        </mc:AlternateContent>
        <mc:AlternateContent xmlns:mc="http://schemas.openxmlformats.org/markup-compatibility/2006" xmlns:p14="http://schemas.microsoft.com/office/powerpoint/2010/main">
          <mc:Choice Requires="p14">
            <p:contentPart p14:bwMode="auto" r:id="rId293">
              <p14:nvContentPartPr>
                <p14:cNvPr id="189" name="Ink 188">
                  <a:extLst>
                    <a:ext uri="{FF2B5EF4-FFF2-40B4-BE49-F238E27FC236}">
                      <a16:creationId xmlns:a16="http://schemas.microsoft.com/office/drawing/2014/main" id="{F1574201-015E-4DD1-B782-50EC511502AB}"/>
                    </a:ext>
                  </a:extLst>
                </p14:cNvPr>
                <p14:cNvContentPartPr/>
                <p14:nvPr/>
              </p14:nvContentPartPr>
              <p14:xfrm>
                <a:off x="7488154" y="4813859"/>
                <a:ext cx="200880" cy="43560"/>
              </p14:xfrm>
            </p:contentPart>
          </mc:Choice>
          <mc:Fallback xmlns="">
            <p:pic>
              <p:nvPicPr>
                <p:cNvPr id="189" name="Ink 188">
                  <a:extLst>
                    <a:ext uri="{FF2B5EF4-FFF2-40B4-BE49-F238E27FC236}">
                      <a16:creationId xmlns:a16="http://schemas.microsoft.com/office/drawing/2014/main" id="{F1574201-015E-4DD1-B782-50EC511502AB}"/>
                    </a:ext>
                  </a:extLst>
                </p:cNvPr>
                <p:cNvPicPr/>
                <p:nvPr/>
              </p:nvPicPr>
              <p:blipFill>
                <a:blip r:embed="rId294"/>
                <a:stretch>
                  <a:fillRect/>
                </a:stretch>
              </p:blipFill>
              <p:spPr>
                <a:xfrm>
                  <a:off x="7479514" y="4805219"/>
                  <a:ext cx="218520" cy="61200"/>
                </a:xfrm>
                <a:prstGeom prst="rect">
                  <a:avLst/>
                </a:prstGeom>
              </p:spPr>
            </p:pic>
          </mc:Fallback>
        </mc:AlternateContent>
        <mc:AlternateContent xmlns:mc="http://schemas.openxmlformats.org/markup-compatibility/2006" xmlns:p14="http://schemas.microsoft.com/office/powerpoint/2010/main">
          <mc:Choice Requires="p14">
            <p:contentPart p14:bwMode="auto" r:id="rId295">
              <p14:nvContentPartPr>
                <p14:cNvPr id="190" name="Ink 189">
                  <a:extLst>
                    <a:ext uri="{FF2B5EF4-FFF2-40B4-BE49-F238E27FC236}">
                      <a16:creationId xmlns:a16="http://schemas.microsoft.com/office/drawing/2014/main" id="{C802670F-B24A-493C-9CF8-FB94644E19A9}"/>
                    </a:ext>
                  </a:extLst>
                </p14:cNvPr>
                <p14:cNvContentPartPr/>
                <p14:nvPr/>
              </p14:nvContentPartPr>
              <p14:xfrm>
                <a:off x="7569874" y="4728179"/>
                <a:ext cx="15120" cy="169920"/>
              </p14:xfrm>
            </p:contentPart>
          </mc:Choice>
          <mc:Fallback xmlns="">
            <p:pic>
              <p:nvPicPr>
                <p:cNvPr id="190" name="Ink 189">
                  <a:extLst>
                    <a:ext uri="{FF2B5EF4-FFF2-40B4-BE49-F238E27FC236}">
                      <a16:creationId xmlns:a16="http://schemas.microsoft.com/office/drawing/2014/main" id="{C802670F-B24A-493C-9CF8-FB94644E19A9}"/>
                    </a:ext>
                  </a:extLst>
                </p:cNvPr>
                <p:cNvPicPr/>
                <p:nvPr/>
              </p:nvPicPr>
              <p:blipFill>
                <a:blip r:embed="rId296"/>
                <a:stretch>
                  <a:fillRect/>
                </a:stretch>
              </p:blipFill>
              <p:spPr>
                <a:xfrm>
                  <a:off x="7560874" y="4719179"/>
                  <a:ext cx="32760" cy="187560"/>
                </a:xfrm>
                <a:prstGeom prst="rect">
                  <a:avLst/>
                </a:prstGeom>
              </p:spPr>
            </p:pic>
          </mc:Fallback>
        </mc:AlternateContent>
      </p:grpSp>
    </p:spTree>
    <p:custDataLst>
      <p:tags r:id="rId1"/>
    </p:custDataLst>
    <p:extLst>
      <p:ext uri="{BB962C8B-B14F-4D97-AF65-F5344CB8AC3E}">
        <p14:creationId xmlns:p14="http://schemas.microsoft.com/office/powerpoint/2010/main" val="2180655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0666"/>
            <a:ext cx="8580662" cy="380247"/>
          </a:xfrm>
        </p:spPr>
        <p:txBody>
          <a:bodyPr>
            <a:normAutofit fontScale="90000"/>
          </a:bodyPr>
          <a:lstStyle/>
          <a:p>
            <a:pPr algn="ctr"/>
            <a:r>
              <a:rPr lang="en-GB" sz="3400" dirty="0"/>
              <a:t>Assessing liquidity – analysis of debtor and creditor days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188962301"/>
              </p:ext>
            </p:extLst>
          </p:nvPr>
        </p:nvGraphicFramePr>
        <p:xfrm>
          <a:off x="249908" y="908720"/>
          <a:ext cx="8644184" cy="4711540"/>
        </p:xfrm>
        <a:graphic>
          <a:graphicData uri="http://schemas.openxmlformats.org/drawingml/2006/table">
            <a:tbl>
              <a:tblPr firstRow="1" bandRow="1">
                <a:tableStyleId>{7DF18680-E054-41AD-8BC1-D1AEF772440D}</a:tableStyleId>
              </a:tblPr>
              <a:tblGrid>
                <a:gridCol w="2376264">
                  <a:extLst>
                    <a:ext uri="{9D8B030D-6E8A-4147-A177-3AD203B41FA5}">
                      <a16:colId xmlns:a16="http://schemas.microsoft.com/office/drawing/2014/main" val="20000"/>
                    </a:ext>
                  </a:extLst>
                </a:gridCol>
                <a:gridCol w="1009724">
                  <a:extLst>
                    <a:ext uri="{9D8B030D-6E8A-4147-A177-3AD203B41FA5}">
                      <a16:colId xmlns:a16="http://schemas.microsoft.com/office/drawing/2014/main" val="20001"/>
                    </a:ext>
                  </a:extLst>
                </a:gridCol>
                <a:gridCol w="1080120">
                  <a:extLst>
                    <a:ext uri="{9D8B030D-6E8A-4147-A177-3AD203B41FA5}">
                      <a16:colId xmlns:a16="http://schemas.microsoft.com/office/drawing/2014/main" val="20002"/>
                    </a:ext>
                  </a:extLst>
                </a:gridCol>
                <a:gridCol w="1368152">
                  <a:extLst>
                    <a:ext uri="{9D8B030D-6E8A-4147-A177-3AD203B41FA5}">
                      <a16:colId xmlns:a16="http://schemas.microsoft.com/office/drawing/2014/main" val="20003"/>
                    </a:ext>
                  </a:extLst>
                </a:gridCol>
                <a:gridCol w="1512168">
                  <a:extLst>
                    <a:ext uri="{9D8B030D-6E8A-4147-A177-3AD203B41FA5}">
                      <a16:colId xmlns:a16="http://schemas.microsoft.com/office/drawing/2014/main" val="20004"/>
                    </a:ext>
                  </a:extLst>
                </a:gridCol>
                <a:gridCol w="1297756">
                  <a:extLst>
                    <a:ext uri="{9D8B030D-6E8A-4147-A177-3AD203B41FA5}">
                      <a16:colId xmlns:a16="http://schemas.microsoft.com/office/drawing/2014/main" val="20005"/>
                    </a:ext>
                  </a:extLst>
                </a:gridCol>
              </a:tblGrid>
              <a:tr h="1145380">
                <a:tc>
                  <a:txBody>
                    <a:bodyPr/>
                    <a:lstStyle/>
                    <a:p>
                      <a:endParaRPr lang="en-GB" dirty="0"/>
                    </a:p>
                  </a:txBody>
                  <a:tcPr/>
                </a:tc>
                <a:tc>
                  <a:txBody>
                    <a:bodyPr/>
                    <a:lstStyle/>
                    <a:p>
                      <a:pPr algn="ctr"/>
                      <a:r>
                        <a:rPr lang="en-GB" dirty="0"/>
                        <a:t>2020</a:t>
                      </a:r>
                    </a:p>
                    <a:p>
                      <a:pPr algn="ctr"/>
                      <a:r>
                        <a:rPr lang="en-GB" dirty="0"/>
                        <a:t>(days)</a:t>
                      </a:r>
                    </a:p>
                  </a:txBody>
                  <a:tcPr/>
                </a:tc>
                <a:tc>
                  <a:txBody>
                    <a:bodyPr/>
                    <a:lstStyle/>
                    <a:p>
                      <a:pPr algn="ctr"/>
                      <a:r>
                        <a:rPr lang="en-GB" dirty="0"/>
                        <a:t>2019</a:t>
                      </a:r>
                    </a:p>
                    <a:p>
                      <a:pPr algn="ctr"/>
                      <a:r>
                        <a:rPr lang="en-GB" dirty="0"/>
                        <a:t>(days)</a:t>
                      </a:r>
                    </a:p>
                  </a:txBody>
                  <a:tcPr/>
                </a:tc>
                <a:tc>
                  <a:txBody>
                    <a:bodyPr/>
                    <a:lstStyle/>
                    <a:p>
                      <a:r>
                        <a:rPr lang="en-GB" dirty="0"/>
                        <a:t>Absolute difference</a:t>
                      </a:r>
                    </a:p>
                    <a:p>
                      <a:r>
                        <a:rPr lang="en-GB" dirty="0"/>
                        <a:t>   (days)</a:t>
                      </a:r>
                    </a:p>
                  </a:txBody>
                  <a:tcPr/>
                </a:tc>
                <a:tc>
                  <a:txBody>
                    <a:bodyPr/>
                    <a:lstStyle/>
                    <a:p>
                      <a:pPr algn="ctr"/>
                      <a:r>
                        <a:rPr lang="en-GB" dirty="0"/>
                        <a:t>Relative</a:t>
                      </a:r>
                      <a:r>
                        <a:rPr lang="en-GB" baseline="0" dirty="0"/>
                        <a:t> difference</a:t>
                      </a:r>
                    </a:p>
                    <a:p>
                      <a:pPr algn="ctr"/>
                      <a:r>
                        <a:rPr lang="en-GB" baseline="0" dirty="0"/>
                        <a:t>(%)</a:t>
                      </a:r>
                      <a:endParaRPr lang="en-GB" dirty="0"/>
                    </a:p>
                  </a:txBody>
                  <a:tcPr/>
                </a:tc>
                <a:tc>
                  <a:txBody>
                    <a:bodyPr/>
                    <a:lstStyle/>
                    <a:p>
                      <a:pPr algn="ctr"/>
                      <a:endParaRPr lang="en-GB" dirty="0"/>
                    </a:p>
                    <a:p>
                      <a:pPr algn="ctr"/>
                      <a:r>
                        <a:rPr lang="en-GB" dirty="0"/>
                        <a:t>Outcome</a:t>
                      </a:r>
                    </a:p>
                  </a:txBody>
                  <a:tcPr/>
                </a:tc>
                <a:extLst>
                  <a:ext uri="{0D108BD9-81ED-4DB2-BD59-A6C34878D82A}">
                    <a16:rowId xmlns:a16="http://schemas.microsoft.com/office/drawing/2014/main" val="10000"/>
                  </a:ext>
                </a:extLst>
              </a:tr>
              <a:tr h="881062">
                <a:tc>
                  <a:txBody>
                    <a:bodyPr/>
                    <a:lstStyle/>
                    <a:p>
                      <a:endParaRPr lang="en-GB" dirty="0"/>
                    </a:p>
                    <a:p>
                      <a:r>
                        <a:rPr lang="en-GB" dirty="0"/>
                        <a:t>Trade payable</a:t>
                      </a:r>
                      <a:r>
                        <a:rPr lang="en-GB" baseline="0" dirty="0"/>
                        <a:t> days</a:t>
                      </a:r>
                    </a:p>
                    <a:p>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t> </a:t>
                      </a:r>
                    </a:p>
                    <a:p>
                      <a:pPr algn="ctr"/>
                      <a:endParaRPr lang="en-GB" dirty="0"/>
                    </a:p>
                  </a:txBody>
                  <a:tcPr/>
                </a:tc>
                <a:extLst>
                  <a:ext uri="{0D108BD9-81ED-4DB2-BD59-A6C34878D82A}">
                    <a16:rowId xmlns:a16="http://schemas.microsoft.com/office/drawing/2014/main" val="10001"/>
                  </a:ext>
                </a:extLst>
              </a:tr>
              <a:tr h="881062">
                <a:tc>
                  <a:txBody>
                    <a:bodyPr/>
                    <a:lstStyle/>
                    <a:p>
                      <a:endParaRPr lang="en-GB" dirty="0"/>
                    </a:p>
                    <a:p>
                      <a:r>
                        <a:rPr lang="en-GB" dirty="0"/>
                        <a:t>Trade receivable days</a:t>
                      </a:r>
                    </a:p>
                    <a:p>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algn="ctr"/>
                      <a:endParaRPr lang="en-GB" dirty="0"/>
                    </a:p>
                  </a:txBody>
                  <a:tcPr/>
                </a:tc>
                <a:extLst>
                  <a:ext uri="{0D108BD9-81ED-4DB2-BD59-A6C34878D82A}">
                    <a16:rowId xmlns:a16="http://schemas.microsoft.com/office/drawing/2014/main" val="10002"/>
                  </a:ext>
                </a:extLst>
              </a:tr>
              <a:tr h="1674017">
                <a:tc>
                  <a:txBody>
                    <a:bodyPr/>
                    <a:lstStyle/>
                    <a:p>
                      <a:endParaRPr lang="en-GB" dirty="0"/>
                    </a:p>
                    <a:p>
                      <a:r>
                        <a:rPr lang="en-GB" dirty="0"/>
                        <a:t>Difference</a:t>
                      </a:r>
                    </a:p>
                    <a:p>
                      <a:r>
                        <a:rPr lang="en-GB" dirty="0"/>
                        <a:t>(days holding </a:t>
                      </a:r>
                    </a:p>
                    <a:p>
                      <a:r>
                        <a:rPr lang="en-GB" dirty="0"/>
                        <a:t>other’s working</a:t>
                      </a:r>
                      <a:r>
                        <a:rPr lang="en-GB" baseline="0" dirty="0"/>
                        <a:t> capital)</a:t>
                      </a:r>
                    </a:p>
                    <a:p>
                      <a:endParaRPr lang="en-GB" dirty="0"/>
                    </a:p>
                  </a:txBody>
                  <a:tcPr/>
                </a:tc>
                <a:tc>
                  <a:txBody>
                    <a:bodyPr/>
                    <a:lstStyle/>
                    <a:p>
                      <a:pPr algn="ctr"/>
                      <a:endParaRPr lang="en-GB" dirty="0"/>
                    </a:p>
                    <a:p>
                      <a:pPr algn="ctr"/>
                      <a:endParaRPr lang="en-GB" dirty="0"/>
                    </a:p>
                  </a:txBody>
                  <a:tcPr/>
                </a:tc>
                <a:tc>
                  <a:txBody>
                    <a:bodyPr/>
                    <a:lstStyle/>
                    <a:p>
                      <a:pPr algn="ctr"/>
                      <a:endParaRPr lang="en-GB" dirty="0"/>
                    </a:p>
                    <a:p>
                      <a:pPr algn="ctr"/>
                      <a:endParaRPr lang="en-GB" dirty="0"/>
                    </a:p>
                  </a:txBody>
                  <a:tcPr/>
                </a:tc>
                <a:tc>
                  <a:txBody>
                    <a:bodyPr/>
                    <a:lstStyle/>
                    <a:p>
                      <a:pPr algn="ctr"/>
                      <a:endParaRPr lang="en-GB" dirty="0"/>
                    </a:p>
                    <a:p>
                      <a:pPr algn="ctr"/>
                      <a:endParaRPr lang="en-GB" dirty="0"/>
                    </a:p>
                  </a:txBody>
                  <a:tcPr/>
                </a:tc>
                <a:tc>
                  <a:txBody>
                    <a:bodyPr/>
                    <a:lstStyle/>
                    <a:p>
                      <a:pPr algn="ctr"/>
                      <a:endParaRPr lang="en-GB" dirty="0"/>
                    </a:p>
                    <a:p>
                      <a:pPr algn="ctr"/>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algn="ctr"/>
                      <a:endParaRPr lang="en-GB" dirty="0"/>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63A33278-8D2C-46E9-9145-8061F8ED03C5}" type="slidenum">
              <a:rPr lang="en-GB" smtClean="0"/>
              <a:t>18</a:t>
            </a:fld>
            <a:endParaRPr lang="en-GB" dirty="0"/>
          </a:p>
        </p:txBody>
      </p:sp>
      <p:grpSp>
        <p:nvGrpSpPr>
          <p:cNvPr id="11" name="Group 10">
            <a:extLst>
              <a:ext uri="{FF2B5EF4-FFF2-40B4-BE49-F238E27FC236}">
                <a16:creationId xmlns:a16="http://schemas.microsoft.com/office/drawing/2014/main" id="{16528325-4B00-403C-BA67-5AD9E904FF59}"/>
              </a:ext>
            </a:extLst>
          </p:cNvPr>
          <p:cNvGrpSpPr/>
          <p:nvPr/>
        </p:nvGrpSpPr>
        <p:grpSpPr>
          <a:xfrm>
            <a:off x="2660554" y="2338499"/>
            <a:ext cx="565560" cy="247320"/>
            <a:chOff x="2660554" y="2338499"/>
            <a:chExt cx="565560" cy="247320"/>
          </a:xfrm>
        </p:grpSpPr>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59282386-3C49-4C36-A14C-3ABFC7CC3847}"/>
                    </a:ext>
                  </a:extLst>
                </p14:cNvPr>
                <p14:cNvContentPartPr/>
                <p14:nvPr/>
              </p14:nvContentPartPr>
              <p14:xfrm>
                <a:off x="2660554" y="2357579"/>
                <a:ext cx="149760" cy="227520"/>
              </p14:xfrm>
            </p:contentPart>
          </mc:Choice>
          <mc:Fallback xmlns="">
            <p:pic>
              <p:nvPicPr>
                <p:cNvPr id="3" name="Ink 2">
                  <a:extLst>
                    <a:ext uri="{FF2B5EF4-FFF2-40B4-BE49-F238E27FC236}">
                      <a16:creationId xmlns:a16="http://schemas.microsoft.com/office/drawing/2014/main" id="{59282386-3C49-4C36-A14C-3ABFC7CC3847}"/>
                    </a:ext>
                  </a:extLst>
                </p:cNvPr>
                <p:cNvPicPr/>
                <p:nvPr/>
              </p:nvPicPr>
              <p:blipFill>
                <a:blip r:embed="rId4"/>
                <a:stretch>
                  <a:fillRect/>
                </a:stretch>
              </p:blipFill>
              <p:spPr>
                <a:xfrm>
                  <a:off x="2651554" y="2348939"/>
                  <a:ext cx="167400" cy="2451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C62511C7-0781-4378-9317-1FCB7B37BA10}"/>
                    </a:ext>
                  </a:extLst>
                </p14:cNvPr>
                <p14:cNvContentPartPr/>
                <p14:nvPr/>
              </p14:nvContentPartPr>
              <p14:xfrm>
                <a:off x="2858554" y="2359739"/>
                <a:ext cx="12960" cy="173880"/>
              </p14:xfrm>
            </p:contentPart>
          </mc:Choice>
          <mc:Fallback xmlns="">
            <p:pic>
              <p:nvPicPr>
                <p:cNvPr id="6" name="Ink 5">
                  <a:extLst>
                    <a:ext uri="{FF2B5EF4-FFF2-40B4-BE49-F238E27FC236}">
                      <a16:creationId xmlns:a16="http://schemas.microsoft.com/office/drawing/2014/main" id="{C62511C7-0781-4378-9317-1FCB7B37BA10}"/>
                    </a:ext>
                  </a:extLst>
                </p:cNvPr>
                <p:cNvPicPr/>
                <p:nvPr/>
              </p:nvPicPr>
              <p:blipFill>
                <a:blip r:embed="rId6"/>
                <a:stretch>
                  <a:fillRect/>
                </a:stretch>
              </p:blipFill>
              <p:spPr>
                <a:xfrm>
                  <a:off x="2849914" y="2350739"/>
                  <a:ext cx="30600" cy="1915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2E964C1A-FD2E-4C9C-B721-DEC41F087A55}"/>
                    </a:ext>
                  </a:extLst>
                </p14:cNvPr>
                <p14:cNvContentPartPr/>
                <p14:nvPr/>
              </p14:nvContentPartPr>
              <p14:xfrm>
                <a:off x="2917594" y="2459459"/>
                <a:ext cx="1800" cy="28800"/>
              </p14:xfrm>
            </p:contentPart>
          </mc:Choice>
          <mc:Fallback xmlns="">
            <p:pic>
              <p:nvPicPr>
                <p:cNvPr id="7" name="Ink 6">
                  <a:extLst>
                    <a:ext uri="{FF2B5EF4-FFF2-40B4-BE49-F238E27FC236}">
                      <a16:creationId xmlns:a16="http://schemas.microsoft.com/office/drawing/2014/main" id="{2E964C1A-FD2E-4C9C-B721-DEC41F087A55}"/>
                    </a:ext>
                  </a:extLst>
                </p:cNvPr>
                <p:cNvPicPr/>
                <p:nvPr/>
              </p:nvPicPr>
              <p:blipFill>
                <a:blip r:embed="rId8"/>
                <a:stretch>
                  <a:fillRect/>
                </a:stretch>
              </p:blipFill>
              <p:spPr>
                <a:xfrm>
                  <a:off x="2908954" y="2450819"/>
                  <a:ext cx="19440" cy="4644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661C7827-1149-445E-818B-95B16B8977D4}"/>
                    </a:ext>
                  </a:extLst>
                </p14:cNvPr>
                <p14:cNvContentPartPr/>
                <p14:nvPr/>
              </p14:nvContentPartPr>
              <p14:xfrm>
                <a:off x="2919034" y="2441459"/>
                <a:ext cx="124560" cy="134280"/>
              </p14:xfrm>
            </p:contentPart>
          </mc:Choice>
          <mc:Fallback xmlns="">
            <p:pic>
              <p:nvPicPr>
                <p:cNvPr id="8" name="Ink 7">
                  <a:extLst>
                    <a:ext uri="{FF2B5EF4-FFF2-40B4-BE49-F238E27FC236}">
                      <a16:creationId xmlns:a16="http://schemas.microsoft.com/office/drawing/2014/main" id="{661C7827-1149-445E-818B-95B16B8977D4}"/>
                    </a:ext>
                  </a:extLst>
                </p:cNvPr>
                <p:cNvPicPr/>
                <p:nvPr/>
              </p:nvPicPr>
              <p:blipFill>
                <a:blip r:embed="rId10"/>
                <a:stretch>
                  <a:fillRect/>
                </a:stretch>
              </p:blipFill>
              <p:spPr>
                <a:xfrm>
                  <a:off x="2910034" y="2432459"/>
                  <a:ext cx="142200" cy="15192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21D1D769-71F8-42E0-AA45-68FAD6E9FA51}"/>
                    </a:ext>
                  </a:extLst>
                </p14:cNvPr>
                <p14:cNvContentPartPr/>
                <p14:nvPr/>
              </p14:nvContentPartPr>
              <p14:xfrm>
                <a:off x="2930914" y="2338499"/>
                <a:ext cx="140760" cy="106920"/>
              </p14:xfrm>
            </p:contentPart>
          </mc:Choice>
          <mc:Fallback xmlns="">
            <p:pic>
              <p:nvPicPr>
                <p:cNvPr id="9" name="Ink 8">
                  <a:extLst>
                    <a:ext uri="{FF2B5EF4-FFF2-40B4-BE49-F238E27FC236}">
                      <a16:creationId xmlns:a16="http://schemas.microsoft.com/office/drawing/2014/main" id="{21D1D769-71F8-42E0-AA45-68FAD6E9FA51}"/>
                    </a:ext>
                  </a:extLst>
                </p:cNvPr>
                <p:cNvPicPr/>
                <p:nvPr/>
              </p:nvPicPr>
              <p:blipFill>
                <a:blip r:embed="rId12"/>
                <a:stretch>
                  <a:fillRect/>
                </a:stretch>
              </p:blipFill>
              <p:spPr>
                <a:xfrm>
                  <a:off x="2922274" y="2329499"/>
                  <a:ext cx="158400" cy="12456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8C4B6152-E646-457B-9174-717BE42823F4}"/>
                    </a:ext>
                  </a:extLst>
                </p14:cNvPr>
                <p14:cNvContentPartPr/>
                <p14:nvPr/>
              </p14:nvContentPartPr>
              <p14:xfrm>
                <a:off x="3088234" y="2398619"/>
                <a:ext cx="137880" cy="187200"/>
              </p14:xfrm>
            </p:contentPart>
          </mc:Choice>
          <mc:Fallback xmlns="">
            <p:pic>
              <p:nvPicPr>
                <p:cNvPr id="10" name="Ink 9">
                  <a:extLst>
                    <a:ext uri="{FF2B5EF4-FFF2-40B4-BE49-F238E27FC236}">
                      <a16:creationId xmlns:a16="http://schemas.microsoft.com/office/drawing/2014/main" id="{8C4B6152-E646-457B-9174-717BE42823F4}"/>
                    </a:ext>
                  </a:extLst>
                </p:cNvPr>
                <p:cNvPicPr/>
                <p:nvPr/>
              </p:nvPicPr>
              <p:blipFill>
                <a:blip r:embed="rId14"/>
                <a:stretch>
                  <a:fillRect/>
                </a:stretch>
              </p:blipFill>
              <p:spPr>
                <a:xfrm>
                  <a:off x="3079594" y="2389619"/>
                  <a:ext cx="155520" cy="204840"/>
                </a:xfrm>
                <a:prstGeom prst="rect">
                  <a:avLst/>
                </a:prstGeom>
              </p:spPr>
            </p:pic>
          </mc:Fallback>
        </mc:AlternateContent>
      </p:grpSp>
      <p:grpSp>
        <p:nvGrpSpPr>
          <p:cNvPr id="18" name="Group 17">
            <a:extLst>
              <a:ext uri="{FF2B5EF4-FFF2-40B4-BE49-F238E27FC236}">
                <a16:creationId xmlns:a16="http://schemas.microsoft.com/office/drawing/2014/main" id="{7FD444A0-A207-4D53-8AB4-462740E60699}"/>
              </a:ext>
            </a:extLst>
          </p:cNvPr>
          <p:cNvGrpSpPr/>
          <p:nvPr/>
        </p:nvGrpSpPr>
        <p:grpSpPr>
          <a:xfrm>
            <a:off x="3727234" y="2274419"/>
            <a:ext cx="591480" cy="342720"/>
            <a:chOff x="3727234" y="2274419"/>
            <a:chExt cx="591480" cy="342720"/>
          </a:xfrm>
        </p:grpSpPr>
        <mc:AlternateContent xmlns:mc="http://schemas.openxmlformats.org/markup-compatibility/2006" xmlns:p14="http://schemas.microsoft.com/office/powerpoint/2010/main">
          <mc:Choice Requires="p14">
            <p:contentPart p14:bwMode="auto" r:id="rId15">
              <p14:nvContentPartPr>
                <p14:cNvPr id="12" name="Ink 11">
                  <a:extLst>
                    <a:ext uri="{FF2B5EF4-FFF2-40B4-BE49-F238E27FC236}">
                      <a16:creationId xmlns:a16="http://schemas.microsoft.com/office/drawing/2014/main" id="{27CD4C52-CABD-4B75-A95A-F6848C82FAFB}"/>
                    </a:ext>
                  </a:extLst>
                </p14:cNvPr>
                <p14:cNvContentPartPr/>
                <p14:nvPr/>
              </p14:nvContentPartPr>
              <p14:xfrm>
                <a:off x="3727234" y="2274419"/>
                <a:ext cx="88920" cy="258120"/>
              </p14:xfrm>
            </p:contentPart>
          </mc:Choice>
          <mc:Fallback xmlns="">
            <p:pic>
              <p:nvPicPr>
                <p:cNvPr id="12" name="Ink 11">
                  <a:extLst>
                    <a:ext uri="{FF2B5EF4-FFF2-40B4-BE49-F238E27FC236}">
                      <a16:creationId xmlns:a16="http://schemas.microsoft.com/office/drawing/2014/main" id="{27CD4C52-CABD-4B75-A95A-F6848C82FAFB}"/>
                    </a:ext>
                  </a:extLst>
                </p:cNvPr>
                <p:cNvPicPr/>
                <p:nvPr/>
              </p:nvPicPr>
              <p:blipFill>
                <a:blip r:embed="rId16"/>
                <a:stretch>
                  <a:fillRect/>
                </a:stretch>
              </p:blipFill>
              <p:spPr>
                <a:xfrm>
                  <a:off x="3718594" y="2265779"/>
                  <a:ext cx="106560" cy="27576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3" name="Ink 12">
                  <a:extLst>
                    <a:ext uri="{FF2B5EF4-FFF2-40B4-BE49-F238E27FC236}">
                      <a16:creationId xmlns:a16="http://schemas.microsoft.com/office/drawing/2014/main" id="{785466B9-AF93-473A-BF79-E4407F26F5A6}"/>
                    </a:ext>
                  </a:extLst>
                </p14:cNvPr>
                <p14:cNvContentPartPr/>
                <p14:nvPr/>
              </p14:nvContentPartPr>
              <p14:xfrm>
                <a:off x="3849994" y="2407979"/>
                <a:ext cx="78120" cy="150480"/>
              </p14:xfrm>
            </p:contentPart>
          </mc:Choice>
          <mc:Fallback xmlns="">
            <p:pic>
              <p:nvPicPr>
                <p:cNvPr id="13" name="Ink 12">
                  <a:extLst>
                    <a:ext uri="{FF2B5EF4-FFF2-40B4-BE49-F238E27FC236}">
                      <a16:creationId xmlns:a16="http://schemas.microsoft.com/office/drawing/2014/main" id="{785466B9-AF93-473A-BF79-E4407F26F5A6}"/>
                    </a:ext>
                  </a:extLst>
                </p:cNvPr>
                <p:cNvPicPr/>
                <p:nvPr/>
              </p:nvPicPr>
              <p:blipFill>
                <a:blip r:embed="rId18"/>
                <a:stretch>
                  <a:fillRect/>
                </a:stretch>
              </p:blipFill>
              <p:spPr>
                <a:xfrm>
                  <a:off x="3840994" y="2398979"/>
                  <a:ext cx="95760" cy="16812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4" name="Ink 13">
                  <a:extLst>
                    <a:ext uri="{FF2B5EF4-FFF2-40B4-BE49-F238E27FC236}">
                      <a16:creationId xmlns:a16="http://schemas.microsoft.com/office/drawing/2014/main" id="{0F6C1DC0-B8FC-4FC9-A9EF-6CF7705930F4}"/>
                    </a:ext>
                  </a:extLst>
                </p14:cNvPr>
                <p14:cNvContentPartPr/>
                <p14:nvPr/>
              </p14:nvContentPartPr>
              <p14:xfrm>
                <a:off x="3815074" y="2353979"/>
                <a:ext cx="83880" cy="45720"/>
              </p14:xfrm>
            </p:contentPart>
          </mc:Choice>
          <mc:Fallback xmlns="">
            <p:pic>
              <p:nvPicPr>
                <p:cNvPr id="14" name="Ink 13">
                  <a:extLst>
                    <a:ext uri="{FF2B5EF4-FFF2-40B4-BE49-F238E27FC236}">
                      <a16:creationId xmlns:a16="http://schemas.microsoft.com/office/drawing/2014/main" id="{0F6C1DC0-B8FC-4FC9-A9EF-6CF7705930F4}"/>
                    </a:ext>
                  </a:extLst>
                </p:cNvPr>
                <p:cNvPicPr/>
                <p:nvPr/>
              </p:nvPicPr>
              <p:blipFill>
                <a:blip r:embed="rId20"/>
                <a:stretch>
                  <a:fillRect/>
                </a:stretch>
              </p:blipFill>
              <p:spPr>
                <a:xfrm>
                  <a:off x="3806074" y="2344979"/>
                  <a:ext cx="101520" cy="6336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5" name="Ink 14">
                  <a:extLst>
                    <a:ext uri="{FF2B5EF4-FFF2-40B4-BE49-F238E27FC236}">
                      <a16:creationId xmlns:a16="http://schemas.microsoft.com/office/drawing/2014/main" id="{73625139-F343-4020-B7B6-48027E64E511}"/>
                    </a:ext>
                  </a:extLst>
                </p14:cNvPr>
                <p14:cNvContentPartPr/>
                <p14:nvPr/>
              </p14:nvContentPartPr>
              <p14:xfrm>
                <a:off x="3961594" y="2462339"/>
                <a:ext cx="14040" cy="720"/>
              </p14:xfrm>
            </p:contentPart>
          </mc:Choice>
          <mc:Fallback xmlns="">
            <p:pic>
              <p:nvPicPr>
                <p:cNvPr id="15" name="Ink 14">
                  <a:extLst>
                    <a:ext uri="{FF2B5EF4-FFF2-40B4-BE49-F238E27FC236}">
                      <a16:creationId xmlns:a16="http://schemas.microsoft.com/office/drawing/2014/main" id="{73625139-F343-4020-B7B6-48027E64E511}"/>
                    </a:ext>
                  </a:extLst>
                </p:cNvPr>
                <p:cNvPicPr/>
                <p:nvPr/>
              </p:nvPicPr>
              <p:blipFill>
                <a:blip r:embed="rId22"/>
                <a:stretch>
                  <a:fillRect/>
                </a:stretch>
              </p:blipFill>
              <p:spPr>
                <a:xfrm>
                  <a:off x="3952594" y="2453339"/>
                  <a:ext cx="31680" cy="1836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6" name="Ink 15">
                  <a:extLst>
                    <a:ext uri="{FF2B5EF4-FFF2-40B4-BE49-F238E27FC236}">
                      <a16:creationId xmlns:a16="http://schemas.microsoft.com/office/drawing/2014/main" id="{FCFACD36-D73A-441C-8A36-7E878A6A23AB}"/>
                    </a:ext>
                  </a:extLst>
                </p14:cNvPr>
                <p14:cNvContentPartPr/>
                <p14:nvPr/>
              </p14:nvContentPartPr>
              <p14:xfrm>
                <a:off x="4014154" y="2387099"/>
                <a:ext cx="118800" cy="230040"/>
              </p14:xfrm>
            </p:contentPart>
          </mc:Choice>
          <mc:Fallback xmlns="">
            <p:pic>
              <p:nvPicPr>
                <p:cNvPr id="16" name="Ink 15">
                  <a:extLst>
                    <a:ext uri="{FF2B5EF4-FFF2-40B4-BE49-F238E27FC236}">
                      <a16:creationId xmlns:a16="http://schemas.microsoft.com/office/drawing/2014/main" id="{FCFACD36-D73A-441C-8A36-7E878A6A23AB}"/>
                    </a:ext>
                  </a:extLst>
                </p:cNvPr>
                <p:cNvPicPr/>
                <p:nvPr/>
              </p:nvPicPr>
              <p:blipFill>
                <a:blip r:embed="rId24"/>
                <a:stretch>
                  <a:fillRect/>
                </a:stretch>
              </p:blipFill>
              <p:spPr>
                <a:xfrm>
                  <a:off x="4005154" y="2378459"/>
                  <a:ext cx="136440" cy="24768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7" name="Ink 16">
                  <a:extLst>
                    <a:ext uri="{FF2B5EF4-FFF2-40B4-BE49-F238E27FC236}">
                      <a16:creationId xmlns:a16="http://schemas.microsoft.com/office/drawing/2014/main" id="{A71CA553-66B7-4460-A2DA-9DDB3423AB04}"/>
                    </a:ext>
                  </a:extLst>
                </p14:cNvPr>
                <p14:cNvContentPartPr/>
                <p14:nvPr/>
              </p14:nvContentPartPr>
              <p14:xfrm>
                <a:off x="4185514" y="2472779"/>
                <a:ext cx="133200" cy="108360"/>
              </p14:xfrm>
            </p:contentPart>
          </mc:Choice>
          <mc:Fallback xmlns="">
            <p:pic>
              <p:nvPicPr>
                <p:cNvPr id="17" name="Ink 16">
                  <a:extLst>
                    <a:ext uri="{FF2B5EF4-FFF2-40B4-BE49-F238E27FC236}">
                      <a16:creationId xmlns:a16="http://schemas.microsoft.com/office/drawing/2014/main" id="{A71CA553-66B7-4460-A2DA-9DDB3423AB04}"/>
                    </a:ext>
                  </a:extLst>
                </p:cNvPr>
                <p:cNvPicPr/>
                <p:nvPr/>
              </p:nvPicPr>
              <p:blipFill>
                <a:blip r:embed="rId26"/>
                <a:stretch>
                  <a:fillRect/>
                </a:stretch>
              </p:blipFill>
              <p:spPr>
                <a:xfrm>
                  <a:off x="4176514" y="2463779"/>
                  <a:ext cx="150840" cy="126000"/>
                </a:xfrm>
                <a:prstGeom prst="rect">
                  <a:avLst/>
                </a:prstGeom>
              </p:spPr>
            </p:pic>
          </mc:Fallback>
        </mc:AlternateContent>
      </p:grpSp>
      <p:grpSp>
        <p:nvGrpSpPr>
          <p:cNvPr id="24" name="Group 23">
            <a:extLst>
              <a:ext uri="{FF2B5EF4-FFF2-40B4-BE49-F238E27FC236}">
                <a16:creationId xmlns:a16="http://schemas.microsoft.com/office/drawing/2014/main" id="{570F526C-1F2E-4EB4-BC15-4EF171940D5C}"/>
              </a:ext>
            </a:extLst>
          </p:cNvPr>
          <p:cNvGrpSpPr/>
          <p:nvPr/>
        </p:nvGrpSpPr>
        <p:grpSpPr>
          <a:xfrm>
            <a:off x="2709874" y="3209562"/>
            <a:ext cx="583560" cy="214200"/>
            <a:chOff x="2709874" y="3209562"/>
            <a:chExt cx="583560" cy="214200"/>
          </a:xfrm>
        </p:grpSpPr>
        <mc:AlternateContent xmlns:mc="http://schemas.openxmlformats.org/markup-compatibility/2006" xmlns:p14="http://schemas.microsoft.com/office/powerpoint/2010/main">
          <mc:Choice Requires="p14">
            <p:contentPart p14:bwMode="auto" r:id="rId27">
              <p14:nvContentPartPr>
                <p14:cNvPr id="19" name="Ink 18">
                  <a:extLst>
                    <a:ext uri="{FF2B5EF4-FFF2-40B4-BE49-F238E27FC236}">
                      <a16:creationId xmlns:a16="http://schemas.microsoft.com/office/drawing/2014/main" id="{F43E0B89-9651-440A-9C1F-6D0DABB2933A}"/>
                    </a:ext>
                  </a:extLst>
                </p14:cNvPr>
                <p14:cNvContentPartPr/>
                <p14:nvPr/>
              </p14:nvContentPartPr>
              <p14:xfrm>
                <a:off x="2709874" y="3209562"/>
                <a:ext cx="108000" cy="214200"/>
              </p14:xfrm>
            </p:contentPart>
          </mc:Choice>
          <mc:Fallback xmlns="">
            <p:pic>
              <p:nvPicPr>
                <p:cNvPr id="19" name="Ink 18">
                  <a:extLst>
                    <a:ext uri="{FF2B5EF4-FFF2-40B4-BE49-F238E27FC236}">
                      <a16:creationId xmlns:a16="http://schemas.microsoft.com/office/drawing/2014/main" id="{F43E0B89-9651-440A-9C1F-6D0DABB2933A}"/>
                    </a:ext>
                  </a:extLst>
                </p:cNvPr>
                <p:cNvPicPr/>
                <p:nvPr/>
              </p:nvPicPr>
              <p:blipFill>
                <a:blip r:embed="rId28"/>
                <a:stretch>
                  <a:fillRect/>
                </a:stretch>
              </p:blipFill>
              <p:spPr>
                <a:xfrm>
                  <a:off x="2701234" y="3200562"/>
                  <a:ext cx="125640" cy="23184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20" name="Ink 19">
                  <a:extLst>
                    <a:ext uri="{FF2B5EF4-FFF2-40B4-BE49-F238E27FC236}">
                      <a16:creationId xmlns:a16="http://schemas.microsoft.com/office/drawing/2014/main" id="{BCBC597F-4C7D-48E3-9B78-FFCA74E1F683}"/>
                    </a:ext>
                  </a:extLst>
                </p14:cNvPr>
                <p14:cNvContentPartPr/>
                <p14:nvPr/>
              </p14:nvContentPartPr>
              <p14:xfrm>
                <a:off x="2827954" y="3228282"/>
                <a:ext cx="101160" cy="173160"/>
              </p14:xfrm>
            </p:contentPart>
          </mc:Choice>
          <mc:Fallback xmlns="">
            <p:pic>
              <p:nvPicPr>
                <p:cNvPr id="20" name="Ink 19">
                  <a:extLst>
                    <a:ext uri="{FF2B5EF4-FFF2-40B4-BE49-F238E27FC236}">
                      <a16:creationId xmlns:a16="http://schemas.microsoft.com/office/drawing/2014/main" id="{BCBC597F-4C7D-48E3-9B78-FFCA74E1F683}"/>
                    </a:ext>
                  </a:extLst>
                </p:cNvPr>
                <p:cNvPicPr/>
                <p:nvPr/>
              </p:nvPicPr>
              <p:blipFill>
                <a:blip r:embed="rId30"/>
                <a:stretch>
                  <a:fillRect/>
                </a:stretch>
              </p:blipFill>
              <p:spPr>
                <a:xfrm>
                  <a:off x="2819314" y="3219282"/>
                  <a:ext cx="118800" cy="1908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1" name="Ink 20">
                  <a:extLst>
                    <a:ext uri="{FF2B5EF4-FFF2-40B4-BE49-F238E27FC236}">
                      <a16:creationId xmlns:a16="http://schemas.microsoft.com/office/drawing/2014/main" id="{6C286D9D-6DAB-4B6E-808D-67EAA277DF38}"/>
                    </a:ext>
                  </a:extLst>
                </p14:cNvPr>
                <p14:cNvContentPartPr/>
                <p14:nvPr/>
              </p14:nvContentPartPr>
              <p14:xfrm>
                <a:off x="3002914" y="3333402"/>
                <a:ext cx="720" cy="720"/>
              </p14:xfrm>
            </p:contentPart>
          </mc:Choice>
          <mc:Fallback xmlns="">
            <p:pic>
              <p:nvPicPr>
                <p:cNvPr id="21" name="Ink 20">
                  <a:extLst>
                    <a:ext uri="{FF2B5EF4-FFF2-40B4-BE49-F238E27FC236}">
                      <a16:creationId xmlns:a16="http://schemas.microsoft.com/office/drawing/2014/main" id="{6C286D9D-6DAB-4B6E-808D-67EAA277DF38}"/>
                    </a:ext>
                  </a:extLst>
                </p:cNvPr>
                <p:cNvPicPr/>
                <p:nvPr/>
              </p:nvPicPr>
              <p:blipFill>
                <a:blip r:embed="rId32"/>
                <a:stretch>
                  <a:fillRect/>
                </a:stretch>
              </p:blipFill>
              <p:spPr>
                <a:xfrm>
                  <a:off x="2993914" y="3324762"/>
                  <a:ext cx="18360" cy="1836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22" name="Ink 21">
                  <a:extLst>
                    <a:ext uri="{FF2B5EF4-FFF2-40B4-BE49-F238E27FC236}">
                      <a16:creationId xmlns:a16="http://schemas.microsoft.com/office/drawing/2014/main" id="{F9FA819E-CA68-4A54-9444-9BC293D08967}"/>
                    </a:ext>
                  </a:extLst>
                </p14:cNvPr>
                <p14:cNvContentPartPr/>
                <p14:nvPr/>
              </p14:nvContentPartPr>
              <p14:xfrm>
                <a:off x="3045394" y="3278322"/>
                <a:ext cx="90720" cy="98280"/>
              </p14:xfrm>
            </p:contentPart>
          </mc:Choice>
          <mc:Fallback xmlns="">
            <p:pic>
              <p:nvPicPr>
                <p:cNvPr id="22" name="Ink 21">
                  <a:extLst>
                    <a:ext uri="{FF2B5EF4-FFF2-40B4-BE49-F238E27FC236}">
                      <a16:creationId xmlns:a16="http://schemas.microsoft.com/office/drawing/2014/main" id="{F9FA819E-CA68-4A54-9444-9BC293D08967}"/>
                    </a:ext>
                  </a:extLst>
                </p:cNvPr>
                <p:cNvPicPr/>
                <p:nvPr/>
              </p:nvPicPr>
              <p:blipFill>
                <a:blip r:embed="rId34"/>
                <a:stretch>
                  <a:fillRect/>
                </a:stretch>
              </p:blipFill>
              <p:spPr>
                <a:xfrm>
                  <a:off x="3036754" y="3269682"/>
                  <a:ext cx="108360" cy="11592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3" name="Ink 22">
                  <a:extLst>
                    <a:ext uri="{FF2B5EF4-FFF2-40B4-BE49-F238E27FC236}">
                      <a16:creationId xmlns:a16="http://schemas.microsoft.com/office/drawing/2014/main" id="{AF6B8F31-3AA9-4519-97A0-84ED262B8378}"/>
                    </a:ext>
                  </a:extLst>
                </p14:cNvPr>
                <p14:cNvContentPartPr/>
                <p14:nvPr/>
              </p14:nvContentPartPr>
              <p14:xfrm>
                <a:off x="3149434" y="3276522"/>
                <a:ext cx="144000" cy="113760"/>
              </p14:xfrm>
            </p:contentPart>
          </mc:Choice>
          <mc:Fallback xmlns="">
            <p:pic>
              <p:nvPicPr>
                <p:cNvPr id="23" name="Ink 22">
                  <a:extLst>
                    <a:ext uri="{FF2B5EF4-FFF2-40B4-BE49-F238E27FC236}">
                      <a16:creationId xmlns:a16="http://schemas.microsoft.com/office/drawing/2014/main" id="{AF6B8F31-3AA9-4519-97A0-84ED262B8378}"/>
                    </a:ext>
                  </a:extLst>
                </p:cNvPr>
                <p:cNvPicPr/>
                <p:nvPr/>
              </p:nvPicPr>
              <p:blipFill>
                <a:blip r:embed="rId36"/>
                <a:stretch>
                  <a:fillRect/>
                </a:stretch>
              </p:blipFill>
              <p:spPr>
                <a:xfrm>
                  <a:off x="3140794" y="3267522"/>
                  <a:ext cx="161640" cy="131400"/>
                </a:xfrm>
                <a:prstGeom prst="rect">
                  <a:avLst/>
                </a:prstGeom>
              </p:spPr>
            </p:pic>
          </mc:Fallback>
        </mc:AlternateContent>
      </p:grpSp>
      <p:grpSp>
        <p:nvGrpSpPr>
          <p:cNvPr id="31" name="Group 30">
            <a:extLst>
              <a:ext uri="{FF2B5EF4-FFF2-40B4-BE49-F238E27FC236}">
                <a16:creationId xmlns:a16="http://schemas.microsoft.com/office/drawing/2014/main" id="{4A11FE7F-80A0-482C-B0D1-5D11C00E473C}"/>
              </a:ext>
            </a:extLst>
          </p:cNvPr>
          <p:cNvGrpSpPr/>
          <p:nvPr/>
        </p:nvGrpSpPr>
        <p:grpSpPr>
          <a:xfrm>
            <a:off x="3729754" y="3267162"/>
            <a:ext cx="585000" cy="189720"/>
            <a:chOff x="3729754" y="3267162"/>
            <a:chExt cx="585000" cy="189720"/>
          </a:xfrm>
        </p:grpSpPr>
        <mc:AlternateContent xmlns:mc="http://schemas.openxmlformats.org/markup-compatibility/2006" xmlns:p14="http://schemas.microsoft.com/office/powerpoint/2010/main">
          <mc:Choice Requires="p14">
            <p:contentPart p14:bwMode="auto" r:id="rId37">
              <p14:nvContentPartPr>
                <p14:cNvPr id="25" name="Ink 24">
                  <a:extLst>
                    <a:ext uri="{FF2B5EF4-FFF2-40B4-BE49-F238E27FC236}">
                      <a16:creationId xmlns:a16="http://schemas.microsoft.com/office/drawing/2014/main" id="{C9316AAD-24BF-406D-BAAC-84F2B5BFFDB4}"/>
                    </a:ext>
                  </a:extLst>
                </p14:cNvPr>
                <p14:cNvContentPartPr/>
                <p14:nvPr/>
              </p14:nvContentPartPr>
              <p14:xfrm>
                <a:off x="3729754" y="3289122"/>
                <a:ext cx="127800" cy="165240"/>
              </p14:xfrm>
            </p:contentPart>
          </mc:Choice>
          <mc:Fallback xmlns="">
            <p:pic>
              <p:nvPicPr>
                <p:cNvPr id="25" name="Ink 24">
                  <a:extLst>
                    <a:ext uri="{FF2B5EF4-FFF2-40B4-BE49-F238E27FC236}">
                      <a16:creationId xmlns:a16="http://schemas.microsoft.com/office/drawing/2014/main" id="{C9316AAD-24BF-406D-BAAC-84F2B5BFFDB4}"/>
                    </a:ext>
                  </a:extLst>
                </p:cNvPr>
                <p:cNvPicPr/>
                <p:nvPr/>
              </p:nvPicPr>
              <p:blipFill>
                <a:blip r:embed="rId38"/>
                <a:stretch>
                  <a:fillRect/>
                </a:stretch>
              </p:blipFill>
              <p:spPr>
                <a:xfrm>
                  <a:off x="3721114" y="3280482"/>
                  <a:ext cx="145440" cy="18288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6" name="Ink 25">
                  <a:extLst>
                    <a:ext uri="{FF2B5EF4-FFF2-40B4-BE49-F238E27FC236}">
                      <a16:creationId xmlns:a16="http://schemas.microsoft.com/office/drawing/2014/main" id="{F39AF181-83BD-4A1F-B30F-3E5E572270AA}"/>
                    </a:ext>
                  </a:extLst>
                </p14:cNvPr>
                <p14:cNvContentPartPr/>
                <p14:nvPr/>
              </p14:nvContentPartPr>
              <p14:xfrm>
                <a:off x="3912274" y="3288762"/>
                <a:ext cx="65880" cy="154800"/>
              </p14:xfrm>
            </p:contentPart>
          </mc:Choice>
          <mc:Fallback xmlns="">
            <p:pic>
              <p:nvPicPr>
                <p:cNvPr id="26" name="Ink 25">
                  <a:extLst>
                    <a:ext uri="{FF2B5EF4-FFF2-40B4-BE49-F238E27FC236}">
                      <a16:creationId xmlns:a16="http://schemas.microsoft.com/office/drawing/2014/main" id="{F39AF181-83BD-4A1F-B30F-3E5E572270AA}"/>
                    </a:ext>
                  </a:extLst>
                </p:cNvPr>
                <p:cNvPicPr/>
                <p:nvPr/>
              </p:nvPicPr>
              <p:blipFill>
                <a:blip r:embed="rId40"/>
                <a:stretch>
                  <a:fillRect/>
                </a:stretch>
              </p:blipFill>
              <p:spPr>
                <a:xfrm>
                  <a:off x="3903274" y="3280122"/>
                  <a:ext cx="83520" cy="17244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27" name="Ink 26">
                  <a:extLst>
                    <a:ext uri="{FF2B5EF4-FFF2-40B4-BE49-F238E27FC236}">
                      <a16:creationId xmlns:a16="http://schemas.microsoft.com/office/drawing/2014/main" id="{B5B94EF2-BD6B-4689-9EA9-13A93DA017F8}"/>
                    </a:ext>
                  </a:extLst>
                </p14:cNvPr>
                <p14:cNvContentPartPr/>
                <p14:nvPr/>
              </p14:nvContentPartPr>
              <p14:xfrm>
                <a:off x="4021354" y="3370842"/>
                <a:ext cx="13320" cy="14400"/>
              </p14:xfrm>
            </p:contentPart>
          </mc:Choice>
          <mc:Fallback xmlns="">
            <p:pic>
              <p:nvPicPr>
                <p:cNvPr id="27" name="Ink 26">
                  <a:extLst>
                    <a:ext uri="{FF2B5EF4-FFF2-40B4-BE49-F238E27FC236}">
                      <a16:creationId xmlns:a16="http://schemas.microsoft.com/office/drawing/2014/main" id="{B5B94EF2-BD6B-4689-9EA9-13A93DA017F8}"/>
                    </a:ext>
                  </a:extLst>
                </p:cNvPr>
                <p:cNvPicPr/>
                <p:nvPr/>
              </p:nvPicPr>
              <p:blipFill>
                <a:blip r:embed="rId42"/>
                <a:stretch>
                  <a:fillRect/>
                </a:stretch>
              </p:blipFill>
              <p:spPr>
                <a:xfrm>
                  <a:off x="4012354" y="3362202"/>
                  <a:ext cx="30960" cy="3204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28" name="Ink 27">
                  <a:extLst>
                    <a:ext uri="{FF2B5EF4-FFF2-40B4-BE49-F238E27FC236}">
                      <a16:creationId xmlns:a16="http://schemas.microsoft.com/office/drawing/2014/main" id="{F6B23083-03DD-483C-925D-A86C14CE5690}"/>
                    </a:ext>
                  </a:extLst>
                </p14:cNvPr>
                <p14:cNvContentPartPr/>
                <p14:nvPr/>
              </p14:nvContentPartPr>
              <p14:xfrm>
                <a:off x="4034314" y="3348162"/>
                <a:ext cx="115560" cy="108720"/>
              </p14:xfrm>
            </p:contentPart>
          </mc:Choice>
          <mc:Fallback xmlns="">
            <p:pic>
              <p:nvPicPr>
                <p:cNvPr id="28" name="Ink 27">
                  <a:extLst>
                    <a:ext uri="{FF2B5EF4-FFF2-40B4-BE49-F238E27FC236}">
                      <a16:creationId xmlns:a16="http://schemas.microsoft.com/office/drawing/2014/main" id="{F6B23083-03DD-483C-925D-A86C14CE5690}"/>
                    </a:ext>
                  </a:extLst>
                </p:cNvPr>
                <p:cNvPicPr/>
                <p:nvPr/>
              </p:nvPicPr>
              <p:blipFill>
                <a:blip r:embed="rId44"/>
                <a:stretch>
                  <a:fillRect/>
                </a:stretch>
              </p:blipFill>
              <p:spPr>
                <a:xfrm>
                  <a:off x="4025314" y="3339522"/>
                  <a:ext cx="133200" cy="12636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29" name="Ink 28">
                  <a:extLst>
                    <a:ext uri="{FF2B5EF4-FFF2-40B4-BE49-F238E27FC236}">
                      <a16:creationId xmlns:a16="http://schemas.microsoft.com/office/drawing/2014/main" id="{14E24078-C1F1-4F8E-8AFD-EB8EDA92B550}"/>
                    </a:ext>
                  </a:extLst>
                </p14:cNvPr>
                <p14:cNvContentPartPr/>
                <p14:nvPr/>
              </p14:nvContentPartPr>
              <p14:xfrm>
                <a:off x="4072474" y="3267162"/>
                <a:ext cx="69480" cy="88200"/>
              </p14:xfrm>
            </p:contentPart>
          </mc:Choice>
          <mc:Fallback xmlns="">
            <p:pic>
              <p:nvPicPr>
                <p:cNvPr id="29" name="Ink 28">
                  <a:extLst>
                    <a:ext uri="{FF2B5EF4-FFF2-40B4-BE49-F238E27FC236}">
                      <a16:creationId xmlns:a16="http://schemas.microsoft.com/office/drawing/2014/main" id="{14E24078-C1F1-4F8E-8AFD-EB8EDA92B550}"/>
                    </a:ext>
                  </a:extLst>
                </p:cNvPr>
                <p:cNvPicPr/>
                <p:nvPr/>
              </p:nvPicPr>
              <p:blipFill>
                <a:blip r:embed="rId46"/>
                <a:stretch>
                  <a:fillRect/>
                </a:stretch>
              </p:blipFill>
              <p:spPr>
                <a:xfrm>
                  <a:off x="4063474" y="3258162"/>
                  <a:ext cx="87120" cy="10584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30" name="Ink 29">
                  <a:extLst>
                    <a:ext uri="{FF2B5EF4-FFF2-40B4-BE49-F238E27FC236}">
                      <a16:creationId xmlns:a16="http://schemas.microsoft.com/office/drawing/2014/main" id="{97A18BA8-23A9-4B01-9121-91C8B5927FDF}"/>
                    </a:ext>
                  </a:extLst>
                </p14:cNvPr>
                <p14:cNvContentPartPr/>
                <p14:nvPr/>
              </p14:nvContentPartPr>
              <p14:xfrm>
                <a:off x="4187674" y="3360402"/>
                <a:ext cx="127080" cy="66240"/>
              </p14:xfrm>
            </p:contentPart>
          </mc:Choice>
          <mc:Fallback xmlns="">
            <p:pic>
              <p:nvPicPr>
                <p:cNvPr id="30" name="Ink 29">
                  <a:extLst>
                    <a:ext uri="{FF2B5EF4-FFF2-40B4-BE49-F238E27FC236}">
                      <a16:creationId xmlns:a16="http://schemas.microsoft.com/office/drawing/2014/main" id="{97A18BA8-23A9-4B01-9121-91C8B5927FDF}"/>
                    </a:ext>
                  </a:extLst>
                </p:cNvPr>
                <p:cNvPicPr/>
                <p:nvPr/>
              </p:nvPicPr>
              <p:blipFill>
                <a:blip r:embed="rId48"/>
                <a:stretch>
                  <a:fillRect/>
                </a:stretch>
              </p:blipFill>
              <p:spPr>
                <a:xfrm>
                  <a:off x="4178674" y="3351762"/>
                  <a:ext cx="144720" cy="838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49">
            <p14:nvContentPartPr>
              <p14:cNvPr id="32" name="Ink 31">
                <a:extLst>
                  <a:ext uri="{FF2B5EF4-FFF2-40B4-BE49-F238E27FC236}">
                    <a16:creationId xmlns:a16="http://schemas.microsoft.com/office/drawing/2014/main" id="{88ECFD9B-FA2D-4352-B56E-01E4910926B9}"/>
                  </a:ext>
                </a:extLst>
              </p14:cNvPr>
              <p14:cNvContentPartPr/>
              <p14:nvPr/>
            </p14:nvContentPartPr>
            <p14:xfrm>
              <a:off x="2540314" y="3871602"/>
              <a:ext cx="2089800" cy="49680"/>
            </p14:xfrm>
          </p:contentPart>
        </mc:Choice>
        <mc:Fallback xmlns="">
          <p:pic>
            <p:nvPicPr>
              <p:cNvPr id="32" name="Ink 31">
                <a:extLst>
                  <a:ext uri="{FF2B5EF4-FFF2-40B4-BE49-F238E27FC236}">
                    <a16:creationId xmlns:a16="http://schemas.microsoft.com/office/drawing/2014/main" id="{88ECFD9B-FA2D-4352-B56E-01E4910926B9}"/>
                  </a:ext>
                </a:extLst>
              </p:cNvPr>
              <p:cNvPicPr/>
              <p:nvPr/>
            </p:nvPicPr>
            <p:blipFill>
              <a:blip r:embed="rId50"/>
              <a:stretch>
                <a:fillRect/>
              </a:stretch>
            </p:blipFill>
            <p:spPr>
              <a:xfrm>
                <a:off x="2531674" y="3862962"/>
                <a:ext cx="2107440" cy="67320"/>
              </a:xfrm>
              <a:prstGeom prst="rect">
                <a:avLst/>
              </a:prstGeom>
            </p:spPr>
          </p:pic>
        </mc:Fallback>
      </mc:AlternateContent>
      <p:grpSp>
        <p:nvGrpSpPr>
          <p:cNvPr id="39" name="Group 38">
            <a:extLst>
              <a:ext uri="{FF2B5EF4-FFF2-40B4-BE49-F238E27FC236}">
                <a16:creationId xmlns:a16="http://schemas.microsoft.com/office/drawing/2014/main" id="{71BCD615-77A4-492A-BDEF-DB988D6FDF57}"/>
              </a:ext>
            </a:extLst>
          </p:cNvPr>
          <p:cNvGrpSpPr/>
          <p:nvPr/>
        </p:nvGrpSpPr>
        <p:grpSpPr>
          <a:xfrm>
            <a:off x="2905714" y="3960882"/>
            <a:ext cx="444240" cy="261360"/>
            <a:chOff x="2905714" y="3960882"/>
            <a:chExt cx="444240" cy="261360"/>
          </a:xfrm>
        </p:grpSpPr>
        <mc:AlternateContent xmlns:mc="http://schemas.openxmlformats.org/markup-compatibility/2006" xmlns:p14="http://schemas.microsoft.com/office/powerpoint/2010/main">
          <mc:Choice Requires="p14">
            <p:contentPart p14:bwMode="auto" r:id="rId51">
              <p14:nvContentPartPr>
                <p14:cNvPr id="33" name="Ink 32">
                  <a:extLst>
                    <a:ext uri="{FF2B5EF4-FFF2-40B4-BE49-F238E27FC236}">
                      <a16:creationId xmlns:a16="http://schemas.microsoft.com/office/drawing/2014/main" id="{E307E4B4-C5AC-49E3-A946-7ECB51D8C81E}"/>
                    </a:ext>
                  </a:extLst>
                </p14:cNvPr>
                <p14:cNvContentPartPr/>
                <p14:nvPr/>
              </p14:nvContentPartPr>
              <p14:xfrm>
                <a:off x="3072394" y="4034322"/>
                <a:ext cx="125280" cy="146520"/>
              </p14:xfrm>
            </p:contentPart>
          </mc:Choice>
          <mc:Fallback xmlns="">
            <p:pic>
              <p:nvPicPr>
                <p:cNvPr id="33" name="Ink 32">
                  <a:extLst>
                    <a:ext uri="{FF2B5EF4-FFF2-40B4-BE49-F238E27FC236}">
                      <a16:creationId xmlns:a16="http://schemas.microsoft.com/office/drawing/2014/main" id="{E307E4B4-C5AC-49E3-A946-7ECB51D8C81E}"/>
                    </a:ext>
                  </a:extLst>
                </p:cNvPr>
                <p:cNvPicPr/>
                <p:nvPr/>
              </p:nvPicPr>
              <p:blipFill>
                <a:blip r:embed="rId52"/>
                <a:stretch>
                  <a:fillRect/>
                </a:stretch>
              </p:blipFill>
              <p:spPr>
                <a:xfrm>
                  <a:off x="3063394" y="4025322"/>
                  <a:ext cx="142920" cy="16416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4" name="Ink 33">
                  <a:extLst>
                    <a:ext uri="{FF2B5EF4-FFF2-40B4-BE49-F238E27FC236}">
                      <a16:creationId xmlns:a16="http://schemas.microsoft.com/office/drawing/2014/main" id="{5594625C-F675-43A8-9CD8-0823F1212F15}"/>
                    </a:ext>
                  </a:extLst>
                </p14:cNvPr>
                <p14:cNvContentPartPr/>
                <p14:nvPr/>
              </p14:nvContentPartPr>
              <p14:xfrm>
                <a:off x="3055834" y="3960882"/>
                <a:ext cx="96480" cy="64080"/>
              </p14:xfrm>
            </p:contentPart>
          </mc:Choice>
          <mc:Fallback xmlns="">
            <p:pic>
              <p:nvPicPr>
                <p:cNvPr id="34" name="Ink 33">
                  <a:extLst>
                    <a:ext uri="{FF2B5EF4-FFF2-40B4-BE49-F238E27FC236}">
                      <a16:creationId xmlns:a16="http://schemas.microsoft.com/office/drawing/2014/main" id="{5594625C-F675-43A8-9CD8-0823F1212F15}"/>
                    </a:ext>
                  </a:extLst>
                </p:cNvPr>
                <p:cNvPicPr/>
                <p:nvPr/>
              </p:nvPicPr>
              <p:blipFill>
                <a:blip r:embed="rId54"/>
                <a:stretch>
                  <a:fillRect/>
                </a:stretch>
              </p:blipFill>
              <p:spPr>
                <a:xfrm>
                  <a:off x="3046834" y="3951882"/>
                  <a:ext cx="114120" cy="8172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36" name="Ink 35">
                  <a:extLst>
                    <a:ext uri="{FF2B5EF4-FFF2-40B4-BE49-F238E27FC236}">
                      <a16:creationId xmlns:a16="http://schemas.microsoft.com/office/drawing/2014/main" id="{E3F00367-2611-4EB4-A439-228B3ABF58F4}"/>
                    </a:ext>
                  </a:extLst>
                </p14:cNvPr>
                <p14:cNvContentPartPr/>
                <p14:nvPr/>
              </p14:nvContentPartPr>
              <p14:xfrm>
                <a:off x="3184354" y="4085442"/>
                <a:ext cx="165600" cy="58680"/>
              </p14:xfrm>
            </p:contentPart>
          </mc:Choice>
          <mc:Fallback xmlns="">
            <p:pic>
              <p:nvPicPr>
                <p:cNvPr id="36" name="Ink 35">
                  <a:extLst>
                    <a:ext uri="{FF2B5EF4-FFF2-40B4-BE49-F238E27FC236}">
                      <a16:creationId xmlns:a16="http://schemas.microsoft.com/office/drawing/2014/main" id="{E3F00367-2611-4EB4-A439-228B3ABF58F4}"/>
                    </a:ext>
                  </a:extLst>
                </p:cNvPr>
                <p:cNvPicPr/>
                <p:nvPr/>
              </p:nvPicPr>
              <p:blipFill>
                <a:blip r:embed="rId56"/>
                <a:stretch>
                  <a:fillRect/>
                </a:stretch>
              </p:blipFill>
              <p:spPr>
                <a:xfrm>
                  <a:off x="3175714" y="4076442"/>
                  <a:ext cx="183240" cy="7632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37" name="Ink 36">
                  <a:extLst>
                    <a:ext uri="{FF2B5EF4-FFF2-40B4-BE49-F238E27FC236}">
                      <a16:creationId xmlns:a16="http://schemas.microsoft.com/office/drawing/2014/main" id="{A5972381-3D66-424F-9275-9A94DF1E2CA6}"/>
                    </a:ext>
                  </a:extLst>
                </p14:cNvPr>
                <p14:cNvContentPartPr/>
                <p14:nvPr/>
              </p14:nvContentPartPr>
              <p14:xfrm>
                <a:off x="3258154" y="4049082"/>
                <a:ext cx="26280" cy="173160"/>
              </p14:xfrm>
            </p:contentPart>
          </mc:Choice>
          <mc:Fallback xmlns="">
            <p:pic>
              <p:nvPicPr>
                <p:cNvPr id="37" name="Ink 36">
                  <a:extLst>
                    <a:ext uri="{FF2B5EF4-FFF2-40B4-BE49-F238E27FC236}">
                      <a16:creationId xmlns:a16="http://schemas.microsoft.com/office/drawing/2014/main" id="{A5972381-3D66-424F-9275-9A94DF1E2CA6}"/>
                    </a:ext>
                  </a:extLst>
                </p:cNvPr>
                <p:cNvPicPr/>
                <p:nvPr/>
              </p:nvPicPr>
              <p:blipFill>
                <a:blip r:embed="rId58"/>
                <a:stretch>
                  <a:fillRect/>
                </a:stretch>
              </p:blipFill>
              <p:spPr>
                <a:xfrm>
                  <a:off x="3249514" y="4040442"/>
                  <a:ext cx="43920" cy="19080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38" name="Ink 37">
                  <a:extLst>
                    <a:ext uri="{FF2B5EF4-FFF2-40B4-BE49-F238E27FC236}">
                      <a16:creationId xmlns:a16="http://schemas.microsoft.com/office/drawing/2014/main" id="{586078FD-EF53-4A16-B0E8-B2100E27A38D}"/>
                    </a:ext>
                  </a:extLst>
                </p14:cNvPr>
                <p14:cNvContentPartPr/>
                <p14:nvPr/>
              </p14:nvContentPartPr>
              <p14:xfrm>
                <a:off x="2905714" y="4128282"/>
                <a:ext cx="4320" cy="30960"/>
              </p14:xfrm>
            </p:contentPart>
          </mc:Choice>
          <mc:Fallback xmlns="">
            <p:pic>
              <p:nvPicPr>
                <p:cNvPr id="38" name="Ink 37">
                  <a:extLst>
                    <a:ext uri="{FF2B5EF4-FFF2-40B4-BE49-F238E27FC236}">
                      <a16:creationId xmlns:a16="http://schemas.microsoft.com/office/drawing/2014/main" id="{586078FD-EF53-4A16-B0E8-B2100E27A38D}"/>
                    </a:ext>
                  </a:extLst>
                </p:cNvPr>
                <p:cNvPicPr/>
                <p:nvPr/>
              </p:nvPicPr>
              <p:blipFill>
                <a:blip r:embed="rId60"/>
                <a:stretch>
                  <a:fillRect/>
                </a:stretch>
              </p:blipFill>
              <p:spPr>
                <a:xfrm>
                  <a:off x="2896714" y="4119282"/>
                  <a:ext cx="21960" cy="48600"/>
                </a:xfrm>
                <a:prstGeom prst="rect">
                  <a:avLst/>
                </a:prstGeom>
              </p:spPr>
            </p:pic>
          </mc:Fallback>
        </mc:AlternateContent>
      </p:grpSp>
      <p:grpSp>
        <p:nvGrpSpPr>
          <p:cNvPr id="42" name="Group 41">
            <a:extLst>
              <a:ext uri="{FF2B5EF4-FFF2-40B4-BE49-F238E27FC236}">
                <a16:creationId xmlns:a16="http://schemas.microsoft.com/office/drawing/2014/main" id="{3EF8DAC5-C543-4159-8163-2CAE3DB538B8}"/>
              </a:ext>
            </a:extLst>
          </p:cNvPr>
          <p:cNvGrpSpPr/>
          <p:nvPr/>
        </p:nvGrpSpPr>
        <p:grpSpPr>
          <a:xfrm>
            <a:off x="2526274" y="4006962"/>
            <a:ext cx="256680" cy="209520"/>
            <a:chOff x="2526274" y="4006962"/>
            <a:chExt cx="256680" cy="209520"/>
          </a:xfrm>
        </p:grpSpPr>
        <mc:AlternateContent xmlns:mc="http://schemas.openxmlformats.org/markup-compatibility/2006" xmlns:p14="http://schemas.microsoft.com/office/powerpoint/2010/main">
          <mc:Choice Requires="p14">
            <p:contentPart p14:bwMode="auto" r:id="rId61">
              <p14:nvContentPartPr>
                <p14:cNvPr id="40" name="Ink 39">
                  <a:extLst>
                    <a:ext uri="{FF2B5EF4-FFF2-40B4-BE49-F238E27FC236}">
                      <a16:creationId xmlns:a16="http://schemas.microsoft.com/office/drawing/2014/main" id="{FC821D0D-2E4F-4701-BF1D-213C7C57EF90}"/>
                    </a:ext>
                  </a:extLst>
                </p14:cNvPr>
                <p14:cNvContentPartPr/>
                <p14:nvPr/>
              </p14:nvContentPartPr>
              <p14:xfrm>
                <a:off x="2526274" y="4006962"/>
                <a:ext cx="133920" cy="201600"/>
              </p14:xfrm>
            </p:contentPart>
          </mc:Choice>
          <mc:Fallback xmlns="">
            <p:pic>
              <p:nvPicPr>
                <p:cNvPr id="40" name="Ink 39">
                  <a:extLst>
                    <a:ext uri="{FF2B5EF4-FFF2-40B4-BE49-F238E27FC236}">
                      <a16:creationId xmlns:a16="http://schemas.microsoft.com/office/drawing/2014/main" id="{FC821D0D-2E4F-4701-BF1D-213C7C57EF90}"/>
                    </a:ext>
                  </a:extLst>
                </p:cNvPr>
                <p:cNvPicPr/>
                <p:nvPr/>
              </p:nvPicPr>
              <p:blipFill>
                <a:blip r:embed="rId62"/>
                <a:stretch>
                  <a:fillRect/>
                </a:stretch>
              </p:blipFill>
              <p:spPr>
                <a:xfrm>
                  <a:off x="2517634" y="3997962"/>
                  <a:ext cx="151560" cy="21924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41" name="Ink 40">
                  <a:extLst>
                    <a:ext uri="{FF2B5EF4-FFF2-40B4-BE49-F238E27FC236}">
                      <a16:creationId xmlns:a16="http://schemas.microsoft.com/office/drawing/2014/main" id="{3656D250-3240-4EC9-8AC6-477259E10720}"/>
                    </a:ext>
                  </a:extLst>
                </p14:cNvPr>
                <p14:cNvContentPartPr/>
                <p14:nvPr/>
              </p14:nvContentPartPr>
              <p14:xfrm>
                <a:off x="2663794" y="4025322"/>
                <a:ext cx="119160" cy="191160"/>
              </p14:xfrm>
            </p:contentPart>
          </mc:Choice>
          <mc:Fallback xmlns="">
            <p:pic>
              <p:nvPicPr>
                <p:cNvPr id="41" name="Ink 40">
                  <a:extLst>
                    <a:ext uri="{FF2B5EF4-FFF2-40B4-BE49-F238E27FC236}">
                      <a16:creationId xmlns:a16="http://schemas.microsoft.com/office/drawing/2014/main" id="{3656D250-3240-4EC9-8AC6-477259E10720}"/>
                    </a:ext>
                  </a:extLst>
                </p:cNvPr>
                <p:cNvPicPr/>
                <p:nvPr/>
              </p:nvPicPr>
              <p:blipFill>
                <a:blip r:embed="rId64"/>
                <a:stretch>
                  <a:fillRect/>
                </a:stretch>
              </p:blipFill>
              <p:spPr>
                <a:xfrm>
                  <a:off x="2654794" y="4016682"/>
                  <a:ext cx="136800" cy="208800"/>
                </a:xfrm>
                <a:prstGeom prst="rect">
                  <a:avLst/>
                </a:prstGeom>
              </p:spPr>
            </p:pic>
          </mc:Fallback>
        </mc:AlternateContent>
      </p:grpSp>
      <p:grpSp>
        <p:nvGrpSpPr>
          <p:cNvPr id="47" name="Group 46">
            <a:extLst>
              <a:ext uri="{FF2B5EF4-FFF2-40B4-BE49-F238E27FC236}">
                <a16:creationId xmlns:a16="http://schemas.microsoft.com/office/drawing/2014/main" id="{5879C490-0AB5-48FE-807E-FC1A7B595690}"/>
              </a:ext>
            </a:extLst>
          </p:cNvPr>
          <p:cNvGrpSpPr/>
          <p:nvPr/>
        </p:nvGrpSpPr>
        <p:grpSpPr>
          <a:xfrm>
            <a:off x="3959794" y="4015602"/>
            <a:ext cx="416880" cy="160560"/>
            <a:chOff x="3959794" y="4015602"/>
            <a:chExt cx="416880" cy="160560"/>
          </a:xfrm>
        </p:grpSpPr>
        <mc:AlternateContent xmlns:mc="http://schemas.openxmlformats.org/markup-compatibility/2006" xmlns:p14="http://schemas.microsoft.com/office/powerpoint/2010/main">
          <mc:Choice Requires="p14">
            <p:contentPart p14:bwMode="auto" r:id="rId65">
              <p14:nvContentPartPr>
                <p14:cNvPr id="43" name="Ink 42">
                  <a:extLst>
                    <a:ext uri="{FF2B5EF4-FFF2-40B4-BE49-F238E27FC236}">
                      <a16:creationId xmlns:a16="http://schemas.microsoft.com/office/drawing/2014/main" id="{37733F67-E604-458B-BE1E-9EC9631FCC7E}"/>
                    </a:ext>
                  </a:extLst>
                </p14:cNvPr>
                <p14:cNvContentPartPr/>
                <p14:nvPr/>
              </p14:nvContentPartPr>
              <p14:xfrm>
                <a:off x="4083274" y="4015602"/>
                <a:ext cx="143640" cy="160560"/>
              </p14:xfrm>
            </p:contentPart>
          </mc:Choice>
          <mc:Fallback xmlns="">
            <p:pic>
              <p:nvPicPr>
                <p:cNvPr id="43" name="Ink 42">
                  <a:extLst>
                    <a:ext uri="{FF2B5EF4-FFF2-40B4-BE49-F238E27FC236}">
                      <a16:creationId xmlns:a16="http://schemas.microsoft.com/office/drawing/2014/main" id="{37733F67-E604-458B-BE1E-9EC9631FCC7E}"/>
                    </a:ext>
                  </a:extLst>
                </p:cNvPr>
                <p:cNvPicPr/>
                <p:nvPr/>
              </p:nvPicPr>
              <p:blipFill>
                <a:blip r:embed="rId66"/>
                <a:stretch>
                  <a:fillRect/>
                </a:stretch>
              </p:blipFill>
              <p:spPr>
                <a:xfrm>
                  <a:off x="4074634" y="4006962"/>
                  <a:ext cx="161280" cy="17820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44" name="Ink 43">
                  <a:extLst>
                    <a:ext uri="{FF2B5EF4-FFF2-40B4-BE49-F238E27FC236}">
                      <a16:creationId xmlns:a16="http://schemas.microsoft.com/office/drawing/2014/main" id="{E0AE0055-78D3-4530-9F25-2442A8CE6D04}"/>
                    </a:ext>
                  </a:extLst>
                </p14:cNvPr>
                <p14:cNvContentPartPr/>
                <p14:nvPr/>
              </p14:nvContentPartPr>
              <p14:xfrm>
                <a:off x="4261474" y="4096242"/>
                <a:ext cx="115200" cy="61200"/>
              </p14:xfrm>
            </p:contentPart>
          </mc:Choice>
          <mc:Fallback xmlns="">
            <p:pic>
              <p:nvPicPr>
                <p:cNvPr id="44" name="Ink 43">
                  <a:extLst>
                    <a:ext uri="{FF2B5EF4-FFF2-40B4-BE49-F238E27FC236}">
                      <a16:creationId xmlns:a16="http://schemas.microsoft.com/office/drawing/2014/main" id="{E0AE0055-78D3-4530-9F25-2442A8CE6D04}"/>
                    </a:ext>
                  </a:extLst>
                </p:cNvPr>
                <p:cNvPicPr/>
                <p:nvPr/>
              </p:nvPicPr>
              <p:blipFill>
                <a:blip r:embed="rId68"/>
                <a:stretch>
                  <a:fillRect/>
                </a:stretch>
              </p:blipFill>
              <p:spPr>
                <a:xfrm>
                  <a:off x="4252474" y="4087242"/>
                  <a:ext cx="132840" cy="7884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46" name="Ink 45">
                  <a:extLst>
                    <a:ext uri="{FF2B5EF4-FFF2-40B4-BE49-F238E27FC236}">
                      <a16:creationId xmlns:a16="http://schemas.microsoft.com/office/drawing/2014/main" id="{13C3B203-9BA6-4C12-A5B8-68C6B02BC65E}"/>
                    </a:ext>
                  </a:extLst>
                </p14:cNvPr>
                <p14:cNvContentPartPr/>
                <p14:nvPr/>
              </p14:nvContentPartPr>
              <p14:xfrm>
                <a:off x="3959794" y="4117482"/>
                <a:ext cx="360" cy="24120"/>
              </p14:xfrm>
            </p:contentPart>
          </mc:Choice>
          <mc:Fallback xmlns="">
            <p:pic>
              <p:nvPicPr>
                <p:cNvPr id="46" name="Ink 45">
                  <a:extLst>
                    <a:ext uri="{FF2B5EF4-FFF2-40B4-BE49-F238E27FC236}">
                      <a16:creationId xmlns:a16="http://schemas.microsoft.com/office/drawing/2014/main" id="{13C3B203-9BA6-4C12-A5B8-68C6B02BC65E}"/>
                    </a:ext>
                  </a:extLst>
                </p:cNvPr>
                <p:cNvPicPr/>
                <p:nvPr/>
              </p:nvPicPr>
              <p:blipFill>
                <a:blip r:embed="rId70"/>
                <a:stretch>
                  <a:fillRect/>
                </a:stretch>
              </p:blipFill>
              <p:spPr>
                <a:xfrm>
                  <a:off x="3950794" y="4108842"/>
                  <a:ext cx="18000" cy="41760"/>
                </a:xfrm>
                <a:prstGeom prst="rect">
                  <a:avLst/>
                </a:prstGeom>
              </p:spPr>
            </p:pic>
          </mc:Fallback>
        </mc:AlternateContent>
      </p:grpSp>
      <p:grpSp>
        <p:nvGrpSpPr>
          <p:cNvPr id="50" name="Group 49">
            <a:extLst>
              <a:ext uri="{FF2B5EF4-FFF2-40B4-BE49-F238E27FC236}">
                <a16:creationId xmlns:a16="http://schemas.microsoft.com/office/drawing/2014/main" id="{2139FE74-C733-4036-BBA9-1C03AE5868C7}"/>
              </a:ext>
            </a:extLst>
          </p:cNvPr>
          <p:cNvGrpSpPr/>
          <p:nvPr/>
        </p:nvGrpSpPr>
        <p:grpSpPr>
          <a:xfrm>
            <a:off x="3576394" y="4015242"/>
            <a:ext cx="270360" cy="206640"/>
            <a:chOff x="3576394" y="4015242"/>
            <a:chExt cx="270360" cy="206640"/>
          </a:xfrm>
        </p:grpSpPr>
        <mc:AlternateContent xmlns:mc="http://schemas.openxmlformats.org/markup-compatibility/2006" xmlns:p14="http://schemas.microsoft.com/office/powerpoint/2010/main">
          <mc:Choice Requires="p14">
            <p:contentPart p14:bwMode="auto" r:id="rId71">
              <p14:nvContentPartPr>
                <p14:cNvPr id="48" name="Ink 47">
                  <a:extLst>
                    <a:ext uri="{FF2B5EF4-FFF2-40B4-BE49-F238E27FC236}">
                      <a16:creationId xmlns:a16="http://schemas.microsoft.com/office/drawing/2014/main" id="{34065F59-E569-4DD1-8214-D80C0BBB9B85}"/>
                    </a:ext>
                  </a:extLst>
                </p14:cNvPr>
                <p14:cNvContentPartPr/>
                <p14:nvPr/>
              </p14:nvContentPartPr>
              <p14:xfrm>
                <a:off x="3576394" y="4015242"/>
                <a:ext cx="156240" cy="128160"/>
              </p14:xfrm>
            </p:contentPart>
          </mc:Choice>
          <mc:Fallback xmlns="">
            <p:pic>
              <p:nvPicPr>
                <p:cNvPr id="48" name="Ink 47">
                  <a:extLst>
                    <a:ext uri="{FF2B5EF4-FFF2-40B4-BE49-F238E27FC236}">
                      <a16:creationId xmlns:a16="http://schemas.microsoft.com/office/drawing/2014/main" id="{34065F59-E569-4DD1-8214-D80C0BBB9B85}"/>
                    </a:ext>
                  </a:extLst>
                </p:cNvPr>
                <p:cNvPicPr/>
                <p:nvPr/>
              </p:nvPicPr>
              <p:blipFill>
                <a:blip r:embed="rId72"/>
                <a:stretch>
                  <a:fillRect/>
                </a:stretch>
              </p:blipFill>
              <p:spPr>
                <a:xfrm>
                  <a:off x="3567754" y="4006242"/>
                  <a:ext cx="173880" cy="14580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49" name="Ink 48">
                  <a:extLst>
                    <a:ext uri="{FF2B5EF4-FFF2-40B4-BE49-F238E27FC236}">
                      <a16:creationId xmlns:a16="http://schemas.microsoft.com/office/drawing/2014/main" id="{12F076BA-6730-4AF1-9D36-AE3DD5DB3A6F}"/>
                    </a:ext>
                  </a:extLst>
                </p14:cNvPr>
                <p14:cNvContentPartPr/>
                <p14:nvPr/>
              </p14:nvContentPartPr>
              <p14:xfrm>
                <a:off x="3713554" y="4039002"/>
                <a:ext cx="133200" cy="182880"/>
              </p14:xfrm>
            </p:contentPart>
          </mc:Choice>
          <mc:Fallback xmlns="">
            <p:pic>
              <p:nvPicPr>
                <p:cNvPr id="49" name="Ink 48">
                  <a:extLst>
                    <a:ext uri="{FF2B5EF4-FFF2-40B4-BE49-F238E27FC236}">
                      <a16:creationId xmlns:a16="http://schemas.microsoft.com/office/drawing/2014/main" id="{12F076BA-6730-4AF1-9D36-AE3DD5DB3A6F}"/>
                    </a:ext>
                  </a:extLst>
                </p:cNvPr>
                <p:cNvPicPr/>
                <p:nvPr/>
              </p:nvPicPr>
              <p:blipFill>
                <a:blip r:embed="rId74"/>
                <a:stretch>
                  <a:fillRect/>
                </a:stretch>
              </p:blipFill>
              <p:spPr>
                <a:xfrm>
                  <a:off x="3704914" y="4030002"/>
                  <a:ext cx="150840" cy="200520"/>
                </a:xfrm>
                <a:prstGeom prst="rect">
                  <a:avLst/>
                </a:prstGeom>
              </p:spPr>
            </p:pic>
          </mc:Fallback>
        </mc:AlternateContent>
      </p:grpSp>
    </p:spTree>
    <p:custDataLst>
      <p:tags r:id="rId1"/>
    </p:custDataLst>
    <p:extLst>
      <p:ext uri="{BB962C8B-B14F-4D97-AF65-F5344CB8AC3E}">
        <p14:creationId xmlns:p14="http://schemas.microsoft.com/office/powerpoint/2010/main" val="14573943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5F010-B53A-4101-B0DB-253E132C969E}"/>
              </a:ext>
            </a:extLst>
          </p:cNvPr>
          <p:cNvSpPr>
            <a:spLocks noGrp="1"/>
          </p:cNvSpPr>
          <p:nvPr>
            <p:ph type="title"/>
          </p:nvPr>
        </p:nvSpPr>
        <p:spPr>
          <a:xfrm>
            <a:off x="185875" y="332656"/>
            <a:ext cx="8772249" cy="380247"/>
          </a:xfrm>
        </p:spPr>
        <p:txBody>
          <a:bodyPr>
            <a:normAutofit fontScale="90000"/>
          </a:bodyPr>
          <a:lstStyle/>
          <a:p>
            <a:pPr algn="ctr"/>
            <a:r>
              <a:rPr lang="en-GB" sz="3200" dirty="0"/>
              <a:t>Capital structure – </a:t>
            </a:r>
            <a:br>
              <a:rPr lang="en-GB" sz="3200" dirty="0"/>
            </a:br>
            <a:r>
              <a:rPr lang="en-GB" sz="3200" dirty="0"/>
              <a:t>introduction to gearing</a:t>
            </a:r>
          </a:p>
        </p:txBody>
      </p:sp>
      <p:sp>
        <p:nvSpPr>
          <p:cNvPr id="3" name="Content Placeholder 2">
            <a:extLst>
              <a:ext uri="{FF2B5EF4-FFF2-40B4-BE49-F238E27FC236}">
                <a16:creationId xmlns:a16="http://schemas.microsoft.com/office/drawing/2014/main" id="{116C4670-C0B0-4124-9F62-5A03591989BB}"/>
              </a:ext>
            </a:extLst>
          </p:cNvPr>
          <p:cNvSpPr>
            <a:spLocks noGrp="1"/>
          </p:cNvSpPr>
          <p:nvPr>
            <p:ph idx="1"/>
          </p:nvPr>
        </p:nvSpPr>
        <p:spPr>
          <a:xfrm>
            <a:off x="284665" y="941503"/>
            <a:ext cx="8772249" cy="6513034"/>
          </a:xfrm>
        </p:spPr>
        <p:txBody>
          <a:bodyPr>
            <a:normAutofit fontScale="25000" lnSpcReduction="20000"/>
          </a:bodyPr>
          <a:lstStyle/>
          <a:p>
            <a:pPr marL="0" indent="0">
              <a:buNone/>
            </a:pPr>
            <a:endParaRPr lang="en-GB" sz="4200" dirty="0">
              <a:latin typeface="Times New Roman" panose="02020603050405020304" pitchFamily="18" charset="0"/>
              <a:cs typeface="Times New Roman" panose="02020603050405020304" pitchFamily="18" charset="0"/>
            </a:endParaRPr>
          </a:p>
          <a:p>
            <a:pPr marL="0" indent="0">
              <a:buNone/>
            </a:pPr>
            <a:r>
              <a:rPr lang="en-GB" sz="8000" dirty="0">
                <a:latin typeface="Times New Roman" panose="02020603050405020304" pitchFamily="18" charset="0"/>
                <a:cs typeface="Times New Roman" panose="02020603050405020304" pitchFamily="18" charset="0"/>
              </a:rPr>
              <a:t>There are two important ratios which help in analysing a company’s financial structure…</a:t>
            </a:r>
          </a:p>
          <a:p>
            <a:pPr marL="0" indent="0">
              <a:buNone/>
            </a:pPr>
            <a:endParaRPr lang="en-GB" sz="8000" dirty="0">
              <a:latin typeface="Times New Roman" panose="02020603050405020304" pitchFamily="18" charset="0"/>
              <a:cs typeface="Times New Roman" panose="02020603050405020304" pitchFamily="18" charset="0"/>
            </a:endParaRPr>
          </a:p>
          <a:p>
            <a:pPr lvl="0"/>
            <a:r>
              <a:rPr lang="en-GB" sz="8000" dirty="0">
                <a:latin typeface="Times New Roman" panose="02020603050405020304" pitchFamily="18" charset="0"/>
                <a:cs typeface="Times New Roman" panose="02020603050405020304" pitchFamily="18" charset="0"/>
              </a:rPr>
              <a:t>The </a:t>
            </a:r>
            <a:r>
              <a:rPr lang="en-GB" sz="8000" b="1" dirty="0">
                <a:latin typeface="Times New Roman" panose="02020603050405020304" pitchFamily="18" charset="0"/>
                <a:cs typeface="Times New Roman" panose="02020603050405020304" pitchFamily="18" charset="0"/>
              </a:rPr>
              <a:t>Gearing</a:t>
            </a:r>
            <a:r>
              <a:rPr lang="en-GB" sz="8000" dirty="0">
                <a:latin typeface="Times New Roman" panose="02020603050405020304" pitchFamily="18" charset="0"/>
                <a:cs typeface="Times New Roman" panose="02020603050405020304" pitchFamily="18" charset="0"/>
              </a:rPr>
              <a:t> ratios</a:t>
            </a:r>
          </a:p>
          <a:p>
            <a:pPr lvl="0"/>
            <a:r>
              <a:rPr lang="en-GB" sz="8000" dirty="0">
                <a:latin typeface="Times New Roman" panose="02020603050405020304" pitchFamily="18" charset="0"/>
                <a:cs typeface="Times New Roman" panose="02020603050405020304" pitchFamily="18" charset="0"/>
              </a:rPr>
              <a:t>The </a:t>
            </a:r>
            <a:r>
              <a:rPr lang="en-GB" sz="8000" b="1" dirty="0">
                <a:latin typeface="Times New Roman" panose="02020603050405020304" pitchFamily="18" charset="0"/>
                <a:cs typeface="Times New Roman" panose="02020603050405020304" pitchFamily="18" charset="0"/>
              </a:rPr>
              <a:t>Interest Cover </a:t>
            </a:r>
            <a:r>
              <a:rPr lang="en-GB" sz="8000" dirty="0">
                <a:latin typeface="Times New Roman" panose="02020603050405020304" pitchFamily="18" charset="0"/>
                <a:cs typeface="Times New Roman" panose="02020603050405020304" pitchFamily="18" charset="0"/>
              </a:rPr>
              <a:t>ratio</a:t>
            </a:r>
          </a:p>
          <a:p>
            <a:pPr marL="0" lvl="0" indent="0">
              <a:buNone/>
            </a:pPr>
            <a:endParaRPr lang="en-GB" sz="8000" dirty="0">
              <a:latin typeface="Times New Roman" panose="02020603050405020304" pitchFamily="18" charset="0"/>
              <a:cs typeface="Times New Roman" panose="02020603050405020304" pitchFamily="18" charset="0"/>
            </a:endParaRPr>
          </a:p>
          <a:p>
            <a:pPr marL="0" indent="0">
              <a:buNone/>
            </a:pPr>
            <a:r>
              <a:rPr lang="en-GB" sz="8000" b="1" dirty="0">
                <a:latin typeface="Times New Roman" panose="02020603050405020304" pitchFamily="18" charset="0"/>
                <a:cs typeface="Times New Roman" panose="02020603050405020304" pitchFamily="18" charset="0"/>
              </a:rPr>
              <a:t>What is Gearing?</a:t>
            </a:r>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Gearing (sometimes called leverage) is a commonly used financial indicator of the health of a business</a:t>
            </a:r>
          </a:p>
          <a:p>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It is a percentage calculation that measures how dependent a business is upon debt capital when compared to the finance provided by the ordinary shareholders (equity capital)</a:t>
            </a:r>
          </a:p>
          <a:p>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If a company has a large amount of borrowings compared to shareholders’ equity, it is said to be </a:t>
            </a:r>
            <a:r>
              <a:rPr lang="en-GB" sz="8000" b="1" i="1" dirty="0">
                <a:latin typeface="Times New Roman" panose="02020603050405020304" pitchFamily="18" charset="0"/>
                <a:cs typeface="Times New Roman" panose="02020603050405020304" pitchFamily="18" charset="0"/>
              </a:rPr>
              <a:t>highly geared</a:t>
            </a:r>
            <a:r>
              <a:rPr lang="en-GB" sz="8000" dirty="0">
                <a:latin typeface="Times New Roman" panose="02020603050405020304" pitchFamily="18" charset="0"/>
                <a:cs typeface="Times New Roman" panose="02020603050405020304" pitchFamily="18" charset="0"/>
              </a:rPr>
              <a:t>.</a:t>
            </a:r>
          </a:p>
          <a:p>
            <a:pPr marL="0" indent="0">
              <a:buNone/>
            </a:pPr>
            <a:r>
              <a:rPr lang="en-GB" sz="9200" dirty="0"/>
              <a:t> </a:t>
            </a:r>
          </a:p>
          <a:p>
            <a:endParaRPr lang="en-GB" dirty="0"/>
          </a:p>
        </p:txBody>
      </p:sp>
      <p:sp>
        <p:nvSpPr>
          <p:cNvPr id="4" name="Slide Number Placeholder 3">
            <a:extLst>
              <a:ext uri="{FF2B5EF4-FFF2-40B4-BE49-F238E27FC236}">
                <a16:creationId xmlns:a16="http://schemas.microsoft.com/office/drawing/2014/main" id="{F8D48A2A-DA08-42C0-93B3-C2B2882E83DE}"/>
              </a:ext>
            </a:extLst>
          </p:cNvPr>
          <p:cNvSpPr>
            <a:spLocks noGrp="1"/>
          </p:cNvSpPr>
          <p:nvPr>
            <p:ph type="sldNum" sz="quarter" idx="12"/>
          </p:nvPr>
        </p:nvSpPr>
        <p:spPr/>
        <p:txBody>
          <a:bodyPr/>
          <a:lstStyle/>
          <a:p>
            <a:fld id="{63A33278-8D2C-46E9-9145-8061F8ED03C5}" type="slidenum">
              <a:rPr lang="en-GB" smtClean="0"/>
              <a:t>19</a:t>
            </a:fld>
            <a:endParaRPr lang="en-GB" dirty="0"/>
          </a:p>
        </p:txBody>
      </p:sp>
    </p:spTree>
    <p:custDataLst>
      <p:tags r:id="rId1"/>
    </p:custDataLst>
    <p:extLst>
      <p:ext uri="{BB962C8B-B14F-4D97-AF65-F5344CB8AC3E}">
        <p14:creationId xmlns:p14="http://schemas.microsoft.com/office/powerpoint/2010/main" val="42792007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73D07-5914-4A35-A815-754CB319D5AB}"/>
              </a:ext>
            </a:extLst>
          </p:cNvPr>
          <p:cNvSpPr>
            <a:spLocks noGrp="1"/>
          </p:cNvSpPr>
          <p:nvPr>
            <p:ph type="title"/>
          </p:nvPr>
        </p:nvSpPr>
        <p:spPr>
          <a:xfrm>
            <a:off x="354082" y="191461"/>
            <a:ext cx="7055380" cy="1400530"/>
          </a:xfrm>
        </p:spPr>
        <p:txBody>
          <a:bodyPr/>
          <a:lstStyle/>
          <a:p>
            <a:pPr algn="ctr"/>
            <a:r>
              <a:rPr lang="en-GB" sz="3600" dirty="0"/>
              <a:t>Types of gearing - 1</a:t>
            </a:r>
          </a:p>
        </p:txBody>
      </p:sp>
      <p:sp>
        <p:nvSpPr>
          <p:cNvPr id="3" name="Content Placeholder 2">
            <a:extLst>
              <a:ext uri="{FF2B5EF4-FFF2-40B4-BE49-F238E27FC236}">
                <a16:creationId xmlns:a16="http://schemas.microsoft.com/office/drawing/2014/main" id="{0E69E298-87F1-40BA-A2E8-5BA975EE6E0A}"/>
              </a:ext>
            </a:extLst>
          </p:cNvPr>
          <p:cNvSpPr>
            <a:spLocks noGrp="1"/>
          </p:cNvSpPr>
          <p:nvPr>
            <p:ph idx="1"/>
          </p:nvPr>
        </p:nvSpPr>
        <p:spPr>
          <a:xfrm>
            <a:off x="271599" y="998919"/>
            <a:ext cx="8436972" cy="5434928"/>
          </a:xfrm>
        </p:spPr>
        <p:txBody>
          <a:bodyPr>
            <a:noAutofit/>
          </a:bodyPr>
          <a:lstStyle/>
          <a:p>
            <a:r>
              <a:rPr lang="en-GB" sz="1400" b="1" dirty="0">
                <a:latin typeface="Times New Roman" panose="02020603050405020304" pitchFamily="18" charset="0"/>
                <a:cs typeface="Times New Roman" panose="02020603050405020304" pitchFamily="18" charset="0"/>
              </a:rPr>
              <a:t>Total Equity</a:t>
            </a:r>
          </a:p>
          <a:p>
            <a:pPr marL="0" indent="0">
              <a:buNone/>
            </a:pPr>
            <a:r>
              <a:rPr lang="en-GB" sz="1400" dirty="0">
                <a:latin typeface="Times New Roman" panose="02020603050405020304" pitchFamily="18" charset="0"/>
                <a:cs typeface="Times New Roman" panose="02020603050405020304" pitchFamily="18" charset="0"/>
              </a:rPr>
              <a:t> …is a term used to describe the interests of the ordinary shareholders in the business and consists of the Ordinary Share Capital plus all the Reserves of the business.</a:t>
            </a:r>
          </a:p>
          <a:p>
            <a:pPr marL="0" indent="0">
              <a:buNone/>
            </a:pPr>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Debt Capital</a:t>
            </a:r>
            <a:r>
              <a:rPr lang="en-GB" sz="1400" dirty="0">
                <a:latin typeface="Times New Roman" panose="02020603050405020304" pitchFamily="18" charset="0"/>
                <a:cs typeface="Times New Roman" panose="02020603050405020304" pitchFamily="18" charset="0"/>
              </a:rPr>
              <a:t> </a:t>
            </a:r>
          </a:p>
          <a:p>
            <a:pPr marL="0" indent="0">
              <a:buNone/>
            </a:pPr>
            <a:r>
              <a:rPr lang="en-GB" sz="1400" dirty="0">
                <a:latin typeface="Times New Roman" panose="02020603050405020304" pitchFamily="18" charset="0"/>
                <a:cs typeface="Times New Roman" panose="02020603050405020304" pitchFamily="18" charset="0"/>
              </a:rPr>
              <a:t>…consists of ‘long term debt’ which has a fixed return. Typically this will consist of long term bank loans, Debenture Loans, Loan Stock and will also include any Preference Shares, if the company has these.</a:t>
            </a:r>
          </a:p>
          <a:p>
            <a:pPr marL="0" indent="0">
              <a:buNone/>
            </a:pPr>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Note</a:t>
            </a:r>
            <a:r>
              <a:rPr lang="en-GB" sz="1400" dirty="0">
                <a:latin typeface="Times New Roman" panose="02020603050405020304" pitchFamily="18" charset="0"/>
                <a:cs typeface="Times New Roman" panose="02020603050405020304" pitchFamily="18" charset="0"/>
              </a:rPr>
              <a:t>:</a:t>
            </a:r>
          </a:p>
          <a:p>
            <a:pPr marL="0" indent="0">
              <a:buNone/>
            </a:pPr>
            <a:r>
              <a:rPr lang="en-GB" sz="1400" dirty="0">
                <a:latin typeface="Times New Roman" panose="02020603050405020304" pitchFamily="18" charset="0"/>
                <a:cs typeface="Times New Roman" panose="02020603050405020304" pitchFamily="18" charset="0"/>
              </a:rPr>
              <a:t>Other than any Preference Shares, long-term debt will be shown within the heading of ‘Non-current Liabilities’ on a statement of financial position</a:t>
            </a:r>
          </a:p>
          <a:p>
            <a:pPr marL="0" indent="0">
              <a:buNone/>
            </a:pPr>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Risk and non-risk</a:t>
            </a:r>
          </a:p>
          <a:p>
            <a:pPr marL="0" indent="0">
              <a:buNone/>
            </a:pPr>
            <a:r>
              <a:rPr lang="en-GB" sz="1400" dirty="0">
                <a:latin typeface="Times New Roman" panose="02020603050405020304" pitchFamily="18" charset="0"/>
                <a:cs typeface="Times New Roman" panose="02020603050405020304" pitchFamily="18" charset="0"/>
              </a:rPr>
              <a:t>…Gearing identifies the mix between non-risk capital and risk capital. Non-risk capital, from the lenders viewpoint, has to be serviced each year in that interest payments have to be paid out of profits. Ordinary dividends however are only paid at the discretion of the directors – the ‘risk’ being that the amount of dividends paid out is likely to fluctuate each year depending upon the fortunes of the business and profit levels.</a:t>
            </a:r>
          </a:p>
          <a:p>
            <a:pPr marL="0" indent="0">
              <a:buNone/>
            </a:pPr>
            <a:br>
              <a:rPr lang="en-GB" sz="2300" dirty="0">
                <a:latin typeface="Times New Roman" panose="02020603050405020304" pitchFamily="18" charset="0"/>
                <a:cs typeface="Times New Roman" panose="02020603050405020304" pitchFamily="18" charset="0"/>
              </a:rPr>
            </a:br>
            <a:endParaRPr lang="en-GB" sz="23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50C73C6F-2F56-493D-B5EC-C7D93E38E2C5}"/>
              </a:ext>
            </a:extLst>
          </p:cNvPr>
          <p:cNvSpPr>
            <a:spLocks noGrp="1"/>
          </p:cNvSpPr>
          <p:nvPr>
            <p:ph type="sldNum" sz="quarter" idx="12"/>
          </p:nvPr>
        </p:nvSpPr>
        <p:spPr/>
        <p:txBody>
          <a:bodyPr/>
          <a:lstStyle/>
          <a:p>
            <a:fld id="{63A33278-8D2C-46E9-9145-8061F8ED03C5}" type="slidenum">
              <a:rPr lang="en-GB" smtClean="0"/>
              <a:t>20</a:t>
            </a:fld>
            <a:endParaRPr lang="en-GB" dirty="0"/>
          </a:p>
        </p:txBody>
      </p:sp>
    </p:spTree>
    <p:custDataLst>
      <p:tags r:id="rId1"/>
    </p:custDataLst>
    <p:extLst>
      <p:ext uri="{BB962C8B-B14F-4D97-AF65-F5344CB8AC3E}">
        <p14:creationId xmlns:p14="http://schemas.microsoft.com/office/powerpoint/2010/main" val="17047735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A32AB-2732-47B4-A62B-8ECD87D7502F}"/>
              </a:ext>
            </a:extLst>
          </p:cNvPr>
          <p:cNvSpPr>
            <a:spLocks noGrp="1"/>
          </p:cNvSpPr>
          <p:nvPr>
            <p:ph type="title"/>
          </p:nvPr>
        </p:nvSpPr>
        <p:spPr>
          <a:xfrm>
            <a:off x="483974" y="227894"/>
            <a:ext cx="7055380" cy="1400530"/>
          </a:xfrm>
        </p:spPr>
        <p:txBody>
          <a:bodyPr/>
          <a:lstStyle/>
          <a:p>
            <a:pPr algn="ctr"/>
            <a:r>
              <a:rPr lang="en-GB" sz="3600" dirty="0"/>
              <a:t>Types of gearing - 2</a:t>
            </a:r>
          </a:p>
        </p:txBody>
      </p:sp>
      <p:sp>
        <p:nvSpPr>
          <p:cNvPr id="3" name="Content Placeholder 2">
            <a:extLst>
              <a:ext uri="{FF2B5EF4-FFF2-40B4-BE49-F238E27FC236}">
                <a16:creationId xmlns:a16="http://schemas.microsoft.com/office/drawing/2014/main" id="{72FA76F8-2FE7-4C00-8C64-B5835BD001AF}"/>
              </a:ext>
            </a:extLst>
          </p:cNvPr>
          <p:cNvSpPr>
            <a:spLocks noGrp="1"/>
          </p:cNvSpPr>
          <p:nvPr>
            <p:ph idx="1"/>
          </p:nvPr>
        </p:nvSpPr>
        <p:spPr>
          <a:xfrm>
            <a:off x="655837" y="1144990"/>
            <a:ext cx="7930814" cy="5485116"/>
          </a:xfrm>
        </p:spPr>
        <p:txBody>
          <a:bodyPr/>
          <a:lstStyle/>
          <a:p>
            <a:r>
              <a:rPr lang="en-GB" sz="2000" dirty="0">
                <a:latin typeface="Times New Roman" panose="02020603050405020304" pitchFamily="18" charset="0"/>
                <a:cs typeface="Times New Roman" panose="02020603050405020304" pitchFamily="18" charset="0"/>
              </a:rPr>
              <a:t>There are many formulae for gearing ratios, for a range of analytical functions, but we will use the two most common. These are…</a:t>
            </a:r>
          </a:p>
          <a:p>
            <a:endParaRPr lang="en-GB" dirty="0"/>
          </a:p>
          <a:p>
            <a:endParaRPr lang="en-GB" dirty="0"/>
          </a:p>
          <a:p>
            <a:endParaRPr lang="en-GB" dirty="0"/>
          </a:p>
          <a:p>
            <a:endParaRPr lang="en-GB" dirty="0"/>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5DD59F1B-06B7-4FCB-A524-641425476B29}"/>
              </a:ext>
            </a:extLst>
          </p:cNvPr>
          <p:cNvSpPr>
            <a:spLocks noGrp="1"/>
          </p:cNvSpPr>
          <p:nvPr>
            <p:ph type="sldNum" sz="quarter" idx="12"/>
          </p:nvPr>
        </p:nvSpPr>
        <p:spPr/>
        <p:txBody>
          <a:bodyPr/>
          <a:lstStyle/>
          <a:p>
            <a:fld id="{63A33278-8D2C-46E9-9145-8061F8ED03C5}" type="slidenum">
              <a:rPr lang="en-GB" smtClean="0"/>
              <a:t>21</a:t>
            </a:fld>
            <a:endParaRPr lang="en-GB" dirty="0"/>
          </a:p>
        </p:txBody>
      </p:sp>
      <p:sp>
        <p:nvSpPr>
          <p:cNvPr id="5" name="Rectangle: Rounded Corners 4">
            <a:extLst>
              <a:ext uri="{FF2B5EF4-FFF2-40B4-BE49-F238E27FC236}">
                <a16:creationId xmlns:a16="http://schemas.microsoft.com/office/drawing/2014/main" id="{DB792CEE-5A62-4B69-B6E2-09A03DA8E229}"/>
              </a:ext>
            </a:extLst>
          </p:cNvPr>
          <p:cNvSpPr/>
          <p:nvPr/>
        </p:nvSpPr>
        <p:spPr>
          <a:xfrm>
            <a:off x="794238" y="1988840"/>
            <a:ext cx="3081866"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Debt Capital x 100</a:t>
            </a:r>
          </a:p>
          <a:p>
            <a:pPr algn="ctr"/>
            <a:r>
              <a:rPr lang="en-GB" sz="2400" dirty="0"/>
              <a:t>Total Equity</a:t>
            </a:r>
          </a:p>
        </p:txBody>
      </p:sp>
      <p:sp>
        <p:nvSpPr>
          <p:cNvPr id="6" name="Rectangle: Rounded Corners 5">
            <a:extLst>
              <a:ext uri="{FF2B5EF4-FFF2-40B4-BE49-F238E27FC236}">
                <a16:creationId xmlns:a16="http://schemas.microsoft.com/office/drawing/2014/main" id="{82ED5FF3-3A13-4697-8E04-F426B1BB97A2}"/>
              </a:ext>
            </a:extLst>
          </p:cNvPr>
          <p:cNvSpPr/>
          <p:nvPr/>
        </p:nvSpPr>
        <p:spPr>
          <a:xfrm>
            <a:off x="4654339" y="1988840"/>
            <a:ext cx="3081866"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Debt Capital x 100</a:t>
            </a:r>
          </a:p>
          <a:p>
            <a:pPr algn="ctr"/>
            <a:r>
              <a:rPr lang="en-GB" sz="2400" dirty="0"/>
              <a:t>Debt Capital + Total Equity</a:t>
            </a:r>
          </a:p>
        </p:txBody>
      </p:sp>
      <p:sp>
        <p:nvSpPr>
          <p:cNvPr id="7" name="TextBox 6">
            <a:extLst>
              <a:ext uri="{FF2B5EF4-FFF2-40B4-BE49-F238E27FC236}">
                <a16:creationId xmlns:a16="http://schemas.microsoft.com/office/drawing/2014/main" id="{8D5AC73B-A005-4721-B1C1-306206B8B4BB}"/>
              </a:ext>
            </a:extLst>
          </p:cNvPr>
          <p:cNvSpPr txBox="1"/>
          <p:nvPr/>
        </p:nvSpPr>
        <p:spPr>
          <a:xfrm>
            <a:off x="870530" y="3887548"/>
            <a:ext cx="3141134" cy="1631216"/>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This one, sometimes called the leverage version, calculates the relationship between equity and debt as a percentage</a:t>
            </a:r>
          </a:p>
        </p:txBody>
      </p:sp>
      <p:sp>
        <p:nvSpPr>
          <p:cNvPr id="8" name="TextBox 7">
            <a:extLst>
              <a:ext uri="{FF2B5EF4-FFF2-40B4-BE49-F238E27FC236}">
                <a16:creationId xmlns:a16="http://schemas.microsoft.com/office/drawing/2014/main" id="{A5C5A516-0DE0-4A4F-9BF3-E23C4751BD9B}"/>
              </a:ext>
            </a:extLst>
          </p:cNvPr>
          <p:cNvSpPr txBox="1"/>
          <p:nvPr/>
        </p:nvSpPr>
        <p:spPr>
          <a:xfrm>
            <a:off x="4654339" y="3802932"/>
            <a:ext cx="3364442" cy="1938992"/>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This one, sometimes called the capital structure version, calculates the relationship between the total capital employed and debt as a percentage</a:t>
            </a:r>
          </a:p>
        </p:txBody>
      </p:sp>
    </p:spTree>
    <p:custDataLst>
      <p:tags r:id="rId1"/>
    </p:custDataLst>
    <p:extLst>
      <p:ext uri="{BB962C8B-B14F-4D97-AF65-F5344CB8AC3E}">
        <p14:creationId xmlns:p14="http://schemas.microsoft.com/office/powerpoint/2010/main" val="27816058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D8C41-E9D3-4902-AFE6-F3D0C7AD804C}"/>
              </a:ext>
            </a:extLst>
          </p:cNvPr>
          <p:cNvSpPr>
            <a:spLocks noGrp="1"/>
          </p:cNvSpPr>
          <p:nvPr>
            <p:ph type="title"/>
          </p:nvPr>
        </p:nvSpPr>
        <p:spPr>
          <a:xfrm>
            <a:off x="1044310" y="-56518"/>
            <a:ext cx="7055380" cy="1400530"/>
          </a:xfrm>
        </p:spPr>
        <p:txBody>
          <a:bodyPr/>
          <a:lstStyle/>
          <a:p>
            <a:pPr algn="ctr"/>
            <a:r>
              <a:rPr lang="en-GB" sz="3600" dirty="0"/>
              <a:t>Types of gearing – example</a:t>
            </a:r>
          </a:p>
        </p:txBody>
      </p:sp>
      <p:graphicFrame>
        <p:nvGraphicFramePr>
          <p:cNvPr id="10" name="Content Placeholder 9">
            <a:extLst>
              <a:ext uri="{FF2B5EF4-FFF2-40B4-BE49-F238E27FC236}">
                <a16:creationId xmlns:a16="http://schemas.microsoft.com/office/drawing/2014/main" id="{5890B601-9CC9-4213-82BB-F3A97DEE1C77}"/>
              </a:ext>
            </a:extLst>
          </p:cNvPr>
          <p:cNvGraphicFramePr>
            <a:graphicFrameLocks noGrp="1"/>
          </p:cNvGraphicFramePr>
          <p:nvPr>
            <p:ph sz="half" idx="1"/>
          </p:nvPr>
        </p:nvGraphicFramePr>
        <p:xfrm>
          <a:off x="119202" y="980728"/>
          <a:ext cx="5019396" cy="4605556"/>
        </p:xfrm>
        <a:graphic>
          <a:graphicData uri="http://schemas.openxmlformats.org/drawingml/2006/table">
            <a:tbl>
              <a:tblPr firstRow="1" firstCol="1" bandRow="1" bandCol="1">
                <a:tableStyleId>{7DF18680-E054-41AD-8BC1-D1AEF772440D}</a:tableStyleId>
              </a:tblPr>
              <a:tblGrid>
                <a:gridCol w="2690008">
                  <a:extLst>
                    <a:ext uri="{9D8B030D-6E8A-4147-A177-3AD203B41FA5}">
                      <a16:colId xmlns:a16="http://schemas.microsoft.com/office/drawing/2014/main" val="2426805529"/>
                    </a:ext>
                  </a:extLst>
                </a:gridCol>
                <a:gridCol w="1083521">
                  <a:extLst>
                    <a:ext uri="{9D8B030D-6E8A-4147-A177-3AD203B41FA5}">
                      <a16:colId xmlns:a16="http://schemas.microsoft.com/office/drawing/2014/main" val="3044696788"/>
                    </a:ext>
                  </a:extLst>
                </a:gridCol>
                <a:gridCol w="1245867">
                  <a:extLst>
                    <a:ext uri="{9D8B030D-6E8A-4147-A177-3AD203B41FA5}">
                      <a16:colId xmlns:a16="http://schemas.microsoft.com/office/drawing/2014/main" val="3335604566"/>
                    </a:ext>
                  </a:extLst>
                </a:gridCol>
              </a:tblGrid>
              <a:tr h="894818">
                <a:tc>
                  <a:txBody>
                    <a:bodyPr/>
                    <a:lstStyle/>
                    <a:p>
                      <a:pPr>
                        <a:lnSpc>
                          <a:spcPct val="115000"/>
                        </a:lnSpc>
                        <a:spcAft>
                          <a:spcPts val="0"/>
                        </a:spcAft>
                      </a:pPr>
                      <a:r>
                        <a:rPr lang="en-GB" sz="900" dirty="0">
                          <a:effectLst/>
                        </a:rPr>
                        <a:t> </a:t>
                      </a:r>
                      <a:r>
                        <a:rPr lang="en-GB" sz="2000" dirty="0">
                          <a:effectLst/>
                        </a:rPr>
                        <a:t>Extracts from Annual Report and Accounts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rPr>
                        <a:t>Risk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rPr>
                        <a:t>plc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Playsafe plc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2996623365"/>
                  </a:ext>
                </a:extLst>
              </a:tr>
              <a:tr h="506273">
                <a:tc>
                  <a:txBody>
                    <a:bodyPr/>
                    <a:lstStyle/>
                    <a:p>
                      <a:pPr>
                        <a:lnSpc>
                          <a:spcPct val="115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448162466"/>
                  </a:ext>
                </a:extLst>
              </a:tr>
              <a:tr h="368299">
                <a:tc>
                  <a:txBody>
                    <a:bodyPr/>
                    <a:lstStyle/>
                    <a:p>
                      <a:pPr>
                        <a:lnSpc>
                          <a:spcPct val="115000"/>
                        </a:lnSpc>
                        <a:spcAft>
                          <a:spcPts val="0"/>
                        </a:spcAft>
                      </a:pPr>
                      <a:r>
                        <a:rPr lang="en-GB" sz="1400" dirty="0">
                          <a:effectLst/>
                        </a:rPr>
                        <a:t>Total Equity: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467771568"/>
                  </a:ext>
                </a:extLst>
              </a:tr>
              <a:tr h="368299">
                <a:tc>
                  <a:txBody>
                    <a:bodyPr/>
                    <a:lstStyle/>
                    <a:p>
                      <a:pPr>
                        <a:lnSpc>
                          <a:spcPct val="115000"/>
                        </a:lnSpc>
                        <a:spcAft>
                          <a:spcPts val="0"/>
                        </a:spcAft>
                      </a:pPr>
                      <a:r>
                        <a:rPr lang="en-GB" sz="1400" dirty="0">
                          <a:effectLst/>
                        </a:rPr>
                        <a:t>Ordinary Shares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40,000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180,000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484016532"/>
                  </a:ext>
                </a:extLst>
              </a:tr>
              <a:tr h="368299">
                <a:tc>
                  <a:txBody>
                    <a:bodyPr/>
                    <a:lstStyle/>
                    <a:p>
                      <a:pPr>
                        <a:lnSpc>
                          <a:spcPct val="115000"/>
                        </a:lnSpc>
                        <a:spcAft>
                          <a:spcPts val="0"/>
                        </a:spcAft>
                      </a:pPr>
                      <a:r>
                        <a:rPr lang="en-GB" sz="1400" dirty="0">
                          <a:effectLst/>
                        </a:rPr>
                        <a:t>Reserves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60,000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220,000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761852748"/>
                  </a:ext>
                </a:extLst>
              </a:tr>
              <a:tr h="368299">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189541861"/>
                  </a:ext>
                </a:extLst>
              </a:tr>
              <a:tr h="368299">
                <a:tc>
                  <a:txBody>
                    <a:bodyPr/>
                    <a:lstStyle/>
                    <a:p>
                      <a:pPr>
                        <a:lnSpc>
                          <a:spcPct val="115000"/>
                        </a:lnSpc>
                        <a:spcAft>
                          <a:spcPts val="0"/>
                        </a:spcAft>
                      </a:pPr>
                      <a:r>
                        <a:rPr lang="en-GB" sz="1400" dirty="0">
                          <a:effectLst/>
                        </a:rPr>
                        <a:t>Non-current Liabilities: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955680173"/>
                  </a:ext>
                </a:extLst>
              </a:tr>
              <a:tr h="368299">
                <a:tc>
                  <a:txBody>
                    <a:bodyPr/>
                    <a:lstStyle/>
                    <a:p>
                      <a:pPr>
                        <a:lnSpc>
                          <a:spcPct val="115000"/>
                        </a:lnSpc>
                        <a:spcAft>
                          <a:spcPts val="0"/>
                        </a:spcAft>
                      </a:pPr>
                      <a:r>
                        <a:rPr lang="en-GB" sz="1400" dirty="0">
                          <a:effectLst/>
                        </a:rPr>
                        <a:t>10% Debentures 2020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300,000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60,000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221044648"/>
                  </a:ext>
                </a:extLst>
              </a:tr>
              <a:tr h="626372">
                <a:tc>
                  <a:txBody>
                    <a:bodyPr/>
                    <a:lstStyle/>
                    <a:p>
                      <a:pPr>
                        <a:lnSpc>
                          <a:spcPct val="115000"/>
                        </a:lnSpc>
                        <a:spcAft>
                          <a:spcPts val="0"/>
                        </a:spcAft>
                      </a:pPr>
                      <a:r>
                        <a:rPr lang="en-GB" sz="1400" dirty="0">
                          <a:effectLst/>
                        </a:rPr>
                        <a:t>8% Barclays Loan – 5 years remaining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100,000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40,000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711569378"/>
                  </a:ext>
                </a:extLst>
              </a:tr>
              <a:tr h="368299">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500,000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500,000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025256369"/>
                  </a:ext>
                </a:extLst>
              </a:tr>
            </a:tbl>
          </a:graphicData>
        </a:graphic>
      </p:graphicFrame>
      <p:sp>
        <p:nvSpPr>
          <p:cNvPr id="9" name="Content Placeholder 8">
            <a:extLst>
              <a:ext uri="{FF2B5EF4-FFF2-40B4-BE49-F238E27FC236}">
                <a16:creationId xmlns:a16="http://schemas.microsoft.com/office/drawing/2014/main" id="{106373EF-876D-40F4-8823-C7CD70C7E083}"/>
              </a:ext>
            </a:extLst>
          </p:cNvPr>
          <p:cNvSpPr>
            <a:spLocks noGrp="1"/>
          </p:cNvSpPr>
          <p:nvPr>
            <p:ph sz="half" idx="2"/>
          </p:nvPr>
        </p:nvSpPr>
        <p:spPr>
          <a:xfrm>
            <a:off x="5231482" y="1412479"/>
            <a:ext cx="3793316" cy="5214851"/>
          </a:xfrm>
        </p:spPr>
        <p:txBody>
          <a:bodyPr>
            <a:normAutofit/>
          </a:bodyPr>
          <a:lstStyle/>
          <a:p>
            <a:r>
              <a:rPr lang="en-GB" sz="1800" dirty="0">
                <a:latin typeface="Times New Roman" panose="02020603050405020304" pitchFamily="18" charset="0"/>
                <a:cs typeface="Times New Roman" panose="02020603050405020304" pitchFamily="18" charset="0"/>
              </a:rPr>
              <a:t>The two companies below have the </a:t>
            </a:r>
            <a:r>
              <a:rPr lang="en-GB" sz="1600" dirty="0">
                <a:latin typeface="Times New Roman" panose="02020603050405020304" pitchFamily="18" charset="0"/>
                <a:cs typeface="Times New Roman" panose="02020603050405020304" pitchFamily="18" charset="0"/>
              </a:rPr>
              <a:t>same capital invested, namely £500,000, but a different capital mix</a:t>
            </a:r>
          </a:p>
          <a:p>
            <a:r>
              <a:rPr lang="en-GB" sz="1600" dirty="0">
                <a:latin typeface="Times New Roman" panose="02020603050405020304" pitchFamily="18" charset="0"/>
                <a:cs typeface="Times New Roman" panose="02020603050405020304" pitchFamily="18" charset="0"/>
              </a:rPr>
              <a:t>The capital structure gearing for Risk plc is…</a:t>
            </a:r>
          </a:p>
          <a:p>
            <a:pPr marL="0" indent="0">
              <a:buNone/>
            </a:pPr>
            <a:r>
              <a:rPr lang="en-GB" sz="1600" dirty="0">
                <a:latin typeface="Times New Roman" panose="02020603050405020304" pitchFamily="18" charset="0"/>
                <a:cs typeface="Times New Roman" panose="02020603050405020304" pitchFamily="18" charset="0"/>
              </a:rPr>
              <a:t>    (400,000/500,000) x 100 = 80%</a:t>
            </a:r>
          </a:p>
          <a:p>
            <a:r>
              <a:rPr lang="en-GB" sz="1600" dirty="0">
                <a:latin typeface="Times New Roman" panose="02020603050405020304" pitchFamily="18" charset="0"/>
                <a:cs typeface="Times New Roman" panose="02020603050405020304" pitchFamily="18" charset="0"/>
              </a:rPr>
              <a:t>The alternative (leverage) gearing is</a:t>
            </a:r>
          </a:p>
          <a:p>
            <a:pPr marL="0" indent="0">
              <a:buNone/>
            </a:pPr>
            <a:r>
              <a:rPr lang="en-GB" sz="1600" dirty="0">
                <a:latin typeface="Times New Roman" panose="02020603050405020304" pitchFamily="18" charset="0"/>
                <a:cs typeface="Times New Roman" panose="02020603050405020304" pitchFamily="18" charset="0"/>
              </a:rPr>
              <a:t>   (400,000/100,000) x 100 = 400%</a:t>
            </a:r>
          </a:p>
          <a:p>
            <a:pPr marL="0" indent="0">
              <a:buNone/>
            </a:pP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The capital structure gearing for Playsafe plc is… </a:t>
            </a:r>
          </a:p>
          <a:p>
            <a:pPr marL="0" indent="0">
              <a:buNone/>
            </a:pPr>
            <a:r>
              <a:rPr lang="en-GB" sz="1600" dirty="0">
                <a:latin typeface="Times New Roman" panose="02020603050405020304" pitchFamily="18" charset="0"/>
                <a:cs typeface="Times New Roman" panose="02020603050405020304" pitchFamily="18" charset="0"/>
              </a:rPr>
              <a:t>    (100,000/500,000) x 100 = 20%</a:t>
            </a:r>
          </a:p>
          <a:p>
            <a:r>
              <a:rPr lang="en-GB" sz="1600" dirty="0">
                <a:latin typeface="Times New Roman" panose="02020603050405020304" pitchFamily="18" charset="0"/>
                <a:cs typeface="Times New Roman" panose="02020603050405020304" pitchFamily="18" charset="0"/>
              </a:rPr>
              <a:t>The leverage gearing is…</a:t>
            </a:r>
          </a:p>
          <a:p>
            <a:pPr marL="0" indent="0">
              <a:buNone/>
            </a:pPr>
            <a:r>
              <a:rPr lang="en-GB" sz="1600" dirty="0">
                <a:latin typeface="Times New Roman" panose="02020603050405020304" pitchFamily="18" charset="0"/>
                <a:cs typeface="Times New Roman" panose="02020603050405020304" pitchFamily="18" charset="0"/>
              </a:rPr>
              <a:t>    (400,000/100,000) x 100 = 25%</a:t>
            </a:r>
          </a:p>
          <a:p>
            <a:pPr marL="0" indent="0">
              <a:buNone/>
            </a:pPr>
            <a:endParaRPr lang="en-GB" sz="1600"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a:p>
            <a:endParaRPr lang="en-GB" dirty="0"/>
          </a:p>
        </p:txBody>
      </p:sp>
      <p:sp>
        <p:nvSpPr>
          <p:cNvPr id="3" name="Slide Number Placeholder 2">
            <a:extLst>
              <a:ext uri="{FF2B5EF4-FFF2-40B4-BE49-F238E27FC236}">
                <a16:creationId xmlns:a16="http://schemas.microsoft.com/office/drawing/2014/main" id="{CD2EB0E8-FBBA-4E35-B9BE-D356E3130921}"/>
              </a:ext>
            </a:extLst>
          </p:cNvPr>
          <p:cNvSpPr>
            <a:spLocks noGrp="1"/>
          </p:cNvSpPr>
          <p:nvPr>
            <p:ph type="sldNum" sz="quarter" idx="12"/>
          </p:nvPr>
        </p:nvSpPr>
        <p:spPr/>
        <p:txBody>
          <a:bodyPr/>
          <a:lstStyle/>
          <a:p>
            <a:fld id="{63A33278-8D2C-46E9-9145-8061F8ED03C5}" type="slidenum">
              <a:rPr lang="en-GB" smtClean="0"/>
              <a:t>22</a:t>
            </a:fld>
            <a:endParaRPr lang="en-GB" dirty="0"/>
          </a:p>
        </p:txBody>
      </p:sp>
    </p:spTree>
    <p:custDataLst>
      <p:tags r:id="rId1"/>
    </p:custDataLst>
    <p:extLst>
      <p:ext uri="{BB962C8B-B14F-4D97-AF65-F5344CB8AC3E}">
        <p14:creationId xmlns:p14="http://schemas.microsoft.com/office/powerpoint/2010/main" val="22495545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8B48D-2920-4E51-8CF9-0D4CF0F01EF1}"/>
              </a:ext>
            </a:extLst>
          </p:cNvPr>
          <p:cNvSpPr>
            <a:spLocks noGrp="1"/>
          </p:cNvSpPr>
          <p:nvPr>
            <p:ph type="title"/>
          </p:nvPr>
        </p:nvSpPr>
        <p:spPr>
          <a:xfrm>
            <a:off x="323528" y="0"/>
            <a:ext cx="7055380" cy="1400530"/>
          </a:xfrm>
        </p:spPr>
        <p:txBody>
          <a:bodyPr/>
          <a:lstStyle/>
          <a:p>
            <a:pPr algn="ctr"/>
            <a:r>
              <a:rPr lang="en-GB" sz="3600" dirty="0"/>
              <a:t>Types of gearing – exercise</a:t>
            </a:r>
          </a:p>
        </p:txBody>
      </p:sp>
      <p:graphicFrame>
        <p:nvGraphicFramePr>
          <p:cNvPr id="15" name="Content Placeholder 14">
            <a:extLst>
              <a:ext uri="{FF2B5EF4-FFF2-40B4-BE49-F238E27FC236}">
                <a16:creationId xmlns:a16="http://schemas.microsoft.com/office/drawing/2014/main" id="{62C6CE2B-CB6B-43AC-83D1-0BD2FE81FB40}"/>
              </a:ext>
            </a:extLst>
          </p:cNvPr>
          <p:cNvGraphicFramePr>
            <a:graphicFrameLocks noGrp="1"/>
          </p:cNvGraphicFramePr>
          <p:nvPr>
            <p:ph sz="half" idx="1"/>
          </p:nvPr>
        </p:nvGraphicFramePr>
        <p:xfrm>
          <a:off x="132819" y="1063423"/>
          <a:ext cx="4813649" cy="4348480"/>
        </p:xfrm>
        <a:graphic>
          <a:graphicData uri="http://schemas.openxmlformats.org/drawingml/2006/table">
            <a:tbl>
              <a:tblPr firstRow="1" bandRow="1">
                <a:tableStyleId>{7DF18680-E054-41AD-8BC1-D1AEF772440D}</a:tableStyleId>
              </a:tblPr>
              <a:tblGrid>
                <a:gridCol w="2483649">
                  <a:extLst>
                    <a:ext uri="{9D8B030D-6E8A-4147-A177-3AD203B41FA5}">
                      <a16:colId xmlns:a16="http://schemas.microsoft.com/office/drawing/2014/main" val="2835301677"/>
                    </a:ext>
                  </a:extLst>
                </a:gridCol>
                <a:gridCol w="1201693">
                  <a:extLst>
                    <a:ext uri="{9D8B030D-6E8A-4147-A177-3AD203B41FA5}">
                      <a16:colId xmlns:a16="http://schemas.microsoft.com/office/drawing/2014/main" val="1830684269"/>
                    </a:ext>
                  </a:extLst>
                </a:gridCol>
                <a:gridCol w="1128307">
                  <a:extLst>
                    <a:ext uri="{9D8B030D-6E8A-4147-A177-3AD203B41FA5}">
                      <a16:colId xmlns:a16="http://schemas.microsoft.com/office/drawing/2014/main" val="2908070168"/>
                    </a:ext>
                  </a:extLst>
                </a:gridCol>
              </a:tblGrid>
              <a:tr h="370840">
                <a:tc>
                  <a:txBody>
                    <a:bodyPr/>
                    <a:lstStyle/>
                    <a:p>
                      <a:endParaRPr lang="en-GB" dirty="0"/>
                    </a:p>
                  </a:txBody>
                  <a:tcPr/>
                </a:tc>
                <a:tc>
                  <a:txBody>
                    <a:bodyPr/>
                    <a:lstStyle/>
                    <a:p>
                      <a:r>
                        <a:rPr lang="en-GB" dirty="0"/>
                        <a:t>Clod</a:t>
                      </a:r>
                    </a:p>
                    <a:p>
                      <a:r>
                        <a:rPr lang="en-GB" dirty="0"/>
                        <a:t> plc</a:t>
                      </a:r>
                    </a:p>
                  </a:txBody>
                  <a:tcPr/>
                </a:tc>
                <a:tc>
                  <a:txBody>
                    <a:bodyPr/>
                    <a:lstStyle/>
                    <a:p>
                      <a:r>
                        <a:rPr lang="en-GB" dirty="0"/>
                        <a:t>Hopper</a:t>
                      </a:r>
                    </a:p>
                    <a:p>
                      <a:r>
                        <a:rPr lang="en-GB" dirty="0"/>
                        <a:t>plc</a:t>
                      </a:r>
                    </a:p>
                  </a:txBody>
                  <a:tcPr/>
                </a:tc>
                <a:extLst>
                  <a:ext uri="{0D108BD9-81ED-4DB2-BD59-A6C34878D82A}">
                    <a16:rowId xmlns:a16="http://schemas.microsoft.com/office/drawing/2014/main" val="3382917298"/>
                  </a:ext>
                </a:extLst>
              </a:tr>
              <a:tr h="370840">
                <a:tc>
                  <a:txBody>
                    <a:bodyPr/>
                    <a:lstStyle/>
                    <a:p>
                      <a:endParaRPr lang="en-GB" dirty="0"/>
                    </a:p>
                  </a:txBody>
                  <a:tcPr/>
                </a:tc>
                <a:tc>
                  <a:txBody>
                    <a:bodyPr/>
                    <a:lstStyle/>
                    <a:p>
                      <a:pPr algn="ctr"/>
                      <a:r>
                        <a:rPr lang="en-GB" dirty="0"/>
                        <a:t>£</a:t>
                      </a:r>
                    </a:p>
                  </a:txBody>
                  <a:tcPr/>
                </a:tc>
                <a:tc>
                  <a:txBody>
                    <a:bodyPr/>
                    <a:lstStyle/>
                    <a:p>
                      <a:pPr algn="ctr"/>
                      <a:r>
                        <a:rPr lang="en-GB" dirty="0"/>
                        <a:t>£</a:t>
                      </a:r>
                    </a:p>
                  </a:txBody>
                  <a:tcPr/>
                </a:tc>
                <a:extLst>
                  <a:ext uri="{0D108BD9-81ED-4DB2-BD59-A6C34878D82A}">
                    <a16:rowId xmlns:a16="http://schemas.microsoft.com/office/drawing/2014/main" val="1515833226"/>
                  </a:ext>
                </a:extLst>
              </a:tr>
              <a:tr h="370840">
                <a:tc>
                  <a:txBody>
                    <a:bodyPr/>
                    <a:lstStyle/>
                    <a:p>
                      <a:r>
                        <a:rPr lang="en-GB" dirty="0"/>
                        <a:t>50p ordinary shares</a:t>
                      </a:r>
                    </a:p>
                  </a:txBody>
                  <a:tcPr/>
                </a:tc>
                <a:tc>
                  <a:txBody>
                    <a:bodyPr/>
                    <a:lstStyle/>
                    <a:p>
                      <a:pPr algn="r"/>
                      <a:r>
                        <a:rPr lang="en-GB" dirty="0"/>
                        <a:t>200,000</a:t>
                      </a:r>
                    </a:p>
                  </a:txBody>
                  <a:tcPr/>
                </a:tc>
                <a:tc>
                  <a:txBody>
                    <a:bodyPr/>
                    <a:lstStyle/>
                    <a:p>
                      <a:pPr algn="r"/>
                      <a:r>
                        <a:rPr lang="en-GB" dirty="0"/>
                        <a:t>300,000</a:t>
                      </a:r>
                    </a:p>
                  </a:txBody>
                  <a:tcPr/>
                </a:tc>
                <a:extLst>
                  <a:ext uri="{0D108BD9-81ED-4DB2-BD59-A6C34878D82A}">
                    <a16:rowId xmlns:a16="http://schemas.microsoft.com/office/drawing/2014/main" val="3799780838"/>
                  </a:ext>
                </a:extLst>
              </a:tr>
              <a:tr h="370840">
                <a:tc>
                  <a:txBody>
                    <a:bodyPr/>
                    <a:lstStyle/>
                    <a:p>
                      <a:endParaRPr lang="en-GB" dirty="0"/>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777416048"/>
                  </a:ext>
                </a:extLst>
              </a:tr>
              <a:tr h="370840">
                <a:tc>
                  <a:txBody>
                    <a:bodyPr/>
                    <a:lstStyle/>
                    <a:p>
                      <a:r>
                        <a:rPr lang="en-GB" dirty="0"/>
                        <a:t>Retained earnings</a:t>
                      </a:r>
                    </a:p>
                  </a:txBody>
                  <a:tcPr/>
                </a:tc>
                <a:tc>
                  <a:txBody>
                    <a:bodyPr/>
                    <a:lstStyle/>
                    <a:p>
                      <a:pPr algn="r"/>
                      <a:r>
                        <a:rPr lang="en-GB" dirty="0"/>
                        <a:t>350,000</a:t>
                      </a:r>
                    </a:p>
                  </a:txBody>
                  <a:tcPr/>
                </a:tc>
                <a:tc>
                  <a:txBody>
                    <a:bodyPr/>
                    <a:lstStyle/>
                    <a:p>
                      <a:pPr algn="r"/>
                      <a:r>
                        <a:rPr lang="en-GB" dirty="0"/>
                        <a:t>450,000</a:t>
                      </a:r>
                    </a:p>
                  </a:txBody>
                  <a:tcPr/>
                </a:tc>
                <a:extLst>
                  <a:ext uri="{0D108BD9-81ED-4DB2-BD59-A6C34878D82A}">
                    <a16:rowId xmlns:a16="http://schemas.microsoft.com/office/drawing/2014/main" val="2535368350"/>
                  </a:ext>
                </a:extLst>
              </a:tr>
              <a:tr h="370840">
                <a:tc>
                  <a:txBody>
                    <a:bodyPr/>
                    <a:lstStyle/>
                    <a:p>
                      <a:r>
                        <a:rPr lang="en-GB" dirty="0"/>
                        <a:t>Share premium</a:t>
                      </a:r>
                    </a:p>
                  </a:txBody>
                  <a:tcPr/>
                </a:tc>
                <a:tc>
                  <a:txBody>
                    <a:bodyPr/>
                    <a:lstStyle/>
                    <a:p>
                      <a:pPr algn="r"/>
                      <a:r>
                        <a:rPr lang="en-GB" dirty="0"/>
                        <a:t>50,000</a:t>
                      </a:r>
                    </a:p>
                  </a:txBody>
                  <a:tcPr/>
                </a:tc>
                <a:tc>
                  <a:txBody>
                    <a:bodyPr/>
                    <a:lstStyle/>
                    <a:p>
                      <a:pPr algn="r"/>
                      <a:r>
                        <a:rPr lang="en-GB" dirty="0"/>
                        <a:t>0</a:t>
                      </a:r>
                    </a:p>
                  </a:txBody>
                  <a:tcPr/>
                </a:tc>
                <a:extLst>
                  <a:ext uri="{0D108BD9-81ED-4DB2-BD59-A6C34878D82A}">
                    <a16:rowId xmlns:a16="http://schemas.microsoft.com/office/drawing/2014/main" val="2179453701"/>
                  </a:ext>
                </a:extLst>
              </a:tr>
              <a:tr h="370840">
                <a:tc>
                  <a:txBody>
                    <a:bodyPr/>
                    <a:lstStyle/>
                    <a:p>
                      <a:endParaRPr lang="en-GB" dirty="0"/>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951790518"/>
                  </a:ext>
                </a:extLst>
              </a:tr>
              <a:tr h="370840">
                <a:tc>
                  <a:txBody>
                    <a:bodyPr/>
                    <a:lstStyle/>
                    <a:p>
                      <a:r>
                        <a:rPr lang="en-GB" dirty="0"/>
                        <a:t>8% Debenture (2020)</a:t>
                      </a:r>
                    </a:p>
                  </a:txBody>
                  <a:tcPr/>
                </a:tc>
                <a:tc>
                  <a:txBody>
                    <a:bodyPr/>
                    <a:lstStyle/>
                    <a:p>
                      <a:pPr algn="r"/>
                      <a:r>
                        <a:rPr lang="en-GB" dirty="0"/>
                        <a:t>800,000</a:t>
                      </a:r>
                    </a:p>
                  </a:txBody>
                  <a:tcPr/>
                </a:tc>
                <a:tc>
                  <a:txBody>
                    <a:bodyPr/>
                    <a:lstStyle/>
                    <a:p>
                      <a:pPr algn="r"/>
                      <a:r>
                        <a:rPr lang="en-GB" dirty="0"/>
                        <a:t>0</a:t>
                      </a:r>
                    </a:p>
                  </a:txBody>
                  <a:tcPr/>
                </a:tc>
                <a:extLst>
                  <a:ext uri="{0D108BD9-81ED-4DB2-BD59-A6C34878D82A}">
                    <a16:rowId xmlns:a16="http://schemas.microsoft.com/office/drawing/2014/main" val="96491703"/>
                  </a:ext>
                </a:extLst>
              </a:tr>
              <a:tr h="370840">
                <a:tc>
                  <a:txBody>
                    <a:bodyPr/>
                    <a:lstStyle/>
                    <a:p>
                      <a:r>
                        <a:rPr lang="en-GB" dirty="0"/>
                        <a:t>10% Loan stock</a:t>
                      </a:r>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150,000</a:t>
                      </a:r>
                    </a:p>
                  </a:txBody>
                  <a:tcPr/>
                </a:tc>
                <a:extLst>
                  <a:ext uri="{0D108BD9-81ED-4DB2-BD59-A6C34878D82A}">
                    <a16:rowId xmlns:a16="http://schemas.microsoft.com/office/drawing/2014/main" val="3464407229"/>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 Preference shares</a:t>
                      </a:r>
                    </a:p>
                  </a:txBody>
                  <a:tcPr/>
                </a:tc>
                <a:tc>
                  <a:txBody>
                    <a:bodyPr/>
                    <a:lstStyle/>
                    <a:p>
                      <a:pPr algn="r"/>
                      <a:r>
                        <a:rPr lang="en-GB" dirty="0"/>
                        <a:t>100,000</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0</a:t>
                      </a:r>
                    </a:p>
                  </a:txBody>
                  <a:tcPr/>
                </a:tc>
                <a:extLst>
                  <a:ext uri="{0D108BD9-81ED-4DB2-BD59-A6C34878D82A}">
                    <a16:rowId xmlns:a16="http://schemas.microsoft.com/office/drawing/2014/main" val="3752264443"/>
                  </a:ext>
                </a:extLst>
              </a:tr>
              <a:tr h="370840">
                <a:tc>
                  <a:txBody>
                    <a:bodyPr/>
                    <a:lstStyle/>
                    <a:p>
                      <a:r>
                        <a:rPr lang="en-GB" dirty="0"/>
                        <a:t>Total capital</a:t>
                      </a:r>
                    </a:p>
                  </a:txBody>
                  <a:tcPr/>
                </a:tc>
                <a:tc>
                  <a:txBody>
                    <a:bodyPr/>
                    <a:lstStyle/>
                    <a:p>
                      <a:pPr algn="r"/>
                      <a:r>
                        <a:rPr lang="en-GB" dirty="0"/>
                        <a:t>1,500,000</a:t>
                      </a:r>
                    </a:p>
                  </a:txBody>
                  <a:tcPr/>
                </a:tc>
                <a:tc>
                  <a:txBody>
                    <a:bodyPr/>
                    <a:lstStyle/>
                    <a:p>
                      <a:pPr algn="r"/>
                      <a:r>
                        <a:rPr lang="en-GB" dirty="0"/>
                        <a:t>900,000</a:t>
                      </a:r>
                    </a:p>
                  </a:txBody>
                  <a:tcPr/>
                </a:tc>
                <a:extLst>
                  <a:ext uri="{0D108BD9-81ED-4DB2-BD59-A6C34878D82A}">
                    <a16:rowId xmlns:a16="http://schemas.microsoft.com/office/drawing/2014/main" val="3566143007"/>
                  </a:ext>
                </a:extLst>
              </a:tr>
            </a:tbl>
          </a:graphicData>
        </a:graphic>
      </p:graphicFrame>
      <p:sp>
        <p:nvSpPr>
          <p:cNvPr id="13" name="Content Placeholder 12">
            <a:extLst>
              <a:ext uri="{FF2B5EF4-FFF2-40B4-BE49-F238E27FC236}">
                <a16:creationId xmlns:a16="http://schemas.microsoft.com/office/drawing/2014/main" id="{3108CCB2-F7C0-4A06-A5C9-4084792F56F3}"/>
              </a:ext>
            </a:extLst>
          </p:cNvPr>
          <p:cNvSpPr>
            <a:spLocks noGrp="1"/>
          </p:cNvSpPr>
          <p:nvPr>
            <p:ph sz="half" idx="2"/>
          </p:nvPr>
        </p:nvSpPr>
        <p:spPr>
          <a:xfrm>
            <a:off x="5069766" y="1063423"/>
            <a:ext cx="3689349" cy="5214851"/>
          </a:xfrm>
        </p:spPr>
        <p:txBody>
          <a:bodyPr>
            <a:normAutofit/>
          </a:bodyPr>
          <a:lstStyle/>
          <a:p>
            <a:pPr marL="0" indent="0">
              <a:buNone/>
            </a:pPr>
            <a:endParaRPr lang="en-GB"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Using an appropriate formula, determine the gearing for each company</a:t>
            </a:r>
          </a:p>
          <a:p>
            <a:r>
              <a:rPr lang="en-GB" sz="2600" dirty="0">
                <a:latin typeface="Times New Roman" panose="02020603050405020304" pitchFamily="18" charset="0"/>
                <a:cs typeface="Times New Roman" panose="02020603050405020304" pitchFamily="18" charset="0"/>
              </a:rPr>
              <a:t> Explain why an ordinary shareholder of Clod plc would be concerned during a period of falling profits</a:t>
            </a:r>
          </a:p>
          <a:p>
            <a:endParaRPr lang="en-GB" dirty="0"/>
          </a:p>
        </p:txBody>
      </p:sp>
      <p:sp>
        <p:nvSpPr>
          <p:cNvPr id="3" name="Slide Number Placeholder 2">
            <a:extLst>
              <a:ext uri="{FF2B5EF4-FFF2-40B4-BE49-F238E27FC236}">
                <a16:creationId xmlns:a16="http://schemas.microsoft.com/office/drawing/2014/main" id="{8B7471CB-0F90-4CE5-AA71-0B6F83B5654A}"/>
              </a:ext>
            </a:extLst>
          </p:cNvPr>
          <p:cNvSpPr>
            <a:spLocks noGrp="1"/>
          </p:cNvSpPr>
          <p:nvPr>
            <p:ph type="sldNum" sz="quarter" idx="12"/>
          </p:nvPr>
        </p:nvSpPr>
        <p:spPr/>
        <p:txBody>
          <a:bodyPr/>
          <a:lstStyle/>
          <a:p>
            <a:fld id="{63A33278-8D2C-46E9-9145-8061F8ED03C5}" type="slidenum">
              <a:rPr lang="en-GB" smtClean="0"/>
              <a:t>23</a:t>
            </a:fld>
            <a:endParaRPr lang="en-GB" dirty="0"/>
          </a:p>
        </p:txBody>
      </p:sp>
    </p:spTree>
    <p:custDataLst>
      <p:tags r:id="rId1"/>
    </p:custDataLst>
    <p:extLst>
      <p:ext uri="{BB962C8B-B14F-4D97-AF65-F5344CB8AC3E}">
        <p14:creationId xmlns:p14="http://schemas.microsoft.com/office/powerpoint/2010/main" val="3462044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2E721B-4A18-44CC-84C1-00230B66D43F}"/>
              </a:ext>
            </a:extLst>
          </p:cNvPr>
          <p:cNvSpPr>
            <a:spLocks noGrp="1"/>
          </p:cNvSpPr>
          <p:nvPr>
            <p:ph type="title"/>
          </p:nvPr>
        </p:nvSpPr>
        <p:spPr>
          <a:xfrm>
            <a:off x="683568" y="-28643"/>
            <a:ext cx="7055380" cy="1400530"/>
          </a:xfrm>
        </p:spPr>
        <p:txBody>
          <a:bodyPr/>
          <a:lstStyle/>
          <a:p>
            <a:pPr algn="ctr"/>
            <a:r>
              <a:rPr lang="en-GB" sz="3600" dirty="0"/>
              <a:t>Gearing - summary</a:t>
            </a:r>
          </a:p>
        </p:txBody>
      </p:sp>
      <p:sp>
        <p:nvSpPr>
          <p:cNvPr id="6" name="Content Placeholder 5">
            <a:extLst>
              <a:ext uri="{FF2B5EF4-FFF2-40B4-BE49-F238E27FC236}">
                <a16:creationId xmlns:a16="http://schemas.microsoft.com/office/drawing/2014/main" id="{CB1833DC-E5B1-4E41-A08E-1E9686840AC8}"/>
              </a:ext>
            </a:extLst>
          </p:cNvPr>
          <p:cNvSpPr>
            <a:spLocks noGrp="1"/>
          </p:cNvSpPr>
          <p:nvPr>
            <p:ph idx="1"/>
          </p:nvPr>
        </p:nvSpPr>
        <p:spPr>
          <a:xfrm>
            <a:off x="330925" y="1141573"/>
            <a:ext cx="8316686" cy="5577839"/>
          </a:xfrm>
        </p:spPr>
        <p:txBody>
          <a:bodyPr>
            <a:normAutofit fontScale="25000" lnSpcReduction="20000"/>
          </a:bodyPr>
          <a:lstStyle/>
          <a:p>
            <a:r>
              <a:rPr lang="en-US" sz="7200" dirty="0">
                <a:latin typeface="Times New Roman" panose="02020603050405020304" pitchFamily="18" charset="0"/>
                <a:cs typeface="Times New Roman" panose="02020603050405020304" pitchFamily="18" charset="0"/>
              </a:rPr>
              <a:t>No such thing as an ideal level of gearing</a:t>
            </a:r>
            <a:endParaRPr lang="en-GB" sz="7200" dirty="0">
              <a:latin typeface="Times New Roman" panose="02020603050405020304" pitchFamily="18" charset="0"/>
              <a:cs typeface="Times New Roman" panose="02020603050405020304" pitchFamily="18" charset="0"/>
            </a:endParaRPr>
          </a:p>
          <a:p>
            <a:pPr marL="0" indent="0">
              <a:buNone/>
            </a:pPr>
            <a:endParaRPr lang="en-GB" sz="7200" dirty="0">
              <a:latin typeface="Times New Roman" panose="02020603050405020304" pitchFamily="18" charset="0"/>
              <a:cs typeface="Times New Roman" panose="02020603050405020304" pitchFamily="18" charset="0"/>
            </a:endParaRPr>
          </a:p>
          <a:p>
            <a:pPr lvl="0"/>
            <a:r>
              <a:rPr lang="en-US" sz="7200" dirty="0">
                <a:latin typeface="Times New Roman" panose="02020603050405020304" pitchFamily="18" charset="0"/>
                <a:cs typeface="Times New Roman" panose="02020603050405020304" pitchFamily="18" charset="0"/>
              </a:rPr>
              <a:t>Depends upon the type of business</a:t>
            </a:r>
          </a:p>
          <a:p>
            <a:pPr marL="0" lvl="0" indent="0">
              <a:buNone/>
            </a:pPr>
            <a:endParaRPr lang="en-GB" sz="7200" dirty="0">
              <a:latin typeface="Times New Roman" panose="02020603050405020304" pitchFamily="18" charset="0"/>
              <a:cs typeface="Times New Roman" panose="02020603050405020304" pitchFamily="18" charset="0"/>
            </a:endParaRPr>
          </a:p>
          <a:p>
            <a:pPr lvl="0"/>
            <a:r>
              <a:rPr lang="en-US" sz="7200" dirty="0">
                <a:latin typeface="Times New Roman" panose="02020603050405020304" pitchFamily="18" charset="0"/>
                <a:cs typeface="Times New Roman" panose="02020603050405020304" pitchFamily="18" charset="0"/>
              </a:rPr>
              <a:t>Different types of business will have different levels of business risk. This is usually assessed by the potential variability in a company’s profits from one year to the next</a:t>
            </a:r>
          </a:p>
          <a:p>
            <a:pPr lvl="0"/>
            <a:r>
              <a:rPr lang="en-US" sz="7200" dirty="0">
                <a:latin typeface="Times New Roman" panose="02020603050405020304" pitchFamily="18" charset="0"/>
                <a:cs typeface="Times New Roman" panose="02020603050405020304" pitchFamily="18" charset="0"/>
              </a:rPr>
              <a:t>Different countries with contrasting business cultures and types of capitalism will have different attitudes and tolerances to gearing levels</a:t>
            </a:r>
            <a:endParaRPr lang="en-GB" sz="7200" dirty="0">
              <a:latin typeface="Times New Roman" panose="02020603050405020304" pitchFamily="18" charset="0"/>
              <a:cs typeface="Times New Roman" panose="02020603050405020304" pitchFamily="18" charset="0"/>
            </a:endParaRPr>
          </a:p>
          <a:p>
            <a:pPr marL="0" indent="0">
              <a:buNone/>
            </a:pPr>
            <a:r>
              <a:rPr lang="en-US" sz="7200" dirty="0">
                <a:latin typeface="Times New Roman" panose="02020603050405020304" pitchFamily="18" charset="0"/>
                <a:cs typeface="Times New Roman" panose="02020603050405020304" pitchFamily="18" charset="0"/>
              </a:rPr>
              <a:t> </a:t>
            </a:r>
            <a:endParaRPr lang="en-GB" sz="7200" dirty="0">
              <a:latin typeface="Times New Roman" panose="02020603050405020304" pitchFamily="18" charset="0"/>
              <a:cs typeface="Times New Roman" panose="02020603050405020304" pitchFamily="18" charset="0"/>
            </a:endParaRPr>
          </a:p>
          <a:p>
            <a:pPr marL="0" indent="0">
              <a:buNone/>
            </a:pPr>
            <a:endParaRPr lang="en-GB" sz="7200" dirty="0">
              <a:latin typeface="Times New Roman" panose="02020603050405020304" pitchFamily="18" charset="0"/>
              <a:cs typeface="Times New Roman" panose="02020603050405020304" pitchFamily="18" charset="0"/>
            </a:endParaRPr>
          </a:p>
          <a:p>
            <a:r>
              <a:rPr lang="en-US" sz="7200" dirty="0">
                <a:latin typeface="Times New Roman" panose="02020603050405020304" pitchFamily="18" charset="0"/>
                <a:cs typeface="Times New Roman" panose="02020603050405020304" pitchFamily="18" charset="0"/>
              </a:rPr>
              <a:t>Which do you think has the higher level of business risk?</a:t>
            </a:r>
            <a:endParaRPr lang="en-GB" sz="7200" dirty="0">
              <a:latin typeface="Times New Roman" panose="02020603050405020304" pitchFamily="18" charset="0"/>
              <a:cs typeface="Times New Roman" panose="02020603050405020304" pitchFamily="18" charset="0"/>
            </a:endParaRPr>
          </a:p>
          <a:p>
            <a:pPr marL="0" indent="0">
              <a:buNone/>
            </a:pPr>
            <a:r>
              <a:rPr lang="en-US" sz="7200" b="1" dirty="0">
                <a:latin typeface="Times New Roman" panose="02020603050405020304" pitchFamily="18" charset="0"/>
                <a:cs typeface="Times New Roman" panose="02020603050405020304" pitchFamily="18" charset="0"/>
              </a:rPr>
              <a:t> </a:t>
            </a:r>
            <a:endParaRPr lang="en-GB" sz="7200" dirty="0">
              <a:latin typeface="Times New Roman" panose="02020603050405020304" pitchFamily="18" charset="0"/>
              <a:cs typeface="Times New Roman" panose="02020603050405020304" pitchFamily="18" charset="0"/>
            </a:endParaRPr>
          </a:p>
          <a:p>
            <a:pPr marL="0" lvl="0" indent="0">
              <a:buNone/>
            </a:pPr>
            <a:r>
              <a:rPr lang="en-US" sz="7200" dirty="0">
                <a:latin typeface="Times New Roman" panose="02020603050405020304" pitchFamily="18" charset="0"/>
                <a:cs typeface="Times New Roman" panose="02020603050405020304" pitchFamily="18" charset="0"/>
              </a:rPr>
              <a:t>               A company which makes luxury fashion goods?</a:t>
            </a:r>
            <a:endParaRPr lang="en-GB" sz="7200" dirty="0">
              <a:latin typeface="Times New Roman" panose="02020603050405020304" pitchFamily="18" charset="0"/>
              <a:cs typeface="Times New Roman" panose="02020603050405020304" pitchFamily="18" charset="0"/>
            </a:endParaRPr>
          </a:p>
          <a:p>
            <a:pPr marL="0" indent="0">
              <a:buNone/>
            </a:pPr>
            <a:r>
              <a:rPr lang="en-US" sz="7200" b="1" dirty="0">
                <a:latin typeface="Times New Roman" panose="02020603050405020304" pitchFamily="18" charset="0"/>
                <a:cs typeface="Times New Roman" panose="02020603050405020304" pitchFamily="18" charset="0"/>
              </a:rPr>
              <a:t>                                             OR</a:t>
            </a:r>
            <a:endParaRPr lang="en-GB" sz="7200" dirty="0">
              <a:latin typeface="Times New Roman" panose="02020603050405020304" pitchFamily="18" charset="0"/>
              <a:cs typeface="Times New Roman" panose="02020603050405020304" pitchFamily="18" charset="0"/>
            </a:endParaRPr>
          </a:p>
          <a:p>
            <a:pPr marL="0" lvl="0" indent="0">
              <a:buNone/>
            </a:pPr>
            <a:r>
              <a:rPr lang="en-US" sz="7200" dirty="0">
                <a:latin typeface="Times New Roman" panose="02020603050405020304" pitchFamily="18" charset="0"/>
                <a:cs typeface="Times New Roman" panose="02020603050405020304" pitchFamily="18" charset="0"/>
              </a:rPr>
              <a:t>                        A company which makes bread?</a:t>
            </a:r>
            <a:endParaRPr lang="en-GB" sz="7200" dirty="0">
              <a:latin typeface="Times New Roman" panose="02020603050405020304" pitchFamily="18" charset="0"/>
              <a:cs typeface="Times New Roman" panose="02020603050405020304" pitchFamily="18" charset="0"/>
            </a:endParaRPr>
          </a:p>
          <a:p>
            <a:pPr marL="0" indent="0">
              <a:buNone/>
            </a:pPr>
            <a:r>
              <a:rPr lang="en-US" sz="7400"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indent="0">
              <a:buNone/>
            </a:pPr>
            <a:r>
              <a:rPr lang="en-US" sz="7400"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indent="0">
              <a:buNone/>
            </a:pPr>
            <a:br>
              <a:rPr lang="en-US" sz="7400" dirty="0"/>
            </a:br>
            <a:r>
              <a:rPr lang="en-US" sz="7400" dirty="0"/>
              <a:t> </a:t>
            </a:r>
            <a:endParaRPr lang="en-GB" sz="7400" dirty="0"/>
          </a:p>
          <a:p>
            <a:endParaRPr lang="en-GB" dirty="0"/>
          </a:p>
        </p:txBody>
      </p:sp>
      <p:sp>
        <p:nvSpPr>
          <p:cNvPr id="2" name="Slide Number Placeholder 1">
            <a:extLst>
              <a:ext uri="{FF2B5EF4-FFF2-40B4-BE49-F238E27FC236}">
                <a16:creationId xmlns:a16="http://schemas.microsoft.com/office/drawing/2014/main" id="{9C247B50-6E09-4FE3-B9BF-E4F77AFCE375}"/>
              </a:ext>
            </a:extLst>
          </p:cNvPr>
          <p:cNvSpPr>
            <a:spLocks noGrp="1"/>
          </p:cNvSpPr>
          <p:nvPr>
            <p:ph type="sldNum" sz="quarter" idx="12"/>
          </p:nvPr>
        </p:nvSpPr>
        <p:spPr/>
        <p:txBody>
          <a:bodyPr/>
          <a:lstStyle/>
          <a:p>
            <a:fld id="{63A33278-8D2C-46E9-9145-8061F8ED03C5}" type="slidenum">
              <a:rPr lang="en-GB" smtClean="0"/>
              <a:t>24</a:t>
            </a:fld>
            <a:endParaRPr lang="en-GB" dirty="0"/>
          </a:p>
        </p:txBody>
      </p:sp>
    </p:spTree>
    <p:custDataLst>
      <p:tags r:id="rId1"/>
    </p:custDataLst>
    <p:extLst>
      <p:ext uri="{BB962C8B-B14F-4D97-AF65-F5344CB8AC3E}">
        <p14:creationId xmlns:p14="http://schemas.microsoft.com/office/powerpoint/2010/main" val="39592704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61B4-F9DD-43C2-9C12-1D83DF16978A}"/>
              </a:ext>
            </a:extLst>
          </p:cNvPr>
          <p:cNvSpPr>
            <a:spLocks noGrp="1"/>
          </p:cNvSpPr>
          <p:nvPr>
            <p:ph type="title"/>
          </p:nvPr>
        </p:nvSpPr>
        <p:spPr>
          <a:xfrm>
            <a:off x="323528" y="-274179"/>
            <a:ext cx="7055380" cy="1400530"/>
          </a:xfrm>
        </p:spPr>
        <p:txBody>
          <a:bodyPr/>
          <a:lstStyle/>
          <a:p>
            <a:pPr algn="ctr"/>
            <a:r>
              <a:rPr lang="en-GB" sz="3600" dirty="0"/>
              <a:t>Gearing ratios</a:t>
            </a:r>
          </a:p>
        </p:txBody>
      </p:sp>
      <p:graphicFrame>
        <p:nvGraphicFramePr>
          <p:cNvPr id="4" name="Content Placeholder 3">
            <a:extLst>
              <a:ext uri="{FF2B5EF4-FFF2-40B4-BE49-F238E27FC236}">
                <a16:creationId xmlns:a16="http://schemas.microsoft.com/office/drawing/2014/main" id="{70DFBED5-E2EB-458A-9A23-CCA08F53EFAA}"/>
              </a:ext>
            </a:extLst>
          </p:cNvPr>
          <p:cNvGraphicFramePr>
            <a:graphicFrameLocks noGrp="1"/>
          </p:cNvGraphicFramePr>
          <p:nvPr>
            <p:ph idx="1"/>
            <p:extLst>
              <p:ext uri="{D42A27DB-BD31-4B8C-83A1-F6EECF244321}">
                <p14:modId xmlns:p14="http://schemas.microsoft.com/office/powerpoint/2010/main" val="2155889107"/>
              </p:ext>
            </p:extLst>
          </p:nvPr>
        </p:nvGraphicFramePr>
        <p:xfrm>
          <a:off x="323289" y="725954"/>
          <a:ext cx="8065135" cy="4909655"/>
        </p:xfrm>
        <a:graphic>
          <a:graphicData uri="http://schemas.openxmlformats.org/drawingml/2006/table">
            <a:tbl>
              <a:tblPr firstRow="1" firstCol="1" bandRow="1">
                <a:tableStyleId>{7DF18680-E054-41AD-8BC1-D1AEF772440D}</a:tableStyleId>
              </a:tblPr>
              <a:tblGrid>
                <a:gridCol w="4032687">
                  <a:extLst>
                    <a:ext uri="{9D8B030D-6E8A-4147-A177-3AD203B41FA5}">
                      <a16:colId xmlns:a16="http://schemas.microsoft.com/office/drawing/2014/main" val="3497542593"/>
                    </a:ext>
                  </a:extLst>
                </a:gridCol>
                <a:gridCol w="2016224">
                  <a:extLst>
                    <a:ext uri="{9D8B030D-6E8A-4147-A177-3AD203B41FA5}">
                      <a16:colId xmlns:a16="http://schemas.microsoft.com/office/drawing/2014/main" val="3089179040"/>
                    </a:ext>
                  </a:extLst>
                </a:gridCol>
                <a:gridCol w="2016224">
                  <a:extLst>
                    <a:ext uri="{9D8B030D-6E8A-4147-A177-3AD203B41FA5}">
                      <a16:colId xmlns:a16="http://schemas.microsoft.com/office/drawing/2014/main" val="2149995517"/>
                    </a:ext>
                  </a:extLst>
                </a:gridCol>
              </a:tblGrid>
              <a:tr h="558564">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GEARING RATIOS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84897165"/>
                  </a:ext>
                </a:extLst>
              </a:tr>
              <a:tr h="4299102">
                <a:tc>
                  <a:txBody>
                    <a:bodyPr/>
                    <a:lstStyle/>
                    <a:p>
                      <a:pPr algn="l">
                        <a:lnSpc>
                          <a:spcPct val="115000"/>
                        </a:lnSpc>
                        <a:spcAft>
                          <a:spcPts val="0"/>
                        </a:spcAft>
                      </a:pPr>
                      <a:r>
                        <a:rPr lang="en-GB" sz="1800" dirty="0">
                          <a:effectLst/>
                        </a:rPr>
                        <a:t> </a:t>
                      </a:r>
                    </a:p>
                    <a:p>
                      <a:pPr algn="l">
                        <a:lnSpc>
                          <a:spcPct val="115000"/>
                        </a:lnSpc>
                        <a:spcAft>
                          <a:spcPts val="0"/>
                        </a:spcAft>
                      </a:pPr>
                      <a:r>
                        <a:rPr lang="en-GB" sz="1800" u="sng" dirty="0">
                          <a:effectLst/>
                        </a:rPr>
                        <a:t>Debt Capital  x 100</a:t>
                      </a:r>
                      <a:endParaRPr lang="en-GB" sz="1800" dirty="0">
                        <a:effectLst/>
                      </a:endParaRPr>
                    </a:p>
                    <a:p>
                      <a:pPr algn="l">
                        <a:lnSpc>
                          <a:spcPct val="115000"/>
                        </a:lnSpc>
                        <a:spcAft>
                          <a:spcPts val="0"/>
                        </a:spcAft>
                      </a:pPr>
                      <a:r>
                        <a:rPr lang="en-GB" sz="1800" dirty="0">
                          <a:effectLst/>
                        </a:rPr>
                        <a:t>    Total Equity</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u="sng" dirty="0">
                          <a:effectLst/>
                        </a:rPr>
                        <a:t>Debt Capital  x 100</a:t>
                      </a:r>
                      <a:endParaRPr lang="en-GB" sz="1800" dirty="0">
                        <a:effectLst/>
                      </a:endParaRPr>
                    </a:p>
                    <a:p>
                      <a:pPr algn="l">
                        <a:lnSpc>
                          <a:spcPct val="115000"/>
                        </a:lnSpc>
                        <a:spcAft>
                          <a:spcPts val="0"/>
                        </a:spcAft>
                      </a:pPr>
                      <a:r>
                        <a:rPr lang="en-GB" sz="1800" dirty="0">
                          <a:effectLst/>
                        </a:rPr>
                        <a:t>Debt Capital + Total Equity</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932353"/>
                  </a:ext>
                </a:extLst>
              </a:tr>
            </a:tbl>
          </a:graphicData>
        </a:graphic>
      </p:graphicFrame>
      <p:sp>
        <p:nvSpPr>
          <p:cNvPr id="9" name="Slide Number Placeholder 8">
            <a:extLst>
              <a:ext uri="{FF2B5EF4-FFF2-40B4-BE49-F238E27FC236}">
                <a16:creationId xmlns:a16="http://schemas.microsoft.com/office/drawing/2014/main" id="{4622E9E2-9D4F-4D78-AD5C-FB778AB28730}"/>
              </a:ext>
            </a:extLst>
          </p:cNvPr>
          <p:cNvSpPr>
            <a:spLocks noGrp="1"/>
          </p:cNvSpPr>
          <p:nvPr>
            <p:ph type="sldNum" sz="quarter" idx="12"/>
          </p:nvPr>
        </p:nvSpPr>
        <p:spPr/>
        <p:txBody>
          <a:bodyPr/>
          <a:lstStyle/>
          <a:p>
            <a:fld id="{63A33278-8D2C-46E9-9145-8061F8ED03C5}" type="slidenum">
              <a:rPr lang="en-GB" smtClean="0"/>
              <a:t>25</a:t>
            </a:fld>
            <a:endParaRPr lang="en-GB" dirty="0"/>
          </a:p>
        </p:txBody>
      </p:sp>
      <p:sp>
        <p:nvSpPr>
          <p:cNvPr id="3" name="TextBox 2">
            <a:extLst>
              <a:ext uri="{FF2B5EF4-FFF2-40B4-BE49-F238E27FC236}">
                <a16:creationId xmlns:a16="http://schemas.microsoft.com/office/drawing/2014/main" id="{8715CED1-0684-4F53-876B-A109E63CCB3A}"/>
              </a:ext>
            </a:extLst>
          </p:cNvPr>
          <p:cNvSpPr txBox="1"/>
          <p:nvPr/>
        </p:nvSpPr>
        <p:spPr>
          <a:xfrm>
            <a:off x="4387442" y="1954635"/>
            <a:ext cx="1359017" cy="1073791"/>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8FE7513C-F0D6-4503-9109-3C2769E8ECD8}"/>
              </a:ext>
            </a:extLst>
          </p:cNvPr>
          <p:cNvSpPr txBox="1"/>
          <p:nvPr/>
        </p:nvSpPr>
        <p:spPr>
          <a:xfrm>
            <a:off x="3459664" y="4333729"/>
            <a:ext cx="2209046"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
        <p:nvSpPr>
          <p:cNvPr id="8" name="TextBox 7">
            <a:extLst>
              <a:ext uri="{FF2B5EF4-FFF2-40B4-BE49-F238E27FC236}">
                <a16:creationId xmlns:a16="http://schemas.microsoft.com/office/drawing/2014/main" id="{FE35EBD8-8372-409E-8A39-969E3B913CA6}"/>
              </a:ext>
            </a:extLst>
          </p:cNvPr>
          <p:cNvSpPr txBox="1"/>
          <p:nvPr/>
        </p:nvSpPr>
        <p:spPr>
          <a:xfrm>
            <a:off x="5808137" y="4333729"/>
            <a:ext cx="2447680"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
        <p:nvSpPr>
          <p:cNvPr id="13" name="TextBox 12">
            <a:extLst>
              <a:ext uri="{FF2B5EF4-FFF2-40B4-BE49-F238E27FC236}">
                <a16:creationId xmlns:a16="http://schemas.microsoft.com/office/drawing/2014/main" id="{57257F27-E288-4DE8-9E66-E2549683E0C0}"/>
              </a:ext>
            </a:extLst>
          </p:cNvPr>
          <p:cNvSpPr txBox="1"/>
          <p:nvPr/>
        </p:nvSpPr>
        <p:spPr>
          <a:xfrm>
            <a:off x="5873908" y="4902245"/>
            <a:ext cx="2447680"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Tree>
    <p:custDataLst>
      <p:tags r:id="rId1"/>
    </p:custDataLst>
    <p:extLst>
      <p:ext uri="{BB962C8B-B14F-4D97-AF65-F5344CB8AC3E}">
        <p14:creationId xmlns:p14="http://schemas.microsoft.com/office/powerpoint/2010/main" val="203890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D5DDE-948F-4C8E-A459-D098C304B739}"/>
              </a:ext>
            </a:extLst>
          </p:cNvPr>
          <p:cNvSpPr>
            <a:spLocks noGrp="1"/>
          </p:cNvSpPr>
          <p:nvPr>
            <p:ph type="title"/>
          </p:nvPr>
        </p:nvSpPr>
        <p:spPr>
          <a:xfrm>
            <a:off x="900996" y="18613"/>
            <a:ext cx="7055380" cy="1400530"/>
          </a:xfrm>
        </p:spPr>
        <p:txBody>
          <a:bodyPr/>
          <a:lstStyle/>
          <a:p>
            <a:pPr algn="ctr"/>
            <a:r>
              <a:rPr lang="en-GB" sz="3600" dirty="0"/>
              <a:t>Capital structure – interest cover</a:t>
            </a:r>
          </a:p>
        </p:txBody>
      </p:sp>
      <p:graphicFrame>
        <p:nvGraphicFramePr>
          <p:cNvPr id="4" name="Content Placeholder 3">
            <a:extLst>
              <a:ext uri="{FF2B5EF4-FFF2-40B4-BE49-F238E27FC236}">
                <a16:creationId xmlns:a16="http://schemas.microsoft.com/office/drawing/2014/main" id="{72280680-0570-41FB-BA83-1125FD3FA3E4}"/>
              </a:ext>
            </a:extLst>
          </p:cNvPr>
          <p:cNvGraphicFramePr>
            <a:graphicFrameLocks noGrp="1"/>
          </p:cNvGraphicFramePr>
          <p:nvPr>
            <p:ph idx="1"/>
            <p:extLst>
              <p:ext uri="{D42A27DB-BD31-4B8C-83A1-F6EECF244321}">
                <p14:modId xmlns:p14="http://schemas.microsoft.com/office/powerpoint/2010/main" val="2259584672"/>
              </p:ext>
            </p:extLst>
          </p:nvPr>
        </p:nvGraphicFramePr>
        <p:xfrm>
          <a:off x="539552" y="1124745"/>
          <a:ext cx="7848873" cy="4444493"/>
        </p:xfrm>
        <a:graphic>
          <a:graphicData uri="http://schemas.openxmlformats.org/drawingml/2006/table">
            <a:tbl>
              <a:tblPr firstRow="1" firstCol="1" bandRow="1">
                <a:tableStyleId>{7DF18680-E054-41AD-8BC1-D1AEF772440D}</a:tableStyleId>
              </a:tblPr>
              <a:tblGrid>
                <a:gridCol w="4344963">
                  <a:extLst>
                    <a:ext uri="{9D8B030D-6E8A-4147-A177-3AD203B41FA5}">
                      <a16:colId xmlns:a16="http://schemas.microsoft.com/office/drawing/2014/main" val="2489591911"/>
                    </a:ext>
                  </a:extLst>
                </a:gridCol>
                <a:gridCol w="1751955">
                  <a:extLst>
                    <a:ext uri="{9D8B030D-6E8A-4147-A177-3AD203B41FA5}">
                      <a16:colId xmlns:a16="http://schemas.microsoft.com/office/drawing/2014/main" val="1931354428"/>
                    </a:ext>
                  </a:extLst>
                </a:gridCol>
                <a:gridCol w="1751955">
                  <a:extLst>
                    <a:ext uri="{9D8B030D-6E8A-4147-A177-3AD203B41FA5}">
                      <a16:colId xmlns:a16="http://schemas.microsoft.com/office/drawing/2014/main" val="1837188196"/>
                    </a:ext>
                  </a:extLst>
                </a:gridCol>
              </a:tblGrid>
              <a:tr h="504551">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INTEREST COVER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16391505"/>
                  </a:ext>
                </a:extLst>
              </a:tr>
              <a:tr h="388793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Profit before interest and tax</a:t>
                      </a:r>
                      <a:endParaRPr lang="en-GB" sz="1600" dirty="0">
                        <a:effectLst/>
                      </a:endParaRPr>
                    </a:p>
                    <a:p>
                      <a:pPr algn="l">
                        <a:lnSpc>
                          <a:spcPct val="115000"/>
                        </a:lnSpc>
                        <a:spcAft>
                          <a:spcPts val="0"/>
                        </a:spcAft>
                      </a:pPr>
                      <a:r>
                        <a:rPr lang="en-GB" sz="1600" dirty="0">
                          <a:effectLst/>
                        </a:rPr>
                        <a:t>Interest (Finance costs)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far the interest paid is covered by the profits generated by the company.</a:t>
                      </a:r>
                    </a:p>
                    <a:p>
                      <a:pPr algn="l">
                        <a:lnSpc>
                          <a:spcPct val="115000"/>
                        </a:lnSpc>
                        <a:spcAft>
                          <a:spcPts val="0"/>
                        </a:spcAft>
                      </a:pPr>
                      <a:r>
                        <a:rPr lang="en-GB" sz="1600" dirty="0">
                          <a:effectLst/>
                        </a:rPr>
                        <a:t>A high interest cover means that the business is easily able to meet its interest obligations from its profits.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6287666"/>
                  </a:ext>
                </a:extLst>
              </a:tr>
            </a:tbl>
          </a:graphicData>
        </a:graphic>
      </p:graphicFrame>
      <p:sp>
        <p:nvSpPr>
          <p:cNvPr id="7" name="Slide Number Placeholder 6">
            <a:extLst>
              <a:ext uri="{FF2B5EF4-FFF2-40B4-BE49-F238E27FC236}">
                <a16:creationId xmlns:a16="http://schemas.microsoft.com/office/drawing/2014/main" id="{1987847D-F5D5-4C75-B94C-0CAA679F6D78}"/>
              </a:ext>
            </a:extLst>
          </p:cNvPr>
          <p:cNvSpPr>
            <a:spLocks noGrp="1"/>
          </p:cNvSpPr>
          <p:nvPr>
            <p:ph type="sldNum" sz="quarter" idx="12"/>
          </p:nvPr>
        </p:nvSpPr>
        <p:spPr/>
        <p:txBody>
          <a:bodyPr/>
          <a:lstStyle/>
          <a:p>
            <a:fld id="{63A33278-8D2C-46E9-9145-8061F8ED03C5}" type="slidenum">
              <a:rPr lang="en-GB" smtClean="0"/>
              <a:t>26</a:t>
            </a:fld>
            <a:endParaRPr lang="en-GB" dirty="0"/>
          </a:p>
        </p:txBody>
      </p:sp>
    </p:spTree>
    <p:custDataLst>
      <p:tags r:id="rId1"/>
    </p:custDataLst>
    <p:extLst>
      <p:ext uri="{BB962C8B-B14F-4D97-AF65-F5344CB8AC3E}">
        <p14:creationId xmlns:p14="http://schemas.microsoft.com/office/powerpoint/2010/main" val="12963076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F513-BE46-4075-B29D-DFCE222C56A5}"/>
              </a:ext>
            </a:extLst>
          </p:cNvPr>
          <p:cNvSpPr>
            <a:spLocks noGrp="1"/>
          </p:cNvSpPr>
          <p:nvPr>
            <p:ph type="title"/>
          </p:nvPr>
        </p:nvSpPr>
        <p:spPr>
          <a:xfrm>
            <a:off x="293121" y="-106564"/>
            <a:ext cx="8095303" cy="1400530"/>
          </a:xfrm>
        </p:spPr>
        <p:txBody>
          <a:bodyPr>
            <a:normAutofit/>
          </a:bodyPr>
          <a:lstStyle/>
          <a:p>
            <a:pPr algn="ctr"/>
            <a:r>
              <a:rPr lang="en-GB" sz="3200" dirty="0"/>
              <a:t>Investment ratios – Earnings Per Share (EPS)</a:t>
            </a:r>
          </a:p>
        </p:txBody>
      </p:sp>
      <p:graphicFrame>
        <p:nvGraphicFramePr>
          <p:cNvPr id="4" name="Content Placeholder 3">
            <a:extLst>
              <a:ext uri="{FF2B5EF4-FFF2-40B4-BE49-F238E27FC236}">
                <a16:creationId xmlns:a16="http://schemas.microsoft.com/office/drawing/2014/main" id="{1EC8A80D-C12A-4C5D-AE44-9CBBE6CD8F4B}"/>
              </a:ext>
            </a:extLst>
          </p:cNvPr>
          <p:cNvGraphicFramePr>
            <a:graphicFrameLocks noGrp="1"/>
          </p:cNvGraphicFramePr>
          <p:nvPr>
            <p:ph idx="1"/>
            <p:extLst>
              <p:ext uri="{D42A27DB-BD31-4B8C-83A1-F6EECF244321}">
                <p14:modId xmlns:p14="http://schemas.microsoft.com/office/powerpoint/2010/main" val="216813811"/>
              </p:ext>
            </p:extLst>
          </p:nvPr>
        </p:nvGraphicFramePr>
        <p:xfrm>
          <a:off x="179512" y="923353"/>
          <a:ext cx="8784978" cy="4730878"/>
        </p:xfrm>
        <a:graphic>
          <a:graphicData uri="http://schemas.openxmlformats.org/drawingml/2006/table">
            <a:tbl>
              <a:tblPr firstRow="1" firstCol="1" bandRow="1">
                <a:tableStyleId>{7DF18680-E054-41AD-8BC1-D1AEF772440D}</a:tableStyleId>
              </a:tblPr>
              <a:tblGrid>
                <a:gridCol w="4464496">
                  <a:extLst>
                    <a:ext uri="{9D8B030D-6E8A-4147-A177-3AD203B41FA5}">
                      <a16:colId xmlns:a16="http://schemas.microsoft.com/office/drawing/2014/main" val="120673393"/>
                    </a:ext>
                  </a:extLst>
                </a:gridCol>
                <a:gridCol w="2160241">
                  <a:extLst>
                    <a:ext uri="{9D8B030D-6E8A-4147-A177-3AD203B41FA5}">
                      <a16:colId xmlns:a16="http://schemas.microsoft.com/office/drawing/2014/main" val="626248864"/>
                    </a:ext>
                  </a:extLst>
                </a:gridCol>
                <a:gridCol w="2160241">
                  <a:extLst>
                    <a:ext uri="{9D8B030D-6E8A-4147-A177-3AD203B41FA5}">
                      <a16:colId xmlns:a16="http://schemas.microsoft.com/office/drawing/2014/main" val="2390084094"/>
                    </a:ext>
                  </a:extLst>
                </a:gridCol>
              </a:tblGrid>
              <a:tr h="500819">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EARNINGS PER SHARE [EPS]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93154780"/>
                  </a:ext>
                </a:extLst>
              </a:tr>
              <a:tr h="3850049">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Profit after tax  x 100</a:t>
                      </a:r>
                      <a:endParaRPr lang="en-GB" sz="1600" dirty="0">
                        <a:effectLst/>
                      </a:endParaRPr>
                    </a:p>
                    <a:p>
                      <a:pPr algn="l">
                        <a:lnSpc>
                          <a:spcPct val="115000"/>
                        </a:lnSpc>
                        <a:spcAft>
                          <a:spcPts val="0"/>
                        </a:spcAft>
                      </a:pPr>
                      <a:r>
                        <a:rPr lang="en-GB" sz="1600" dirty="0">
                          <a:effectLst/>
                        </a:rPr>
                        <a:t>Number of ordinary shares in issue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The EPS is the amount of profit on ordinary activities, after tax and all other charges, that has been earned for each ordinary share.</a:t>
                      </a:r>
                    </a:p>
                    <a:p>
                      <a:pPr algn="l">
                        <a:lnSpc>
                          <a:spcPct val="115000"/>
                        </a:lnSpc>
                        <a:spcAft>
                          <a:spcPts val="0"/>
                        </a:spcAft>
                      </a:pPr>
                      <a:r>
                        <a:rPr lang="en-GB" sz="1600" dirty="0">
                          <a:effectLst/>
                        </a:rPr>
                        <a:t> </a:t>
                      </a:r>
                    </a:p>
                    <a:p>
                      <a:pPr algn="l">
                        <a:lnSpc>
                          <a:spcPct val="115000"/>
                        </a:lnSpc>
                        <a:spcAft>
                          <a:spcPts val="0"/>
                        </a:spcAft>
                      </a:pPr>
                      <a:r>
                        <a:rPr lang="en-GB" sz="1600" dirty="0">
                          <a:effectLst/>
                        </a:rPr>
                        <a:t>An increasing EPS figure would be seen as a sign that the company’s performance is improving as the earnings attributable to the holder of a single share would be increasing.</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82838861"/>
                  </a:ext>
                </a:extLst>
              </a:tr>
            </a:tbl>
          </a:graphicData>
        </a:graphic>
      </p:graphicFrame>
      <p:sp>
        <p:nvSpPr>
          <p:cNvPr id="6" name="Slide Number Placeholder 5">
            <a:extLst>
              <a:ext uri="{FF2B5EF4-FFF2-40B4-BE49-F238E27FC236}">
                <a16:creationId xmlns:a16="http://schemas.microsoft.com/office/drawing/2014/main" id="{CD7649E6-4FF4-4833-BEB9-2D8C62B98198}"/>
              </a:ext>
            </a:extLst>
          </p:cNvPr>
          <p:cNvSpPr>
            <a:spLocks noGrp="1"/>
          </p:cNvSpPr>
          <p:nvPr>
            <p:ph type="sldNum" sz="quarter" idx="12"/>
          </p:nvPr>
        </p:nvSpPr>
        <p:spPr/>
        <p:txBody>
          <a:bodyPr/>
          <a:lstStyle/>
          <a:p>
            <a:fld id="{63A33278-8D2C-46E9-9145-8061F8ED03C5}" type="slidenum">
              <a:rPr lang="en-GB" smtClean="0"/>
              <a:t>27</a:t>
            </a:fld>
            <a:endParaRPr lang="en-GB" dirty="0"/>
          </a:p>
        </p:txBody>
      </p:sp>
    </p:spTree>
    <p:custDataLst>
      <p:tags r:id="rId1"/>
    </p:custDataLst>
    <p:extLst>
      <p:ext uri="{BB962C8B-B14F-4D97-AF65-F5344CB8AC3E}">
        <p14:creationId xmlns:p14="http://schemas.microsoft.com/office/powerpoint/2010/main" val="26114176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35C56-A317-44D7-AB45-428134999A9E}"/>
              </a:ext>
            </a:extLst>
          </p:cNvPr>
          <p:cNvSpPr>
            <a:spLocks noGrp="1"/>
          </p:cNvSpPr>
          <p:nvPr>
            <p:ph type="title"/>
          </p:nvPr>
        </p:nvSpPr>
        <p:spPr>
          <a:xfrm>
            <a:off x="583474" y="299332"/>
            <a:ext cx="7588925" cy="380247"/>
          </a:xfrm>
        </p:spPr>
        <p:txBody>
          <a:bodyPr>
            <a:normAutofit fontScale="90000"/>
          </a:bodyPr>
          <a:lstStyle/>
          <a:p>
            <a:pPr algn="ctr"/>
            <a:r>
              <a:rPr lang="en-GB" sz="3600" dirty="0"/>
              <a:t>Investment ratios – care in calculating  numbers of shares </a:t>
            </a:r>
          </a:p>
        </p:txBody>
      </p:sp>
      <p:graphicFrame>
        <p:nvGraphicFramePr>
          <p:cNvPr id="4" name="Content Placeholder 3">
            <a:extLst>
              <a:ext uri="{FF2B5EF4-FFF2-40B4-BE49-F238E27FC236}">
                <a16:creationId xmlns:a16="http://schemas.microsoft.com/office/drawing/2014/main" id="{E8E7FB9E-BEE4-4BD6-AD85-E037BECABA19}"/>
              </a:ext>
            </a:extLst>
          </p:cNvPr>
          <p:cNvGraphicFramePr>
            <a:graphicFrameLocks noGrp="1"/>
          </p:cNvGraphicFramePr>
          <p:nvPr>
            <p:ph idx="1"/>
          </p:nvPr>
        </p:nvGraphicFramePr>
        <p:xfrm>
          <a:off x="251520" y="1266651"/>
          <a:ext cx="8352928" cy="4324698"/>
        </p:xfrm>
        <a:graphic>
          <a:graphicData uri="http://schemas.openxmlformats.org/drawingml/2006/table">
            <a:tbl>
              <a:tblPr firstRow="1" bandRow="1">
                <a:tableStyleId>{7DF18680-E054-41AD-8BC1-D1AEF772440D}</a:tableStyleId>
              </a:tblPr>
              <a:tblGrid>
                <a:gridCol w="3456786">
                  <a:extLst>
                    <a:ext uri="{9D8B030D-6E8A-4147-A177-3AD203B41FA5}">
                      <a16:colId xmlns:a16="http://schemas.microsoft.com/office/drawing/2014/main" val="4040117992"/>
                    </a:ext>
                  </a:extLst>
                </a:gridCol>
                <a:gridCol w="2448071">
                  <a:extLst>
                    <a:ext uri="{9D8B030D-6E8A-4147-A177-3AD203B41FA5}">
                      <a16:colId xmlns:a16="http://schemas.microsoft.com/office/drawing/2014/main" val="2491187379"/>
                    </a:ext>
                  </a:extLst>
                </a:gridCol>
                <a:gridCol w="2448071">
                  <a:extLst>
                    <a:ext uri="{9D8B030D-6E8A-4147-A177-3AD203B41FA5}">
                      <a16:colId xmlns:a16="http://schemas.microsoft.com/office/drawing/2014/main" val="1280468230"/>
                    </a:ext>
                  </a:extLst>
                </a:gridCol>
              </a:tblGrid>
              <a:tr h="495609">
                <a:tc>
                  <a:txBody>
                    <a:bodyPr/>
                    <a:lstStyle/>
                    <a:p>
                      <a:endParaRPr lang="en-GB" dirty="0"/>
                    </a:p>
                  </a:txBody>
                  <a:tcPr/>
                </a:tc>
                <a:tc>
                  <a:txBody>
                    <a:bodyPr/>
                    <a:lstStyle/>
                    <a:p>
                      <a:pPr algn="ctr"/>
                      <a:r>
                        <a:rPr lang="en-GB" dirty="0"/>
                        <a:t>Company A</a:t>
                      </a:r>
                    </a:p>
                  </a:txBody>
                  <a:tcPr/>
                </a:tc>
                <a:tc>
                  <a:txBody>
                    <a:bodyPr/>
                    <a:lstStyle/>
                    <a:p>
                      <a:pPr algn="ctr"/>
                      <a:r>
                        <a:rPr lang="en-GB" dirty="0"/>
                        <a:t>Company B</a:t>
                      </a:r>
                    </a:p>
                  </a:txBody>
                  <a:tcPr/>
                </a:tc>
                <a:extLst>
                  <a:ext uri="{0D108BD9-81ED-4DB2-BD59-A6C34878D82A}">
                    <a16:rowId xmlns:a16="http://schemas.microsoft.com/office/drawing/2014/main" val="3998832447"/>
                  </a:ext>
                </a:extLst>
              </a:tr>
              <a:tr h="495609">
                <a:tc>
                  <a:txBody>
                    <a:bodyPr/>
                    <a:lstStyle/>
                    <a:p>
                      <a:r>
                        <a:rPr lang="en-GB" dirty="0"/>
                        <a:t>Profit after taxation</a:t>
                      </a:r>
                    </a:p>
                  </a:txBody>
                  <a:tcPr/>
                </a:tc>
                <a:tc>
                  <a:txBody>
                    <a:bodyPr/>
                    <a:lstStyle/>
                    <a:p>
                      <a:pPr algn="ctr"/>
                      <a:r>
                        <a:rPr lang="en-GB" dirty="0"/>
                        <a:t>£10,000</a:t>
                      </a:r>
                    </a:p>
                  </a:txBody>
                  <a:tcPr/>
                </a:tc>
                <a:tc>
                  <a:txBody>
                    <a:bodyPr/>
                    <a:lstStyle/>
                    <a:p>
                      <a:pPr algn="ctr"/>
                      <a:r>
                        <a:rPr lang="en-GB" dirty="0"/>
                        <a:t>£20,000</a:t>
                      </a:r>
                    </a:p>
                  </a:txBody>
                  <a:tcPr/>
                </a:tc>
                <a:extLst>
                  <a:ext uri="{0D108BD9-81ED-4DB2-BD59-A6C34878D82A}">
                    <a16:rowId xmlns:a16="http://schemas.microsoft.com/office/drawing/2014/main" val="3298462806"/>
                  </a:ext>
                </a:extLst>
              </a:tr>
              <a:tr h="495609">
                <a:tc>
                  <a:txBody>
                    <a:bodyPr/>
                    <a:lstStyle/>
                    <a:p>
                      <a:r>
                        <a:rPr lang="en-GB" dirty="0"/>
                        <a:t>Share capital:</a:t>
                      </a:r>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2689751968"/>
                  </a:ext>
                </a:extLst>
              </a:tr>
              <a:tr h="495609">
                <a:tc>
                  <a:txBody>
                    <a:bodyPr/>
                    <a:lstStyle/>
                    <a:p>
                      <a:r>
                        <a:rPr lang="en-GB" dirty="0"/>
                        <a:t>£1 ordinary shares</a:t>
                      </a:r>
                    </a:p>
                  </a:txBody>
                  <a:tcPr/>
                </a:tc>
                <a:tc>
                  <a:txBody>
                    <a:bodyPr/>
                    <a:lstStyle/>
                    <a:p>
                      <a:pPr algn="ctr"/>
                      <a:r>
                        <a:rPr lang="en-GB" dirty="0"/>
                        <a:t>£100,000</a:t>
                      </a:r>
                    </a:p>
                  </a:txBody>
                  <a:tcPr/>
                </a:tc>
                <a:tc>
                  <a:txBody>
                    <a:bodyPr/>
                    <a:lstStyle/>
                    <a:p>
                      <a:pPr algn="ctr"/>
                      <a:endParaRPr lang="en-GB" dirty="0"/>
                    </a:p>
                  </a:txBody>
                  <a:tcPr/>
                </a:tc>
                <a:extLst>
                  <a:ext uri="{0D108BD9-81ED-4DB2-BD59-A6C34878D82A}">
                    <a16:rowId xmlns:a16="http://schemas.microsoft.com/office/drawing/2014/main" val="2807949934"/>
                  </a:ext>
                </a:extLst>
              </a:tr>
              <a:tr h="495609">
                <a:tc>
                  <a:txBody>
                    <a:bodyPr/>
                    <a:lstStyle/>
                    <a:p>
                      <a:r>
                        <a:rPr lang="en-GB" dirty="0"/>
                        <a:t>£0.50 ordinary shares</a:t>
                      </a:r>
                    </a:p>
                  </a:txBody>
                  <a:tcPr/>
                </a:tc>
                <a:tc>
                  <a:txBody>
                    <a:bodyPr/>
                    <a:lstStyle/>
                    <a:p>
                      <a:pPr algn="ctr"/>
                      <a:endParaRPr lang="en-GB" dirty="0"/>
                    </a:p>
                  </a:txBody>
                  <a:tcPr/>
                </a:tc>
                <a:tc>
                  <a:txBody>
                    <a:bodyPr/>
                    <a:lstStyle/>
                    <a:p>
                      <a:pPr algn="ctr"/>
                      <a:r>
                        <a:rPr lang="en-GB" dirty="0"/>
                        <a:t>£150,000</a:t>
                      </a:r>
                    </a:p>
                  </a:txBody>
                  <a:tcPr/>
                </a:tc>
                <a:extLst>
                  <a:ext uri="{0D108BD9-81ED-4DB2-BD59-A6C34878D82A}">
                    <a16:rowId xmlns:a16="http://schemas.microsoft.com/office/drawing/2014/main" val="1287492833"/>
                  </a:ext>
                </a:extLst>
              </a:tr>
              <a:tr h="855435">
                <a:tc>
                  <a:txBody>
                    <a:bodyPr/>
                    <a:lstStyle/>
                    <a:p>
                      <a:r>
                        <a:rPr lang="en-GB" dirty="0"/>
                        <a:t>Earnings per share (EPS)</a:t>
                      </a:r>
                    </a:p>
                  </a:txBody>
                  <a:tcPr/>
                </a:tc>
                <a:tc>
                  <a:txBody>
                    <a:bodyPr/>
                    <a:lstStyle/>
                    <a:p>
                      <a:pPr algn="ctr"/>
                      <a:r>
                        <a:rPr lang="en-GB" sz="1800" kern="1200" dirty="0">
                          <a:effectLst/>
                        </a:rPr>
                        <a:t>£</a:t>
                      </a:r>
                      <a:r>
                        <a:rPr lang="en-GB" sz="1800" u="sng" kern="1200" dirty="0">
                          <a:effectLst/>
                        </a:rPr>
                        <a:t>10,000 x100</a:t>
                      </a:r>
                    </a:p>
                    <a:p>
                      <a:pPr algn="ctr"/>
                      <a:r>
                        <a:rPr lang="en-GB" sz="1800" u="none" kern="1200" dirty="0">
                          <a:effectLst/>
                        </a:rPr>
                        <a:t>100,000</a:t>
                      </a:r>
                      <a:endParaRPr lang="en-GB" u="none" dirty="0"/>
                    </a:p>
                  </a:txBody>
                  <a:tcPr/>
                </a:tc>
                <a:tc>
                  <a:txBody>
                    <a:bodyPr/>
                    <a:lstStyle/>
                    <a:p>
                      <a:pPr algn="ctr"/>
                      <a:r>
                        <a:rPr lang="en-GB" sz="1800" kern="1200" dirty="0">
                          <a:effectLst/>
                        </a:rPr>
                        <a:t>£</a:t>
                      </a:r>
                      <a:r>
                        <a:rPr lang="en-GB" sz="1800" u="sng" kern="1200" dirty="0">
                          <a:effectLst/>
                        </a:rPr>
                        <a:t>20,000 x 100 </a:t>
                      </a:r>
                    </a:p>
                    <a:p>
                      <a:pPr algn="ctr"/>
                      <a:r>
                        <a:rPr lang="en-GB" dirty="0"/>
                        <a:t>300,000</a:t>
                      </a:r>
                    </a:p>
                  </a:txBody>
                  <a:tcPr/>
                </a:tc>
                <a:extLst>
                  <a:ext uri="{0D108BD9-81ED-4DB2-BD59-A6C34878D82A}">
                    <a16:rowId xmlns:a16="http://schemas.microsoft.com/office/drawing/2014/main" val="1450639143"/>
                  </a:ext>
                </a:extLst>
              </a:tr>
              <a:tr h="495609">
                <a:tc>
                  <a:txBody>
                    <a:bodyPr/>
                    <a:lstStyle/>
                    <a:p>
                      <a:r>
                        <a:rPr lang="en-GB" dirty="0"/>
                        <a:t>EPS</a:t>
                      </a:r>
                    </a:p>
                  </a:txBody>
                  <a:tcPr/>
                </a:tc>
                <a:tc>
                  <a:txBody>
                    <a:bodyPr/>
                    <a:lstStyle/>
                    <a:p>
                      <a:pPr algn="ctr"/>
                      <a:r>
                        <a:rPr lang="en-GB" dirty="0"/>
                        <a:t>10 pence</a:t>
                      </a:r>
                    </a:p>
                  </a:txBody>
                  <a:tcPr/>
                </a:tc>
                <a:tc>
                  <a:txBody>
                    <a:bodyPr/>
                    <a:lstStyle/>
                    <a:p>
                      <a:pPr algn="ctr"/>
                      <a:r>
                        <a:rPr lang="en-GB" dirty="0"/>
                        <a:t>6.7 pence</a:t>
                      </a:r>
                    </a:p>
                  </a:txBody>
                  <a:tcPr/>
                </a:tc>
                <a:extLst>
                  <a:ext uri="{0D108BD9-81ED-4DB2-BD59-A6C34878D82A}">
                    <a16:rowId xmlns:a16="http://schemas.microsoft.com/office/drawing/2014/main" val="1319584881"/>
                  </a:ext>
                </a:extLst>
              </a:tr>
              <a:tr h="495609">
                <a:tc>
                  <a:txBody>
                    <a:bodyPr/>
                    <a:lstStyle/>
                    <a:p>
                      <a:endParaRPr lang="en-GB"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180967684"/>
                  </a:ext>
                </a:extLst>
              </a:tr>
            </a:tbl>
          </a:graphicData>
        </a:graphic>
      </p:graphicFrame>
      <p:sp>
        <p:nvSpPr>
          <p:cNvPr id="3" name="Slide Number Placeholder 2">
            <a:extLst>
              <a:ext uri="{FF2B5EF4-FFF2-40B4-BE49-F238E27FC236}">
                <a16:creationId xmlns:a16="http://schemas.microsoft.com/office/drawing/2014/main" id="{64BC1287-943A-46EF-A39E-A492EBF18A0F}"/>
              </a:ext>
            </a:extLst>
          </p:cNvPr>
          <p:cNvSpPr>
            <a:spLocks noGrp="1"/>
          </p:cNvSpPr>
          <p:nvPr>
            <p:ph type="sldNum" sz="quarter" idx="12"/>
          </p:nvPr>
        </p:nvSpPr>
        <p:spPr/>
        <p:txBody>
          <a:bodyPr/>
          <a:lstStyle/>
          <a:p>
            <a:fld id="{63A33278-8D2C-46E9-9145-8061F8ED03C5}" type="slidenum">
              <a:rPr lang="en-GB" smtClean="0"/>
              <a:t>28</a:t>
            </a:fld>
            <a:endParaRPr lang="en-GB" dirty="0"/>
          </a:p>
        </p:txBody>
      </p:sp>
    </p:spTree>
    <p:custDataLst>
      <p:tags r:id="rId1"/>
    </p:custDataLst>
    <p:extLst>
      <p:ext uri="{BB962C8B-B14F-4D97-AF65-F5344CB8AC3E}">
        <p14:creationId xmlns:p14="http://schemas.microsoft.com/office/powerpoint/2010/main" val="4253437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2BBA5-27AD-4C5F-85C1-075993ADB2D4}"/>
              </a:ext>
            </a:extLst>
          </p:cNvPr>
          <p:cNvSpPr>
            <a:spLocks noGrp="1"/>
          </p:cNvSpPr>
          <p:nvPr>
            <p:ph type="title"/>
          </p:nvPr>
        </p:nvSpPr>
        <p:spPr>
          <a:xfrm>
            <a:off x="259898" y="350887"/>
            <a:ext cx="8624203" cy="380247"/>
          </a:xfrm>
        </p:spPr>
        <p:txBody>
          <a:bodyPr>
            <a:normAutofit fontScale="90000"/>
          </a:bodyPr>
          <a:lstStyle/>
          <a:p>
            <a:pPr algn="ctr"/>
            <a:r>
              <a:rPr lang="en-GB" sz="3600" dirty="0"/>
              <a:t>Investment ratios – price earnings ratio (P/E)</a:t>
            </a:r>
          </a:p>
        </p:txBody>
      </p:sp>
      <p:graphicFrame>
        <p:nvGraphicFramePr>
          <p:cNvPr id="4" name="Content Placeholder 3">
            <a:extLst>
              <a:ext uri="{FF2B5EF4-FFF2-40B4-BE49-F238E27FC236}">
                <a16:creationId xmlns:a16="http://schemas.microsoft.com/office/drawing/2014/main" id="{CC835F82-FF84-47A0-98C2-CB8B19968DB4}"/>
              </a:ext>
            </a:extLst>
          </p:cNvPr>
          <p:cNvGraphicFramePr>
            <a:graphicFrameLocks noGrp="1"/>
          </p:cNvGraphicFramePr>
          <p:nvPr>
            <p:ph idx="1"/>
            <p:extLst>
              <p:ext uri="{D42A27DB-BD31-4B8C-83A1-F6EECF244321}">
                <p14:modId xmlns:p14="http://schemas.microsoft.com/office/powerpoint/2010/main" val="4121115926"/>
              </p:ext>
            </p:extLst>
          </p:nvPr>
        </p:nvGraphicFramePr>
        <p:xfrm>
          <a:off x="395536" y="905409"/>
          <a:ext cx="8500558" cy="4652788"/>
        </p:xfrm>
        <a:graphic>
          <a:graphicData uri="http://schemas.openxmlformats.org/drawingml/2006/table">
            <a:tbl>
              <a:tblPr firstRow="1" firstCol="1" bandRow="1">
                <a:tableStyleId>{7DF18680-E054-41AD-8BC1-D1AEF772440D}</a:tableStyleId>
              </a:tblPr>
              <a:tblGrid>
                <a:gridCol w="5624290">
                  <a:extLst>
                    <a:ext uri="{9D8B030D-6E8A-4147-A177-3AD203B41FA5}">
                      <a16:colId xmlns:a16="http://schemas.microsoft.com/office/drawing/2014/main" val="3935855640"/>
                    </a:ext>
                  </a:extLst>
                </a:gridCol>
                <a:gridCol w="1438134">
                  <a:extLst>
                    <a:ext uri="{9D8B030D-6E8A-4147-A177-3AD203B41FA5}">
                      <a16:colId xmlns:a16="http://schemas.microsoft.com/office/drawing/2014/main" val="544767860"/>
                    </a:ext>
                  </a:extLst>
                </a:gridCol>
                <a:gridCol w="1438134">
                  <a:extLst>
                    <a:ext uri="{9D8B030D-6E8A-4147-A177-3AD203B41FA5}">
                      <a16:colId xmlns:a16="http://schemas.microsoft.com/office/drawing/2014/main" val="1178093634"/>
                    </a:ext>
                  </a:extLst>
                </a:gridCol>
              </a:tblGrid>
              <a:tr h="433952">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PRICE/EARNINGS RATIO [P/E]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extLst>
                  <a:ext uri="{0D108BD9-81ED-4DB2-BD59-A6C34878D82A}">
                    <a16:rowId xmlns:a16="http://schemas.microsoft.com/office/drawing/2014/main" val="2398054545"/>
                  </a:ext>
                </a:extLst>
              </a:tr>
              <a:tr h="4177871">
                <a:tc>
                  <a:txBody>
                    <a:bodyPr/>
                    <a:lstStyle/>
                    <a:p>
                      <a:pPr algn="l">
                        <a:lnSpc>
                          <a:spcPct val="115000"/>
                        </a:lnSpc>
                        <a:spcAft>
                          <a:spcPts val="0"/>
                        </a:spcAft>
                      </a:pPr>
                      <a:r>
                        <a:rPr lang="en-GB" sz="1400" dirty="0">
                          <a:effectLst/>
                        </a:rPr>
                        <a:t> </a:t>
                      </a:r>
                    </a:p>
                    <a:p>
                      <a:pPr algn="l">
                        <a:lnSpc>
                          <a:spcPct val="115000"/>
                        </a:lnSpc>
                        <a:spcAft>
                          <a:spcPts val="0"/>
                        </a:spcAft>
                      </a:pPr>
                      <a:r>
                        <a:rPr lang="en-GB" sz="1400" u="sng" dirty="0">
                          <a:effectLst/>
                        </a:rPr>
                        <a:t>Share price in pence</a:t>
                      </a:r>
                      <a:r>
                        <a:rPr lang="en-GB" sz="1400" dirty="0">
                          <a:effectLst/>
                        </a:rPr>
                        <a:t>        </a:t>
                      </a:r>
                    </a:p>
                    <a:p>
                      <a:pPr algn="l">
                        <a:lnSpc>
                          <a:spcPct val="115000"/>
                        </a:lnSpc>
                        <a:spcAft>
                          <a:spcPts val="0"/>
                        </a:spcAft>
                      </a:pPr>
                      <a:r>
                        <a:rPr lang="en-GB" sz="1400" dirty="0">
                          <a:effectLst/>
                        </a:rPr>
                        <a:t>Earnings per Share</a:t>
                      </a:r>
                    </a:p>
                    <a:p>
                      <a:pPr algn="l">
                        <a:lnSpc>
                          <a:spcPct val="115000"/>
                        </a:lnSpc>
                        <a:spcAft>
                          <a:spcPts val="0"/>
                        </a:spcAft>
                      </a:pPr>
                      <a:r>
                        <a:rPr lang="en-GB" sz="1400" dirty="0">
                          <a:effectLst/>
                        </a:rPr>
                        <a:t> </a:t>
                      </a:r>
                    </a:p>
                    <a:p>
                      <a:pPr algn="l">
                        <a:lnSpc>
                          <a:spcPct val="115000"/>
                        </a:lnSpc>
                        <a:spcAft>
                          <a:spcPts val="0"/>
                        </a:spcAft>
                      </a:pPr>
                      <a:r>
                        <a:rPr lang="en-GB" sz="1400" dirty="0">
                          <a:effectLst/>
                        </a:rPr>
                        <a:t>The P/E ratio shows the relationship between the market price of an ordinary share and its earnings per share.</a:t>
                      </a:r>
                    </a:p>
                    <a:p>
                      <a:pPr algn="l">
                        <a:lnSpc>
                          <a:spcPct val="115000"/>
                        </a:lnSpc>
                        <a:spcAft>
                          <a:spcPts val="0"/>
                        </a:spcAft>
                      </a:pPr>
                      <a:r>
                        <a:rPr lang="en-GB" sz="1400" dirty="0">
                          <a:effectLst/>
                        </a:rPr>
                        <a:t>The simplest way of looking at the P/E ratio is to regard it as the number of years’ earnings that are needed to recover the share price.</a:t>
                      </a:r>
                    </a:p>
                    <a:p>
                      <a:pPr algn="l">
                        <a:lnSpc>
                          <a:spcPct val="115000"/>
                        </a:lnSpc>
                        <a:spcAft>
                          <a:spcPts val="0"/>
                        </a:spcAft>
                      </a:pPr>
                      <a:r>
                        <a:rPr lang="en-GB" sz="1400" dirty="0">
                          <a:effectLst/>
                        </a:rPr>
                        <a:t>A high or low ratio can only be judged in relation to other companies in the same sector of the market.</a:t>
                      </a:r>
                    </a:p>
                    <a:p>
                      <a:pPr algn="l">
                        <a:lnSpc>
                          <a:spcPct val="115000"/>
                        </a:lnSpc>
                        <a:spcAft>
                          <a:spcPts val="0"/>
                        </a:spcAft>
                      </a:pPr>
                      <a:r>
                        <a:rPr lang="en-GB" sz="1400" dirty="0">
                          <a:effectLst/>
                        </a:rPr>
                        <a:t>The P/E ratio gives an indication of the confidence that investors have in the future prosperity of the business.</a:t>
                      </a:r>
                    </a:p>
                    <a:p>
                      <a:pPr algn="l">
                        <a:lnSpc>
                          <a:spcPct val="115000"/>
                        </a:lnSpc>
                        <a:spcAft>
                          <a:spcPts val="0"/>
                        </a:spcAft>
                      </a:pPr>
                      <a:r>
                        <a:rPr lang="en-GB" sz="1400" dirty="0">
                          <a:effectLst/>
                        </a:rPr>
                        <a:t>Generally, a high ratio means that the market thinks that the company’s future is a good one.</a:t>
                      </a:r>
                    </a:p>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extLst>
                  <a:ext uri="{0D108BD9-81ED-4DB2-BD59-A6C34878D82A}">
                    <a16:rowId xmlns:a16="http://schemas.microsoft.com/office/drawing/2014/main" val="3759586559"/>
                  </a:ext>
                </a:extLst>
              </a:tr>
            </a:tbl>
          </a:graphicData>
        </a:graphic>
      </p:graphicFrame>
      <p:sp>
        <p:nvSpPr>
          <p:cNvPr id="6" name="Slide Number Placeholder 5">
            <a:extLst>
              <a:ext uri="{FF2B5EF4-FFF2-40B4-BE49-F238E27FC236}">
                <a16:creationId xmlns:a16="http://schemas.microsoft.com/office/drawing/2014/main" id="{ACBC392C-5647-4444-9500-5FF1665BC27C}"/>
              </a:ext>
            </a:extLst>
          </p:cNvPr>
          <p:cNvSpPr>
            <a:spLocks noGrp="1"/>
          </p:cNvSpPr>
          <p:nvPr>
            <p:ph type="sldNum" sz="quarter" idx="12"/>
          </p:nvPr>
        </p:nvSpPr>
        <p:spPr/>
        <p:txBody>
          <a:bodyPr/>
          <a:lstStyle/>
          <a:p>
            <a:fld id="{63A33278-8D2C-46E9-9145-8061F8ED03C5}" type="slidenum">
              <a:rPr lang="en-GB" smtClean="0"/>
              <a:t>29</a:t>
            </a:fld>
            <a:endParaRPr lang="en-GB" dirty="0"/>
          </a:p>
        </p:txBody>
      </p:sp>
    </p:spTree>
    <p:custDataLst>
      <p:tags r:id="rId1"/>
    </p:custDataLst>
    <p:extLst>
      <p:ext uri="{BB962C8B-B14F-4D97-AF65-F5344CB8AC3E}">
        <p14:creationId xmlns:p14="http://schemas.microsoft.com/office/powerpoint/2010/main" val="33134042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1C6AE-40AD-40DD-BAF4-85CFF5DA143B}"/>
              </a:ext>
            </a:extLst>
          </p:cNvPr>
          <p:cNvSpPr>
            <a:spLocks noGrp="1"/>
          </p:cNvSpPr>
          <p:nvPr>
            <p:ph type="title"/>
          </p:nvPr>
        </p:nvSpPr>
        <p:spPr>
          <a:xfrm>
            <a:off x="179512" y="382759"/>
            <a:ext cx="8212824" cy="380247"/>
          </a:xfrm>
        </p:spPr>
        <p:txBody>
          <a:bodyPr>
            <a:noAutofit/>
          </a:bodyPr>
          <a:lstStyle/>
          <a:p>
            <a:pPr algn="ctr"/>
            <a:r>
              <a:rPr lang="en-GB" sz="2800" dirty="0"/>
              <a:t>Investment ratios - dividends per share (DPS)</a:t>
            </a:r>
          </a:p>
        </p:txBody>
      </p:sp>
      <p:graphicFrame>
        <p:nvGraphicFramePr>
          <p:cNvPr id="4" name="Content Placeholder 3">
            <a:extLst>
              <a:ext uri="{FF2B5EF4-FFF2-40B4-BE49-F238E27FC236}">
                <a16:creationId xmlns:a16="http://schemas.microsoft.com/office/drawing/2014/main" id="{D8C986C0-EED3-4E76-A142-FB201D961CE5}"/>
              </a:ext>
            </a:extLst>
          </p:cNvPr>
          <p:cNvGraphicFramePr>
            <a:graphicFrameLocks noGrp="1"/>
          </p:cNvGraphicFramePr>
          <p:nvPr>
            <p:ph idx="1"/>
            <p:extLst>
              <p:ext uri="{D42A27DB-BD31-4B8C-83A1-F6EECF244321}">
                <p14:modId xmlns:p14="http://schemas.microsoft.com/office/powerpoint/2010/main" val="3835401571"/>
              </p:ext>
            </p:extLst>
          </p:nvPr>
        </p:nvGraphicFramePr>
        <p:xfrm>
          <a:off x="467544" y="874945"/>
          <a:ext cx="8064896" cy="4756558"/>
        </p:xfrm>
        <a:graphic>
          <a:graphicData uri="http://schemas.openxmlformats.org/drawingml/2006/table">
            <a:tbl>
              <a:tblPr firstRow="1" firstCol="1" bandRow="1">
                <a:tableStyleId>{7DF18680-E054-41AD-8BC1-D1AEF772440D}</a:tableStyleId>
              </a:tblPr>
              <a:tblGrid>
                <a:gridCol w="3816424">
                  <a:extLst>
                    <a:ext uri="{9D8B030D-6E8A-4147-A177-3AD203B41FA5}">
                      <a16:colId xmlns:a16="http://schemas.microsoft.com/office/drawing/2014/main" val="4262130531"/>
                    </a:ext>
                  </a:extLst>
                </a:gridCol>
                <a:gridCol w="2124236">
                  <a:extLst>
                    <a:ext uri="{9D8B030D-6E8A-4147-A177-3AD203B41FA5}">
                      <a16:colId xmlns:a16="http://schemas.microsoft.com/office/drawing/2014/main" val="3626510109"/>
                    </a:ext>
                  </a:extLst>
                </a:gridCol>
                <a:gridCol w="2124236">
                  <a:extLst>
                    <a:ext uri="{9D8B030D-6E8A-4147-A177-3AD203B41FA5}">
                      <a16:colId xmlns:a16="http://schemas.microsoft.com/office/drawing/2014/main" val="2608802518"/>
                    </a:ext>
                  </a:extLst>
                </a:gridCol>
              </a:tblGrid>
              <a:tr h="581413">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PER SHARE [DPS]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63963566"/>
                  </a:ext>
                </a:extLst>
              </a:tr>
              <a:tr h="4175145">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Dividends  x 100</a:t>
                      </a:r>
                      <a:endParaRPr lang="en-GB" sz="1600" dirty="0">
                        <a:effectLst/>
                      </a:endParaRPr>
                    </a:p>
                    <a:p>
                      <a:pPr algn="l">
                        <a:lnSpc>
                          <a:spcPct val="115000"/>
                        </a:lnSpc>
                        <a:spcAft>
                          <a:spcPts val="0"/>
                        </a:spcAft>
                      </a:pPr>
                      <a:r>
                        <a:rPr lang="en-GB" sz="1600" dirty="0">
                          <a:effectLst/>
                        </a:rPr>
                        <a:t>Number of ordinary shares in issue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shows the amount of dividend paid out to the holder of one ordinary share.</a:t>
                      </a:r>
                    </a:p>
                    <a:p>
                      <a:pPr algn="l">
                        <a:lnSpc>
                          <a:spcPct val="115000"/>
                        </a:lnSpc>
                        <a:spcAft>
                          <a:spcPts val="0"/>
                        </a:spcAft>
                      </a:pPr>
                      <a:r>
                        <a:rPr lang="en-GB" sz="1600" dirty="0">
                          <a:effectLst/>
                        </a:rPr>
                        <a:t> </a:t>
                      </a:r>
                    </a:p>
                    <a:p>
                      <a:pPr algn="l">
                        <a:lnSpc>
                          <a:spcPct val="115000"/>
                        </a:lnSpc>
                        <a:spcAft>
                          <a:spcPts val="0"/>
                        </a:spcAft>
                      </a:pPr>
                      <a:r>
                        <a:rPr lang="en-GB" sz="1600" dirty="0">
                          <a:effectLst/>
                        </a:rPr>
                        <a:t>NOTE:  As with EPS, you need to be careful  when calculating the number of shares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00859395"/>
                  </a:ext>
                </a:extLst>
              </a:tr>
            </a:tbl>
          </a:graphicData>
        </a:graphic>
      </p:graphicFrame>
      <p:sp>
        <p:nvSpPr>
          <p:cNvPr id="6" name="Slide Number Placeholder 5">
            <a:extLst>
              <a:ext uri="{FF2B5EF4-FFF2-40B4-BE49-F238E27FC236}">
                <a16:creationId xmlns:a16="http://schemas.microsoft.com/office/drawing/2014/main" id="{BF21E710-E8EC-48A3-BECD-EBBDC68AAFF4}"/>
              </a:ext>
            </a:extLst>
          </p:cNvPr>
          <p:cNvSpPr>
            <a:spLocks noGrp="1"/>
          </p:cNvSpPr>
          <p:nvPr>
            <p:ph type="sldNum" sz="quarter" idx="12"/>
          </p:nvPr>
        </p:nvSpPr>
        <p:spPr/>
        <p:txBody>
          <a:bodyPr/>
          <a:lstStyle/>
          <a:p>
            <a:fld id="{63A33278-8D2C-46E9-9145-8061F8ED03C5}" type="slidenum">
              <a:rPr lang="en-GB" smtClean="0"/>
              <a:t>30</a:t>
            </a:fld>
            <a:endParaRPr lang="en-GB" dirty="0"/>
          </a:p>
        </p:txBody>
      </p:sp>
    </p:spTree>
    <p:custDataLst>
      <p:tags r:id="rId1"/>
    </p:custDataLst>
    <p:extLst>
      <p:ext uri="{BB962C8B-B14F-4D97-AF65-F5344CB8AC3E}">
        <p14:creationId xmlns:p14="http://schemas.microsoft.com/office/powerpoint/2010/main" val="34261424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141DA-C045-4330-B187-0819E60D4EEC}"/>
              </a:ext>
            </a:extLst>
          </p:cNvPr>
          <p:cNvSpPr>
            <a:spLocks noGrp="1"/>
          </p:cNvSpPr>
          <p:nvPr>
            <p:ph type="title"/>
          </p:nvPr>
        </p:nvSpPr>
        <p:spPr>
          <a:xfrm>
            <a:off x="251520" y="261256"/>
            <a:ext cx="8229979" cy="380247"/>
          </a:xfrm>
        </p:spPr>
        <p:txBody>
          <a:bodyPr>
            <a:normAutofit fontScale="90000"/>
          </a:bodyPr>
          <a:lstStyle/>
          <a:p>
            <a:pPr algn="ctr"/>
            <a:r>
              <a:rPr lang="en-GB" sz="3600" dirty="0"/>
              <a:t>Investment ratios - dividends percentage payout</a:t>
            </a:r>
          </a:p>
        </p:txBody>
      </p:sp>
      <p:graphicFrame>
        <p:nvGraphicFramePr>
          <p:cNvPr id="4" name="Content Placeholder 3">
            <a:extLst>
              <a:ext uri="{FF2B5EF4-FFF2-40B4-BE49-F238E27FC236}">
                <a16:creationId xmlns:a16="http://schemas.microsoft.com/office/drawing/2014/main" id="{90938020-C61A-4065-BE2E-9D39B25955DC}"/>
              </a:ext>
            </a:extLst>
          </p:cNvPr>
          <p:cNvGraphicFramePr>
            <a:graphicFrameLocks noGrp="1"/>
          </p:cNvGraphicFramePr>
          <p:nvPr>
            <p:ph idx="1"/>
            <p:extLst>
              <p:ext uri="{D42A27DB-BD31-4B8C-83A1-F6EECF244321}">
                <p14:modId xmlns:p14="http://schemas.microsoft.com/office/powerpoint/2010/main" val="3004268794"/>
              </p:ext>
            </p:extLst>
          </p:nvPr>
        </p:nvGraphicFramePr>
        <p:xfrm>
          <a:off x="340551" y="1041613"/>
          <a:ext cx="8229979" cy="4458102"/>
        </p:xfrm>
        <a:graphic>
          <a:graphicData uri="http://schemas.openxmlformats.org/drawingml/2006/table">
            <a:tbl>
              <a:tblPr firstRow="1" firstCol="1" bandRow="1">
                <a:tableStyleId>{7DF18680-E054-41AD-8BC1-D1AEF772440D}</a:tableStyleId>
              </a:tblPr>
              <a:tblGrid>
                <a:gridCol w="4951529">
                  <a:extLst>
                    <a:ext uri="{9D8B030D-6E8A-4147-A177-3AD203B41FA5}">
                      <a16:colId xmlns:a16="http://schemas.microsoft.com/office/drawing/2014/main" val="145858002"/>
                    </a:ext>
                  </a:extLst>
                </a:gridCol>
                <a:gridCol w="1639225">
                  <a:extLst>
                    <a:ext uri="{9D8B030D-6E8A-4147-A177-3AD203B41FA5}">
                      <a16:colId xmlns:a16="http://schemas.microsoft.com/office/drawing/2014/main" val="3874652154"/>
                    </a:ext>
                  </a:extLst>
                </a:gridCol>
                <a:gridCol w="1639225">
                  <a:extLst>
                    <a:ext uri="{9D8B030D-6E8A-4147-A177-3AD203B41FA5}">
                      <a16:colId xmlns:a16="http://schemas.microsoft.com/office/drawing/2014/main" val="3823046836"/>
                    </a:ext>
                  </a:extLst>
                </a:gridCol>
              </a:tblGrid>
              <a:tr h="488244">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PAYOUT PERCENTAGE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2132747"/>
                  </a:ext>
                </a:extLst>
              </a:tr>
              <a:tr h="391536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Dividends x 100</a:t>
                      </a:r>
                      <a:endParaRPr lang="en-GB" sz="1600" dirty="0">
                        <a:effectLst/>
                      </a:endParaRPr>
                    </a:p>
                    <a:p>
                      <a:pPr algn="l">
                        <a:lnSpc>
                          <a:spcPct val="115000"/>
                        </a:lnSpc>
                        <a:spcAft>
                          <a:spcPts val="0"/>
                        </a:spcAft>
                      </a:pPr>
                      <a:r>
                        <a:rPr lang="en-GB" sz="1600" dirty="0">
                          <a:effectLst/>
                        </a:rPr>
                        <a:t>Profit after interest and tax</a:t>
                      </a:r>
                    </a:p>
                    <a:p>
                      <a:pPr algn="l">
                        <a:lnSpc>
                          <a:spcPct val="115000"/>
                        </a:lnSpc>
                        <a:spcAft>
                          <a:spcPts val="0"/>
                        </a:spcAft>
                      </a:pPr>
                      <a:r>
                        <a:rPr lang="en-GB" sz="1600" u="none" strike="noStrike" dirty="0">
                          <a:effectLst/>
                        </a:rPr>
                        <a:t> </a:t>
                      </a:r>
                      <a:endParaRPr lang="en-GB" sz="1600" dirty="0">
                        <a:effectLst/>
                      </a:endParaRPr>
                    </a:p>
                    <a:p>
                      <a:pPr algn="l">
                        <a:lnSpc>
                          <a:spcPct val="115000"/>
                        </a:lnSpc>
                        <a:spcAft>
                          <a:spcPts val="0"/>
                        </a:spcAft>
                      </a:pPr>
                      <a:r>
                        <a:rPr lang="en-GB" sz="1600" u="none" strike="noStrike" dirty="0">
                          <a:effectLst/>
                        </a:rPr>
                        <a:t> </a:t>
                      </a:r>
                      <a:endParaRPr lang="en-GB" sz="1600" dirty="0">
                        <a:effectLst/>
                      </a:endParaRPr>
                    </a:p>
                    <a:p>
                      <a:pPr algn="l">
                        <a:lnSpc>
                          <a:spcPct val="115000"/>
                        </a:lnSpc>
                        <a:spcAft>
                          <a:spcPts val="0"/>
                        </a:spcAft>
                      </a:pPr>
                      <a:r>
                        <a:rPr lang="en-GB" sz="1600" dirty="0">
                          <a:effectLst/>
                        </a:rPr>
                        <a:t>This the profit attributable to shareholders   </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shows the amount of dividend paid out to the shareholders compared to earnings. Useful for year-on-year investment comparisons</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30609660"/>
                  </a:ext>
                </a:extLst>
              </a:tr>
            </a:tbl>
          </a:graphicData>
        </a:graphic>
      </p:graphicFrame>
      <p:sp>
        <p:nvSpPr>
          <p:cNvPr id="6" name="Slide Number Placeholder 5">
            <a:extLst>
              <a:ext uri="{FF2B5EF4-FFF2-40B4-BE49-F238E27FC236}">
                <a16:creationId xmlns:a16="http://schemas.microsoft.com/office/drawing/2014/main" id="{9A5D0874-F9D0-4A2E-867F-314FF4493890}"/>
              </a:ext>
            </a:extLst>
          </p:cNvPr>
          <p:cNvSpPr>
            <a:spLocks noGrp="1"/>
          </p:cNvSpPr>
          <p:nvPr>
            <p:ph type="sldNum" sz="quarter" idx="12"/>
          </p:nvPr>
        </p:nvSpPr>
        <p:spPr/>
        <p:txBody>
          <a:bodyPr/>
          <a:lstStyle/>
          <a:p>
            <a:fld id="{63A33278-8D2C-46E9-9145-8061F8ED03C5}" type="slidenum">
              <a:rPr lang="en-GB" smtClean="0"/>
              <a:t>31</a:t>
            </a:fld>
            <a:endParaRPr lang="en-GB" dirty="0"/>
          </a:p>
        </p:txBody>
      </p:sp>
    </p:spTree>
    <p:custDataLst>
      <p:tags r:id="rId1"/>
    </p:custDataLst>
    <p:extLst>
      <p:ext uri="{BB962C8B-B14F-4D97-AF65-F5344CB8AC3E}">
        <p14:creationId xmlns:p14="http://schemas.microsoft.com/office/powerpoint/2010/main" val="2337594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1574482" y="76953"/>
            <a:ext cx="5295931" cy="380247"/>
          </a:xfrm>
        </p:spPr>
        <p:txBody>
          <a:bodyPr>
            <a:normAutofit fontScale="90000"/>
          </a:bodyPr>
          <a:lstStyle/>
          <a:p>
            <a:pPr algn="ctr"/>
            <a:r>
              <a:rPr lang="en-GB" dirty="0"/>
              <a:t>Summary table</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1934660188"/>
              </p:ext>
            </p:extLst>
          </p:nvPr>
        </p:nvGraphicFramePr>
        <p:xfrm>
          <a:off x="124167" y="534153"/>
          <a:ext cx="8895666" cy="5156526"/>
        </p:xfrm>
        <a:graphic>
          <a:graphicData uri="http://schemas.openxmlformats.org/drawingml/2006/table">
            <a:tbl>
              <a:tblPr firstRow="1" firstCol="1" bandRow="1">
                <a:tableStyleId>{7DF18680-E054-41AD-8BC1-D1AEF772440D}</a:tableStyleId>
              </a:tblPr>
              <a:tblGrid>
                <a:gridCol w="3191576">
                  <a:extLst>
                    <a:ext uri="{9D8B030D-6E8A-4147-A177-3AD203B41FA5}">
                      <a16:colId xmlns:a16="http://schemas.microsoft.com/office/drawing/2014/main" val="3235174462"/>
                    </a:ext>
                  </a:extLst>
                </a:gridCol>
                <a:gridCol w="1304763">
                  <a:extLst>
                    <a:ext uri="{9D8B030D-6E8A-4147-A177-3AD203B41FA5}">
                      <a16:colId xmlns:a16="http://schemas.microsoft.com/office/drawing/2014/main" val="1820317717"/>
                    </a:ext>
                  </a:extLst>
                </a:gridCol>
                <a:gridCol w="1304763">
                  <a:extLst>
                    <a:ext uri="{9D8B030D-6E8A-4147-A177-3AD203B41FA5}">
                      <a16:colId xmlns:a16="http://schemas.microsoft.com/office/drawing/2014/main" val="125462813"/>
                    </a:ext>
                  </a:extLst>
                </a:gridCol>
                <a:gridCol w="1547282">
                  <a:extLst>
                    <a:ext uri="{9D8B030D-6E8A-4147-A177-3AD203B41FA5}">
                      <a16:colId xmlns:a16="http://schemas.microsoft.com/office/drawing/2014/main" val="3592663697"/>
                    </a:ext>
                  </a:extLst>
                </a:gridCol>
                <a:gridCol w="1547282">
                  <a:extLst>
                    <a:ext uri="{9D8B030D-6E8A-4147-A177-3AD203B41FA5}">
                      <a16:colId xmlns:a16="http://schemas.microsoft.com/office/drawing/2014/main" val="1336046565"/>
                    </a:ext>
                  </a:extLst>
                </a:gridCol>
              </a:tblGrid>
              <a:tr h="662599">
                <a:tc>
                  <a:txBody>
                    <a:bodyPr/>
                    <a:lstStyle/>
                    <a:p>
                      <a:pPr>
                        <a:lnSpc>
                          <a:spcPct val="115000"/>
                        </a:lnSpc>
                        <a:spcAft>
                          <a:spcPts val="1000"/>
                        </a:spcAft>
                      </a:pPr>
                      <a:r>
                        <a:rPr lang="en-GB" sz="1500" dirty="0">
                          <a:effectLst/>
                        </a:rPr>
                        <a:t> </a:t>
                      </a:r>
                    </a:p>
                    <a:p>
                      <a:pPr>
                        <a:lnSpc>
                          <a:spcPct val="115000"/>
                        </a:lnSpc>
                        <a:spcAft>
                          <a:spcPts val="1000"/>
                        </a:spcAft>
                      </a:pPr>
                      <a:r>
                        <a:rPr lang="en-GB" sz="1500" dirty="0">
                          <a:effectLst/>
                        </a:rPr>
                        <a:t>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2020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endParaRPr lang="en-GB" sz="1500" dirty="0">
                        <a:effectLst/>
                      </a:endParaRPr>
                    </a:p>
                    <a:p>
                      <a:pPr algn="ctr">
                        <a:lnSpc>
                          <a:spcPct val="100000"/>
                        </a:lnSpc>
                        <a:spcAft>
                          <a:spcPts val="0"/>
                        </a:spcAft>
                      </a:pPr>
                      <a:r>
                        <a:rPr lang="en-GB" sz="1500" dirty="0">
                          <a:effectLst/>
                        </a:rPr>
                        <a:t> 2019</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Absolute</a:t>
                      </a:r>
                    </a:p>
                    <a:p>
                      <a:pPr algn="ctr">
                        <a:lnSpc>
                          <a:spcPct val="100000"/>
                        </a:lnSpc>
                        <a:spcAft>
                          <a:spcPts val="0"/>
                        </a:spcAft>
                      </a:pPr>
                      <a:r>
                        <a:rPr lang="en-GB" sz="1500" dirty="0">
                          <a:effectLst/>
                        </a:rPr>
                        <a:t>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Relative (performance)Difference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75587876"/>
                  </a:ext>
                </a:extLst>
              </a:tr>
              <a:tr h="245453">
                <a:tc>
                  <a:txBody>
                    <a:bodyPr/>
                    <a:lstStyle/>
                    <a:p>
                      <a:pPr>
                        <a:lnSpc>
                          <a:spcPct val="115000"/>
                        </a:lnSpc>
                        <a:spcAft>
                          <a:spcPts val="1000"/>
                        </a:spcAft>
                      </a:pPr>
                      <a:r>
                        <a:rPr lang="en-GB" sz="1500" dirty="0">
                          <a:effectLst/>
                        </a:rPr>
                        <a:t>ROCE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12971412"/>
                  </a:ext>
                </a:extLst>
              </a:tr>
              <a:tr h="245453">
                <a:tc>
                  <a:txBody>
                    <a:bodyPr/>
                    <a:lstStyle/>
                    <a:p>
                      <a:pPr>
                        <a:lnSpc>
                          <a:spcPct val="115000"/>
                        </a:lnSpc>
                        <a:spcAft>
                          <a:spcPts val="1000"/>
                        </a:spcAft>
                      </a:pPr>
                      <a:r>
                        <a:rPr lang="en-GB" sz="1500" dirty="0">
                          <a:effectLst/>
                        </a:rPr>
                        <a:t>Asset Turnover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25614963"/>
                  </a:ext>
                </a:extLst>
              </a:tr>
              <a:tr h="245453">
                <a:tc>
                  <a:txBody>
                    <a:bodyPr/>
                    <a:lstStyle/>
                    <a:p>
                      <a:pPr>
                        <a:lnSpc>
                          <a:spcPct val="115000"/>
                        </a:lnSpc>
                        <a:spcAft>
                          <a:spcPts val="1000"/>
                        </a:spcAft>
                      </a:pPr>
                      <a:r>
                        <a:rPr lang="en-GB" sz="1500" dirty="0">
                          <a:effectLst/>
                        </a:rPr>
                        <a:t>Gross Profit Margin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15202388"/>
                  </a:ext>
                </a:extLst>
              </a:tr>
              <a:tr h="245453">
                <a:tc>
                  <a:txBody>
                    <a:bodyPr/>
                    <a:lstStyle/>
                    <a:p>
                      <a:pPr>
                        <a:lnSpc>
                          <a:spcPct val="115000"/>
                        </a:lnSpc>
                        <a:spcAft>
                          <a:spcPts val="1000"/>
                        </a:spcAft>
                      </a:pPr>
                      <a:r>
                        <a:rPr lang="en-GB" sz="1500" dirty="0">
                          <a:effectLst/>
                        </a:rPr>
                        <a:t>Net Operating Profit Margin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89011076"/>
                  </a:ext>
                </a:extLst>
              </a:tr>
              <a:tr h="245453">
                <a:tc>
                  <a:txBody>
                    <a:bodyPr/>
                    <a:lstStyle/>
                    <a:p>
                      <a:pPr>
                        <a:lnSpc>
                          <a:spcPct val="115000"/>
                        </a:lnSpc>
                        <a:spcAft>
                          <a:spcPts val="1000"/>
                        </a:spcAft>
                      </a:pPr>
                      <a:r>
                        <a:rPr lang="en-GB" sz="1500" dirty="0">
                          <a:effectLst/>
                        </a:rPr>
                        <a:t>Inventory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99139221"/>
                  </a:ext>
                </a:extLst>
              </a:tr>
              <a:tr h="245453">
                <a:tc>
                  <a:txBody>
                    <a:bodyPr/>
                    <a:lstStyle/>
                    <a:p>
                      <a:pPr>
                        <a:lnSpc>
                          <a:spcPct val="115000"/>
                        </a:lnSpc>
                        <a:spcAft>
                          <a:spcPts val="1000"/>
                        </a:spcAft>
                      </a:pPr>
                      <a:r>
                        <a:rPr lang="en-GB" sz="1500" dirty="0">
                          <a:effectLst/>
                        </a:rPr>
                        <a:t>Non-Current Asset Turnover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92890520"/>
                  </a:ext>
                </a:extLst>
              </a:tr>
              <a:tr h="245453">
                <a:tc>
                  <a:txBody>
                    <a:bodyPr/>
                    <a:lstStyle/>
                    <a:p>
                      <a:pPr>
                        <a:lnSpc>
                          <a:spcPct val="115000"/>
                        </a:lnSpc>
                        <a:spcAft>
                          <a:spcPts val="1000"/>
                        </a:spcAft>
                      </a:pPr>
                      <a:r>
                        <a:rPr lang="en-GB" sz="1500" dirty="0">
                          <a:effectLst/>
                        </a:rPr>
                        <a:t>Current 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78832850"/>
                  </a:ext>
                </a:extLst>
              </a:tr>
              <a:tr h="245453">
                <a:tc>
                  <a:txBody>
                    <a:bodyPr/>
                    <a:lstStyle/>
                    <a:p>
                      <a:pPr>
                        <a:lnSpc>
                          <a:spcPct val="115000"/>
                        </a:lnSpc>
                        <a:spcAft>
                          <a:spcPts val="1000"/>
                        </a:spcAft>
                      </a:pPr>
                      <a:r>
                        <a:rPr lang="en-GB" sz="1500" dirty="0">
                          <a:effectLst/>
                        </a:rPr>
                        <a:t>Acid Test or Quick 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64148959"/>
                  </a:ext>
                </a:extLst>
              </a:tr>
              <a:tr h="245453">
                <a:tc>
                  <a:txBody>
                    <a:bodyPr/>
                    <a:lstStyle/>
                    <a:p>
                      <a:pPr>
                        <a:lnSpc>
                          <a:spcPct val="115000"/>
                        </a:lnSpc>
                        <a:spcAft>
                          <a:spcPts val="10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Cash ratio</a:t>
                      </a: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79135701"/>
                  </a:ext>
                </a:extLst>
              </a:tr>
              <a:tr h="245453">
                <a:tc>
                  <a:txBody>
                    <a:bodyPr/>
                    <a:lstStyle/>
                    <a:p>
                      <a:pPr>
                        <a:lnSpc>
                          <a:spcPct val="115000"/>
                        </a:lnSpc>
                        <a:spcAft>
                          <a:spcPts val="1000"/>
                        </a:spcAft>
                      </a:pPr>
                      <a:r>
                        <a:rPr lang="en-GB" sz="1500" dirty="0">
                          <a:effectLst/>
                        </a:rPr>
                        <a:t>Creditor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45453">
                <a:tc>
                  <a:txBody>
                    <a:bodyPr/>
                    <a:lstStyle/>
                    <a:p>
                      <a:pPr>
                        <a:lnSpc>
                          <a:spcPct val="115000"/>
                        </a:lnSpc>
                        <a:spcAft>
                          <a:spcPts val="1000"/>
                        </a:spcAft>
                      </a:pPr>
                      <a:r>
                        <a:rPr lang="en-GB" sz="1500" dirty="0">
                          <a:effectLst/>
                        </a:rPr>
                        <a:t>Debtor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45453">
                <a:tc>
                  <a:txBody>
                    <a:bodyPr/>
                    <a:lstStyle/>
                    <a:p>
                      <a:pPr>
                        <a:lnSpc>
                          <a:spcPct val="115000"/>
                        </a:lnSpc>
                        <a:spcAft>
                          <a:spcPts val="1000"/>
                        </a:spcAft>
                      </a:pPr>
                      <a:r>
                        <a:rPr lang="en-GB" sz="1500" dirty="0">
                          <a:effectLst/>
                        </a:rPr>
                        <a:t>Gearing 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33326684"/>
                  </a:ext>
                </a:extLst>
              </a:tr>
              <a:tr h="245453">
                <a:tc>
                  <a:txBody>
                    <a:bodyPr/>
                    <a:lstStyle/>
                    <a:p>
                      <a:pPr>
                        <a:lnSpc>
                          <a:spcPct val="115000"/>
                        </a:lnSpc>
                        <a:spcAft>
                          <a:spcPts val="1000"/>
                        </a:spcAft>
                      </a:pPr>
                      <a:r>
                        <a:rPr lang="en-GB" sz="1500" dirty="0">
                          <a:effectLst/>
                        </a:rPr>
                        <a:t>Gearing 2</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93588104"/>
                  </a:ext>
                </a:extLst>
              </a:tr>
              <a:tr h="245453">
                <a:tc>
                  <a:txBody>
                    <a:bodyPr/>
                    <a:lstStyle/>
                    <a:p>
                      <a:pPr>
                        <a:lnSpc>
                          <a:spcPct val="115000"/>
                        </a:lnSpc>
                        <a:spcAft>
                          <a:spcPts val="1000"/>
                        </a:spcAft>
                      </a:pPr>
                      <a:r>
                        <a:rPr lang="en-GB" sz="1500" dirty="0">
                          <a:effectLst/>
                        </a:rPr>
                        <a:t>Interest Cover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2887378"/>
                  </a:ext>
                </a:extLst>
              </a:tr>
              <a:tr h="245453">
                <a:tc>
                  <a:txBody>
                    <a:bodyPr/>
                    <a:lstStyle/>
                    <a:p>
                      <a:pPr>
                        <a:lnSpc>
                          <a:spcPct val="115000"/>
                        </a:lnSpc>
                        <a:spcAft>
                          <a:spcPts val="1000"/>
                        </a:spcAft>
                      </a:pPr>
                      <a:r>
                        <a:rPr lang="en-GB" sz="1500" dirty="0">
                          <a:effectLst/>
                        </a:rPr>
                        <a:t>Earnings per Share (EPS)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92712474"/>
                  </a:ext>
                </a:extLst>
              </a:tr>
              <a:tr h="245453">
                <a:tc>
                  <a:txBody>
                    <a:bodyPr/>
                    <a:lstStyle/>
                    <a:p>
                      <a:pPr>
                        <a:lnSpc>
                          <a:spcPct val="115000"/>
                        </a:lnSpc>
                        <a:spcAft>
                          <a:spcPts val="1000"/>
                        </a:spcAft>
                      </a:pPr>
                      <a:r>
                        <a:rPr lang="en-GB" sz="1500" dirty="0">
                          <a:effectLst/>
                        </a:rPr>
                        <a:t>Price Earnings Ratio (P/E)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96337105"/>
                  </a:ext>
                </a:extLst>
              </a:tr>
              <a:tr h="245453">
                <a:tc>
                  <a:txBody>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lang="en-GB" sz="1500" dirty="0">
                          <a:effectLst/>
                        </a:rPr>
                        <a:t>Dividends per Share (DPS)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5650186"/>
                  </a:ext>
                </a:extLst>
              </a:tr>
              <a:tr h="245453">
                <a:tc>
                  <a:txBody>
                    <a:bodyPr/>
                    <a:lstStyle/>
                    <a:p>
                      <a:pPr>
                        <a:lnSpc>
                          <a:spcPct val="115000"/>
                        </a:lnSpc>
                        <a:spcAft>
                          <a:spcPts val="1000"/>
                        </a:spcAft>
                      </a:pPr>
                      <a:r>
                        <a:rPr lang="en-GB" sz="1500" dirty="0">
                          <a:effectLst/>
                        </a:rPr>
                        <a:t>Dividend Percentage Payout</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1909009"/>
                  </a:ext>
                </a:extLst>
              </a:tr>
            </a:tbl>
          </a:graphicData>
        </a:graphic>
      </p:graphicFrame>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32</a:t>
            </a:fld>
            <a:endParaRPr lang="en-GB" dirty="0"/>
          </a:p>
        </p:txBody>
      </p:sp>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custDataLst>
      <p:tags r:id="rId1"/>
    </p:custDataLst>
    <p:extLst>
      <p:ext uri="{BB962C8B-B14F-4D97-AF65-F5344CB8AC3E}">
        <p14:creationId xmlns:p14="http://schemas.microsoft.com/office/powerpoint/2010/main" val="95782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heel(1)">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0319EC8-F1C9-461A-88FE-0A3B258D1DAE}"/>
              </a:ext>
            </a:extLst>
          </p:cNvPr>
          <p:cNvSpPr>
            <a:spLocks noGrp="1"/>
          </p:cNvSpPr>
          <p:nvPr>
            <p:ph type="title"/>
          </p:nvPr>
        </p:nvSpPr>
        <p:spPr>
          <a:xfrm>
            <a:off x="457200" y="121193"/>
            <a:ext cx="8229600" cy="931543"/>
          </a:xfrm>
        </p:spPr>
        <p:txBody>
          <a:bodyPr>
            <a:normAutofit/>
          </a:bodyPr>
          <a:lstStyle/>
          <a:p>
            <a:r>
              <a:rPr lang="en-GB" sz="3600" dirty="0"/>
              <a:t>Workings</a:t>
            </a:r>
          </a:p>
        </p:txBody>
      </p:sp>
      <p:sp>
        <p:nvSpPr>
          <p:cNvPr id="4" name="Content Placeholder 3">
            <a:extLst>
              <a:ext uri="{FF2B5EF4-FFF2-40B4-BE49-F238E27FC236}">
                <a16:creationId xmlns:a16="http://schemas.microsoft.com/office/drawing/2014/main" id="{45FCB1F6-3542-4143-9A97-EF4E9D9864E6}"/>
              </a:ext>
            </a:extLst>
          </p:cNvPr>
          <p:cNvSpPr>
            <a:spLocks noGrp="1"/>
          </p:cNvSpPr>
          <p:nvPr>
            <p:ph idx="1"/>
          </p:nvPr>
        </p:nvSpPr>
        <p:spPr>
          <a:xfrm>
            <a:off x="456578" y="1052736"/>
            <a:ext cx="8229600" cy="4536504"/>
          </a:xfrm>
        </p:spPr>
        <p:txBody>
          <a:bodyPr/>
          <a:lstStyle/>
          <a:p>
            <a:endParaRPr lang="en-GB"/>
          </a:p>
        </p:txBody>
      </p:sp>
      <p:sp>
        <p:nvSpPr>
          <p:cNvPr id="2" name="Slide Number Placeholder 1">
            <a:extLst>
              <a:ext uri="{FF2B5EF4-FFF2-40B4-BE49-F238E27FC236}">
                <a16:creationId xmlns:a16="http://schemas.microsoft.com/office/drawing/2014/main" id="{14CFA8B9-A7FC-4505-9EC4-D0602CB68203}"/>
              </a:ext>
            </a:extLst>
          </p:cNvPr>
          <p:cNvSpPr>
            <a:spLocks noGrp="1"/>
          </p:cNvSpPr>
          <p:nvPr>
            <p:ph type="sldNum" sz="quarter" idx="12"/>
          </p:nvPr>
        </p:nvSpPr>
        <p:spPr/>
        <p:txBody>
          <a:bodyPr/>
          <a:lstStyle/>
          <a:p>
            <a:fld id="{C3F65BB1-9206-4D7F-97F9-47DCC7DC6334}" type="slidenum">
              <a:rPr lang="en-GB" smtClean="0"/>
              <a:pPr/>
              <a:t>33</a:t>
            </a:fld>
            <a:endParaRPr lang="en-GB" dirty="0"/>
          </a:p>
        </p:txBody>
      </p:sp>
    </p:spTree>
    <p:extLst>
      <p:ext uri="{BB962C8B-B14F-4D97-AF65-F5344CB8AC3E}">
        <p14:creationId xmlns:p14="http://schemas.microsoft.com/office/powerpoint/2010/main" val="3417417349"/>
      </p:ext>
    </p:extLst>
  </p:cSld>
  <p:clrMapOvr>
    <a:masterClrMapping/>
  </p:clrMapOvr>
  <p:transition>
    <p:dissolv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518CA1-7543-4839-9CE1-30589CD6C29A}"/>
              </a:ext>
            </a:extLst>
          </p:cNvPr>
          <p:cNvSpPr>
            <a:spLocks noGrp="1"/>
          </p:cNvSpPr>
          <p:nvPr>
            <p:ph type="title"/>
          </p:nvPr>
        </p:nvSpPr>
        <p:spPr>
          <a:xfrm>
            <a:off x="457200" y="-243408"/>
            <a:ext cx="8229600" cy="1143000"/>
          </a:xfrm>
        </p:spPr>
        <p:txBody>
          <a:bodyPr>
            <a:normAutofit/>
          </a:bodyPr>
          <a:lstStyle/>
          <a:p>
            <a:r>
              <a:rPr lang="en-GB" sz="3600" dirty="0"/>
              <a:t>Workings</a:t>
            </a:r>
          </a:p>
        </p:txBody>
      </p:sp>
      <p:sp>
        <p:nvSpPr>
          <p:cNvPr id="4" name="Content Placeholder 3">
            <a:extLst>
              <a:ext uri="{FF2B5EF4-FFF2-40B4-BE49-F238E27FC236}">
                <a16:creationId xmlns:a16="http://schemas.microsoft.com/office/drawing/2014/main" id="{1A4D90C7-3B43-486E-9907-C87B925FB10F}"/>
              </a:ext>
            </a:extLst>
          </p:cNvPr>
          <p:cNvSpPr>
            <a:spLocks noGrp="1"/>
          </p:cNvSpPr>
          <p:nvPr>
            <p:ph idx="1"/>
          </p:nvPr>
        </p:nvSpPr>
        <p:spPr>
          <a:xfrm>
            <a:off x="611560" y="764704"/>
            <a:ext cx="8229600" cy="4680520"/>
          </a:xfrm>
        </p:spPr>
        <p:txBody>
          <a:bodyPr/>
          <a:lstStyle/>
          <a:p>
            <a:endParaRPr lang="en-GB"/>
          </a:p>
        </p:txBody>
      </p:sp>
      <p:sp>
        <p:nvSpPr>
          <p:cNvPr id="2" name="Slide Number Placeholder 1">
            <a:extLst>
              <a:ext uri="{FF2B5EF4-FFF2-40B4-BE49-F238E27FC236}">
                <a16:creationId xmlns:a16="http://schemas.microsoft.com/office/drawing/2014/main" id="{1C3A37A3-B512-4D51-86DC-8692A01F13A2}"/>
              </a:ext>
            </a:extLst>
          </p:cNvPr>
          <p:cNvSpPr>
            <a:spLocks noGrp="1"/>
          </p:cNvSpPr>
          <p:nvPr>
            <p:ph type="sldNum" sz="quarter" idx="12"/>
          </p:nvPr>
        </p:nvSpPr>
        <p:spPr/>
        <p:txBody>
          <a:bodyPr/>
          <a:lstStyle/>
          <a:p>
            <a:fld id="{C3F65BB1-9206-4D7F-97F9-47DCC7DC6334}" type="slidenum">
              <a:rPr lang="en-GB" smtClean="0"/>
              <a:pPr/>
              <a:t>34</a:t>
            </a:fld>
            <a:endParaRPr lang="en-GB" dirty="0"/>
          </a:p>
        </p:txBody>
      </p:sp>
    </p:spTree>
    <p:extLst>
      <p:ext uri="{BB962C8B-B14F-4D97-AF65-F5344CB8AC3E}">
        <p14:creationId xmlns:p14="http://schemas.microsoft.com/office/powerpoint/2010/main" val="3512069380"/>
      </p:ext>
    </p:extLst>
  </p:cSld>
  <p:clrMapOvr>
    <a:masterClrMapping/>
  </p:clrMapOvr>
  <p:transition>
    <p:dissolv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518CA1-7543-4839-9CE1-30589CD6C29A}"/>
              </a:ext>
            </a:extLst>
          </p:cNvPr>
          <p:cNvSpPr>
            <a:spLocks noGrp="1"/>
          </p:cNvSpPr>
          <p:nvPr>
            <p:ph type="title"/>
          </p:nvPr>
        </p:nvSpPr>
        <p:spPr>
          <a:xfrm>
            <a:off x="457200" y="-243408"/>
            <a:ext cx="8229600" cy="1143000"/>
          </a:xfrm>
        </p:spPr>
        <p:txBody>
          <a:bodyPr>
            <a:normAutofit/>
          </a:bodyPr>
          <a:lstStyle/>
          <a:p>
            <a:r>
              <a:rPr lang="en-GB" sz="3600" dirty="0"/>
              <a:t>Workings</a:t>
            </a:r>
          </a:p>
        </p:txBody>
      </p:sp>
      <p:sp>
        <p:nvSpPr>
          <p:cNvPr id="4" name="Content Placeholder 3">
            <a:extLst>
              <a:ext uri="{FF2B5EF4-FFF2-40B4-BE49-F238E27FC236}">
                <a16:creationId xmlns:a16="http://schemas.microsoft.com/office/drawing/2014/main" id="{1A4D90C7-3B43-486E-9907-C87B925FB10F}"/>
              </a:ext>
            </a:extLst>
          </p:cNvPr>
          <p:cNvSpPr>
            <a:spLocks noGrp="1"/>
          </p:cNvSpPr>
          <p:nvPr>
            <p:ph idx="1"/>
          </p:nvPr>
        </p:nvSpPr>
        <p:spPr>
          <a:xfrm>
            <a:off x="611560" y="764704"/>
            <a:ext cx="8229600" cy="4680520"/>
          </a:xfrm>
        </p:spPr>
        <p:txBody>
          <a:bodyPr/>
          <a:lstStyle/>
          <a:p>
            <a:endParaRPr lang="en-GB"/>
          </a:p>
        </p:txBody>
      </p:sp>
      <p:sp>
        <p:nvSpPr>
          <p:cNvPr id="2" name="Slide Number Placeholder 1">
            <a:extLst>
              <a:ext uri="{FF2B5EF4-FFF2-40B4-BE49-F238E27FC236}">
                <a16:creationId xmlns:a16="http://schemas.microsoft.com/office/drawing/2014/main" id="{1C3A37A3-B512-4D51-86DC-8692A01F13A2}"/>
              </a:ext>
            </a:extLst>
          </p:cNvPr>
          <p:cNvSpPr>
            <a:spLocks noGrp="1"/>
          </p:cNvSpPr>
          <p:nvPr>
            <p:ph type="sldNum" sz="quarter" idx="12"/>
          </p:nvPr>
        </p:nvSpPr>
        <p:spPr/>
        <p:txBody>
          <a:bodyPr/>
          <a:lstStyle/>
          <a:p>
            <a:fld id="{C3F65BB1-9206-4D7F-97F9-47DCC7DC6334}" type="slidenum">
              <a:rPr lang="en-GB" smtClean="0"/>
              <a:pPr/>
              <a:t>35</a:t>
            </a:fld>
            <a:endParaRPr lang="en-GB" dirty="0"/>
          </a:p>
        </p:txBody>
      </p:sp>
    </p:spTree>
    <p:extLst>
      <p:ext uri="{BB962C8B-B14F-4D97-AF65-F5344CB8AC3E}">
        <p14:creationId xmlns:p14="http://schemas.microsoft.com/office/powerpoint/2010/main" val="2557071884"/>
      </p:ext>
    </p:extLst>
  </p:cSld>
  <p:clrMapOvr>
    <a:masterClrMapping/>
  </p:clrMapOvr>
  <p:transition>
    <p:dissolv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518CA1-7543-4839-9CE1-30589CD6C29A}"/>
              </a:ext>
            </a:extLst>
          </p:cNvPr>
          <p:cNvSpPr>
            <a:spLocks noGrp="1"/>
          </p:cNvSpPr>
          <p:nvPr>
            <p:ph type="title"/>
          </p:nvPr>
        </p:nvSpPr>
        <p:spPr>
          <a:xfrm>
            <a:off x="457200" y="-243408"/>
            <a:ext cx="8229600" cy="1143000"/>
          </a:xfrm>
        </p:spPr>
        <p:txBody>
          <a:bodyPr>
            <a:normAutofit/>
          </a:bodyPr>
          <a:lstStyle/>
          <a:p>
            <a:r>
              <a:rPr lang="en-GB" sz="3600" dirty="0"/>
              <a:t>Workings</a:t>
            </a:r>
          </a:p>
        </p:txBody>
      </p:sp>
      <p:sp>
        <p:nvSpPr>
          <p:cNvPr id="4" name="Content Placeholder 3">
            <a:extLst>
              <a:ext uri="{FF2B5EF4-FFF2-40B4-BE49-F238E27FC236}">
                <a16:creationId xmlns:a16="http://schemas.microsoft.com/office/drawing/2014/main" id="{1A4D90C7-3B43-486E-9907-C87B925FB10F}"/>
              </a:ext>
            </a:extLst>
          </p:cNvPr>
          <p:cNvSpPr>
            <a:spLocks noGrp="1"/>
          </p:cNvSpPr>
          <p:nvPr>
            <p:ph idx="1"/>
          </p:nvPr>
        </p:nvSpPr>
        <p:spPr>
          <a:xfrm>
            <a:off x="611560" y="764704"/>
            <a:ext cx="8229600" cy="4680520"/>
          </a:xfrm>
        </p:spPr>
        <p:txBody>
          <a:bodyPr/>
          <a:lstStyle/>
          <a:p>
            <a:endParaRPr lang="en-GB"/>
          </a:p>
        </p:txBody>
      </p:sp>
      <p:sp>
        <p:nvSpPr>
          <p:cNvPr id="2" name="Slide Number Placeholder 1">
            <a:extLst>
              <a:ext uri="{FF2B5EF4-FFF2-40B4-BE49-F238E27FC236}">
                <a16:creationId xmlns:a16="http://schemas.microsoft.com/office/drawing/2014/main" id="{1C3A37A3-B512-4D51-86DC-8692A01F13A2}"/>
              </a:ext>
            </a:extLst>
          </p:cNvPr>
          <p:cNvSpPr>
            <a:spLocks noGrp="1"/>
          </p:cNvSpPr>
          <p:nvPr>
            <p:ph type="sldNum" sz="quarter" idx="12"/>
          </p:nvPr>
        </p:nvSpPr>
        <p:spPr/>
        <p:txBody>
          <a:bodyPr/>
          <a:lstStyle/>
          <a:p>
            <a:fld id="{C3F65BB1-9206-4D7F-97F9-47DCC7DC6334}" type="slidenum">
              <a:rPr lang="en-GB" smtClean="0"/>
              <a:pPr/>
              <a:t>36</a:t>
            </a:fld>
            <a:endParaRPr lang="en-GB" dirty="0"/>
          </a:p>
        </p:txBody>
      </p:sp>
    </p:spTree>
    <p:extLst>
      <p:ext uri="{BB962C8B-B14F-4D97-AF65-F5344CB8AC3E}">
        <p14:creationId xmlns:p14="http://schemas.microsoft.com/office/powerpoint/2010/main" val="1993650269"/>
      </p:ext>
    </p:extLst>
  </p:cSld>
  <p:clrMapOvr>
    <a:masterClrMapping/>
  </p:clrMapOvr>
  <p:transition>
    <p:dissolve/>
  </p:transition>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13299</TotalTime>
  <Words>2802</Words>
  <Application>Microsoft Office PowerPoint</Application>
  <PresentationFormat>On-screen Show (4:3)</PresentationFormat>
  <Paragraphs>696</Paragraphs>
  <Slides>36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Myriad Pro</vt:lpstr>
      <vt:lpstr>Times New Roman</vt:lpstr>
      <vt:lpstr>20140311PresentationUWTSDTemplate</vt:lpstr>
      <vt:lpstr>Management Accounting </vt:lpstr>
      <vt:lpstr>PowerPoint Presentation</vt:lpstr>
      <vt:lpstr>PowerPoint Presentation</vt:lpstr>
      <vt:lpstr>Starting the analysis</vt:lpstr>
      <vt:lpstr>Assessing profitability - ROCE</vt:lpstr>
      <vt:lpstr>Assessing profitability – asset turnover</vt:lpstr>
      <vt:lpstr>Calculating relative performance difference - 1</vt:lpstr>
      <vt:lpstr>Calculating relative performance difference - 2</vt:lpstr>
      <vt:lpstr>Assessing profitability – gross profit margin</vt:lpstr>
      <vt:lpstr>Assessing profitability – net operating profit margin</vt:lpstr>
      <vt:lpstr>Assessing efficiency – inventory days</vt:lpstr>
      <vt:lpstr>Assessing efficiency – non-current asset turnover</vt:lpstr>
      <vt:lpstr>Assessing liquidity – current ratio</vt:lpstr>
      <vt:lpstr>Assessing liquidity – acid test or quick ratio</vt:lpstr>
      <vt:lpstr>Assessing liquidity - cash ratio</vt:lpstr>
      <vt:lpstr>Assessing liquidity – trade payable  days</vt:lpstr>
      <vt:lpstr>Assessing liquidity – trade receivables days</vt:lpstr>
      <vt:lpstr>Assessing liquidity – analysis of debtor and creditor days</vt:lpstr>
      <vt:lpstr>Capital structure –  introduction to gearing</vt:lpstr>
      <vt:lpstr>Types of gearing - 1</vt:lpstr>
      <vt:lpstr>Types of gearing - 2</vt:lpstr>
      <vt:lpstr>Types of gearing – example</vt:lpstr>
      <vt:lpstr>Types of gearing – exercise</vt:lpstr>
      <vt:lpstr>Gearing - summary</vt:lpstr>
      <vt:lpstr>Gearing ratios</vt:lpstr>
      <vt:lpstr>Capital structure – interest cover</vt:lpstr>
      <vt:lpstr>Investment ratios – Earnings Per Share (EPS)</vt:lpstr>
      <vt:lpstr>Investment ratios – care in calculating  numbers of shares </vt:lpstr>
      <vt:lpstr>Investment ratios – price earnings ratio (P/E)</vt:lpstr>
      <vt:lpstr>Investment ratios - dividends per share (DPS)</vt:lpstr>
      <vt:lpstr>Investment ratios - dividends percentage payout</vt:lpstr>
      <vt:lpstr>Summary table</vt:lpstr>
      <vt:lpstr>Workings</vt:lpstr>
      <vt:lpstr>Workings</vt:lpstr>
      <vt:lpstr>Workings</vt:lpstr>
      <vt:lpstr>Workings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271</cp:revision>
  <cp:lastPrinted>2021-09-30T11:02:33Z</cp:lastPrinted>
  <dcterms:created xsi:type="dcterms:W3CDTF">2013-10-11T12:05:37Z</dcterms:created>
  <dcterms:modified xsi:type="dcterms:W3CDTF">2021-11-23T09:08:56Z</dcterms:modified>
</cp:coreProperties>
</file>