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" y="10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608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113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59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91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5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34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547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093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873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873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21E7C-8798-40B3-AC1C-293DE3770728}" type="datetimeFigureOut">
              <a:rPr lang="en-GB" smtClean="0"/>
              <a:t>23/01/2023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342D4-5430-40ED-958F-7AD568CC6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227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FE371E6E-ACDD-0F3C-CE93-F74B76A542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84" b="2"/>
          <a:stretch/>
        </p:blipFill>
        <p:spPr>
          <a:xfrm>
            <a:off x="20" y="-355906"/>
            <a:ext cx="9143980" cy="685671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33FD9F-13DD-9A5C-5869-D147DFD3F65E}"/>
              </a:ext>
            </a:extLst>
          </p:cNvPr>
          <p:cNvSpPr txBox="1"/>
          <p:nvPr/>
        </p:nvSpPr>
        <p:spPr>
          <a:xfrm>
            <a:off x="514350" y="4700588"/>
            <a:ext cx="62964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  <a:p>
            <a:r>
              <a:rPr lang="en-GB"/>
              <a:t>From </a:t>
            </a:r>
            <a:r>
              <a:rPr lang="en-GB" dirty="0"/>
              <a:t>Graeber &amp; </a:t>
            </a:r>
            <a:r>
              <a:rPr lang="en-GB" dirty="0" err="1"/>
              <a:t>Wengrow</a:t>
            </a:r>
            <a:r>
              <a:rPr lang="en-GB" dirty="0"/>
              <a:t> (2021) </a:t>
            </a:r>
            <a:r>
              <a:rPr lang="en-GB" i="1" dirty="0"/>
              <a:t>The Dawn of Everything</a:t>
            </a:r>
            <a:r>
              <a:rPr lang="en-GB" dirty="0"/>
              <a:t>: p. 228</a:t>
            </a:r>
          </a:p>
        </p:txBody>
      </p:sp>
    </p:spTree>
    <p:extLst>
      <p:ext uri="{BB962C8B-B14F-4D97-AF65-F5344CB8AC3E}">
        <p14:creationId xmlns:p14="http://schemas.microsoft.com/office/powerpoint/2010/main" val="9310669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</TotalTime>
  <Words>15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Bevan</dc:creator>
  <cp:lastModifiedBy>Andy Bevan</cp:lastModifiedBy>
  <cp:revision>1</cp:revision>
  <dcterms:created xsi:type="dcterms:W3CDTF">2023-01-23T09:09:30Z</dcterms:created>
  <dcterms:modified xsi:type="dcterms:W3CDTF">2023-01-23T09:15:00Z</dcterms:modified>
</cp:coreProperties>
</file>