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4" r:id="rId10"/>
    <p:sldId id="263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C2E172-25A9-8A4D-97BE-EED9A4EDB90A}" v="313" dt="2026-07-11T04:12:47.1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BC2E172-25A9-8A4D-97BE-EED9A4EDB90A}"/>
    <pc:docChg chg="modSld">
      <pc:chgData name="" userId="" providerId="" clId="Web-{0BC2E172-25A9-8A4D-97BE-EED9A4EDB90A}" dt="2026-07-11T00:27:55.488" v="0"/>
      <pc:docMkLst>
        <pc:docMk/>
      </pc:docMkLst>
      <pc:sldChg chg="delSp">
        <pc:chgData name="" userId="" providerId="" clId="Web-{0BC2E172-25A9-8A4D-97BE-EED9A4EDB90A}" dt="2026-07-11T00:27:55.488" v="0"/>
        <pc:sldMkLst>
          <pc:docMk/>
          <pc:sldMk cId="109857222" sldId="256"/>
        </pc:sldMkLst>
        <pc:spChg chg="del">
          <ac:chgData name="" userId="" providerId="" clId="Web-{0BC2E172-25A9-8A4D-97BE-EED9A4EDB90A}" dt="2026-07-11T00:27:55.488" v="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ristina Nestian (2509431)" userId="S::2509431@student.uwtsd.ac.uk::2c88555b-ffe9-4af9-8ae3-4b6c713b1744" providerId="AD" clId="Web-{0BC2E172-25A9-8A4D-97BE-EED9A4EDB90A}"/>
    <pc:docChg chg="addSld modSld sldOrd">
      <pc:chgData name="Cristina Nestian (2509431)" userId="S::2509431@student.uwtsd.ac.uk::2c88555b-ffe9-4af9-8ae3-4b6c713b1744" providerId="AD" clId="Web-{0BC2E172-25A9-8A4D-97BE-EED9A4EDB90A}" dt="2026-07-11T04:12:47.169" v="302"/>
      <pc:docMkLst>
        <pc:docMk/>
      </pc:docMkLst>
      <pc:sldChg chg="addSp delSp modSp">
        <pc:chgData name="Cristina Nestian (2509431)" userId="S::2509431@student.uwtsd.ac.uk::2c88555b-ffe9-4af9-8ae3-4b6c713b1744" providerId="AD" clId="Web-{0BC2E172-25A9-8A4D-97BE-EED9A4EDB90A}" dt="2026-07-11T00:52:12.527" v="262" actId="20577"/>
        <pc:sldMkLst>
          <pc:docMk/>
          <pc:sldMk cId="109857222" sldId="256"/>
        </pc:sldMkLst>
        <pc:spChg chg="del mod">
          <ac:chgData name="Cristina Nestian (2509431)" userId="S::2509431@student.uwtsd.ac.uk::2c88555b-ffe9-4af9-8ae3-4b6c713b1744" providerId="AD" clId="Web-{0BC2E172-25A9-8A4D-97BE-EED9A4EDB90A}" dt="2026-07-11T00:28:11.645" v="3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Cristina Nestian (2509431)" userId="S::2509431@student.uwtsd.ac.uk::2c88555b-ffe9-4af9-8ae3-4b6c713b1744" providerId="AD" clId="Web-{0BC2E172-25A9-8A4D-97BE-EED9A4EDB90A}" dt="2026-07-11T00:28:19.926" v="6"/>
          <ac:spMkLst>
            <pc:docMk/>
            <pc:sldMk cId="109857222" sldId="256"/>
            <ac:spMk id="5" creationId="{25117501-F3FD-014D-D044-A9349130E05A}"/>
          </ac:spMkLst>
        </pc:spChg>
        <pc:spChg chg="add del">
          <ac:chgData name="Cristina Nestian (2509431)" userId="S::2509431@student.uwtsd.ac.uk::2c88555b-ffe9-4af9-8ae3-4b6c713b1744" providerId="AD" clId="Web-{0BC2E172-25A9-8A4D-97BE-EED9A4EDB90A}" dt="2026-07-11T00:28:18.489" v="5"/>
          <ac:spMkLst>
            <pc:docMk/>
            <pc:sldMk cId="109857222" sldId="256"/>
            <ac:spMk id="6" creationId="{7FEF4618-67E4-7774-02E6-4D39C2795AFF}"/>
          </ac:spMkLst>
        </pc:spChg>
        <pc:spChg chg="add mod">
          <ac:chgData name="Cristina Nestian (2509431)" userId="S::2509431@student.uwtsd.ac.uk::2c88555b-ffe9-4af9-8ae3-4b6c713b1744" providerId="AD" clId="Web-{0BC2E172-25A9-8A4D-97BE-EED9A4EDB90A}" dt="2026-07-11T00:52:12.527" v="262" actId="20577"/>
          <ac:spMkLst>
            <pc:docMk/>
            <pc:sldMk cId="109857222" sldId="256"/>
            <ac:spMk id="7" creationId="{A1F172A2-A747-910D-518E-385A321C93E7}"/>
          </ac:spMkLst>
        </pc:spChg>
        <pc:picChg chg="add mod">
          <ac:chgData name="Cristina Nestian (2509431)" userId="S::2509431@student.uwtsd.ac.uk::2c88555b-ffe9-4af9-8ae3-4b6c713b1744" providerId="AD" clId="Web-{0BC2E172-25A9-8A4D-97BE-EED9A4EDB90A}" dt="2026-07-11T00:50:13.023" v="243" actId="1076"/>
          <ac:picMkLst>
            <pc:docMk/>
            <pc:sldMk cId="109857222" sldId="256"/>
            <ac:picMk id="8" creationId="{E40401F6-900A-C4E8-C5D5-A165D90F7FAE}"/>
          </ac:picMkLst>
        </pc:picChg>
      </pc:sldChg>
      <pc:sldChg chg="addSp modSp new mod setBg">
        <pc:chgData name="Cristina Nestian (2509431)" userId="S::2509431@student.uwtsd.ac.uk::2c88555b-ffe9-4af9-8ae3-4b6c713b1744" providerId="AD" clId="Web-{0BC2E172-25A9-8A4D-97BE-EED9A4EDB90A}" dt="2026-07-11T04:10:55.302" v="284"/>
        <pc:sldMkLst>
          <pc:docMk/>
          <pc:sldMk cId="2722522341" sldId="257"/>
        </pc:sldMkLst>
        <pc:spChg chg="mod">
          <ac:chgData name="Cristina Nestian (2509431)" userId="S::2509431@student.uwtsd.ac.uk::2c88555b-ffe9-4af9-8ae3-4b6c713b1744" providerId="AD" clId="Web-{0BC2E172-25A9-8A4D-97BE-EED9A4EDB90A}" dt="2026-07-11T04:10:55.302" v="284"/>
          <ac:spMkLst>
            <pc:docMk/>
            <pc:sldMk cId="2722522341" sldId="257"/>
            <ac:spMk id="2" creationId="{C517D909-626B-4484-802B-FC08A596646E}"/>
          </ac:spMkLst>
        </pc:spChg>
        <pc:spChg chg="mod">
          <ac:chgData name="Cristina Nestian (2509431)" userId="S::2509431@student.uwtsd.ac.uk::2c88555b-ffe9-4af9-8ae3-4b6c713b1744" providerId="AD" clId="Web-{0BC2E172-25A9-8A4D-97BE-EED9A4EDB90A}" dt="2026-07-11T04:10:44.066" v="282"/>
          <ac:spMkLst>
            <pc:docMk/>
            <pc:sldMk cId="2722522341" sldId="257"/>
            <ac:spMk id="3" creationId="{7751604C-1A3A-D9EC-25BD-E2B849AD153B}"/>
          </ac:spMkLst>
        </pc:spChg>
        <pc:spChg chg="add mod">
          <ac:chgData name="Cristina Nestian (2509431)" userId="S::2509431@student.uwtsd.ac.uk::2c88555b-ffe9-4af9-8ae3-4b6c713b1744" providerId="AD" clId="Web-{0BC2E172-25A9-8A4D-97BE-EED9A4EDB90A}" dt="2026-07-11T04:10:50.129" v="283"/>
          <ac:spMkLst>
            <pc:docMk/>
            <pc:sldMk cId="2722522341" sldId="257"/>
            <ac:spMk id="4" creationId="{A4953AA2-60A9-B84E-602F-B7777F4C1C78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29:41.164" v="26"/>
          <ac:spMkLst>
            <pc:docMk/>
            <pc:sldMk cId="2722522341" sldId="257"/>
            <ac:spMk id="9" creationId="{4C608BEB-860E-4094-8511-78603564A75E}"/>
          </ac:spMkLst>
        </pc:spChg>
        <pc:cxnChg chg="add">
          <ac:chgData name="Cristina Nestian (2509431)" userId="S::2509431@student.uwtsd.ac.uk::2c88555b-ffe9-4af9-8ae3-4b6c713b1744" providerId="AD" clId="Web-{0BC2E172-25A9-8A4D-97BE-EED9A4EDB90A}" dt="2026-07-11T00:29:41.164" v="26"/>
          <ac:cxnSpMkLst>
            <pc:docMk/>
            <pc:sldMk cId="2722522341" sldId="257"/>
            <ac:cxnSpMk id="11" creationId="{1F16A8D4-FE87-4604-88B2-394B5D1EB437}"/>
          </ac:cxnSpMkLst>
        </pc:cxnChg>
      </pc:sldChg>
      <pc:sldChg chg="addSp modSp new mod setBg setClrOvrMap">
        <pc:chgData name="Cristina Nestian (2509431)" userId="S::2509431@student.uwtsd.ac.uk::2c88555b-ffe9-4af9-8ae3-4b6c713b1744" providerId="AD" clId="Web-{0BC2E172-25A9-8A4D-97BE-EED9A4EDB90A}" dt="2026-07-11T04:11:17.553" v="287"/>
        <pc:sldMkLst>
          <pc:docMk/>
          <pc:sldMk cId="4290268976" sldId="258"/>
        </pc:sldMkLst>
        <pc:spChg chg="mod">
          <ac:chgData name="Cristina Nestian (2509431)" userId="S::2509431@student.uwtsd.ac.uk::2c88555b-ffe9-4af9-8ae3-4b6c713b1744" providerId="AD" clId="Web-{0BC2E172-25A9-8A4D-97BE-EED9A4EDB90A}" dt="2026-07-11T04:11:10.303" v="286"/>
          <ac:spMkLst>
            <pc:docMk/>
            <pc:sldMk cId="4290268976" sldId="258"/>
            <ac:spMk id="2" creationId="{8B6D68AE-80FD-6425-62CE-2E3FB7968C2A}"/>
          </ac:spMkLst>
        </pc:spChg>
        <pc:spChg chg="mod">
          <ac:chgData name="Cristina Nestian (2509431)" userId="S::2509431@student.uwtsd.ac.uk::2c88555b-ffe9-4af9-8ae3-4b6c713b1744" providerId="AD" clId="Web-{0BC2E172-25A9-8A4D-97BE-EED9A4EDB90A}" dt="2026-07-11T04:11:05.677" v="285"/>
          <ac:spMkLst>
            <pc:docMk/>
            <pc:sldMk cId="4290268976" sldId="258"/>
            <ac:spMk id="3" creationId="{4A5AB9C3-4B83-822A-D660-DA79C5A6FEB8}"/>
          </ac:spMkLst>
        </pc:spChg>
        <pc:spChg chg="add mod">
          <ac:chgData name="Cristina Nestian (2509431)" userId="S::2509431@student.uwtsd.ac.uk::2c88555b-ffe9-4af9-8ae3-4b6c713b1744" providerId="AD" clId="Web-{0BC2E172-25A9-8A4D-97BE-EED9A4EDB90A}" dt="2026-07-11T04:11:17.553" v="287"/>
          <ac:spMkLst>
            <pc:docMk/>
            <pc:sldMk cId="4290268976" sldId="258"/>
            <ac:spMk id="4" creationId="{BCE11BAB-4ECF-8202-936B-478FC6DDB493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31:55.309" v="58"/>
          <ac:spMkLst>
            <pc:docMk/>
            <pc:sldMk cId="4290268976" sldId="258"/>
            <ac:spMk id="9" creationId="{8045BF01-625E-4022-91E5-488DB3FCB734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31:55.309" v="58"/>
          <ac:spMkLst>
            <pc:docMk/>
            <pc:sldMk cId="4290268976" sldId="258"/>
            <ac:spMk id="11" creationId="{0E442549-290E-4B7E-892E-F2DB911DD205}"/>
          </ac:spMkLst>
        </pc:spChg>
        <pc:cxnChg chg="add mod">
          <ac:chgData name="Cristina Nestian (2509431)" userId="S::2509431@student.uwtsd.ac.uk::2c88555b-ffe9-4af9-8ae3-4b6c713b1744" providerId="AD" clId="Web-{0BC2E172-25A9-8A4D-97BE-EED9A4EDB90A}" dt="2026-07-11T00:33:05.484" v="69"/>
          <ac:cxnSpMkLst>
            <pc:docMk/>
            <pc:sldMk cId="4290268976" sldId="258"/>
            <ac:cxnSpMk id="5" creationId="{FAFA7E2D-DF0A-C13A-C102-7C34BD1F2444}"/>
          </ac:cxnSpMkLst>
        </pc:cxnChg>
      </pc:sldChg>
      <pc:sldChg chg="addSp delSp modSp new mod setBg setClrOvrMap">
        <pc:chgData name="Cristina Nestian (2509431)" userId="S::2509431@student.uwtsd.ac.uk::2c88555b-ffe9-4af9-8ae3-4b6c713b1744" providerId="AD" clId="Web-{0BC2E172-25A9-8A4D-97BE-EED9A4EDB90A}" dt="2026-07-11T04:11:34.601" v="290"/>
        <pc:sldMkLst>
          <pc:docMk/>
          <pc:sldMk cId="3490361753" sldId="259"/>
        </pc:sldMkLst>
        <pc:spChg chg="mod">
          <ac:chgData name="Cristina Nestian (2509431)" userId="S::2509431@student.uwtsd.ac.uk::2c88555b-ffe9-4af9-8ae3-4b6c713b1744" providerId="AD" clId="Web-{0BC2E172-25A9-8A4D-97BE-EED9A4EDB90A}" dt="2026-07-11T04:11:34.601" v="290"/>
          <ac:spMkLst>
            <pc:docMk/>
            <pc:sldMk cId="3490361753" sldId="259"/>
            <ac:spMk id="2" creationId="{E2807165-C4BC-FEDC-59C9-E31E271BED05}"/>
          </ac:spMkLst>
        </pc:spChg>
        <pc:spChg chg="add del mod">
          <ac:chgData name="Cristina Nestian (2509431)" userId="S::2509431@student.uwtsd.ac.uk::2c88555b-ffe9-4af9-8ae3-4b6c713b1744" providerId="AD" clId="Web-{0BC2E172-25A9-8A4D-97BE-EED9A4EDB90A}" dt="2026-07-11T04:11:26.085" v="288"/>
          <ac:spMkLst>
            <pc:docMk/>
            <pc:sldMk cId="3490361753" sldId="259"/>
            <ac:spMk id="3" creationId="{44FF4948-3B83-E46D-C209-C6AEB40197B7}"/>
          </ac:spMkLst>
        </pc:spChg>
        <pc:spChg chg="add mod">
          <ac:chgData name="Cristina Nestian (2509431)" userId="S::2509431@student.uwtsd.ac.uk::2c88555b-ffe9-4af9-8ae3-4b6c713b1744" providerId="AD" clId="Web-{0BC2E172-25A9-8A4D-97BE-EED9A4EDB90A}" dt="2026-07-11T04:11:29.710" v="289"/>
          <ac:spMkLst>
            <pc:docMk/>
            <pc:sldMk cId="3490361753" sldId="259"/>
            <ac:spMk id="4" creationId="{527B862A-4B60-D979-7B5E-E49B2A3DC0A4}"/>
          </ac:spMkLst>
        </pc:spChg>
        <pc:spChg chg="add del mod">
          <ac:chgData name="Cristina Nestian (2509431)" userId="S::2509431@student.uwtsd.ac.uk::2c88555b-ffe9-4af9-8ae3-4b6c713b1744" providerId="AD" clId="Web-{0BC2E172-25A9-8A4D-97BE-EED9A4EDB90A}" dt="2026-07-11T00:39:36.965" v="113"/>
          <ac:spMkLst>
            <pc:docMk/>
            <pc:sldMk cId="3490361753" sldId="259"/>
            <ac:spMk id="5" creationId="{18EACB2B-7BF9-F16C-281F-98176CF88A94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39:42.965" v="114"/>
          <ac:spMkLst>
            <pc:docMk/>
            <pc:sldMk cId="3490361753" sldId="259"/>
            <ac:spMk id="6" creationId="{1E214AA7-F028-4A0D-8698-61AEC754D1BC}"/>
          </ac:spMkLst>
        </pc:spChg>
        <pc:spChg chg="add del">
          <ac:chgData name="Cristina Nestian (2509431)" userId="S::2509431@student.uwtsd.ac.uk::2c88555b-ffe9-4af9-8ae3-4b6c713b1744" providerId="AD" clId="Web-{0BC2E172-25A9-8A4D-97BE-EED9A4EDB90A}" dt="2026-07-11T00:39:29.574" v="109"/>
          <ac:spMkLst>
            <pc:docMk/>
            <pc:sldMk cId="3490361753" sldId="259"/>
            <ac:spMk id="13" creationId="{D009D6D5-DAC2-4A8B-A17A-E206B9012D09}"/>
          </ac:spMkLst>
        </pc:spChg>
        <pc:graphicFrameChg chg="add del">
          <ac:chgData name="Cristina Nestian (2509431)" userId="S::2509431@student.uwtsd.ac.uk::2c88555b-ffe9-4af9-8ae3-4b6c713b1744" providerId="AD" clId="Web-{0BC2E172-25A9-8A4D-97BE-EED9A4EDB90A}" dt="2026-07-11T00:37:53.212" v="100"/>
          <ac:graphicFrameMkLst>
            <pc:docMk/>
            <pc:sldMk cId="3490361753" sldId="259"/>
            <ac:graphicFrameMk id="7" creationId="{31DB031D-3925-DB06-DA70-F0720E26C77C}"/>
          </ac:graphicFrameMkLst>
        </pc:graphicFrameChg>
        <pc:graphicFrameChg chg="add del mod ord modGraphic">
          <ac:chgData name="Cristina Nestian (2509431)" userId="S::2509431@student.uwtsd.ac.uk::2c88555b-ffe9-4af9-8ae3-4b6c713b1744" providerId="AD" clId="Web-{0BC2E172-25A9-8A4D-97BE-EED9A4EDB90A}" dt="2026-07-11T00:39:33.653" v="112"/>
          <ac:graphicFrameMkLst>
            <pc:docMk/>
            <pc:sldMk cId="3490361753" sldId="259"/>
            <ac:graphicFrameMk id="8" creationId="{9E0D0545-A691-F28B-C76E-A269F9587BA5}"/>
          </ac:graphicFrameMkLst>
        </pc:graphicFrameChg>
        <pc:graphicFrameChg chg="add del">
          <ac:chgData name="Cristina Nestian (2509431)" userId="S::2509431@student.uwtsd.ac.uk::2c88555b-ffe9-4af9-8ae3-4b6c713b1744" providerId="AD" clId="Web-{0BC2E172-25A9-8A4D-97BE-EED9A4EDB90A}" dt="2026-07-11T00:37:57.415" v="102"/>
          <ac:graphicFrameMkLst>
            <pc:docMk/>
            <pc:sldMk cId="3490361753" sldId="259"/>
            <ac:graphicFrameMk id="9" creationId="{A32A6FED-CC7E-C6BC-9B4C-ADA831A98343}"/>
          </ac:graphicFrameMkLst>
        </pc:graphicFrameChg>
        <pc:cxnChg chg="add">
          <ac:chgData name="Cristina Nestian (2509431)" userId="S::2509431@student.uwtsd.ac.uk::2c88555b-ffe9-4af9-8ae3-4b6c713b1744" providerId="AD" clId="Web-{0BC2E172-25A9-8A4D-97BE-EED9A4EDB90A}" dt="2026-07-11T00:39:42.965" v="114"/>
          <ac:cxnSpMkLst>
            <pc:docMk/>
            <pc:sldMk cId="3490361753" sldId="259"/>
            <ac:cxnSpMk id="11" creationId="{D6206FDC-2777-4D7F-AF9C-73413DA664C9}"/>
          </ac:cxnSpMkLst>
        </pc:cxnChg>
      </pc:sldChg>
      <pc:sldChg chg="addSp modSp new mod setBg">
        <pc:chgData name="Cristina Nestian (2509431)" userId="S::2509431@student.uwtsd.ac.uk::2c88555b-ffe9-4af9-8ae3-4b6c713b1744" providerId="AD" clId="Web-{0BC2E172-25A9-8A4D-97BE-EED9A4EDB90A}" dt="2026-07-11T04:12:06.494" v="294" actId="20577"/>
        <pc:sldMkLst>
          <pc:docMk/>
          <pc:sldMk cId="513548897" sldId="260"/>
        </pc:sldMkLst>
        <pc:spChg chg="mod">
          <ac:chgData name="Cristina Nestian (2509431)" userId="S::2509431@student.uwtsd.ac.uk::2c88555b-ffe9-4af9-8ae3-4b6c713b1744" providerId="AD" clId="Web-{0BC2E172-25A9-8A4D-97BE-EED9A4EDB90A}" dt="2026-07-11T04:12:00.291" v="293" actId="20577"/>
          <ac:spMkLst>
            <pc:docMk/>
            <pc:sldMk cId="513548897" sldId="260"/>
            <ac:spMk id="2" creationId="{9E8C22F7-3BF2-53A5-9F6C-15084CEC2A72}"/>
          </ac:spMkLst>
        </pc:spChg>
        <pc:spChg chg="mod">
          <ac:chgData name="Cristina Nestian (2509431)" userId="S::2509431@student.uwtsd.ac.uk::2c88555b-ffe9-4af9-8ae3-4b6c713b1744" providerId="AD" clId="Web-{0BC2E172-25A9-8A4D-97BE-EED9A4EDB90A}" dt="2026-07-11T04:12:06.494" v="294" actId="20577"/>
          <ac:spMkLst>
            <pc:docMk/>
            <pc:sldMk cId="513548897" sldId="260"/>
            <ac:spMk id="3" creationId="{3125F7E0-2982-129B-686D-A55A6B96C60A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1:31.453" v="130"/>
          <ac:spMkLst>
            <pc:docMk/>
            <pc:sldMk cId="513548897" sldId="260"/>
            <ac:spMk id="9" creationId="{56688E73-49B9-4052-A836-D248C825D70D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1:31.453" v="130"/>
          <ac:spMkLst>
            <pc:docMk/>
            <pc:sldMk cId="513548897" sldId="260"/>
            <ac:spMk id="11" creationId="{5B6AEE0C-07FE-4154-BC7C-2F20530BC556}"/>
          </ac:spMkLst>
        </pc:spChg>
        <pc:picChg chg="add">
          <ac:chgData name="Cristina Nestian (2509431)" userId="S::2509431@student.uwtsd.ac.uk::2c88555b-ffe9-4af9-8ae3-4b6c713b1744" providerId="AD" clId="Web-{0BC2E172-25A9-8A4D-97BE-EED9A4EDB90A}" dt="2026-07-11T00:41:31.453" v="130"/>
          <ac:picMkLst>
            <pc:docMk/>
            <pc:sldMk cId="513548897" sldId="260"/>
            <ac:picMk id="5" creationId="{266A918A-32AE-D20C-5834-DE4766D9B1F9}"/>
          </ac:picMkLst>
        </pc:picChg>
      </pc:sldChg>
      <pc:sldChg chg="addSp modSp new mod setBg">
        <pc:chgData name="Cristina Nestian (2509431)" userId="S::2509431@student.uwtsd.ac.uk::2c88555b-ffe9-4af9-8ae3-4b6c713b1744" providerId="AD" clId="Web-{0BC2E172-25A9-8A4D-97BE-EED9A4EDB90A}" dt="2026-07-11T04:12:17.229" v="296"/>
        <pc:sldMkLst>
          <pc:docMk/>
          <pc:sldMk cId="2583351932" sldId="261"/>
        </pc:sldMkLst>
        <pc:spChg chg="mod">
          <ac:chgData name="Cristina Nestian (2509431)" userId="S::2509431@student.uwtsd.ac.uk::2c88555b-ffe9-4af9-8ae3-4b6c713b1744" providerId="AD" clId="Web-{0BC2E172-25A9-8A4D-97BE-EED9A4EDB90A}" dt="2026-07-11T04:12:13.276" v="295"/>
          <ac:spMkLst>
            <pc:docMk/>
            <pc:sldMk cId="2583351932" sldId="261"/>
            <ac:spMk id="2" creationId="{DD058257-44E3-84A1-0111-87711B957E2F}"/>
          </ac:spMkLst>
        </pc:spChg>
        <pc:spChg chg="mod">
          <ac:chgData name="Cristina Nestian (2509431)" userId="S::2509431@student.uwtsd.ac.uk::2c88555b-ffe9-4af9-8ae3-4b6c713b1744" providerId="AD" clId="Web-{0BC2E172-25A9-8A4D-97BE-EED9A4EDB90A}" dt="2026-07-11T04:12:17.229" v="296"/>
          <ac:spMkLst>
            <pc:docMk/>
            <pc:sldMk cId="2583351932" sldId="261"/>
            <ac:spMk id="3" creationId="{232F2BB2-C8EA-26DE-08F6-49975B7EA364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2:56.144" v="141"/>
          <ac:spMkLst>
            <pc:docMk/>
            <pc:sldMk cId="2583351932" sldId="261"/>
            <ac:spMk id="9" creationId="{362810D9-2C5A-477D-949C-C191895477F3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2:56.144" v="141"/>
          <ac:spMkLst>
            <pc:docMk/>
            <pc:sldMk cId="2583351932" sldId="261"/>
            <ac:spMk id="11" creationId="{081E4A58-353D-44AE-B2FC-2A74E2E400F7}"/>
          </ac:spMkLst>
        </pc:spChg>
        <pc:picChg chg="add">
          <ac:chgData name="Cristina Nestian (2509431)" userId="S::2509431@student.uwtsd.ac.uk::2c88555b-ffe9-4af9-8ae3-4b6c713b1744" providerId="AD" clId="Web-{0BC2E172-25A9-8A4D-97BE-EED9A4EDB90A}" dt="2026-07-11T00:42:56.144" v="141"/>
          <ac:picMkLst>
            <pc:docMk/>
            <pc:sldMk cId="2583351932" sldId="261"/>
            <ac:picMk id="5" creationId="{BE941FD9-6559-17F7-B08E-B707051D8AF2}"/>
          </ac:picMkLst>
        </pc:picChg>
      </pc:sldChg>
      <pc:sldChg chg="addSp delSp modSp new">
        <pc:chgData name="Cristina Nestian (2509431)" userId="S::2509431@student.uwtsd.ac.uk::2c88555b-ffe9-4af9-8ae3-4b6c713b1744" providerId="AD" clId="Web-{0BC2E172-25A9-8A4D-97BE-EED9A4EDB90A}" dt="2026-07-11T04:12:26.183" v="298" actId="20577"/>
        <pc:sldMkLst>
          <pc:docMk/>
          <pc:sldMk cId="2875701940" sldId="262"/>
        </pc:sldMkLst>
        <pc:spChg chg="mod">
          <ac:chgData name="Cristina Nestian (2509431)" userId="S::2509431@student.uwtsd.ac.uk::2c88555b-ffe9-4af9-8ae3-4b6c713b1744" providerId="AD" clId="Web-{0BC2E172-25A9-8A4D-97BE-EED9A4EDB90A}" dt="2026-07-11T04:12:26.183" v="298" actId="20577"/>
          <ac:spMkLst>
            <pc:docMk/>
            <pc:sldMk cId="2875701940" sldId="262"/>
            <ac:spMk id="2" creationId="{34171F3D-8B5E-6160-951C-CA670F5CD8C3}"/>
          </ac:spMkLst>
        </pc:spChg>
        <pc:spChg chg="del">
          <ac:chgData name="Cristina Nestian (2509431)" userId="S::2509431@student.uwtsd.ac.uk::2c88555b-ffe9-4af9-8ae3-4b6c713b1744" providerId="AD" clId="Web-{0BC2E172-25A9-8A4D-97BE-EED9A4EDB90A}" dt="2026-07-11T00:43:44.895" v="150"/>
          <ac:spMkLst>
            <pc:docMk/>
            <pc:sldMk cId="2875701940" sldId="262"/>
            <ac:spMk id="3" creationId="{D5850504-5C03-6BB4-CB99-57881AD12FA6}"/>
          </ac:spMkLst>
        </pc:spChg>
        <pc:spChg chg="add mod">
          <ac:chgData name="Cristina Nestian (2509431)" userId="S::2509431@student.uwtsd.ac.uk::2c88555b-ffe9-4af9-8ae3-4b6c713b1744" providerId="AD" clId="Web-{0BC2E172-25A9-8A4D-97BE-EED9A4EDB90A}" dt="2026-07-11T04:12:22.370" v="297" actId="20577"/>
          <ac:spMkLst>
            <pc:docMk/>
            <pc:sldMk cId="2875701940" sldId="262"/>
            <ac:spMk id="6" creationId="{D7445145-F6AE-4BED-5216-72CAC127B0E5}"/>
          </ac:spMkLst>
        </pc:spChg>
        <pc:graphicFrameChg chg="add mod ord modGraphic">
          <ac:chgData name="Cristina Nestian (2509431)" userId="S::2509431@student.uwtsd.ac.uk::2c88555b-ffe9-4af9-8ae3-4b6c713b1744" providerId="AD" clId="Web-{0BC2E172-25A9-8A4D-97BE-EED9A4EDB90A}" dt="2026-07-11T00:44:59.539" v="184"/>
          <ac:graphicFrameMkLst>
            <pc:docMk/>
            <pc:sldMk cId="2875701940" sldId="262"/>
            <ac:graphicFrameMk id="5" creationId="{779F1579-3FCE-CEC8-FD33-A21CBF74A93F}"/>
          </ac:graphicFrameMkLst>
        </pc:graphicFrameChg>
      </pc:sldChg>
      <pc:sldChg chg="delSp modSp new">
        <pc:chgData name="Cristina Nestian (2509431)" userId="S::2509431@student.uwtsd.ac.uk::2c88555b-ffe9-4af9-8ae3-4b6c713b1744" providerId="AD" clId="Web-{0BC2E172-25A9-8A4D-97BE-EED9A4EDB90A}" dt="2026-07-11T00:48:54.411" v="220"/>
        <pc:sldMkLst>
          <pc:docMk/>
          <pc:sldMk cId="3852897581" sldId="263"/>
        </pc:sldMkLst>
        <pc:spChg chg="del">
          <ac:chgData name="Cristina Nestian (2509431)" userId="S::2509431@student.uwtsd.ac.uk::2c88555b-ffe9-4af9-8ae3-4b6c713b1744" providerId="AD" clId="Web-{0BC2E172-25A9-8A4D-97BE-EED9A4EDB90A}" dt="2026-07-11T00:48:54.411" v="220"/>
          <ac:spMkLst>
            <pc:docMk/>
            <pc:sldMk cId="3852897581" sldId="263"/>
            <ac:spMk id="2" creationId="{D7ECAA21-906E-435B-AFED-A72EF6610D2B}"/>
          </ac:spMkLst>
        </pc:spChg>
        <pc:spChg chg="mod">
          <ac:chgData name="Cristina Nestian (2509431)" userId="S::2509431@student.uwtsd.ac.uk::2c88555b-ffe9-4af9-8ae3-4b6c713b1744" providerId="AD" clId="Web-{0BC2E172-25A9-8A4D-97BE-EED9A4EDB90A}" dt="2026-07-11T00:48:49.504" v="219" actId="20577"/>
          <ac:spMkLst>
            <pc:docMk/>
            <pc:sldMk cId="3852897581" sldId="263"/>
            <ac:spMk id="3" creationId="{074CB655-20C2-121F-813C-619D873AFD55}"/>
          </ac:spMkLst>
        </pc:spChg>
      </pc:sldChg>
      <pc:sldChg chg="addSp modSp new mod ord setBg">
        <pc:chgData name="Cristina Nestian (2509431)" userId="S::2509431@student.uwtsd.ac.uk::2c88555b-ffe9-4af9-8ae3-4b6c713b1744" providerId="AD" clId="Web-{0BC2E172-25A9-8A4D-97BE-EED9A4EDB90A}" dt="2026-07-11T04:12:35.996" v="300"/>
        <pc:sldMkLst>
          <pc:docMk/>
          <pc:sldMk cId="2223363671" sldId="264"/>
        </pc:sldMkLst>
        <pc:spChg chg="mod">
          <ac:chgData name="Cristina Nestian (2509431)" userId="S::2509431@student.uwtsd.ac.uk::2c88555b-ffe9-4af9-8ae3-4b6c713b1744" providerId="AD" clId="Web-{0BC2E172-25A9-8A4D-97BE-EED9A4EDB90A}" dt="2026-07-11T04:12:33.262" v="299"/>
          <ac:spMkLst>
            <pc:docMk/>
            <pc:sldMk cId="2223363671" sldId="264"/>
            <ac:spMk id="2" creationId="{03D77AB7-1D8E-B2D1-6F0A-82879D181E5E}"/>
          </ac:spMkLst>
        </pc:spChg>
        <pc:spChg chg="mod">
          <ac:chgData name="Cristina Nestian (2509431)" userId="S::2509431@student.uwtsd.ac.uk::2c88555b-ffe9-4af9-8ae3-4b6c713b1744" providerId="AD" clId="Web-{0BC2E172-25A9-8A4D-97BE-EED9A4EDB90A}" dt="2026-07-11T04:12:35.996" v="300"/>
          <ac:spMkLst>
            <pc:docMk/>
            <pc:sldMk cId="2223363671" sldId="264"/>
            <ac:spMk id="3" creationId="{79C02F5D-98B9-ADDE-4FDB-D9B8BF8D9F58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6:02.295" v="193"/>
          <ac:spMkLst>
            <pc:docMk/>
            <pc:sldMk cId="2223363671" sldId="264"/>
            <ac:spMk id="9" creationId="{2E17E911-875F-4DE5-8699-99D9F1805A5D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6:02.295" v="193"/>
          <ac:spMkLst>
            <pc:docMk/>
            <pc:sldMk cId="2223363671" sldId="264"/>
            <ac:spMk id="11" creationId="{CD9FE4EF-C4D8-49A0-B2FF-81D8DB7D8A24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6:02.295" v="193"/>
          <ac:spMkLst>
            <pc:docMk/>
            <pc:sldMk cId="2223363671" sldId="264"/>
            <ac:spMk id="13" creationId="{4300840D-0A0B-4512-BACA-B439D5B9C57C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6:02.295" v="193"/>
          <ac:spMkLst>
            <pc:docMk/>
            <pc:sldMk cId="2223363671" sldId="264"/>
            <ac:spMk id="15" creationId="{D2B78728-A580-49A7-84F9-6EF6F583ADE0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6:02.295" v="193"/>
          <ac:spMkLst>
            <pc:docMk/>
            <pc:sldMk cId="2223363671" sldId="264"/>
            <ac:spMk id="17" creationId="{38FAA1A1-D861-433F-88FA-1E9D6FD31D11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6:02.295" v="193"/>
          <ac:spMkLst>
            <pc:docMk/>
            <pc:sldMk cId="2223363671" sldId="264"/>
            <ac:spMk id="19" creationId="{8D71EDA1-87BF-4D5D-AB79-F346FD19278A}"/>
          </ac:spMkLst>
        </pc:spChg>
        <pc:picChg chg="add">
          <ac:chgData name="Cristina Nestian (2509431)" userId="S::2509431@student.uwtsd.ac.uk::2c88555b-ffe9-4af9-8ae3-4b6c713b1744" providerId="AD" clId="Web-{0BC2E172-25A9-8A4D-97BE-EED9A4EDB90A}" dt="2026-07-11T00:46:02.295" v="193"/>
          <ac:picMkLst>
            <pc:docMk/>
            <pc:sldMk cId="2223363671" sldId="264"/>
            <ac:picMk id="5" creationId="{9F912387-79A5-5408-533C-AEC1231E4EA8}"/>
          </ac:picMkLst>
        </pc:picChg>
      </pc:sldChg>
      <pc:sldChg chg="addSp modSp new mod setBg">
        <pc:chgData name="Cristina Nestian (2509431)" userId="S::2509431@student.uwtsd.ac.uk::2c88555b-ffe9-4af9-8ae3-4b6c713b1744" providerId="AD" clId="Web-{0BC2E172-25A9-8A4D-97BE-EED9A4EDB90A}" dt="2026-07-11T04:12:47.169" v="302"/>
        <pc:sldMkLst>
          <pc:docMk/>
          <pc:sldMk cId="2881616586" sldId="265"/>
        </pc:sldMkLst>
        <pc:spChg chg="mod">
          <ac:chgData name="Cristina Nestian (2509431)" userId="S::2509431@student.uwtsd.ac.uk::2c88555b-ffe9-4af9-8ae3-4b6c713b1744" providerId="AD" clId="Web-{0BC2E172-25A9-8A4D-97BE-EED9A4EDB90A}" dt="2026-07-11T04:12:43.638" v="301"/>
          <ac:spMkLst>
            <pc:docMk/>
            <pc:sldMk cId="2881616586" sldId="265"/>
            <ac:spMk id="2" creationId="{63908ACA-0AB8-41FB-09E2-B507E2D99366}"/>
          </ac:spMkLst>
        </pc:spChg>
        <pc:spChg chg="mod">
          <ac:chgData name="Cristina Nestian (2509431)" userId="S::2509431@student.uwtsd.ac.uk::2c88555b-ffe9-4af9-8ae3-4b6c713b1744" providerId="AD" clId="Web-{0BC2E172-25A9-8A4D-97BE-EED9A4EDB90A}" dt="2026-07-11T04:12:47.169" v="302"/>
          <ac:spMkLst>
            <pc:docMk/>
            <pc:sldMk cId="2881616586" sldId="265"/>
            <ac:spMk id="3" creationId="{6BBFE169-5FCC-8421-4FA1-37C85A57CD3C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7:58.034" v="203"/>
          <ac:spMkLst>
            <pc:docMk/>
            <pc:sldMk cId="2881616586" sldId="265"/>
            <ac:spMk id="8" creationId="{081EA652-8C6A-4E69-BEB9-170809474553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7:58.034" v="203"/>
          <ac:spMkLst>
            <pc:docMk/>
            <pc:sldMk cId="2881616586" sldId="265"/>
            <ac:spMk id="10" creationId="{5298780A-33B9-4EA2-8F67-DE68AD62841B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0:47:58.034" v="203"/>
          <ac:spMkLst>
            <pc:docMk/>
            <pc:sldMk cId="2881616586" sldId="265"/>
            <ac:spMk id="12" creationId="{7F488E8B-4E1E-4402-8935-D4E6C02615C7}"/>
          </ac:spMkLst>
        </pc:spChg>
      </pc:sldChg>
      <pc:sldChg chg="addSp modSp new mod setBg">
        <pc:chgData name="Cristina Nestian (2509431)" userId="S::2509431@student.uwtsd.ac.uk::2c88555b-ffe9-4af9-8ae3-4b6c713b1744" providerId="AD" clId="Web-{0BC2E172-25A9-8A4D-97BE-EED9A4EDB90A}" dt="2026-07-11T04:11:45.743" v="292"/>
        <pc:sldMkLst>
          <pc:docMk/>
          <pc:sldMk cId="176960681" sldId="266"/>
        </pc:sldMkLst>
        <pc:spChg chg="mod">
          <ac:chgData name="Cristina Nestian (2509431)" userId="S::2509431@student.uwtsd.ac.uk::2c88555b-ffe9-4af9-8ae3-4b6c713b1744" providerId="AD" clId="Web-{0BC2E172-25A9-8A4D-97BE-EED9A4EDB90A}" dt="2026-07-11T04:11:41.196" v="291"/>
          <ac:spMkLst>
            <pc:docMk/>
            <pc:sldMk cId="176960681" sldId="266"/>
            <ac:spMk id="2" creationId="{2F26D536-9003-83B1-EB76-B0D576276E1E}"/>
          </ac:spMkLst>
        </pc:spChg>
        <pc:spChg chg="mod">
          <ac:chgData name="Cristina Nestian (2509431)" userId="S::2509431@student.uwtsd.ac.uk::2c88555b-ffe9-4af9-8ae3-4b6c713b1744" providerId="AD" clId="Web-{0BC2E172-25A9-8A4D-97BE-EED9A4EDB90A}" dt="2026-07-11T04:11:45.743" v="292"/>
          <ac:spMkLst>
            <pc:docMk/>
            <pc:sldMk cId="176960681" sldId="266"/>
            <ac:spMk id="3" creationId="{5B9A4BDC-85CE-018B-DFF5-0928295A4142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4:05:59.592" v="267"/>
          <ac:spMkLst>
            <pc:docMk/>
            <pc:sldMk cId="176960681" sldId="266"/>
            <ac:spMk id="8" creationId="{DEE2AD96-B495-4E06-9291-B71706F728CB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4:05:59.592" v="267"/>
          <ac:spMkLst>
            <pc:docMk/>
            <pc:sldMk cId="176960681" sldId="266"/>
            <ac:spMk id="10" creationId="{53CF6D67-C5A8-4ADD-9E8E-1E38CA1D3166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4:05:59.592" v="267"/>
          <ac:spMkLst>
            <pc:docMk/>
            <pc:sldMk cId="176960681" sldId="266"/>
            <ac:spMk id="12" creationId="{86909FA0-B515-4681-B7A8-FA281D133B94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4:05:59.592" v="267"/>
          <ac:spMkLst>
            <pc:docMk/>
            <pc:sldMk cId="176960681" sldId="266"/>
            <ac:spMk id="14" creationId="{21C9FE86-FCC3-4A31-AA1C-C882262B7FE7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4:05:59.592" v="267"/>
          <ac:spMkLst>
            <pc:docMk/>
            <pc:sldMk cId="176960681" sldId="266"/>
            <ac:spMk id="16" creationId="{7D96243B-ECED-4B71-8E06-AE9A285EAD20}"/>
          </ac:spMkLst>
        </pc:spChg>
        <pc:spChg chg="add">
          <ac:chgData name="Cristina Nestian (2509431)" userId="S::2509431@student.uwtsd.ac.uk::2c88555b-ffe9-4af9-8ae3-4b6c713b1744" providerId="AD" clId="Web-{0BC2E172-25A9-8A4D-97BE-EED9A4EDB90A}" dt="2026-07-11T04:05:59.592" v="267"/>
          <ac:spMkLst>
            <pc:docMk/>
            <pc:sldMk cId="176960681" sldId="266"/>
            <ac:spMk id="18" creationId="{A09989E4-EFDC-4A90-A633-E0525FB4139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7" Type="http://schemas.openxmlformats.org/officeDocument/2006/relationships/hyperlink" Target="https://www.who.int/" TargetMode="External"/><Relationship Id="rId2" Type="http://schemas.openxmlformats.org/officeDocument/2006/relationships/hyperlink" Target="https://www.gov.uk/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" TargetMode="External"/><Relationship Id="rId5" Type="http://schemas.openxmlformats.org/officeDocument/2006/relationships/hyperlink" Target="https://www.hse.gov.uk/" TargetMode="External"/><Relationship Id="rId4" Type="http://schemas.openxmlformats.org/officeDocument/2006/relationships/hyperlink" Target="https://www.sportengland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F172A2-A747-910D-518E-385A321C93E7}"/>
              </a:ext>
            </a:extLst>
          </p:cNvPr>
          <p:cNvSpPr txBox="1"/>
          <p:nvPr/>
        </p:nvSpPr>
        <p:spPr>
          <a:xfrm>
            <a:off x="931201" y="2021859"/>
            <a:ext cx="1033397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Programme of Study: Business and management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Module Name and Code: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 LCLM4006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r>
              <a:rPr lang="en-GB" sz="1600" b="1" dirty="0">
                <a:highlight>
                  <a:srgbClr val="FFFFFF"/>
                </a:highlight>
                <a:latin typeface="Arial"/>
                <a:cs typeface="Arial"/>
              </a:rPr>
              <a:t>Assignment Title: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Business Plan Presentation – </a:t>
            </a:r>
            <a:r>
              <a:rPr lang="en-GB" sz="1600" dirty="0" err="1">
                <a:highlight>
                  <a:srgbClr val="FFFFFF"/>
                </a:highlight>
                <a:latin typeface="Arial"/>
                <a:cs typeface="Arial"/>
              </a:rPr>
              <a:t>EcoFit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Gym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Student Name:</a:t>
            </a:r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 Elisa-Adasa Pelea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Student ID: 2130709</a:t>
            </a:r>
            <a:endParaRPr lang="en-GB" sz="1600">
              <a:latin typeface="Arial"/>
              <a:cs typeface="Arial"/>
            </a:endParaRPr>
          </a:p>
          <a:p>
            <a:endParaRPr lang="en-GB" sz="1200" b="1" dirty="0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0401F6-900A-C4E8-C5D5-A165D90F7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852" y="424316"/>
            <a:ext cx="3910239" cy="1589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7D909-626B-4484-802B-FC08A5966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US" sz="4000" b="1" kern="1200" dirty="0">
                <a:solidFill>
                  <a:srgbClr val="FFFFFF"/>
                </a:solidFill>
                <a:latin typeface="Arial"/>
                <a:cs typeface="Arial"/>
              </a:rPr>
              <a:t>Business </a:t>
            </a:r>
            <a:r>
              <a:rPr lang="en-US" sz="4000" b="1" dirty="0">
                <a:solidFill>
                  <a:schemeClr val="bg1"/>
                </a:solidFill>
                <a:latin typeface="Arial"/>
                <a:cs typeface="Arial"/>
              </a:rPr>
              <a:t>Overview-</a:t>
            </a:r>
            <a:r>
              <a:rPr lang="en-US" sz="3200" b="1" dirty="0" err="1">
                <a:solidFill>
                  <a:schemeClr val="bg1"/>
                </a:solidFill>
                <a:latin typeface="Arial"/>
                <a:cs typeface="Arial"/>
              </a:rPr>
              <a:t>EcoFit</a:t>
            </a:r>
            <a:r>
              <a:rPr lang="en-US" sz="3200" b="1" dirty="0">
                <a:solidFill>
                  <a:schemeClr val="bg1"/>
                </a:solidFill>
                <a:latin typeface="Arial"/>
                <a:cs typeface="Arial"/>
              </a:rPr>
              <a:t> Gym</a:t>
            </a:r>
            <a:endParaRPr lang="en-GB" sz="3200" b="1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US" sz="4000" b="1" kern="12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1604C-1A3A-D9EC-25BD-E2B849AD1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b="1">
                <a:highlight>
                  <a:srgbClr val="FFFFFF"/>
                </a:highlight>
                <a:latin typeface="Arial"/>
                <a:cs typeface="Arial"/>
              </a:rPr>
              <a:t>Business Idea</a:t>
            </a:r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dirty="0" err="1">
                <a:highlight>
                  <a:srgbClr val="FFFFFF"/>
                </a:highlight>
                <a:latin typeface="Arial"/>
                <a:cs typeface="Arial"/>
              </a:rPr>
              <a:t>EcoFit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 Gym is a modern gym that provides:</a:t>
            </a:r>
            <a:endParaRPr lang="en-US" sz="14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Gym membership</a:t>
            </a:r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Personal training</a:t>
            </a:r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Group fitness classes</a:t>
            </a:r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Nutrition advice</a:t>
            </a:r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Wellness </a:t>
            </a:r>
            <a:r>
              <a:rPr lang="en-US" sz="1400" dirty="0" err="1">
                <a:highlight>
                  <a:srgbClr val="FFFFFF"/>
                </a:highlight>
                <a:latin typeface="Arial"/>
                <a:cs typeface="Arial"/>
              </a:rPr>
              <a:t>programmes</a:t>
            </a:r>
            <a:endParaRPr lang="en-US" sz="1400" dirty="0" err="1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Unlike traditional gyms, </a:t>
            </a:r>
            <a:r>
              <a:rPr lang="en-US" sz="1400" dirty="0" err="1">
                <a:highlight>
                  <a:srgbClr val="FFFFFF"/>
                </a:highlight>
                <a:latin typeface="Arial"/>
                <a:cs typeface="Arial"/>
              </a:rPr>
              <a:t>EcoFit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 uses:</a:t>
            </a:r>
            <a:endParaRPr lang="en-US" sz="14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Energy-generating gym equipment</a:t>
            </a:r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Eco-friendly cleaning products</a:t>
            </a:r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Recycling </a:t>
            </a:r>
            <a:r>
              <a:rPr lang="en-US" sz="1400" dirty="0" err="1">
                <a:highlight>
                  <a:srgbClr val="FFFFFF"/>
                </a:highlight>
                <a:latin typeface="Arial"/>
                <a:cs typeface="Arial"/>
              </a:rPr>
              <a:t>programmes</a:t>
            </a:r>
            <a:endParaRPr lang="en-US" sz="1400" dirty="0" err="1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Community health events</a:t>
            </a:r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US" sz="1400">
              <a:highlight>
                <a:srgbClr val="C6C6C6"/>
              </a:highlight>
              <a:latin typeface="Arial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4953AA2-60A9-B84E-602F-B7777F4C1C78}"/>
              </a:ext>
            </a:extLst>
          </p:cNvPr>
          <p:cNvSpPr txBox="1"/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Unique Selling Points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Sustainable fitness equipment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Green business practices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Professional trainers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Healthy lifestyle support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Community-focused approach</a:t>
            </a:r>
            <a:endParaRPr lang="en-US" sz="20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2522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45BF01-625E-4022-91E5-488DB3FCB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0658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D68AE-80FD-6425-62CE-2E3FB7968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2745736"/>
            <a:ext cx="3703320" cy="1366528"/>
          </a:xfrm>
          <a:solidFill>
            <a:schemeClr val="tx1">
              <a:alpha val="50000"/>
            </a:schemeClr>
          </a:solidFill>
          <a:ln w="25400" cap="sq" cmpd="sng">
            <a:solidFill>
              <a:schemeClr val="bg1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000" b="1" kern="1200">
                <a:solidFill>
                  <a:schemeClr val="bg1"/>
                </a:solidFill>
                <a:latin typeface="Arial"/>
                <a:cs typeface="Arial"/>
              </a:rPr>
              <a:t>Management Structure &amp; Legal Format</a:t>
            </a:r>
            <a:endParaRPr lang="en-US" sz="3000" kern="1200">
              <a:solidFill>
                <a:schemeClr val="bg1"/>
              </a:solidFill>
              <a:latin typeface="Arial"/>
              <a:cs typeface="Arial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442549-290E-4B7E-892E-F2DB911DD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7" y="-2"/>
            <a:ext cx="7537704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AB9C3-4B83-822A-D660-DA79C5A6F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9863" y="1300480"/>
            <a:ext cx="6049953" cy="252385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1400" b="1">
                <a:latin typeface="Arial"/>
                <a:cs typeface="Arial"/>
              </a:rPr>
              <a:t>Management Structure</a:t>
            </a:r>
            <a:endParaRPr lang="en-US" sz="1400">
              <a:latin typeface="Arial"/>
              <a:cs typeface="Arial"/>
            </a:endParaRPr>
          </a:p>
          <a:p>
            <a:pPr algn="ctr"/>
            <a:r>
              <a:rPr lang="en-US" sz="1400">
                <a:latin typeface="Arial"/>
                <a:cs typeface="Arial"/>
              </a:rPr>
              <a:t>Owner / Managing Director</a:t>
            </a:r>
          </a:p>
          <a:p>
            <a:pPr algn="ctr"/>
            <a:r>
              <a:rPr lang="en-US" sz="1400">
                <a:latin typeface="Arial"/>
                <a:cs typeface="Arial"/>
              </a:rPr>
              <a:t>↓</a:t>
            </a:r>
          </a:p>
          <a:p>
            <a:pPr algn="ctr"/>
            <a:r>
              <a:rPr lang="en-US" sz="1400">
                <a:latin typeface="Arial"/>
                <a:cs typeface="Arial"/>
              </a:rPr>
              <a:t>Operations Manager</a:t>
            </a:r>
          </a:p>
          <a:p>
            <a:pPr algn="ctr"/>
            <a:r>
              <a:rPr lang="en-US" sz="1400">
                <a:latin typeface="Arial"/>
                <a:cs typeface="Arial"/>
              </a:rPr>
              <a:t>↓</a:t>
            </a:r>
          </a:p>
          <a:p>
            <a:pPr algn="ctr"/>
            <a:r>
              <a:rPr lang="en-US" sz="1400">
                <a:latin typeface="Arial"/>
                <a:cs typeface="Arial"/>
              </a:rPr>
              <a:t>Fitness Trainers</a:t>
            </a:r>
          </a:p>
          <a:p>
            <a:pPr algn="ctr"/>
            <a:r>
              <a:rPr lang="en-US" sz="1400">
                <a:latin typeface="Arial"/>
                <a:cs typeface="Arial"/>
              </a:rPr>
              <a:t>↓</a:t>
            </a:r>
          </a:p>
          <a:p>
            <a:pPr algn="ctr"/>
            <a:r>
              <a:rPr lang="en-US" sz="1400">
                <a:latin typeface="Arial"/>
                <a:cs typeface="Arial"/>
              </a:rPr>
              <a:t>Reception &amp; Customer Service</a:t>
            </a:r>
          </a:p>
          <a:p>
            <a:pPr algn="ctr"/>
            <a:r>
              <a:rPr lang="en-US" sz="1400">
                <a:latin typeface="Arial"/>
                <a:cs typeface="Arial"/>
              </a:rPr>
              <a:t>↓</a:t>
            </a:r>
          </a:p>
          <a:p>
            <a:pPr algn="ctr"/>
            <a:r>
              <a:rPr lang="en-US" sz="1400">
                <a:latin typeface="Arial"/>
                <a:cs typeface="Arial"/>
              </a:rPr>
              <a:t>Cleaning &amp; Maintenance Staff</a:t>
            </a:r>
          </a:p>
          <a:p>
            <a:endParaRPr lang="en-US" sz="8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E11BAB-4ECF-8202-936B-478FC6DDB493}"/>
              </a:ext>
            </a:extLst>
          </p:cNvPr>
          <p:cNvSpPr txBox="1"/>
          <p:nvPr/>
        </p:nvSpPr>
        <p:spPr>
          <a:xfrm>
            <a:off x="5279863" y="4193831"/>
            <a:ext cx="6066680" cy="19831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latin typeface="Arial"/>
                <a:cs typeface="Arial"/>
              </a:rPr>
              <a:t>Legal Format</a:t>
            </a:r>
            <a:endParaRPr lang="en-US" sz="19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>
                <a:latin typeface="Arial"/>
                <a:cs typeface="Arial"/>
              </a:rPr>
              <a:t>Private Limited Company (Ltd)</a:t>
            </a:r>
            <a:endParaRPr lang="en-US" sz="19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>
                <a:latin typeface="Arial"/>
                <a:cs typeface="Arial"/>
              </a:rPr>
              <a:t>Why?</a:t>
            </a:r>
            <a:endParaRPr lang="en-US" sz="19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latin typeface="Arial"/>
                <a:cs typeface="Arial"/>
              </a:rPr>
              <a:t>Limited liability protects personal assets.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latin typeface="Arial"/>
                <a:cs typeface="Arial"/>
              </a:rPr>
              <a:t>Easier to attract investors.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latin typeface="Arial"/>
                <a:cs typeface="Arial"/>
              </a:rPr>
              <a:t>More professional image.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latin typeface="Arial"/>
                <a:cs typeface="Arial"/>
              </a:rPr>
              <a:t>Suitable for future expansion.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latin typeface="Arial"/>
              <a:cs typeface="Arial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AFA7E2D-DF0A-C13A-C102-7C34BD1F2444}"/>
              </a:ext>
            </a:extLst>
          </p:cNvPr>
          <p:cNvCxnSpPr/>
          <p:nvPr/>
        </p:nvCxnSpPr>
        <p:spPr>
          <a:xfrm flipV="1">
            <a:off x="5116584" y="3816760"/>
            <a:ext cx="6816246" cy="20876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02689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07165-C4BC-FEDC-59C9-E31E271BE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799375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u="sng" kern="1200">
                <a:solidFill>
                  <a:srgbClr val="3F3F3F"/>
                </a:solidFill>
                <a:highlight>
                  <a:srgbClr val="FFFFFF"/>
                </a:highlight>
                <a:latin typeface="Arial"/>
                <a:cs typeface="Arial"/>
              </a:rPr>
              <a:t>PESTEL Factors</a:t>
            </a:r>
            <a:endParaRPr lang="en-US" sz="3600" u="sng" kern="1200">
              <a:solidFill>
                <a:srgbClr val="3F3F3F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ctr"/>
            <a:endParaRPr lang="en-US" sz="3600" b="1" kern="1200">
              <a:solidFill>
                <a:srgbClr val="3F3F3F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ctr"/>
            <a:endParaRPr lang="en-US" sz="3600" kern="1200">
              <a:solidFill>
                <a:srgbClr val="3F3F3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F4948-3B83-E46D-C209-C6AEB4019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744" y="2394764"/>
            <a:ext cx="4297351" cy="295977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100" b="1">
                <a:latin typeface="Arial"/>
                <a:cs typeface="Arial"/>
              </a:rPr>
              <a:t>Political Factor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Government support for healthy lifestyles and sustainable businesses.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Environmental regulations encourage eco-friendly practices.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Health and safety laws ensure safe gym facilities.</a:t>
            </a:r>
            <a:endParaRPr lang="en-US" sz="1100" dirty="0">
              <a:latin typeface="Arial"/>
              <a:cs typeface="Arial"/>
            </a:endParaRPr>
          </a:p>
          <a:p>
            <a:endParaRPr lang="en-US" sz="1100" b="1" dirty="0">
              <a:latin typeface="Arial"/>
              <a:cs typeface="Arial"/>
            </a:endParaRPr>
          </a:p>
          <a:p>
            <a:r>
              <a:rPr lang="en-US" sz="1100" b="1">
                <a:latin typeface="Arial"/>
                <a:cs typeface="Arial"/>
              </a:rPr>
              <a:t>Economic Factor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Rising inflation increases operating costs.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Customers are becoming more selective with spending.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The fitness industry continues to grow despite economic challenges.</a:t>
            </a:r>
            <a:endParaRPr lang="en-US" sz="1100" dirty="0">
              <a:latin typeface="Arial"/>
              <a:cs typeface="Arial"/>
            </a:endParaRPr>
          </a:p>
          <a:p>
            <a:endParaRPr lang="en-US" sz="1100" dirty="0">
              <a:latin typeface="Arial"/>
              <a:cs typeface="Arial"/>
            </a:endParaRPr>
          </a:p>
          <a:p>
            <a:r>
              <a:rPr lang="en-US" sz="1100" b="1">
                <a:latin typeface="Arial"/>
                <a:cs typeface="Arial"/>
              </a:rPr>
              <a:t>Social Factor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More people want healthier lifestyles.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Increasing awareness of mental and physical wellbeing.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>
                <a:latin typeface="Arial"/>
                <a:cs typeface="Arial"/>
              </a:rPr>
              <a:t>Consumers prefer environmentally responsible businesses.</a:t>
            </a:r>
          </a:p>
          <a:p>
            <a:endParaRPr lang="en-US" sz="500" dirty="0">
              <a:latin typeface="Arial"/>
              <a:cs typeface="Arial"/>
            </a:endParaRPr>
          </a:p>
          <a:p>
            <a:endParaRPr lang="en-US" sz="500" b="1" dirty="0">
              <a:latin typeface="Arial"/>
              <a:cs typeface="Arial"/>
            </a:endParaRPr>
          </a:p>
          <a:p>
            <a:endParaRPr lang="en-US" sz="500" dirty="0">
              <a:latin typeface="Arial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27B862A-4B60-D979-7B5E-E49B2A3DC0A4}"/>
              </a:ext>
            </a:extLst>
          </p:cNvPr>
          <p:cNvSpPr txBox="1"/>
          <p:nvPr/>
        </p:nvSpPr>
        <p:spPr>
          <a:xfrm>
            <a:off x="6374188" y="2394764"/>
            <a:ext cx="4292594" cy="295977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>
                <a:latin typeface="Arial"/>
                <a:cs typeface="Arial"/>
              </a:rPr>
              <a:t>Technological Factor</a:t>
            </a:r>
            <a:endParaRPr lang="en-US" sz="11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Energy-generating exercise equipment.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Online membership and booking systems.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Social media and fitness apps improve customer engagement.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>
                <a:latin typeface="Arial"/>
                <a:cs typeface="Arial"/>
              </a:rPr>
              <a:t>Environmental Factor</a:t>
            </a:r>
            <a:endParaRPr lang="en-US" sz="11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/>
                <a:cs typeface="Arial"/>
              </a:rPr>
              <a:t>Recycling </a:t>
            </a:r>
            <a:r>
              <a:rPr lang="en-US" sz="1100" dirty="0" err="1">
                <a:latin typeface="Arial"/>
                <a:cs typeface="Arial"/>
              </a:rPr>
              <a:t>programmes</a:t>
            </a:r>
            <a:r>
              <a:rPr lang="en-US" sz="1100" dirty="0">
                <a:latin typeface="Arial"/>
                <a:cs typeface="Arial"/>
              </a:rPr>
              <a:t>.</a:t>
            </a:r>
            <a:endParaRPr lang="en-US" sz="11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Eco-friendly cleaning products.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Reduced energy consumption and carbon footprint.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>
                <a:latin typeface="Arial"/>
                <a:cs typeface="Arial"/>
              </a:rPr>
              <a:t>Legal Factor</a:t>
            </a:r>
            <a:endParaRPr lang="en-US" sz="11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Health and Safety at Work Act.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Employment laws.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GDPR data protection.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latin typeface="Arial"/>
                <a:cs typeface="Arial"/>
              </a:rPr>
              <a:t>Equality Act 2010.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0361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6D536-9003-83B1-EB76-B0D576276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SWOT Analysis</a:t>
            </a:r>
            <a:endParaRPr lang="en-US" sz="40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A4BDC-85CE-018B-DFF5-0928295A4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4701" y="221309"/>
            <a:ext cx="6103418" cy="63588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100" b="1">
                <a:highlight>
                  <a:srgbClr val="FFFFFF"/>
                </a:highlight>
                <a:latin typeface="Arial"/>
                <a:cs typeface="Arial"/>
              </a:rPr>
              <a:t>Strengths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Unique eco-friendly business concept.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Energy-generating gym equipment reduces electricity costs.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Wide range of services including personal training, group classes, and nutrition advice.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Strong focus on customer wellbeing and sustainability.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highlight>
                  <a:srgbClr val="FFFFFF"/>
                </a:highlight>
                <a:latin typeface="Arial"/>
                <a:cs typeface="Arial"/>
              </a:rPr>
              <a:t>Weaknesses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High start-up costs.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New business with no established customer base.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Initial marketing costs may be high.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highlight>
                  <a:srgbClr val="FFFFFF"/>
                </a:highlight>
                <a:latin typeface="Arial"/>
                <a:cs typeface="Arial"/>
              </a:rPr>
              <a:t>Opportunities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Growing demand for sustainable businesses.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Increasing awareness of health and fitness.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Partnerships with schools, universities, and local businesses.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Opportunity to expand to new locations and launch a fitness app.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>
                <a:highlight>
                  <a:srgbClr val="FFFFFF"/>
                </a:highlight>
                <a:latin typeface="Arial"/>
                <a:cs typeface="Arial"/>
              </a:rPr>
              <a:t>Threats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Competition from established gyms.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Rising inflation and operating costs.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Economic downturns reducing customer spending.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New competitors entering the market.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960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266A918A-32AE-D20C-5834-DE4766D9B1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667" r="-2" b="-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8C22F7-3BF2-53A5-9F6C-15084CEC2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Arial"/>
              </a:rPr>
              <a:t>Marketing Strategy 1</a:t>
            </a:r>
            <a:endParaRPr lang="en-US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5F7E0-2982-129B-686D-A55A6B96C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Social Media Marketing</a:t>
            </a:r>
            <a:endParaRPr lang="en-GB" sz="170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Platforms: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Instagram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TikTok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Facebook</a:t>
            </a:r>
          </a:p>
          <a:p>
            <a:pPr marL="0" indent="0">
              <a:buNone/>
            </a:pPr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Content: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Workout videos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Fitness tips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Customer success stories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Sustainability campaigns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Promotional offers</a:t>
            </a:r>
          </a:p>
          <a:p>
            <a:pPr marL="0" indent="0">
              <a:buNone/>
            </a:pPr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Why?</a:t>
            </a:r>
            <a:endParaRPr lang="en-GB" sz="17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Low-cost marketing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Reaches young adults</a:t>
            </a:r>
          </a:p>
          <a:p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Builds customer engagement</a:t>
            </a:r>
          </a:p>
          <a:p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548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941FD9-6559-17F7-B08E-B707051D8AF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r="6250" b="6250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058257-44E3-84A1-0111-87711B957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Arial"/>
              </a:rPr>
              <a:t>Marketing Strategy 2</a:t>
            </a:r>
            <a:endParaRPr lang="en-US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F2BB2-C8EA-26DE-08F6-49975B7EA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>
                <a:solidFill>
                  <a:srgbClr val="FFFFFF"/>
                </a:solidFill>
                <a:latin typeface="Arial"/>
                <a:cs typeface="Arial"/>
              </a:rPr>
              <a:t>Local Partnerships &amp; Referral Programme</a:t>
            </a:r>
            <a:endParaRPr lang="en-GB" sz="180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  <a:latin typeface="Arial"/>
                <a:cs typeface="Arial"/>
              </a:rPr>
              <a:t>Partner with: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Schools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Universities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Local businesses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Health professionals</a:t>
            </a:r>
          </a:p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  <a:latin typeface="Arial"/>
                <a:cs typeface="Arial"/>
              </a:rPr>
              <a:t>Offer: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Student discounts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Corporate memberships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Referral rewards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Community fitness events</a:t>
            </a:r>
          </a:p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  <a:latin typeface="Arial"/>
                <a:cs typeface="Arial"/>
              </a:rPr>
              <a:t>Benefits</a:t>
            </a:r>
            <a:endParaRPr lang="en-GB" sz="18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Builds trust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Increases memberships</a:t>
            </a:r>
          </a:p>
          <a:p>
            <a:r>
              <a:rPr lang="en-GB" sz="1800">
                <a:solidFill>
                  <a:srgbClr val="FFFFFF"/>
                </a:solidFill>
                <a:latin typeface="Arial"/>
                <a:cs typeface="Arial"/>
              </a:rPr>
              <a:t>Creates long-term relationships</a:t>
            </a:r>
          </a:p>
          <a:p>
            <a:endParaRPr lang="en-GB" sz="1800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83351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71F3D-8B5E-6160-951C-CA670F5CD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>
                <a:latin typeface="Arial"/>
                <a:cs typeface="Arial"/>
              </a:rPr>
              <a:t>Funding Requirements</a:t>
            </a:r>
            <a:endParaRPr lang="en-US">
              <a:latin typeface="Arial"/>
              <a:cs typeface="Arial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79F1579-3FCE-CEC8-FD33-A21CBF74A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590091"/>
              </p:ext>
            </p:extLst>
          </p:nvPr>
        </p:nvGraphicFramePr>
        <p:xfrm>
          <a:off x="856342" y="3193142"/>
          <a:ext cx="10483402" cy="2641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411232">
                  <a:extLst>
                    <a:ext uri="{9D8B030D-6E8A-4147-A177-3AD203B41FA5}">
                      <a16:colId xmlns:a16="http://schemas.microsoft.com/office/drawing/2014/main" val="2367177846"/>
                    </a:ext>
                  </a:extLst>
                </a:gridCol>
                <a:gridCol w="3072170">
                  <a:extLst>
                    <a:ext uri="{9D8B030D-6E8A-4147-A177-3AD203B41FA5}">
                      <a16:colId xmlns:a16="http://schemas.microsoft.com/office/drawing/2014/main" val="4154302872"/>
                    </a:ext>
                  </a:extLst>
                </a:gridCol>
              </a:tblGrid>
              <a:tr h="323589"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Expense</a:t>
                      </a:r>
                      <a:r>
                        <a:rPr lang="en-GB" sz="1200" b="0" i="0" dirty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Amount</a:t>
                      </a:r>
                      <a:r>
                        <a:rPr lang="en-GB" sz="1200" b="0" i="0" dirty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4472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Gym equipment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£100,000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94674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Building renovation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£50,000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5446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Rent deposit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£20,000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63037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Marketing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£20,000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12768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Staff recruitment &amp; training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£30,000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76586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Licences &amp; insurance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£10,000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8520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Working capital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£20,000 </a:t>
                      </a:r>
                      <a:endParaRPr lang="en-GB" b="0" i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4173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7445145-F6AE-4BED-5216-72CAC127B0E5}"/>
              </a:ext>
            </a:extLst>
          </p:cNvPr>
          <p:cNvSpPr txBox="1"/>
          <p:nvPr/>
        </p:nvSpPr>
        <p:spPr>
          <a:xfrm>
            <a:off x="2939142" y="1694542"/>
            <a:ext cx="6096000" cy="1287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>
              <a:lnSpc>
                <a:spcPts val="2025"/>
              </a:lnSpc>
            </a:pPr>
            <a:r>
              <a:rPr lang="en-GB" sz="1800" b="1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Total Funding Required</a:t>
            </a:r>
            <a:r>
              <a:rPr sz="1800" b="0" i="0" dirty="0">
                <a:solidFill>
                  <a:srgbClr val="000000"/>
                </a:solidFill>
                <a:latin typeface="Arial"/>
                <a:ea typeface="Times New Roman"/>
                <a:cs typeface="Arial"/>
              </a:rPr>
              <a:t> </a:t>
            </a:r>
            <a:endParaRPr lang="en-US">
              <a:latin typeface="Arial"/>
              <a:cs typeface="Arial"/>
            </a:endParaRPr>
          </a:p>
          <a:p>
            <a:pPr algn="ctr" rtl="0">
              <a:lnSpc>
                <a:spcPts val="1350"/>
              </a:lnSpc>
            </a:pPr>
            <a:r>
              <a:rPr lang="en-GB" sz="1200" b="1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£250,000</a:t>
            </a:r>
            <a:r>
              <a:rPr sz="1200" b="0" i="0" dirty="0">
                <a:solidFill>
                  <a:srgbClr val="000000"/>
                </a:solidFill>
                <a:latin typeface="Arial"/>
                <a:ea typeface="Times New Roman"/>
                <a:cs typeface="Arial"/>
              </a:rPr>
              <a:t> </a:t>
            </a:r>
          </a:p>
          <a:p>
            <a:pPr algn="ctr" rtl="0">
              <a:lnSpc>
                <a:spcPts val="1575"/>
              </a:lnSpc>
            </a:pPr>
            <a:r>
              <a:rPr lang="en-GB" sz="1350" b="1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Allocation</a:t>
            </a:r>
            <a:r>
              <a:rPr sz="1350" b="0" i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 </a:t>
            </a:r>
          </a:p>
          <a:p>
            <a:pPr algn="l" rtl="0"/>
            <a:endParaRPr b="0" i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701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D77AB7-1D8E-B2D1-6F0A-82879D181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 dirty="0">
                <a:solidFill>
                  <a:srgbClr val="FFFFFF"/>
                </a:solidFill>
                <a:latin typeface="Arial"/>
                <a:cs typeface="Arial"/>
              </a:rPr>
              <a:t>Why Invest in </a:t>
            </a:r>
            <a:r>
              <a:rPr lang="en-GB" sz="3400" b="1" dirty="0" err="1">
                <a:solidFill>
                  <a:srgbClr val="FFFFFF"/>
                </a:solidFill>
                <a:latin typeface="Arial"/>
                <a:cs typeface="Arial"/>
              </a:rPr>
              <a:t>EcoFit</a:t>
            </a:r>
            <a:r>
              <a:rPr lang="en-GB" sz="3400" b="1" dirty="0">
                <a:solidFill>
                  <a:srgbClr val="FFFFFF"/>
                </a:solidFill>
                <a:latin typeface="Arial"/>
                <a:cs typeface="Arial"/>
              </a:rPr>
              <a:t> Gym?</a:t>
            </a:r>
            <a:endParaRPr lang="en-US" sz="34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02F5D-98B9-ADDE-4FDB-D9B8BF8D9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FF"/>
                </a:highlight>
                <a:latin typeface="Arial"/>
                <a:cs typeface="Arial"/>
              </a:rPr>
              <a:t>Why </a:t>
            </a:r>
            <a:r>
              <a:rPr lang="en-GB" sz="1700" b="1" dirty="0" err="1">
                <a:highlight>
                  <a:srgbClr val="FFFFFF"/>
                </a:highlight>
                <a:latin typeface="Arial"/>
                <a:cs typeface="Arial"/>
              </a:rPr>
              <a:t>EcoFit</a:t>
            </a:r>
            <a:r>
              <a:rPr lang="en-GB" sz="1700" b="1" dirty="0">
                <a:highlight>
                  <a:srgbClr val="FFFFFF"/>
                </a:highlight>
                <a:latin typeface="Arial"/>
                <a:cs typeface="Arial"/>
              </a:rPr>
              <a:t>?</a:t>
            </a:r>
            <a:endParaRPr lang="en-GB" sz="17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✔ Growing fitness industry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✔ Strong demand for sustainable businesses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✔ Unique eco-friendly concept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✔ Experienced management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✔ Long-term growth opportunities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dirty="0">
                <a:highlight>
                  <a:srgbClr val="FFFFFF"/>
                </a:highlight>
                <a:latin typeface="Arial"/>
                <a:cs typeface="Arial"/>
              </a:rPr>
              <a:t>Future Plans</a:t>
            </a:r>
            <a:endParaRPr lang="en-GB" sz="17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Open additional branches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Introduce mobile fitness app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Corporate wellness programmes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>
                <a:highlight>
                  <a:srgbClr val="FFFFFF"/>
                </a:highlight>
                <a:latin typeface="Arial"/>
                <a:cs typeface="Arial"/>
              </a:rPr>
              <a:t>Expand across the UK</a:t>
            </a:r>
            <a:endParaRPr lang="en-GB" sz="17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700">
              <a:latin typeface="Arial"/>
              <a:cs typeface="Arial"/>
            </a:endParaRPr>
          </a:p>
        </p:txBody>
      </p:sp>
      <p:pic>
        <p:nvPicPr>
          <p:cNvPr id="5" name="Picture 4" descr="Kettlebells on the floor">
            <a:extLst>
              <a:ext uri="{FF2B5EF4-FFF2-40B4-BE49-F238E27FC236}">
                <a16:creationId xmlns:a16="http://schemas.microsoft.com/office/drawing/2014/main" id="{9F912387-79A5-5408-533C-AEC1231E4E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48" r="9274" b="-3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363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CB655-20C2-121F-813C-619D873AF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6600" dirty="0"/>
          </a:p>
          <a:p>
            <a:pPr marL="0" indent="0" algn="ctr">
              <a:buNone/>
            </a:pPr>
            <a:r>
              <a:rPr lang="en-GB" sz="6600"/>
              <a:t>Thank you!</a:t>
            </a:r>
            <a:endParaRPr lang="en-US" sz="6600"/>
          </a:p>
        </p:txBody>
      </p:sp>
    </p:spTree>
    <p:extLst>
      <p:ext uri="{BB962C8B-B14F-4D97-AF65-F5344CB8AC3E}">
        <p14:creationId xmlns:p14="http://schemas.microsoft.com/office/powerpoint/2010/main" val="3852897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908ACA-0AB8-41FB-09E2-B507E2D99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354" y="317624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 b="1">
                <a:highlight>
                  <a:srgbClr val="FFFFFF"/>
                </a:highlight>
                <a:latin typeface="Arial"/>
                <a:cs typeface="Arial"/>
              </a:rPr>
              <a:t>References</a:t>
            </a:r>
            <a:endParaRPr lang="en-US" sz="72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FE169-5FCC-8421-4FA1-37C85A57C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539812"/>
            <a:ext cx="8074815" cy="280039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600" b="1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Kotler, P. and Keller, K.L. (2022)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Marketing Management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16th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Harlow: Pearson.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Burns, P. (2020)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Entrepreneurship and Small Business: Start-up, Growth and Maturity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5th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London: Red Globe Press.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Barrow, C., Barrow, P. and Brown, R. (2021)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The Business Plan Workbook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9th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London: Kogan Page.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Johnson, G., Scholes, K. and Whittington, R. (2020)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Exploring Strategy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12th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Harlow: Pearson.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Department for Business and Trade (2024)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Business support and guidance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https://www.gov.uk/business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 (Accessed: 11 July 2026).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Office for National Statistics (2025)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Health and lifestyle statistics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https://www.ons.gov.uk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 (Accessed: 11 July 2026).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Sport England (2024)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Active Lives Adult Survey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https://www.sportengland.org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 (Accessed: 11 July 2026).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UK Government (2024)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Health and Safety at Work Act guidance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https://www.hse.gov.uk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 (Accessed: 11 July 2026).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Statista (2025)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Health and Fitness Industry in the United Kingdom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https://www.statista.com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 (Accessed: 11 July 2026).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World Health Organization (2024)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Physical Activity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https://www.who.int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 (Accessed: 11 July 2026).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References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Kotler, P. and Keller, K.L. (2022) Marketing Management. 16th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Harlow: Pearson.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Burns, P. (2020) Entrepreneurship and Small Business: Start-up, Growth and Maturity. 5th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London: Red Globe Press.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Barrow, C., Barrow, P. and Brown, R. (2021) The Business Plan Workbook. 9th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London: Kogan Page.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Johnson, G., Scholes, K. and Whittington, R. (2020) Exploring Strategy. 12th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Harlow: Pearson.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Department for Business and Trade (2024) Business support and guidance. Available at: 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6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60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81616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Business Overview-EcoFit Gym </vt:lpstr>
      <vt:lpstr>Management Structure &amp; Legal Format</vt:lpstr>
      <vt:lpstr>PESTEL Factors  </vt:lpstr>
      <vt:lpstr>SWOT Analysis</vt:lpstr>
      <vt:lpstr>Marketing Strategy 1</vt:lpstr>
      <vt:lpstr>Marketing Strategy 2</vt:lpstr>
      <vt:lpstr>Funding Requirements</vt:lpstr>
      <vt:lpstr>Why Invest in EcoFit Gym?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161</cp:revision>
  <dcterms:created xsi:type="dcterms:W3CDTF">2026-07-11T00:27:49Z</dcterms:created>
  <dcterms:modified xsi:type="dcterms:W3CDTF">2026-07-11T04:12:56Z</dcterms:modified>
</cp:coreProperties>
</file>