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30270450" cy="2139315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0FFF2C-C29E-1301-95A4-CF5671590EB3}" v="54" dt="2026-02-24T04:59:17.8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Ali (2208450)" userId="S::2208450@student.uwtsd.ac.uk::0e096549-dd70-43e8-9f6a-d6bce5facf19" providerId="AD" clId="Web-{0990BE3E-999C-1408-5F32-B008BF88B61C}"/>
    <pc:docChg chg="addSld modSld">
      <pc:chgData name="Nazia Ali (2208450)" userId="S::2208450@student.uwtsd.ac.uk::0e096549-dd70-43e8-9f6a-d6bce5facf19" providerId="AD" clId="Web-{0990BE3E-999C-1408-5F32-B008BF88B61C}" dt="2026-02-21T03:05:03.981" v="98" actId="1076"/>
      <pc:docMkLst>
        <pc:docMk/>
      </pc:docMkLst>
      <pc:sldChg chg="modSp mod setBg">
        <pc:chgData name="Nazia Ali (2208450)" userId="S::2208450@student.uwtsd.ac.uk::0e096549-dd70-43e8-9f6a-d6bce5facf19" providerId="AD" clId="Web-{0990BE3E-999C-1408-5F32-B008BF88B61C}" dt="2026-02-21T02:46:12.122" v="82"/>
        <pc:sldMkLst>
          <pc:docMk/>
          <pc:sldMk cId="109857222" sldId="256"/>
        </pc:sldMkLst>
        <pc:spChg chg="mod">
          <ac:chgData name="Nazia Ali (2208450)" userId="S::2208450@student.uwtsd.ac.uk::0e096549-dd70-43e8-9f6a-d6bce5facf19" providerId="AD" clId="Web-{0990BE3E-999C-1408-5F32-B008BF88B61C}" dt="2026-02-21T02:27:24.045" v="49" actId="20577"/>
          <ac:spMkLst>
            <pc:docMk/>
            <pc:sldMk cId="109857222" sldId="256"/>
            <ac:spMk id="2" creationId="{00000000-0000-0000-0000-000000000000}"/>
          </ac:spMkLst>
        </pc:spChg>
        <pc:spChg chg="mod">
          <ac:chgData name="Nazia Ali (2208450)" userId="S::2208450@student.uwtsd.ac.uk::0e096549-dd70-43e8-9f6a-d6bce5facf19" providerId="AD" clId="Web-{0990BE3E-999C-1408-5F32-B008BF88B61C}" dt="2026-02-21T02:25:34.280" v="31" actId="20577"/>
          <ac:spMkLst>
            <pc:docMk/>
            <pc:sldMk cId="109857222" sldId="256"/>
            <ac:spMk id="3" creationId="{00000000-0000-0000-0000-000000000000}"/>
          </ac:spMkLst>
        </pc:spChg>
        <pc:spChg chg="mod">
          <ac:chgData name="Nazia Ali (2208450)" userId="S::2208450@student.uwtsd.ac.uk::0e096549-dd70-43e8-9f6a-d6bce5facf19" providerId="AD" clId="Web-{0990BE3E-999C-1408-5F32-B008BF88B61C}" dt="2026-02-21T02:27:09.106" v="46" actId="14100"/>
          <ac:spMkLst>
            <pc:docMk/>
            <pc:sldMk cId="109857222" sldId="256"/>
            <ac:spMk id="7" creationId="{8177796D-8DC3-C6CA-4D89-05794524E273}"/>
          </ac:spMkLst>
        </pc:spChg>
        <pc:spChg chg="mod">
          <ac:chgData name="Nazia Ali (2208450)" userId="S::2208450@student.uwtsd.ac.uk::0e096549-dd70-43e8-9f6a-d6bce5facf19" providerId="AD" clId="Web-{0990BE3E-999C-1408-5F32-B008BF88B61C}" dt="2026-02-21T02:30:21.467" v="80" actId="14100"/>
          <ac:spMkLst>
            <pc:docMk/>
            <pc:sldMk cId="109857222" sldId="256"/>
            <ac:spMk id="8" creationId="{2F0F8A11-B9DD-ECE9-49B6-8E56752C4AE4}"/>
          </ac:spMkLst>
        </pc:spChg>
        <pc:spChg chg="mod">
          <ac:chgData name="Nazia Ali (2208450)" userId="S::2208450@student.uwtsd.ac.uk::0e096549-dd70-43e8-9f6a-d6bce5facf19" providerId="AD" clId="Web-{0990BE3E-999C-1408-5F32-B008BF88B61C}" dt="2026-02-21T02:30:29.499" v="81" actId="14100"/>
          <ac:spMkLst>
            <pc:docMk/>
            <pc:sldMk cId="109857222" sldId="256"/>
            <ac:spMk id="10" creationId="{070B3F76-F284-93D2-06C1-BEF722BDA0DE}"/>
          </ac:spMkLst>
        </pc:spChg>
        <pc:spChg chg="mod">
          <ac:chgData name="Nazia Ali (2208450)" userId="S::2208450@student.uwtsd.ac.uk::0e096549-dd70-43e8-9f6a-d6bce5facf19" providerId="AD" clId="Web-{0990BE3E-999C-1408-5F32-B008BF88B61C}" dt="2026-02-21T02:29:24.650" v="72" actId="14100"/>
          <ac:spMkLst>
            <pc:docMk/>
            <pc:sldMk cId="109857222" sldId="256"/>
            <ac:spMk id="12" creationId="{6D743081-9B65-62B6-3AD1-2D54AD3C35AF}"/>
          </ac:spMkLst>
        </pc:spChg>
      </pc:sldChg>
    </pc:docChg>
  </pc:docChgLst>
  <pc:docChgLst>
    <pc:chgData clId="Web-{941BFC66-B2EF-288A-3D48-4961B43B0E03}"/>
    <pc:docChg chg="modSld">
      <pc:chgData name="" userId="" providerId="" clId="Web-{941BFC66-B2EF-288A-3D48-4961B43B0E03}" dt="2026-02-21T03:10:11.197" v="0"/>
      <pc:docMkLst>
        <pc:docMk/>
      </pc:docMkLst>
    </pc:docChg>
  </pc:docChgLst>
  <pc:docChgLst>
    <pc:chgData name="Nazia Ali (2208450)" userId="S::2208450@student.uwtsd.ac.uk::0e096549-dd70-43e8-9f6a-d6bce5facf19" providerId="AD" clId="Web-{941BFC66-B2EF-288A-3D48-4961B43B0E03}"/>
    <pc:docChg chg="delSld modSld">
      <pc:chgData name="Nazia Ali (2208450)" userId="S::2208450@student.uwtsd.ac.uk::0e096549-dd70-43e8-9f6a-d6bce5facf19" providerId="AD" clId="Web-{941BFC66-B2EF-288A-3D48-4961B43B0E03}" dt="2026-02-21T03:12:54.012" v="7"/>
      <pc:docMkLst>
        <pc:docMk/>
      </pc:docMkLst>
    </pc:docChg>
  </pc:docChgLst>
  <pc:docChgLst>
    <pc:chgData name="Nazia Ali (2208450)" userId="S::2208450@student.uwtsd.ac.uk::0e096549-dd70-43e8-9f6a-d6bce5facf19" providerId="AD" clId="Web-{819FDB68-004B-E9FE-F53D-3302F60C00CD}"/>
    <pc:docChg chg="mod addSld modSld addMainMaster delMainMaster modMainMaster setSldSz">
      <pc:chgData name="Nazia Ali (2208450)" userId="S::2208450@student.uwtsd.ac.uk::0e096549-dd70-43e8-9f6a-d6bce5facf19" providerId="AD" clId="Web-{819FDB68-004B-E9FE-F53D-3302F60C00CD}" dt="2026-02-20T20:55:45.231" v="228" actId="20577"/>
      <pc:docMkLst>
        <pc:docMk/>
      </pc:docMkLst>
      <pc:sldChg chg="addSp delSp modSp mod setBg modClrScheme setClrOvrMap chgLayout">
        <pc:chgData name="Nazia Ali (2208450)" userId="S::2208450@student.uwtsd.ac.uk::0e096549-dd70-43e8-9f6a-d6bce5facf19" providerId="AD" clId="Web-{819FDB68-004B-E9FE-F53D-3302F60C00CD}" dt="2026-02-20T20:55:45.231" v="228" actId="20577"/>
        <pc:sldMkLst>
          <pc:docMk/>
          <pc:sldMk cId="109857222" sldId="256"/>
        </pc:sldMkLst>
        <pc:spChg chg="mod ord">
          <ac:chgData name="Nazia Ali (2208450)" userId="S::2208450@student.uwtsd.ac.uk::0e096549-dd70-43e8-9f6a-d6bce5facf19" providerId="AD" clId="Web-{819FDB68-004B-E9FE-F53D-3302F60C00CD}" dt="2026-02-20T20:34:11.242" v="43"/>
          <ac:spMkLst>
            <pc:docMk/>
            <pc:sldMk cId="109857222" sldId="256"/>
            <ac:spMk id="2" creationId="{00000000-0000-0000-0000-000000000000}"/>
          </ac:spMkLst>
        </pc:spChg>
        <pc:spChg chg="mod">
          <ac:chgData name="Nazia Ali (2208450)" userId="S::2208450@student.uwtsd.ac.uk::0e096549-dd70-43e8-9f6a-d6bce5facf19" providerId="AD" clId="Web-{819FDB68-004B-E9FE-F53D-3302F60C00CD}" dt="2026-02-20T20:48:14.430" v="152" actId="20577"/>
          <ac:spMkLst>
            <pc:docMk/>
            <pc:sldMk cId="109857222" sldId="256"/>
            <ac:spMk id="3" creationId="{00000000-0000-0000-0000-000000000000}"/>
          </ac:spMkLst>
        </pc:spChg>
        <pc:spChg chg="add mod">
          <ac:chgData name="Nazia Ali (2208450)" userId="S::2208450@student.uwtsd.ac.uk::0e096549-dd70-43e8-9f6a-d6bce5facf19" providerId="AD" clId="Web-{819FDB68-004B-E9FE-F53D-3302F60C00CD}" dt="2026-02-20T20:55:09.995" v="225" actId="14100"/>
          <ac:spMkLst>
            <pc:docMk/>
            <pc:sldMk cId="109857222" sldId="256"/>
            <ac:spMk id="7" creationId="{8177796D-8DC3-C6CA-4D89-05794524E273}"/>
          </ac:spMkLst>
        </pc:spChg>
        <pc:spChg chg="add mod">
          <ac:chgData name="Nazia Ali (2208450)" userId="S::2208450@student.uwtsd.ac.uk::0e096549-dd70-43e8-9f6a-d6bce5facf19" providerId="AD" clId="Web-{819FDB68-004B-E9FE-F53D-3302F60C00CD}" dt="2026-02-20T20:55:23.776" v="227" actId="14100"/>
          <ac:spMkLst>
            <pc:docMk/>
            <pc:sldMk cId="109857222" sldId="256"/>
            <ac:spMk id="8" creationId="{2F0F8A11-B9DD-ECE9-49B6-8E56752C4AE4}"/>
          </ac:spMkLst>
        </pc:spChg>
        <pc:spChg chg="add mod">
          <ac:chgData name="Nazia Ali (2208450)" userId="S::2208450@student.uwtsd.ac.uk::0e096549-dd70-43e8-9f6a-d6bce5facf19" providerId="AD" clId="Web-{819FDB68-004B-E9FE-F53D-3302F60C00CD}" dt="2026-02-20T20:50:28.290" v="184" actId="20577"/>
          <ac:spMkLst>
            <pc:docMk/>
            <pc:sldMk cId="109857222" sldId="256"/>
            <ac:spMk id="10" creationId="{070B3F76-F284-93D2-06C1-BEF722BDA0DE}"/>
          </ac:spMkLst>
        </pc:spChg>
        <pc:spChg chg="add mod">
          <ac:chgData name="Nazia Ali (2208450)" userId="S::2208450@student.uwtsd.ac.uk::0e096549-dd70-43e8-9f6a-d6bce5facf19" providerId="AD" clId="Web-{819FDB68-004B-E9FE-F53D-3302F60C00CD}" dt="2026-02-20T20:55:45.231" v="228" actId="20577"/>
          <ac:spMkLst>
            <pc:docMk/>
            <pc:sldMk cId="109857222" sldId="256"/>
            <ac:spMk id="12" creationId="{6D743081-9B65-62B6-3AD1-2D54AD3C35AF}"/>
          </ac:spMkLst>
        </pc:spChg>
      </pc:sldChg>
      <pc:sldChg chg="modSp new">
        <pc:chgData name="Nazia Ali (2208450)" userId="S::2208450@student.uwtsd.ac.uk::0e096549-dd70-43e8-9f6a-d6bce5facf19" providerId="AD" clId="Web-{819FDB68-004B-E9FE-F53D-3302F60C00CD}" dt="2026-02-20T20:54:00.307" v="224" actId="20577"/>
        <pc:sldMkLst>
          <pc:docMk/>
          <pc:sldMk cId="1036796713" sldId="257"/>
        </pc:sldMkLst>
        <pc:spChg chg="mod">
          <ac:chgData name="Nazia Ali (2208450)" userId="S::2208450@student.uwtsd.ac.uk::0e096549-dd70-43e8-9f6a-d6bce5facf19" providerId="AD" clId="Web-{819FDB68-004B-E9FE-F53D-3302F60C00CD}" dt="2026-02-20T20:52:51.479" v="199" actId="14100"/>
          <ac:spMkLst>
            <pc:docMk/>
            <pc:sldMk cId="1036796713" sldId="257"/>
            <ac:spMk id="2" creationId="{FDF62D76-9D8B-D641-F05F-F1D262872972}"/>
          </ac:spMkLst>
        </pc:spChg>
        <pc:spChg chg="mod">
          <ac:chgData name="Nazia Ali (2208450)" userId="S::2208450@student.uwtsd.ac.uk::0e096549-dd70-43e8-9f6a-d6bce5facf19" providerId="AD" clId="Web-{819FDB68-004B-E9FE-F53D-3302F60C00CD}" dt="2026-02-20T20:54:00.307" v="224" actId="20577"/>
          <ac:spMkLst>
            <pc:docMk/>
            <pc:sldMk cId="1036796713" sldId="257"/>
            <ac:spMk id="3" creationId="{7B587A6C-AA24-1016-6AE9-A6A8AC5866E3}"/>
          </ac:spMkLst>
        </pc:spChg>
      </pc:sldChg>
      <pc:sldMasterChg chg="modSp add del addSldLayout delSldLayout modSldLayout">
        <pc:chgData name="Nazia Ali (2208450)" userId="S::2208450@student.uwtsd.ac.uk::0e096549-dd70-43e8-9f6a-d6bce5facf19" providerId="AD" clId="Web-{819FDB68-004B-E9FE-F53D-3302F60C00CD}" dt="2026-02-20T20:34:11.242" v="43"/>
        <pc:sldMasterMkLst>
          <pc:docMk/>
          <pc:sldMasterMk cId="2460954070" sldId="2147483660"/>
        </pc:sldMasterMkLst>
        <pc:spChg chg="mod">
          <ac:chgData name="Nazia Ali (2208450)" userId="S::2208450@student.uwtsd.ac.uk::0e096549-dd70-43e8-9f6a-d6bce5facf19" providerId="AD" clId="Web-{819FDB68-004B-E9FE-F53D-3302F60C00CD}" dt="2026-02-20T20:23:11.971" v="0"/>
          <ac:spMkLst>
            <pc:docMk/>
            <pc:sldMasterMk cId="2460954070" sldId="2147483660"/>
            <ac:spMk id="2"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ac:spMk id="3"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ac:spMk id="4"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ac:spMk id="5"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ac:spMk id="6" creationId="{00000000-0000-0000-0000-000000000000}"/>
          </ac:spMkLst>
        </pc:spChg>
        <pc:sldLayoutChg chg="modSp add del">
          <pc:chgData name="Nazia Ali (2208450)" userId="S::2208450@student.uwtsd.ac.uk::0e096549-dd70-43e8-9f6a-d6bce5facf19" providerId="AD" clId="Web-{819FDB68-004B-E9FE-F53D-3302F60C00CD}" dt="2026-02-20T20:34:11.242" v="43"/>
          <pc:sldLayoutMkLst>
            <pc:docMk/>
            <pc:sldMasterMk cId="2460954070" sldId="2147483660"/>
            <pc:sldLayoutMk cId="2385387890" sldId="2147483661"/>
          </pc:sldLayoutMkLst>
          <pc:spChg chg="mod">
            <ac:chgData name="Nazia Ali (2208450)" userId="S::2208450@student.uwtsd.ac.uk::0e096549-dd70-43e8-9f6a-d6bce5facf19" providerId="AD" clId="Web-{819FDB68-004B-E9FE-F53D-3302F60C00CD}" dt="2026-02-20T20:23:11.971" v="0"/>
            <ac:spMkLst>
              <pc:docMk/>
              <pc:sldMasterMk cId="2460954070" sldId="2147483660"/>
              <pc:sldLayoutMk cId="2385387890" sldId="2147483661"/>
              <ac:spMk id="2"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2385387890" sldId="2147483661"/>
              <ac:spMk id="3" creationId="{00000000-0000-0000-0000-000000000000}"/>
            </ac:spMkLst>
          </pc:spChg>
        </pc:sldLayoutChg>
        <pc:sldLayoutChg chg="add del">
          <pc:chgData name="Nazia Ali (2208450)" userId="S::2208450@student.uwtsd.ac.uk::0e096549-dd70-43e8-9f6a-d6bce5facf19" providerId="AD" clId="Web-{819FDB68-004B-E9FE-F53D-3302F60C00CD}" dt="2026-02-20T20:34:11.242" v="43"/>
          <pc:sldLayoutMkLst>
            <pc:docMk/>
            <pc:sldMasterMk cId="2460954070" sldId="2147483660"/>
            <pc:sldLayoutMk cId="949138452" sldId="2147483662"/>
          </pc:sldLayoutMkLst>
        </pc:sldLayoutChg>
        <pc:sldLayoutChg chg="modSp add del">
          <pc:chgData name="Nazia Ali (2208450)" userId="S::2208450@student.uwtsd.ac.uk::0e096549-dd70-43e8-9f6a-d6bce5facf19" providerId="AD" clId="Web-{819FDB68-004B-E9FE-F53D-3302F60C00CD}" dt="2026-02-20T20:34:11.242" v="43"/>
          <pc:sldLayoutMkLst>
            <pc:docMk/>
            <pc:sldMasterMk cId="2460954070" sldId="2147483660"/>
            <pc:sldLayoutMk cId="2591524520" sldId="2147483663"/>
          </pc:sldLayoutMkLst>
          <pc:spChg chg="mod">
            <ac:chgData name="Nazia Ali (2208450)" userId="S::2208450@student.uwtsd.ac.uk::0e096549-dd70-43e8-9f6a-d6bce5facf19" providerId="AD" clId="Web-{819FDB68-004B-E9FE-F53D-3302F60C00CD}" dt="2026-02-20T20:23:11.971" v="0"/>
            <ac:spMkLst>
              <pc:docMk/>
              <pc:sldMasterMk cId="2460954070" sldId="2147483660"/>
              <pc:sldLayoutMk cId="2591524520" sldId="2147483663"/>
              <ac:spMk id="2"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2591524520" sldId="2147483663"/>
              <ac:spMk id="3" creationId="{00000000-0000-0000-0000-000000000000}"/>
            </ac:spMkLst>
          </pc:spChg>
        </pc:sldLayoutChg>
        <pc:sldLayoutChg chg="modSp add del">
          <pc:chgData name="Nazia Ali (2208450)" userId="S::2208450@student.uwtsd.ac.uk::0e096549-dd70-43e8-9f6a-d6bce5facf19" providerId="AD" clId="Web-{819FDB68-004B-E9FE-F53D-3302F60C00CD}" dt="2026-02-20T20:34:11.242" v="43"/>
          <pc:sldLayoutMkLst>
            <pc:docMk/>
            <pc:sldMasterMk cId="2460954070" sldId="2147483660"/>
            <pc:sldLayoutMk cId="1203092039" sldId="2147483664"/>
          </pc:sldLayoutMkLst>
          <pc:spChg chg="mod">
            <ac:chgData name="Nazia Ali (2208450)" userId="S::2208450@student.uwtsd.ac.uk::0e096549-dd70-43e8-9f6a-d6bce5facf19" providerId="AD" clId="Web-{819FDB68-004B-E9FE-F53D-3302F60C00CD}" dt="2026-02-20T20:23:11.971" v="0"/>
            <ac:spMkLst>
              <pc:docMk/>
              <pc:sldMasterMk cId="2460954070" sldId="2147483660"/>
              <pc:sldLayoutMk cId="1203092039" sldId="2147483664"/>
              <ac:spMk id="3"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1203092039" sldId="2147483664"/>
              <ac:spMk id="4" creationId="{00000000-0000-0000-0000-000000000000}"/>
            </ac:spMkLst>
          </pc:spChg>
        </pc:sldLayoutChg>
        <pc:sldLayoutChg chg="modSp add del">
          <pc:chgData name="Nazia Ali (2208450)" userId="S::2208450@student.uwtsd.ac.uk::0e096549-dd70-43e8-9f6a-d6bce5facf19" providerId="AD" clId="Web-{819FDB68-004B-E9FE-F53D-3302F60C00CD}" dt="2026-02-20T20:34:11.242" v="43"/>
          <pc:sldLayoutMkLst>
            <pc:docMk/>
            <pc:sldMasterMk cId="2460954070" sldId="2147483660"/>
            <pc:sldLayoutMk cId="3733172339" sldId="2147483665"/>
          </pc:sldLayoutMkLst>
          <pc:spChg chg="mod">
            <ac:chgData name="Nazia Ali (2208450)" userId="S::2208450@student.uwtsd.ac.uk::0e096549-dd70-43e8-9f6a-d6bce5facf19" providerId="AD" clId="Web-{819FDB68-004B-E9FE-F53D-3302F60C00CD}" dt="2026-02-20T20:23:11.971" v="0"/>
            <ac:spMkLst>
              <pc:docMk/>
              <pc:sldMasterMk cId="2460954070" sldId="2147483660"/>
              <pc:sldLayoutMk cId="3733172339" sldId="2147483665"/>
              <ac:spMk id="2"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3733172339" sldId="2147483665"/>
              <ac:spMk id="3"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3733172339" sldId="2147483665"/>
              <ac:spMk id="4"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3733172339" sldId="2147483665"/>
              <ac:spMk id="5"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3733172339" sldId="2147483665"/>
              <ac:spMk id="6" creationId="{00000000-0000-0000-0000-000000000000}"/>
            </ac:spMkLst>
          </pc:spChg>
        </pc:sldLayoutChg>
        <pc:sldLayoutChg chg="add del">
          <pc:chgData name="Nazia Ali (2208450)" userId="S::2208450@student.uwtsd.ac.uk::0e096549-dd70-43e8-9f6a-d6bce5facf19" providerId="AD" clId="Web-{819FDB68-004B-E9FE-F53D-3302F60C00CD}" dt="2026-02-20T20:34:11.242" v="43"/>
          <pc:sldLayoutMkLst>
            <pc:docMk/>
            <pc:sldMasterMk cId="2460954070" sldId="2147483660"/>
            <pc:sldLayoutMk cId="3210312558" sldId="2147483666"/>
          </pc:sldLayoutMkLst>
        </pc:sldLayoutChg>
        <pc:sldLayoutChg chg="add del">
          <pc:chgData name="Nazia Ali (2208450)" userId="S::2208450@student.uwtsd.ac.uk::0e096549-dd70-43e8-9f6a-d6bce5facf19" providerId="AD" clId="Web-{819FDB68-004B-E9FE-F53D-3302F60C00CD}" dt="2026-02-20T20:34:11.242" v="43"/>
          <pc:sldLayoutMkLst>
            <pc:docMk/>
            <pc:sldMasterMk cId="2460954070" sldId="2147483660"/>
            <pc:sldLayoutMk cId="3146388984" sldId="2147483667"/>
          </pc:sldLayoutMkLst>
        </pc:sldLayoutChg>
        <pc:sldLayoutChg chg="modSp add del">
          <pc:chgData name="Nazia Ali (2208450)" userId="S::2208450@student.uwtsd.ac.uk::0e096549-dd70-43e8-9f6a-d6bce5facf19" providerId="AD" clId="Web-{819FDB68-004B-E9FE-F53D-3302F60C00CD}" dt="2026-02-20T20:34:11.242" v="43"/>
          <pc:sldLayoutMkLst>
            <pc:docMk/>
            <pc:sldMasterMk cId="2460954070" sldId="2147483660"/>
            <pc:sldLayoutMk cId="3171841454" sldId="2147483668"/>
          </pc:sldLayoutMkLst>
          <pc:spChg chg="mod">
            <ac:chgData name="Nazia Ali (2208450)" userId="S::2208450@student.uwtsd.ac.uk::0e096549-dd70-43e8-9f6a-d6bce5facf19" providerId="AD" clId="Web-{819FDB68-004B-E9FE-F53D-3302F60C00CD}" dt="2026-02-20T20:23:11.971" v="0"/>
            <ac:spMkLst>
              <pc:docMk/>
              <pc:sldMasterMk cId="2460954070" sldId="2147483660"/>
              <pc:sldLayoutMk cId="3171841454" sldId="2147483668"/>
              <ac:spMk id="2"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3171841454" sldId="2147483668"/>
              <ac:spMk id="3"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3171841454" sldId="2147483668"/>
              <ac:spMk id="4" creationId="{00000000-0000-0000-0000-000000000000}"/>
            </ac:spMkLst>
          </pc:spChg>
        </pc:sldLayoutChg>
        <pc:sldLayoutChg chg="modSp add del">
          <pc:chgData name="Nazia Ali (2208450)" userId="S::2208450@student.uwtsd.ac.uk::0e096549-dd70-43e8-9f6a-d6bce5facf19" providerId="AD" clId="Web-{819FDB68-004B-E9FE-F53D-3302F60C00CD}" dt="2026-02-20T20:34:11.242" v="43"/>
          <pc:sldLayoutMkLst>
            <pc:docMk/>
            <pc:sldMasterMk cId="2460954070" sldId="2147483660"/>
            <pc:sldLayoutMk cId="1718958274" sldId="2147483669"/>
          </pc:sldLayoutMkLst>
          <pc:spChg chg="mod">
            <ac:chgData name="Nazia Ali (2208450)" userId="S::2208450@student.uwtsd.ac.uk::0e096549-dd70-43e8-9f6a-d6bce5facf19" providerId="AD" clId="Web-{819FDB68-004B-E9FE-F53D-3302F60C00CD}" dt="2026-02-20T20:23:11.971" v="0"/>
            <ac:spMkLst>
              <pc:docMk/>
              <pc:sldMasterMk cId="2460954070" sldId="2147483660"/>
              <pc:sldLayoutMk cId="1718958274" sldId="2147483669"/>
              <ac:spMk id="2"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1718958274" sldId="2147483669"/>
              <ac:spMk id="3"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1718958274" sldId="2147483669"/>
              <ac:spMk id="4" creationId="{00000000-0000-0000-0000-000000000000}"/>
            </ac:spMkLst>
          </pc:spChg>
        </pc:sldLayoutChg>
        <pc:sldLayoutChg chg="add del">
          <pc:chgData name="Nazia Ali (2208450)" userId="S::2208450@student.uwtsd.ac.uk::0e096549-dd70-43e8-9f6a-d6bce5facf19" providerId="AD" clId="Web-{819FDB68-004B-E9FE-F53D-3302F60C00CD}" dt="2026-02-20T20:34:11.242" v="43"/>
          <pc:sldLayoutMkLst>
            <pc:docMk/>
            <pc:sldMasterMk cId="2460954070" sldId="2147483660"/>
            <pc:sldLayoutMk cId="2202905451" sldId="2147483670"/>
          </pc:sldLayoutMkLst>
        </pc:sldLayoutChg>
        <pc:sldLayoutChg chg="modSp add del">
          <pc:chgData name="Nazia Ali (2208450)" userId="S::2208450@student.uwtsd.ac.uk::0e096549-dd70-43e8-9f6a-d6bce5facf19" providerId="AD" clId="Web-{819FDB68-004B-E9FE-F53D-3302F60C00CD}" dt="2026-02-20T20:34:11.242" v="43"/>
          <pc:sldLayoutMkLst>
            <pc:docMk/>
            <pc:sldMasterMk cId="2460954070" sldId="2147483660"/>
            <pc:sldLayoutMk cId="3479445657" sldId="2147483671"/>
          </pc:sldLayoutMkLst>
          <pc:spChg chg="mod">
            <ac:chgData name="Nazia Ali (2208450)" userId="S::2208450@student.uwtsd.ac.uk::0e096549-dd70-43e8-9f6a-d6bce5facf19" providerId="AD" clId="Web-{819FDB68-004B-E9FE-F53D-3302F60C00CD}" dt="2026-02-20T20:23:11.971" v="0"/>
            <ac:spMkLst>
              <pc:docMk/>
              <pc:sldMasterMk cId="2460954070" sldId="2147483660"/>
              <pc:sldLayoutMk cId="3479445657" sldId="2147483671"/>
              <ac:spMk id="2" creationId="{00000000-0000-0000-0000-000000000000}"/>
            </ac:spMkLst>
          </pc:spChg>
          <pc:spChg chg="mod">
            <ac:chgData name="Nazia Ali (2208450)" userId="S::2208450@student.uwtsd.ac.uk::0e096549-dd70-43e8-9f6a-d6bce5facf19" providerId="AD" clId="Web-{819FDB68-004B-E9FE-F53D-3302F60C00CD}" dt="2026-02-20T20:23:11.971" v="0"/>
            <ac:spMkLst>
              <pc:docMk/>
              <pc:sldMasterMk cId="2460954070" sldId="2147483660"/>
              <pc:sldLayoutMk cId="3479445657" sldId="2147483671"/>
              <ac:spMk id="3" creationId="{00000000-0000-0000-0000-000000000000}"/>
            </ac:spMkLst>
          </pc:spChg>
        </pc:sldLayoutChg>
      </pc:sldMasterChg>
    </pc:docChg>
  </pc:docChgLst>
  <pc:docChgLst>
    <pc:chgData name="Nazia Ali (2208450)" userId="S::2208450@student.uwtsd.ac.uk::0e096549-dd70-43e8-9f6a-d6bce5facf19" providerId="AD" clId="Web-{700FFF2C-C29E-1301-95A4-CF5671590EB3}"/>
    <pc:docChg chg="modSld">
      <pc:chgData name="Nazia Ali (2208450)" userId="S::2208450@student.uwtsd.ac.uk::0e096549-dd70-43e8-9f6a-d6bce5facf19" providerId="AD" clId="Web-{700FFF2C-C29E-1301-95A4-CF5671590EB3}" dt="2026-02-24T04:59:17.836" v="52" actId="14100"/>
      <pc:docMkLst>
        <pc:docMk/>
      </pc:docMkLst>
      <pc:sldChg chg="addSp delSp modSp">
        <pc:chgData name="Nazia Ali (2208450)" userId="S::2208450@student.uwtsd.ac.uk::0e096549-dd70-43e8-9f6a-d6bce5facf19" providerId="AD" clId="Web-{700FFF2C-C29E-1301-95A4-CF5671590EB3}" dt="2026-02-24T04:59:17.836" v="52" actId="14100"/>
        <pc:sldMkLst>
          <pc:docMk/>
          <pc:sldMk cId="109857222" sldId="256"/>
        </pc:sldMkLst>
        <pc:spChg chg="mod">
          <ac:chgData name="Nazia Ali (2208450)" userId="S::2208450@student.uwtsd.ac.uk::0e096549-dd70-43e8-9f6a-d6bce5facf19" providerId="AD" clId="Web-{700FFF2C-C29E-1301-95A4-CF5671590EB3}" dt="2026-02-24T04:53:00.671" v="10" actId="14100"/>
          <ac:spMkLst>
            <pc:docMk/>
            <pc:sldMk cId="109857222" sldId="256"/>
            <ac:spMk id="3" creationId="{00000000-0000-0000-0000-000000000000}"/>
          </ac:spMkLst>
        </pc:spChg>
        <pc:spChg chg="mod">
          <ac:chgData name="Nazia Ali (2208450)" userId="S::2208450@student.uwtsd.ac.uk::0e096549-dd70-43e8-9f6a-d6bce5facf19" providerId="AD" clId="Web-{700FFF2C-C29E-1301-95A4-CF5671590EB3}" dt="2026-02-24T04:53:23.502" v="16" actId="14100"/>
          <ac:spMkLst>
            <pc:docMk/>
            <pc:sldMk cId="109857222" sldId="256"/>
            <ac:spMk id="7" creationId="{8177796D-8DC3-C6CA-4D89-05794524E273}"/>
          </ac:spMkLst>
        </pc:spChg>
        <pc:spChg chg="mod">
          <ac:chgData name="Nazia Ali (2208450)" userId="S::2208450@student.uwtsd.ac.uk::0e096549-dd70-43e8-9f6a-d6bce5facf19" providerId="AD" clId="Web-{700FFF2C-C29E-1301-95A4-CF5671590EB3}" dt="2026-02-24T04:59:02.211" v="48" actId="14100"/>
          <ac:spMkLst>
            <pc:docMk/>
            <pc:sldMk cId="109857222" sldId="256"/>
            <ac:spMk id="8" creationId="{2F0F8A11-B9DD-ECE9-49B6-8E56752C4AE4}"/>
          </ac:spMkLst>
        </pc:spChg>
        <pc:spChg chg="add del mod">
          <ac:chgData name="Nazia Ali (2208450)" userId="S::2208450@student.uwtsd.ac.uk::0e096549-dd70-43e8-9f6a-d6bce5facf19" providerId="AD" clId="Web-{700FFF2C-C29E-1301-95A4-CF5671590EB3}" dt="2026-02-24T04:59:06.852" v="49"/>
          <ac:spMkLst>
            <pc:docMk/>
            <pc:sldMk cId="109857222" sldId="256"/>
            <ac:spMk id="9" creationId="{A33BF9A1-0E8A-62C5-3927-130ACC6CA3E2}"/>
          </ac:spMkLst>
        </pc:spChg>
        <pc:spChg chg="mod">
          <ac:chgData name="Nazia Ali (2208450)" userId="S::2208450@student.uwtsd.ac.uk::0e096549-dd70-43e8-9f6a-d6bce5facf19" providerId="AD" clId="Web-{700FFF2C-C29E-1301-95A4-CF5671590EB3}" dt="2026-02-24T04:58:30.085" v="46" actId="14100"/>
          <ac:spMkLst>
            <pc:docMk/>
            <pc:sldMk cId="109857222" sldId="256"/>
            <ac:spMk id="10" creationId="{070B3F76-F284-93D2-06C1-BEF722BDA0DE}"/>
          </ac:spMkLst>
        </pc:spChg>
        <pc:spChg chg="mod">
          <ac:chgData name="Nazia Ali (2208450)" userId="S::2208450@student.uwtsd.ac.uk::0e096549-dd70-43e8-9f6a-d6bce5facf19" providerId="AD" clId="Web-{700FFF2C-C29E-1301-95A4-CF5671590EB3}" dt="2026-02-24T04:57:25.956" v="36" actId="14100"/>
          <ac:spMkLst>
            <pc:docMk/>
            <pc:sldMk cId="109857222" sldId="256"/>
            <ac:spMk id="12" creationId="{6D743081-9B65-62B6-3AD1-2D54AD3C35AF}"/>
          </ac:spMkLst>
        </pc:spChg>
        <pc:picChg chg="add mod">
          <ac:chgData name="Nazia Ali (2208450)" userId="S::2208450@student.uwtsd.ac.uk::0e096549-dd70-43e8-9f6a-d6bce5facf19" providerId="AD" clId="Web-{700FFF2C-C29E-1301-95A4-CF5671590EB3}" dt="2026-02-24T04:55:10.449" v="25" actId="1076"/>
          <ac:picMkLst>
            <pc:docMk/>
            <pc:sldMk cId="109857222" sldId="256"/>
            <ac:picMk id="4" creationId="{E4EC3D2D-41B4-1B90-E4BB-01C7E5736ADD}"/>
          </ac:picMkLst>
        </pc:picChg>
        <pc:picChg chg="add mod">
          <ac:chgData name="Nazia Ali (2208450)" userId="S::2208450@student.uwtsd.ac.uk::0e096549-dd70-43e8-9f6a-d6bce5facf19" providerId="AD" clId="Web-{700FFF2C-C29E-1301-95A4-CF5671590EB3}" dt="2026-02-24T04:59:17.836" v="52" actId="14100"/>
          <ac:picMkLst>
            <pc:docMk/>
            <pc:sldMk cId="109857222" sldId="256"/>
            <ac:picMk id="5" creationId="{539F550A-F48F-BA9D-C42F-8FDF85A36387}"/>
          </ac:picMkLst>
        </pc:picChg>
        <pc:picChg chg="add mod">
          <ac:chgData name="Nazia Ali (2208450)" userId="S::2208450@student.uwtsd.ac.uk::0e096549-dd70-43e8-9f6a-d6bce5facf19" providerId="AD" clId="Web-{700FFF2C-C29E-1301-95A4-CF5671590EB3}" dt="2026-02-24T04:58:36.429" v="47" actId="1076"/>
          <ac:picMkLst>
            <pc:docMk/>
            <pc:sldMk cId="109857222" sldId="256"/>
            <ac:picMk id="6" creationId="{2DD30B83-1FC1-1245-25F2-62A324B84555}"/>
          </ac:picMkLst>
        </pc:picChg>
      </pc:sldChg>
    </pc:docChg>
  </pc:docChgLst>
  <pc:docChgLst>
    <pc:chgData name="Nazia Ali (2208450)" userId="S::2208450@student.uwtsd.ac.uk::0e096549-dd70-43e8-9f6a-d6bce5facf19" providerId="AD" clId="Web-{99392F4B-918C-66CB-707B-32A74BD013FC}"/>
    <pc:docChg chg="modSld">
      <pc:chgData name="Nazia Ali (2208450)" userId="S::2208450@student.uwtsd.ac.uk::0e096549-dd70-43e8-9f6a-d6bce5facf19" providerId="AD" clId="Web-{99392F4B-918C-66CB-707B-32A74BD013FC}" dt="2026-02-22T01:42:54.898" v="127" actId="20577"/>
      <pc:docMkLst>
        <pc:docMk/>
      </pc:docMkLst>
      <pc:sldChg chg="addSp delSp modSp mod setBg">
        <pc:chgData name="Nazia Ali (2208450)" userId="S::2208450@student.uwtsd.ac.uk::0e096549-dd70-43e8-9f6a-d6bce5facf19" providerId="AD" clId="Web-{99392F4B-918C-66CB-707B-32A74BD013FC}" dt="2026-02-22T01:42:54.898" v="127" actId="20577"/>
        <pc:sldMkLst>
          <pc:docMk/>
          <pc:sldMk cId="109857222" sldId="256"/>
        </pc:sldMkLst>
        <pc:spChg chg="mod">
          <ac:chgData name="Nazia Ali (2208450)" userId="S::2208450@student.uwtsd.ac.uk::0e096549-dd70-43e8-9f6a-d6bce5facf19" providerId="AD" clId="Web-{99392F4B-918C-66CB-707B-32A74BD013FC}" dt="2026-02-22T01:08:09.440" v="69" actId="14100"/>
          <ac:spMkLst>
            <pc:docMk/>
            <pc:sldMk cId="109857222" sldId="256"/>
            <ac:spMk id="2" creationId="{00000000-0000-0000-0000-000000000000}"/>
          </ac:spMkLst>
        </pc:spChg>
        <pc:spChg chg="mod">
          <ac:chgData name="Nazia Ali (2208450)" userId="S::2208450@student.uwtsd.ac.uk::0e096549-dd70-43e8-9f6a-d6bce5facf19" providerId="AD" clId="Web-{99392F4B-918C-66CB-707B-32A74BD013FC}" dt="2026-02-22T01:11:18.338" v="101" actId="20577"/>
          <ac:spMkLst>
            <pc:docMk/>
            <pc:sldMk cId="109857222" sldId="256"/>
            <ac:spMk id="3" creationId="{00000000-0000-0000-0000-000000000000}"/>
          </ac:spMkLst>
        </pc:spChg>
        <pc:spChg chg="mod">
          <ac:chgData name="Nazia Ali (2208450)" userId="S::2208450@student.uwtsd.ac.uk::0e096549-dd70-43e8-9f6a-d6bce5facf19" providerId="AD" clId="Web-{99392F4B-918C-66CB-707B-32A74BD013FC}" dt="2026-02-22T01:11:05.256" v="100" actId="20577"/>
          <ac:spMkLst>
            <pc:docMk/>
            <pc:sldMk cId="109857222" sldId="256"/>
            <ac:spMk id="7" creationId="{8177796D-8DC3-C6CA-4D89-05794524E273}"/>
          </ac:spMkLst>
        </pc:spChg>
        <pc:spChg chg="mod">
          <ac:chgData name="Nazia Ali (2208450)" userId="S::2208450@student.uwtsd.ac.uk::0e096549-dd70-43e8-9f6a-d6bce5facf19" providerId="AD" clId="Web-{99392F4B-918C-66CB-707B-32A74BD013FC}" dt="2026-02-22T01:42:54.898" v="127" actId="20577"/>
          <ac:spMkLst>
            <pc:docMk/>
            <pc:sldMk cId="109857222" sldId="256"/>
            <ac:spMk id="8" creationId="{2F0F8A11-B9DD-ECE9-49B6-8E56752C4AE4}"/>
          </ac:spMkLst>
        </pc:spChg>
        <pc:spChg chg="mod">
          <ac:chgData name="Nazia Ali (2208450)" userId="S::2208450@student.uwtsd.ac.uk::0e096549-dd70-43e8-9f6a-d6bce5facf19" providerId="AD" clId="Web-{99392F4B-918C-66CB-707B-32A74BD013FC}" dt="2026-02-22T01:42:31.773" v="122" actId="20577"/>
          <ac:spMkLst>
            <pc:docMk/>
            <pc:sldMk cId="109857222" sldId="256"/>
            <ac:spMk id="10" creationId="{070B3F76-F284-93D2-06C1-BEF722BDA0DE}"/>
          </ac:spMkLst>
        </pc:spChg>
        <pc:spChg chg="mod">
          <ac:chgData name="Nazia Ali (2208450)" userId="S::2208450@student.uwtsd.ac.uk::0e096549-dd70-43e8-9f6a-d6bce5facf19" providerId="AD" clId="Web-{99392F4B-918C-66CB-707B-32A74BD013FC}" dt="2026-02-22T01:42:18.523" v="119" actId="20577"/>
          <ac:spMkLst>
            <pc:docMk/>
            <pc:sldMk cId="109857222" sldId="256"/>
            <ac:spMk id="12" creationId="{6D743081-9B65-62B6-3AD1-2D54AD3C35A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83806" y="3501149"/>
            <a:ext cx="22702838" cy="7447986"/>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3783806" y="11236357"/>
            <a:ext cx="22702838" cy="5165058"/>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328" y="5333434"/>
            <a:ext cx="26108263" cy="8898955"/>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2065328" y="14316576"/>
            <a:ext cx="26108263" cy="4679750"/>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2081094" y="5694936"/>
            <a:ext cx="12864941" cy="135737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15324415" y="5694936"/>
            <a:ext cx="12864941" cy="135737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036" y="1138989"/>
            <a:ext cx="26108263" cy="4135020"/>
          </a:xfrm>
        </p:spPr>
        <p:txBody>
          <a:bodyPr/>
          <a:lstStyle/>
          <a:p>
            <a:r>
              <a:rPr lang="en-GB"/>
              <a:t>Click to edit Master title style</a:t>
            </a:r>
            <a:endParaRPr lang="en-GB" dirty="0"/>
          </a:p>
        </p:txBody>
      </p:sp>
      <p:sp>
        <p:nvSpPr>
          <p:cNvPr id="3" name="Text Placeholder 2"/>
          <p:cNvSpPr>
            <a:spLocks noGrp="1"/>
          </p:cNvSpPr>
          <p:nvPr>
            <p:ph type="body" idx="1"/>
          </p:nvPr>
        </p:nvSpPr>
        <p:spPr>
          <a:xfrm>
            <a:off x="2085037" y="5244294"/>
            <a:ext cx="12805818" cy="257014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085037" y="7814442"/>
            <a:ext cx="12805818" cy="114938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15324415" y="5244294"/>
            <a:ext cx="12868884" cy="257014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15324415" y="7814442"/>
            <a:ext cx="12868884" cy="114938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7" y="1426210"/>
            <a:ext cx="9763007" cy="4991735"/>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12868884" y="3080219"/>
            <a:ext cx="15324415" cy="152030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2085037" y="6417945"/>
            <a:ext cx="9763007" cy="1189003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7" y="1426210"/>
            <a:ext cx="9763007" cy="4991735"/>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12868884" y="3080219"/>
            <a:ext cx="15324415" cy="1520300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2085037" y="6417945"/>
            <a:ext cx="9763007" cy="1189003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2291" y="1138987"/>
            <a:ext cx="6527066" cy="18129706"/>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2081093" y="1138987"/>
            <a:ext cx="19202817" cy="1812970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094" y="1138989"/>
            <a:ext cx="26108263" cy="4135020"/>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2081094" y="5694936"/>
            <a:ext cx="26108263" cy="1357375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081094" y="19828282"/>
            <a:ext cx="6810851" cy="1138987"/>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23/02/2026</a:t>
            </a:fld>
            <a:endParaRPr lang="en-GB"/>
          </a:p>
        </p:txBody>
      </p:sp>
      <p:sp>
        <p:nvSpPr>
          <p:cNvPr id="5" name="Footer Placeholder 4"/>
          <p:cNvSpPr>
            <a:spLocks noGrp="1"/>
          </p:cNvSpPr>
          <p:nvPr>
            <p:ph type="ftr" sz="quarter" idx="3"/>
          </p:nvPr>
        </p:nvSpPr>
        <p:spPr>
          <a:xfrm>
            <a:off x="10027087" y="19828282"/>
            <a:ext cx="10216277" cy="1138987"/>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1378505" y="19828282"/>
            <a:ext cx="6810851" cy="1138987"/>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emssolutionsint.blogspot.com/2016/12/cetoacidosis-la-diabetes-y-sus.html" TargetMode="Externa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hyperlink" Target="https://apo.who.int/publications/i/item/ottawa-charter-for-health-promotion?utm_source=chatgpt.com" TargetMode="External"/><Relationship Id="rId3" Type="http://schemas.openxmlformats.org/officeDocument/2006/relationships/hyperlink" Target="https://pubmed.ncbi.nlm.nih.gov/41036432/?utm_source=chatgpt.com" TargetMode="External"/><Relationship Id="rId7" Type="http://schemas.openxmlformats.org/officeDocument/2006/relationships/hyperlink" Target="https://pubmed.ncbi.nlm.nih.gov/24876414/?utm_source=chatgpt.com" TargetMode="External"/><Relationship Id="rId2" Type="http://schemas.openxmlformats.org/officeDocument/2006/relationships/hyperlink" Target="https://pubmed.ncbi.nlm.nih.gov/39854703/?utm_source=chatgpt.com" TargetMode="External"/><Relationship Id="rId1" Type="http://schemas.openxmlformats.org/officeDocument/2006/relationships/slideLayout" Target="../slideLayouts/slideLayout2.xml"/><Relationship Id="rId6" Type="http://schemas.openxmlformats.org/officeDocument/2006/relationships/hyperlink" Target="https://pubmed.ncbi.nlm.nih.gov/31169427/?utm_source=chatgpt.com" TargetMode="External"/><Relationship Id="rId5" Type="http://schemas.openxmlformats.org/officeDocument/2006/relationships/hyperlink" Target="https://pubmed.ncbi.nlm.nih.gov/28292740/?utm_source=chatgpt.com" TargetMode="External"/><Relationship Id="rId10" Type="http://schemas.openxmlformats.org/officeDocument/2006/relationships/hyperlink" Target="https://arxiv.org/abs/1904.09884?utm_source=chatgpt.com" TargetMode="External"/><Relationship Id="rId4" Type="http://schemas.openxmlformats.org/officeDocument/2006/relationships/hyperlink" Target="https://pubmed.ncbi.nlm.nih.gov/27926892/?utm_source=chatgpt.com" TargetMode="External"/><Relationship Id="rId9" Type="http://schemas.openxmlformats.org/officeDocument/2006/relationships/hyperlink" Target="https://iris.who.int/handle/10665/344249?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783806" y="455598"/>
            <a:ext cx="22702838" cy="1208316"/>
          </a:xfrm>
        </p:spPr>
        <p:txBody>
          <a:bodyPr vert="horz" lIns="91440" tIns="45720" rIns="91440" bIns="45720" rtlCol="0" anchor="b">
            <a:noAutofit/>
          </a:bodyPr>
          <a:lstStyle>
            <a:defPPr>
              <a:defRPr lang="en-GB"/>
            </a:defPPr>
            <a:lvl1pPr marL="0" algn="l" defTabSz="2479853" rtl="0" eaLnBrk="1" latinLnBrk="0" hangingPunct="1">
              <a:defRPr sz="4882" kern="1200">
                <a:solidFill>
                  <a:schemeClr val="tx1"/>
                </a:solidFill>
                <a:latin typeface="+mn-lt"/>
                <a:ea typeface="+mn-ea"/>
                <a:cs typeface="+mn-cs"/>
              </a:defRPr>
            </a:lvl1pPr>
            <a:lvl2pPr marL="1239926" algn="l" defTabSz="2479853" rtl="0" eaLnBrk="1" latinLnBrk="0" hangingPunct="1">
              <a:defRPr sz="4882" kern="1200">
                <a:solidFill>
                  <a:schemeClr val="tx1"/>
                </a:solidFill>
                <a:latin typeface="+mn-lt"/>
                <a:ea typeface="+mn-ea"/>
                <a:cs typeface="+mn-cs"/>
              </a:defRPr>
            </a:lvl2pPr>
            <a:lvl3pPr marL="2479853" algn="l" defTabSz="2479853" rtl="0" eaLnBrk="1" latinLnBrk="0" hangingPunct="1">
              <a:defRPr sz="4882" kern="1200">
                <a:solidFill>
                  <a:schemeClr val="tx1"/>
                </a:solidFill>
                <a:latin typeface="+mn-lt"/>
                <a:ea typeface="+mn-ea"/>
                <a:cs typeface="+mn-cs"/>
              </a:defRPr>
            </a:lvl3pPr>
            <a:lvl4pPr marL="3719779" algn="l" defTabSz="2479853" rtl="0" eaLnBrk="1" latinLnBrk="0" hangingPunct="1">
              <a:defRPr sz="4882" kern="1200">
                <a:solidFill>
                  <a:schemeClr val="tx1"/>
                </a:solidFill>
                <a:latin typeface="+mn-lt"/>
                <a:ea typeface="+mn-ea"/>
                <a:cs typeface="+mn-cs"/>
              </a:defRPr>
            </a:lvl4pPr>
            <a:lvl5pPr marL="4959706" algn="l" defTabSz="2479853" rtl="0" eaLnBrk="1" latinLnBrk="0" hangingPunct="1">
              <a:defRPr sz="4882" kern="1200">
                <a:solidFill>
                  <a:schemeClr val="tx1"/>
                </a:solidFill>
                <a:latin typeface="+mn-lt"/>
                <a:ea typeface="+mn-ea"/>
                <a:cs typeface="+mn-cs"/>
              </a:defRPr>
            </a:lvl5pPr>
            <a:lvl6pPr marL="6199632" algn="l" defTabSz="2479853" rtl="0" eaLnBrk="1" latinLnBrk="0" hangingPunct="1">
              <a:defRPr sz="4882" kern="1200">
                <a:solidFill>
                  <a:schemeClr val="tx1"/>
                </a:solidFill>
                <a:latin typeface="+mn-lt"/>
                <a:ea typeface="+mn-ea"/>
                <a:cs typeface="+mn-cs"/>
              </a:defRPr>
            </a:lvl6pPr>
            <a:lvl7pPr marL="7439558" algn="l" defTabSz="2479853" rtl="0" eaLnBrk="1" latinLnBrk="0" hangingPunct="1">
              <a:defRPr sz="4882" kern="1200">
                <a:solidFill>
                  <a:schemeClr val="tx1"/>
                </a:solidFill>
                <a:latin typeface="+mn-lt"/>
                <a:ea typeface="+mn-ea"/>
                <a:cs typeface="+mn-cs"/>
              </a:defRPr>
            </a:lvl7pPr>
            <a:lvl8pPr marL="8679485" algn="l" defTabSz="2479853" rtl="0" eaLnBrk="1" latinLnBrk="0" hangingPunct="1">
              <a:defRPr sz="4882" kern="1200">
                <a:solidFill>
                  <a:schemeClr val="tx1"/>
                </a:solidFill>
                <a:latin typeface="+mn-lt"/>
                <a:ea typeface="+mn-ea"/>
                <a:cs typeface="+mn-cs"/>
              </a:defRPr>
            </a:lvl8pPr>
            <a:lvl9pPr marL="9919411" algn="l" defTabSz="2479853" rtl="0" eaLnBrk="1" latinLnBrk="0" hangingPunct="1">
              <a:defRPr sz="4882" kern="1200">
                <a:solidFill>
                  <a:schemeClr val="tx1"/>
                </a:solidFill>
                <a:latin typeface="+mn-lt"/>
                <a:ea typeface="+mn-ea"/>
                <a:cs typeface="+mn-cs"/>
              </a:defRPr>
            </a:lvl9pPr>
          </a:lstStyle>
          <a:p>
            <a:pPr algn="ctr"/>
            <a:r>
              <a:rPr lang="en-GB" sz="5400" b="1" dirty="0">
                <a:solidFill>
                  <a:srgbClr val="FF0000"/>
                </a:solidFill>
                <a:ea typeface="+mn-lt"/>
                <a:cs typeface="+mn-lt"/>
              </a:rPr>
              <a:t>mHealth Apps for Diabetes Self‑Management</a:t>
            </a:r>
            <a:br>
              <a:rPr lang="en-GB" sz="4400" b="1" dirty="0">
                <a:ea typeface="+mn-lt"/>
                <a:cs typeface="+mn-lt"/>
              </a:rPr>
            </a:br>
            <a:r>
              <a:rPr lang="en-GB" sz="4400" b="1" dirty="0">
                <a:solidFill>
                  <a:srgbClr val="FFC000"/>
                </a:solidFill>
                <a:ea typeface="+mn-lt"/>
                <a:cs typeface="+mn-lt"/>
              </a:rPr>
              <a:t>Promoting Health and Behaviour Change in Adults with Type 2 Diabetes</a:t>
            </a:r>
            <a:endParaRPr lang="en-US" sz="4400" b="1">
              <a:solidFill>
                <a:srgbClr val="FFC000"/>
              </a:solidFill>
            </a:endParaRPr>
          </a:p>
        </p:txBody>
      </p:sp>
      <p:sp>
        <p:nvSpPr>
          <p:cNvPr id="3" name="Subtitle 2"/>
          <p:cNvSpPr>
            <a:spLocks noGrp="1"/>
          </p:cNvSpPr>
          <p:nvPr>
            <p:ph type="subTitle" idx="1"/>
          </p:nvPr>
        </p:nvSpPr>
        <p:spPr>
          <a:xfrm>
            <a:off x="775332" y="2062562"/>
            <a:ext cx="10334668" cy="7059241"/>
          </a:xfrm>
        </p:spPr>
        <p:txBody>
          <a:bodyPr vert="horz" lIns="91440" tIns="45720" rIns="91440" bIns="45720" rtlCol="0" anchor="t">
            <a:noAutofit/>
          </a:bodyPr>
          <a:lstStyle>
            <a:defPPr>
              <a:defRPr lang="en-GB"/>
            </a:defPPr>
            <a:lvl1pPr marL="0" algn="l" defTabSz="2479853" rtl="0" eaLnBrk="1" latinLnBrk="0" hangingPunct="1">
              <a:defRPr sz="4882" kern="1200">
                <a:solidFill>
                  <a:schemeClr val="tx1"/>
                </a:solidFill>
                <a:latin typeface="+mn-lt"/>
                <a:ea typeface="+mn-ea"/>
                <a:cs typeface="+mn-cs"/>
              </a:defRPr>
            </a:lvl1pPr>
            <a:lvl2pPr marL="1239926" algn="l" defTabSz="2479853" rtl="0" eaLnBrk="1" latinLnBrk="0" hangingPunct="1">
              <a:defRPr sz="4882" kern="1200">
                <a:solidFill>
                  <a:schemeClr val="tx1"/>
                </a:solidFill>
                <a:latin typeface="+mn-lt"/>
                <a:ea typeface="+mn-ea"/>
                <a:cs typeface="+mn-cs"/>
              </a:defRPr>
            </a:lvl2pPr>
            <a:lvl3pPr marL="2479853" algn="l" defTabSz="2479853" rtl="0" eaLnBrk="1" latinLnBrk="0" hangingPunct="1">
              <a:defRPr sz="4882" kern="1200">
                <a:solidFill>
                  <a:schemeClr val="tx1"/>
                </a:solidFill>
                <a:latin typeface="+mn-lt"/>
                <a:ea typeface="+mn-ea"/>
                <a:cs typeface="+mn-cs"/>
              </a:defRPr>
            </a:lvl3pPr>
            <a:lvl4pPr marL="3719779" algn="l" defTabSz="2479853" rtl="0" eaLnBrk="1" latinLnBrk="0" hangingPunct="1">
              <a:defRPr sz="4882" kern="1200">
                <a:solidFill>
                  <a:schemeClr val="tx1"/>
                </a:solidFill>
                <a:latin typeface="+mn-lt"/>
                <a:ea typeface="+mn-ea"/>
                <a:cs typeface="+mn-cs"/>
              </a:defRPr>
            </a:lvl4pPr>
            <a:lvl5pPr marL="4959706" algn="l" defTabSz="2479853" rtl="0" eaLnBrk="1" latinLnBrk="0" hangingPunct="1">
              <a:defRPr sz="4882" kern="1200">
                <a:solidFill>
                  <a:schemeClr val="tx1"/>
                </a:solidFill>
                <a:latin typeface="+mn-lt"/>
                <a:ea typeface="+mn-ea"/>
                <a:cs typeface="+mn-cs"/>
              </a:defRPr>
            </a:lvl5pPr>
            <a:lvl6pPr marL="6199632" algn="l" defTabSz="2479853" rtl="0" eaLnBrk="1" latinLnBrk="0" hangingPunct="1">
              <a:defRPr sz="4882" kern="1200">
                <a:solidFill>
                  <a:schemeClr val="tx1"/>
                </a:solidFill>
                <a:latin typeface="+mn-lt"/>
                <a:ea typeface="+mn-ea"/>
                <a:cs typeface="+mn-cs"/>
              </a:defRPr>
            </a:lvl6pPr>
            <a:lvl7pPr marL="7439558" algn="l" defTabSz="2479853" rtl="0" eaLnBrk="1" latinLnBrk="0" hangingPunct="1">
              <a:defRPr sz="4882" kern="1200">
                <a:solidFill>
                  <a:schemeClr val="tx1"/>
                </a:solidFill>
                <a:latin typeface="+mn-lt"/>
                <a:ea typeface="+mn-ea"/>
                <a:cs typeface="+mn-cs"/>
              </a:defRPr>
            </a:lvl7pPr>
            <a:lvl8pPr marL="8679485" algn="l" defTabSz="2479853" rtl="0" eaLnBrk="1" latinLnBrk="0" hangingPunct="1">
              <a:defRPr sz="4882" kern="1200">
                <a:solidFill>
                  <a:schemeClr val="tx1"/>
                </a:solidFill>
                <a:latin typeface="+mn-lt"/>
                <a:ea typeface="+mn-ea"/>
                <a:cs typeface="+mn-cs"/>
              </a:defRPr>
            </a:lvl8pPr>
            <a:lvl9pPr marL="9919411" algn="l" defTabSz="2479853" rtl="0" eaLnBrk="1" latinLnBrk="0" hangingPunct="1">
              <a:defRPr sz="4882" kern="1200">
                <a:solidFill>
                  <a:schemeClr val="tx1"/>
                </a:solidFill>
                <a:latin typeface="+mn-lt"/>
                <a:ea typeface="+mn-ea"/>
                <a:cs typeface="+mn-cs"/>
              </a:defRPr>
            </a:lvl9pPr>
          </a:lstStyle>
          <a:p>
            <a:pPr algn="ctr"/>
            <a:r>
              <a:rPr lang="en-GB" sz="4400" b="1" dirty="0">
                <a:solidFill>
                  <a:srgbClr val="00B050"/>
                </a:solidFill>
                <a:latin typeface="Aptos Display"/>
                <a:ea typeface="Calibri"/>
                <a:cs typeface="Calibri"/>
              </a:rPr>
              <a:t>Background</a:t>
            </a:r>
            <a:endParaRPr lang="en-US" sz="4400" b="1" dirty="0">
              <a:solidFill>
                <a:srgbClr val="00B050"/>
              </a:solidFill>
              <a:latin typeface="Aptos Display"/>
              <a:ea typeface="Calibri"/>
              <a:cs typeface="Calibri"/>
            </a:endParaRPr>
          </a:p>
          <a:p>
            <a:endParaRPr lang="en-GB" sz="2800" b="1" dirty="0">
              <a:latin typeface="Aptos Display"/>
              <a:ea typeface="Calibri"/>
              <a:cs typeface="Calibri"/>
            </a:endParaRPr>
          </a:p>
          <a:p>
            <a:pPr algn="just"/>
            <a:r>
              <a:rPr lang="en-GB" sz="2800" b="1" dirty="0">
                <a:latin typeface="Aptos Display"/>
                <a:ea typeface="Calibri"/>
                <a:cs typeface="Calibri"/>
              </a:rPr>
              <a:t>Type 2 diabetes poses significant global public health risks, with complications such as cardiovascular disease and kidney failure.</a:t>
            </a:r>
            <a:endParaRPr lang="en-US" sz="2800" b="1">
              <a:latin typeface="Aptos Display"/>
              <a:ea typeface="Calibri"/>
              <a:cs typeface="Calibri"/>
            </a:endParaRPr>
          </a:p>
          <a:p>
            <a:pPr algn="just"/>
            <a:endParaRPr lang="en-GB" sz="2800" b="1" dirty="0">
              <a:latin typeface="Aptos Display"/>
              <a:ea typeface="Calibri"/>
              <a:cs typeface="Calibri"/>
            </a:endParaRPr>
          </a:p>
          <a:p>
            <a:pPr algn="just"/>
            <a:r>
              <a:rPr lang="en-GB" sz="2800" b="1" dirty="0">
                <a:latin typeface="Aptos Display"/>
                <a:ea typeface="Calibri"/>
                <a:cs typeface="Calibri"/>
              </a:rPr>
              <a:t>Traditional interventions have shown limited effectiveness, leading to the exploration of mobile health (mHealth) apps for self-management.</a:t>
            </a:r>
            <a:endParaRPr lang="en-US" sz="2800" b="1">
              <a:latin typeface="Aptos Display"/>
              <a:ea typeface="Calibri"/>
              <a:cs typeface="Calibri"/>
            </a:endParaRPr>
          </a:p>
          <a:p>
            <a:pPr algn="just"/>
            <a:endParaRPr lang="en-GB" sz="2800" b="1" dirty="0">
              <a:latin typeface="Aptos Display"/>
              <a:ea typeface="Calibri"/>
              <a:cs typeface="Calibri"/>
            </a:endParaRPr>
          </a:p>
          <a:p>
            <a:pPr algn="just"/>
            <a:r>
              <a:rPr lang="en-GB" sz="2800" b="1" dirty="0">
                <a:latin typeface="Aptos Display"/>
                <a:ea typeface="Calibri"/>
                <a:cs typeface="Calibri"/>
              </a:rPr>
              <a:t>These apps ease blood glucose tracking, medication reminders, and personalised feedback, proving improved glycaemic control and patient adherence (He et al., 2022; Hou et al., 2018).</a:t>
            </a:r>
            <a:endParaRPr lang="en-US" sz="2800" b="1">
              <a:latin typeface="Aptos Display"/>
              <a:ea typeface="Calibri"/>
              <a:cs typeface="Calibri"/>
            </a:endParaRPr>
          </a:p>
          <a:p>
            <a:pPr algn="just"/>
            <a:endParaRPr lang="en-GB" sz="2800" b="1" dirty="0">
              <a:latin typeface="Aptos Display"/>
              <a:ea typeface="Calibri"/>
              <a:cs typeface="Calibri"/>
            </a:endParaRPr>
          </a:p>
          <a:p>
            <a:pPr algn="just"/>
            <a:r>
              <a:rPr lang="en-GB" sz="2800" b="1" dirty="0">
                <a:latin typeface="Aptos Display"/>
                <a:ea typeface="Calibri"/>
                <a:cs typeface="Calibri"/>
              </a:rPr>
              <a:t>The </a:t>
            </a:r>
            <a:r>
              <a:rPr lang="en-GB" sz="2800" b="1" dirty="0" err="1">
                <a:latin typeface="Aptos Display"/>
                <a:ea typeface="Calibri"/>
                <a:cs typeface="Calibri"/>
              </a:rPr>
              <a:t>mySugr</a:t>
            </a:r>
            <a:r>
              <a:rPr lang="en-GB" sz="2800" b="1" dirty="0">
                <a:latin typeface="Aptos Display"/>
                <a:ea typeface="Calibri"/>
                <a:cs typeface="Calibri"/>
              </a:rPr>
              <a:t> app enhances user engagement through real-time feedback and goal-setting, promoting healthier behaviours in adults with type 2 diabetes (Shah et al., 2025).</a:t>
            </a:r>
            <a:endParaRPr lang="en-US" sz="2800" b="1">
              <a:latin typeface="Aptos Display"/>
              <a:ea typeface="Calibri"/>
              <a:cs typeface="Calibri"/>
            </a:endParaRPr>
          </a:p>
        </p:txBody>
      </p:sp>
      <p:sp>
        <p:nvSpPr>
          <p:cNvPr id="7" name="TextBox 6">
            <a:extLst>
              <a:ext uri="{FF2B5EF4-FFF2-40B4-BE49-F238E27FC236}">
                <a16:creationId xmlns:a16="http://schemas.microsoft.com/office/drawing/2014/main" id="{8177796D-8DC3-C6CA-4D89-05794524E273}"/>
              </a:ext>
            </a:extLst>
          </p:cNvPr>
          <p:cNvSpPr txBox="1"/>
          <p:nvPr/>
        </p:nvSpPr>
        <p:spPr>
          <a:xfrm>
            <a:off x="18219287" y="2081995"/>
            <a:ext cx="11270568"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dirty="0">
                <a:solidFill>
                  <a:srgbClr val="00B050"/>
                </a:solidFill>
                <a:latin typeface="Aptos Display"/>
                <a:ea typeface="Calibri"/>
                <a:cs typeface="Calibri"/>
              </a:rPr>
              <a:t>Health Promotion Values and Principles</a:t>
            </a:r>
            <a:endParaRPr lang="en-US" sz="4400">
              <a:solidFill>
                <a:srgbClr val="00B050"/>
              </a:solidFill>
              <a:latin typeface="Aptos Display"/>
              <a:ea typeface="Calibri"/>
              <a:cs typeface="Calibri"/>
            </a:endParaRPr>
          </a:p>
          <a:p>
            <a:endParaRPr lang="en-US" sz="2800" b="1" dirty="0">
              <a:latin typeface="Aptos Display"/>
            </a:endParaRPr>
          </a:p>
          <a:p>
            <a:pPr algn="just"/>
            <a:r>
              <a:rPr lang="en-US" sz="2800" dirty="0">
                <a:latin typeface="Aptos Display"/>
              </a:rPr>
              <a:t>Health promotion seeks to empower individuals and communities to enhance their health through informed choices, equity, and active participation.</a:t>
            </a:r>
          </a:p>
          <a:p>
            <a:pPr algn="just"/>
            <a:endParaRPr lang="en-US" sz="2800" dirty="0">
              <a:latin typeface="Aptos Display"/>
            </a:endParaRPr>
          </a:p>
          <a:p>
            <a:pPr algn="just"/>
            <a:r>
              <a:rPr lang="en-US" sz="2800" dirty="0">
                <a:latin typeface="Aptos Display"/>
              </a:rPr>
              <a:t>Key principles focus on enabling personal control over health and addressing inequalities via accessible interventions (World Health Organization, 1986; Whitehead, 2018).</a:t>
            </a:r>
          </a:p>
          <a:p>
            <a:pPr algn="just"/>
            <a:endParaRPr lang="en-US" sz="2800" dirty="0">
              <a:latin typeface="Aptos Display"/>
            </a:endParaRPr>
          </a:p>
          <a:p>
            <a:pPr algn="just"/>
            <a:r>
              <a:rPr lang="en-US" sz="2800" dirty="0">
                <a:latin typeface="Aptos Display"/>
              </a:rPr>
              <a:t>Mobile health apps, like </a:t>
            </a:r>
            <a:r>
              <a:rPr lang="en-US" sz="2800" dirty="0" err="1">
                <a:latin typeface="Aptos Display"/>
              </a:rPr>
              <a:t>mySugr</a:t>
            </a:r>
            <a:r>
              <a:rPr lang="en-US" sz="2800" dirty="0">
                <a:latin typeface="Aptos Display"/>
              </a:rPr>
              <a:t>, exemplify this by offering tailored health insights and self-monitoring tools, thus fostering patient involvement in self-care and improving diabetes management access for underserved groups (Murray et al., 2016).</a:t>
            </a:r>
          </a:p>
          <a:p>
            <a:pPr algn="ctr"/>
            <a:endParaRPr lang="en-GB" sz="2800" dirty="0">
              <a:latin typeface="Aptos Display"/>
            </a:endParaRPr>
          </a:p>
        </p:txBody>
      </p:sp>
      <p:sp>
        <p:nvSpPr>
          <p:cNvPr id="8" name="TextBox 7">
            <a:extLst>
              <a:ext uri="{FF2B5EF4-FFF2-40B4-BE49-F238E27FC236}">
                <a16:creationId xmlns:a16="http://schemas.microsoft.com/office/drawing/2014/main" id="{2F0F8A11-B9DD-ECE9-49B6-8E56752C4AE4}"/>
              </a:ext>
            </a:extLst>
          </p:cNvPr>
          <p:cNvSpPr txBox="1"/>
          <p:nvPr/>
        </p:nvSpPr>
        <p:spPr>
          <a:xfrm>
            <a:off x="751155" y="14522085"/>
            <a:ext cx="10328819"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solidFill>
                  <a:srgbClr val="00B050"/>
                </a:solidFill>
                <a:latin typeface="Aptos Display"/>
                <a:ea typeface="Calibri"/>
                <a:cs typeface="Calibri"/>
              </a:rPr>
              <a:t>Behavioral</a:t>
            </a:r>
            <a:r>
              <a:rPr lang="en-US" sz="4400" b="1" dirty="0">
                <a:solidFill>
                  <a:srgbClr val="00B050"/>
                </a:solidFill>
                <a:latin typeface="Aptos Display"/>
                <a:ea typeface="Calibri"/>
                <a:cs typeface="Calibri"/>
              </a:rPr>
              <a:t> Change Theory</a:t>
            </a:r>
            <a:endParaRPr lang="en-US" sz="4400">
              <a:solidFill>
                <a:srgbClr val="00B050"/>
              </a:solidFill>
              <a:latin typeface="Aptos Display"/>
              <a:ea typeface="Calibri"/>
              <a:cs typeface="Calibri"/>
            </a:endParaRPr>
          </a:p>
          <a:p>
            <a:pPr algn="ctr"/>
            <a:endParaRPr lang="en-US" sz="2800" b="1" dirty="0">
              <a:latin typeface="Aptos Display"/>
              <a:ea typeface="Calibri"/>
              <a:cs typeface="Calibri"/>
            </a:endParaRPr>
          </a:p>
          <a:p>
            <a:pPr algn="just"/>
            <a:r>
              <a:rPr lang="en-US" sz="2800" dirty="0">
                <a:latin typeface="Aptos Display"/>
              </a:rPr>
              <a:t>The Health Belief Model (HBM) explains health behavior change in chronic disease management by suggesting that individuals are likely to engage in positive health behaviors when they perceive a significant health threat and believe that taking action will mitigate their risk (Rosenstock, 1974; Carpenter, 2010).</a:t>
            </a:r>
          </a:p>
          <a:p>
            <a:pPr algn="just"/>
            <a:endParaRPr lang="en-US" sz="2800" dirty="0">
              <a:latin typeface="Aptos Display"/>
            </a:endParaRPr>
          </a:p>
          <a:p>
            <a:pPr algn="just"/>
            <a:r>
              <a:rPr lang="en-US" sz="2800" dirty="0">
                <a:latin typeface="Aptos Display"/>
              </a:rPr>
              <a:t>Mobile health applications, like </a:t>
            </a:r>
            <a:r>
              <a:rPr lang="en-US" sz="2800" dirty="0" err="1">
                <a:latin typeface="Aptos Display"/>
              </a:rPr>
              <a:t>mySugr</a:t>
            </a:r>
            <a:r>
              <a:rPr lang="en-US" sz="2800" dirty="0">
                <a:latin typeface="Aptos Display"/>
              </a:rPr>
              <a:t>, ease this behavior change by enhancing users’ perceived susceptibility and benefits through self-monitoring and personalized feedback, while reminder features promote adherence to medication and lifestyle changes for effective diabetes self-management (Jones et al., 2015).</a:t>
            </a:r>
          </a:p>
          <a:p>
            <a:pPr algn="just"/>
            <a:endParaRPr lang="en-GB" sz="2800" dirty="0">
              <a:latin typeface="Aptos Display"/>
            </a:endParaRPr>
          </a:p>
        </p:txBody>
      </p:sp>
      <p:sp>
        <p:nvSpPr>
          <p:cNvPr id="10" name="TextBox 9">
            <a:extLst>
              <a:ext uri="{FF2B5EF4-FFF2-40B4-BE49-F238E27FC236}">
                <a16:creationId xmlns:a16="http://schemas.microsoft.com/office/drawing/2014/main" id="{070B3F76-F284-93D2-06C1-BEF722BDA0DE}"/>
              </a:ext>
            </a:extLst>
          </p:cNvPr>
          <p:cNvSpPr txBox="1"/>
          <p:nvPr/>
        </p:nvSpPr>
        <p:spPr>
          <a:xfrm>
            <a:off x="18789620" y="14559227"/>
            <a:ext cx="10236929" cy="72327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dirty="0">
                <a:solidFill>
                  <a:srgbClr val="00B050"/>
                </a:solidFill>
                <a:latin typeface="Aptos Display"/>
                <a:ea typeface="Calibri"/>
                <a:cs typeface="Calibri"/>
              </a:rPr>
              <a:t>Expected Outcome</a:t>
            </a:r>
            <a:endParaRPr lang="en-US" sz="4400">
              <a:solidFill>
                <a:srgbClr val="00B050"/>
              </a:solidFill>
              <a:latin typeface="Aptos Display"/>
              <a:ea typeface="Calibri"/>
              <a:cs typeface="Calibri"/>
            </a:endParaRPr>
          </a:p>
          <a:p>
            <a:pPr algn="just"/>
            <a:endParaRPr lang="en-US" sz="2800" b="1" dirty="0">
              <a:latin typeface="Aptos Display"/>
              <a:ea typeface="Calibri"/>
              <a:cs typeface="Calibri"/>
            </a:endParaRPr>
          </a:p>
          <a:p>
            <a:pPr algn="just"/>
            <a:r>
              <a:rPr lang="en-US" sz="2800" dirty="0">
                <a:latin typeface="Aptos Display"/>
              </a:rPr>
              <a:t>Mobile health applications like </a:t>
            </a:r>
            <a:r>
              <a:rPr lang="en-US" sz="2800" dirty="0" err="1">
                <a:latin typeface="Aptos Display"/>
              </a:rPr>
              <a:t>mySugr</a:t>
            </a:r>
            <a:r>
              <a:rPr lang="en-US" sz="2800" dirty="0">
                <a:latin typeface="Aptos Display"/>
              </a:rPr>
              <a:t> are expected to improve glycaemia control and support long-term diabetes self-management in adults with type 2 diabetes.</a:t>
            </a:r>
            <a:endParaRPr lang="en-US" sz="2800">
              <a:latin typeface="Aptos Display"/>
            </a:endParaRPr>
          </a:p>
          <a:p>
            <a:pPr algn="just"/>
            <a:endParaRPr lang="en-US" sz="2800" dirty="0">
              <a:latin typeface="Aptos Display"/>
            </a:endParaRPr>
          </a:p>
          <a:p>
            <a:pPr algn="just"/>
            <a:r>
              <a:rPr lang="en-US" sz="2800" dirty="0">
                <a:latin typeface="Aptos Display"/>
              </a:rPr>
              <a:t>By applying the Health Belief Model, users are more likely to adopt healthier </a:t>
            </a:r>
            <a:r>
              <a:rPr lang="en-US" sz="2800">
                <a:latin typeface="Aptos Display"/>
              </a:rPr>
              <a:t>behaviors</a:t>
            </a:r>
            <a:r>
              <a:rPr lang="en-US" sz="2800" dirty="0">
                <a:latin typeface="Aptos Display"/>
              </a:rPr>
              <a:t> through increased awareness and perceived benefits of treatment adherence.</a:t>
            </a:r>
            <a:endParaRPr lang="en-US" sz="2800">
              <a:latin typeface="Aptos Display"/>
            </a:endParaRPr>
          </a:p>
          <a:p>
            <a:pPr algn="just"/>
            <a:endParaRPr lang="en-US" sz="2800" dirty="0">
              <a:latin typeface="Aptos Display"/>
            </a:endParaRPr>
          </a:p>
          <a:p>
            <a:pPr algn="just"/>
            <a:r>
              <a:rPr lang="en-US" sz="2800" dirty="0">
                <a:latin typeface="Aptos Display"/>
              </a:rPr>
              <a:t>Self-monitoring features and reminders enhance motivation and promote lifestyle changes such as improved diet and physical activity. However, digital health literacy and access may influence intervention effectiveness and the reduction of health inequalities (</a:t>
            </a:r>
            <a:r>
              <a:rPr lang="en-US" sz="2800" dirty="0" err="1">
                <a:latin typeface="Aptos Display"/>
              </a:rPr>
              <a:t>Bonoto</a:t>
            </a:r>
            <a:r>
              <a:rPr lang="en-US" sz="2800" dirty="0">
                <a:latin typeface="Aptos Display"/>
              </a:rPr>
              <a:t> et al., 2017; Pal et al., 2014; Hou et al., 2018).</a:t>
            </a:r>
          </a:p>
          <a:p>
            <a:pPr algn="ctr"/>
            <a:endParaRPr lang="en-GB" sz="2800" dirty="0">
              <a:latin typeface="Aptos Display"/>
            </a:endParaRPr>
          </a:p>
        </p:txBody>
      </p:sp>
      <p:sp>
        <p:nvSpPr>
          <p:cNvPr id="12" name="TextBox 11">
            <a:extLst>
              <a:ext uri="{FF2B5EF4-FFF2-40B4-BE49-F238E27FC236}">
                <a16:creationId xmlns:a16="http://schemas.microsoft.com/office/drawing/2014/main" id="{6D743081-9B65-62B6-3AD1-2D54AD3C35AF}"/>
              </a:ext>
            </a:extLst>
          </p:cNvPr>
          <p:cNvSpPr txBox="1"/>
          <p:nvPr/>
        </p:nvSpPr>
        <p:spPr>
          <a:xfrm>
            <a:off x="803426" y="10054668"/>
            <a:ext cx="18280160"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dirty="0">
                <a:solidFill>
                  <a:srgbClr val="00B050"/>
                </a:solidFill>
                <a:latin typeface="Aptos Display"/>
                <a:ea typeface="Calibri"/>
                <a:cs typeface="Calibri"/>
              </a:rPr>
              <a:t>Conclusion</a:t>
            </a:r>
          </a:p>
          <a:p>
            <a:pPr algn="just"/>
            <a:r>
              <a:rPr lang="en-US" sz="2800" b="1" dirty="0">
                <a:latin typeface="Aptos Display"/>
              </a:rPr>
              <a:t>Mobile health apps like </a:t>
            </a:r>
            <a:r>
              <a:rPr lang="en-US" sz="2800" b="1" dirty="0" err="1">
                <a:latin typeface="Aptos Display"/>
              </a:rPr>
              <a:t>mySugr</a:t>
            </a:r>
            <a:r>
              <a:rPr lang="en-US" sz="2800" b="1" dirty="0">
                <a:latin typeface="Aptos Display"/>
              </a:rPr>
              <a:t> support diabetes self-management and behavior change, promoting patient empowerment and equity. Policies should enhance access, education should improve digital literacy, and research should assess long-term outcomes. Digital interventions aligned with health promotion principles offer a scalable, patient-</a:t>
            </a:r>
            <a:r>
              <a:rPr lang="en-US" sz="2800" b="1" dirty="0" err="1">
                <a:latin typeface="Aptos Display"/>
              </a:rPr>
              <a:t>centred</a:t>
            </a:r>
            <a:r>
              <a:rPr lang="en-US" sz="2800" b="1" dirty="0">
                <a:latin typeface="Aptos Display"/>
              </a:rPr>
              <a:t> approach to improving population health (WHO, 2021; Pal et al., 2014; Murray et al., 2016).</a:t>
            </a:r>
          </a:p>
          <a:p>
            <a:pPr algn="ctr"/>
            <a:endParaRPr lang="en-GB"/>
          </a:p>
        </p:txBody>
      </p:sp>
      <p:pic>
        <p:nvPicPr>
          <p:cNvPr id="4" name="Picture 3" descr="Build A Diabetes Management App Like MySugr In 2024">
            <a:extLst>
              <a:ext uri="{FF2B5EF4-FFF2-40B4-BE49-F238E27FC236}">
                <a16:creationId xmlns:a16="http://schemas.microsoft.com/office/drawing/2014/main" id="{E4EC3D2D-41B4-1B90-E4BB-01C7E5736ADD}"/>
              </a:ext>
            </a:extLst>
          </p:cNvPr>
          <p:cNvPicPr>
            <a:picLocks noChangeAspect="1"/>
          </p:cNvPicPr>
          <p:nvPr/>
        </p:nvPicPr>
        <p:blipFill>
          <a:blip r:embed="rId2"/>
          <a:stretch>
            <a:fillRect/>
          </a:stretch>
        </p:blipFill>
        <p:spPr>
          <a:xfrm>
            <a:off x="11473790" y="3305009"/>
            <a:ext cx="6208618" cy="5163642"/>
          </a:xfrm>
          <a:prstGeom prst="rect">
            <a:avLst/>
          </a:prstGeom>
        </p:spPr>
      </p:pic>
      <p:pic>
        <p:nvPicPr>
          <p:cNvPr id="5" name="Picture 4" descr="PPT – Health Belief Model (HBM) Perceived Benefits &amp; Barriers ...">
            <a:extLst>
              <a:ext uri="{FF2B5EF4-FFF2-40B4-BE49-F238E27FC236}">
                <a16:creationId xmlns:a16="http://schemas.microsoft.com/office/drawing/2014/main" id="{539F550A-F48F-BA9D-C42F-8FDF85A36387}"/>
              </a:ext>
            </a:extLst>
          </p:cNvPr>
          <p:cNvPicPr>
            <a:picLocks noChangeAspect="1"/>
          </p:cNvPicPr>
          <p:nvPr/>
        </p:nvPicPr>
        <p:blipFill>
          <a:blip r:embed="rId3"/>
          <a:stretch>
            <a:fillRect/>
          </a:stretch>
        </p:blipFill>
        <p:spPr>
          <a:xfrm>
            <a:off x="11498467" y="13326598"/>
            <a:ext cx="6716390" cy="6885020"/>
          </a:xfrm>
          <a:prstGeom prst="rect">
            <a:avLst/>
          </a:prstGeom>
        </p:spPr>
      </p:pic>
      <p:pic>
        <p:nvPicPr>
          <p:cNvPr id="6" name="Picture 5" descr="A diagram of different types of diseases&#10;&#10;AI-generated content may be incorrect.">
            <a:extLst>
              <a:ext uri="{FF2B5EF4-FFF2-40B4-BE49-F238E27FC236}">
                <a16:creationId xmlns:a16="http://schemas.microsoft.com/office/drawing/2014/main" id="{2DD30B83-1FC1-1245-25F2-62A324B8455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0852656" y="7982842"/>
            <a:ext cx="6096000" cy="60960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2D76-9D8B-D641-F05F-F1D262872972}"/>
              </a:ext>
            </a:extLst>
          </p:cNvPr>
          <p:cNvSpPr>
            <a:spLocks noGrp="1"/>
          </p:cNvSpPr>
          <p:nvPr>
            <p:ph type="title"/>
          </p:nvPr>
        </p:nvSpPr>
        <p:spPr>
          <a:xfrm>
            <a:off x="2081094" y="1138989"/>
            <a:ext cx="26108263" cy="1444058"/>
          </a:xfrm>
        </p:spPr>
        <p:txBody>
          <a:bodyPr/>
          <a:lstStyle/>
          <a:p>
            <a:r>
              <a:rPr lang="en-GB" sz="2800" b="1">
                <a:latin typeface="Aptos"/>
              </a:rPr>
              <a:t>References</a:t>
            </a:r>
            <a:endParaRPr lang="en-US"/>
          </a:p>
        </p:txBody>
      </p:sp>
      <p:sp>
        <p:nvSpPr>
          <p:cNvPr id="3" name="Content Placeholder 2">
            <a:extLst>
              <a:ext uri="{FF2B5EF4-FFF2-40B4-BE49-F238E27FC236}">
                <a16:creationId xmlns:a16="http://schemas.microsoft.com/office/drawing/2014/main" id="{7B587A6C-AA24-1016-6AE9-A6A8AC5866E3}"/>
              </a:ext>
            </a:extLst>
          </p:cNvPr>
          <p:cNvSpPr>
            <a:spLocks noGrp="1"/>
          </p:cNvSpPr>
          <p:nvPr>
            <p:ph idx="1"/>
          </p:nvPr>
        </p:nvSpPr>
        <p:spPr>
          <a:xfrm>
            <a:off x="646051" y="2645180"/>
            <a:ext cx="29516490" cy="16623513"/>
          </a:xfrm>
        </p:spPr>
        <p:txBody>
          <a:bodyPr vert="horz" lIns="91440" tIns="45720" rIns="91440" bIns="45720" rtlCol="0" anchor="t">
            <a:normAutofit fontScale="92500" lnSpcReduction="10000"/>
          </a:bodyPr>
          <a:lstStyle/>
          <a:p>
            <a:endParaRPr lang="en-GB" b="1" dirty="0"/>
          </a:p>
          <a:p>
            <a:r>
              <a:rPr lang="en-GB">
                <a:ea typeface="+mn-lt"/>
                <a:cs typeface="+mn-lt"/>
              </a:rPr>
              <a:t>Bodner, E., Roth, L., </a:t>
            </a:r>
            <a:r>
              <a:rPr lang="en-GB" err="1">
                <a:ea typeface="+mn-lt"/>
                <a:cs typeface="+mn-lt"/>
              </a:rPr>
              <a:t>Wiencke</a:t>
            </a:r>
            <a:r>
              <a:rPr lang="en-GB">
                <a:ea typeface="+mn-lt"/>
                <a:cs typeface="+mn-lt"/>
              </a:rPr>
              <a:t>, K. and Bischoff, C. (2025) </a:t>
            </a:r>
            <a:r>
              <a:rPr lang="en-GB" i="1">
                <a:ea typeface="+mn-lt"/>
                <a:cs typeface="+mn-lt"/>
              </a:rPr>
              <a:t>Effect of multimodal app‑based interventions on </a:t>
            </a:r>
            <a:r>
              <a:rPr lang="en-GB" i="1" err="1">
                <a:ea typeface="+mn-lt"/>
                <a:cs typeface="+mn-lt"/>
              </a:rPr>
              <a:t>glycemic</a:t>
            </a:r>
            <a:r>
              <a:rPr lang="en-GB" i="1">
                <a:ea typeface="+mn-lt"/>
                <a:cs typeface="+mn-lt"/>
              </a:rPr>
              <a:t> control in patients with type 2 diabetes: systematic review and meta‑analysis</a:t>
            </a:r>
            <a:r>
              <a:rPr lang="en-GB">
                <a:ea typeface="+mn-lt"/>
                <a:cs typeface="+mn-lt"/>
              </a:rPr>
              <a:t>, </a:t>
            </a:r>
            <a:r>
              <a:rPr lang="en-GB" i="1">
                <a:ea typeface="+mn-lt"/>
                <a:cs typeface="+mn-lt"/>
              </a:rPr>
              <a:t>J Med Internet Res</a:t>
            </a:r>
            <a:r>
              <a:rPr lang="en-GB">
                <a:ea typeface="+mn-lt"/>
                <a:cs typeface="+mn-lt"/>
              </a:rPr>
              <a:t>. Available at: </a:t>
            </a:r>
            <a:r>
              <a:rPr lang="en-GB" dirty="0">
                <a:ea typeface="+mn-lt"/>
                <a:cs typeface="+mn-lt"/>
                <a:hlinkClick r:id="rId2"/>
              </a:rPr>
              <a:t>https://pubmed.ncbi.nlm.nih.gov/39854703/</a:t>
            </a:r>
            <a:r>
              <a:rPr lang="en-GB" dirty="0">
                <a:ea typeface="+mn-lt"/>
                <a:cs typeface="+mn-lt"/>
              </a:rPr>
              <a:t> </a:t>
            </a:r>
            <a:endParaRPr lang="en-GB" b="1" dirty="0"/>
          </a:p>
          <a:p>
            <a:pPr marL="0" indent="0">
              <a:buNone/>
            </a:pPr>
            <a:endParaRPr lang="en-GB" dirty="0">
              <a:ea typeface="+mn-lt"/>
              <a:cs typeface="+mn-lt"/>
            </a:endParaRPr>
          </a:p>
          <a:p>
            <a:r>
              <a:rPr lang="en-GB">
                <a:ea typeface="+mn-lt"/>
                <a:cs typeface="+mn-lt"/>
              </a:rPr>
              <a:t>Gu, L., Jimma, B.L. and </a:t>
            </a:r>
            <a:r>
              <a:rPr lang="en-GB" err="1">
                <a:ea typeface="+mn-lt"/>
                <a:cs typeface="+mn-lt"/>
              </a:rPr>
              <a:t>Mihretie</a:t>
            </a:r>
            <a:r>
              <a:rPr lang="en-GB">
                <a:ea typeface="+mn-lt"/>
                <a:cs typeface="+mn-lt"/>
              </a:rPr>
              <a:t>, T.B. (2025) ‘The effects of mobile health on self‑management of patients with diabetes: A systematic review’, </a:t>
            </a:r>
            <a:r>
              <a:rPr lang="en-GB" i="1">
                <a:ea typeface="+mn-lt"/>
                <a:cs typeface="+mn-lt"/>
              </a:rPr>
              <a:t>Digital Health</a:t>
            </a:r>
            <a:r>
              <a:rPr lang="en-GB">
                <a:ea typeface="+mn-lt"/>
                <a:cs typeface="+mn-lt"/>
              </a:rPr>
              <a:t>, 11, 20552076251382049. Available at: </a:t>
            </a:r>
            <a:r>
              <a:rPr lang="en-GB" dirty="0">
                <a:ea typeface="+mn-lt"/>
                <a:cs typeface="+mn-lt"/>
                <a:hlinkClick r:id="rId3"/>
              </a:rPr>
              <a:t>https://pubmed.ncbi.nlm.nih.gov/41036432/</a:t>
            </a:r>
            <a:r>
              <a:rPr lang="en-GB" dirty="0">
                <a:ea typeface="+mn-lt"/>
                <a:cs typeface="+mn-lt"/>
              </a:rPr>
              <a:t> </a:t>
            </a:r>
            <a:endParaRPr lang="en-GB" dirty="0"/>
          </a:p>
          <a:p>
            <a:endParaRPr lang="en-GB" dirty="0">
              <a:ea typeface="+mn-lt"/>
              <a:cs typeface="+mn-lt"/>
            </a:endParaRPr>
          </a:p>
          <a:p>
            <a:r>
              <a:rPr lang="en-GB">
                <a:ea typeface="+mn-lt"/>
                <a:cs typeface="+mn-lt"/>
              </a:rPr>
              <a:t>Hou, C., Ben Carter, B., Hewitt, J., Francis, T. and Mayor, S. (2016) ‘Do mobile phone applications improve </a:t>
            </a:r>
            <a:r>
              <a:rPr lang="en-GB" err="1">
                <a:ea typeface="+mn-lt"/>
                <a:cs typeface="+mn-lt"/>
              </a:rPr>
              <a:t>glycemic</a:t>
            </a:r>
            <a:r>
              <a:rPr lang="en-GB">
                <a:ea typeface="+mn-lt"/>
                <a:cs typeface="+mn-lt"/>
              </a:rPr>
              <a:t> control in the self‑management of diabetes? A systematic review and meta‑analysis’, </a:t>
            </a:r>
            <a:r>
              <a:rPr lang="en-GB" i="1">
                <a:ea typeface="+mn-lt"/>
                <a:cs typeface="+mn-lt"/>
              </a:rPr>
              <a:t>Diabetes Care</a:t>
            </a:r>
            <a:r>
              <a:rPr lang="en-GB">
                <a:ea typeface="+mn-lt"/>
                <a:cs typeface="+mn-lt"/>
              </a:rPr>
              <a:t>, 39(11), pp. 2089–2095. Available at: </a:t>
            </a:r>
            <a:r>
              <a:rPr lang="en-GB" dirty="0">
                <a:ea typeface="+mn-lt"/>
                <a:cs typeface="+mn-lt"/>
                <a:hlinkClick r:id="rId4"/>
              </a:rPr>
              <a:t>https://pubmed.ncbi.nlm.nih.gov/27926892/</a:t>
            </a:r>
            <a:r>
              <a:rPr lang="en-GB" dirty="0">
                <a:ea typeface="+mn-lt"/>
                <a:cs typeface="+mn-lt"/>
              </a:rPr>
              <a:t> </a:t>
            </a:r>
            <a:endParaRPr lang="en-GB"/>
          </a:p>
          <a:p>
            <a:endParaRPr lang="en-GB" dirty="0">
              <a:ea typeface="+mn-lt"/>
              <a:cs typeface="+mn-lt"/>
            </a:endParaRPr>
          </a:p>
          <a:p>
            <a:r>
              <a:rPr lang="en-GB">
                <a:ea typeface="+mn-lt"/>
                <a:cs typeface="+mn-lt"/>
              </a:rPr>
              <a:t>Wu, Y., Yao, X., </a:t>
            </a:r>
            <a:r>
              <a:rPr lang="en-GB" err="1">
                <a:ea typeface="+mn-lt"/>
                <a:cs typeface="+mn-lt"/>
              </a:rPr>
              <a:t>Vespasiani</a:t>
            </a:r>
            <a:r>
              <a:rPr lang="en-GB">
                <a:ea typeface="+mn-lt"/>
                <a:cs typeface="+mn-lt"/>
              </a:rPr>
              <a:t>, G., et al. (2017) ‘Mobile app‑based interventions to support diabetes self‑management: systematic review of randomized controlled trials’, </a:t>
            </a:r>
            <a:r>
              <a:rPr lang="en-GB" i="1">
                <a:ea typeface="+mn-lt"/>
                <a:cs typeface="+mn-lt"/>
              </a:rPr>
              <a:t>JMIR </a:t>
            </a:r>
            <a:r>
              <a:rPr lang="en-GB" i="1" err="1">
                <a:ea typeface="+mn-lt"/>
                <a:cs typeface="+mn-lt"/>
              </a:rPr>
              <a:t>Mhealth</a:t>
            </a:r>
            <a:r>
              <a:rPr lang="en-GB" i="1" dirty="0">
                <a:ea typeface="+mn-lt"/>
                <a:cs typeface="+mn-lt"/>
              </a:rPr>
              <a:t> </a:t>
            </a:r>
            <a:r>
              <a:rPr lang="en-GB" i="1" err="1">
                <a:ea typeface="+mn-lt"/>
                <a:cs typeface="+mn-lt"/>
              </a:rPr>
              <a:t>Uhealth</a:t>
            </a:r>
            <a:r>
              <a:rPr lang="en-GB">
                <a:ea typeface="+mn-lt"/>
                <a:cs typeface="+mn-lt"/>
              </a:rPr>
              <a:t>, 5(3), e35. Available at: </a:t>
            </a:r>
            <a:r>
              <a:rPr lang="en-GB" dirty="0">
                <a:ea typeface="+mn-lt"/>
                <a:cs typeface="+mn-lt"/>
                <a:hlinkClick r:id="rId5"/>
              </a:rPr>
              <a:t>https://pubmed.ncbi.nlm.nih.gov/28292740/</a:t>
            </a:r>
            <a:r>
              <a:rPr lang="en-GB" dirty="0">
                <a:ea typeface="+mn-lt"/>
                <a:cs typeface="+mn-lt"/>
              </a:rPr>
              <a:t> </a:t>
            </a:r>
            <a:endParaRPr lang="en-GB"/>
          </a:p>
          <a:p>
            <a:endParaRPr lang="en-GB" dirty="0">
              <a:ea typeface="+mn-lt"/>
              <a:cs typeface="+mn-lt"/>
            </a:endParaRPr>
          </a:p>
          <a:p>
            <a:r>
              <a:rPr lang="en-GB">
                <a:ea typeface="+mn-lt"/>
                <a:cs typeface="+mn-lt"/>
              </a:rPr>
              <a:t>Debong, F., Mayer, H. and Kober, J. (2019) ‘Real‑world assessments of </a:t>
            </a:r>
            <a:r>
              <a:rPr lang="en-GB" err="1">
                <a:ea typeface="+mn-lt"/>
                <a:cs typeface="+mn-lt"/>
              </a:rPr>
              <a:t>mySugr</a:t>
            </a:r>
            <a:r>
              <a:rPr lang="en-GB" dirty="0">
                <a:ea typeface="+mn-lt"/>
                <a:cs typeface="+mn-lt"/>
              </a:rPr>
              <a:t> mobile health app’, </a:t>
            </a:r>
            <a:r>
              <a:rPr lang="en-GB" i="1" dirty="0">
                <a:ea typeface="+mn-lt"/>
                <a:cs typeface="+mn-lt"/>
              </a:rPr>
              <a:t>Diabetes </a:t>
            </a:r>
            <a:r>
              <a:rPr lang="en-GB" i="1" err="1">
                <a:ea typeface="+mn-lt"/>
                <a:cs typeface="+mn-lt"/>
              </a:rPr>
              <a:t>Technol</a:t>
            </a:r>
            <a:r>
              <a:rPr lang="en-GB" i="1" dirty="0">
                <a:ea typeface="+mn-lt"/>
                <a:cs typeface="+mn-lt"/>
              </a:rPr>
              <a:t> Ther</a:t>
            </a:r>
            <a:r>
              <a:rPr lang="en-GB" dirty="0">
                <a:ea typeface="+mn-lt"/>
                <a:cs typeface="+mn-lt"/>
              </a:rPr>
              <a:t>, 21(S2), pp. S235‑S240. Available at: </a:t>
            </a:r>
            <a:r>
              <a:rPr lang="en-GB" dirty="0">
                <a:ea typeface="+mn-lt"/>
                <a:cs typeface="+mn-lt"/>
                <a:hlinkClick r:id="rId6"/>
              </a:rPr>
              <a:t>https://pubmed.ncbi.nlm.nih.gov/31169427/</a:t>
            </a:r>
            <a:r>
              <a:rPr lang="en-GB" dirty="0">
                <a:ea typeface="+mn-lt"/>
                <a:cs typeface="+mn-lt"/>
              </a:rPr>
              <a:t> </a:t>
            </a:r>
            <a:endParaRPr lang="en-GB"/>
          </a:p>
          <a:p>
            <a:endParaRPr lang="en-GB" dirty="0">
              <a:ea typeface="+mn-lt"/>
              <a:cs typeface="+mn-lt"/>
            </a:endParaRPr>
          </a:p>
          <a:p>
            <a:r>
              <a:rPr lang="en-GB">
                <a:ea typeface="+mn-lt"/>
                <a:cs typeface="+mn-lt"/>
              </a:rPr>
              <a:t>Peterson, A. (2014) ‘Improving type 1 diabetes management with mobile tools: a systematic review’, </a:t>
            </a:r>
            <a:r>
              <a:rPr lang="en-GB" i="1" dirty="0">
                <a:ea typeface="+mn-lt"/>
                <a:cs typeface="+mn-lt"/>
              </a:rPr>
              <a:t>J Diabetes Sci </a:t>
            </a:r>
            <a:r>
              <a:rPr lang="en-GB" i="1" err="1">
                <a:ea typeface="+mn-lt"/>
                <a:cs typeface="+mn-lt"/>
              </a:rPr>
              <a:t>Technol</a:t>
            </a:r>
            <a:r>
              <a:rPr lang="en-GB" dirty="0">
                <a:ea typeface="+mn-lt"/>
                <a:cs typeface="+mn-lt"/>
              </a:rPr>
              <a:t>, 8(4), pp. 859–864. Available at: </a:t>
            </a:r>
            <a:r>
              <a:rPr lang="en-GB" dirty="0">
                <a:ea typeface="+mn-lt"/>
                <a:cs typeface="+mn-lt"/>
                <a:hlinkClick r:id="rId7"/>
              </a:rPr>
              <a:t>https://pubmed.ncbi.nlm.nih.gov/24876414/</a:t>
            </a:r>
            <a:r>
              <a:rPr lang="en-GB" dirty="0">
                <a:ea typeface="+mn-lt"/>
                <a:cs typeface="+mn-lt"/>
              </a:rPr>
              <a:t> </a:t>
            </a:r>
            <a:endParaRPr lang="en-GB"/>
          </a:p>
          <a:p>
            <a:endParaRPr lang="en-GB" dirty="0">
              <a:ea typeface="+mn-lt"/>
              <a:cs typeface="+mn-lt"/>
            </a:endParaRPr>
          </a:p>
          <a:p>
            <a:r>
              <a:rPr lang="en-GB">
                <a:ea typeface="+mn-lt"/>
                <a:cs typeface="+mn-lt"/>
              </a:rPr>
              <a:t>World Health Organization (1986) </a:t>
            </a:r>
            <a:r>
              <a:rPr lang="en-GB" i="1">
                <a:ea typeface="+mn-lt"/>
                <a:cs typeface="+mn-lt"/>
              </a:rPr>
              <a:t>Ottawa Charter for Health Promotion</a:t>
            </a:r>
            <a:r>
              <a:rPr lang="en-GB">
                <a:ea typeface="+mn-lt"/>
                <a:cs typeface="+mn-lt"/>
              </a:rPr>
              <a:t>. Geneva: WHO. Available at: </a:t>
            </a:r>
            <a:r>
              <a:rPr lang="en-GB" dirty="0">
                <a:ea typeface="+mn-lt"/>
                <a:cs typeface="+mn-lt"/>
                <a:hlinkClick r:id="rId8"/>
              </a:rPr>
              <a:t>https://apo.who.int/publications/i/item/ottawa-charter-for-health-promotion</a:t>
            </a:r>
            <a:r>
              <a:rPr lang="en-GB" dirty="0">
                <a:ea typeface="+mn-lt"/>
                <a:cs typeface="+mn-lt"/>
              </a:rPr>
              <a:t> </a:t>
            </a:r>
            <a:endParaRPr lang="en-GB"/>
          </a:p>
          <a:p>
            <a:endParaRPr lang="en-GB" dirty="0">
              <a:ea typeface="+mn-lt"/>
              <a:cs typeface="+mn-lt"/>
            </a:endParaRPr>
          </a:p>
          <a:p>
            <a:r>
              <a:rPr lang="en-GB">
                <a:ea typeface="+mn-lt"/>
                <a:cs typeface="+mn-lt"/>
              </a:rPr>
              <a:t>World Health Organization (2021) </a:t>
            </a:r>
            <a:r>
              <a:rPr lang="en-GB" i="1">
                <a:ea typeface="+mn-lt"/>
                <a:cs typeface="+mn-lt"/>
              </a:rPr>
              <a:t>Global Strategy on Digital Health 2020‑2025</a:t>
            </a:r>
            <a:r>
              <a:rPr lang="en-GB">
                <a:ea typeface="+mn-lt"/>
                <a:cs typeface="+mn-lt"/>
              </a:rPr>
              <a:t>. Geneva: WHO. Available at: </a:t>
            </a:r>
            <a:r>
              <a:rPr lang="en-GB" dirty="0">
                <a:ea typeface="+mn-lt"/>
                <a:cs typeface="+mn-lt"/>
                <a:hlinkClick r:id="rId9"/>
              </a:rPr>
              <a:t>https://iris.who.int/handle/10665/344249</a:t>
            </a:r>
            <a:r>
              <a:rPr lang="en-GB" dirty="0">
                <a:ea typeface="+mn-lt"/>
                <a:cs typeface="+mn-lt"/>
              </a:rPr>
              <a:t> </a:t>
            </a:r>
            <a:endParaRPr lang="en-GB"/>
          </a:p>
          <a:p>
            <a:endParaRPr lang="en-GB" dirty="0">
              <a:ea typeface="+mn-lt"/>
              <a:cs typeface="+mn-lt"/>
            </a:endParaRPr>
          </a:p>
          <a:p>
            <a:r>
              <a:rPr lang="en-GB">
                <a:ea typeface="+mn-lt"/>
                <a:cs typeface="+mn-lt"/>
              </a:rPr>
              <a:t>Rosenstock, I.M. (1974) ‘The Health Belief Model and preventive health </a:t>
            </a:r>
            <a:r>
              <a:rPr lang="en-GB" err="1">
                <a:ea typeface="+mn-lt"/>
                <a:cs typeface="+mn-lt"/>
              </a:rPr>
              <a:t>behavior</a:t>
            </a:r>
            <a:r>
              <a:rPr lang="en-GB" dirty="0">
                <a:ea typeface="+mn-lt"/>
                <a:cs typeface="+mn-lt"/>
              </a:rPr>
              <a:t>’, </a:t>
            </a:r>
            <a:r>
              <a:rPr lang="en-GB" i="1" dirty="0">
                <a:ea typeface="+mn-lt"/>
                <a:cs typeface="+mn-lt"/>
              </a:rPr>
              <a:t>Health Education Monographs</a:t>
            </a:r>
            <a:r>
              <a:rPr lang="en-GB" dirty="0">
                <a:ea typeface="+mn-lt"/>
                <a:cs typeface="+mn-lt"/>
              </a:rPr>
              <a:t>, 2(4), pp. 354–386.</a:t>
            </a:r>
            <a:endParaRPr lang="en-GB">
              <a:ea typeface="+mn-lt"/>
              <a:cs typeface="+mn-lt"/>
            </a:endParaRPr>
          </a:p>
          <a:p>
            <a:endParaRPr lang="en-GB" dirty="0"/>
          </a:p>
          <a:p>
            <a:r>
              <a:rPr lang="en-GB">
                <a:ea typeface="+mn-lt"/>
                <a:cs typeface="+mn-lt"/>
              </a:rPr>
              <a:t>Carpenter, C.J. (2010) ‘A meta‑analysis of the effectiveness of health belief model variables in predicting </a:t>
            </a:r>
            <a:r>
              <a:rPr lang="en-GB" err="1">
                <a:ea typeface="+mn-lt"/>
                <a:cs typeface="+mn-lt"/>
              </a:rPr>
              <a:t>behavior</a:t>
            </a:r>
            <a:r>
              <a:rPr lang="en-GB" dirty="0">
                <a:ea typeface="+mn-lt"/>
                <a:cs typeface="+mn-lt"/>
              </a:rPr>
              <a:t>’, </a:t>
            </a:r>
            <a:r>
              <a:rPr lang="en-GB" i="1" dirty="0">
                <a:ea typeface="+mn-lt"/>
                <a:cs typeface="+mn-lt"/>
              </a:rPr>
              <a:t>Health Communication</a:t>
            </a:r>
            <a:r>
              <a:rPr lang="en-GB" dirty="0">
                <a:ea typeface="+mn-lt"/>
                <a:cs typeface="+mn-lt"/>
              </a:rPr>
              <a:t>, 25(8), pp. 661–669.</a:t>
            </a:r>
            <a:endParaRPr lang="en-GB"/>
          </a:p>
          <a:p>
            <a:endParaRPr lang="en-GB" dirty="0">
              <a:ea typeface="+mn-lt"/>
              <a:cs typeface="+mn-lt"/>
            </a:endParaRPr>
          </a:p>
          <a:p>
            <a:r>
              <a:rPr lang="en-GB">
                <a:ea typeface="+mn-lt"/>
                <a:cs typeface="+mn-lt"/>
              </a:rPr>
              <a:t>Jones, C.L., Jensen, J.D., Scherr, C.L., Brown, N.R., Christy, K. and Weaver, J. (2015) ‘The Health Belief Model as an explanatory framework in communication research’, </a:t>
            </a:r>
            <a:r>
              <a:rPr lang="en-GB" i="1">
                <a:ea typeface="+mn-lt"/>
                <a:cs typeface="+mn-lt"/>
              </a:rPr>
              <a:t>Health Communication</a:t>
            </a:r>
            <a:r>
              <a:rPr lang="en-GB">
                <a:ea typeface="+mn-lt"/>
                <a:cs typeface="+mn-lt"/>
              </a:rPr>
              <a:t>, 30(6), pp. 566–576.</a:t>
            </a:r>
            <a:endParaRPr lang="en-GB"/>
          </a:p>
          <a:p>
            <a:endParaRPr lang="en-GB" dirty="0">
              <a:ea typeface="+mn-lt"/>
              <a:cs typeface="+mn-lt"/>
            </a:endParaRPr>
          </a:p>
          <a:p>
            <a:r>
              <a:rPr lang="en-GB">
                <a:ea typeface="+mn-lt"/>
                <a:cs typeface="+mn-lt"/>
              </a:rPr>
              <a:t>Bonoto, B.C., de Araújo, V.E., Godói, I.P., de Lemos, L.R., Godman, B. and Rabelo, L.A. (2017) ‘Efficacy of mobile apps to support the care of patients with diabetes mellitus: a systematic review and meta‑analysis of randomized controlled trials’, </a:t>
            </a:r>
            <a:r>
              <a:rPr lang="en-GB" i="1">
                <a:ea typeface="+mn-lt"/>
                <a:cs typeface="+mn-lt"/>
              </a:rPr>
              <a:t>Diabetes &amp; Metabolic Syndrome: Clinical Research &amp; Reviews</a:t>
            </a:r>
            <a:r>
              <a:rPr lang="en-GB">
                <a:ea typeface="+mn-lt"/>
                <a:cs typeface="+mn-lt"/>
              </a:rPr>
              <a:t>, 11(4), pp. 1049–1057.</a:t>
            </a:r>
            <a:endParaRPr lang="en-GB"/>
          </a:p>
          <a:p>
            <a:endParaRPr lang="en-GB" dirty="0">
              <a:ea typeface="+mn-lt"/>
              <a:cs typeface="+mn-lt"/>
            </a:endParaRPr>
          </a:p>
          <a:p>
            <a:r>
              <a:rPr lang="en-GB">
                <a:ea typeface="+mn-lt"/>
                <a:cs typeface="+mn-lt"/>
              </a:rPr>
              <a:t>Pal, K., Eastwood, S.V., Michie, S., Farmer, A.J., Barnard, M.L., Peacock, R. and Wood, B. (2014) ‘Computer‑based diabetes self‑management interventions for adults with type 2 diabetes mellitus’, </a:t>
            </a:r>
            <a:r>
              <a:rPr lang="en-GB" i="1">
                <a:ea typeface="+mn-lt"/>
                <a:cs typeface="+mn-lt"/>
              </a:rPr>
              <a:t>Cochrane Database of Systematic Reviews</a:t>
            </a:r>
            <a:r>
              <a:rPr lang="en-GB">
                <a:ea typeface="+mn-lt"/>
                <a:cs typeface="+mn-lt"/>
              </a:rPr>
              <a:t>, 3, CD008776.</a:t>
            </a:r>
            <a:endParaRPr lang="en-GB"/>
          </a:p>
          <a:p>
            <a:endParaRPr lang="en-GB" dirty="0">
              <a:ea typeface="+mn-lt"/>
              <a:cs typeface="+mn-lt"/>
            </a:endParaRPr>
          </a:p>
          <a:p>
            <a:r>
              <a:rPr lang="en-GB">
                <a:ea typeface="+mn-lt"/>
                <a:cs typeface="+mn-lt"/>
              </a:rPr>
              <a:t>Murray, E., Hekler, E.B., Andersson, G., Collins, L.M., Doherty, A., Hollis, C., Rivera, D.E., West, R. and Wyatt, J.C. (2016) ‘Evaluating digital health interventions: key questions and approaches’, </a:t>
            </a:r>
            <a:r>
              <a:rPr lang="en-GB" i="1">
                <a:ea typeface="+mn-lt"/>
                <a:cs typeface="+mn-lt"/>
              </a:rPr>
              <a:t>American Journal of Preventive Medicine</a:t>
            </a:r>
            <a:r>
              <a:rPr lang="en-GB">
                <a:ea typeface="+mn-lt"/>
                <a:cs typeface="+mn-lt"/>
              </a:rPr>
              <a:t>, 51(5), pp. 843–851.</a:t>
            </a:r>
            <a:endParaRPr lang="en-GB"/>
          </a:p>
          <a:p>
            <a:endParaRPr lang="en-GB" dirty="0">
              <a:ea typeface="+mn-lt"/>
              <a:cs typeface="+mn-lt"/>
            </a:endParaRPr>
          </a:p>
          <a:p>
            <a:r>
              <a:rPr lang="en-GB">
                <a:ea typeface="+mn-lt"/>
                <a:cs typeface="+mn-lt"/>
              </a:rPr>
              <a:t>[Example mHealth behaviour change study] Fadhil, A. and Wang, Y. (2019) </a:t>
            </a:r>
            <a:r>
              <a:rPr lang="en-GB" i="1">
                <a:ea typeface="+mn-lt"/>
                <a:cs typeface="+mn-lt"/>
              </a:rPr>
              <a:t>Health behaviour change techniques in diabetes management applications: a systematic review</a:t>
            </a:r>
            <a:r>
              <a:rPr lang="en-GB">
                <a:ea typeface="+mn-lt"/>
                <a:cs typeface="+mn-lt"/>
              </a:rPr>
              <a:t> [Preprint]. Available at: </a:t>
            </a:r>
            <a:r>
              <a:rPr lang="en-GB" dirty="0">
                <a:ea typeface="+mn-lt"/>
                <a:cs typeface="+mn-lt"/>
                <a:hlinkClick r:id="rId10"/>
              </a:rPr>
              <a:t>https://arxiv.org/abs/1904.09884</a:t>
            </a:r>
            <a:endParaRPr lang="en-GB"/>
          </a:p>
          <a:p>
            <a:endParaRPr lang="en-GB" b="1" dirty="0"/>
          </a:p>
          <a:p>
            <a:endParaRPr lang="en-GB"/>
          </a:p>
        </p:txBody>
      </p:sp>
    </p:spTree>
    <p:extLst>
      <p:ext uri="{BB962C8B-B14F-4D97-AF65-F5344CB8AC3E}">
        <p14:creationId xmlns:p14="http://schemas.microsoft.com/office/powerpoint/2010/main" val="10367967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mHealth Apps for Diabetes Self‑Management Promoting Health and Behaviour Change in Adults with Type 2 Diabetes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306</cp:revision>
  <dcterms:created xsi:type="dcterms:W3CDTF">2013-07-15T20:26:40Z</dcterms:created>
  <dcterms:modified xsi:type="dcterms:W3CDTF">2026-02-24T04:59:20Z</dcterms:modified>
</cp:coreProperties>
</file>