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4" r:id="rId1"/>
  </p:sldMasterIdLst>
  <p:sldIdLst>
    <p:sldId id="256" r:id="rId2"/>
    <p:sldId id="259" r:id="rId3"/>
    <p:sldId id="257" r:id="rId4"/>
    <p:sldId id="265" r:id="rId5"/>
    <p:sldId id="278" r:id="rId6"/>
    <p:sldId id="277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5FEFFEC-E0D0-063F-0E99-38788D1D78C5}" v="273" dt="2026-01-11T21:41:13.853"/>
    <p1510:client id="{6A92302F-C265-5798-C082-FA5238971A18}" v="6" dt="2026-01-10T10:24:24.70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ino Aguilar (2305326)" userId="S::2305326@student.uwtsd.ac.uk::c59f2b5c-2621-4b38-97de-0bb918c12d83" providerId="AD" clId="Web-{6A92302F-C265-5798-C082-FA5238971A18}"/>
    <pc:docChg chg="modSld">
      <pc:chgData name="Nino Aguilar (2305326)" userId="S::2305326@student.uwtsd.ac.uk::c59f2b5c-2621-4b38-97de-0bb918c12d83" providerId="AD" clId="Web-{6A92302F-C265-5798-C082-FA5238971A18}" dt="2026-01-10T10:24:24.708" v="5" actId="20577"/>
      <pc:docMkLst>
        <pc:docMk/>
      </pc:docMkLst>
      <pc:sldChg chg="modSp">
        <pc:chgData name="Nino Aguilar (2305326)" userId="S::2305326@student.uwtsd.ac.uk::c59f2b5c-2621-4b38-97de-0bb918c12d83" providerId="AD" clId="Web-{6A92302F-C265-5798-C082-FA5238971A18}" dt="2026-01-10T10:24:24.708" v="5" actId="20577"/>
        <pc:sldMkLst>
          <pc:docMk/>
          <pc:sldMk cId="3277999641" sldId="257"/>
        </pc:sldMkLst>
        <pc:spChg chg="mod">
          <ac:chgData name="Nino Aguilar (2305326)" userId="S::2305326@student.uwtsd.ac.uk::c59f2b5c-2621-4b38-97de-0bb918c12d83" providerId="AD" clId="Web-{6A92302F-C265-5798-C082-FA5238971A18}" dt="2026-01-10T10:24:24.708" v="5" actId="20577"/>
          <ac:spMkLst>
            <pc:docMk/>
            <pc:sldMk cId="3277999641" sldId="257"/>
            <ac:spMk id="3" creationId="{E3FE29F3-D98A-C179-A906-DC02F191DB03}"/>
          </ac:spMkLst>
        </pc:spChg>
      </pc:sldChg>
    </pc:docChg>
  </pc:docChgLst>
  <pc:docChgLst>
    <pc:chgData name="Nino Aguilar (2305326)" userId="S::2305326@student.uwtsd.ac.uk::c59f2b5c-2621-4b38-97de-0bb918c12d83" providerId="AD" clId="Web-{25FEFFEC-E0D0-063F-0E99-38788D1D78C5}"/>
    <pc:docChg chg="delSld modSld">
      <pc:chgData name="Nino Aguilar (2305326)" userId="S::2305326@student.uwtsd.ac.uk::c59f2b5c-2621-4b38-97de-0bb918c12d83" providerId="AD" clId="Web-{25FEFFEC-E0D0-063F-0E99-38788D1D78C5}" dt="2026-01-11T21:41:13.853" v="170"/>
      <pc:docMkLst>
        <pc:docMk/>
      </pc:docMkLst>
      <pc:sldChg chg="addSp delSp modSp">
        <pc:chgData name="Nino Aguilar (2305326)" userId="S::2305326@student.uwtsd.ac.uk::c59f2b5c-2621-4b38-97de-0bb918c12d83" providerId="AD" clId="Web-{25FEFFEC-E0D0-063F-0E99-38788D1D78C5}" dt="2026-01-11T20:15:34.020" v="52" actId="1076"/>
        <pc:sldMkLst>
          <pc:docMk/>
          <pc:sldMk cId="109857222" sldId="256"/>
        </pc:sldMkLst>
        <pc:spChg chg="mod">
          <ac:chgData name="Nino Aguilar (2305326)" userId="S::2305326@student.uwtsd.ac.uk::c59f2b5c-2621-4b38-97de-0bb918c12d83" providerId="AD" clId="Web-{25FEFFEC-E0D0-063F-0E99-38788D1D78C5}" dt="2026-01-11T20:15:19.659" v="50" actId="1076"/>
          <ac:spMkLst>
            <pc:docMk/>
            <pc:sldMk cId="109857222" sldId="256"/>
            <ac:spMk id="2" creationId="{00000000-0000-0000-0000-000000000000}"/>
          </ac:spMkLst>
        </pc:spChg>
        <pc:spChg chg="add del mod">
          <ac:chgData name="Nino Aguilar (2305326)" userId="S::2305326@student.uwtsd.ac.uk::c59f2b5c-2621-4b38-97de-0bb918c12d83" providerId="AD" clId="Web-{25FEFFEC-E0D0-063F-0E99-38788D1D78C5}" dt="2026-01-11T20:13:37.531" v="19"/>
          <ac:spMkLst>
            <pc:docMk/>
            <pc:sldMk cId="109857222" sldId="256"/>
            <ac:spMk id="3" creationId="{700F957D-BAE1-3AB4-FB2C-F35CE300F978}"/>
          </ac:spMkLst>
        </pc:spChg>
        <pc:spChg chg="add mod">
          <ac:chgData name="Nino Aguilar (2305326)" userId="S::2305326@student.uwtsd.ac.uk::c59f2b5c-2621-4b38-97de-0bb918c12d83" providerId="AD" clId="Web-{25FEFFEC-E0D0-063F-0E99-38788D1D78C5}" dt="2026-01-11T20:15:34.020" v="52" actId="1076"/>
          <ac:spMkLst>
            <pc:docMk/>
            <pc:sldMk cId="109857222" sldId="256"/>
            <ac:spMk id="5" creationId="{C87F8BA9-BA4A-00E3-A2A5-753C938C2702}"/>
          </ac:spMkLst>
        </pc:spChg>
      </pc:sldChg>
      <pc:sldChg chg="del">
        <pc:chgData name="Nino Aguilar (2305326)" userId="S::2305326@student.uwtsd.ac.uk::c59f2b5c-2621-4b38-97de-0bb918c12d83" providerId="AD" clId="Web-{25FEFFEC-E0D0-063F-0E99-38788D1D78C5}" dt="2026-01-11T21:41:04.258" v="155"/>
        <pc:sldMkLst>
          <pc:docMk/>
          <pc:sldMk cId="1479922879" sldId="260"/>
        </pc:sldMkLst>
      </pc:sldChg>
      <pc:sldChg chg="del">
        <pc:chgData name="Nino Aguilar (2305326)" userId="S::2305326@student.uwtsd.ac.uk::c59f2b5c-2621-4b38-97de-0bb918c12d83" providerId="AD" clId="Web-{25FEFFEC-E0D0-063F-0E99-38788D1D78C5}" dt="2026-01-11T21:41:05.149" v="157"/>
        <pc:sldMkLst>
          <pc:docMk/>
          <pc:sldMk cId="2156132648" sldId="261"/>
        </pc:sldMkLst>
      </pc:sldChg>
      <pc:sldChg chg="del">
        <pc:chgData name="Nino Aguilar (2305326)" userId="S::2305326@student.uwtsd.ac.uk::c59f2b5c-2621-4b38-97de-0bb918c12d83" providerId="AD" clId="Web-{25FEFFEC-E0D0-063F-0E99-38788D1D78C5}" dt="2026-01-11T21:41:04.523" v="156"/>
        <pc:sldMkLst>
          <pc:docMk/>
          <pc:sldMk cId="1639387409" sldId="262"/>
        </pc:sldMkLst>
      </pc:sldChg>
      <pc:sldChg chg="del">
        <pc:chgData name="Nino Aguilar (2305326)" userId="S::2305326@student.uwtsd.ac.uk::c59f2b5c-2621-4b38-97de-0bb918c12d83" providerId="AD" clId="Web-{25FEFFEC-E0D0-063F-0E99-38788D1D78C5}" dt="2026-01-11T21:41:05.742" v="158"/>
        <pc:sldMkLst>
          <pc:docMk/>
          <pc:sldMk cId="3124868105" sldId="263"/>
        </pc:sldMkLst>
      </pc:sldChg>
      <pc:sldChg chg="del">
        <pc:chgData name="Nino Aguilar (2305326)" userId="S::2305326@student.uwtsd.ac.uk::c59f2b5c-2621-4b38-97de-0bb918c12d83" providerId="AD" clId="Web-{25FEFFEC-E0D0-063F-0E99-38788D1D78C5}" dt="2026-01-11T21:41:06.477" v="159"/>
        <pc:sldMkLst>
          <pc:docMk/>
          <pc:sldMk cId="1328316853" sldId="264"/>
        </pc:sldMkLst>
      </pc:sldChg>
      <pc:sldChg chg="del">
        <pc:chgData name="Nino Aguilar (2305326)" userId="S::2305326@student.uwtsd.ac.uk::c59f2b5c-2621-4b38-97de-0bb918c12d83" providerId="AD" clId="Web-{25FEFFEC-E0D0-063F-0E99-38788D1D78C5}" dt="2026-01-11T21:41:10.134" v="164"/>
        <pc:sldMkLst>
          <pc:docMk/>
          <pc:sldMk cId="3794761251" sldId="266"/>
        </pc:sldMkLst>
      </pc:sldChg>
      <pc:sldChg chg="del">
        <pc:chgData name="Nino Aguilar (2305326)" userId="S::2305326@student.uwtsd.ac.uk::c59f2b5c-2621-4b38-97de-0bb918c12d83" providerId="AD" clId="Web-{25FEFFEC-E0D0-063F-0E99-38788D1D78C5}" dt="2026-01-11T21:41:10.571" v="165"/>
        <pc:sldMkLst>
          <pc:docMk/>
          <pc:sldMk cId="989302704" sldId="267"/>
        </pc:sldMkLst>
      </pc:sldChg>
      <pc:sldChg chg="del">
        <pc:chgData name="Nino Aguilar (2305326)" userId="S::2305326@student.uwtsd.ac.uk::c59f2b5c-2621-4b38-97de-0bb918c12d83" providerId="AD" clId="Web-{25FEFFEC-E0D0-063F-0E99-38788D1D78C5}" dt="2026-01-11T21:41:10.962" v="166"/>
        <pc:sldMkLst>
          <pc:docMk/>
          <pc:sldMk cId="2414150786" sldId="268"/>
        </pc:sldMkLst>
      </pc:sldChg>
      <pc:sldChg chg="del">
        <pc:chgData name="Nino Aguilar (2305326)" userId="S::2305326@student.uwtsd.ac.uk::c59f2b5c-2621-4b38-97de-0bb918c12d83" providerId="AD" clId="Web-{25FEFFEC-E0D0-063F-0E99-38788D1D78C5}" dt="2026-01-11T21:41:12.259" v="167"/>
        <pc:sldMkLst>
          <pc:docMk/>
          <pc:sldMk cId="2034491730" sldId="269"/>
        </pc:sldMkLst>
      </pc:sldChg>
      <pc:sldChg chg="del">
        <pc:chgData name="Nino Aguilar (2305326)" userId="S::2305326@student.uwtsd.ac.uk::c59f2b5c-2621-4b38-97de-0bb918c12d83" providerId="AD" clId="Web-{25FEFFEC-E0D0-063F-0E99-38788D1D78C5}" dt="2026-01-11T21:41:12.712" v="168"/>
        <pc:sldMkLst>
          <pc:docMk/>
          <pc:sldMk cId="3895700858" sldId="270"/>
        </pc:sldMkLst>
      </pc:sldChg>
      <pc:sldChg chg="del">
        <pc:chgData name="Nino Aguilar (2305326)" userId="S::2305326@student.uwtsd.ac.uk::c59f2b5c-2621-4b38-97de-0bb918c12d83" providerId="AD" clId="Web-{25FEFFEC-E0D0-063F-0E99-38788D1D78C5}" dt="2026-01-11T21:41:13.181" v="169"/>
        <pc:sldMkLst>
          <pc:docMk/>
          <pc:sldMk cId="2495284267" sldId="271"/>
        </pc:sldMkLst>
      </pc:sldChg>
      <pc:sldChg chg="del">
        <pc:chgData name="Nino Aguilar (2305326)" userId="S::2305326@student.uwtsd.ac.uk::c59f2b5c-2621-4b38-97de-0bb918c12d83" providerId="AD" clId="Web-{25FEFFEC-E0D0-063F-0E99-38788D1D78C5}" dt="2026-01-11T21:41:06.758" v="160"/>
        <pc:sldMkLst>
          <pc:docMk/>
          <pc:sldMk cId="1895710654" sldId="272"/>
        </pc:sldMkLst>
      </pc:sldChg>
      <pc:sldChg chg="del">
        <pc:chgData name="Nino Aguilar (2305326)" userId="S::2305326@student.uwtsd.ac.uk::c59f2b5c-2621-4b38-97de-0bb918c12d83" providerId="AD" clId="Web-{25FEFFEC-E0D0-063F-0E99-38788D1D78C5}" dt="2026-01-11T21:41:07.493" v="161"/>
        <pc:sldMkLst>
          <pc:docMk/>
          <pc:sldMk cId="934819721" sldId="273"/>
        </pc:sldMkLst>
      </pc:sldChg>
      <pc:sldChg chg="del">
        <pc:chgData name="Nino Aguilar (2305326)" userId="S::2305326@student.uwtsd.ac.uk::c59f2b5c-2621-4b38-97de-0bb918c12d83" providerId="AD" clId="Web-{25FEFFEC-E0D0-063F-0E99-38788D1D78C5}" dt="2026-01-11T21:41:08.227" v="162"/>
        <pc:sldMkLst>
          <pc:docMk/>
          <pc:sldMk cId="363883899" sldId="274"/>
        </pc:sldMkLst>
      </pc:sldChg>
      <pc:sldChg chg="del">
        <pc:chgData name="Nino Aguilar (2305326)" userId="S::2305326@student.uwtsd.ac.uk::c59f2b5c-2621-4b38-97de-0bb918c12d83" providerId="AD" clId="Web-{25FEFFEC-E0D0-063F-0E99-38788D1D78C5}" dt="2026-01-11T21:41:09.524" v="163"/>
        <pc:sldMkLst>
          <pc:docMk/>
          <pc:sldMk cId="4225476225" sldId="275"/>
        </pc:sldMkLst>
      </pc:sldChg>
      <pc:sldChg chg="del">
        <pc:chgData name="Nino Aguilar (2305326)" userId="S::2305326@student.uwtsd.ac.uk::c59f2b5c-2621-4b38-97de-0bb918c12d83" providerId="AD" clId="Web-{25FEFFEC-E0D0-063F-0E99-38788D1D78C5}" dt="2026-01-11T21:41:13.853" v="170"/>
        <pc:sldMkLst>
          <pc:docMk/>
          <pc:sldMk cId="1629545666" sldId="276"/>
        </pc:sldMkLst>
      </pc:sldChg>
      <pc:sldChg chg="modSp">
        <pc:chgData name="Nino Aguilar (2305326)" userId="S::2305326@student.uwtsd.ac.uk::c59f2b5c-2621-4b38-97de-0bb918c12d83" providerId="AD" clId="Web-{25FEFFEC-E0D0-063F-0E99-38788D1D78C5}" dt="2026-01-11T21:08:13.287" v="154" actId="20577"/>
        <pc:sldMkLst>
          <pc:docMk/>
          <pc:sldMk cId="3790396510" sldId="278"/>
        </pc:sldMkLst>
        <pc:spChg chg="mod">
          <ac:chgData name="Nino Aguilar (2305326)" userId="S::2305326@student.uwtsd.ac.uk::c59f2b5c-2621-4b38-97de-0bb918c12d83" providerId="AD" clId="Web-{25FEFFEC-E0D0-063F-0E99-38788D1D78C5}" dt="2026-01-11T21:06:56.942" v="150" actId="1076"/>
          <ac:spMkLst>
            <pc:docMk/>
            <pc:sldMk cId="3790396510" sldId="278"/>
            <ac:spMk id="3" creationId="{F7026D99-8B8C-DBD3-0B46-D8509014798F}"/>
          </ac:spMkLst>
        </pc:spChg>
        <pc:spChg chg="mod">
          <ac:chgData name="Nino Aguilar (2305326)" userId="S::2305326@student.uwtsd.ac.uk::c59f2b5c-2621-4b38-97de-0bb918c12d83" providerId="AD" clId="Web-{25FEFFEC-E0D0-063F-0E99-38788D1D78C5}" dt="2026-01-11T21:08:13.287" v="154" actId="20577"/>
          <ac:spMkLst>
            <pc:docMk/>
            <pc:sldMk cId="3790396510" sldId="278"/>
            <ac:spMk id="7" creationId="{F2144FFA-07A1-0F57-F837-9BA577F581F9}"/>
          </ac:spMkLst>
        </pc:spChg>
      </pc:sldChg>
    </pc:docChg>
  </pc:docChgLst>
  <pc:docChgLst>
    <pc:chgData name="Nino Aguilar (2305326)" userId="S::2305326@student.uwtsd.ac.uk::c59f2b5c-2621-4b38-97de-0bb918c12d83" providerId="AD" clId="Web-{7EFB2E11-C1BD-4DF5-3992-76B5A32BE965}"/>
    <pc:docChg chg="modSld sldOrd">
      <pc:chgData name="Nino Aguilar (2305326)" userId="S::2305326@student.uwtsd.ac.uk::c59f2b5c-2621-4b38-97de-0bb918c12d83" providerId="AD" clId="Web-{7EFB2E11-C1BD-4DF5-3992-76B5A32BE965}" dt="2026-01-07T18:18:56.184" v="606" actId="1076"/>
      <pc:docMkLst>
        <pc:docMk/>
      </pc:docMkLst>
      <pc:sldChg chg="ord">
        <pc:chgData name="Nino Aguilar (2305326)" userId="S::2305326@student.uwtsd.ac.uk::c59f2b5c-2621-4b38-97de-0bb918c12d83" providerId="AD" clId="Web-{7EFB2E11-C1BD-4DF5-3992-76B5A32BE965}" dt="2026-01-07T16:59:41.620" v="605"/>
        <pc:sldMkLst>
          <pc:docMk/>
          <pc:sldMk cId="1629545666" sldId="276"/>
        </pc:sldMkLst>
      </pc:sldChg>
      <pc:sldChg chg="addSp delSp modSp">
        <pc:chgData name="Nino Aguilar (2305326)" userId="S::2305326@student.uwtsd.ac.uk::c59f2b5c-2621-4b38-97de-0bb918c12d83" providerId="AD" clId="Web-{7EFB2E11-C1BD-4DF5-3992-76B5A32BE965}" dt="2026-01-07T16:59:36.354" v="604" actId="20577"/>
        <pc:sldMkLst>
          <pc:docMk/>
          <pc:sldMk cId="692678990" sldId="277"/>
        </pc:sldMkLst>
        <pc:spChg chg="add mod">
          <ac:chgData name="Nino Aguilar (2305326)" userId="S::2305326@student.uwtsd.ac.uk::c59f2b5c-2621-4b38-97de-0bb918c12d83" providerId="AD" clId="Web-{7EFB2E11-C1BD-4DF5-3992-76B5A32BE965}" dt="2026-01-07T16:32:18.900" v="137" actId="20577"/>
          <ac:spMkLst>
            <pc:docMk/>
            <pc:sldMk cId="692678990" sldId="277"/>
            <ac:spMk id="4" creationId="{0AF66B75-C0F0-450E-5D52-334B2186F2A3}"/>
          </ac:spMkLst>
        </pc:spChg>
        <pc:spChg chg="add mod">
          <ac:chgData name="Nino Aguilar (2305326)" userId="S::2305326@student.uwtsd.ac.uk::c59f2b5c-2621-4b38-97de-0bb918c12d83" providerId="AD" clId="Web-{7EFB2E11-C1BD-4DF5-3992-76B5A32BE965}" dt="2026-01-07T16:59:36.354" v="604" actId="20577"/>
          <ac:spMkLst>
            <pc:docMk/>
            <pc:sldMk cId="692678990" sldId="277"/>
            <ac:spMk id="5" creationId="{8C850182-A6B0-258D-30E2-8A9AD1E0F04C}"/>
          </ac:spMkLst>
        </pc:spChg>
      </pc:sldChg>
      <pc:sldChg chg="modSp">
        <pc:chgData name="Nino Aguilar (2305326)" userId="S::2305326@student.uwtsd.ac.uk::c59f2b5c-2621-4b38-97de-0bb918c12d83" providerId="AD" clId="Web-{7EFB2E11-C1BD-4DF5-3992-76B5A32BE965}" dt="2026-01-07T18:18:56.184" v="606" actId="1076"/>
        <pc:sldMkLst>
          <pc:docMk/>
          <pc:sldMk cId="3790396510" sldId="278"/>
        </pc:sldMkLst>
        <pc:spChg chg="mod">
          <ac:chgData name="Nino Aguilar (2305326)" userId="S::2305326@student.uwtsd.ac.uk::c59f2b5c-2621-4b38-97de-0bb918c12d83" providerId="AD" clId="Web-{7EFB2E11-C1BD-4DF5-3992-76B5A32BE965}" dt="2026-01-07T18:18:56.184" v="606" actId="1076"/>
          <ac:spMkLst>
            <pc:docMk/>
            <pc:sldMk cId="3790396510" sldId="278"/>
            <ac:spMk id="3" creationId="{F7026D99-8B8C-DBD3-0B46-D8509014798F}"/>
          </ac:spMkLst>
        </pc:spChg>
        <pc:spChg chg="mod">
          <ac:chgData name="Nino Aguilar (2305326)" userId="S::2305326@student.uwtsd.ac.uk::c59f2b5c-2621-4b38-97de-0bb918c12d83" providerId="AD" clId="Web-{7EFB2E11-C1BD-4DF5-3992-76B5A32BE965}" dt="2026-01-07T16:58:56.463" v="583" actId="1076"/>
          <ac:spMkLst>
            <pc:docMk/>
            <pc:sldMk cId="3790396510" sldId="278"/>
            <ac:spMk id="7" creationId="{F2144FFA-07A1-0F57-F837-9BA577F581F9}"/>
          </ac:spMkLst>
        </pc:spChg>
      </pc:sldChg>
    </pc:docChg>
  </pc:docChgLst>
  <pc:docChgLst>
    <pc:chgData name="Nino Aguilar (2305326)" userId="S::2305326@student.uwtsd.ac.uk::c59f2b5c-2621-4b38-97de-0bb918c12d83" providerId="AD" clId="Web-{32DCE42C-735F-DB68-42DD-3EB8D3F168FD}"/>
    <pc:docChg chg="modSld sldOrd">
      <pc:chgData name="Nino Aguilar (2305326)" userId="S::2305326@student.uwtsd.ac.uk::c59f2b5c-2621-4b38-97de-0bb918c12d83" providerId="AD" clId="Web-{32DCE42C-735F-DB68-42DD-3EB8D3F168FD}" dt="2026-01-06T19:13:54.947" v="785" actId="20577"/>
      <pc:docMkLst>
        <pc:docMk/>
      </pc:docMkLst>
      <pc:sldChg chg="delSp modSp">
        <pc:chgData name="Nino Aguilar (2305326)" userId="S::2305326@student.uwtsd.ac.uk::c59f2b5c-2621-4b38-97de-0bb918c12d83" providerId="AD" clId="Web-{32DCE42C-735F-DB68-42DD-3EB8D3F168FD}" dt="2026-01-06T18:33:42.217" v="26" actId="1076"/>
        <pc:sldMkLst>
          <pc:docMk/>
          <pc:sldMk cId="109857222" sldId="256"/>
        </pc:sldMkLst>
        <pc:spChg chg="mod">
          <ac:chgData name="Nino Aguilar (2305326)" userId="S::2305326@student.uwtsd.ac.uk::c59f2b5c-2621-4b38-97de-0bb918c12d83" providerId="AD" clId="Web-{32DCE42C-735F-DB68-42DD-3EB8D3F168FD}" dt="2026-01-06T18:33:42.217" v="26" actId="1076"/>
          <ac:spMkLst>
            <pc:docMk/>
            <pc:sldMk cId="109857222" sldId="256"/>
            <ac:spMk id="2" creationId="{00000000-0000-0000-0000-000000000000}"/>
          </ac:spMkLst>
        </pc:spChg>
      </pc:sldChg>
      <pc:sldChg chg="modSp ord">
        <pc:chgData name="Nino Aguilar (2305326)" userId="S::2305326@student.uwtsd.ac.uk::c59f2b5c-2621-4b38-97de-0bb918c12d83" providerId="AD" clId="Web-{32DCE42C-735F-DB68-42DD-3EB8D3F168FD}" dt="2026-01-06T18:42:22.967" v="69" actId="20577"/>
        <pc:sldMkLst>
          <pc:docMk/>
          <pc:sldMk cId="3277999641" sldId="257"/>
        </pc:sldMkLst>
        <pc:spChg chg="mod">
          <ac:chgData name="Nino Aguilar (2305326)" userId="S::2305326@student.uwtsd.ac.uk::c59f2b5c-2621-4b38-97de-0bb918c12d83" providerId="AD" clId="Web-{32DCE42C-735F-DB68-42DD-3EB8D3F168FD}" dt="2026-01-06T18:34:35.285" v="39" actId="20577"/>
          <ac:spMkLst>
            <pc:docMk/>
            <pc:sldMk cId="3277999641" sldId="257"/>
            <ac:spMk id="2" creationId="{F822B310-785C-AFC6-31BE-F5243C56EBF1}"/>
          </ac:spMkLst>
        </pc:spChg>
        <pc:spChg chg="mod">
          <ac:chgData name="Nino Aguilar (2305326)" userId="S::2305326@student.uwtsd.ac.uk::c59f2b5c-2621-4b38-97de-0bb918c12d83" providerId="AD" clId="Web-{32DCE42C-735F-DB68-42DD-3EB8D3F168FD}" dt="2026-01-06T18:42:22.967" v="69" actId="20577"/>
          <ac:spMkLst>
            <pc:docMk/>
            <pc:sldMk cId="3277999641" sldId="257"/>
            <ac:spMk id="3" creationId="{E3FE29F3-D98A-C179-A906-DC02F191DB03}"/>
          </ac:spMkLst>
        </pc:spChg>
      </pc:sldChg>
      <pc:sldChg chg="addSp modSp">
        <pc:chgData name="Nino Aguilar (2305326)" userId="S::2305326@student.uwtsd.ac.uk::c59f2b5c-2621-4b38-97de-0bb918c12d83" providerId="AD" clId="Web-{32DCE42C-735F-DB68-42DD-3EB8D3F168FD}" dt="2026-01-06T18:34:59.350" v="45" actId="20577"/>
        <pc:sldMkLst>
          <pc:docMk/>
          <pc:sldMk cId="3491712831" sldId="259"/>
        </pc:sldMkLst>
        <pc:spChg chg="mod">
          <ac:chgData name="Nino Aguilar (2305326)" userId="S::2305326@student.uwtsd.ac.uk::c59f2b5c-2621-4b38-97de-0bb918c12d83" providerId="AD" clId="Web-{32DCE42C-735F-DB68-42DD-3EB8D3F168FD}" dt="2026-01-06T18:34:59.350" v="45" actId="20577"/>
          <ac:spMkLst>
            <pc:docMk/>
            <pc:sldMk cId="3491712831" sldId="259"/>
            <ac:spMk id="2" creationId="{189473E8-470D-5E48-C216-09D09C8F79C1}"/>
          </ac:spMkLst>
        </pc:spChg>
        <pc:picChg chg="mod">
          <ac:chgData name="Nino Aguilar (2305326)" userId="S::2305326@student.uwtsd.ac.uk::c59f2b5c-2621-4b38-97de-0bb918c12d83" providerId="AD" clId="Web-{32DCE42C-735F-DB68-42DD-3EB8D3F168FD}" dt="2026-01-06T18:33:48.093" v="27" actId="1076"/>
          <ac:picMkLst>
            <pc:docMk/>
            <pc:sldMk cId="3491712831" sldId="259"/>
            <ac:picMk id="4" creationId="{885422E6-75B8-A99B-19EE-AE3D9EF96BC8}"/>
          </ac:picMkLst>
        </pc:picChg>
        <pc:picChg chg="add mod">
          <ac:chgData name="Nino Aguilar (2305326)" userId="S::2305326@student.uwtsd.ac.uk::c59f2b5c-2621-4b38-97de-0bb918c12d83" providerId="AD" clId="Web-{32DCE42C-735F-DB68-42DD-3EB8D3F168FD}" dt="2026-01-06T18:33:49.203" v="28" actId="1076"/>
          <ac:picMkLst>
            <pc:docMk/>
            <pc:sldMk cId="3491712831" sldId="259"/>
            <ac:picMk id="5" creationId="{1C68EFAB-ED2D-5F67-EC03-0D5B8EB3FD15}"/>
          </ac:picMkLst>
        </pc:picChg>
        <pc:picChg chg="add mod">
          <ac:chgData name="Nino Aguilar (2305326)" userId="S::2305326@student.uwtsd.ac.uk::c59f2b5c-2621-4b38-97de-0bb918c12d83" providerId="AD" clId="Web-{32DCE42C-735F-DB68-42DD-3EB8D3F168FD}" dt="2026-01-06T18:33:53.421" v="30" actId="1076"/>
          <ac:picMkLst>
            <pc:docMk/>
            <pc:sldMk cId="3491712831" sldId="259"/>
            <ac:picMk id="7" creationId="{B784E70B-586E-EE86-AC91-C645B9804FDE}"/>
          </ac:picMkLst>
        </pc:picChg>
      </pc:sldChg>
      <pc:sldChg chg="modSp ord">
        <pc:chgData name="Nino Aguilar (2305326)" userId="S::2305326@student.uwtsd.ac.uk::c59f2b5c-2621-4b38-97de-0bb918c12d83" providerId="AD" clId="Web-{32DCE42C-735F-DB68-42DD-3EB8D3F168FD}" dt="2026-01-06T18:34:56.756" v="44" actId="20577"/>
        <pc:sldMkLst>
          <pc:docMk/>
          <pc:sldMk cId="2716188656" sldId="265"/>
        </pc:sldMkLst>
        <pc:spChg chg="mod">
          <ac:chgData name="Nino Aguilar (2305326)" userId="S::2305326@student.uwtsd.ac.uk::c59f2b5c-2621-4b38-97de-0bb918c12d83" providerId="AD" clId="Web-{32DCE42C-735F-DB68-42DD-3EB8D3F168FD}" dt="2026-01-06T18:34:56.756" v="44" actId="20577"/>
          <ac:spMkLst>
            <pc:docMk/>
            <pc:sldMk cId="2716188656" sldId="265"/>
            <ac:spMk id="2" creationId="{92CAD04C-B016-4CEE-A16E-494ED65374BD}"/>
          </ac:spMkLst>
        </pc:spChg>
      </pc:sldChg>
      <pc:sldChg chg="ord">
        <pc:chgData name="Nino Aguilar (2305326)" userId="S::2305326@student.uwtsd.ac.uk::c59f2b5c-2621-4b38-97de-0bb918c12d83" providerId="AD" clId="Web-{32DCE42C-735F-DB68-42DD-3EB8D3F168FD}" dt="2026-01-06T18:34:04.907" v="33"/>
        <pc:sldMkLst>
          <pc:docMk/>
          <pc:sldMk cId="692678990" sldId="277"/>
        </pc:sldMkLst>
      </pc:sldChg>
      <pc:sldChg chg="addSp delSp modSp ord">
        <pc:chgData name="Nino Aguilar (2305326)" userId="S::2305326@student.uwtsd.ac.uk::c59f2b5c-2621-4b38-97de-0bb918c12d83" providerId="AD" clId="Web-{32DCE42C-735F-DB68-42DD-3EB8D3F168FD}" dt="2026-01-06T19:13:54.947" v="785" actId="20577"/>
        <pc:sldMkLst>
          <pc:docMk/>
          <pc:sldMk cId="3790396510" sldId="278"/>
        </pc:sldMkLst>
        <pc:spChg chg="add mod">
          <ac:chgData name="Nino Aguilar (2305326)" userId="S::2305326@student.uwtsd.ac.uk::c59f2b5c-2621-4b38-97de-0bb918c12d83" providerId="AD" clId="Web-{32DCE42C-735F-DB68-42DD-3EB8D3F168FD}" dt="2026-01-06T18:41:31.762" v="59" actId="20577"/>
          <ac:spMkLst>
            <pc:docMk/>
            <pc:sldMk cId="3790396510" sldId="278"/>
            <ac:spMk id="3" creationId="{F7026D99-8B8C-DBD3-0B46-D8509014798F}"/>
          </ac:spMkLst>
        </pc:spChg>
        <pc:spChg chg="add mod">
          <ac:chgData name="Nino Aguilar (2305326)" userId="S::2305326@student.uwtsd.ac.uk::c59f2b5c-2621-4b38-97de-0bb918c12d83" providerId="AD" clId="Web-{32DCE42C-735F-DB68-42DD-3EB8D3F168FD}" dt="2026-01-06T19:13:54.947" v="785" actId="20577"/>
          <ac:spMkLst>
            <pc:docMk/>
            <pc:sldMk cId="3790396510" sldId="278"/>
            <ac:spMk id="7" creationId="{F2144FFA-07A1-0F57-F837-9BA577F581F9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BB0DB3-A8FF-4ABB-9E2E-D960422260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3025308"/>
          </a:xfrm>
        </p:spPr>
        <p:txBody>
          <a:bodyPr anchor="b">
            <a:normAutofit/>
          </a:bodyPr>
          <a:lstStyle>
            <a:lvl1pPr algn="ctr">
              <a:defRPr sz="6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BEE0618-75D7-410F-859C-CDF53BC53E8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386729"/>
            <a:ext cx="9144000" cy="1135529"/>
          </a:xfrm>
        </p:spPr>
        <p:txBody>
          <a:bodyPr>
            <a:normAutofit/>
          </a:bodyPr>
          <a:lstStyle>
            <a:lvl1pPr marL="0" indent="0" algn="ctr">
              <a:lnSpc>
                <a:spcPct val="12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237F11-76DB-4DD9-9747-3F38D05BA0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1/11/2026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59F581-81B0-44B3-ABA5-A25CA4BAE4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10D591-ADCF-4300-8282-72AE357F3D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51724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D75558-A264-444E-829B-51AAE6B4BF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8D9373-37D1-4135-8D34-755E139F79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5E4A6B-1966-4E57-9FB8-8B111E97BC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1/11/2026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3FC3DD-F2BE-41FF-895B-00129AAB15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1F830C-8424-4FAF-A011-605AE1D147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30998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0A1BE8-ECC1-4027-B16E-C7BECCA9DF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46C7E1-471A-46AA-8068-98E68C0C207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7C9F8F-EC48-4D16-B4C6-023A7B607B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1/11/2026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9FA5B3-F726-417B-932A-B93E0C8F5A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7D21F1-1A24-43EA-AB09-3024C491E8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71080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E16569-B648-4D50-BEB8-E8DAE24D68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0831B3-A1FD-470C-BEEE-4CFB441502D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24493"/>
            <a:ext cx="5181600" cy="425247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1F34A17-C244-438C-9AE3-FB9B3CE3BD8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24493"/>
            <a:ext cx="5181600" cy="425247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4CFA3AA-3FC1-4B98-8F99-1726F1AC0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1/11/2026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CE10883-BACC-41A1-9067-ECFDB937D7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27660A2-13C9-4432-A6EB-A4FF3D78F1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79365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97C843-C993-4E9C-80DD-3620816E56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91A8E3-B066-4511-9C6E-A3435B64DD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734325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20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86B63-4102-4802-94D7-F138F80F3E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58237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C924765-08A7-4A60-86DC-DC420F60BBA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734325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20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4AA2795-EFB6-4000-8F25-FBB62646C0C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58237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C942CFB-FE12-494A-9C41-3CB90F07BD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1/11/2026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C3A07E3-59E1-4EBD-9687-4B6ABE96AC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CF7BB23-7539-4674-8B66-ACEFF94686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87798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5841DB-C73C-4968-B434-A6AA14DAF6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08152BF-92C7-4BF5-A9DB-16A0BF0F5F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1/11/2026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1289DB7-F492-4037-A439-D70F7E5565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FA96F1-8B8A-4E83-B3C2-E10DE522AD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87109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031033-9688-463F-9614-47F2F5BC6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1/11/2026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5B8DB2-C14B-45AC-ACAF-8702DF59C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01DA57-8D4E-4075-9460-4F03DF8AA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15065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2CBE2C-9DAA-489D-AC88-15CBBA8A9B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E124BE-E494-445A-A4FB-A2A8F28F0C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F2446DE-9A32-4774-9F7C-86678CA90EA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00115D-61B3-46D0-B4D3-30C374B526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1/11/2026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F3C2AFC-D0F8-469F-B1E0-123C2E066E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B9BCDA-9EF7-4531-8021-AF7B307515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39401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0AE558-F89F-4688-94E5-77F37D49F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BCD35AF-8CA2-49BB-BAE9-F29A0186EC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05CAA98-55BD-4118-A8AF-D6030607842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ABFF4C5-82A8-4AD8-B7E2-2882F65768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1/11/2026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60B401-B64F-417B-8AD6-581A22E5E0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24BD4C-7149-44BF-8150-F72CAA95A5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7626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3E5C77-55F8-4677-A96C-E6D3F5545D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9A064EF-ADDA-4943-8F87-A7469D79975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B0D493-D1E7-4358-95E9-B5B80A49E6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1/11/2026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E98326-3276-4B9E-960F-10C6677BFA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4C3AC2-288D-4FEE-BF80-0EAEDDFAB0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51825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333C6A-5417-40BD-BF7A-94058322377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43BCB45-B343-46F6-9718-AA0D68CED1F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BDA2A4-FD34-4E17-908F-4367B1E644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1/11/2026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B87AE3-776D-451D-AA52-C06B747248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A0C4D5-BE1E-4D6A-9196-E0F9E42B2E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28317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4436E0F2-A64B-471E-93C0-8DFE08CC57C8}"/>
              </a:ext>
            </a:extLst>
          </p:cNvPr>
          <p:cNvCxnSpPr>
            <a:cxnSpLocks/>
          </p:cNvCxnSpPr>
          <p:nvPr/>
        </p:nvCxnSpPr>
        <p:spPr>
          <a:xfrm flipH="1">
            <a:off x="0" y="0"/>
            <a:ext cx="3119718" cy="6858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DC1E3AB1-2A8C-4607-9FAE-D8BDB280FE1A}"/>
              </a:ext>
            </a:extLst>
          </p:cNvPr>
          <p:cNvCxnSpPr>
            <a:cxnSpLocks/>
          </p:cNvCxnSpPr>
          <p:nvPr/>
        </p:nvCxnSpPr>
        <p:spPr>
          <a:xfrm flipH="1">
            <a:off x="0" y="0"/>
            <a:ext cx="903768" cy="65436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26D66059-832F-40B6-A35F-F56C8F38A1E7}"/>
              </a:ext>
            </a:extLst>
          </p:cNvPr>
          <p:cNvCxnSpPr>
            <a:cxnSpLocks/>
          </p:cNvCxnSpPr>
          <p:nvPr/>
        </p:nvCxnSpPr>
        <p:spPr>
          <a:xfrm flipH="1" flipV="1">
            <a:off x="-42863" y="5791200"/>
            <a:ext cx="6286501" cy="1066801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A515E2ED-7EA9-448D-83FA-54C3DF9723BD}"/>
              </a:ext>
            </a:extLst>
          </p:cNvPr>
          <p:cNvCxnSpPr>
            <a:cxnSpLocks/>
          </p:cNvCxnSpPr>
          <p:nvPr/>
        </p:nvCxnSpPr>
        <p:spPr>
          <a:xfrm flipH="1">
            <a:off x="8462964" y="5848350"/>
            <a:ext cx="3729036" cy="100965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20595356-EABD-4767-AC9D-EA21FF115EC0}"/>
              </a:ext>
            </a:extLst>
          </p:cNvPr>
          <p:cNvCxnSpPr>
            <a:cxnSpLocks/>
          </p:cNvCxnSpPr>
          <p:nvPr/>
        </p:nvCxnSpPr>
        <p:spPr>
          <a:xfrm flipH="1">
            <a:off x="11543158" y="1647825"/>
            <a:ext cx="648842" cy="52101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28CD9F06-9628-469C-B788-A894E3E08281}"/>
              </a:ext>
            </a:extLst>
          </p:cNvPr>
          <p:cNvCxnSpPr>
            <a:cxnSpLocks/>
          </p:cNvCxnSpPr>
          <p:nvPr/>
        </p:nvCxnSpPr>
        <p:spPr>
          <a:xfrm flipH="1" flipV="1">
            <a:off x="10781554" y="0"/>
            <a:ext cx="1410446" cy="425834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8550A431-0B61-421B-B4B7-24C0CFF0F938}"/>
              </a:ext>
            </a:extLst>
          </p:cNvPr>
          <p:cNvCxnSpPr>
            <a:cxnSpLocks/>
          </p:cNvCxnSpPr>
          <p:nvPr/>
        </p:nvCxnSpPr>
        <p:spPr>
          <a:xfrm flipH="1" flipV="1">
            <a:off x="6529388" y="-4763"/>
            <a:ext cx="5662612" cy="9319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75B94C5-D205-4339-B029-5D0FD2E5F3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533401"/>
            <a:ext cx="9906000" cy="13821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96DC5C-BD34-4CE4-8AA7-A6A4B9516F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3000" y="2009554"/>
            <a:ext cx="9906000" cy="40244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F192A7-D622-449D-9FC2-48FDE4D690F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337102" y="6398878"/>
            <a:ext cx="419390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100">
                <a:solidFill>
                  <a:schemeClr val="tx2"/>
                </a:solidFill>
                <a:latin typeface="+mn-lt"/>
              </a:defRPr>
            </a:lvl1pPr>
          </a:lstStyle>
          <a:p>
            <a:fld id="{11EAACC7-3B3F-47D1-959A-EF58926E955E}" type="datetimeFigureOut">
              <a:rPr lang="en-US" smtClean="0"/>
              <a:t>1/11/2026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35B93C-2BE9-4847-BFE5-D3CBCC6E948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54429" y="6398878"/>
            <a:ext cx="4497315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200" b="1" spc="30" baseline="0">
                <a:solidFill>
                  <a:schemeClr val="tx2"/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70A99-395E-4F22-8AAB-6C7EE743D7D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02477" y="6398878"/>
            <a:ext cx="470887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100">
                <a:solidFill>
                  <a:schemeClr val="tx2"/>
                </a:solidFill>
                <a:latin typeface="+mn-lt"/>
              </a:defRPr>
            </a:lvl1pPr>
          </a:lstStyle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77361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1" r:id="rId1"/>
    <p:sldLayoutId id="2147483732" r:id="rId2"/>
    <p:sldLayoutId id="2147483733" r:id="rId3"/>
    <p:sldLayoutId id="2147483723" r:id="rId4"/>
    <p:sldLayoutId id="2147483724" r:id="rId5"/>
    <p:sldLayoutId id="2147483729" r:id="rId6"/>
    <p:sldLayoutId id="2147483725" r:id="rId7"/>
    <p:sldLayoutId id="2147483726" r:id="rId8"/>
    <p:sldLayoutId id="2147483727" r:id="rId9"/>
    <p:sldLayoutId id="2147483728" r:id="rId10"/>
    <p:sldLayoutId id="214748373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i="1" kern="1200" cap="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SzPct val="80000"/>
        <a:buFont typeface="Arial" panose="020B0604020202020204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82950D9A-4705-4314-961A-4F88B2CE41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8899" y="395683"/>
            <a:ext cx="9409611" cy="3237615"/>
          </a:xfrm>
        </p:spPr>
        <p:txBody>
          <a:bodyPr>
            <a:normAutofit/>
          </a:bodyPr>
          <a:lstStyle/>
          <a:p>
            <a:pPr algn="l"/>
            <a:r>
              <a:rPr lang="en-US" b="1" dirty="0"/>
              <a:t>Network security assessment</a:t>
            </a:r>
          </a:p>
        </p:txBody>
      </p:sp>
      <p:pic>
        <p:nvPicPr>
          <p:cNvPr id="40" name="Picture 39">
            <a:extLst>
              <a:ext uri="{FF2B5EF4-FFF2-40B4-BE49-F238E27FC236}">
                <a16:creationId xmlns:a16="http://schemas.microsoft.com/office/drawing/2014/main" id="{BF689515-3D92-D16C-F093-E7825F8B2E4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4844" r="13159" b="-2"/>
          <a:stretch>
            <a:fillRect/>
          </a:stretch>
        </p:blipFill>
        <p:spPr>
          <a:xfrm>
            <a:off x="8658226" y="-4762"/>
            <a:ext cx="3541857" cy="6886079"/>
          </a:xfrm>
          <a:custGeom>
            <a:avLst/>
            <a:gdLst/>
            <a:ahLst/>
            <a:cxnLst/>
            <a:rect l="l" t="t" r="r" b="b"/>
            <a:pathLst>
              <a:path w="3541857" h="6886079">
                <a:moveTo>
                  <a:pt x="1248072" y="0"/>
                </a:moveTo>
                <a:lnTo>
                  <a:pt x="3541857" y="0"/>
                </a:lnTo>
                <a:lnTo>
                  <a:pt x="3541857" y="6886079"/>
                </a:lnTo>
                <a:lnTo>
                  <a:pt x="0" y="6864521"/>
                </a:lnTo>
                <a:close/>
              </a:path>
            </a:pathLst>
          </a:custGeom>
        </p:spPr>
      </p:pic>
      <p:cxnSp>
        <p:nvCxnSpPr>
          <p:cNvPr id="41" name="Straight Connector 40">
            <a:extLst>
              <a:ext uri="{FF2B5EF4-FFF2-40B4-BE49-F238E27FC236}">
                <a16:creationId xmlns:a16="http://schemas.microsoft.com/office/drawing/2014/main" id="{13AC671C-E66F-43C5-A66A-C477339DD2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8878186" y="1"/>
            <a:ext cx="345294" cy="688131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EEE10AC2-20ED-4628-9A8E-14F8437B55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6794205" y="-4764"/>
            <a:ext cx="5397796" cy="1041438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itle 1">
            <a:extLst>
              <a:ext uri="{FF2B5EF4-FFF2-40B4-BE49-F238E27FC236}">
                <a16:creationId xmlns:a16="http://schemas.microsoft.com/office/drawing/2014/main" id="{C87F8BA9-BA4A-00E3-A2A5-753C938C2702}"/>
              </a:ext>
            </a:extLst>
          </p:cNvPr>
          <p:cNvSpPr txBox="1">
            <a:spLocks/>
          </p:cNvSpPr>
          <p:nvPr/>
        </p:nvSpPr>
        <p:spPr>
          <a:xfrm>
            <a:off x="-625928" y="5840187"/>
            <a:ext cx="8935357" cy="76529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i="1" kern="1200" cap="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400" b="1" dirty="0"/>
              <a:t>Nino Aguilar | 2305326@student.uwtsd.ac.uk  </a:t>
            </a:r>
            <a:endParaRPr lang="en-US" sz="1100" b="1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9473E8-470D-5E48-C216-09D09C8F79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333830"/>
            <a:ext cx="9906000" cy="1382156"/>
          </a:xfrm>
        </p:spPr>
        <p:txBody>
          <a:bodyPr/>
          <a:lstStyle/>
          <a:p>
            <a:r>
              <a:rPr lang="en-US" b="1" dirty="0"/>
              <a:t>Connectivity tests – </a:t>
            </a:r>
            <a:r>
              <a:rPr lang="en-US" sz="2800" b="1" dirty="0"/>
              <a:t>(slide 1)</a:t>
            </a:r>
            <a:r>
              <a:rPr lang="en-US" b="1" dirty="0"/>
              <a:t>  </a:t>
            </a:r>
            <a:endParaRPr lang="en-US" sz="3600" b="1" dirty="0"/>
          </a:p>
        </p:txBody>
      </p:sp>
      <p:pic>
        <p:nvPicPr>
          <p:cNvPr id="4" name="Picture 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885422E6-75B8-A99B-19EE-AE3D9EF96BC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6629" y="1421720"/>
            <a:ext cx="3594101" cy="2263775"/>
          </a:xfrm>
          <a:prstGeom prst="rect">
            <a:avLst/>
          </a:prstGeom>
        </p:spPr>
      </p:pic>
      <p:pic>
        <p:nvPicPr>
          <p:cNvPr id="5" name="Picture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1C68EFAB-ED2D-5F67-EC03-0D5B8EB3FD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54486" y="1421719"/>
            <a:ext cx="3594100" cy="2263777"/>
          </a:xfrm>
          <a:prstGeom prst="rect">
            <a:avLst/>
          </a:prstGeom>
        </p:spPr>
      </p:pic>
      <p:pic>
        <p:nvPicPr>
          <p:cNvPr id="7" name="Picture 6" descr="A screenshot of a computer&#10;&#10;AI-generated content may be incorrect.">
            <a:extLst>
              <a:ext uri="{FF2B5EF4-FFF2-40B4-BE49-F238E27FC236}">
                <a16:creationId xmlns:a16="http://schemas.microsoft.com/office/drawing/2014/main" id="{B784E70B-586E-EE86-AC91-C645B9804FD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46629" y="3997551"/>
            <a:ext cx="3594100" cy="22646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17128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22B310-785C-AFC6-31BE-F5243C56EB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Network Information summary – </a:t>
            </a:r>
            <a:r>
              <a:rPr lang="en-US" sz="2800" b="1" dirty="0"/>
              <a:t>(slide 2)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FE29F3-D98A-C179-A906-DC02F191DB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85000" lnSpcReduction="10000"/>
          </a:bodyPr>
          <a:lstStyle/>
          <a:p>
            <a:r>
              <a:rPr lang="en-US" dirty="0">
                <a:solidFill>
                  <a:schemeClr val="tx1"/>
                </a:solidFill>
                <a:ea typeface="+mn-lt"/>
                <a:cs typeface="+mn-lt"/>
              </a:rPr>
              <a:t>The </a:t>
            </a:r>
            <a:r>
              <a:rPr lang="en-US" b="1" dirty="0">
                <a:solidFill>
                  <a:schemeClr val="tx1"/>
                </a:solidFill>
                <a:ea typeface="+mn-lt"/>
                <a:cs typeface="+mn-lt"/>
              </a:rPr>
              <a:t>Swansea Domain Controller (S-DC1)</a:t>
            </a:r>
            <a:r>
              <a:rPr lang="en-US" dirty="0">
                <a:solidFill>
                  <a:schemeClr val="tx1"/>
                </a:solidFill>
                <a:ea typeface="+mn-lt"/>
                <a:cs typeface="+mn-lt"/>
              </a:rPr>
              <a:t> is running </a:t>
            </a:r>
            <a:r>
              <a:rPr lang="en-US" b="1" dirty="0">
                <a:solidFill>
                  <a:schemeClr val="tx1"/>
                </a:solidFill>
                <a:ea typeface="+mn-lt"/>
                <a:cs typeface="+mn-lt"/>
              </a:rPr>
              <a:t>Microsoft Windows Server 2008 R2</a:t>
            </a:r>
            <a:r>
              <a:rPr lang="en-US" dirty="0">
                <a:solidFill>
                  <a:schemeClr val="tx1"/>
                </a:solidFill>
                <a:ea typeface="+mn-lt"/>
                <a:cs typeface="+mn-lt"/>
              </a:rPr>
              <a:t> with several services exposed (FTP, HTTP, LDAP, Kerberos, RPC, SMB, etc.).</a:t>
            </a:r>
            <a:br>
              <a:rPr lang="en-US" dirty="0">
                <a:solidFill>
                  <a:schemeClr val="tx1"/>
                </a:solidFill>
                <a:ea typeface="+mn-lt"/>
                <a:cs typeface="+mn-lt"/>
              </a:rPr>
            </a:br>
            <a:r>
              <a:rPr lang="en-US" dirty="0">
                <a:solidFill>
                  <a:schemeClr val="tx1"/>
                </a:solidFill>
                <a:ea typeface="+mn-lt"/>
                <a:cs typeface="+mn-lt"/>
              </a:rPr>
              <a:t> The scan identified a </a:t>
            </a:r>
            <a:r>
              <a:rPr lang="en-US" b="1" dirty="0">
                <a:solidFill>
                  <a:schemeClr val="tx1"/>
                </a:solidFill>
                <a:ea typeface="+mn-lt"/>
                <a:cs typeface="+mn-lt"/>
              </a:rPr>
              <a:t>critical vulnerability (CVE-2008-4250 / MS08-067)</a:t>
            </a:r>
            <a:r>
              <a:rPr lang="en-US" dirty="0">
                <a:solidFill>
                  <a:schemeClr val="tx1"/>
                </a:solidFill>
                <a:ea typeface="+mn-lt"/>
                <a:cs typeface="+mn-lt"/>
              </a:rPr>
              <a:t> — a well-known </a:t>
            </a:r>
            <a:r>
              <a:rPr lang="en-US" b="1" dirty="0">
                <a:solidFill>
                  <a:schemeClr val="tx1"/>
                </a:solidFill>
                <a:ea typeface="+mn-lt"/>
                <a:cs typeface="+mn-lt"/>
              </a:rPr>
              <a:t>Remote Code Execution (RCE)</a:t>
            </a:r>
            <a:r>
              <a:rPr lang="en-US" dirty="0">
                <a:solidFill>
                  <a:schemeClr val="tx1"/>
                </a:solidFill>
                <a:ea typeface="+mn-lt"/>
                <a:cs typeface="+mn-lt"/>
              </a:rPr>
              <a:t> flaw that allows attackers to execute arbitrary code remotely via the Server Service.</a:t>
            </a:r>
            <a:br>
              <a:rPr lang="en-US" dirty="0">
                <a:solidFill>
                  <a:schemeClr val="tx1"/>
                </a:solidFill>
                <a:ea typeface="+mn-lt"/>
                <a:cs typeface="+mn-lt"/>
              </a:rPr>
            </a:br>
            <a:r>
              <a:rPr lang="en-US" dirty="0">
                <a:solidFill>
                  <a:schemeClr val="tx1"/>
                </a:solidFill>
                <a:ea typeface="+mn-lt"/>
                <a:cs typeface="+mn-lt"/>
              </a:rPr>
              <a:t> This represents a </a:t>
            </a:r>
            <a:r>
              <a:rPr lang="en-US" b="1" dirty="0">
                <a:solidFill>
                  <a:schemeClr val="tx1"/>
                </a:solidFill>
                <a:ea typeface="+mn-lt"/>
                <a:cs typeface="+mn-lt"/>
              </a:rPr>
              <a:t>high-risk threat</a:t>
            </a:r>
            <a:r>
              <a:rPr lang="en-US" dirty="0">
                <a:solidFill>
                  <a:schemeClr val="tx1"/>
                </a:solidFill>
                <a:ea typeface="+mn-lt"/>
                <a:cs typeface="+mn-lt"/>
              </a:rPr>
              <a:t> that could lead to full domain compromise if exploited.</a:t>
            </a:r>
            <a:endParaRPr lang="en-US">
              <a:solidFill>
                <a:schemeClr val="tx1"/>
              </a:solidFill>
            </a:endParaRPr>
          </a:p>
          <a:p>
            <a:r>
              <a:rPr lang="en-US" dirty="0">
                <a:solidFill>
                  <a:schemeClr val="tx1"/>
                </a:solidFill>
                <a:ea typeface="+mn-lt"/>
                <a:cs typeface="+mn-lt"/>
              </a:rPr>
              <a:t>The </a:t>
            </a:r>
            <a:r>
              <a:rPr lang="en-US" b="1" dirty="0">
                <a:solidFill>
                  <a:schemeClr val="tx1"/>
                </a:solidFill>
                <a:ea typeface="+mn-lt"/>
                <a:cs typeface="+mn-lt"/>
              </a:rPr>
              <a:t>Swansea Client (S-Client1)</a:t>
            </a:r>
            <a:r>
              <a:rPr lang="en-US" dirty="0">
                <a:solidFill>
                  <a:schemeClr val="tx1"/>
                </a:solidFill>
                <a:ea typeface="+mn-lt"/>
                <a:cs typeface="+mn-lt"/>
              </a:rPr>
              <a:t> also runs a Windows system and exposes </a:t>
            </a:r>
            <a:r>
              <a:rPr lang="en-US" b="1" dirty="0">
                <a:solidFill>
                  <a:schemeClr val="tx1"/>
                </a:solidFill>
                <a:ea typeface="+mn-lt"/>
                <a:cs typeface="+mn-lt"/>
              </a:rPr>
              <a:t>NetBIOS (139)</a:t>
            </a:r>
            <a:r>
              <a:rPr lang="en-US" dirty="0">
                <a:solidFill>
                  <a:schemeClr val="tx1"/>
                </a:solidFill>
                <a:ea typeface="+mn-lt"/>
                <a:cs typeface="+mn-lt"/>
              </a:rPr>
              <a:t>, </a:t>
            </a:r>
            <a:r>
              <a:rPr lang="en-US" b="1" dirty="0">
                <a:solidFill>
                  <a:schemeClr val="tx1"/>
                </a:solidFill>
                <a:ea typeface="+mn-lt"/>
                <a:cs typeface="+mn-lt"/>
              </a:rPr>
              <a:t>SMB (445)</a:t>
            </a:r>
            <a:r>
              <a:rPr lang="en-US" dirty="0">
                <a:solidFill>
                  <a:schemeClr val="tx1"/>
                </a:solidFill>
                <a:ea typeface="+mn-lt"/>
                <a:cs typeface="+mn-lt"/>
              </a:rPr>
              <a:t>, and </a:t>
            </a:r>
            <a:r>
              <a:rPr lang="en-US" b="1" dirty="0">
                <a:solidFill>
                  <a:schemeClr val="tx1"/>
                </a:solidFill>
                <a:ea typeface="+mn-lt"/>
                <a:cs typeface="+mn-lt"/>
              </a:rPr>
              <a:t>RPC (135)</a:t>
            </a:r>
            <a:r>
              <a:rPr lang="en-US" dirty="0">
                <a:solidFill>
                  <a:schemeClr val="tx1"/>
                </a:solidFill>
                <a:ea typeface="+mn-lt"/>
                <a:cs typeface="+mn-lt"/>
              </a:rPr>
              <a:t> services.</a:t>
            </a:r>
            <a:br>
              <a:rPr lang="en-US" dirty="0">
                <a:solidFill>
                  <a:schemeClr val="tx1"/>
                </a:solidFill>
                <a:ea typeface="+mn-lt"/>
                <a:cs typeface="+mn-lt"/>
              </a:rPr>
            </a:br>
            <a:r>
              <a:rPr lang="en-US" dirty="0">
                <a:solidFill>
                  <a:schemeClr val="tx1"/>
                </a:solidFill>
                <a:ea typeface="+mn-lt"/>
                <a:cs typeface="+mn-lt"/>
              </a:rPr>
              <a:t> Although no specific CVE was detected, these ports historically host vulnerabilities such as </a:t>
            </a:r>
            <a:r>
              <a:rPr lang="en-US" b="1" err="1">
                <a:solidFill>
                  <a:schemeClr val="tx1"/>
                </a:solidFill>
                <a:ea typeface="+mn-lt"/>
                <a:cs typeface="+mn-lt"/>
              </a:rPr>
              <a:t>EternalBlue</a:t>
            </a:r>
            <a:r>
              <a:rPr lang="en-US" b="1" dirty="0">
                <a:solidFill>
                  <a:schemeClr val="tx1"/>
                </a:solidFill>
                <a:ea typeface="+mn-lt"/>
                <a:cs typeface="+mn-lt"/>
              </a:rPr>
              <a:t> (MS17-010)</a:t>
            </a:r>
            <a:r>
              <a:rPr lang="en-US" dirty="0">
                <a:solidFill>
                  <a:schemeClr val="tx1"/>
                </a:solidFill>
                <a:ea typeface="+mn-lt"/>
                <a:cs typeface="+mn-lt"/>
              </a:rPr>
              <a:t> if unpatched.</a:t>
            </a:r>
            <a:br>
              <a:rPr lang="en-US" dirty="0">
                <a:solidFill>
                  <a:schemeClr val="tx1"/>
                </a:solidFill>
                <a:ea typeface="+mn-lt"/>
                <a:cs typeface="+mn-lt"/>
              </a:rPr>
            </a:br>
            <a:r>
              <a:rPr lang="en-US" dirty="0">
                <a:solidFill>
                  <a:schemeClr val="tx1"/>
                </a:solidFill>
                <a:ea typeface="+mn-lt"/>
                <a:cs typeface="+mn-lt"/>
              </a:rPr>
              <a:t> The host should therefore be treated as </a:t>
            </a:r>
            <a:r>
              <a:rPr lang="en-US" b="1" dirty="0">
                <a:solidFill>
                  <a:schemeClr val="tx1"/>
                </a:solidFill>
                <a:ea typeface="+mn-lt"/>
                <a:cs typeface="+mn-lt"/>
              </a:rPr>
              <a:t>medium risk</a:t>
            </a:r>
            <a:r>
              <a:rPr lang="en-US" dirty="0">
                <a:solidFill>
                  <a:schemeClr val="tx1"/>
                </a:solidFill>
                <a:ea typeface="+mn-lt"/>
                <a:cs typeface="+mn-lt"/>
              </a:rPr>
              <a:t> and hardened accordingly.</a:t>
            </a:r>
            <a:endParaRPr lang="en-US">
              <a:solidFill>
                <a:schemeClr val="tx1"/>
              </a:solidFill>
            </a:endParaRPr>
          </a:p>
          <a:p>
            <a:r>
              <a:rPr lang="en-US" dirty="0">
                <a:solidFill>
                  <a:schemeClr val="tx1"/>
                </a:solidFill>
                <a:ea typeface="+mn-lt"/>
                <a:cs typeface="+mn-lt"/>
              </a:rPr>
              <a:t>The </a:t>
            </a:r>
            <a:r>
              <a:rPr lang="en-US" b="1" dirty="0">
                <a:solidFill>
                  <a:schemeClr val="tx1"/>
                </a:solidFill>
                <a:ea typeface="+mn-lt"/>
                <a:cs typeface="+mn-lt"/>
              </a:rPr>
              <a:t>London Server (L-CD)</a:t>
            </a:r>
            <a:r>
              <a:rPr lang="en-US" dirty="0">
                <a:solidFill>
                  <a:schemeClr val="tx1"/>
                </a:solidFill>
                <a:ea typeface="+mn-lt"/>
                <a:cs typeface="+mn-lt"/>
              </a:rPr>
              <a:t> runs </a:t>
            </a:r>
            <a:r>
              <a:rPr lang="en-US" b="1" dirty="0">
                <a:solidFill>
                  <a:schemeClr val="tx1"/>
                </a:solidFill>
                <a:ea typeface="+mn-lt"/>
                <a:cs typeface="+mn-lt"/>
              </a:rPr>
              <a:t>Debian Linux</a:t>
            </a:r>
            <a:r>
              <a:rPr lang="en-US" dirty="0">
                <a:solidFill>
                  <a:schemeClr val="tx1"/>
                </a:solidFill>
                <a:ea typeface="+mn-lt"/>
                <a:cs typeface="+mn-lt"/>
              </a:rPr>
              <a:t> and only exposes the </a:t>
            </a:r>
            <a:r>
              <a:rPr lang="en-US" b="1" dirty="0">
                <a:solidFill>
                  <a:schemeClr val="tx1"/>
                </a:solidFill>
                <a:ea typeface="+mn-lt"/>
                <a:cs typeface="+mn-lt"/>
              </a:rPr>
              <a:t>SSH (22)</a:t>
            </a:r>
            <a:r>
              <a:rPr lang="en-US" dirty="0">
                <a:solidFill>
                  <a:schemeClr val="tx1"/>
                </a:solidFill>
                <a:ea typeface="+mn-lt"/>
                <a:cs typeface="+mn-lt"/>
              </a:rPr>
              <a:t> port.</a:t>
            </a:r>
            <a:br>
              <a:rPr lang="en-US" dirty="0">
                <a:solidFill>
                  <a:schemeClr val="tx1"/>
                </a:solidFill>
                <a:ea typeface="+mn-lt"/>
                <a:cs typeface="+mn-lt"/>
              </a:rPr>
            </a:br>
            <a:r>
              <a:rPr lang="en-US" dirty="0">
                <a:solidFill>
                  <a:schemeClr val="tx1"/>
                </a:solidFill>
                <a:ea typeface="+mn-lt"/>
                <a:cs typeface="+mn-lt"/>
              </a:rPr>
              <a:t> The version detected (OpenSSH 10.0p2) did not display any known vulnerabilities.</a:t>
            </a:r>
            <a:br>
              <a:rPr lang="en-US" dirty="0">
                <a:solidFill>
                  <a:schemeClr val="tx1"/>
                </a:solidFill>
                <a:ea typeface="+mn-lt"/>
                <a:cs typeface="+mn-lt"/>
              </a:rPr>
            </a:br>
            <a:r>
              <a:rPr lang="en-US" dirty="0">
                <a:solidFill>
                  <a:schemeClr val="tx1"/>
                </a:solidFill>
                <a:ea typeface="+mn-lt"/>
                <a:cs typeface="+mn-lt"/>
              </a:rPr>
              <a:t> This configuration represents </a:t>
            </a:r>
            <a:r>
              <a:rPr lang="en-US" b="1" dirty="0">
                <a:solidFill>
                  <a:schemeClr val="tx1"/>
                </a:solidFill>
                <a:ea typeface="+mn-lt"/>
                <a:cs typeface="+mn-lt"/>
              </a:rPr>
              <a:t>low risk</a:t>
            </a:r>
            <a:r>
              <a:rPr lang="en-US" dirty="0">
                <a:solidFill>
                  <a:schemeClr val="tx1"/>
                </a:solidFill>
                <a:ea typeface="+mn-lt"/>
                <a:cs typeface="+mn-lt"/>
              </a:rPr>
              <a:t>, as the attack surface is minimal.</a:t>
            </a:r>
            <a:endParaRPr lang="en-US" dirty="0">
              <a:solidFill>
                <a:schemeClr val="tx1"/>
              </a:solidFill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79996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CAD04C-B016-4CEE-A16E-494ED65374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6 vulnerabilities – </a:t>
            </a:r>
            <a:r>
              <a:rPr lang="en-US" sz="2800" b="1" dirty="0"/>
              <a:t>(slide 3)</a:t>
            </a:r>
            <a:endParaRPr lang="en-US" b="1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6EB03C4-D585-65EB-38C3-C5BDD5EAB75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2607" y="1838553"/>
            <a:ext cx="7048499" cy="43225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E0BD09C-EFCA-EE31-0235-A8FCE9310F1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1019" y="2968171"/>
            <a:ext cx="3686174" cy="42272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06FD6B4-3EC9-378F-406D-9E61221F8F3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0112" y="3562576"/>
            <a:ext cx="6890202" cy="43134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0C6C038A-5655-E305-E3E9-E6DFAA5A986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02607" y="4138840"/>
            <a:ext cx="4662713" cy="42182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994D7434-BAB8-30D6-5045-0A3F9BBA8EA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02833" y="4732791"/>
            <a:ext cx="7311117" cy="43134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1E4EB6F2-CC26-C761-CB16-2F273685BC1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04194" y="2378529"/>
            <a:ext cx="7054395" cy="4317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61886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7026D99-8B8C-DBD3-0B46-D8509014798F}"/>
              </a:ext>
            </a:extLst>
          </p:cNvPr>
          <p:cNvSpPr txBox="1"/>
          <p:nvPr/>
        </p:nvSpPr>
        <p:spPr>
          <a:xfrm>
            <a:off x="1152071" y="290286"/>
            <a:ext cx="8164285" cy="104644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400" b="1" i="1" cap="all" dirty="0">
                <a:solidFill>
                  <a:srgbClr val="001E2E"/>
                </a:solidFill>
                <a:latin typeface="Walbaum Display Light"/>
              </a:rPr>
              <a:t>Exploitation </a:t>
            </a:r>
            <a:r>
              <a:rPr lang="en-US" sz="4400" b="1" i="1" u="none" strike="noStrike" cap="all" baseline="0" dirty="0">
                <a:solidFill>
                  <a:srgbClr val="001E2E"/>
                </a:solidFill>
                <a:latin typeface="Walbaum Display Light"/>
              </a:rPr>
              <a:t>– </a:t>
            </a:r>
            <a:r>
              <a:rPr lang="en-US" sz="2800" b="1" i="1" u="none" strike="noStrike" cap="all" baseline="0" dirty="0">
                <a:solidFill>
                  <a:srgbClr val="001E2E"/>
                </a:solidFill>
                <a:latin typeface="Walbaum Display Light"/>
              </a:rPr>
              <a:t>(slide </a:t>
            </a:r>
            <a:r>
              <a:rPr lang="en-US" sz="2800" b="1" i="1" cap="all" dirty="0">
                <a:solidFill>
                  <a:srgbClr val="001E2E"/>
                </a:solidFill>
                <a:latin typeface="Walbaum Display Light"/>
              </a:rPr>
              <a:t>4</a:t>
            </a:r>
            <a:r>
              <a:rPr lang="en-US" sz="2800" b="1" i="1" u="none" strike="noStrike" cap="all" baseline="0" dirty="0">
                <a:solidFill>
                  <a:srgbClr val="001E2E"/>
                </a:solidFill>
                <a:latin typeface="Walbaum Display Light"/>
              </a:rPr>
              <a:t>)</a:t>
            </a:r>
            <a:r>
              <a:rPr sz="2800" b="0" i="0" dirty="0">
                <a:solidFill>
                  <a:srgbClr val="000000"/>
                </a:solidFill>
                <a:latin typeface="Walbaum Display Light"/>
                <a:ea typeface="Walbaum Display Light"/>
                <a:cs typeface="Walbaum Display Light"/>
              </a:rPr>
              <a:t>​</a:t>
            </a:r>
            <a:endParaRPr lang="en-US" dirty="0"/>
          </a:p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2144FFA-07A1-0F57-F837-9BA577F581F9}"/>
              </a:ext>
            </a:extLst>
          </p:cNvPr>
          <p:cNvSpPr txBox="1"/>
          <p:nvPr/>
        </p:nvSpPr>
        <p:spPr>
          <a:xfrm>
            <a:off x="866734" y="712107"/>
            <a:ext cx="11034567" cy="62478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 lvl="0" indent="-228600" rtl="0">
              <a:lnSpc>
                <a:spcPts val="2400"/>
              </a:lnSpc>
              <a:buFont typeface=""/>
              <a:buChar char="•"/>
            </a:pPr>
            <a:endParaRPr lang="en-US" sz="2000" dirty="0">
              <a:latin typeface="Univers Condensed Light"/>
              <a:ea typeface="Arial"/>
              <a:cs typeface="Arial"/>
            </a:endParaRPr>
          </a:p>
          <a:p>
            <a:pPr marL="228600" indent="-228600">
              <a:lnSpc>
                <a:spcPts val="2400"/>
              </a:lnSpc>
              <a:buFont typeface=""/>
              <a:buChar char="•"/>
            </a:pPr>
            <a:r>
              <a:rPr lang="en-US" sz="1400" b="1" dirty="0">
                <a:latin typeface="Univers Condensed Light"/>
                <a:ea typeface="Arial"/>
                <a:cs typeface="Arial"/>
              </a:rPr>
              <a:t>ICMP Timestamp Request Remote Date Disclosure:</a:t>
            </a:r>
          </a:p>
          <a:p>
            <a:pPr marL="685800" lvl="1" indent="-228600">
              <a:lnSpc>
                <a:spcPts val="2400"/>
              </a:lnSpc>
              <a:buFont typeface="Courier New"/>
              <a:buChar char="o"/>
            </a:pPr>
            <a:r>
              <a:rPr lang="en-US" sz="1200" dirty="0">
                <a:latin typeface="Univers Condensed Light"/>
                <a:ea typeface="Arial"/>
                <a:cs typeface="Arial"/>
              </a:rPr>
              <a:t>Vulnerability does not let an attacker exploit directly however gives helpful information on how to exploit</a:t>
            </a:r>
            <a:r>
              <a:rPr lang="en-US" sz="1400" b="1" dirty="0">
                <a:latin typeface="Univers Condensed Light"/>
                <a:ea typeface="Arial"/>
                <a:cs typeface="Arial"/>
              </a:rPr>
              <a:t>    </a:t>
            </a:r>
            <a:endParaRPr lang="en-US" sz="1400" b="1" dirty="0">
              <a:cs typeface="Arial"/>
            </a:endParaRPr>
          </a:p>
          <a:p>
            <a:pPr marL="228600" indent="-228600">
              <a:lnSpc>
                <a:spcPts val="2400"/>
              </a:lnSpc>
              <a:buFont typeface=""/>
              <a:buChar char="•"/>
            </a:pPr>
            <a:r>
              <a:rPr lang="en-US" sz="1400" b="1" err="1">
                <a:cs typeface="Arial"/>
              </a:rPr>
              <a:t>OpenSHH</a:t>
            </a:r>
            <a:r>
              <a:rPr lang="en-US" sz="1400" b="1" dirty="0">
                <a:cs typeface="Arial"/>
              </a:rPr>
              <a:t> &lt;10.1 / 10.1p1 RCE:</a:t>
            </a:r>
          </a:p>
          <a:p>
            <a:pPr marL="685800" lvl="1" indent="-228600">
              <a:lnSpc>
                <a:spcPts val="2400"/>
              </a:lnSpc>
              <a:buFont typeface="Courier New"/>
              <a:buChar char="o"/>
            </a:pPr>
            <a:r>
              <a:rPr lang="en-US" sz="1400" dirty="0">
                <a:cs typeface="Arial"/>
              </a:rPr>
              <a:t>Unable to exploit as other components are needed such as system using </a:t>
            </a:r>
            <a:r>
              <a:rPr lang="en-US" sz="1400" err="1">
                <a:cs typeface="Arial"/>
              </a:rPr>
              <a:t>ProxyCommand</a:t>
            </a:r>
            <a:r>
              <a:rPr lang="en-US" sz="1400" dirty="0">
                <a:cs typeface="Arial"/>
              </a:rPr>
              <a:t>. After checking the server for </a:t>
            </a:r>
            <a:r>
              <a:rPr lang="en-US" sz="1400" err="1">
                <a:cs typeface="Arial"/>
              </a:rPr>
              <a:t>ProxyCommand</a:t>
            </a:r>
            <a:r>
              <a:rPr lang="en-US" sz="1400" dirty="0">
                <a:cs typeface="Arial"/>
              </a:rPr>
              <a:t>, there was nothing harmful found.</a:t>
            </a:r>
          </a:p>
          <a:p>
            <a:pPr marL="228600" indent="-228600">
              <a:lnSpc>
                <a:spcPts val="2400"/>
              </a:lnSpc>
              <a:buFont typeface=""/>
              <a:buChar char="•"/>
            </a:pPr>
            <a:r>
              <a:rPr lang="en-US" sz="1400" b="1" dirty="0">
                <a:cs typeface="Arial"/>
              </a:rPr>
              <a:t>Debian dsa-6015: libcrypto3-udeb – security update:</a:t>
            </a:r>
          </a:p>
          <a:p>
            <a:pPr marL="685800" lvl="1" indent="-228600">
              <a:lnSpc>
                <a:spcPts val="2400"/>
              </a:lnSpc>
              <a:buFont typeface="Courier New"/>
              <a:buChar char="o"/>
            </a:pPr>
            <a:r>
              <a:rPr lang="en-US" sz="1400" dirty="0">
                <a:cs typeface="Arial"/>
              </a:rPr>
              <a:t>When OpenSSL tries to decrypt CMS-encrypted messages, it may read or write outside memory causing application crashes. For security purposes, I created a fake malicious CMS file to exploit this vulnerability.</a:t>
            </a:r>
          </a:p>
          <a:p>
            <a:pPr marL="228600" indent="-228600">
              <a:lnSpc>
                <a:spcPts val="2400"/>
              </a:lnSpc>
              <a:buFont typeface=""/>
              <a:buChar char="•"/>
            </a:pPr>
            <a:r>
              <a:rPr lang="en-US" sz="1400" b="1" dirty="0">
                <a:cs typeface="Arial"/>
              </a:rPr>
              <a:t>Ip Forwarding Enabled:</a:t>
            </a:r>
          </a:p>
          <a:p>
            <a:pPr marL="685800" lvl="1" indent="-228600">
              <a:lnSpc>
                <a:spcPts val="2400"/>
              </a:lnSpc>
              <a:buFont typeface="Courier New"/>
              <a:buChar char="o"/>
            </a:pPr>
            <a:r>
              <a:rPr lang="en-US" sz="1400" dirty="0">
                <a:cs typeface="Arial"/>
              </a:rPr>
              <a:t>Allows machine to route packets and perform man in the middle attacks – unable to exploit as Kali Linux was already in the same network.</a:t>
            </a:r>
          </a:p>
          <a:p>
            <a:pPr marL="228600" indent="-228600">
              <a:lnSpc>
                <a:spcPts val="2400"/>
              </a:lnSpc>
              <a:buFont typeface=""/>
              <a:buChar char="•"/>
            </a:pPr>
            <a:r>
              <a:rPr lang="en-US" sz="1400" b="1" dirty="0">
                <a:cs typeface="Arial"/>
              </a:rPr>
              <a:t>Debian dsa-6023: </a:t>
            </a:r>
            <a:r>
              <a:rPr lang="en-US" sz="1400" b="1" err="1">
                <a:cs typeface="Arial"/>
              </a:rPr>
              <a:t>libtiff</a:t>
            </a:r>
            <a:r>
              <a:rPr lang="en-US" sz="1400" b="1" dirty="0">
                <a:cs typeface="Arial"/>
              </a:rPr>
              <a:t>-dev – security update:</a:t>
            </a:r>
          </a:p>
          <a:p>
            <a:pPr marL="685800" lvl="1" indent="-228600">
              <a:lnSpc>
                <a:spcPts val="2400"/>
              </a:lnSpc>
              <a:buFont typeface="Courier New"/>
              <a:buChar char="o"/>
            </a:pPr>
            <a:r>
              <a:rPr lang="en-US" sz="1400" dirty="0">
                <a:cs typeface="Arial"/>
              </a:rPr>
              <a:t>Created a fake tiff file and transferred it to the Debian server and the tiff parser in the server attempted to process it without prior valid confirmation. As it </a:t>
            </a:r>
            <a:r>
              <a:rPr lang="en-US" sz="1400">
                <a:cs typeface="Arial"/>
              </a:rPr>
              <a:t>was a fake tiff file it did not exploit however in a real-life scenario it could lead to DOS, Memory Corruption and Possible Code Execution.</a:t>
            </a:r>
          </a:p>
          <a:p>
            <a:pPr marL="228600" indent="-228600">
              <a:lnSpc>
                <a:spcPts val="2400"/>
              </a:lnSpc>
              <a:buFont typeface=""/>
              <a:buChar char="•"/>
            </a:pPr>
            <a:r>
              <a:rPr lang="en-US" sz="1400" b="1" dirty="0">
                <a:cs typeface="Arial"/>
              </a:rPr>
              <a:t>SSL Medium Strength Cipher Suites Supported (SWEET32):</a:t>
            </a:r>
          </a:p>
          <a:p>
            <a:pPr marL="685800" lvl="1" indent="-228600">
              <a:lnSpc>
                <a:spcPts val="2400"/>
              </a:lnSpc>
              <a:buFont typeface="Courier New"/>
              <a:buChar char="o"/>
            </a:pPr>
            <a:r>
              <a:rPr lang="en-US" sz="1400">
                <a:cs typeface="Arial"/>
              </a:rPr>
              <a:t>Unsuccessful – Attempted to initiate a  TLS Session that requests 3DES however the connection failed as the Kali Linux machine did not support 3DES</a:t>
            </a:r>
          </a:p>
          <a:p>
            <a:pPr marL="685800" lvl="1" indent="-228600">
              <a:lnSpc>
                <a:spcPts val="2400"/>
              </a:lnSpc>
              <a:buFont typeface="Courier New"/>
              <a:buChar char="o"/>
            </a:pPr>
            <a:r>
              <a:rPr lang="en-US" sz="1400" dirty="0">
                <a:cs typeface="Arial"/>
              </a:rPr>
              <a:t>OpenSSL version was 3.5.2 = removes support for all 3DES</a:t>
            </a:r>
          </a:p>
          <a:p>
            <a:pPr marL="685800" lvl="1" indent="-228600">
              <a:lnSpc>
                <a:spcPts val="2400"/>
              </a:lnSpc>
              <a:buFont typeface="Courier New"/>
              <a:buChar char="o"/>
            </a:pPr>
            <a:r>
              <a:rPr lang="en-US" sz="1400" dirty="0">
                <a:cs typeface="Arial"/>
              </a:rPr>
              <a:t>Tried changing the </a:t>
            </a:r>
            <a:r>
              <a:rPr lang="en-US" sz="1400" dirty="0" err="1">
                <a:cs typeface="Arial"/>
              </a:rPr>
              <a:t>OpenSLL</a:t>
            </a:r>
            <a:r>
              <a:rPr lang="en-US" sz="1400" dirty="0">
                <a:cs typeface="Arial"/>
              </a:rPr>
              <a:t> version however when trying to downgrade, was still unsuccessful.</a:t>
            </a:r>
          </a:p>
          <a:p>
            <a:pPr marL="228600" indent="-228600">
              <a:lnSpc>
                <a:spcPts val="2400"/>
              </a:lnSpc>
              <a:buFont typeface=""/>
              <a:buChar char="•"/>
            </a:pPr>
            <a:endParaRPr lang="en-US" sz="2000" dirty="0">
              <a:cs typeface="Arial"/>
            </a:endParaRPr>
          </a:p>
          <a:p>
            <a:pPr marL="228600" indent="-228600">
              <a:lnSpc>
                <a:spcPts val="2400"/>
              </a:lnSpc>
              <a:buFont typeface=""/>
              <a:buChar char="•"/>
            </a:pPr>
            <a:endParaRPr lang="en-US" sz="2000" dirty="0"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7903965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AF66B75-C0F0-450E-5D52-334B2186F2A3}"/>
              </a:ext>
            </a:extLst>
          </p:cNvPr>
          <p:cNvSpPr txBox="1"/>
          <p:nvPr/>
        </p:nvSpPr>
        <p:spPr>
          <a:xfrm>
            <a:off x="1106714" y="362857"/>
            <a:ext cx="8164285" cy="104644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400" b="1" i="1" cap="all" dirty="0">
                <a:solidFill>
                  <a:srgbClr val="001E2E"/>
                </a:solidFill>
                <a:latin typeface="Walbaum Display Light"/>
              </a:rPr>
              <a:t>Mitigation </a:t>
            </a:r>
            <a:r>
              <a:rPr lang="en-US" sz="4400" b="1" i="1" u="none" strike="noStrike" cap="all" baseline="0" dirty="0">
                <a:solidFill>
                  <a:srgbClr val="001E2E"/>
                </a:solidFill>
                <a:latin typeface="Walbaum Display Light"/>
              </a:rPr>
              <a:t>– </a:t>
            </a:r>
            <a:r>
              <a:rPr lang="en-US" sz="2800" b="1" i="1" u="none" strike="noStrike" cap="all" baseline="0" dirty="0">
                <a:solidFill>
                  <a:srgbClr val="001E2E"/>
                </a:solidFill>
                <a:latin typeface="Walbaum Display Light"/>
              </a:rPr>
              <a:t>(slide </a:t>
            </a:r>
            <a:r>
              <a:rPr lang="en-US" sz="2800" b="1" i="1" cap="all" dirty="0">
                <a:solidFill>
                  <a:srgbClr val="001E2E"/>
                </a:solidFill>
                <a:latin typeface="Walbaum Display Light"/>
              </a:rPr>
              <a:t>5</a:t>
            </a:r>
            <a:r>
              <a:rPr lang="en-US" sz="2800" b="1" i="1" u="none" strike="noStrike" cap="all" baseline="0" dirty="0">
                <a:solidFill>
                  <a:srgbClr val="001E2E"/>
                </a:solidFill>
                <a:latin typeface="Walbaum Display Light"/>
              </a:rPr>
              <a:t>)</a:t>
            </a:r>
            <a:r>
              <a:rPr sz="2800" b="0" i="0" dirty="0">
                <a:solidFill>
                  <a:srgbClr val="000000"/>
                </a:solidFill>
                <a:latin typeface="Walbaum Display Light"/>
                <a:ea typeface="Walbaum Display Light"/>
                <a:cs typeface="Walbaum Display Light"/>
              </a:rPr>
              <a:t>​</a:t>
            </a:r>
            <a:endParaRPr lang="en-US" dirty="0"/>
          </a:p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C850182-A6B0-258D-30E2-8A9AD1E0F04C}"/>
              </a:ext>
            </a:extLst>
          </p:cNvPr>
          <p:cNvSpPr txBox="1"/>
          <p:nvPr/>
        </p:nvSpPr>
        <p:spPr>
          <a:xfrm>
            <a:off x="689429" y="1016000"/>
            <a:ext cx="9924142" cy="523220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 lvl="0" indent="-228600" rtl="0">
              <a:buFont typeface=""/>
              <a:buChar char="•"/>
            </a:pPr>
            <a:endParaRPr lang="en-US">
              <a:latin typeface="Arial"/>
              <a:ea typeface="Arial"/>
              <a:cs typeface="Arial"/>
            </a:endParaRPr>
          </a:p>
          <a:p>
            <a:pPr marL="228600" lvl="0" indent="-228600" rtl="0">
              <a:buFont typeface=""/>
              <a:buChar char="•"/>
            </a:pPr>
            <a:r>
              <a:rPr lang="en-US" sz="1400" b="1" dirty="0">
                <a:latin typeface="Univers Condensed Light"/>
                <a:ea typeface="Arial"/>
                <a:cs typeface="Arial"/>
              </a:rPr>
              <a:t>ICMP Timestamp Request Remote Date Disclosure:</a:t>
            </a:r>
            <a:r>
              <a:rPr lang="en-US" sz="1400" dirty="0">
                <a:latin typeface="Univers Condensed Light"/>
                <a:ea typeface="Arial"/>
                <a:cs typeface="Arial"/>
              </a:rPr>
              <a:t>​</a:t>
            </a:r>
          </a:p>
          <a:p>
            <a:pPr marL="685800" lvl="1" indent="-228600">
              <a:buFont typeface="Courier New,monospace"/>
              <a:buChar char="o"/>
            </a:pPr>
            <a:r>
              <a:rPr lang="en-US" sz="1400" dirty="0">
                <a:latin typeface="Univers Condensed Light"/>
                <a:ea typeface="Arial"/>
                <a:cs typeface="Arial"/>
              </a:rPr>
              <a:t>Unknown – Tried creating new inbound rules to block ICMPv4 Request and Replies as well as disabling it through registry editor.</a:t>
            </a:r>
            <a:r>
              <a:rPr lang="en-US" sz="1400" b="1" dirty="0">
                <a:latin typeface="Univers Condensed Light"/>
                <a:ea typeface="Arial"/>
                <a:cs typeface="Arial"/>
              </a:rPr>
              <a:t> </a:t>
            </a:r>
            <a:endParaRPr lang="en-US" sz="1400" dirty="0">
              <a:latin typeface="Univers Condensed Light"/>
              <a:ea typeface="Arial"/>
              <a:cs typeface="Arial"/>
            </a:endParaRPr>
          </a:p>
          <a:p>
            <a:pPr lvl="1"/>
            <a:r>
              <a:rPr lang="en-US" sz="1400" b="1" dirty="0">
                <a:latin typeface="Univers Condensed Light"/>
                <a:ea typeface="Arial"/>
                <a:cs typeface="Arial"/>
              </a:rPr>
              <a:t> </a:t>
            </a:r>
            <a:r>
              <a:rPr lang="en-US" sz="1400" dirty="0">
                <a:latin typeface="Univers Condensed Light"/>
                <a:ea typeface="Arial"/>
                <a:cs typeface="Arial"/>
              </a:rPr>
              <a:t>​</a:t>
            </a:r>
            <a:endParaRPr lang="en-US" sz="1400" dirty="0">
              <a:cs typeface="Arial"/>
            </a:endParaRPr>
          </a:p>
          <a:p>
            <a:pPr marL="228600" lvl="0" indent="-228600" rtl="0">
              <a:buFont typeface=""/>
              <a:buChar char="•"/>
            </a:pPr>
            <a:r>
              <a:rPr lang="en-US" sz="1400" b="1" dirty="0" err="1">
                <a:latin typeface="Univers Condensed Light"/>
                <a:ea typeface="Arial"/>
                <a:cs typeface="Arial"/>
              </a:rPr>
              <a:t>OpenSHH</a:t>
            </a:r>
            <a:r>
              <a:rPr lang="en-US" sz="1400" b="1" dirty="0">
                <a:latin typeface="Univers Condensed Light"/>
                <a:ea typeface="Arial"/>
                <a:cs typeface="Arial"/>
              </a:rPr>
              <a:t> &lt;10.1 / 10.1p1 RCE:</a:t>
            </a:r>
            <a:r>
              <a:rPr lang="en-US" sz="1400" dirty="0">
                <a:latin typeface="Univers Condensed Light"/>
                <a:ea typeface="Arial"/>
                <a:cs typeface="Arial"/>
              </a:rPr>
              <a:t>​</a:t>
            </a:r>
          </a:p>
          <a:p>
            <a:pPr marL="685800" lvl="1" indent="-228600">
              <a:buFont typeface="Courier New,monospace"/>
              <a:buChar char="o"/>
            </a:pPr>
            <a:r>
              <a:rPr lang="en-US" sz="1400" dirty="0">
                <a:latin typeface="Univers Condensed Light"/>
                <a:ea typeface="Arial"/>
                <a:cs typeface="Arial"/>
              </a:rPr>
              <a:t>Verified the OpenSHH version and tried to upgrade to latest version but wouldn't allow me however as no harmful </a:t>
            </a:r>
            <a:r>
              <a:rPr lang="en-US" sz="1400" dirty="0" err="1">
                <a:latin typeface="Univers Condensed Light"/>
                <a:ea typeface="Arial"/>
                <a:cs typeface="Arial"/>
              </a:rPr>
              <a:t>ProxyCommand</a:t>
            </a:r>
            <a:r>
              <a:rPr lang="en-US" sz="1400" dirty="0">
                <a:latin typeface="Univers Condensed Light"/>
                <a:ea typeface="Arial"/>
                <a:cs typeface="Arial"/>
              </a:rPr>
              <a:t> was identified, the vulnerability is not deemed as exploitable.</a:t>
            </a:r>
          </a:p>
          <a:p>
            <a:pPr lvl="1"/>
            <a:endParaRPr lang="en-US" sz="1400" dirty="0">
              <a:latin typeface="Univers Condensed Light"/>
              <a:ea typeface="Arial"/>
              <a:cs typeface="Arial"/>
            </a:endParaRPr>
          </a:p>
          <a:p>
            <a:pPr marL="228600" lvl="0" indent="-228600" rtl="0">
              <a:buFont typeface=""/>
              <a:buChar char="•"/>
            </a:pPr>
            <a:r>
              <a:rPr lang="en-US" sz="1400" b="1" dirty="0">
                <a:latin typeface="Univers Condensed Light"/>
                <a:ea typeface="Arial"/>
                <a:cs typeface="Arial"/>
              </a:rPr>
              <a:t>Debian dsa-6015: libcrypto3-udeb – security update:</a:t>
            </a:r>
            <a:r>
              <a:rPr lang="en-US" sz="1400" dirty="0">
                <a:latin typeface="Univers Condensed Light"/>
                <a:ea typeface="Arial"/>
                <a:cs typeface="Arial"/>
              </a:rPr>
              <a:t>​</a:t>
            </a:r>
          </a:p>
          <a:p>
            <a:pPr marL="685800" lvl="1" indent="-228600">
              <a:buFont typeface="Courier New,monospace"/>
              <a:buChar char="o"/>
            </a:pPr>
            <a:r>
              <a:rPr lang="en-US" sz="1400" dirty="0">
                <a:latin typeface="Univers Condensed Light"/>
                <a:ea typeface="Arial"/>
                <a:cs typeface="Arial"/>
              </a:rPr>
              <a:t>Verified current OpenSSL version and upgraded to latest OpenSSL version</a:t>
            </a:r>
          </a:p>
          <a:p>
            <a:pPr marL="685800" lvl="1" indent="-228600">
              <a:buFont typeface="Courier New,monospace"/>
              <a:buChar char="o"/>
            </a:pPr>
            <a:endParaRPr lang="en-US" sz="1400" dirty="0">
              <a:latin typeface="Univers Condensed Light"/>
              <a:ea typeface="Arial"/>
              <a:cs typeface="Arial"/>
            </a:endParaRPr>
          </a:p>
          <a:p>
            <a:pPr marL="228600" lvl="0" indent="-228600" rtl="0">
              <a:buFont typeface=""/>
              <a:buChar char="•"/>
            </a:pPr>
            <a:r>
              <a:rPr lang="en-US" sz="1400" b="1" dirty="0">
                <a:latin typeface="Univers Condensed Light"/>
                <a:ea typeface="Arial"/>
                <a:cs typeface="Arial"/>
              </a:rPr>
              <a:t>Ip Forwarding Enabled:</a:t>
            </a:r>
            <a:r>
              <a:rPr lang="en-US" sz="1400" dirty="0">
                <a:latin typeface="Univers Condensed Light"/>
                <a:ea typeface="Arial"/>
                <a:cs typeface="Arial"/>
              </a:rPr>
              <a:t>​</a:t>
            </a:r>
          </a:p>
          <a:p>
            <a:pPr marL="685800" lvl="1" indent="-228600">
              <a:buFont typeface="Courier New,monospace"/>
              <a:buChar char="o"/>
            </a:pPr>
            <a:r>
              <a:rPr lang="en-US" sz="1400" dirty="0">
                <a:latin typeface="Univers Condensed Light"/>
                <a:ea typeface="Arial"/>
                <a:cs typeface="Arial"/>
              </a:rPr>
              <a:t>Verified if Ip Forwarding was enabled through the registry editor and found that it was disabled​</a:t>
            </a:r>
          </a:p>
          <a:p>
            <a:pPr lvl="1"/>
            <a:endParaRPr lang="en-US" sz="1400" dirty="0">
              <a:latin typeface="Univers Condensed Light"/>
              <a:ea typeface="Arial"/>
              <a:cs typeface="Arial"/>
            </a:endParaRPr>
          </a:p>
          <a:p>
            <a:pPr marL="228600" indent="-228600">
              <a:buFont typeface=""/>
              <a:buChar char="•"/>
            </a:pPr>
            <a:r>
              <a:rPr lang="en-US" sz="1400" b="1" dirty="0">
                <a:latin typeface="Univers Condensed Light"/>
                <a:ea typeface="Arial"/>
                <a:cs typeface="Arial"/>
              </a:rPr>
              <a:t>Debian dsa-6023: </a:t>
            </a:r>
            <a:r>
              <a:rPr lang="en-US" sz="1400" b="1" err="1">
                <a:latin typeface="Univers Condensed Light"/>
                <a:ea typeface="Arial"/>
                <a:cs typeface="Arial"/>
              </a:rPr>
              <a:t>libtiff</a:t>
            </a:r>
            <a:r>
              <a:rPr lang="en-US" sz="1400" b="1" dirty="0">
                <a:latin typeface="Univers Condensed Light"/>
                <a:ea typeface="Arial"/>
                <a:cs typeface="Arial"/>
              </a:rPr>
              <a:t>-dev – security update:</a:t>
            </a:r>
            <a:r>
              <a:rPr lang="en-US" sz="1400" dirty="0">
                <a:latin typeface="Univers Condensed Light"/>
                <a:ea typeface="Arial"/>
                <a:cs typeface="Arial"/>
              </a:rPr>
              <a:t>​</a:t>
            </a:r>
            <a:endParaRPr lang="en-US"/>
          </a:p>
          <a:p>
            <a:pPr marL="685800" lvl="1" indent="-228600">
              <a:buFont typeface="Courier New,monospace"/>
              <a:buChar char="o"/>
            </a:pPr>
            <a:r>
              <a:rPr lang="en-US" sz="1400" dirty="0">
                <a:latin typeface="Univers Condensed Light"/>
                <a:ea typeface="Arial"/>
                <a:cs typeface="Arial"/>
              </a:rPr>
              <a:t>Did a full upgrade of the </a:t>
            </a:r>
            <a:r>
              <a:rPr lang="en-US" sz="1400" dirty="0" err="1">
                <a:latin typeface="Univers Condensed Light"/>
                <a:ea typeface="Arial"/>
                <a:cs typeface="Arial"/>
              </a:rPr>
              <a:t>debain</a:t>
            </a:r>
            <a:r>
              <a:rPr lang="en-US" sz="1400" dirty="0">
                <a:latin typeface="Univers Condensed Light"/>
                <a:ea typeface="Arial"/>
                <a:cs typeface="Arial"/>
              </a:rPr>
              <a:t> system and verified that the </a:t>
            </a:r>
            <a:r>
              <a:rPr lang="en-US" sz="1400" dirty="0" err="1">
                <a:latin typeface="Univers Condensed Light"/>
                <a:ea typeface="Arial"/>
                <a:cs typeface="Arial"/>
              </a:rPr>
              <a:t>libtiff</a:t>
            </a:r>
            <a:r>
              <a:rPr lang="en-US" sz="1400" dirty="0">
                <a:latin typeface="Univers Condensed Light"/>
                <a:ea typeface="Arial"/>
                <a:cs typeface="Arial"/>
              </a:rPr>
              <a:t> packages has been upgraded successfully</a:t>
            </a:r>
          </a:p>
          <a:p>
            <a:pPr lvl="1"/>
            <a:endParaRPr lang="en-US" sz="1400" dirty="0">
              <a:latin typeface="Univers Condensed Light"/>
              <a:ea typeface="Arial"/>
              <a:cs typeface="Arial"/>
            </a:endParaRPr>
          </a:p>
          <a:p>
            <a:pPr marL="228600" lvl="0" indent="-228600" rtl="0">
              <a:buFont typeface=""/>
              <a:buChar char="•"/>
            </a:pPr>
            <a:r>
              <a:rPr lang="en-US" sz="1400" b="1" dirty="0">
                <a:latin typeface="Univers Condensed Light"/>
                <a:ea typeface="Arial"/>
                <a:cs typeface="Arial"/>
              </a:rPr>
              <a:t>SSL Medium Strength Cipher Suites Supported (SWEET32):</a:t>
            </a:r>
          </a:p>
          <a:p>
            <a:pPr marL="685800" lvl="1" indent="-228600">
              <a:lnSpc>
                <a:spcPts val="2400"/>
              </a:lnSpc>
              <a:buFont typeface="Courier New,monospace"/>
              <a:buChar char="o"/>
            </a:pPr>
            <a:r>
              <a:rPr lang="en-US" sz="1400" dirty="0">
                <a:cs typeface="Arial"/>
              </a:rPr>
              <a:t>Inspected the Schannel registry path but found no 3DES key present and thought that it was disabled however I </a:t>
            </a:r>
            <a:r>
              <a:rPr lang="en-US" sz="1400" dirty="0" err="1">
                <a:cs typeface="Arial"/>
              </a:rPr>
              <a:t>didsome</a:t>
            </a:r>
            <a:r>
              <a:rPr lang="en-US" sz="1400" dirty="0">
                <a:cs typeface="Arial"/>
              </a:rPr>
              <a:t> research and found out that if there's no key present then the cipher is enabled by default.</a:t>
            </a:r>
          </a:p>
          <a:p>
            <a:pPr marL="685800" lvl="1" indent="-228600">
              <a:lnSpc>
                <a:spcPts val="2400"/>
              </a:lnSpc>
              <a:buFont typeface="Courier New,monospace"/>
              <a:buChar char="o"/>
            </a:pPr>
            <a:r>
              <a:rPr lang="en-US" sz="1400" dirty="0">
                <a:cs typeface="Arial"/>
              </a:rPr>
              <a:t>Created a new registry key named 3DES and enabled = 0 which disabled the 3DES</a:t>
            </a:r>
            <a:endParaRPr lang="en-US" dirty="0"/>
          </a:p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2678990"/>
      </p:ext>
    </p:extLst>
  </p:cSld>
  <p:clrMapOvr>
    <a:masterClrMapping/>
  </p:clrMapOvr>
</p:sld>
</file>

<file path=ppt/theme/theme1.xml><?xml version="1.0" encoding="utf-8"?>
<a:theme xmlns:a="http://schemas.openxmlformats.org/drawingml/2006/main" name="AngleLinesVTI">
  <a:themeElements>
    <a:clrScheme name="Custom 34">
      <a:dk1>
        <a:sysClr val="windowText" lastClr="000000"/>
      </a:dk1>
      <a:lt1>
        <a:sysClr val="window" lastClr="FFFFFF"/>
      </a:lt1>
      <a:dk2>
        <a:srgbClr val="001E2E"/>
      </a:dk2>
      <a:lt2>
        <a:srgbClr val="F0ECEC"/>
      </a:lt2>
      <a:accent1>
        <a:srgbClr val="155767"/>
      </a:accent1>
      <a:accent2>
        <a:srgbClr val="BA9CA0"/>
      </a:accent2>
      <a:accent3>
        <a:srgbClr val="A57931"/>
      </a:accent3>
      <a:accent4>
        <a:srgbClr val="0E577C"/>
      </a:accent4>
      <a:accent5>
        <a:srgbClr val="CC846E"/>
      </a:accent5>
      <a:accent6>
        <a:srgbClr val="93767A"/>
      </a:accent6>
      <a:hlink>
        <a:srgbClr val="0563C1"/>
      </a:hlink>
      <a:folHlink>
        <a:srgbClr val="954F72"/>
      </a:folHlink>
    </a:clrScheme>
    <a:fontScheme name="Walbaum Light Univers Light">
      <a:majorFont>
        <a:latin typeface="Walbaum Display Light"/>
        <a:ea typeface=""/>
        <a:cs typeface=""/>
      </a:majorFont>
      <a:minorFont>
        <a:latin typeface="Univers Condensed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ngleLinesVTI" id="{BC1FC193-C72F-4761-9899-1105EDF6BAE8}" vid="{64612625-F022-44B7-B9FA-9D26DEDBDC2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AngleLinesVTI</vt:lpstr>
      <vt:lpstr>Network security assessment</vt:lpstr>
      <vt:lpstr>Connectivity tests – (slide 1)  </vt:lpstr>
      <vt:lpstr>Network Information summary – (slide 2)</vt:lpstr>
      <vt:lpstr>6 vulnerabilities – (slide 3)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575</cp:revision>
  <dcterms:created xsi:type="dcterms:W3CDTF">2025-10-13T14:32:02Z</dcterms:created>
  <dcterms:modified xsi:type="dcterms:W3CDTF">2026-01-11T21:41:25Z</dcterms:modified>
</cp:coreProperties>
</file>