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4" r:id="rId1"/>
  </p:sldMasterIdLst>
  <p:sldIdLst>
    <p:sldId id="257" r:id="rId2"/>
    <p:sldId id="256" r:id="rId3"/>
    <p:sldId id="258" r:id="rId4"/>
  </p:sldIdLst>
  <p:sldSz cx="38404800" cy="51206400"/>
  <p:notesSz cx="6858000" cy="9144000"/>
  <p:defaultTextStyle>
    <a:defPPr>
      <a:defRPr lang="en-US"/>
    </a:defPPr>
    <a:lvl1pPr marL="0" algn="l" defTabSz="2150669" rtl="0" eaLnBrk="1" latinLnBrk="0" hangingPunct="1">
      <a:defRPr sz="8467" kern="1200">
        <a:solidFill>
          <a:schemeClr val="tx1"/>
        </a:solidFill>
        <a:latin typeface="+mn-lt"/>
        <a:ea typeface="+mn-ea"/>
        <a:cs typeface="+mn-cs"/>
      </a:defRPr>
    </a:lvl1pPr>
    <a:lvl2pPr marL="2150669" algn="l" defTabSz="2150669" rtl="0" eaLnBrk="1" latinLnBrk="0" hangingPunct="1">
      <a:defRPr sz="8467" kern="1200">
        <a:solidFill>
          <a:schemeClr val="tx1"/>
        </a:solidFill>
        <a:latin typeface="+mn-lt"/>
        <a:ea typeface="+mn-ea"/>
        <a:cs typeface="+mn-cs"/>
      </a:defRPr>
    </a:lvl2pPr>
    <a:lvl3pPr marL="4301338" algn="l" defTabSz="2150669" rtl="0" eaLnBrk="1" latinLnBrk="0" hangingPunct="1">
      <a:defRPr sz="8467" kern="1200">
        <a:solidFill>
          <a:schemeClr val="tx1"/>
        </a:solidFill>
        <a:latin typeface="+mn-lt"/>
        <a:ea typeface="+mn-ea"/>
        <a:cs typeface="+mn-cs"/>
      </a:defRPr>
    </a:lvl3pPr>
    <a:lvl4pPr marL="6452006" algn="l" defTabSz="2150669" rtl="0" eaLnBrk="1" latinLnBrk="0" hangingPunct="1">
      <a:defRPr sz="8467" kern="1200">
        <a:solidFill>
          <a:schemeClr val="tx1"/>
        </a:solidFill>
        <a:latin typeface="+mn-lt"/>
        <a:ea typeface="+mn-ea"/>
        <a:cs typeface="+mn-cs"/>
      </a:defRPr>
    </a:lvl4pPr>
    <a:lvl5pPr marL="8602675" algn="l" defTabSz="2150669" rtl="0" eaLnBrk="1" latinLnBrk="0" hangingPunct="1">
      <a:defRPr sz="8467" kern="1200">
        <a:solidFill>
          <a:schemeClr val="tx1"/>
        </a:solidFill>
        <a:latin typeface="+mn-lt"/>
        <a:ea typeface="+mn-ea"/>
        <a:cs typeface="+mn-cs"/>
      </a:defRPr>
    </a:lvl5pPr>
    <a:lvl6pPr marL="10753344" algn="l" defTabSz="2150669" rtl="0" eaLnBrk="1" latinLnBrk="0" hangingPunct="1">
      <a:defRPr sz="8467" kern="1200">
        <a:solidFill>
          <a:schemeClr val="tx1"/>
        </a:solidFill>
        <a:latin typeface="+mn-lt"/>
        <a:ea typeface="+mn-ea"/>
        <a:cs typeface="+mn-cs"/>
      </a:defRPr>
    </a:lvl6pPr>
    <a:lvl7pPr marL="12904013" algn="l" defTabSz="2150669" rtl="0" eaLnBrk="1" latinLnBrk="0" hangingPunct="1">
      <a:defRPr sz="8467" kern="1200">
        <a:solidFill>
          <a:schemeClr val="tx1"/>
        </a:solidFill>
        <a:latin typeface="+mn-lt"/>
        <a:ea typeface="+mn-ea"/>
        <a:cs typeface="+mn-cs"/>
      </a:defRPr>
    </a:lvl7pPr>
    <a:lvl8pPr marL="15054682" algn="l" defTabSz="2150669" rtl="0" eaLnBrk="1" latinLnBrk="0" hangingPunct="1">
      <a:defRPr sz="8467" kern="1200">
        <a:solidFill>
          <a:schemeClr val="tx1"/>
        </a:solidFill>
        <a:latin typeface="+mn-lt"/>
        <a:ea typeface="+mn-ea"/>
        <a:cs typeface="+mn-cs"/>
      </a:defRPr>
    </a:lvl8pPr>
    <a:lvl9pPr marL="17205350" algn="l" defTabSz="2150669" rtl="0" eaLnBrk="1" latinLnBrk="0" hangingPunct="1">
      <a:defRPr sz="846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10" d="100"/>
          <a:sy n="10" d="100"/>
        </p:scale>
        <p:origin x="1944" y="-4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rsal Arshad" userId="0c1c0c77ea9cf9c3" providerId="LiveId" clId="{28DFDAEB-98B3-4FE2-9E3E-7CBBB71CF229}"/>
    <pc:docChg chg="modSld">
      <pc:chgData name="Arsal Arshad" userId="0c1c0c77ea9cf9c3" providerId="LiveId" clId="{28DFDAEB-98B3-4FE2-9E3E-7CBBB71CF229}" dt="2026-07-28T14:47:41.186" v="26" actId="122"/>
      <pc:docMkLst>
        <pc:docMk/>
      </pc:docMkLst>
      <pc:sldChg chg="modSp mod">
        <pc:chgData name="Arsal Arshad" userId="0c1c0c77ea9cf9c3" providerId="LiveId" clId="{28DFDAEB-98B3-4FE2-9E3E-7CBBB71CF229}" dt="2026-07-28T14:47:32.576" v="24" actId="123"/>
        <pc:sldMkLst>
          <pc:docMk/>
          <pc:sldMk cId="1030743055" sldId="256"/>
        </pc:sldMkLst>
        <pc:graphicFrameChg chg="modGraphic">
          <ac:chgData name="Arsal Arshad" userId="0c1c0c77ea9cf9c3" providerId="LiveId" clId="{28DFDAEB-98B3-4FE2-9E3E-7CBBB71CF229}" dt="2026-07-28T14:47:32.576" v="24" actId="123"/>
          <ac:graphicFrameMkLst>
            <pc:docMk/>
            <pc:sldMk cId="1030743055" sldId="256"/>
            <ac:graphicFrameMk id="4" creationId="{00000000-0000-0000-0000-000000000000}"/>
          </ac:graphicFrameMkLst>
        </pc:graphicFrameChg>
      </pc:sldChg>
      <pc:sldChg chg="addSp modSp mod">
        <pc:chgData name="Arsal Arshad" userId="0c1c0c77ea9cf9c3" providerId="LiveId" clId="{28DFDAEB-98B3-4FE2-9E3E-7CBBB71CF229}" dt="2026-07-28T14:47:41.186" v="26" actId="122"/>
        <pc:sldMkLst>
          <pc:docMk/>
          <pc:sldMk cId="2641000416" sldId="257"/>
        </pc:sldMkLst>
        <pc:spChg chg="mod">
          <ac:chgData name="Arsal Arshad" userId="0c1c0c77ea9cf9c3" providerId="LiveId" clId="{28DFDAEB-98B3-4FE2-9E3E-7CBBB71CF229}" dt="2026-07-28T14:46:36.576" v="19"/>
          <ac:spMkLst>
            <pc:docMk/>
            <pc:sldMk cId="2641000416" sldId="257"/>
            <ac:spMk id="2" creationId="{A1FD4024-BAE8-1131-6642-72BEC90CA580}"/>
          </ac:spMkLst>
        </pc:spChg>
        <pc:spChg chg="add mod">
          <ac:chgData name="Arsal Arshad" userId="0c1c0c77ea9cf9c3" providerId="LiveId" clId="{28DFDAEB-98B3-4FE2-9E3E-7CBBB71CF229}" dt="2026-07-28T14:47:41.186" v="26" actId="122"/>
          <ac:spMkLst>
            <pc:docMk/>
            <pc:sldMk cId="2641000416" sldId="257"/>
            <ac:spMk id="7" creationId="{1F3F94F2-A7EC-5AD0-DF03-6E6CE5367B7A}"/>
          </ac:spMkLst>
        </pc:spChg>
        <pc:picChg chg="mod">
          <ac:chgData name="Arsal Arshad" userId="0c1c0c77ea9cf9c3" providerId="LiveId" clId="{28DFDAEB-98B3-4FE2-9E3E-7CBBB71CF229}" dt="2026-07-28T14:46:51.341" v="23" actId="1076"/>
          <ac:picMkLst>
            <pc:docMk/>
            <pc:sldMk cId="2641000416" sldId="257"/>
            <ac:picMk id="3" creationId="{357BB85D-FB09-5576-A818-F03CD80AC044}"/>
          </ac:picMkLst>
        </pc:picChg>
        <pc:picChg chg="add mod">
          <ac:chgData name="Arsal Arshad" userId="0c1c0c77ea9cf9c3" providerId="LiveId" clId="{28DFDAEB-98B3-4FE2-9E3E-7CBBB71CF229}" dt="2026-07-28T00:25:06.441" v="7" actId="1076"/>
          <ac:picMkLst>
            <pc:docMk/>
            <pc:sldMk cId="2641000416" sldId="257"/>
            <ac:picMk id="5" creationId="{599AB212-392B-DA52-7337-92B6A8718F6E}"/>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6670" y="0"/>
            <a:ext cx="38411470" cy="51227292"/>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3639050" y="16624560"/>
            <a:ext cx="24854252" cy="19046548"/>
          </a:xfrm>
        </p:spPr>
        <p:txBody>
          <a:bodyPr anchor="b"/>
          <a:lstStyle>
            <a:lvl1pPr>
              <a:defRPr sz="20160"/>
            </a:lvl1pPr>
          </a:lstStyle>
          <a:p>
            <a:r>
              <a:rPr lang="en-US"/>
              <a:t>Click to edit Master title style</a:t>
            </a:r>
            <a:endParaRPr lang="en-US" dirty="0"/>
          </a:p>
        </p:txBody>
      </p:sp>
      <p:sp>
        <p:nvSpPr>
          <p:cNvPr id="3" name="Subtitle 2"/>
          <p:cNvSpPr>
            <a:spLocks noGrp="1"/>
          </p:cNvSpPr>
          <p:nvPr>
            <p:ph type="subTitle" idx="1"/>
          </p:nvPr>
        </p:nvSpPr>
        <p:spPr>
          <a:xfrm>
            <a:off x="3639050" y="35671104"/>
            <a:ext cx="24854252" cy="6431936"/>
          </a:xfrm>
        </p:spPr>
        <p:txBody>
          <a:bodyPr anchor="t"/>
          <a:lstStyle>
            <a:lvl1pPr marL="0" indent="0" algn="l">
              <a:buNone/>
              <a:defRPr cap="all">
                <a:solidFill>
                  <a:schemeClr val="accent1">
                    <a:lumMod val="60000"/>
                    <a:lumOff val="40000"/>
                  </a:schemeClr>
                </a:solidFill>
              </a:defRPr>
            </a:lvl1pPr>
            <a:lvl2pPr marL="1920240" indent="0" algn="ctr">
              <a:buNone/>
              <a:defRPr>
                <a:solidFill>
                  <a:schemeClr val="tx1">
                    <a:tint val="75000"/>
                  </a:schemeClr>
                </a:solidFill>
              </a:defRPr>
            </a:lvl2pPr>
            <a:lvl3pPr marL="3840480" indent="0" algn="ctr">
              <a:buNone/>
              <a:defRPr>
                <a:solidFill>
                  <a:schemeClr val="tx1">
                    <a:tint val="75000"/>
                  </a:schemeClr>
                </a:solidFill>
              </a:defRPr>
            </a:lvl3pPr>
            <a:lvl4pPr marL="5760720" indent="0" algn="ctr">
              <a:buNone/>
              <a:defRPr>
                <a:solidFill>
                  <a:schemeClr val="tx1">
                    <a:tint val="75000"/>
                  </a:schemeClr>
                </a:solidFill>
              </a:defRPr>
            </a:lvl4pPr>
            <a:lvl5pPr marL="7680960" indent="0" algn="ctr">
              <a:buNone/>
              <a:defRPr>
                <a:solidFill>
                  <a:schemeClr val="tx1">
                    <a:tint val="75000"/>
                  </a:schemeClr>
                </a:solidFill>
              </a:defRPr>
            </a:lvl5pPr>
            <a:lvl6pPr marL="9601200" indent="0" algn="ctr">
              <a:buNone/>
              <a:defRPr>
                <a:solidFill>
                  <a:schemeClr val="tx1">
                    <a:tint val="75000"/>
                  </a:schemeClr>
                </a:solidFill>
              </a:defRPr>
            </a:lvl6pPr>
            <a:lvl7pPr marL="11521440" indent="0" algn="ctr">
              <a:buNone/>
              <a:defRPr>
                <a:solidFill>
                  <a:schemeClr val="tx1">
                    <a:tint val="75000"/>
                  </a:schemeClr>
                </a:solidFill>
              </a:defRPr>
            </a:lvl7pPr>
            <a:lvl8pPr marL="13441680" indent="0" algn="ctr">
              <a:buNone/>
              <a:defRPr>
                <a:solidFill>
                  <a:schemeClr val="tx1">
                    <a:tint val="75000"/>
                  </a:schemeClr>
                </a:solidFill>
              </a:defRPr>
            </a:lvl8pPr>
            <a:lvl9pPr marL="1536192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29873960" y="14028520"/>
            <a:ext cx="7396473" cy="960368"/>
          </a:xfrm>
        </p:spPr>
        <p:txBody>
          <a:bodyPr anchor="t"/>
          <a:lstStyle>
            <a:lvl1pPr algn="l">
              <a:defRPr b="0" i="0">
                <a:solidFill>
                  <a:schemeClr val="bg1">
                    <a:alpha val="60000"/>
                  </a:schemeClr>
                </a:solidFill>
              </a:defRPr>
            </a:lvl1pPr>
          </a:lstStyle>
          <a:p>
            <a:fld id="{5923F103-BC34-4FE4-A40E-EDDEECFDA5D0}" type="datetimeFigureOut">
              <a:rPr lang="en-US" smtClean="0"/>
              <a:pPr/>
              <a:t>7/28/2026</a:t>
            </a:fld>
            <a:endParaRPr lang="en-US" dirty="0"/>
          </a:p>
        </p:txBody>
      </p:sp>
      <p:sp>
        <p:nvSpPr>
          <p:cNvPr id="5" name="Footer Placeholder 4"/>
          <p:cNvSpPr>
            <a:spLocks noGrp="1"/>
          </p:cNvSpPr>
          <p:nvPr>
            <p:ph type="ftr" sz="quarter" idx="11"/>
          </p:nvPr>
        </p:nvSpPr>
        <p:spPr bwMode="gray">
          <a:xfrm rot="5400000">
            <a:off x="19887744" y="24747724"/>
            <a:ext cx="28819803" cy="960372"/>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32250187" y="2208121"/>
            <a:ext cx="3323494" cy="5732063"/>
          </a:xfrm>
          <a:prstGeom prst="rect">
            <a:avLst/>
          </a:prstGeom>
        </p:spPr>
        <p:txBody>
          <a:bodyPr anchor="b"/>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47706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637074" y="6922336"/>
            <a:ext cx="26643422" cy="5300325"/>
          </a:xfrm>
        </p:spPr>
        <p:txBody>
          <a:bodyPr anchor="ctr"/>
          <a:lstStyle>
            <a:lvl1pPr>
              <a:defRPr sz="1344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2250187" y="2208121"/>
            <a:ext cx="3323494" cy="5732063"/>
          </a:xfrm>
          <a:prstGeom prst="rect">
            <a:avLst/>
          </a:prstGeom>
        </p:spPr>
        <p:txBody>
          <a:bodyPr anchor="b"/>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8225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6670" y="0"/>
            <a:ext cx="38411470" cy="51227292"/>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3685643" y="16856657"/>
            <a:ext cx="12980822" cy="22551902"/>
          </a:xfrm>
        </p:spPr>
        <p:txBody>
          <a:bodyPr anchor="ctr"/>
          <a:lstStyle>
            <a:lvl1pPr algn="l">
              <a:defRPr sz="13440" b="0" cap="none"/>
            </a:lvl1pPr>
          </a:lstStyle>
          <a:p>
            <a:r>
              <a:rPr lang="en-US"/>
              <a:t>Click to edit Master title style</a:t>
            </a:r>
            <a:endParaRPr lang="en-US" dirty="0"/>
          </a:p>
        </p:txBody>
      </p:sp>
      <p:sp>
        <p:nvSpPr>
          <p:cNvPr id="3" name="Text Placeholder 2"/>
          <p:cNvSpPr>
            <a:spLocks noGrp="1"/>
          </p:cNvSpPr>
          <p:nvPr>
            <p:ph type="body" idx="1"/>
          </p:nvPr>
        </p:nvSpPr>
        <p:spPr>
          <a:xfrm>
            <a:off x="21500896" y="16856657"/>
            <a:ext cx="12946567" cy="22551902"/>
          </a:xfrm>
        </p:spPr>
        <p:txBody>
          <a:bodyPr anchor="ctr"/>
          <a:lstStyle>
            <a:lvl1pPr marL="0" indent="0" algn="l">
              <a:buNone/>
              <a:defRPr sz="8400" cap="all">
                <a:solidFill>
                  <a:schemeClr val="accent1">
                    <a:lumMod val="60000"/>
                    <a:lumOff val="40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Rectangle 7"/>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32250187" y="2208121"/>
            <a:ext cx="3323494" cy="5732063"/>
          </a:xfrm>
          <a:prstGeom prst="rect">
            <a:avLst/>
          </a:prstGeom>
        </p:spPr>
        <p:txBody>
          <a:bodyPr anchor="b"/>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93324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endParaRPr lang="en-US" dirty="0"/>
          </a:p>
        </p:txBody>
      </p:sp>
      <p:sp>
        <p:nvSpPr>
          <p:cNvPr id="3" name="Content Placeholder 2"/>
          <p:cNvSpPr>
            <a:spLocks noGrp="1"/>
          </p:cNvSpPr>
          <p:nvPr>
            <p:ph sz="half" idx="1"/>
          </p:nvPr>
        </p:nvSpPr>
        <p:spPr>
          <a:xfrm>
            <a:off x="3639048" y="18586030"/>
            <a:ext cx="15275316" cy="2636183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9490440" y="18586049"/>
            <a:ext cx="15275316" cy="2636181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7/28/2026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32250187" y="2208121"/>
            <a:ext cx="3323494" cy="5732063"/>
          </a:xfrm>
          <a:prstGeom prst="rect">
            <a:avLst/>
          </a:prstGeom>
        </p:spPr>
        <p:txBody>
          <a:bodyPr anchor="b"/>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19886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3653656" y="18586027"/>
            <a:ext cx="15260708" cy="5669365"/>
          </a:xfrm>
        </p:spPr>
        <p:txBody>
          <a:bodyPr anchor="b">
            <a:noAutofit/>
          </a:bodyPr>
          <a:lstStyle>
            <a:lvl1pPr marL="0" indent="0">
              <a:buNone/>
              <a:defRPr sz="10080" b="0">
                <a:solidFill>
                  <a:schemeClr val="accent1">
                    <a:lumMod val="60000"/>
                    <a:lumOff val="40000"/>
                  </a:schemeClr>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3639048" y="24255396"/>
            <a:ext cx="15275316" cy="2069245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9490442" y="18586031"/>
            <a:ext cx="15275312" cy="5649541"/>
          </a:xfrm>
        </p:spPr>
        <p:txBody>
          <a:bodyPr anchor="b">
            <a:noAutofit/>
          </a:bodyPr>
          <a:lstStyle>
            <a:lvl1pPr marL="0" indent="0">
              <a:buNone/>
              <a:defRPr sz="10080" b="0">
                <a:solidFill>
                  <a:schemeClr val="accent1">
                    <a:lumMod val="60000"/>
                    <a:lumOff val="40000"/>
                  </a:schemeClr>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19490440" y="24235572"/>
            <a:ext cx="15275316" cy="2071228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7/28/2026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a:xfrm>
            <a:off x="32250187" y="2208121"/>
            <a:ext cx="3323494" cy="5732063"/>
          </a:xfrm>
          <a:prstGeom prst="rect">
            <a:avLst/>
          </a:prstGeom>
        </p:spPr>
        <p:txBody>
          <a:bodyPr anchor="b"/>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7202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7/28/2026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a:xfrm>
            <a:off x="32250187" y="2208121"/>
            <a:ext cx="3323494" cy="5732063"/>
          </a:xfrm>
          <a:prstGeom prst="rect">
            <a:avLst/>
          </a:prstGeom>
        </p:spPr>
        <p:txBody>
          <a:bodyPr anchor="b"/>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651571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7C8D7E02-BCB8-4D50-A234-369438C08659}" type="datetimeFigureOut">
              <a:rPr lang="en-US" smtClean="0"/>
              <a:t>7/28/2026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7292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6670" y="0"/>
            <a:ext cx="38411470" cy="51227292"/>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3639048" y="10810240"/>
            <a:ext cx="11392878" cy="11167057"/>
          </a:xfrm>
        </p:spPr>
        <p:txBody>
          <a:bodyPr anchor="b"/>
          <a:lstStyle>
            <a:lvl1pPr algn="l">
              <a:defRPr sz="10080" b="0"/>
            </a:lvl1pPr>
          </a:lstStyle>
          <a:p>
            <a:r>
              <a:rPr lang="en-US"/>
              <a:t>Click to edit Master title style</a:t>
            </a:r>
            <a:endParaRPr lang="en-US" dirty="0"/>
          </a:p>
        </p:txBody>
      </p:sp>
      <p:sp>
        <p:nvSpPr>
          <p:cNvPr id="3" name="Content Placeholder 2"/>
          <p:cNvSpPr>
            <a:spLocks noGrp="1"/>
          </p:cNvSpPr>
          <p:nvPr>
            <p:ph idx="1"/>
          </p:nvPr>
        </p:nvSpPr>
        <p:spPr>
          <a:xfrm>
            <a:off x="19189493" y="10810240"/>
            <a:ext cx="15257970" cy="34137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3639054" y="23048447"/>
            <a:ext cx="11392874" cy="21904967"/>
          </a:xfrm>
        </p:spPr>
        <p:txBody>
          <a:bodyPr/>
          <a:lstStyle>
            <a:lvl1pPr marL="0" indent="0">
              <a:buNone/>
              <a:defRPr sz="5880">
                <a:solidFill>
                  <a:schemeClr val="accent1">
                    <a:lumMod val="60000"/>
                    <a:lumOff val="40000"/>
                  </a:schemeClr>
                </a:solidFill>
              </a:defRPr>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7/28/2026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Rectangle 8"/>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52100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6670" y="0"/>
            <a:ext cx="38411470" cy="51227292"/>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3639050" y="10314379"/>
            <a:ext cx="12545774" cy="11758566"/>
          </a:xfrm>
        </p:spPr>
        <p:txBody>
          <a:bodyPr anchor="b">
            <a:normAutofit/>
          </a:bodyPr>
          <a:lstStyle>
            <a:lvl1pPr algn="l">
              <a:defRPr sz="1008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836218" y="9861974"/>
            <a:ext cx="11722628" cy="3148245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6720"/>
            </a:lvl1pPr>
            <a:lvl2pPr marL="1920240" indent="0">
              <a:buNone/>
              <a:defRPr sz="6720"/>
            </a:lvl2pPr>
            <a:lvl3pPr marL="3840480" indent="0">
              <a:buNone/>
              <a:defRPr sz="6720"/>
            </a:lvl3pPr>
            <a:lvl4pPr marL="5760720" indent="0">
              <a:buNone/>
              <a:defRPr sz="6720"/>
            </a:lvl4pPr>
            <a:lvl5pPr marL="7680960" indent="0">
              <a:buNone/>
              <a:defRPr sz="6720"/>
            </a:lvl5pPr>
            <a:lvl6pPr marL="9601200" indent="0">
              <a:buNone/>
              <a:defRPr sz="6720"/>
            </a:lvl6pPr>
            <a:lvl7pPr marL="11521440" indent="0">
              <a:buNone/>
              <a:defRPr sz="6720"/>
            </a:lvl7pPr>
            <a:lvl8pPr marL="13441680" indent="0">
              <a:buNone/>
              <a:defRPr sz="6720"/>
            </a:lvl8pPr>
            <a:lvl9pPr marL="15361920" indent="0">
              <a:buNone/>
              <a:defRPr sz="6720"/>
            </a:lvl9pPr>
          </a:lstStyle>
          <a:p>
            <a:r>
              <a:rPr lang="en-US"/>
              <a:t>Click icon to add picture</a:t>
            </a:r>
            <a:endParaRPr lang="en-US" dirty="0"/>
          </a:p>
        </p:txBody>
      </p:sp>
      <p:sp>
        <p:nvSpPr>
          <p:cNvPr id="4" name="Text Placeholder 3"/>
          <p:cNvSpPr>
            <a:spLocks noGrp="1"/>
          </p:cNvSpPr>
          <p:nvPr>
            <p:ph type="body" sz="half" idx="2"/>
          </p:nvPr>
        </p:nvSpPr>
        <p:spPr>
          <a:xfrm>
            <a:off x="3639050" y="23042880"/>
            <a:ext cx="12545774" cy="18301547"/>
          </a:xfrm>
        </p:spPr>
        <p:txBody>
          <a:bodyPr>
            <a:normAutofit/>
          </a:bodyPr>
          <a:lstStyle>
            <a:lvl1pPr marL="0" indent="0">
              <a:buNone/>
              <a:defRPr sz="5880">
                <a:solidFill>
                  <a:schemeClr val="accent1">
                    <a:lumMod val="60000"/>
                    <a:lumOff val="40000"/>
                  </a:schemeClr>
                </a:solidFill>
              </a:defRPr>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7/28/2026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Rectangle 9"/>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6147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6670" y="0"/>
            <a:ext cx="38411470" cy="51227292"/>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3639052" y="37045523"/>
            <a:ext cx="26972417" cy="4231644"/>
          </a:xfrm>
        </p:spPr>
        <p:txBody>
          <a:bodyPr anchor="b">
            <a:normAutofit/>
          </a:bodyPr>
          <a:lstStyle>
            <a:lvl1pPr algn="l">
              <a:defRPr sz="1008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639052" y="5120640"/>
            <a:ext cx="26972417" cy="25603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6720"/>
            </a:lvl1pPr>
            <a:lvl2pPr marL="1920240" indent="0">
              <a:buNone/>
              <a:defRPr sz="6720"/>
            </a:lvl2pPr>
            <a:lvl3pPr marL="3840480" indent="0">
              <a:buNone/>
              <a:defRPr sz="6720"/>
            </a:lvl3pPr>
            <a:lvl4pPr marL="5760720" indent="0">
              <a:buNone/>
              <a:defRPr sz="6720"/>
            </a:lvl4pPr>
            <a:lvl5pPr marL="7680960" indent="0">
              <a:buNone/>
              <a:defRPr sz="6720"/>
            </a:lvl5pPr>
            <a:lvl6pPr marL="9601200" indent="0">
              <a:buNone/>
              <a:defRPr sz="6720"/>
            </a:lvl6pPr>
            <a:lvl7pPr marL="11521440" indent="0">
              <a:buNone/>
              <a:defRPr sz="6720"/>
            </a:lvl7pPr>
            <a:lvl8pPr marL="13441680" indent="0">
              <a:buNone/>
              <a:defRPr sz="6720"/>
            </a:lvl8pPr>
            <a:lvl9pPr marL="15361920" indent="0">
              <a:buNone/>
              <a:defRPr sz="6720"/>
            </a:lvl9pPr>
          </a:lstStyle>
          <a:p>
            <a:r>
              <a:rPr lang="en-US"/>
              <a:t>Click icon to add picture</a:t>
            </a:r>
            <a:endParaRPr lang="en-US" dirty="0"/>
          </a:p>
        </p:txBody>
      </p:sp>
      <p:sp>
        <p:nvSpPr>
          <p:cNvPr id="4" name="Text Placeholder 3"/>
          <p:cNvSpPr>
            <a:spLocks noGrp="1"/>
          </p:cNvSpPr>
          <p:nvPr>
            <p:ph type="body" sz="half" idx="2"/>
          </p:nvPr>
        </p:nvSpPr>
        <p:spPr bwMode="gray">
          <a:xfrm>
            <a:off x="3639048" y="41277167"/>
            <a:ext cx="26972417" cy="3686383"/>
          </a:xfrm>
        </p:spPr>
        <p:txBody>
          <a:bodyPr>
            <a:normAutofit/>
          </a:bodyPr>
          <a:lstStyle>
            <a:lvl1pPr marL="0" indent="0">
              <a:buNone/>
              <a:defRPr sz="5040">
                <a:solidFill>
                  <a:schemeClr val="accent1">
                    <a:lumMod val="60000"/>
                    <a:lumOff val="40000"/>
                  </a:schemeClr>
                </a:solidFill>
              </a:defRPr>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smtClean="0"/>
              <a:t>7/28/2026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Rectangle 9"/>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44506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6670" y="0"/>
            <a:ext cx="38411470" cy="51227292"/>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3639050" y="6922347"/>
            <a:ext cx="26972421" cy="12638976"/>
          </a:xfrm>
        </p:spPr>
        <p:txBody>
          <a:bodyPr/>
          <a:lstStyle>
            <a:lvl1pPr>
              <a:defRPr sz="15120"/>
            </a:lvl1pPr>
          </a:lstStyle>
          <a:p>
            <a:r>
              <a:rPr lang="en-US"/>
              <a:t>Click to edit Master title style</a:t>
            </a:r>
            <a:endParaRPr lang="en-US" dirty="0"/>
          </a:p>
        </p:txBody>
      </p:sp>
      <p:sp>
        <p:nvSpPr>
          <p:cNvPr id="13" name="Text Placeholder 3"/>
          <p:cNvSpPr>
            <a:spLocks noGrp="1"/>
          </p:cNvSpPr>
          <p:nvPr>
            <p:ph type="body" sz="half" idx="2"/>
          </p:nvPr>
        </p:nvSpPr>
        <p:spPr>
          <a:xfrm>
            <a:off x="3639050" y="26043909"/>
            <a:ext cx="26972421" cy="18941866"/>
          </a:xfrm>
        </p:spPr>
        <p:txBody>
          <a:bodyPr anchor="ctr">
            <a:normAutofit/>
          </a:bodyPr>
          <a:lstStyle>
            <a:lvl1pPr marL="0" indent="0">
              <a:buNone/>
              <a:defRPr sz="756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smtClean="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Rectangle 7"/>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64958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3" name="Group 2"/>
          <p:cNvGrpSpPr/>
          <p:nvPr/>
        </p:nvGrpSpPr>
        <p:grpSpPr>
          <a:xfrm>
            <a:off x="-6670" y="0"/>
            <a:ext cx="38411470" cy="51227292"/>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3" name="TextBox 22"/>
          <p:cNvSpPr txBox="1"/>
          <p:nvPr/>
        </p:nvSpPr>
        <p:spPr bwMode="gray">
          <a:xfrm>
            <a:off x="2719208" y="4865956"/>
            <a:ext cx="2526682" cy="5262979"/>
          </a:xfrm>
          <a:prstGeom prst="rect">
            <a:avLst/>
          </a:prstGeom>
          <a:noFill/>
        </p:spPr>
        <p:txBody>
          <a:bodyPr wrap="square" rtlCol="0">
            <a:spAutoFit/>
          </a:bodyPr>
          <a:lstStyle/>
          <a:p>
            <a:pPr algn="r"/>
            <a:r>
              <a:rPr lang="en-US" sz="33600" b="0" i="0" dirty="0">
                <a:solidFill>
                  <a:schemeClr val="accent1">
                    <a:lumMod val="60000"/>
                    <a:lumOff val="40000"/>
                  </a:schemeClr>
                </a:solidFill>
                <a:latin typeface="Arial"/>
                <a:cs typeface="Arial"/>
              </a:rPr>
              <a:t>“</a:t>
            </a:r>
          </a:p>
        </p:txBody>
      </p:sp>
      <p:sp>
        <p:nvSpPr>
          <p:cNvPr id="14" name="TextBox 13"/>
          <p:cNvSpPr txBox="1"/>
          <p:nvPr/>
        </p:nvSpPr>
        <p:spPr bwMode="gray">
          <a:xfrm>
            <a:off x="29691558" y="21655517"/>
            <a:ext cx="2600065" cy="5262979"/>
          </a:xfrm>
          <a:prstGeom prst="rect">
            <a:avLst/>
          </a:prstGeom>
          <a:noFill/>
        </p:spPr>
        <p:txBody>
          <a:bodyPr wrap="square" rtlCol="0">
            <a:spAutoFit/>
          </a:bodyPr>
          <a:lstStyle/>
          <a:p>
            <a:pPr algn="r"/>
            <a:r>
              <a:rPr lang="en-US" sz="33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4737854" y="6922343"/>
            <a:ext cx="25873617" cy="21520270"/>
          </a:xfrm>
        </p:spPr>
        <p:txBody>
          <a:bodyPr anchor="ctr"/>
          <a:lstStyle>
            <a:lvl1pPr>
              <a:defRPr sz="15120"/>
            </a:lvl1pPr>
          </a:lstStyle>
          <a:p>
            <a:r>
              <a:rPr lang="en-US"/>
              <a:t>Click to edit Master title style</a:t>
            </a:r>
            <a:endParaRPr lang="en-US" dirty="0"/>
          </a:p>
        </p:txBody>
      </p:sp>
      <p:sp>
        <p:nvSpPr>
          <p:cNvPr id="17" name="Text Placeholder 3"/>
          <p:cNvSpPr>
            <a:spLocks noGrp="1"/>
          </p:cNvSpPr>
          <p:nvPr>
            <p:ph type="body" sz="half" idx="13"/>
          </p:nvPr>
        </p:nvSpPr>
        <p:spPr bwMode="gray">
          <a:xfrm>
            <a:off x="5826570" y="28442613"/>
            <a:ext cx="23713801" cy="2487244"/>
          </a:xfrm>
        </p:spPr>
        <p:txBody>
          <a:bodyPr>
            <a:normAutofit/>
          </a:bodyPr>
          <a:lstStyle>
            <a:lvl1pPr marL="0" indent="0">
              <a:buNone/>
              <a:defRPr lang="en-US" sz="5880" b="0" i="0" kern="1200" cap="small" dirty="0">
                <a:solidFill>
                  <a:schemeClr val="accent1">
                    <a:lumMod val="60000"/>
                    <a:lumOff val="40000"/>
                  </a:schemeClr>
                </a:solidFill>
                <a:latin typeface="+mn-lt"/>
                <a:ea typeface="+mn-ea"/>
              </a:defRPr>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16" name="Text Placeholder 3"/>
          <p:cNvSpPr>
            <a:spLocks noGrp="1"/>
          </p:cNvSpPr>
          <p:nvPr>
            <p:ph type="body" sz="half" idx="2"/>
          </p:nvPr>
        </p:nvSpPr>
        <p:spPr>
          <a:xfrm>
            <a:off x="3639050" y="37339430"/>
            <a:ext cx="26643427" cy="7545955"/>
          </a:xfrm>
        </p:spPr>
        <p:txBody>
          <a:bodyPr anchor="ctr">
            <a:normAutofit/>
          </a:bodyPr>
          <a:lstStyle>
            <a:lvl1pPr marL="0" indent="0">
              <a:buNone/>
              <a:defRPr sz="756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smtClean="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Rectangle 8"/>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862315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9" name="Group 8"/>
          <p:cNvGrpSpPr/>
          <p:nvPr/>
        </p:nvGrpSpPr>
        <p:grpSpPr>
          <a:xfrm>
            <a:off x="-6670" y="0"/>
            <a:ext cx="38411470" cy="51227292"/>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3639050" y="15361920"/>
            <a:ext cx="26972421" cy="15646400"/>
          </a:xfrm>
        </p:spPr>
        <p:txBody>
          <a:bodyPr anchor="b"/>
          <a:lstStyle>
            <a:lvl1pPr algn="l">
              <a:defRPr sz="16800" b="0" cap="none"/>
            </a:lvl1pPr>
          </a:lstStyle>
          <a:p>
            <a:r>
              <a:rPr lang="en-US"/>
              <a:t>Click to edit Master title style</a:t>
            </a:r>
            <a:endParaRPr lang="en-US" dirty="0"/>
          </a:p>
        </p:txBody>
      </p:sp>
      <p:sp>
        <p:nvSpPr>
          <p:cNvPr id="3" name="Text Placeholder 2"/>
          <p:cNvSpPr>
            <a:spLocks noGrp="1"/>
          </p:cNvSpPr>
          <p:nvPr>
            <p:ph type="body" idx="1"/>
          </p:nvPr>
        </p:nvSpPr>
        <p:spPr>
          <a:xfrm>
            <a:off x="3639052" y="37519317"/>
            <a:ext cx="26972417" cy="7428519"/>
          </a:xfrm>
        </p:spPr>
        <p:txBody>
          <a:bodyPr anchor="t"/>
          <a:lstStyle>
            <a:lvl1pPr marL="0" indent="0" algn="l">
              <a:buNone/>
              <a:defRPr sz="8400" cap="none">
                <a:solidFill>
                  <a:schemeClr val="accent1">
                    <a:lumMod val="60000"/>
                    <a:lumOff val="40000"/>
                  </a:schemeClr>
                </a:solidFill>
              </a:defRPr>
            </a:lvl1pPr>
            <a:lvl2pPr marL="1920240" indent="0">
              <a:buNone/>
              <a:defRPr sz="7560">
                <a:solidFill>
                  <a:schemeClr val="tx1">
                    <a:tint val="75000"/>
                  </a:schemeClr>
                </a:solidFill>
              </a:defRPr>
            </a:lvl2pPr>
            <a:lvl3pPr marL="3840480" indent="0">
              <a:buNone/>
              <a:defRPr sz="6720">
                <a:solidFill>
                  <a:schemeClr val="tx1">
                    <a:tint val="75000"/>
                  </a:schemeClr>
                </a:solidFill>
              </a:defRPr>
            </a:lvl3pPr>
            <a:lvl4pPr marL="5760720" indent="0">
              <a:buNone/>
              <a:defRPr sz="5880">
                <a:solidFill>
                  <a:schemeClr val="tx1">
                    <a:tint val="75000"/>
                  </a:schemeClr>
                </a:solidFill>
              </a:defRPr>
            </a:lvl4pPr>
            <a:lvl5pPr marL="7680960" indent="0">
              <a:buNone/>
              <a:defRPr sz="5880">
                <a:solidFill>
                  <a:schemeClr val="tx1">
                    <a:tint val="75000"/>
                  </a:schemeClr>
                </a:solidFill>
              </a:defRPr>
            </a:lvl5pPr>
            <a:lvl6pPr marL="9601200" indent="0">
              <a:buNone/>
              <a:defRPr sz="5880">
                <a:solidFill>
                  <a:schemeClr val="tx1">
                    <a:tint val="75000"/>
                  </a:schemeClr>
                </a:solidFill>
              </a:defRPr>
            </a:lvl6pPr>
            <a:lvl7pPr marL="11521440" indent="0">
              <a:buNone/>
              <a:defRPr sz="5880">
                <a:solidFill>
                  <a:schemeClr val="tx1">
                    <a:tint val="75000"/>
                  </a:schemeClr>
                </a:solidFill>
              </a:defRPr>
            </a:lvl7pPr>
            <a:lvl8pPr marL="13441680" indent="0">
              <a:buNone/>
              <a:defRPr sz="5880">
                <a:solidFill>
                  <a:schemeClr val="tx1">
                    <a:tint val="75000"/>
                  </a:schemeClr>
                </a:solidFill>
              </a:defRPr>
            </a:lvl8pPr>
            <a:lvl9pPr marL="15361920" indent="0">
              <a:buNone/>
              <a:defRPr sz="58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smtClean="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Rectangle 6"/>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596866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3639050" y="6922347"/>
            <a:ext cx="26979091" cy="5300318"/>
          </a:xfrm>
        </p:spPr>
        <p:txBody>
          <a:bodyPr/>
          <a:lstStyle>
            <a:lvl1pPr>
              <a:defRPr sz="13440"/>
            </a:lvl1pPr>
          </a:lstStyle>
          <a:p>
            <a:r>
              <a:rPr lang="en-US"/>
              <a:t>Click to edit Master title style</a:t>
            </a:r>
            <a:endParaRPr lang="en-US" dirty="0"/>
          </a:p>
        </p:txBody>
      </p:sp>
      <p:sp>
        <p:nvSpPr>
          <p:cNvPr id="3" name="Text Placeholder 2"/>
          <p:cNvSpPr>
            <a:spLocks noGrp="1"/>
          </p:cNvSpPr>
          <p:nvPr>
            <p:ph type="body" idx="1"/>
          </p:nvPr>
        </p:nvSpPr>
        <p:spPr>
          <a:xfrm>
            <a:off x="3639048" y="18586027"/>
            <a:ext cx="9716414" cy="4912783"/>
          </a:xfrm>
        </p:spPr>
        <p:txBody>
          <a:bodyPr anchor="b">
            <a:noAutofit/>
          </a:bodyPr>
          <a:lstStyle>
            <a:lvl1pPr marL="0" indent="0">
              <a:buNone/>
              <a:defRPr sz="8400" b="0">
                <a:solidFill>
                  <a:schemeClr val="accent1">
                    <a:lumMod val="60000"/>
                    <a:lumOff val="40000"/>
                  </a:schemeClr>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22" name="Text Placeholder 3"/>
          <p:cNvSpPr>
            <a:spLocks noGrp="1"/>
          </p:cNvSpPr>
          <p:nvPr>
            <p:ph type="body" sz="half" idx="15"/>
          </p:nvPr>
        </p:nvSpPr>
        <p:spPr>
          <a:xfrm>
            <a:off x="3639048" y="23498825"/>
            <a:ext cx="9716414" cy="21566466"/>
          </a:xfrm>
        </p:spPr>
        <p:txBody>
          <a:bodyPr anchor="t">
            <a:normAutofit/>
          </a:bodyPr>
          <a:lstStyle>
            <a:lvl1pPr marL="0" indent="0">
              <a:buNone/>
              <a:defRPr sz="504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5" name="Text Placeholder 4"/>
          <p:cNvSpPr>
            <a:spLocks noGrp="1"/>
          </p:cNvSpPr>
          <p:nvPr>
            <p:ph type="body" sz="quarter" idx="3"/>
          </p:nvPr>
        </p:nvSpPr>
        <p:spPr>
          <a:xfrm>
            <a:off x="14303579" y="18586027"/>
            <a:ext cx="9739456" cy="4912783"/>
          </a:xfrm>
        </p:spPr>
        <p:txBody>
          <a:bodyPr anchor="b">
            <a:noAutofit/>
          </a:bodyPr>
          <a:lstStyle>
            <a:lvl1pPr marL="0" indent="0">
              <a:buNone/>
              <a:defRPr sz="8400" b="0">
                <a:solidFill>
                  <a:schemeClr val="accent1">
                    <a:lumMod val="60000"/>
                    <a:lumOff val="40000"/>
                  </a:schemeClr>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23" name="Text Placeholder 3"/>
          <p:cNvSpPr>
            <a:spLocks noGrp="1"/>
          </p:cNvSpPr>
          <p:nvPr>
            <p:ph type="body" sz="half" idx="16"/>
          </p:nvPr>
        </p:nvSpPr>
        <p:spPr>
          <a:xfrm>
            <a:off x="14315578" y="23498825"/>
            <a:ext cx="9739456" cy="21566466"/>
          </a:xfrm>
        </p:spPr>
        <p:txBody>
          <a:bodyPr anchor="t">
            <a:normAutofit/>
          </a:bodyPr>
          <a:lstStyle>
            <a:lvl1pPr marL="0" indent="0">
              <a:buNone/>
              <a:defRPr sz="504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14" name="Text Placeholder 4"/>
          <p:cNvSpPr>
            <a:spLocks noGrp="1"/>
          </p:cNvSpPr>
          <p:nvPr>
            <p:ph type="body" sz="quarter" idx="13"/>
          </p:nvPr>
        </p:nvSpPr>
        <p:spPr>
          <a:xfrm>
            <a:off x="25026296" y="18586027"/>
            <a:ext cx="9739456" cy="4912783"/>
          </a:xfrm>
        </p:spPr>
        <p:txBody>
          <a:bodyPr anchor="b">
            <a:noAutofit/>
          </a:bodyPr>
          <a:lstStyle>
            <a:lvl1pPr marL="0" indent="0">
              <a:buNone/>
              <a:defRPr sz="8400" b="0">
                <a:solidFill>
                  <a:schemeClr val="accent1">
                    <a:lumMod val="60000"/>
                    <a:lumOff val="40000"/>
                  </a:schemeClr>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24" name="Text Placeholder 3"/>
          <p:cNvSpPr>
            <a:spLocks noGrp="1"/>
          </p:cNvSpPr>
          <p:nvPr>
            <p:ph type="body" sz="half" idx="17"/>
          </p:nvPr>
        </p:nvSpPr>
        <p:spPr>
          <a:xfrm>
            <a:off x="25035929" y="23498825"/>
            <a:ext cx="9729825" cy="21566466"/>
          </a:xfrm>
        </p:spPr>
        <p:txBody>
          <a:bodyPr anchor="t">
            <a:normAutofit/>
          </a:bodyPr>
          <a:lstStyle>
            <a:lvl1pPr marL="0" indent="0">
              <a:buNone/>
              <a:defRPr sz="504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cxnSp>
        <p:nvCxnSpPr>
          <p:cNvPr id="17" name="Straight Connector 16"/>
          <p:cNvCxnSpPr/>
          <p:nvPr/>
        </p:nvCxnSpPr>
        <p:spPr>
          <a:xfrm>
            <a:off x="13837026" y="18586034"/>
            <a:ext cx="0" cy="2647924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24567988" y="18586034"/>
            <a:ext cx="0" cy="2647924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smtClean="0"/>
              <a:t>7/28/2026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849708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3639048" y="6922347"/>
            <a:ext cx="26650092" cy="5300318"/>
          </a:xfrm>
        </p:spPr>
        <p:txBody>
          <a:bodyPr/>
          <a:lstStyle>
            <a:lvl1pPr>
              <a:defRPr sz="13440"/>
            </a:lvl1pPr>
          </a:lstStyle>
          <a:p>
            <a:r>
              <a:rPr lang="en-US"/>
              <a:t>Click to edit Master title style</a:t>
            </a:r>
            <a:endParaRPr lang="en-US" dirty="0"/>
          </a:p>
        </p:txBody>
      </p:sp>
      <p:sp>
        <p:nvSpPr>
          <p:cNvPr id="3" name="Text Placeholder 2"/>
          <p:cNvSpPr>
            <a:spLocks noGrp="1"/>
          </p:cNvSpPr>
          <p:nvPr>
            <p:ph type="body" idx="1"/>
          </p:nvPr>
        </p:nvSpPr>
        <p:spPr>
          <a:xfrm>
            <a:off x="3639048" y="31207650"/>
            <a:ext cx="9716414" cy="4912783"/>
          </a:xfrm>
        </p:spPr>
        <p:txBody>
          <a:bodyPr anchor="b">
            <a:noAutofit/>
          </a:bodyPr>
          <a:lstStyle>
            <a:lvl1pPr marL="0" indent="0">
              <a:buNone/>
              <a:defRPr sz="8400" b="0">
                <a:solidFill>
                  <a:schemeClr val="accent1">
                    <a:lumMod val="60000"/>
                    <a:lumOff val="40000"/>
                  </a:schemeClr>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22" name="Picture Placeholder 2"/>
          <p:cNvSpPr>
            <a:spLocks noGrp="1" noChangeAspect="1"/>
          </p:cNvSpPr>
          <p:nvPr>
            <p:ph type="pic" idx="15"/>
          </p:nvPr>
        </p:nvSpPr>
        <p:spPr>
          <a:xfrm>
            <a:off x="4280031" y="18586027"/>
            <a:ext cx="8463605" cy="1080682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6720"/>
            </a:lvl1pPr>
            <a:lvl2pPr marL="1920240" indent="0">
              <a:buNone/>
              <a:defRPr sz="6720"/>
            </a:lvl2pPr>
            <a:lvl3pPr marL="3840480" indent="0">
              <a:buNone/>
              <a:defRPr sz="6720"/>
            </a:lvl3pPr>
            <a:lvl4pPr marL="5760720" indent="0">
              <a:buNone/>
              <a:defRPr sz="6720"/>
            </a:lvl4pPr>
            <a:lvl5pPr marL="7680960" indent="0">
              <a:buNone/>
              <a:defRPr sz="6720"/>
            </a:lvl5pPr>
            <a:lvl6pPr marL="9601200" indent="0">
              <a:buNone/>
              <a:defRPr sz="6720"/>
            </a:lvl6pPr>
            <a:lvl7pPr marL="11521440" indent="0">
              <a:buNone/>
              <a:defRPr sz="6720"/>
            </a:lvl7pPr>
            <a:lvl8pPr marL="13441680" indent="0">
              <a:buNone/>
              <a:defRPr sz="6720"/>
            </a:lvl8pPr>
            <a:lvl9pPr marL="15361920" indent="0">
              <a:buNone/>
              <a:defRPr sz="6720"/>
            </a:lvl9pPr>
          </a:lstStyle>
          <a:p>
            <a:r>
              <a:rPr lang="en-US"/>
              <a:t>Click icon to add picture</a:t>
            </a:r>
            <a:endParaRPr lang="en-US" dirty="0"/>
          </a:p>
        </p:txBody>
      </p:sp>
      <p:sp>
        <p:nvSpPr>
          <p:cNvPr id="23" name="Text Placeholder 3"/>
          <p:cNvSpPr>
            <a:spLocks noGrp="1"/>
          </p:cNvSpPr>
          <p:nvPr>
            <p:ph type="body" sz="half" idx="18"/>
          </p:nvPr>
        </p:nvSpPr>
        <p:spPr>
          <a:xfrm>
            <a:off x="3639044" y="36120437"/>
            <a:ext cx="9716414" cy="8865330"/>
          </a:xfrm>
        </p:spPr>
        <p:txBody>
          <a:bodyPr anchor="t">
            <a:normAutofit/>
          </a:bodyPr>
          <a:lstStyle>
            <a:lvl1pPr marL="0" indent="0">
              <a:buNone/>
              <a:defRPr sz="504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5" name="Text Placeholder 4"/>
          <p:cNvSpPr>
            <a:spLocks noGrp="1"/>
          </p:cNvSpPr>
          <p:nvPr>
            <p:ph type="body" sz="quarter" idx="3"/>
          </p:nvPr>
        </p:nvSpPr>
        <p:spPr>
          <a:xfrm>
            <a:off x="14326725" y="31207643"/>
            <a:ext cx="9739456" cy="4912783"/>
          </a:xfrm>
        </p:spPr>
        <p:txBody>
          <a:bodyPr anchor="b">
            <a:noAutofit/>
          </a:bodyPr>
          <a:lstStyle>
            <a:lvl1pPr marL="0" indent="0">
              <a:buNone/>
              <a:defRPr sz="8400" b="0">
                <a:solidFill>
                  <a:schemeClr val="accent1">
                    <a:lumMod val="60000"/>
                    <a:lumOff val="40000"/>
                  </a:schemeClr>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38" name="Picture Placeholder 2"/>
          <p:cNvSpPr>
            <a:spLocks noGrp="1" noChangeAspect="1"/>
          </p:cNvSpPr>
          <p:nvPr>
            <p:ph type="pic" idx="21"/>
          </p:nvPr>
        </p:nvSpPr>
        <p:spPr>
          <a:xfrm>
            <a:off x="14923394" y="18586027"/>
            <a:ext cx="8463605" cy="1080682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6720"/>
            </a:lvl1pPr>
            <a:lvl2pPr marL="1920240" indent="0">
              <a:buNone/>
              <a:defRPr sz="6720"/>
            </a:lvl2pPr>
            <a:lvl3pPr marL="3840480" indent="0">
              <a:buNone/>
              <a:defRPr sz="6720"/>
            </a:lvl3pPr>
            <a:lvl4pPr marL="5760720" indent="0">
              <a:buNone/>
              <a:defRPr sz="6720"/>
            </a:lvl4pPr>
            <a:lvl5pPr marL="7680960" indent="0">
              <a:buNone/>
              <a:defRPr sz="6720"/>
            </a:lvl5pPr>
            <a:lvl6pPr marL="9601200" indent="0">
              <a:buNone/>
              <a:defRPr sz="6720"/>
            </a:lvl6pPr>
            <a:lvl7pPr marL="11521440" indent="0">
              <a:buNone/>
              <a:defRPr sz="6720"/>
            </a:lvl7pPr>
            <a:lvl8pPr marL="13441680" indent="0">
              <a:buNone/>
              <a:defRPr sz="6720"/>
            </a:lvl8pPr>
            <a:lvl9pPr marL="15361920" indent="0">
              <a:buNone/>
              <a:defRPr sz="6720"/>
            </a:lvl9pPr>
          </a:lstStyle>
          <a:p>
            <a:r>
              <a:rPr lang="en-US"/>
              <a:t>Click icon to add picture</a:t>
            </a:r>
            <a:endParaRPr lang="en-US" dirty="0"/>
          </a:p>
        </p:txBody>
      </p:sp>
      <p:sp>
        <p:nvSpPr>
          <p:cNvPr id="24" name="Text Placeholder 3"/>
          <p:cNvSpPr>
            <a:spLocks noGrp="1"/>
          </p:cNvSpPr>
          <p:nvPr>
            <p:ph type="body" sz="half" idx="19"/>
          </p:nvPr>
        </p:nvSpPr>
        <p:spPr>
          <a:xfrm>
            <a:off x="14326725" y="36199957"/>
            <a:ext cx="9739456" cy="8865330"/>
          </a:xfrm>
        </p:spPr>
        <p:txBody>
          <a:bodyPr anchor="t">
            <a:normAutofit/>
          </a:bodyPr>
          <a:lstStyle>
            <a:lvl1pPr marL="0" indent="0">
              <a:buNone/>
              <a:defRPr sz="504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sp>
        <p:nvSpPr>
          <p:cNvPr id="14" name="Text Placeholder 4"/>
          <p:cNvSpPr>
            <a:spLocks noGrp="1"/>
          </p:cNvSpPr>
          <p:nvPr>
            <p:ph type="body" sz="quarter" idx="13"/>
          </p:nvPr>
        </p:nvSpPr>
        <p:spPr>
          <a:xfrm>
            <a:off x="25026296" y="31207650"/>
            <a:ext cx="9739456" cy="4912783"/>
          </a:xfrm>
        </p:spPr>
        <p:txBody>
          <a:bodyPr anchor="b">
            <a:noAutofit/>
          </a:bodyPr>
          <a:lstStyle>
            <a:lvl1pPr marL="0" indent="0">
              <a:buNone/>
              <a:defRPr sz="8400" b="0">
                <a:solidFill>
                  <a:schemeClr val="accent1">
                    <a:lumMod val="60000"/>
                    <a:lumOff val="40000"/>
                  </a:schemeClr>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39" name="Picture Placeholder 2"/>
          <p:cNvSpPr>
            <a:spLocks noGrp="1" noChangeAspect="1"/>
          </p:cNvSpPr>
          <p:nvPr>
            <p:ph type="pic" idx="22"/>
          </p:nvPr>
        </p:nvSpPr>
        <p:spPr>
          <a:xfrm>
            <a:off x="25656292" y="18586027"/>
            <a:ext cx="8463605" cy="1080682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6720"/>
            </a:lvl1pPr>
            <a:lvl2pPr marL="1920240" indent="0">
              <a:buNone/>
              <a:defRPr sz="6720"/>
            </a:lvl2pPr>
            <a:lvl3pPr marL="3840480" indent="0">
              <a:buNone/>
              <a:defRPr sz="6720"/>
            </a:lvl3pPr>
            <a:lvl4pPr marL="5760720" indent="0">
              <a:buNone/>
              <a:defRPr sz="6720"/>
            </a:lvl4pPr>
            <a:lvl5pPr marL="7680960" indent="0">
              <a:buNone/>
              <a:defRPr sz="6720"/>
            </a:lvl5pPr>
            <a:lvl6pPr marL="9601200" indent="0">
              <a:buNone/>
              <a:defRPr sz="6720"/>
            </a:lvl6pPr>
            <a:lvl7pPr marL="11521440" indent="0">
              <a:buNone/>
              <a:defRPr sz="6720"/>
            </a:lvl7pPr>
            <a:lvl8pPr marL="13441680" indent="0">
              <a:buNone/>
              <a:defRPr sz="6720"/>
            </a:lvl8pPr>
            <a:lvl9pPr marL="15361920" indent="0">
              <a:buNone/>
              <a:defRPr sz="6720"/>
            </a:lvl9pPr>
          </a:lstStyle>
          <a:p>
            <a:r>
              <a:rPr lang="en-US"/>
              <a:t>Click icon to add picture</a:t>
            </a:r>
            <a:endParaRPr lang="en-US" dirty="0"/>
          </a:p>
        </p:txBody>
      </p:sp>
      <p:sp>
        <p:nvSpPr>
          <p:cNvPr id="27" name="Text Placeholder 3"/>
          <p:cNvSpPr>
            <a:spLocks noGrp="1"/>
          </p:cNvSpPr>
          <p:nvPr>
            <p:ph type="body" sz="half" idx="20"/>
          </p:nvPr>
        </p:nvSpPr>
        <p:spPr>
          <a:xfrm>
            <a:off x="25026296" y="36120437"/>
            <a:ext cx="9739456" cy="8865330"/>
          </a:xfrm>
        </p:spPr>
        <p:txBody>
          <a:bodyPr anchor="t">
            <a:normAutofit/>
          </a:bodyPr>
          <a:lstStyle>
            <a:lvl1pPr marL="0" indent="0">
              <a:buNone/>
              <a:defRPr sz="5040"/>
            </a:lvl1pPr>
            <a:lvl2pPr marL="1920240" indent="0">
              <a:buNone/>
              <a:defRPr sz="5040"/>
            </a:lvl2pPr>
            <a:lvl3pPr marL="3840480" indent="0">
              <a:buNone/>
              <a:defRPr sz="4200"/>
            </a:lvl3pPr>
            <a:lvl4pPr marL="5760720" indent="0">
              <a:buNone/>
              <a:defRPr sz="3780"/>
            </a:lvl4pPr>
            <a:lvl5pPr marL="7680960" indent="0">
              <a:buNone/>
              <a:defRPr sz="3780"/>
            </a:lvl5pPr>
            <a:lvl6pPr marL="9601200" indent="0">
              <a:buNone/>
              <a:defRPr sz="3780"/>
            </a:lvl6pPr>
            <a:lvl7pPr marL="11521440" indent="0">
              <a:buNone/>
              <a:defRPr sz="3780"/>
            </a:lvl7pPr>
            <a:lvl8pPr marL="13441680" indent="0">
              <a:buNone/>
              <a:defRPr sz="3780"/>
            </a:lvl8pPr>
            <a:lvl9pPr marL="15361920" indent="0">
              <a:buNone/>
              <a:defRPr sz="3780"/>
            </a:lvl9pPr>
          </a:lstStyle>
          <a:p>
            <a:pPr lvl="0"/>
            <a:r>
              <a:rPr lang="en-US"/>
              <a:t>Click to edit Master text styles</a:t>
            </a:r>
          </a:p>
        </p:txBody>
      </p:sp>
      <p:cxnSp>
        <p:nvCxnSpPr>
          <p:cNvPr id="40" name="Straight Connector 39"/>
          <p:cNvCxnSpPr/>
          <p:nvPr/>
        </p:nvCxnSpPr>
        <p:spPr>
          <a:xfrm>
            <a:off x="13818080" y="18586034"/>
            <a:ext cx="0" cy="2647924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24567988" y="18586034"/>
            <a:ext cx="0" cy="2647924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smtClean="0"/>
              <a:t>7/28/2026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871420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32009466" y="47696398"/>
            <a:ext cx="4160516" cy="1707321"/>
          </a:xfrm>
        </p:spPr>
        <p:txBody>
          <a:bodyPr/>
          <a:lstStyle/>
          <a:p>
            <a:fld id="{53086D93-FCAC-47E0-A2EE-787E62CA814C}" type="datetimeFigureOut">
              <a:rPr lang="en-US" smtClean="0"/>
              <a:t>7/28/2026</a:t>
            </a:fld>
            <a:endParaRPr lang="en-US" dirty="0"/>
          </a:p>
        </p:txBody>
      </p:sp>
      <p:sp>
        <p:nvSpPr>
          <p:cNvPr id="5" name="Footer Placeholder 4"/>
          <p:cNvSpPr>
            <a:spLocks noGrp="1"/>
          </p:cNvSpPr>
          <p:nvPr>
            <p:ph type="ftr" sz="quarter" idx="11"/>
          </p:nvPr>
        </p:nvSpPr>
        <p:spPr>
          <a:xfrm>
            <a:off x="2167761" y="47696395"/>
            <a:ext cx="16211139" cy="1707328"/>
          </a:xfrm>
        </p:spPr>
        <p:txBody>
          <a:bodyPr/>
          <a:lstStyle/>
          <a:p>
            <a:endParaRPr lang="en-US" dirty="0"/>
          </a:p>
        </p:txBody>
      </p:sp>
      <p:sp>
        <p:nvSpPr>
          <p:cNvPr id="6" name="Slide Number Placeholder 5"/>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95274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6670" y="0"/>
            <a:ext cx="38305764" cy="51227292"/>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1742444" y="3002832"/>
            <a:ext cx="19364373" cy="452007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4336355" y="18616908"/>
            <a:ext cx="44770081" cy="13972598"/>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38404800" cy="512064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 name="Vertical Title 1"/>
          <p:cNvSpPr>
            <a:spLocks noGrp="1"/>
          </p:cNvSpPr>
          <p:nvPr>
            <p:ph type="title" orient="vert"/>
          </p:nvPr>
        </p:nvSpPr>
        <p:spPr>
          <a:xfrm>
            <a:off x="25934698" y="10810236"/>
            <a:ext cx="4676767" cy="34137607"/>
          </a:xfrm>
        </p:spPr>
        <p:txBody>
          <a:bodyPr vert="eaVert" anchor="ctr"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3640300" y="10810236"/>
            <a:ext cx="18551131" cy="341376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7/28/2026</a:t>
            </a:fld>
            <a:endParaRPr lang="en-US" dirty="0"/>
          </a:p>
        </p:txBody>
      </p:sp>
      <p:sp>
        <p:nvSpPr>
          <p:cNvPr id="5" name="Footer Placeholder 4"/>
          <p:cNvSpPr>
            <a:spLocks noGrp="1"/>
          </p:cNvSpPr>
          <p:nvPr>
            <p:ph type="ftr" sz="quarter" idx="11"/>
          </p:nvPr>
        </p:nvSpPr>
        <p:spPr>
          <a:xfrm>
            <a:off x="2261895" y="47529052"/>
            <a:ext cx="16211139" cy="1707328"/>
          </a:xfrm>
        </p:spPr>
        <p:txBody>
          <a:bodyPr/>
          <a:lstStyle/>
          <a:p>
            <a:endParaRPr lang="en-US" dirty="0"/>
          </a:p>
        </p:txBody>
      </p:sp>
      <p:sp>
        <p:nvSpPr>
          <p:cNvPr id="9" name="Rectangle 8"/>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32250187" y="2208121"/>
            <a:ext cx="3323494" cy="5732063"/>
          </a:xfrm>
          <a:prstGeom prst="rect">
            <a:avLst/>
          </a:prstGeom>
        </p:spPr>
        <p:txBody>
          <a:bodyPr/>
          <a:lstStyle>
            <a:lvl1pPr algn="ctr">
              <a:defRPr sz="1176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2914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grpSp>
        <p:nvGrpSpPr>
          <p:cNvPr id="6" name="Group 5"/>
          <p:cNvGrpSpPr/>
          <p:nvPr/>
        </p:nvGrpSpPr>
        <p:grpSpPr>
          <a:xfrm>
            <a:off x="-6670" y="0"/>
            <a:ext cx="38411470" cy="51227292"/>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Placeholder 1"/>
          <p:cNvSpPr>
            <a:spLocks noGrp="1"/>
          </p:cNvSpPr>
          <p:nvPr>
            <p:ph type="title"/>
          </p:nvPr>
        </p:nvSpPr>
        <p:spPr bwMode="gray">
          <a:xfrm>
            <a:off x="3639048" y="6922343"/>
            <a:ext cx="26650092" cy="5300325"/>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3630404" y="18586027"/>
            <a:ext cx="26650092" cy="263618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1812663" y="47529055"/>
            <a:ext cx="4160516" cy="1707321"/>
          </a:xfrm>
          <a:prstGeom prst="rect">
            <a:avLst/>
          </a:prstGeom>
        </p:spPr>
        <p:txBody>
          <a:bodyPr vert="horz" lIns="91440" tIns="45720" rIns="91440" bIns="45720" rtlCol="0" anchor="b"/>
          <a:lstStyle>
            <a:lvl1pPr algn="r">
              <a:defRPr sz="3780" b="1" i="0">
                <a:solidFill>
                  <a:schemeClr val="accent1"/>
                </a:solidFill>
              </a:defRPr>
            </a:lvl1pPr>
          </a:lstStyle>
          <a:p>
            <a:fld id="{2BE451C3-0FF4-47C4-B829-773ADF60F88C}" type="datetimeFigureOut">
              <a:rPr lang="en-US" smtClean="0"/>
              <a:t>7/28/2026</a:t>
            </a:fld>
            <a:endParaRPr lang="en-US" dirty="0"/>
          </a:p>
        </p:txBody>
      </p:sp>
      <p:sp>
        <p:nvSpPr>
          <p:cNvPr id="5" name="Footer Placeholder 4"/>
          <p:cNvSpPr>
            <a:spLocks noGrp="1"/>
          </p:cNvSpPr>
          <p:nvPr>
            <p:ph type="ftr" sz="quarter" idx="3"/>
          </p:nvPr>
        </p:nvSpPr>
        <p:spPr>
          <a:xfrm>
            <a:off x="2481543" y="47529044"/>
            <a:ext cx="16211139" cy="1707328"/>
          </a:xfrm>
          <a:prstGeom prst="rect">
            <a:avLst/>
          </a:prstGeom>
        </p:spPr>
        <p:txBody>
          <a:bodyPr vert="horz" lIns="91440" tIns="45720" rIns="91440" bIns="45720" rtlCol="0" anchor="b"/>
          <a:lstStyle>
            <a:lvl1pPr algn="l">
              <a:defRPr sz="3780" b="1" i="0">
                <a:solidFill>
                  <a:schemeClr val="accent1"/>
                </a:solidFill>
              </a:defRPr>
            </a:lvl1pPr>
          </a:lstStyle>
          <a:p>
            <a:endParaRPr lang="en-US" dirty="0"/>
          </a:p>
        </p:txBody>
      </p:sp>
      <p:sp>
        <p:nvSpPr>
          <p:cNvPr id="26" name="Rectangle 25"/>
          <p:cNvSpPr/>
          <p:nvPr/>
        </p:nvSpPr>
        <p:spPr>
          <a:xfrm>
            <a:off x="32531705" y="0"/>
            <a:ext cx="2880360" cy="8209286"/>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32250187" y="2208121"/>
            <a:ext cx="3323494" cy="5732063"/>
          </a:xfrm>
          <a:prstGeom prst="rect">
            <a:avLst/>
          </a:prstGeom>
        </p:spPr>
        <p:txBody>
          <a:bodyPr anchor="b"/>
          <a:lstStyle>
            <a:lvl1pPr algn="ctr">
              <a:defRPr sz="11760">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6593667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Lst>
  <p:hf sldNum="0" hdr="0" ftr="0" dt="0"/>
  <p:txStyles>
    <p:titleStyle>
      <a:lvl1pPr algn="l" defTabSz="1920240" rtl="0" eaLnBrk="1" latinLnBrk="0" hangingPunct="1">
        <a:spcBef>
          <a:spcPct val="0"/>
        </a:spcBef>
        <a:buNone/>
        <a:defRPr sz="1344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440180" indent="-1440180" algn="l" defTabSz="1920240" rtl="0" eaLnBrk="1" latinLnBrk="0" hangingPunct="1">
        <a:spcBef>
          <a:spcPts val="4200"/>
        </a:spcBef>
        <a:spcAft>
          <a:spcPts val="0"/>
        </a:spcAft>
        <a:buClr>
          <a:schemeClr val="accent1"/>
        </a:buClr>
        <a:buSzPct val="80000"/>
        <a:buFont typeface="Wingdings 3" charset="2"/>
        <a:buChar char=""/>
        <a:defRPr sz="7560" b="0" i="0" kern="1200">
          <a:solidFill>
            <a:schemeClr val="tx1">
              <a:lumMod val="75000"/>
              <a:lumOff val="25000"/>
            </a:schemeClr>
          </a:solidFill>
          <a:latin typeface="+mn-lt"/>
          <a:ea typeface="+mn-ea"/>
          <a:cs typeface="+mn-cs"/>
        </a:defRPr>
      </a:lvl1pPr>
      <a:lvl2pPr marL="2880360" indent="-1190549" algn="l" defTabSz="1920240" rtl="0" eaLnBrk="1" latinLnBrk="0" hangingPunct="1">
        <a:spcBef>
          <a:spcPts val="4200"/>
        </a:spcBef>
        <a:spcAft>
          <a:spcPts val="0"/>
        </a:spcAft>
        <a:buClr>
          <a:schemeClr val="accent1"/>
        </a:buClr>
        <a:buSzPct val="80000"/>
        <a:buFont typeface="Wingdings 3" charset="2"/>
        <a:buChar char=""/>
        <a:defRPr sz="6720" b="0" i="0" kern="1200">
          <a:solidFill>
            <a:schemeClr val="tx1">
              <a:lumMod val="75000"/>
              <a:lumOff val="25000"/>
            </a:schemeClr>
          </a:solidFill>
          <a:latin typeface="+mn-lt"/>
          <a:ea typeface="+mn-ea"/>
          <a:cs typeface="+mn-cs"/>
        </a:defRPr>
      </a:lvl2pPr>
      <a:lvl3pPr marL="4032504" indent="-960120" algn="l" defTabSz="1920240" rtl="0" eaLnBrk="1" latinLnBrk="0" hangingPunct="1">
        <a:spcBef>
          <a:spcPts val="4200"/>
        </a:spcBef>
        <a:spcAft>
          <a:spcPts val="0"/>
        </a:spcAft>
        <a:buClr>
          <a:schemeClr val="accent1"/>
        </a:buClr>
        <a:buSzPct val="80000"/>
        <a:buFont typeface="Wingdings 3" charset="2"/>
        <a:buChar char=""/>
        <a:defRPr sz="5880" b="0" i="0" kern="1200">
          <a:solidFill>
            <a:schemeClr val="tx1">
              <a:lumMod val="75000"/>
              <a:lumOff val="25000"/>
            </a:schemeClr>
          </a:solidFill>
          <a:latin typeface="+mn-lt"/>
          <a:ea typeface="+mn-ea"/>
          <a:cs typeface="+mn-cs"/>
        </a:defRPr>
      </a:lvl3pPr>
      <a:lvl4pPr marL="5184648" indent="-960120" algn="l" defTabSz="1920240" rtl="0" eaLnBrk="1" latinLnBrk="0" hangingPunct="1">
        <a:spcBef>
          <a:spcPts val="4200"/>
        </a:spcBef>
        <a:spcAft>
          <a:spcPts val="0"/>
        </a:spcAft>
        <a:buClr>
          <a:schemeClr val="accent1"/>
        </a:buClr>
        <a:buSzPct val="80000"/>
        <a:buFont typeface="Wingdings 3" charset="2"/>
        <a:buChar char=""/>
        <a:defRPr sz="5040" b="0" i="0" kern="1200">
          <a:solidFill>
            <a:schemeClr val="tx1">
              <a:lumMod val="75000"/>
              <a:lumOff val="25000"/>
            </a:schemeClr>
          </a:solidFill>
          <a:latin typeface="+mn-lt"/>
          <a:ea typeface="+mn-ea"/>
          <a:cs typeface="+mn-cs"/>
        </a:defRPr>
      </a:lvl4pPr>
      <a:lvl5pPr marL="6336792" indent="-960120" algn="l" defTabSz="1920240" rtl="0" eaLnBrk="1" latinLnBrk="0" hangingPunct="1">
        <a:spcBef>
          <a:spcPts val="4200"/>
        </a:spcBef>
        <a:spcAft>
          <a:spcPts val="0"/>
        </a:spcAft>
        <a:buClr>
          <a:schemeClr val="accent1"/>
        </a:buClr>
        <a:buSzPct val="80000"/>
        <a:buFont typeface="Wingdings 3" charset="2"/>
        <a:buChar char=""/>
        <a:defRPr sz="5040" b="0" i="0" kern="1200">
          <a:solidFill>
            <a:schemeClr val="tx1">
              <a:lumMod val="75000"/>
              <a:lumOff val="25000"/>
            </a:schemeClr>
          </a:solidFill>
          <a:latin typeface="+mn-lt"/>
          <a:ea typeface="+mn-ea"/>
          <a:cs typeface="+mn-cs"/>
        </a:defRPr>
      </a:lvl5pPr>
      <a:lvl6pPr marL="7621320" indent="-960120" algn="l" defTabSz="1920240" rtl="0" eaLnBrk="1" latinLnBrk="0" hangingPunct="1">
        <a:spcBef>
          <a:spcPts val="4200"/>
        </a:spcBef>
        <a:spcAft>
          <a:spcPts val="0"/>
        </a:spcAft>
        <a:buClr>
          <a:schemeClr val="accent1"/>
        </a:buClr>
        <a:buSzPct val="80000"/>
        <a:buFont typeface="Wingdings 3" charset="2"/>
        <a:buChar char=""/>
        <a:defRPr sz="5040" b="0" i="0" kern="1200">
          <a:solidFill>
            <a:schemeClr val="tx1">
              <a:lumMod val="75000"/>
              <a:lumOff val="25000"/>
            </a:schemeClr>
          </a:solidFill>
          <a:latin typeface="+mn-lt"/>
          <a:ea typeface="+mn-ea"/>
          <a:cs typeface="+mn-cs"/>
        </a:defRPr>
      </a:lvl6pPr>
      <a:lvl7pPr marL="8701560" indent="-960120" algn="l" defTabSz="1920240" rtl="0" eaLnBrk="1" latinLnBrk="0" hangingPunct="1">
        <a:spcBef>
          <a:spcPts val="4200"/>
        </a:spcBef>
        <a:spcAft>
          <a:spcPts val="0"/>
        </a:spcAft>
        <a:buClr>
          <a:schemeClr val="accent1"/>
        </a:buClr>
        <a:buSzPct val="80000"/>
        <a:buFont typeface="Wingdings 3" charset="2"/>
        <a:buChar char=""/>
        <a:defRPr sz="5040" b="0" i="0" kern="1200">
          <a:solidFill>
            <a:schemeClr val="tx1">
              <a:lumMod val="75000"/>
              <a:lumOff val="25000"/>
            </a:schemeClr>
          </a:solidFill>
          <a:latin typeface="+mn-lt"/>
          <a:ea typeface="+mn-ea"/>
          <a:cs typeface="+mn-cs"/>
        </a:defRPr>
      </a:lvl7pPr>
      <a:lvl8pPr marL="9487800" indent="-960120" algn="l" defTabSz="1920240" rtl="0" eaLnBrk="1" latinLnBrk="0" hangingPunct="1">
        <a:spcBef>
          <a:spcPts val="4200"/>
        </a:spcBef>
        <a:spcAft>
          <a:spcPts val="0"/>
        </a:spcAft>
        <a:buClr>
          <a:schemeClr val="accent1"/>
        </a:buClr>
        <a:buSzPct val="80000"/>
        <a:buFont typeface="Wingdings 3" charset="2"/>
        <a:buChar char=""/>
        <a:defRPr sz="5040" b="0" i="0" kern="1200">
          <a:solidFill>
            <a:schemeClr val="tx1">
              <a:lumMod val="75000"/>
              <a:lumOff val="25000"/>
            </a:schemeClr>
          </a:solidFill>
          <a:latin typeface="+mn-lt"/>
          <a:ea typeface="+mn-ea"/>
          <a:cs typeface="+mn-cs"/>
        </a:defRPr>
      </a:lvl8pPr>
      <a:lvl9pPr marL="10442040" indent="-960120" algn="l" defTabSz="1920240" rtl="0" eaLnBrk="1" latinLnBrk="0" hangingPunct="1">
        <a:spcBef>
          <a:spcPts val="4200"/>
        </a:spcBef>
        <a:spcAft>
          <a:spcPts val="0"/>
        </a:spcAft>
        <a:buClr>
          <a:schemeClr val="accent1"/>
        </a:buClr>
        <a:buSzPct val="80000"/>
        <a:buFont typeface="Wingdings 3" charset="2"/>
        <a:buChar char=""/>
        <a:defRPr sz="5040" b="0" i="0" kern="1200">
          <a:solidFill>
            <a:schemeClr val="tx1">
              <a:lumMod val="75000"/>
              <a:lumOff val="25000"/>
            </a:schemeClr>
          </a:solidFill>
          <a:latin typeface="+mn-lt"/>
          <a:ea typeface="+mn-ea"/>
          <a:cs typeface="+mn-cs"/>
        </a:defRPr>
      </a:lvl9pPr>
    </p:bodyStyle>
    <p:otherStyle>
      <a:defPPr>
        <a:defRPr lang="en-US"/>
      </a:defPPr>
      <a:lvl1pPr marL="0" algn="l" defTabSz="1920240" rtl="0" eaLnBrk="1" latinLnBrk="0" hangingPunct="1">
        <a:defRPr sz="7560" kern="1200">
          <a:solidFill>
            <a:schemeClr val="tx1"/>
          </a:solidFill>
          <a:latin typeface="+mn-lt"/>
          <a:ea typeface="+mn-ea"/>
          <a:cs typeface="+mn-cs"/>
        </a:defRPr>
      </a:lvl1pPr>
      <a:lvl2pPr marL="1920240" algn="l" defTabSz="1920240" rtl="0" eaLnBrk="1" latinLnBrk="0" hangingPunct="1">
        <a:defRPr sz="7560" kern="1200">
          <a:solidFill>
            <a:schemeClr val="tx1"/>
          </a:solidFill>
          <a:latin typeface="+mn-lt"/>
          <a:ea typeface="+mn-ea"/>
          <a:cs typeface="+mn-cs"/>
        </a:defRPr>
      </a:lvl2pPr>
      <a:lvl3pPr marL="3840480" algn="l" defTabSz="1920240" rtl="0" eaLnBrk="1" latinLnBrk="0" hangingPunct="1">
        <a:defRPr sz="7560" kern="1200">
          <a:solidFill>
            <a:schemeClr val="tx1"/>
          </a:solidFill>
          <a:latin typeface="+mn-lt"/>
          <a:ea typeface="+mn-ea"/>
          <a:cs typeface="+mn-cs"/>
        </a:defRPr>
      </a:lvl3pPr>
      <a:lvl4pPr marL="5760720" algn="l" defTabSz="1920240" rtl="0" eaLnBrk="1" latinLnBrk="0" hangingPunct="1">
        <a:defRPr sz="7560" kern="1200">
          <a:solidFill>
            <a:schemeClr val="tx1"/>
          </a:solidFill>
          <a:latin typeface="+mn-lt"/>
          <a:ea typeface="+mn-ea"/>
          <a:cs typeface="+mn-cs"/>
        </a:defRPr>
      </a:lvl4pPr>
      <a:lvl5pPr marL="7680960" algn="l" defTabSz="1920240" rtl="0" eaLnBrk="1" latinLnBrk="0" hangingPunct="1">
        <a:defRPr sz="7560" kern="1200">
          <a:solidFill>
            <a:schemeClr val="tx1"/>
          </a:solidFill>
          <a:latin typeface="+mn-lt"/>
          <a:ea typeface="+mn-ea"/>
          <a:cs typeface="+mn-cs"/>
        </a:defRPr>
      </a:lvl5pPr>
      <a:lvl6pPr marL="9601200" algn="l" defTabSz="1920240" rtl="0" eaLnBrk="1" latinLnBrk="0" hangingPunct="1">
        <a:defRPr sz="7560" kern="1200">
          <a:solidFill>
            <a:schemeClr val="tx1"/>
          </a:solidFill>
          <a:latin typeface="+mn-lt"/>
          <a:ea typeface="+mn-ea"/>
          <a:cs typeface="+mn-cs"/>
        </a:defRPr>
      </a:lvl6pPr>
      <a:lvl7pPr marL="11521440" algn="l" defTabSz="1920240" rtl="0" eaLnBrk="1" latinLnBrk="0" hangingPunct="1">
        <a:defRPr sz="7560" kern="1200">
          <a:solidFill>
            <a:schemeClr val="tx1"/>
          </a:solidFill>
          <a:latin typeface="+mn-lt"/>
          <a:ea typeface="+mn-ea"/>
          <a:cs typeface="+mn-cs"/>
        </a:defRPr>
      </a:lvl7pPr>
      <a:lvl8pPr marL="13441680" algn="l" defTabSz="1920240" rtl="0" eaLnBrk="1" latinLnBrk="0" hangingPunct="1">
        <a:defRPr sz="7560" kern="1200">
          <a:solidFill>
            <a:schemeClr val="tx1"/>
          </a:solidFill>
          <a:latin typeface="+mn-lt"/>
          <a:ea typeface="+mn-ea"/>
          <a:cs typeface="+mn-cs"/>
        </a:defRPr>
      </a:lvl8pPr>
      <a:lvl9pPr marL="15361920" algn="l" defTabSz="192024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D4024-BAE8-1131-6642-72BEC90CA580}"/>
              </a:ext>
            </a:extLst>
          </p:cNvPr>
          <p:cNvSpPr>
            <a:spLocks noGrp="1"/>
          </p:cNvSpPr>
          <p:nvPr>
            <p:ph type="title"/>
          </p:nvPr>
        </p:nvSpPr>
        <p:spPr>
          <a:xfrm>
            <a:off x="6863511" y="22274638"/>
            <a:ext cx="26650092" cy="5300325"/>
          </a:xfrm>
        </p:spPr>
        <p:txBody>
          <a:bodyPr/>
          <a:lstStyle/>
          <a:p>
            <a:pPr algn="ctr"/>
            <a:r>
              <a:rPr lang="en-US" sz="14000" dirty="0">
                <a:solidFill>
                  <a:schemeClr val="accent6">
                    <a:lumMod val="75000"/>
                  </a:schemeClr>
                </a:solidFill>
              </a:rPr>
              <a:t>Title: Understanding Schizophrenia</a:t>
            </a:r>
            <a:br>
              <a:rPr lang="en-US" sz="14000" dirty="0">
                <a:solidFill>
                  <a:schemeClr val="accent6">
                    <a:lumMod val="75000"/>
                  </a:schemeClr>
                </a:solidFill>
              </a:rPr>
            </a:br>
            <a:r>
              <a:rPr lang="en-US" sz="10000" dirty="0">
                <a:solidFill>
                  <a:schemeClr val="accent6">
                    <a:lumMod val="75000"/>
                  </a:schemeClr>
                </a:solidFill>
              </a:rPr>
              <a:t>Name: Nicole Jones</a:t>
            </a:r>
            <a:br>
              <a:rPr lang="en-US" sz="10000" dirty="0">
                <a:solidFill>
                  <a:schemeClr val="accent6">
                    <a:lumMod val="75000"/>
                  </a:schemeClr>
                </a:solidFill>
              </a:rPr>
            </a:br>
            <a:r>
              <a:rPr lang="en-US" sz="10000" dirty="0">
                <a:solidFill>
                  <a:schemeClr val="accent6">
                    <a:lumMod val="75000"/>
                  </a:schemeClr>
                </a:solidFill>
              </a:rPr>
              <a:t>Student ID: 2246941</a:t>
            </a:r>
            <a:br>
              <a:rPr lang="en-US" sz="10000" dirty="0">
                <a:solidFill>
                  <a:schemeClr val="accent6">
                    <a:lumMod val="75000"/>
                  </a:schemeClr>
                </a:solidFill>
              </a:rPr>
            </a:br>
            <a:r>
              <a:rPr lang="en-US" sz="10000" dirty="0">
                <a:solidFill>
                  <a:schemeClr val="accent6">
                    <a:lumMod val="75000"/>
                  </a:schemeClr>
                </a:solidFill>
              </a:rPr>
              <a:t>Unit: BMHP6029</a:t>
            </a:r>
            <a:br>
              <a:rPr lang="en-US" sz="10000" dirty="0">
                <a:solidFill>
                  <a:schemeClr val="accent6">
                    <a:lumMod val="75000"/>
                  </a:schemeClr>
                </a:solidFill>
              </a:rPr>
            </a:br>
            <a:r>
              <a:rPr lang="en-US" sz="10000" dirty="0">
                <a:solidFill>
                  <a:schemeClr val="accent6">
                    <a:lumMod val="75000"/>
                  </a:schemeClr>
                </a:solidFill>
              </a:rPr>
              <a:t>Module name: Psychopathological Classifications and Provisions</a:t>
            </a:r>
            <a:br>
              <a:rPr lang="en-US" sz="10000" dirty="0">
                <a:solidFill>
                  <a:schemeClr val="accent6">
                    <a:lumMod val="75000"/>
                  </a:schemeClr>
                </a:solidFill>
              </a:rPr>
            </a:br>
            <a:r>
              <a:rPr lang="en-US" sz="10000" dirty="0">
                <a:solidFill>
                  <a:schemeClr val="accent6">
                    <a:lumMod val="75000"/>
                  </a:schemeClr>
                </a:solidFill>
              </a:rPr>
              <a:t>University: University of Wales</a:t>
            </a:r>
            <a:br>
              <a:rPr lang="en-US" sz="10000" dirty="0">
                <a:solidFill>
                  <a:schemeClr val="accent6">
                    <a:lumMod val="75000"/>
                  </a:schemeClr>
                </a:solidFill>
              </a:rPr>
            </a:br>
            <a:endParaRPr lang="en-US" sz="10000" dirty="0">
              <a:solidFill>
                <a:schemeClr val="accent6">
                  <a:lumMod val="75000"/>
                </a:schemeClr>
              </a:solidFill>
            </a:endParaRPr>
          </a:p>
        </p:txBody>
      </p:sp>
      <p:pic>
        <p:nvPicPr>
          <p:cNvPr id="3" name="Picture 2">
            <a:extLst>
              <a:ext uri="{FF2B5EF4-FFF2-40B4-BE49-F238E27FC236}">
                <a16:creationId xmlns:a16="http://schemas.microsoft.com/office/drawing/2014/main" id="{357BB85D-FB09-5576-A818-F03CD80AC044}"/>
              </a:ext>
            </a:extLst>
          </p:cNvPr>
          <p:cNvPicPr>
            <a:picLocks noChangeAspect="1"/>
          </p:cNvPicPr>
          <p:nvPr/>
        </p:nvPicPr>
        <p:blipFill>
          <a:blip r:embed="rId2"/>
          <a:stretch>
            <a:fillRect/>
          </a:stretch>
        </p:blipFill>
        <p:spPr>
          <a:xfrm>
            <a:off x="15805818" y="31744245"/>
            <a:ext cx="8765478" cy="5478424"/>
          </a:xfrm>
          <a:prstGeom prst="rect">
            <a:avLst/>
          </a:prstGeom>
        </p:spPr>
      </p:pic>
      <p:pic>
        <p:nvPicPr>
          <p:cNvPr id="5" name="Picture 4">
            <a:extLst>
              <a:ext uri="{FF2B5EF4-FFF2-40B4-BE49-F238E27FC236}">
                <a16:creationId xmlns:a16="http://schemas.microsoft.com/office/drawing/2014/main" id="{599AB212-392B-DA52-7337-92B6A8718F6E}"/>
              </a:ext>
            </a:extLst>
          </p:cNvPr>
          <p:cNvPicPr>
            <a:picLocks noChangeAspect="1"/>
          </p:cNvPicPr>
          <p:nvPr/>
        </p:nvPicPr>
        <p:blipFill>
          <a:blip r:embed="rId3"/>
          <a:stretch>
            <a:fillRect/>
          </a:stretch>
        </p:blipFill>
        <p:spPr>
          <a:xfrm>
            <a:off x="3195887" y="5495423"/>
            <a:ext cx="15332744" cy="7131509"/>
          </a:xfrm>
          <a:prstGeom prst="rect">
            <a:avLst/>
          </a:prstGeom>
        </p:spPr>
      </p:pic>
      <p:sp>
        <p:nvSpPr>
          <p:cNvPr id="7" name="TextBox 6">
            <a:extLst>
              <a:ext uri="{FF2B5EF4-FFF2-40B4-BE49-F238E27FC236}">
                <a16:creationId xmlns:a16="http://schemas.microsoft.com/office/drawing/2014/main" id="{1F3F94F2-A7EC-5AD0-DF03-6E6CE5367B7A}"/>
              </a:ext>
            </a:extLst>
          </p:cNvPr>
          <p:cNvSpPr txBox="1"/>
          <p:nvPr/>
        </p:nvSpPr>
        <p:spPr>
          <a:xfrm>
            <a:off x="11511532" y="38483354"/>
            <a:ext cx="17354050" cy="5478423"/>
          </a:xfrm>
          <a:prstGeom prst="rect">
            <a:avLst/>
          </a:prstGeom>
          <a:noFill/>
        </p:spPr>
        <p:txBody>
          <a:bodyPr wrap="square">
            <a:spAutoFit/>
          </a:bodyPr>
          <a:lstStyle/>
          <a:p>
            <a:pPr algn="ctr">
              <a:buNone/>
            </a:pPr>
            <a:r>
              <a:rPr lang="en-US" sz="5000" b="1" dirty="0"/>
              <a:t>Acknowledgement of the Use/Non-Use of AI:</a:t>
            </a:r>
            <a:endParaRPr lang="en-US" sz="5000" dirty="0"/>
          </a:p>
          <a:p>
            <a:pPr algn="ctr">
              <a:buNone/>
            </a:pPr>
            <a:r>
              <a:rPr lang="en-US" sz="5000" dirty="0"/>
              <a:t>I confirm that no artificial intelligence (AI) tools were used to generate, write, analyze, or edit the content of this dissertation. All research, analysis, interpretation, and writing were completed independently, in accordance with the academic integrity requirements of this institution.</a:t>
            </a:r>
          </a:p>
        </p:txBody>
      </p:sp>
    </p:spTree>
    <p:extLst>
      <p:ext uri="{BB962C8B-B14F-4D97-AF65-F5344CB8AC3E}">
        <p14:creationId xmlns:p14="http://schemas.microsoft.com/office/powerpoint/2010/main" val="26410004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144567"/>
              </p:ext>
            </p:extLst>
          </p:nvPr>
        </p:nvGraphicFramePr>
        <p:xfrm>
          <a:off x="3427413" y="9652000"/>
          <a:ext cx="31624587" cy="37249100"/>
        </p:xfrm>
        <a:graphic>
          <a:graphicData uri="http://schemas.openxmlformats.org/drawingml/2006/table">
            <a:tbl>
              <a:tblPr>
                <a:tableStyleId>{5C22544A-7EE6-4342-B048-85BDC9FD1C3A}</a:tableStyleId>
              </a:tblPr>
              <a:tblGrid>
                <a:gridCol w="9955482">
                  <a:extLst>
                    <a:ext uri="{9D8B030D-6E8A-4147-A177-3AD203B41FA5}">
                      <a16:colId xmlns:a16="http://schemas.microsoft.com/office/drawing/2014/main" val="20000"/>
                    </a:ext>
                  </a:extLst>
                </a:gridCol>
                <a:gridCol w="914233">
                  <a:extLst>
                    <a:ext uri="{9D8B030D-6E8A-4147-A177-3AD203B41FA5}">
                      <a16:colId xmlns:a16="http://schemas.microsoft.com/office/drawing/2014/main" val="20001"/>
                    </a:ext>
                  </a:extLst>
                </a:gridCol>
                <a:gridCol w="9882959">
                  <a:extLst>
                    <a:ext uri="{9D8B030D-6E8A-4147-A177-3AD203B41FA5}">
                      <a16:colId xmlns:a16="http://schemas.microsoft.com/office/drawing/2014/main" val="20002"/>
                    </a:ext>
                  </a:extLst>
                </a:gridCol>
                <a:gridCol w="791164">
                  <a:extLst>
                    <a:ext uri="{9D8B030D-6E8A-4147-A177-3AD203B41FA5}">
                      <a16:colId xmlns:a16="http://schemas.microsoft.com/office/drawing/2014/main" val="20003"/>
                    </a:ext>
                  </a:extLst>
                </a:gridCol>
                <a:gridCol w="10080749">
                  <a:extLst>
                    <a:ext uri="{9D8B030D-6E8A-4147-A177-3AD203B41FA5}">
                      <a16:colId xmlns:a16="http://schemas.microsoft.com/office/drawing/2014/main" val="20004"/>
                    </a:ext>
                  </a:extLst>
                </a:gridCol>
              </a:tblGrid>
              <a:tr h="3531845">
                <a:tc rowSpan="2">
                  <a:txBody>
                    <a:bodyPr/>
                    <a:lstStyle/>
                    <a:p>
                      <a:pPr marL="0" marR="0" algn="just">
                        <a:spcBef>
                          <a:spcPts val="0"/>
                        </a:spcBef>
                        <a:spcAft>
                          <a:spcPts val="1200"/>
                        </a:spcAft>
                      </a:pPr>
                      <a:endParaRPr lang="en-US" sz="4400" b="1" kern="0" spc="50" dirty="0">
                        <a:effectLst/>
                        <a:latin typeface="Times New Roman" panose="02020603050405020304" pitchFamily="18" charset="0"/>
                        <a:cs typeface="Times New Roman" panose="02020603050405020304" pitchFamily="18" charset="0"/>
                      </a:endParaRPr>
                    </a:p>
                    <a:p>
                      <a:pPr marL="0" marR="0" algn="just">
                        <a:spcBef>
                          <a:spcPts val="0"/>
                        </a:spcBef>
                        <a:spcAft>
                          <a:spcPts val="1200"/>
                        </a:spcAft>
                      </a:pPr>
                      <a:r>
                        <a:rPr lang="en-US" sz="4400" b="1" kern="0" spc="50" dirty="0">
                          <a:effectLst/>
                          <a:latin typeface="Times New Roman" panose="02020603050405020304" pitchFamily="18" charset="0"/>
                          <a:cs typeface="Times New Roman" panose="02020603050405020304" pitchFamily="18" charset="0"/>
                        </a:rPr>
                        <a:t>Introduction</a:t>
                      </a:r>
                      <a:endParaRPr lang="en-GB" sz="4400" b="1" kern="0" spc="50" dirty="0">
                        <a:effectLst/>
                        <a:latin typeface="Times New Roman" panose="02020603050405020304" pitchFamily="18" charset="0"/>
                        <a:cs typeface="Times New Roman" panose="02020603050405020304" pitchFamily="18" charset="0"/>
                      </a:endParaRPr>
                    </a:p>
                    <a:p>
                      <a:pPr marL="0" marR="0" algn="just">
                        <a:spcBef>
                          <a:spcPts val="0"/>
                        </a:spcBef>
                        <a:spcAft>
                          <a:spcPts val="1200"/>
                        </a:spcAft>
                      </a:pPr>
                      <a:r>
                        <a:rPr lang="en-US" sz="3200" kern="0" spc="50" dirty="0">
                          <a:effectLst/>
                          <a:latin typeface="Times New Roman" panose="02020603050405020304" pitchFamily="18" charset="0"/>
                          <a:cs typeface="Times New Roman" panose="02020603050405020304" pitchFamily="18" charset="0"/>
                        </a:rPr>
                        <a:t>Classification: </a:t>
                      </a:r>
                      <a:endParaRPr lang="en-GB" sz="3200" kern="0" spc="5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Schizophrenia is one of the most serious disorders amongst the mental illnesses categorised under the group of Psychotic Disorders. It is a condition that impacts thinking, experiencing real life, emotional expression and social interaction. In people with a psychotic disorder, there are problems with reality testing, such as hallucinations, delusions and disorganised thinking (NICE, 2020).</a:t>
                      </a:r>
                    </a:p>
                    <a:p>
                      <a:pPr marL="0" marR="0" algn="just">
                        <a:spcBef>
                          <a:spcPts val="1200"/>
                        </a:spcBef>
                        <a:spcAft>
                          <a:spcPts val="600"/>
                        </a:spcAft>
                      </a:pPr>
                      <a:r>
                        <a:rPr lang="en-US" sz="3200" spc="50" dirty="0">
                          <a:effectLst/>
                          <a:latin typeface="Times New Roman" panose="02020603050405020304" pitchFamily="18" charset="0"/>
                          <a:cs typeface="Times New Roman" panose="02020603050405020304" pitchFamily="18" charset="0"/>
                        </a:rPr>
                        <a:t>How Common is the Disorder?</a:t>
                      </a:r>
                      <a:endParaRPr lang="en-GB" sz="3200" spc="5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000" dirty="0">
                          <a:effectLst/>
                          <a:latin typeface="Times New Roman" panose="02020603050405020304" pitchFamily="18" charset="0"/>
                          <a:cs typeface="Times New Roman" panose="02020603050405020304" pitchFamily="18" charset="0"/>
                        </a:rPr>
                        <a:t>Schizophrenia affects about 1% of the population at some point in their lifetime, and is one of the most disabling mental health conditions. Most people with schizophrenia develop symptoms when they are between 16 and 35 years old, and the illness manifests itself in the United Kingdom in young people. Of note, material inequalities and social and ethnic differences have been found to have a significant impact on recovery experiences after first episode psychosis, suggesting that there is significant variation between population groups (Griffiths et al., 2023).</a:t>
                      </a: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1100" dirty="0">
                          <a:effectLst/>
                          <a:latin typeface="Times New Roman" panose="02020603050405020304" pitchFamily="18" charset="0"/>
                          <a:cs typeface="Times New Roman" panose="02020603050405020304" pitchFamily="18" charset="0"/>
                        </a:rPr>
                        <a:t> </a:t>
                      </a:r>
                    </a:p>
                    <a:p>
                      <a:pPr marL="0" marR="0" algn="just">
                        <a:spcBef>
                          <a:spcPts val="0"/>
                        </a:spcBef>
                        <a:spcAft>
                          <a:spcPts val="1200"/>
                        </a:spcAft>
                      </a:pPr>
                      <a:r>
                        <a:rPr lang="en-GB" sz="2800" kern="0" spc="50" dirty="0">
                          <a:effectLst/>
                          <a:latin typeface="Times New Roman" panose="02020603050405020304" pitchFamily="18" charset="0"/>
                          <a:cs typeface="Times New Roman" panose="02020603050405020304" pitchFamily="18" charset="0"/>
                        </a:rPr>
                        <a:t>Historical perspectives and treatments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In the past, a lack of understanding surrounding schizophrenia led to supernatural ideas or views, a moral weakness and dangerous behaviour sometimes being associated with the disease. In the 19th century, people with psychological/mental symptoms were locked up in mental asylums and shunned by society. Doctors saw major mental disorders as a lifelong disease, and not something that any amount of medicine could cure – it had to be institutionalised.</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Psychiatric Classification Systems were developed during the early part of the 20th century. The disease was called "dementia praecox" by Emil </a:t>
                      </a:r>
                      <a:r>
                        <a:rPr lang="en-GB" sz="2000" dirty="0" err="1">
                          <a:effectLst/>
                          <a:latin typeface="Times New Roman" panose="02020603050405020304" pitchFamily="18" charset="0"/>
                          <a:cs typeface="Times New Roman" panose="02020603050405020304" pitchFamily="18" charset="0"/>
                        </a:rPr>
                        <a:t>Kraepelin</a:t>
                      </a:r>
                      <a:r>
                        <a:rPr lang="en-GB" sz="2000" dirty="0">
                          <a:effectLst/>
                          <a:latin typeface="Times New Roman" panose="02020603050405020304" pitchFamily="18" charset="0"/>
                          <a:cs typeface="Times New Roman" panose="02020603050405020304" pitchFamily="18" charset="0"/>
                        </a:rPr>
                        <a:t> and, more commonly known in the era as </a:t>
                      </a:r>
                      <a:r>
                        <a:rPr lang="en-GB" sz="2000" dirty="0" err="1">
                          <a:effectLst/>
                          <a:latin typeface="Times New Roman" panose="02020603050405020304" pitchFamily="18" charset="0"/>
                          <a:cs typeface="Times New Roman" panose="02020603050405020304" pitchFamily="18" charset="0"/>
                        </a:rPr>
                        <a:t>Affectum</a:t>
                      </a:r>
                      <a:r>
                        <a:rPr lang="en-GB" sz="2000" dirty="0">
                          <a:effectLst/>
                          <a:latin typeface="Times New Roman" panose="02020603050405020304" pitchFamily="18" charset="0"/>
                          <a:cs typeface="Times New Roman" panose="02020603050405020304" pitchFamily="18" charset="0"/>
                        </a:rPr>
                        <a:t> </a:t>
                      </a:r>
                      <a:r>
                        <a:rPr lang="en-GB" sz="2000" dirty="0" err="1">
                          <a:effectLst/>
                          <a:latin typeface="Times New Roman" panose="02020603050405020304" pitchFamily="18" charset="0"/>
                          <a:cs typeface="Times New Roman" panose="02020603050405020304" pitchFamily="18" charset="0"/>
                        </a:rPr>
                        <a:t>Wasen</a:t>
                      </a:r>
                      <a:r>
                        <a:rPr lang="en-GB" sz="2000" dirty="0">
                          <a:effectLst/>
                          <a:latin typeface="Times New Roman" panose="02020603050405020304" pitchFamily="18" charset="0"/>
                          <a:cs typeface="Times New Roman" panose="02020603050405020304" pitchFamily="18" charset="0"/>
                        </a:rPr>
                        <a:t> </a:t>
                      </a:r>
                      <a:r>
                        <a:rPr lang="en-GB" sz="2000" dirty="0" err="1">
                          <a:effectLst/>
                          <a:latin typeface="Times New Roman" panose="02020603050405020304" pitchFamily="18" charset="0"/>
                          <a:cs typeface="Times New Roman" panose="02020603050405020304" pitchFamily="18" charset="0"/>
                        </a:rPr>
                        <a:t>Bleuler</a:t>
                      </a:r>
                      <a:r>
                        <a:rPr lang="en-GB" sz="2000" dirty="0">
                          <a:effectLst/>
                          <a:latin typeface="Times New Roman" panose="02020603050405020304" pitchFamily="18" charset="0"/>
                          <a:cs typeface="Times New Roman" panose="02020603050405020304" pitchFamily="18" charset="0"/>
                        </a:rPr>
                        <a:t>, as "schizophrenia. The treatment during most of the twentieth century was centred on institutionalisation, electroconvulsive therapy, insulin coma therapy and initiation of the use of early antipsychotic medications.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There has been a tremendous change in attitude today. Today, schizophrenia is known as a complex biopsychosocial disorder, meaning that it is prone to being affected by various environmental, psychological and genetic factors. Modern treatment is focused on rehabilitation rather than ongoing institutionalisation (NICE, 2020), and on community-based, way-of-life approaches to care and on working with a person's wider family. UK mental health services, like those in the NHS today, aim to tackle stigma and enhance quality of life through a multidisciplinary approach (NHS England, 2024).</a:t>
                      </a:r>
                    </a:p>
                    <a:p>
                      <a:pPr marL="0" marR="0" algn="just">
                        <a:spcBef>
                          <a:spcPts val="0"/>
                        </a:spcBef>
                        <a:spcAft>
                          <a:spcPts val="1200"/>
                        </a:spcAft>
                      </a:pPr>
                      <a:r>
                        <a:rPr lang="en-US" sz="1100" kern="0" spc="50" dirty="0">
                          <a:effectLst/>
                          <a:latin typeface="Times New Roman" panose="02020603050405020304" pitchFamily="18" charset="0"/>
                          <a:cs typeface="Times New Roman" panose="02020603050405020304" pitchFamily="18" charset="0"/>
                        </a:rPr>
                        <a:t> </a:t>
                      </a:r>
                      <a:endParaRPr lang="en-GB" sz="1100" kern="0" spc="5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11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11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marL="73025" marR="73025" marT="0" marB="0"/>
                </a:tc>
                <a:tc rowSpan="2">
                  <a:txBody>
                    <a:bodyPr/>
                    <a:lstStyle/>
                    <a:p>
                      <a:pPr marL="0" marR="0" algn="just">
                        <a:spcBef>
                          <a:spcPts val="0"/>
                        </a:spcBef>
                        <a:spcAft>
                          <a:spcPts val="1100"/>
                        </a:spcAft>
                      </a:pPr>
                      <a:r>
                        <a:rPr lang="en-US" sz="1100">
                          <a:effectLst/>
                          <a:latin typeface="Times New Roman" panose="02020603050405020304" pitchFamily="18" charset="0"/>
                          <a:cs typeface="Times New Roman" panose="02020603050405020304" pitchFamily="18" charset="0"/>
                        </a:rPr>
                        <a:t> </a:t>
                      </a:r>
                      <a:endParaRPr lang="en-GB" sz="1100">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marL="73025" marR="73025" marT="0" marB="0"/>
                </a:tc>
                <a:tc>
                  <a:txBody>
                    <a:bodyPr/>
                    <a:lstStyle/>
                    <a:p>
                      <a:pPr marL="0" marR="0" algn="just">
                        <a:spcBef>
                          <a:spcPts val="0"/>
                        </a:spcBef>
                        <a:spcAft>
                          <a:spcPts val="1200"/>
                        </a:spcAft>
                      </a:pPr>
                      <a:r>
                        <a:rPr lang="en-US" sz="6000" kern="0" spc="50" dirty="0">
                          <a:solidFill>
                            <a:schemeClr val="accent2">
                              <a:lumMod val="50000"/>
                            </a:schemeClr>
                          </a:solidFill>
                          <a:effectLst/>
                          <a:latin typeface="Times New Roman" panose="02020603050405020304" pitchFamily="18" charset="0"/>
                          <a:cs typeface="Times New Roman" panose="02020603050405020304" pitchFamily="18" charset="0"/>
                        </a:rPr>
                        <a:t>SCHIZOPHRENIA</a:t>
                      </a:r>
                      <a:endParaRPr lang="en-GB" sz="6000" kern="0" spc="50" dirty="0">
                        <a:solidFill>
                          <a:schemeClr val="accent2">
                            <a:lumMod val="50000"/>
                          </a:schemeClr>
                        </a:solidFill>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1100" dirty="0">
                          <a:effectLst/>
                          <a:latin typeface="Times New Roman" panose="02020603050405020304" pitchFamily="18" charset="0"/>
                          <a:cs typeface="Times New Roman" panose="02020603050405020304" pitchFamily="18" charset="0"/>
                        </a:rPr>
                        <a:t> </a:t>
                      </a:r>
                      <a:r>
                        <a:rPr lang="en-US" sz="3200" b="1" dirty="0">
                          <a:effectLst/>
                          <a:latin typeface="Times New Roman" panose="02020603050405020304" pitchFamily="18" charset="0"/>
                          <a:cs typeface="Times New Roman" panose="02020603050405020304" pitchFamily="18" charset="0"/>
                        </a:rPr>
                        <a:t>Definition </a:t>
                      </a:r>
                      <a:endParaRPr lang="en-GB" sz="3200" b="1"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Schizophrenia is a chronic psychiatric disorder with impairments in thinking, sensation, emotional trainability and behaviour. Individuals who suffer from the disorder have difficulties distinguishing between reality and distorted experiences, which affect their social, occupational and psychological functioning (NICE, 2020).</a:t>
                      </a:r>
                      <a:endParaRPr lang="en-GB" sz="2000" dirty="0">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marL="73025" marR="73025" marT="0" marB="0"/>
                </a:tc>
                <a:tc rowSpan="2">
                  <a:txBody>
                    <a:bodyPr/>
                    <a:lstStyle/>
                    <a:p>
                      <a:pPr marL="0" marR="0" algn="just">
                        <a:spcBef>
                          <a:spcPts val="0"/>
                        </a:spcBef>
                        <a:spcAft>
                          <a:spcPts val="1100"/>
                        </a:spcAft>
                      </a:pPr>
                      <a:r>
                        <a:rPr lang="en-US" sz="11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marL="73025" marR="73025" marT="0" marB="0"/>
                </a:tc>
                <a:tc rowSpan="2">
                  <a:txBody>
                    <a:bodyPr/>
                    <a:lstStyle/>
                    <a:p>
                      <a:pPr marL="0" marR="0" algn="just">
                        <a:spcBef>
                          <a:spcPts val="0"/>
                        </a:spcBef>
                        <a:spcAft>
                          <a:spcPts val="1200"/>
                        </a:spcAft>
                      </a:pPr>
                      <a:r>
                        <a:rPr lang="en-GB" sz="3200" b="1" kern="0" spc="50" dirty="0">
                          <a:effectLst/>
                          <a:latin typeface="Times New Roman" panose="02020603050405020304" pitchFamily="18" charset="0"/>
                          <a:cs typeface="Times New Roman" panose="02020603050405020304" pitchFamily="18" charset="0"/>
                        </a:rPr>
                        <a:t>Current Services and Treatments </a:t>
                      </a:r>
                    </a:p>
                    <a:p>
                      <a:pPr marL="0" marR="0" algn="just">
                        <a:spcBef>
                          <a:spcPts val="0"/>
                        </a:spcBef>
                        <a:spcAft>
                          <a:spcPts val="1100"/>
                        </a:spcAft>
                      </a:pPr>
                      <a:r>
                        <a:rPr lang="en-GB" sz="2800" dirty="0">
                          <a:effectLst/>
                          <a:latin typeface="Times New Roman" panose="02020603050405020304" pitchFamily="18" charset="0"/>
                          <a:cs typeface="Times New Roman" panose="02020603050405020304" pitchFamily="18" charset="0"/>
                        </a:rPr>
                        <a:t>Pharmacological Treatments: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Antipsychotic drugs continue to be the most effective drugs used to diminish the psychotic aspects. They can be used to help control hallucinations, delusions and disorganised thinking and are an effective way of maintaining the stability of symptoms over the longer term (NICE, 2020)</a:t>
                      </a:r>
                    </a:p>
                    <a:p>
                      <a:pPr marL="0" marR="0" algn="just">
                        <a:spcBef>
                          <a:spcPts val="0"/>
                        </a:spcBef>
                        <a:spcAft>
                          <a:spcPts val="1100"/>
                        </a:spcAft>
                      </a:pP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 </a:t>
                      </a:r>
                    </a:p>
                    <a:p>
                      <a:pPr marL="0" marR="0" algn="just">
                        <a:spcBef>
                          <a:spcPts val="0"/>
                        </a:spcBef>
                        <a:spcAft>
                          <a:spcPts val="1100"/>
                        </a:spcAft>
                      </a:pPr>
                      <a:r>
                        <a:rPr lang="en-GB" sz="2800" dirty="0">
                          <a:effectLst/>
                          <a:latin typeface="Times New Roman" panose="02020603050405020304" pitchFamily="18" charset="0"/>
                          <a:cs typeface="Times New Roman" panose="02020603050405020304" pitchFamily="18" charset="0"/>
                        </a:rPr>
                        <a:t>Psychological Interventions: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Psychological treatments (psychotherapy) are now playing a growing part in treatment. The approach to treatments recommended by UK mental health services includes Mental Health Services for </a:t>
                      </a:r>
                      <a:r>
                        <a:rPr lang="en-GB" sz="2000" dirty="0" err="1">
                          <a:effectLst/>
                          <a:latin typeface="Times New Roman" panose="02020603050405020304" pitchFamily="18" charset="0"/>
                          <a:cs typeface="Times New Roman" panose="02020603050405020304" pitchFamily="18" charset="0"/>
                        </a:rPr>
                        <a:t>CBTp</a:t>
                      </a:r>
                      <a:r>
                        <a:rPr lang="en-GB" sz="2000" dirty="0">
                          <a:effectLst/>
                          <a:latin typeface="Times New Roman" panose="02020603050405020304" pitchFamily="18" charset="0"/>
                          <a:cs typeface="Times New Roman" panose="02020603050405020304" pitchFamily="18" charset="0"/>
                        </a:rPr>
                        <a:t>, Family Interventions, Psychoeducation and Recovery Focused treatments (NHS England, 2024).</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NSH implementation guidance calls for psychological therapies to be rolled out for severely affected individuals with mental health issues, focuses on growth and personalisation of psychological therapies and better access to evidence-based interventions (NHS England, 2024).</a:t>
                      </a:r>
                    </a:p>
                    <a:p>
                      <a:pPr marL="0" marR="0" algn="just">
                        <a:spcBef>
                          <a:spcPts val="0"/>
                        </a:spcBef>
                        <a:spcAft>
                          <a:spcPts val="1100"/>
                        </a:spcAft>
                      </a:pP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 </a:t>
                      </a:r>
                    </a:p>
                    <a:p>
                      <a:pPr marL="0" marR="0" algn="just">
                        <a:spcBef>
                          <a:spcPts val="0"/>
                        </a:spcBef>
                        <a:spcAft>
                          <a:spcPts val="1100"/>
                        </a:spcAft>
                      </a:pPr>
                      <a:r>
                        <a:rPr lang="en-GB" sz="2800" dirty="0">
                          <a:effectLst/>
                          <a:latin typeface="Times New Roman" panose="02020603050405020304" pitchFamily="18" charset="0"/>
                          <a:cs typeface="Times New Roman" panose="02020603050405020304" pitchFamily="18" charset="0"/>
                        </a:rPr>
                        <a:t>Rehabilitation Services: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A rehabilitation programme to help people with complex psychosis recover and live independently, integrated into society, and in employment and being involved in their communities is recommended by NICE (2020).</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 </a:t>
                      </a:r>
                    </a:p>
                    <a:p>
                      <a:pPr marL="0" marR="0" algn="just">
                        <a:spcBef>
                          <a:spcPts val="0"/>
                        </a:spcBef>
                        <a:spcAft>
                          <a:spcPts val="1100"/>
                        </a:spcAft>
                      </a:pPr>
                      <a:r>
                        <a:rPr lang="en-GB" sz="2800" dirty="0">
                          <a:effectLst/>
                          <a:latin typeface="Times New Roman" panose="02020603050405020304" pitchFamily="18" charset="0"/>
                          <a:cs typeface="Times New Roman" panose="02020603050405020304" pitchFamily="18" charset="0"/>
                        </a:rPr>
                        <a:t>Early Intervention in Psychosis Services: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Specialist early intervention during an early stage of illness is called ‘Early Intervention in Psychosis (EIP) services. These services aim to decrease the severity of symptoms, the likelihood of a successful recovery and minimise the long-term disability.</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Nevertheless, emerging signs that some service users experience harm – such as a sense of coercion, a lack of personalisation in the support offered and being subjected to an extreme of the stigma associated with their service – which indicates that there is a need for further service improvements (Hudson et al., 2026).</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 </a:t>
                      </a:r>
                    </a:p>
                    <a:p>
                      <a:pPr marL="0" marR="0" algn="just">
                        <a:spcBef>
                          <a:spcPts val="0"/>
                        </a:spcBef>
                        <a:spcAft>
                          <a:spcPts val="1100"/>
                        </a:spcAft>
                      </a:pPr>
                      <a:r>
                        <a:rPr lang="en-GB" sz="2800" dirty="0">
                          <a:effectLst/>
                          <a:latin typeface="Times New Roman" panose="02020603050405020304" pitchFamily="18" charset="0"/>
                          <a:cs typeface="Times New Roman" panose="02020603050405020304" pitchFamily="18" charset="0"/>
                        </a:rPr>
                        <a:t>Digital and </a:t>
                      </a:r>
                      <a:r>
                        <a:rPr lang="en-GB" sz="2800" dirty="0" err="1">
                          <a:effectLst/>
                          <a:latin typeface="Times New Roman" panose="02020603050405020304" pitchFamily="18" charset="0"/>
                          <a:cs typeface="Times New Roman" panose="02020603050405020304" pitchFamily="18" charset="0"/>
                        </a:rPr>
                        <a:t>Telemental</a:t>
                      </a:r>
                      <a:r>
                        <a:rPr lang="en-GB" sz="2800" dirty="0">
                          <a:effectLst/>
                          <a:latin typeface="Times New Roman" panose="02020603050405020304" pitchFamily="18" charset="0"/>
                          <a:cs typeface="Times New Roman" panose="02020603050405020304" pitchFamily="18" charset="0"/>
                        </a:rPr>
                        <a:t> Health Services: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Digital technology has been a worthwhile asset to the COVID-19 pandemic, bringing rapid digital solutions to the UK in the field of mental health. Mental health professionals indicated that there was an increased frequency of remote consultations and the utilisation of telehealth technologies that provided increased access to mental health services and presented challenges in engagement and therapeutic relationships (Rains et al., 2022).</a:t>
                      </a:r>
                    </a:p>
                    <a:p>
                      <a:pPr marL="0" marR="0" algn="just">
                        <a:spcBef>
                          <a:spcPts val="0"/>
                        </a:spcBef>
                        <a:spcAft>
                          <a:spcPts val="1100"/>
                        </a:spcAft>
                      </a:pPr>
                      <a:endParaRPr lang="en-US"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endParaRPr lang="en-US"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endParaRPr lang="en-US"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endParaRPr lang="en-US"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endParaRPr lang="en-US"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1100" dirty="0">
                          <a:effectLst/>
                          <a:latin typeface="Times New Roman" panose="02020603050405020304" pitchFamily="18" charset="0"/>
                          <a:cs typeface="Times New Roman" panose="02020603050405020304" pitchFamily="18" charset="0"/>
                        </a:rPr>
                        <a:t> </a:t>
                      </a:r>
                    </a:p>
                    <a:p>
                      <a:pPr marL="0" marR="0" algn="just">
                        <a:spcBef>
                          <a:spcPts val="0"/>
                        </a:spcBef>
                        <a:spcAft>
                          <a:spcPts val="1100"/>
                        </a:spcAft>
                      </a:pPr>
                      <a:r>
                        <a:rPr lang="en-GB" sz="2800" dirty="0">
                          <a:effectLst/>
                          <a:latin typeface="Times New Roman" panose="02020603050405020304" pitchFamily="18" charset="0"/>
                          <a:cs typeface="Times New Roman" panose="02020603050405020304" pitchFamily="18" charset="0"/>
                        </a:rPr>
                        <a:t>Service Accessibility</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A study looking at mental health access to services across England demonstrated that there was considerable geographical variation in access to services and provision and that inequalities in access to services remain (</a:t>
                      </a:r>
                      <a:r>
                        <a:rPr lang="en-GB" sz="2000" dirty="0" err="1">
                          <a:effectLst/>
                          <a:latin typeface="Times New Roman" panose="02020603050405020304" pitchFamily="18" charset="0"/>
                          <a:cs typeface="Times New Roman" panose="02020603050405020304" pitchFamily="18" charset="0"/>
                        </a:rPr>
                        <a:t>Maconick</a:t>
                      </a:r>
                      <a:r>
                        <a:rPr lang="en-GB" sz="2000" dirty="0">
                          <a:effectLst/>
                          <a:latin typeface="Times New Roman" panose="02020603050405020304" pitchFamily="18" charset="0"/>
                          <a:cs typeface="Times New Roman" panose="02020603050405020304" pitchFamily="18" charset="0"/>
                        </a:rPr>
                        <a:t> et al., 2021).</a:t>
                      </a:r>
                    </a:p>
                    <a:p>
                      <a:pPr marL="0" marR="0" algn="just">
                        <a:spcBef>
                          <a:spcPts val="0"/>
                        </a:spcBef>
                        <a:spcAft>
                          <a:spcPts val="1100"/>
                        </a:spcAft>
                      </a:pPr>
                      <a:r>
                        <a:rPr lang="en-US" sz="12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cs typeface="Times New Roman" panose="02020603050405020304" pitchFamily="18" charset="0"/>
                      </a:endParaRPr>
                    </a:p>
                    <a:p>
                      <a:pPr marL="0" marR="0" algn="just">
                        <a:spcBef>
                          <a:spcPts val="0"/>
                        </a:spcBef>
                        <a:spcAft>
                          <a:spcPts val="1200"/>
                        </a:spcAft>
                      </a:pPr>
                      <a:r>
                        <a:rPr lang="en-US" sz="3200" b="1" kern="0" spc="50" dirty="0">
                          <a:effectLst/>
                          <a:latin typeface="Times New Roman" panose="02020603050405020304" pitchFamily="18" charset="0"/>
                          <a:cs typeface="Times New Roman" panose="02020603050405020304" pitchFamily="18" charset="0"/>
                        </a:rPr>
                        <a:t>Recommendations</a:t>
                      </a:r>
                      <a:endParaRPr lang="en-GB" sz="3200" b="1" kern="0" spc="5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800" dirty="0">
                          <a:effectLst/>
                          <a:latin typeface="Times New Roman" panose="02020603050405020304" pitchFamily="18" charset="0"/>
                          <a:cs typeface="Times New Roman" panose="02020603050405020304" pitchFamily="18" charset="0"/>
                        </a:rPr>
                        <a:t>1. Reduce Health Inequalities</a:t>
                      </a:r>
                      <a:endParaRPr lang="en-GB" sz="28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000" dirty="0">
                          <a:effectLst/>
                          <a:latin typeface="Times New Roman" panose="02020603050405020304" pitchFamily="18" charset="0"/>
                          <a:cs typeface="Times New Roman" panose="02020603050405020304" pitchFamily="18" charset="0"/>
                        </a:rPr>
                        <a:t>In order to tackle ethnic and social inequalities in the effects of psychosis, targeted interventions will be provided using a culturally responsive service and improved community engagement, as described in Griffiths et al. (2023).</a:t>
                      </a: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800" dirty="0">
                          <a:effectLst/>
                          <a:latin typeface="Times New Roman" panose="02020603050405020304" pitchFamily="18" charset="0"/>
                          <a:cs typeface="Times New Roman" panose="02020603050405020304" pitchFamily="18" charset="0"/>
                        </a:rPr>
                        <a:t>2. Expand Early Intervention Services</a:t>
                      </a:r>
                      <a:endParaRPr lang="en-GB" sz="28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000" dirty="0">
                          <a:effectLst/>
                          <a:latin typeface="Times New Roman" panose="02020603050405020304" pitchFamily="18" charset="0"/>
                          <a:cs typeface="Times New Roman" panose="02020603050405020304" pitchFamily="18" charset="0"/>
                        </a:rPr>
                        <a:t>Opportunities for recovery will be more numerous, and long term disability will be less, if more attention is focused on the link between early intervention in Psychosis and recovery.</a:t>
                      </a: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11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800" dirty="0">
                          <a:effectLst/>
                          <a:latin typeface="Times New Roman" panose="02020603050405020304" pitchFamily="18" charset="0"/>
                          <a:cs typeface="Times New Roman" panose="02020603050405020304" pitchFamily="18" charset="0"/>
                        </a:rPr>
                        <a:t>3. Increase Access to Psychological Therapies</a:t>
                      </a:r>
                      <a:endParaRPr lang="en-GB" sz="28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000" dirty="0">
                          <a:effectLst/>
                          <a:latin typeface="Times New Roman" panose="02020603050405020304" pitchFamily="18" charset="0"/>
                          <a:cs typeface="Times New Roman" panose="02020603050405020304" pitchFamily="18" charset="0"/>
                        </a:rPr>
                        <a:t>Psychological interventions should be consistently delivered, across all regions of the NHS, to allow for whole person services and outcomes in line with a recovery agenda (NHS England, 2024).</a:t>
                      </a: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11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800" dirty="0">
                          <a:effectLst/>
                          <a:latin typeface="Times New Roman" panose="02020603050405020304" pitchFamily="18" charset="0"/>
                          <a:cs typeface="Times New Roman" panose="02020603050405020304" pitchFamily="18" charset="0"/>
                        </a:rPr>
                        <a:t>4. Improve Service User Involvement</a:t>
                      </a:r>
                      <a:endParaRPr lang="en-GB" sz="28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000" dirty="0">
                          <a:effectLst/>
                          <a:latin typeface="Times New Roman" panose="02020603050405020304" pitchFamily="18" charset="0"/>
                          <a:cs typeface="Times New Roman" panose="02020603050405020304" pitchFamily="18" charset="0"/>
                        </a:rPr>
                        <a:t>Service users should be engaged in mental health services to play an active role in planning their care and designing the service to </a:t>
                      </a:r>
                      <a:r>
                        <a:rPr lang="en-US" sz="2000" dirty="0" err="1">
                          <a:effectLst/>
                          <a:latin typeface="Times New Roman" panose="02020603050405020304" pitchFamily="18" charset="0"/>
                          <a:cs typeface="Times New Roman" panose="02020603050405020304" pitchFamily="18" charset="0"/>
                        </a:rPr>
                        <a:t>minimise</a:t>
                      </a:r>
                      <a:r>
                        <a:rPr lang="en-US" sz="2000" dirty="0">
                          <a:effectLst/>
                          <a:latin typeface="Times New Roman" panose="02020603050405020304" pitchFamily="18" charset="0"/>
                          <a:cs typeface="Times New Roman" panose="02020603050405020304" pitchFamily="18" charset="0"/>
                        </a:rPr>
                        <a:t> any harms and augment the client's experience of the service (Hudson et al, 2026).</a:t>
                      </a: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11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800" dirty="0">
                          <a:effectLst/>
                          <a:latin typeface="Times New Roman" panose="02020603050405020304" pitchFamily="18" charset="0"/>
                          <a:cs typeface="Times New Roman" panose="02020603050405020304" pitchFamily="18" charset="0"/>
                        </a:rPr>
                        <a:t>5. Address Regional Service Inequalities</a:t>
                      </a:r>
                      <a:endParaRPr lang="en-GB" sz="28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000" dirty="0">
                          <a:effectLst/>
                          <a:latin typeface="Times New Roman" panose="02020603050405020304" pitchFamily="18" charset="0"/>
                          <a:cs typeface="Times New Roman" panose="02020603050405020304" pitchFamily="18" charset="0"/>
                        </a:rPr>
                        <a:t>Geographic inequalities in service provision should be reduced as a priority in national strategies and </a:t>
                      </a:r>
                      <a:r>
                        <a:rPr lang="en-US" sz="2000" dirty="0" err="1">
                          <a:effectLst/>
                          <a:latin typeface="Times New Roman" panose="02020603050405020304" pitchFamily="18" charset="0"/>
                          <a:cs typeface="Times New Roman" panose="02020603050405020304" pitchFamily="18" charset="0"/>
                        </a:rPr>
                        <a:t>specialised</a:t>
                      </a:r>
                      <a:r>
                        <a:rPr lang="en-US" sz="2000" dirty="0">
                          <a:effectLst/>
                          <a:latin typeface="Times New Roman" panose="02020603050405020304" pitchFamily="18" charset="0"/>
                          <a:cs typeface="Times New Roman" panose="02020603050405020304" pitchFamily="18" charset="0"/>
                        </a:rPr>
                        <a:t> mental health services (</a:t>
                      </a:r>
                      <a:r>
                        <a:rPr lang="en-US" sz="2000" dirty="0" err="1">
                          <a:effectLst/>
                          <a:latin typeface="Times New Roman" panose="02020603050405020304" pitchFamily="18" charset="0"/>
                          <a:cs typeface="Times New Roman" panose="02020603050405020304" pitchFamily="18" charset="0"/>
                        </a:rPr>
                        <a:t>Maconick</a:t>
                      </a:r>
                      <a:r>
                        <a:rPr lang="en-US" sz="2000" dirty="0">
                          <a:effectLst/>
                          <a:latin typeface="Times New Roman" panose="02020603050405020304" pitchFamily="18" charset="0"/>
                          <a:cs typeface="Times New Roman" panose="02020603050405020304" pitchFamily="18" charset="0"/>
                        </a:rPr>
                        <a:t> et al, 2021) should be always available.</a:t>
                      </a: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11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800" dirty="0">
                          <a:effectLst/>
                          <a:latin typeface="Times New Roman" panose="02020603050405020304" pitchFamily="18" charset="0"/>
                          <a:cs typeface="Times New Roman" panose="02020603050405020304" pitchFamily="18" charset="0"/>
                        </a:rPr>
                        <a:t>6. Invest in Predictive Technologies</a:t>
                      </a:r>
                      <a:endParaRPr lang="en-GB" sz="28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000" dirty="0">
                          <a:effectLst/>
                          <a:latin typeface="Times New Roman" panose="02020603050405020304" pitchFamily="18" charset="0"/>
                          <a:cs typeface="Times New Roman" panose="02020603050405020304" pitchFamily="18" charset="0"/>
                        </a:rPr>
                        <a:t>The development of genetic risk predictors coupled with machine learning could help identify and intervene earlier on high-risk individuals (</a:t>
                      </a:r>
                      <a:r>
                        <a:rPr lang="en-US" sz="2000" dirty="0" err="1">
                          <a:effectLst/>
                          <a:latin typeface="Times New Roman" panose="02020603050405020304" pitchFamily="18" charset="0"/>
                          <a:cs typeface="Times New Roman" panose="02020603050405020304" pitchFamily="18" charset="0"/>
                        </a:rPr>
                        <a:t>Bracher</a:t>
                      </a:r>
                      <a:r>
                        <a:rPr lang="en-US" sz="2000" dirty="0">
                          <a:effectLst/>
                          <a:latin typeface="Times New Roman" panose="02020603050405020304" pitchFamily="18" charset="0"/>
                          <a:cs typeface="Times New Roman" panose="02020603050405020304" pitchFamily="18" charset="0"/>
                        </a:rPr>
                        <a:t>-Smith et al., 2022).</a:t>
                      </a: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12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cs typeface="Times New Roman" panose="02020603050405020304" pitchFamily="18" charset="0"/>
                      </a:endParaRPr>
                    </a:p>
                    <a:p>
                      <a:pPr marL="0" marR="0" algn="just">
                        <a:spcBef>
                          <a:spcPts val="0"/>
                        </a:spcBef>
                        <a:spcAft>
                          <a:spcPts val="1200"/>
                        </a:spcAft>
                      </a:pPr>
                      <a:r>
                        <a:rPr lang="en-US" sz="3200" b="1" kern="0" spc="50" dirty="0">
                          <a:effectLst/>
                          <a:latin typeface="Times New Roman" panose="02020603050405020304" pitchFamily="18" charset="0"/>
                          <a:cs typeface="Times New Roman" panose="02020603050405020304" pitchFamily="18" charset="0"/>
                        </a:rPr>
                        <a:t>Conclusions</a:t>
                      </a:r>
                      <a:endParaRPr lang="en-GB" sz="3200" b="1" kern="0" spc="5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2000" dirty="0">
                          <a:effectLst/>
                          <a:latin typeface="Times New Roman" panose="02020603050405020304" pitchFamily="18" charset="0"/>
                          <a:cs typeface="Times New Roman" panose="02020603050405020304" pitchFamily="18" charset="0"/>
                        </a:rPr>
                        <a:t>Schizophrenia is considered a severe and complex type of psychosis, which is believed to be due to complex interactions between background genetic, biological, environmental and social factors. The findings from this recent UK research now show that inequalities related to access to services, ethnicity, social disadvantage and treatment are as significant as symptoms at recovery outcome. Whilst considerable progress is being undertaken in various areas such as community-based models of care, EIP, psychological interventions and rehabilitation </a:t>
                      </a:r>
                      <a:r>
                        <a:rPr lang="en-US" sz="2000" dirty="0" err="1">
                          <a:effectLst/>
                          <a:latin typeface="Times New Roman" panose="02020603050405020304" pitchFamily="18" charset="0"/>
                          <a:cs typeface="Times New Roman" panose="02020603050405020304" pitchFamily="18" charset="0"/>
                        </a:rPr>
                        <a:t>programmes</a:t>
                      </a:r>
                      <a:r>
                        <a:rPr lang="en-US" sz="2000" dirty="0">
                          <a:effectLst/>
                          <a:latin typeface="Times New Roman" panose="02020603050405020304" pitchFamily="18" charset="0"/>
                          <a:cs typeface="Times New Roman" panose="02020603050405020304" pitchFamily="18" charset="0"/>
                        </a:rPr>
                        <a:t>, inequities in access and service user experience are still a key issue. Reducing inequalities in health outcomes, using technology to enhance service provision, </a:t>
                      </a:r>
                      <a:r>
                        <a:rPr lang="en-US" sz="2000" dirty="0" err="1">
                          <a:effectLst/>
                          <a:latin typeface="Times New Roman" panose="02020603050405020304" pitchFamily="18" charset="0"/>
                          <a:cs typeface="Times New Roman" panose="02020603050405020304" pitchFamily="18" charset="0"/>
                        </a:rPr>
                        <a:t>personalising</a:t>
                      </a:r>
                      <a:r>
                        <a:rPr lang="en-US" sz="2000" dirty="0">
                          <a:effectLst/>
                          <a:latin typeface="Times New Roman" panose="02020603050405020304" pitchFamily="18" charset="0"/>
                          <a:cs typeface="Times New Roman" panose="02020603050405020304" pitchFamily="18" charset="0"/>
                        </a:rPr>
                        <a:t> service provision, and early detection of entry to the SUD should all be a priority if we are to improve the lives of people living with schizophrenia in the United Kingdom.</a:t>
                      </a:r>
                      <a:endParaRPr lang="en-GB" sz="2000" dirty="0">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marL="73025" marR="73025" marT="0" marB="0" anchor="ctr"/>
                </a:tc>
                <a:extLst>
                  <a:ext uri="{0D108BD9-81ED-4DB2-BD59-A6C34878D82A}">
                    <a16:rowId xmlns:a16="http://schemas.microsoft.com/office/drawing/2014/main" val="10000"/>
                  </a:ext>
                </a:extLst>
              </a:tr>
              <a:tr h="33717255">
                <a:tc vMerge="1">
                  <a:txBody>
                    <a:bodyPr/>
                    <a:lstStyle/>
                    <a:p>
                      <a:endParaRPr lang="en-GB"/>
                    </a:p>
                  </a:txBody>
                  <a:tcPr/>
                </a:tc>
                <a:tc vMerge="1">
                  <a:txBody>
                    <a:bodyPr/>
                    <a:lstStyle/>
                    <a:p>
                      <a:endParaRPr lang="en-GB"/>
                    </a:p>
                  </a:txBody>
                  <a:tcPr/>
                </a:tc>
                <a:tc>
                  <a:txBody>
                    <a:bodyPr/>
                    <a:lstStyle/>
                    <a:p>
                      <a:pPr marL="0" marR="0" algn="just">
                        <a:spcBef>
                          <a:spcPts val="0"/>
                        </a:spcBef>
                        <a:spcAft>
                          <a:spcPts val="1200"/>
                        </a:spcAft>
                      </a:pPr>
                      <a:r>
                        <a:rPr lang="en-US" sz="3200" b="1" kern="0" spc="50" dirty="0">
                          <a:effectLst/>
                          <a:latin typeface="Times New Roman" panose="02020603050405020304" pitchFamily="18" charset="0"/>
                          <a:cs typeface="Times New Roman" panose="02020603050405020304" pitchFamily="18" charset="0"/>
                        </a:rPr>
                        <a:t>Causes </a:t>
                      </a:r>
                      <a:endParaRPr lang="en-GB" sz="3200" b="1" kern="0" spc="5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No single cause of schizophrenia can be found. The present evidence upholds a view of several underlying factors, both genetic and neurobiological, environmental stressors and social influences.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There is a strong genetic component in the illness of schizophrenia. The value of inherited susceptibility (genetic predisposition) was given special emphasis on the fact that genetic markers and polygenetic risk scores can make a contribution to schizophrenia prediction (</a:t>
                      </a:r>
                      <a:r>
                        <a:rPr lang="en-GB" sz="2000" dirty="0" err="1">
                          <a:effectLst/>
                          <a:latin typeface="Times New Roman" panose="02020603050405020304" pitchFamily="18" charset="0"/>
                          <a:cs typeface="Times New Roman" panose="02020603050405020304" pitchFamily="18" charset="0"/>
                        </a:rPr>
                        <a:t>Bracher</a:t>
                      </a:r>
                      <a:r>
                        <a:rPr lang="en-GB" sz="2000" dirty="0">
                          <a:effectLst/>
                          <a:latin typeface="Times New Roman" panose="02020603050405020304" pitchFamily="18" charset="0"/>
                          <a:cs typeface="Times New Roman" panose="02020603050405020304" pitchFamily="18" charset="0"/>
                        </a:rPr>
                        <a:t>-Smith et al., 2022). Likewise, studies based on large-scale genetics identified schizophrenia to have similar characteristics with some other mental disorders, suggesting that there are common biological mechanisms amongst mental disorders (Williams et al., 2024).</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However, environmental influences are also to a large extent responsible. The following factors have been linked to an increased risk: adverse childhood experiences, living in an urban environment, migrating from one country to another, living in poverty, social deprivation and discrimination. Studies following up patients into long-term treatment showed that social inequalities and ethnicity affect prognosis and outcome of first-episode psychosis (Griffiths et al., 2023).</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The other fact that is recognised is substance misuse. Cannabis, alcohol and drugs may increase the risk of psychotic symptoms and/or exacerbate clinical symptoms of schizophrenia (Mulligan et al., 2024).</a:t>
                      </a:r>
                    </a:p>
                    <a:p>
                      <a:pPr marL="0" marR="0" algn="just">
                        <a:spcBef>
                          <a:spcPts val="0"/>
                        </a:spcBef>
                        <a:spcAft>
                          <a:spcPts val="1100"/>
                        </a:spcAft>
                      </a:pPr>
                      <a:r>
                        <a:rPr lang="en-GB" sz="1100" dirty="0">
                          <a:effectLst/>
                          <a:latin typeface="Times New Roman" panose="02020603050405020304" pitchFamily="18" charset="0"/>
                          <a:cs typeface="Times New Roman" panose="02020603050405020304" pitchFamily="18" charset="0"/>
                        </a:rPr>
                        <a:t> </a:t>
                      </a:r>
                    </a:p>
                    <a:p>
                      <a:pPr marL="0" marR="0" algn="just">
                        <a:spcBef>
                          <a:spcPts val="0"/>
                        </a:spcBef>
                        <a:spcAft>
                          <a:spcPts val="1200"/>
                        </a:spcAft>
                      </a:pPr>
                      <a:r>
                        <a:rPr lang="en-US" sz="3200" b="1" kern="0" spc="50" dirty="0">
                          <a:effectLst/>
                          <a:latin typeface="Times New Roman" panose="02020603050405020304" pitchFamily="18" charset="0"/>
                          <a:cs typeface="Times New Roman" panose="02020603050405020304" pitchFamily="18" charset="0"/>
                        </a:rPr>
                        <a:t>Symptoms </a:t>
                      </a:r>
                      <a:endParaRPr lang="en-GB" sz="3200" b="1" kern="0" spc="5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2800" dirty="0">
                          <a:effectLst/>
                          <a:latin typeface="Times New Roman" panose="02020603050405020304" pitchFamily="18" charset="0"/>
                          <a:cs typeface="Times New Roman" panose="02020603050405020304" pitchFamily="18" charset="0"/>
                        </a:rPr>
                        <a:t>Positive Symptoms: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Positive symptoms are experiences that are added onto normal functions that include:</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Hallucinations</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Delusions</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Disorganised thinking</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Disorganised speech</a:t>
                      </a:r>
                    </a:p>
                    <a:p>
                      <a:pPr marL="342900" marR="0" lvl="0" indent="-342900" algn="just">
                        <a:spcBef>
                          <a:spcPts val="0"/>
                        </a:spcBef>
                        <a:spcAft>
                          <a:spcPts val="110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Thought interference</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The studies on thought interference and somatic passivity that analysed clinical records in South London indicated that they affected poor long-term outcomes in people with psychosis (</a:t>
                      </a:r>
                      <a:r>
                        <a:rPr lang="en-GB" sz="2000" dirty="0" err="1">
                          <a:effectLst/>
                          <a:latin typeface="Times New Roman" panose="02020603050405020304" pitchFamily="18" charset="0"/>
                          <a:cs typeface="Times New Roman" panose="02020603050405020304" pitchFamily="18" charset="0"/>
                        </a:rPr>
                        <a:t>Magrangeas</a:t>
                      </a:r>
                      <a:r>
                        <a:rPr lang="en-GB" sz="2000" dirty="0">
                          <a:effectLst/>
                          <a:latin typeface="Times New Roman" panose="02020603050405020304" pitchFamily="18" charset="0"/>
                          <a:cs typeface="Times New Roman" panose="02020603050405020304" pitchFamily="18" charset="0"/>
                        </a:rPr>
                        <a:t> et al., 2022).</a:t>
                      </a:r>
                    </a:p>
                    <a:p>
                      <a:pPr marL="0" marR="0" algn="just">
                        <a:spcBef>
                          <a:spcPts val="0"/>
                        </a:spcBef>
                        <a:spcAft>
                          <a:spcPts val="1100"/>
                        </a:spcAft>
                      </a:pP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2800" dirty="0">
                          <a:effectLst/>
                          <a:latin typeface="Times New Roman" panose="02020603050405020304" pitchFamily="18" charset="0"/>
                          <a:cs typeface="Times New Roman" panose="02020603050405020304" pitchFamily="18" charset="0"/>
                        </a:rPr>
                        <a:t>Negative Symptoms: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Negative symptoms are a decrease in normal functioning that is manifested by:</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Emotional flattening</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Lack of motivation</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Social withdrawal</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Reduced speech</a:t>
                      </a:r>
                    </a:p>
                    <a:p>
                      <a:pPr marL="342900" marR="0" lvl="0" indent="-342900" algn="just">
                        <a:spcBef>
                          <a:spcPts val="0"/>
                        </a:spcBef>
                        <a:spcAft>
                          <a:spcPts val="110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Loss of pleasure in activities</a:t>
                      </a:r>
                    </a:p>
                    <a:p>
                      <a:pPr marL="0" marR="0" lvl="0" indent="0" algn="just">
                        <a:spcBef>
                          <a:spcPts val="0"/>
                        </a:spcBef>
                        <a:spcAft>
                          <a:spcPts val="1100"/>
                        </a:spcAft>
                        <a:buFont typeface="Symbol" panose="05050102010706020507" pitchFamily="18" charset="2"/>
                        <a:buNone/>
                      </a:pP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2800" dirty="0">
                          <a:effectLst/>
                          <a:latin typeface="Times New Roman" panose="02020603050405020304" pitchFamily="18" charset="0"/>
                          <a:cs typeface="Times New Roman" panose="02020603050405020304" pitchFamily="18" charset="0"/>
                        </a:rPr>
                        <a:t>Cognitive Symptoms:</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Poor concentration</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Memory difficulties</a:t>
                      </a:r>
                    </a:p>
                    <a:p>
                      <a:pPr marL="342900" marR="0" lvl="0" indent="-342900" algn="just">
                        <a:spcBef>
                          <a:spcPts val="0"/>
                        </a:spcBef>
                        <a:spcAft>
                          <a:spcPts val="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Impaired problem-solving</a:t>
                      </a:r>
                    </a:p>
                    <a:p>
                      <a:pPr marL="342900" marR="0" lvl="0" indent="-342900" algn="just">
                        <a:spcBef>
                          <a:spcPts val="0"/>
                        </a:spcBef>
                        <a:spcAft>
                          <a:spcPts val="1100"/>
                        </a:spcAft>
                        <a:buFont typeface="Symbol" panose="05050102010706020507" pitchFamily="18" charset="2"/>
                        <a:buChar char=""/>
                      </a:pPr>
                      <a:r>
                        <a:rPr lang="en-GB" sz="2000" dirty="0">
                          <a:effectLst/>
                          <a:latin typeface="Times New Roman" panose="02020603050405020304" pitchFamily="18" charset="0"/>
                          <a:cs typeface="Times New Roman" panose="02020603050405020304" pitchFamily="18" charset="0"/>
                        </a:rPr>
                        <a:t>Reduced executive functioning</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Some people with schizophrenia may also misuse substances and engage in self-harm behaviours, which can also pose a risk of suicide and negatively affect schizophrenia treatment outcomes (Mulligan et al., 2024).</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 </a:t>
                      </a:r>
                    </a:p>
                    <a:p>
                      <a:pPr marL="0" marR="0" algn="just">
                        <a:spcBef>
                          <a:spcPts val="0"/>
                        </a:spcBef>
                        <a:spcAft>
                          <a:spcPts val="1100"/>
                        </a:spcAft>
                      </a:pPr>
                      <a:r>
                        <a:rPr lang="en-US" sz="3200" b="1" dirty="0">
                          <a:effectLst/>
                          <a:latin typeface="Times New Roman" panose="02020603050405020304" pitchFamily="18" charset="0"/>
                          <a:cs typeface="Times New Roman" panose="02020603050405020304" pitchFamily="18" charset="0"/>
                        </a:rPr>
                        <a:t>Diagnosis:</a:t>
                      </a:r>
                      <a:endParaRPr lang="en-GB" sz="3200" b="1"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A thorough clinical evaluation by mental health practitioners is the process to diagnose schizophrenia. Assessment will usually include a psychiatric history, examination and evaluation of the symptoms, mental state examination, physical health examination and risk assessment.</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A series of diagnostic criteria has been developed in either the International Classification of Diseases (ICD-11) or the Diagnostic and Statistical Manual of Mental Disorders (DSM-5), which are applied to make a diagnosis. The criteria involve having typical psychotic symptoms, impairment and lasting symptoms.</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In recent years, the self-report data has been found to have strong agreement with clinically diagnosed data (e.g. </a:t>
                      </a:r>
                      <a:r>
                        <a:rPr lang="en-GB" sz="2000" dirty="0" err="1">
                          <a:effectLst/>
                          <a:latin typeface="Times New Roman" panose="02020603050405020304" pitchFamily="18" charset="0"/>
                          <a:cs typeface="Times New Roman" panose="02020603050405020304" pitchFamily="18" charset="0"/>
                        </a:rPr>
                        <a:t>Woolway</a:t>
                      </a:r>
                      <a:r>
                        <a:rPr lang="en-GB" sz="2000" dirty="0">
                          <a:effectLst/>
                          <a:latin typeface="Times New Roman" panose="02020603050405020304" pitchFamily="18" charset="0"/>
                          <a:cs typeface="Times New Roman" panose="02020603050405020304" pitchFamily="18" charset="0"/>
                        </a:rPr>
                        <a:t> et al., 2024), which gives some weight to the information from the self-reporting of schizophrenia in research.</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Artificial intelligence/machine learning could be added to diagnostic predictive modelling in the future. However, genetic and demographic data can be added to and fitted in a predictive model, which has proven beneficial in identifying people who have a higher likelihood of having schizophrenia (</a:t>
                      </a:r>
                      <a:r>
                        <a:rPr lang="en-GB" sz="2000" dirty="0" err="1">
                          <a:effectLst/>
                          <a:latin typeface="Times New Roman" panose="02020603050405020304" pitchFamily="18" charset="0"/>
                          <a:cs typeface="Times New Roman" panose="02020603050405020304" pitchFamily="18" charset="0"/>
                        </a:rPr>
                        <a:t>Bracher</a:t>
                      </a:r>
                      <a:r>
                        <a:rPr lang="en-GB" sz="2000" dirty="0">
                          <a:effectLst/>
                          <a:latin typeface="Times New Roman" panose="02020603050405020304" pitchFamily="18" charset="0"/>
                          <a:cs typeface="Times New Roman" panose="02020603050405020304" pitchFamily="18" charset="0"/>
                        </a:rPr>
                        <a:t>-Smith et al., 2022).</a:t>
                      </a:r>
                    </a:p>
                    <a:p>
                      <a:pPr marL="0" marR="0" algn="just">
                        <a:spcBef>
                          <a:spcPts val="0"/>
                        </a:spcBef>
                        <a:spcAft>
                          <a:spcPts val="1100"/>
                        </a:spcAft>
                      </a:pPr>
                      <a:r>
                        <a:rPr lang="en-GB" sz="2000" dirty="0">
                          <a:effectLst/>
                          <a:latin typeface="Times New Roman" panose="02020603050405020304" pitchFamily="18" charset="0"/>
                          <a:cs typeface="Times New Roman" panose="02020603050405020304" pitchFamily="18" charset="0"/>
                        </a:rPr>
                        <a:t> </a:t>
                      </a:r>
                    </a:p>
                    <a:p>
                      <a:pPr marL="0" marR="0" algn="just">
                        <a:spcBef>
                          <a:spcPts val="0"/>
                        </a:spcBef>
                        <a:spcAft>
                          <a:spcPts val="1100"/>
                        </a:spcAft>
                      </a:pPr>
                      <a:r>
                        <a:rPr lang="en-US" sz="2000" dirty="0">
                          <a:effectLst/>
                          <a:latin typeface="Times New Roman" panose="02020603050405020304" pitchFamily="18" charset="0"/>
                          <a:cs typeface="Times New Roman" panose="02020603050405020304" pitchFamily="18" charset="0"/>
                        </a:rPr>
                        <a:t> </a:t>
                      </a:r>
                      <a:endParaRPr lang="en-GB" sz="2000" dirty="0">
                        <a:effectLst/>
                        <a:latin typeface="Times New Roman" panose="02020603050405020304" pitchFamily="18" charset="0"/>
                        <a:cs typeface="Times New Roman" panose="02020603050405020304" pitchFamily="18" charset="0"/>
                      </a:endParaRPr>
                    </a:p>
                    <a:p>
                      <a:pPr marL="0" marR="0" algn="just">
                        <a:spcBef>
                          <a:spcPts val="0"/>
                        </a:spcBef>
                        <a:spcAft>
                          <a:spcPts val="1100"/>
                        </a:spcAft>
                      </a:pPr>
                      <a:r>
                        <a:rPr lang="en-US" sz="1100" dirty="0">
                          <a:effectLst/>
                          <a:latin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marL="73025" marR="73025" marT="0" marB="0"/>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2"/>
          <a:stretch>
            <a:fillRect/>
          </a:stretch>
        </p:blipFill>
        <p:spPr>
          <a:xfrm>
            <a:off x="4214018" y="22933589"/>
            <a:ext cx="8892382" cy="4324034"/>
          </a:xfrm>
          <a:prstGeom prst="rect">
            <a:avLst/>
          </a:prstGeom>
        </p:spPr>
      </p:pic>
      <p:pic>
        <p:nvPicPr>
          <p:cNvPr id="6" name="Picture 5"/>
          <p:cNvPicPr>
            <a:picLocks noChangeAspect="1"/>
          </p:cNvPicPr>
          <p:nvPr/>
        </p:nvPicPr>
        <p:blipFill>
          <a:blip r:embed="rId3"/>
          <a:stretch>
            <a:fillRect/>
          </a:stretch>
        </p:blipFill>
        <p:spPr>
          <a:xfrm>
            <a:off x="4275930" y="27562423"/>
            <a:ext cx="8830470" cy="3717677"/>
          </a:xfrm>
          <a:prstGeom prst="rect">
            <a:avLst/>
          </a:prstGeom>
        </p:spPr>
      </p:pic>
      <p:pic>
        <p:nvPicPr>
          <p:cNvPr id="7" name="Picture 6"/>
          <p:cNvPicPr>
            <a:picLocks noChangeAspect="1"/>
          </p:cNvPicPr>
          <p:nvPr/>
        </p:nvPicPr>
        <p:blipFill>
          <a:blip r:embed="rId4"/>
          <a:stretch>
            <a:fillRect/>
          </a:stretch>
        </p:blipFill>
        <p:spPr>
          <a:xfrm>
            <a:off x="15124112" y="40043893"/>
            <a:ext cx="8231187" cy="4514850"/>
          </a:xfrm>
          <a:prstGeom prst="rect">
            <a:avLst/>
          </a:prstGeom>
        </p:spPr>
      </p:pic>
      <p:sp>
        <p:nvSpPr>
          <p:cNvPr id="8" name="TextBox 7"/>
          <p:cNvSpPr txBox="1"/>
          <p:nvPr/>
        </p:nvSpPr>
        <p:spPr>
          <a:xfrm>
            <a:off x="7250905" y="5914325"/>
            <a:ext cx="23977600" cy="1446550"/>
          </a:xfrm>
          <a:prstGeom prst="rect">
            <a:avLst/>
          </a:prstGeom>
          <a:solidFill>
            <a:schemeClr val="accent1">
              <a:tint val="20000"/>
            </a:schemeClr>
          </a:solidFill>
        </p:spPr>
        <p:txBody>
          <a:bodyPr wrap="square" rtlCol="0">
            <a:spAutoFit/>
          </a:bodyPr>
          <a:lstStyle/>
          <a:p>
            <a:pPr algn="ctr"/>
            <a:r>
              <a:rPr lang="en-GB" sz="8800" b="1" i="1" dirty="0">
                <a:solidFill>
                  <a:schemeClr val="accent3">
                    <a:lumMod val="50000"/>
                  </a:schemeClr>
                </a:solidFill>
                <a:latin typeface="Times New Roman" panose="02020603050405020304" pitchFamily="18" charset="0"/>
                <a:cs typeface="Times New Roman" panose="02020603050405020304" pitchFamily="18" charset="0"/>
              </a:rPr>
              <a:t>Understanding Schizophrenia</a:t>
            </a:r>
          </a:p>
        </p:txBody>
      </p:sp>
      <p:pic>
        <p:nvPicPr>
          <p:cNvPr id="9" name="Picture 8"/>
          <p:cNvPicPr>
            <a:picLocks noChangeAspect="1"/>
          </p:cNvPicPr>
          <p:nvPr/>
        </p:nvPicPr>
        <p:blipFill>
          <a:blip r:embed="rId5"/>
          <a:stretch>
            <a:fillRect/>
          </a:stretch>
        </p:blipFill>
        <p:spPr>
          <a:xfrm>
            <a:off x="27949037" y="12644867"/>
            <a:ext cx="3862387" cy="2219787"/>
          </a:xfrm>
          <a:prstGeom prst="rect">
            <a:avLst/>
          </a:prstGeom>
        </p:spPr>
      </p:pic>
      <p:pic>
        <p:nvPicPr>
          <p:cNvPr id="10" name="Picture 9"/>
          <p:cNvPicPr>
            <a:picLocks noChangeAspect="1"/>
          </p:cNvPicPr>
          <p:nvPr/>
        </p:nvPicPr>
        <p:blipFill>
          <a:blip r:embed="rId6"/>
          <a:stretch>
            <a:fillRect/>
          </a:stretch>
        </p:blipFill>
        <p:spPr>
          <a:xfrm>
            <a:off x="27697470" y="27076399"/>
            <a:ext cx="4365523" cy="2597355"/>
          </a:xfrm>
          <a:prstGeom prst="rect">
            <a:avLst/>
          </a:prstGeom>
        </p:spPr>
      </p:pic>
      <p:pic>
        <p:nvPicPr>
          <p:cNvPr id="3" name="Picture 2">
            <a:extLst>
              <a:ext uri="{FF2B5EF4-FFF2-40B4-BE49-F238E27FC236}">
                <a16:creationId xmlns:a16="http://schemas.microsoft.com/office/drawing/2014/main" id="{D5189B9F-7113-F659-E9B0-945E2F3C56B6}"/>
              </a:ext>
            </a:extLst>
          </p:cNvPr>
          <p:cNvPicPr>
            <a:picLocks noChangeAspect="1"/>
          </p:cNvPicPr>
          <p:nvPr/>
        </p:nvPicPr>
        <p:blipFill>
          <a:blip r:embed="rId7"/>
          <a:stretch>
            <a:fillRect/>
          </a:stretch>
        </p:blipFill>
        <p:spPr>
          <a:xfrm>
            <a:off x="4275930" y="33166050"/>
            <a:ext cx="8645217" cy="11068050"/>
          </a:xfrm>
          <a:prstGeom prst="rect">
            <a:avLst/>
          </a:prstGeom>
        </p:spPr>
      </p:pic>
    </p:spTree>
    <p:extLst>
      <p:ext uri="{BB962C8B-B14F-4D97-AF65-F5344CB8AC3E}">
        <p14:creationId xmlns:p14="http://schemas.microsoft.com/office/powerpoint/2010/main" val="1030743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75711-638F-CB55-14C0-C76BADEA0A18}"/>
              </a:ext>
            </a:extLst>
          </p:cNvPr>
          <p:cNvSpPr>
            <a:spLocks noGrp="1"/>
          </p:cNvSpPr>
          <p:nvPr>
            <p:ph type="title"/>
          </p:nvPr>
        </p:nvSpPr>
        <p:spPr/>
        <p:txBody>
          <a:bodyPr/>
          <a:lstStyle/>
          <a:p>
            <a:r>
              <a:rPr lang="en-US" dirty="0"/>
              <a:t>References</a:t>
            </a:r>
          </a:p>
        </p:txBody>
      </p:sp>
      <p:sp>
        <p:nvSpPr>
          <p:cNvPr id="4" name="TextBox 3">
            <a:extLst>
              <a:ext uri="{FF2B5EF4-FFF2-40B4-BE49-F238E27FC236}">
                <a16:creationId xmlns:a16="http://schemas.microsoft.com/office/drawing/2014/main" id="{38F9BE08-B16E-924A-0DEC-AEDA71F99D5C}"/>
              </a:ext>
            </a:extLst>
          </p:cNvPr>
          <p:cNvSpPr txBox="1"/>
          <p:nvPr/>
        </p:nvSpPr>
        <p:spPr>
          <a:xfrm>
            <a:off x="2935705" y="16206829"/>
            <a:ext cx="33592168" cy="32408872"/>
          </a:xfrm>
          <a:prstGeom prst="rect">
            <a:avLst/>
          </a:prstGeom>
          <a:noFill/>
        </p:spPr>
        <p:txBody>
          <a:bodyPr wrap="square">
            <a:spAutoFit/>
          </a:bodyPr>
          <a:lstStyle/>
          <a:p>
            <a:pPr marL="857250" indent="-857250">
              <a:buFont typeface="Arial" panose="020B0604020202020204" pitchFamily="34" charset="0"/>
              <a:buChar char="•"/>
            </a:pPr>
            <a:endParaRPr lang="en-GB" sz="6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GB" sz="6000" dirty="0">
                <a:latin typeface="Times New Roman" panose="02020603050405020304" pitchFamily="18" charset="0"/>
                <a:cs typeface="Times New Roman" panose="02020603050405020304" pitchFamily="18" charset="0"/>
              </a:rPr>
              <a:t>Bracher-Smith, M., Rees, E., Menzies, G., Walters, J.T., O'Donovan, M.C., Owen, M.J., Kirov, G. and Escott-Price, V., 2022. Machine learning for prediction of schizophrenia using genetic and demographic factors in the UK biobank. </a:t>
            </a:r>
            <a:r>
              <a:rPr lang="en-GB" sz="6000" i="1" dirty="0">
                <a:latin typeface="Times New Roman" panose="02020603050405020304" pitchFamily="18" charset="0"/>
                <a:cs typeface="Times New Roman" panose="02020603050405020304" pitchFamily="18" charset="0"/>
              </a:rPr>
              <a:t>Schizophrenia research</a:t>
            </a:r>
            <a:r>
              <a:rPr lang="en-GB" sz="6000" dirty="0">
                <a:latin typeface="Times New Roman" panose="02020603050405020304" pitchFamily="18" charset="0"/>
                <a:cs typeface="Times New Roman" panose="02020603050405020304" pitchFamily="18" charset="0"/>
              </a:rPr>
              <a:t>, </a:t>
            </a:r>
            <a:r>
              <a:rPr lang="en-GB" sz="6000" i="1" dirty="0">
                <a:latin typeface="Times New Roman" panose="02020603050405020304" pitchFamily="18" charset="0"/>
                <a:cs typeface="Times New Roman" panose="02020603050405020304" pitchFamily="18" charset="0"/>
              </a:rPr>
              <a:t>246</a:t>
            </a:r>
            <a:r>
              <a:rPr lang="en-GB" sz="6000" dirty="0">
                <a:latin typeface="Times New Roman" panose="02020603050405020304" pitchFamily="18" charset="0"/>
                <a:cs typeface="Times New Roman" panose="02020603050405020304" pitchFamily="18" charset="0"/>
              </a:rPr>
              <a:t>, pp.156-164.</a:t>
            </a:r>
          </a:p>
          <a:p>
            <a:pPr marL="342900" indent="-342900">
              <a:buFont typeface="Arial" panose="020B0604020202020204" pitchFamily="34" charset="0"/>
              <a:buChar char="•"/>
            </a:pPr>
            <a:r>
              <a:rPr lang="en-GB" sz="6000" dirty="0">
                <a:latin typeface="Times New Roman" panose="02020603050405020304" pitchFamily="18" charset="0"/>
                <a:cs typeface="Times New Roman" panose="02020603050405020304" pitchFamily="18" charset="0"/>
              </a:rPr>
              <a:t>Griffiths, S.L., </a:t>
            </a:r>
            <a:r>
              <a:rPr lang="en-GB" sz="6000" dirty="0" err="1">
                <a:latin typeface="Times New Roman" panose="02020603050405020304" pitchFamily="18" charset="0"/>
                <a:cs typeface="Times New Roman" panose="02020603050405020304" pitchFamily="18" charset="0"/>
              </a:rPr>
              <a:t>Bogatsu</a:t>
            </a:r>
            <a:r>
              <a:rPr lang="en-GB" sz="6000" dirty="0">
                <a:latin typeface="Times New Roman" panose="02020603050405020304" pitchFamily="18" charset="0"/>
                <a:cs typeface="Times New Roman" panose="02020603050405020304" pitchFamily="18" charset="0"/>
              </a:rPr>
              <a:t>, T., Longhi, M., Butler, E., Alexander, B., </a:t>
            </a:r>
            <a:r>
              <a:rPr lang="en-GB" sz="6000" dirty="0" err="1">
                <a:latin typeface="Times New Roman" panose="02020603050405020304" pitchFamily="18" charset="0"/>
                <a:cs typeface="Times New Roman" panose="02020603050405020304" pitchFamily="18" charset="0"/>
              </a:rPr>
              <a:t>Bandawar</a:t>
            </a:r>
            <a:r>
              <a:rPr lang="en-GB" sz="6000" dirty="0">
                <a:latin typeface="Times New Roman" panose="02020603050405020304" pitchFamily="18" charset="0"/>
                <a:cs typeface="Times New Roman" panose="02020603050405020304" pitchFamily="18" charset="0"/>
              </a:rPr>
              <a:t>, M., Everard, L., Jones, P.B., Fowler, D., </a:t>
            </a:r>
            <a:r>
              <a:rPr lang="en-GB" sz="6000" dirty="0" err="1">
                <a:latin typeface="Times New Roman" panose="02020603050405020304" pitchFamily="18" charset="0"/>
                <a:cs typeface="Times New Roman" panose="02020603050405020304" pitchFamily="18" charset="0"/>
              </a:rPr>
              <a:t>Hodgekins</a:t>
            </a:r>
            <a:r>
              <a:rPr lang="en-GB" sz="6000" dirty="0">
                <a:latin typeface="Times New Roman" panose="02020603050405020304" pitchFamily="18" charset="0"/>
                <a:cs typeface="Times New Roman" panose="02020603050405020304" pitchFamily="18" charset="0"/>
              </a:rPr>
              <a:t>, J. and Amos, T., 2023. Five-year illness trajectories across racial groups in the UK following a first episode psychosis. </a:t>
            </a:r>
            <a:r>
              <a:rPr lang="en-GB" sz="6000" i="1" dirty="0">
                <a:latin typeface="Times New Roman" panose="02020603050405020304" pitchFamily="18" charset="0"/>
                <a:cs typeface="Times New Roman" panose="02020603050405020304" pitchFamily="18" charset="0"/>
              </a:rPr>
              <a:t>Social Psychiatry and Psychiatric Epidemiology</a:t>
            </a:r>
            <a:r>
              <a:rPr lang="en-GB" sz="6000" dirty="0">
                <a:latin typeface="Times New Roman" panose="02020603050405020304" pitchFamily="18" charset="0"/>
                <a:cs typeface="Times New Roman" panose="02020603050405020304" pitchFamily="18" charset="0"/>
              </a:rPr>
              <a:t>, </a:t>
            </a:r>
            <a:r>
              <a:rPr lang="en-GB" sz="6000" i="1" dirty="0">
                <a:latin typeface="Times New Roman" panose="02020603050405020304" pitchFamily="18" charset="0"/>
                <a:cs typeface="Times New Roman" panose="02020603050405020304" pitchFamily="18" charset="0"/>
              </a:rPr>
              <a:t>58</a:t>
            </a:r>
            <a:r>
              <a:rPr lang="en-GB" sz="6000" dirty="0">
                <a:latin typeface="Times New Roman" panose="02020603050405020304" pitchFamily="18" charset="0"/>
                <a:cs typeface="Times New Roman" panose="02020603050405020304" pitchFamily="18" charset="0"/>
              </a:rPr>
              <a:t>(4), pp.569-579.</a:t>
            </a:r>
          </a:p>
          <a:p>
            <a:pPr marL="342900" indent="-342900">
              <a:buFont typeface="Arial" panose="020B0604020202020204" pitchFamily="34" charset="0"/>
              <a:buChar char="•"/>
            </a:pPr>
            <a:r>
              <a:rPr lang="en-GB" sz="6000" dirty="0">
                <a:latin typeface="Times New Roman" panose="02020603050405020304" pitchFamily="18" charset="0"/>
                <a:cs typeface="Times New Roman" panose="02020603050405020304" pitchFamily="18" charset="0"/>
              </a:rPr>
              <a:t>Hudson, G., Francis‐Crossley, I., Mackie, C.S., Hiller, R., Kirkbride, J.B. and Powell, C., 2026. A scoping review of service user experiences of potential harm in early intervention in psychosis services in the UK. </a:t>
            </a:r>
            <a:r>
              <a:rPr lang="en-GB" sz="6000" i="1" dirty="0">
                <a:latin typeface="Times New Roman" panose="02020603050405020304" pitchFamily="18" charset="0"/>
                <a:cs typeface="Times New Roman" panose="02020603050405020304" pitchFamily="18" charset="0"/>
              </a:rPr>
              <a:t>British Journal of Clinical Psychology</a:t>
            </a:r>
            <a:r>
              <a:rPr lang="en-GB" sz="6000" dirty="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GB" sz="6000" dirty="0" err="1">
                <a:latin typeface="Times New Roman" panose="02020603050405020304" pitchFamily="18" charset="0"/>
                <a:cs typeface="Times New Roman" panose="02020603050405020304" pitchFamily="18" charset="0"/>
              </a:rPr>
              <a:t>Maconick</a:t>
            </a:r>
            <a:r>
              <a:rPr lang="en-GB" sz="6000" dirty="0">
                <a:latin typeface="Times New Roman" panose="02020603050405020304" pitchFamily="18" charset="0"/>
                <a:cs typeface="Times New Roman" panose="02020603050405020304" pitchFamily="18" charset="0"/>
              </a:rPr>
              <a:t>, L., Sheridan Rains, L., Jones, R., Lloyd-Evans, B. and Johnson, S., 2021. Investigating geographical variation in the use of mental health services by area of England: a cross-sectional ecological study. </a:t>
            </a:r>
            <a:r>
              <a:rPr lang="en-GB" sz="6000" i="1" dirty="0">
                <a:latin typeface="Times New Roman" panose="02020603050405020304" pitchFamily="18" charset="0"/>
                <a:cs typeface="Times New Roman" panose="02020603050405020304" pitchFamily="18" charset="0"/>
              </a:rPr>
              <a:t>BMC health services research</a:t>
            </a:r>
            <a:r>
              <a:rPr lang="en-GB" sz="6000" dirty="0">
                <a:latin typeface="Times New Roman" panose="02020603050405020304" pitchFamily="18" charset="0"/>
                <a:cs typeface="Times New Roman" panose="02020603050405020304" pitchFamily="18" charset="0"/>
              </a:rPr>
              <a:t>, </a:t>
            </a:r>
            <a:r>
              <a:rPr lang="en-GB" sz="6000" i="1" dirty="0">
                <a:latin typeface="Times New Roman" panose="02020603050405020304" pitchFamily="18" charset="0"/>
                <a:cs typeface="Times New Roman" panose="02020603050405020304" pitchFamily="18" charset="0"/>
              </a:rPr>
              <a:t>21</a:t>
            </a:r>
            <a:r>
              <a:rPr lang="en-GB" sz="6000" dirty="0">
                <a:latin typeface="Times New Roman" panose="02020603050405020304" pitchFamily="18" charset="0"/>
                <a:cs typeface="Times New Roman" panose="02020603050405020304" pitchFamily="18" charset="0"/>
              </a:rPr>
              <a:t>(1), p.951.</a:t>
            </a:r>
          </a:p>
          <a:p>
            <a:pPr marL="342900" indent="-342900">
              <a:buFont typeface="Arial" panose="020B0604020202020204" pitchFamily="34" charset="0"/>
              <a:buChar char="•"/>
            </a:pPr>
            <a:r>
              <a:rPr lang="en-GB" sz="6000" dirty="0" err="1">
                <a:latin typeface="Times New Roman" panose="02020603050405020304" pitchFamily="18" charset="0"/>
                <a:cs typeface="Times New Roman" panose="02020603050405020304" pitchFamily="18" charset="0"/>
              </a:rPr>
              <a:t>Magrangeas</a:t>
            </a:r>
            <a:r>
              <a:rPr lang="en-GB" sz="6000" dirty="0">
                <a:latin typeface="Times New Roman" panose="02020603050405020304" pitchFamily="18" charset="0"/>
                <a:cs typeface="Times New Roman" panose="02020603050405020304" pitchFamily="18" charset="0"/>
              </a:rPr>
              <a:t>, T.T., </a:t>
            </a:r>
            <a:r>
              <a:rPr lang="en-GB" sz="6000" dirty="0" err="1">
                <a:latin typeface="Times New Roman" panose="02020603050405020304" pitchFamily="18" charset="0"/>
                <a:cs typeface="Times New Roman" panose="02020603050405020304" pitchFamily="18" charset="0"/>
              </a:rPr>
              <a:t>Kolliakou</a:t>
            </a:r>
            <a:r>
              <a:rPr lang="en-GB" sz="6000" dirty="0">
                <a:latin typeface="Times New Roman" panose="02020603050405020304" pitchFamily="18" charset="0"/>
                <a:cs typeface="Times New Roman" panose="02020603050405020304" pitchFamily="18" charset="0"/>
              </a:rPr>
              <a:t>, A., Sanyal, J., Patel, R. and Stewart, R., 2022. Investigating the relationship between thought interference, somatic passivity and outcomes in patients with psychosis: a natural language processing approach using a clinical records search platform in south </a:t>
            </a:r>
            <a:r>
              <a:rPr lang="en-GB" sz="6000" dirty="0" err="1">
                <a:latin typeface="Times New Roman" panose="02020603050405020304" pitchFamily="18" charset="0"/>
                <a:cs typeface="Times New Roman" panose="02020603050405020304" pitchFamily="18" charset="0"/>
              </a:rPr>
              <a:t>london</a:t>
            </a:r>
            <a:r>
              <a:rPr lang="en-GB" sz="6000" dirty="0">
                <a:latin typeface="Times New Roman" panose="02020603050405020304" pitchFamily="18" charset="0"/>
                <a:cs typeface="Times New Roman" panose="02020603050405020304" pitchFamily="18" charset="0"/>
              </a:rPr>
              <a:t>. </a:t>
            </a:r>
            <a:r>
              <a:rPr lang="en-GB" sz="6000" i="1" dirty="0">
                <a:latin typeface="Times New Roman" panose="02020603050405020304" pitchFamily="18" charset="0"/>
                <a:cs typeface="Times New Roman" panose="02020603050405020304" pitchFamily="18" charset="0"/>
              </a:rPr>
              <a:t>BMJ open</a:t>
            </a:r>
            <a:r>
              <a:rPr lang="en-GB" sz="6000" dirty="0">
                <a:latin typeface="Times New Roman" panose="02020603050405020304" pitchFamily="18" charset="0"/>
                <a:cs typeface="Times New Roman" panose="02020603050405020304" pitchFamily="18" charset="0"/>
              </a:rPr>
              <a:t>, </a:t>
            </a:r>
            <a:r>
              <a:rPr lang="en-GB" sz="6000" i="1" dirty="0">
                <a:latin typeface="Times New Roman" panose="02020603050405020304" pitchFamily="18" charset="0"/>
                <a:cs typeface="Times New Roman" panose="02020603050405020304" pitchFamily="18" charset="0"/>
              </a:rPr>
              <a:t>12</a:t>
            </a:r>
            <a:r>
              <a:rPr lang="en-GB" sz="6000" dirty="0">
                <a:latin typeface="Times New Roman" panose="02020603050405020304" pitchFamily="18" charset="0"/>
                <a:cs typeface="Times New Roman" panose="02020603050405020304" pitchFamily="18" charset="0"/>
              </a:rPr>
              <a:t>(8), p.e057433.</a:t>
            </a:r>
          </a:p>
          <a:p>
            <a:pPr marL="342900" indent="-342900">
              <a:buFont typeface="Arial" panose="020B0604020202020204" pitchFamily="34" charset="0"/>
              <a:buChar char="•"/>
            </a:pPr>
            <a:r>
              <a:rPr lang="en-GB" sz="6000" dirty="0">
                <a:latin typeface="Times New Roman" panose="02020603050405020304" pitchFamily="18" charset="0"/>
                <a:cs typeface="Times New Roman" panose="02020603050405020304" pitchFamily="18" charset="0"/>
              </a:rPr>
              <a:t>Mulligan, L.D., Bojanić, L., Hunt, I.M., Baird, A., Turnbull, P., Kapur, N., Appleby, L. and Shaw, J., 2024. Substance use and self-poisoning in schizophrenia: 11-year findings from a national clinical survey of suicide in mental health patients in the UK. </a:t>
            </a:r>
            <a:r>
              <a:rPr lang="en-GB" sz="6000" i="1" dirty="0">
                <a:latin typeface="Times New Roman" panose="02020603050405020304" pitchFamily="18" charset="0"/>
                <a:cs typeface="Times New Roman" panose="02020603050405020304" pitchFamily="18" charset="0"/>
              </a:rPr>
              <a:t>Schizophrenia Research</a:t>
            </a:r>
            <a:r>
              <a:rPr lang="en-GB" sz="6000" dirty="0">
                <a:latin typeface="Times New Roman" panose="02020603050405020304" pitchFamily="18" charset="0"/>
                <a:cs typeface="Times New Roman" panose="02020603050405020304" pitchFamily="18" charset="0"/>
              </a:rPr>
              <a:t>, </a:t>
            </a:r>
            <a:r>
              <a:rPr lang="en-GB" sz="6000" i="1" dirty="0">
                <a:latin typeface="Times New Roman" panose="02020603050405020304" pitchFamily="18" charset="0"/>
                <a:cs typeface="Times New Roman" panose="02020603050405020304" pitchFamily="18" charset="0"/>
              </a:rPr>
              <a:t>267</a:t>
            </a:r>
            <a:r>
              <a:rPr lang="en-GB" sz="6000" dirty="0">
                <a:latin typeface="Times New Roman" panose="02020603050405020304" pitchFamily="18" charset="0"/>
                <a:cs typeface="Times New Roman" panose="02020603050405020304" pitchFamily="18" charset="0"/>
              </a:rPr>
              <a:t>, pp.254-260.</a:t>
            </a:r>
          </a:p>
          <a:p>
            <a:pPr marL="342900" indent="-342900">
              <a:buFont typeface="Arial" panose="020B0604020202020204" pitchFamily="34" charset="0"/>
              <a:buChar char="•"/>
            </a:pPr>
            <a:r>
              <a:rPr lang="en-GB" sz="6000" dirty="0">
                <a:latin typeface="Times New Roman" panose="02020603050405020304" pitchFamily="18" charset="0"/>
                <a:cs typeface="Times New Roman" panose="02020603050405020304" pitchFamily="18" charset="0"/>
              </a:rPr>
              <a:t>NHS England. 2024. Implementation guidance 2024 – psychological therapies for severe mental health problems. Available at: https://www.england.nhs.uk/long-read/implementation-guidance-2024-psychological-therapies-for-severe-mental-health-problems/</a:t>
            </a:r>
          </a:p>
          <a:p>
            <a:pPr marL="342900" indent="-342900">
              <a:buFont typeface="Arial" panose="020B0604020202020204" pitchFamily="34" charset="0"/>
              <a:buChar char="•"/>
            </a:pPr>
            <a:r>
              <a:rPr lang="en-GB" sz="6000" dirty="0">
                <a:latin typeface="Times New Roman" panose="02020603050405020304" pitchFamily="18" charset="0"/>
                <a:cs typeface="Times New Roman" panose="02020603050405020304" pitchFamily="18" charset="0"/>
              </a:rPr>
              <a:t>NICE. 2020. Rehabilitation for adults with complex psychosis. Available at: https://www.nice.org.uk/guidance/ng181/resources/rehabilitation-for-adults-with-complex-psychosis-pdf-66142016643013</a:t>
            </a:r>
          </a:p>
          <a:p>
            <a:pPr marL="342900" indent="-342900">
              <a:buFont typeface="Arial" panose="020B0604020202020204" pitchFamily="34" charset="0"/>
              <a:buChar char="•"/>
            </a:pPr>
            <a:r>
              <a:rPr lang="en-GB" sz="6000" dirty="0">
                <a:latin typeface="Times New Roman" panose="02020603050405020304" pitchFamily="18" charset="0"/>
                <a:cs typeface="Times New Roman" panose="02020603050405020304" pitchFamily="18" charset="0"/>
              </a:rPr>
              <a:t>Rains, L.S., Dalton-Locke, C., Landau, S., Needle, J.J. and Johnson, S., 2022. Variations in the uptake of telemental health technologies in community and crisis mental health services during the early pandemic: a survey of mental health professionals in the UK. </a:t>
            </a:r>
            <a:r>
              <a:rPr lang="en-GB" sz="6000" i="1" dirty="0">
                <a:latin typeface="Times New Roman" panose="02020603050405020304" pitchFamily="18" charset="0"/>
                <a:cs typeface="Times New Roman" panose="02020603050405020304" pitchFamily="18" charset="0"/>
              </a:rPr>
              <a:t>BMC psychiatry</a:t>
            </a:r>
            <a:r>
              <a:rPr lang="en-GB" sz="6000" dirty="0">
                <a:latin typeface="Times New Roman" panose="02020603050405020304" pitchFamily="18" charset="0"/>
                <a:cs typeface="Times New Roman" panose="02020603050405020304" pitchFamily="18" charset="0"/>
              </a:rPr>
              <a:t>, </a:t>
            </a:r>
            <a:r>
              <a:rPr lang="en-GB" sz="6000" i="1" dirty="0">
                <a:latin typeface="Times New Roman" panose="02020603050405020304" pitchFamily="18" charset="0"/>
                <a:cs typeface="Times New Roman" panose="02020603050405020304" pitchFamily="18" charset="0"/>
              </a:rPr>
              <a:t>22</a:t>
            </a:r>
            <a:r>
              <a:rPr lang="en-GB" sz="6000" dirty="0">
                <a:latin typeface="Times New Roman" panose="02020603050405020304" pitchFamily="18" charset="0"/>
                <a:cs typeface="Times New Roman" panose="02020603050405020304" pitchFamily="18" charset="0"/>
              </a:rPr>
              <a:t>(1), p.776.</a:t>
            </a:r>
          </a:p>
          <a:p>
            <a:pPr marL="342900" indent="-342900">
              <a:buFont typeface="Arial" panose="020B0604020202020204" pitchFamily="34" charset="0"/>
              <a:buChar char="•"/>
            </a:pPr>
            <a:r>
              <a:rPr lang="en-GB" sz="6000" dirty="0">
                <a:latin typeface="Times New Roman" panose="02020603050405020304" pitchFamily="18" charset="0"/>
                <a:cs typeface="Times New Roman" panose="02020603050405020304" pitchFamily="18" charset="0"/>
              </a:rPr>
              <a:t>Williams, C.M., Peyre, H., Wolfram, T., Lee, Y.H., Seidlitz, J., Ge, T., Smoller, J.W., Mallard, T.T. and Ramus, F., 2024. Characterizing the phenotypic and genetic structure of psychopathology in UK Biobank. </a:t>
            </a:r>
            <a:r>
              <a:rPr lang="en-GB" sz="6000" i="1" dirty="0">
                <a:latin typeface="Times New Roman" panose="02020603050405020304" pitchFamily="18" charset="0"/>
                <a:cs typeface="Times New Roman" panose="02020603050405020304" pitchFamily="18" charset="0"/>
              </a:rPr>
              <a:t>Nature Mental Health</a:t>
            </a:r>
            <a:r>
              <a:rPr lang="en-GB" sz="6000" dirty="0">
                <a:latin typeface="Times New Roman" panose="02020603050405020304" pitchFamily="18" charset="0"/>
                <a:cs typeface="Times New Roman" panose="02020603050405020304" pitchFamily="18" charset="0"/>
              </a:rPr>
              <a:t>, </a:t>
            </a:r>
            <a:r>
              <a:rPr lang="en-GB" sz="6000" i="1" dirty="0">
                <a:latin typeface="Times New Roman" panose="02020603050405020304" pitchFamily="18" charset="0"/>
                <a:cs typeface="Times New Roman" panose="02020603050405020304" pitchFamily="18" charset="0"/>
              </a:rPr>
              <a:t>2</a:t>
            </a:r>
            <a:r>
              <a:rPr lang="en-GB" sz="6000" dirty="0">
                <a:latin typeface="Times New Roman" panose="02020603050405020304" pitchFamily="18" charset="0"/>
                <a:cs typeface="Times New Roman" panose="02020603050405020304" pitchFamily="18" charset="0"/>
              </a:rPr>
              <a:t>(8), pp.960-974.</a:t>
            </a:r>
          </a:p>
          <a:p>
            <a:pPr marL="342900" indent="-342900">
              <a:buFont typeface="Arial" panose="020B0604020202020204" pitchFamily="34" charset="0"/>
              <a:buChar char="•"/>
            </a:pPr>
            <a:r>
              <a:rPr lang="en-GB" sz="6000" dirty="0" err="1">
                <a:latin typeface="Times New Roman" panose="02020603050405020304" pitchFamily="18" charset="0"/>
                <a:cs typeface="Times New Roman" panose="02020603050405020304" pitchFamily="18" charset="0"/>
              </a:rPr>
              <a:t>Woolway</a:t>
            </a:r>
            <a:r>
              <a:rPr lang="en-GB" sz="6000" dirty="0">
                <a:latin typeface="Times New Roman" panose="02020603050405020304" pitchFamily="18" charset="0"/>
                <a:cs typeface="Times New Roman" panose="02020603050405020304" pitchFamily="18" charset="0"/>
              </a:rPr>
              <a:t>, G.E., Legge, S.E., </a:t>
            </a:r>
            <a:r>
              <a:rPr lang="en-GB" sz="6000" dirty="0" err="1">
                <a:latin typeface="Times New Roman" panose="02020603050405020304" pitchFamily="18" charset="0"/>
                <a:cs typeface="Times New Roman" panose="02020603050405020304" pitchFamily="18" charset="0"/>
              </a:rPr>
              <a:t>Lynham</a:t>
            </a:r>
            <a:r>
              <a:rPr lang="en-GB" sz="6000" dirty="0">
                <a:latin typeface="Times New Roman" panose="02020603050405020304" pitchFamily="18" charset="0"/>
                <a:cs typeface="Times New Roman" panose="02020603050405020304" pitchFamily="18" charset="0"/>
              </a:rPr>
              <a:t>, A.J., Smart, S.E., Hubbard, L., Daniel, E.R., </a:t>
            </a:r>
            <a:r>
              <a:rPr lang="en-GB" sz="6000" dirty="0" err="1">
                <a:latin typeface="Times New Roman" panose="02020603050405020304" pitchFamily="18" charset="0"/>
                <a:cs typeface="Times New Roman" panose="02020603050405020304" pitchFamily="18" charset="0"/>
              </a:rPr>
              <a:t>Pardiñas</a:t>
            </a:r>
            <a:r>
              <a:rPr lang="en-GB" sz="6000" dirty="0">
                <a:latin typeface="Times New Roman" panose="02020603050405020304" pitchFamily="18" charset="0"/>
                <a:cs typeface="Times New Roman" panose="02020603050405020304" pitchFamily="18" charset="0"/>
              </a:rPr>
              <a:t>, A.F., Escott-Price, V., O’Donovan, M.C., Owen, M.J. and Jones, I.R., 2024. Assessing the validity of a self-reported clinical diagnosis of schizophrenia. </a:t>
            </a:r>
            <a:r>
              <a:rPr lang="en-GB" sz="6000" i="1" dirty="0">
                <a:latin typeface="Times New Roman" panose="02020603050405020304" pitchFamily="18" charset="0"/>
                <a:cs typeface="Times New Roman" panose="02020603050405020304" pitchFamily="18" charset="0"/>
              </a:rPr>
              <a:t>Schizophrenia</a:t>
            </a:r>
            <a:r>
              <a:rPr lang="en-GB" sz="6000" dirty="0">
                <a:latin typeface="Times New Roman" panose="02020603050405020304" pitchFamily="18" charset="0"/>
                <a:cs typeface="Times New Roman" panose="02020603050405020304" pitchFamily="18" charset="0"/>
              </a:rPr>
              <a:t>, </a:t>
            </a:r>
            <a:r>
              <a:rPr lang="en-GB" sz="6000" i="1" dirty="0">
                <a:latin typeface="Times New Roman" panose="02020603050405020304" pitchFamily="18" charset="0"/>
                <a:cs typeface="Times New Roman" panose="02020603050405020304" pitchFamily="18" charset="0"/>
              </a:rPr>
              <a:t>10</a:t>
            </a:r>
            <a:r>
              <a:rPr lang="en-GB" sz="6000" dirty="0">
                <a:latin typeface="Times New Roman" panose="02020603050405020304" pitchFamily="18" charset="0"/>
                <a:cs typeface="Times New Roman" panose="02020603050405020304" pitchFamily="18" charset="0"/>
              </a:rPr>
              <a:t>(1), p.99.</a:t>
            </a:r>
          </a:p>
          <a:p>
            <a:pPr marL="857250" indent="-857250">
              <a:buFont typeface="Arial" panose="020B0604020202020204" pitchFamily="34" charset="0"/>
              <a:buChar char="•"/>
            </a:pPr>
            <a:endParaRPr lang="en-GB"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4282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50</TotalTime>
  <Words>2623</Words>
  <PresentationFormat>Custom</PresentationFormat>
  <Paragraphs>129</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Century Gothic</vt:lpstr>
      <vt:lpstr>Symbol</vt:lpstr>
      <vt:lpstr>Times New Roman</vt:lpstr>
      <vt:lpstr>Wingdings 3</vt:lpstr>
      <vt:lpstr>Ion Boardroom</vt:lpstr>
      <vt:lpstr>Title: Understanding Schizophrenia Name: Nicole Jones Student ID: 2246941 Unit: BMHP6029 Module name: Psychopathological Classifications and Provisions University: University of Wales </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2026-06-22T13:32:48Z</dcterms:created>
  <dcterms:modified xsi:type="dcterms:W3CDTF">2026-07-28T14:47:42Z</dcterms:modified>
</cp:coreProperties>
</file>