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19"/>
  </p:notesMasterIdLst>
  <p:sldIdLst>
    <p:sldId id="256" r:id="rId3"/>
    <p:sldId id="257" r:id="rId4"/>
    <p:sldId id="258" r:id="rId5"/>
    <p:sldId id="259" r:id="rId6"/>
    <p:sldId id="272" r:id="rId7"/>
    <p:sldId id="273" r:id="rId8"/>
    <p:sldId id="274" r:id="rId9"/>
    <p:sldId id="275" r:id="rId10"/>
    <p:sldId id="276" r:id="rId11"/>
    <p:sldId id="277" r:id="rId12"/>
    <p:sldId id="278" r:id="rId13"/>
    <p:sldId id="262" r:id="rId14"/>
    <p:sldId id="279" r:id="rId15"/>
    <p:sldId id="271" r:id="rId16"/>
    <p:sldId id="280" r:id="rId17"/>
    <p:sldId id="28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p:cViewPr varScale="1">
        <p:scale>
          <a:sx n="86" d="100"/>
          <a:sy n="86" d="100"/>
        </p:scale>
        <p:origin x="144"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image" Target="../media/image4.png"/><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image" Target="../media/image4.png"/><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7529DA-4B7C-423F-81DB-6CFD5E3D0ADC}" type="doc">
      <dgm:prSet loTypeId="urn:microsoft.com/office/officeart/2008/layout/VerticalCurvedList" loCatId="list" qsTypeId="urn:microsoft.com/office/officeart/2005/8/quickstyle/simple3" qsCatId="simple" csTypeId="urn:microsoft.com/office/officeart/2005/8/colors/accent1_2" csCatId="accent1" phldr="1"/>
      <dgm:spPr/>
      <dgm:t>
        <a:bodyPr/>
        <a:lstStyle/>
        <a:p>
          <a:endParaRPr lang="es-ES"/>
        </a:p>
      </dgm:t>
    </dgm:pt>
    <dgm:pt modelId="{3B4B4076-233A-4C9F-A8D2-C66FB98B7F76}">
      <dgm:prSet phldrT="[Texto]"/>
      <dgm:spPr/>
      <dgm:t>
        <a:bodyPr/>
        <a:lstStyle/>
        <a:p>
          <a:r>
            <a:rPr lang="es-ES" dirty="0" err="1" smtClean="0"/>
            <a:t>This</a:t>
          </a:r>
          <a:r>
            <a:rPr lang="es-ES" dirty="0" smtClean="0"/>
            <a:t> </a:t>
          </a:r>
          <a:r>
            <a:rPr lang="es-ES" dirty="0" err="1" smtClean="0"/>
            <a:t>presentation</a:t>
          </a:r>
          <a:r>
            <a:rPr lang="es-ES" dirty="0" smtClean="0"/>
            <a:t> </a:t>
          </a:r>
          <a:r>
            <a:rPr lang="es-ES" dirty="0" err="1" smtClean="0"/>
            <a:t>is</a:t>
          </a:r>
          <a:r>
            <a:rPr lang="es-ES" dirty="0" smtClean="0"/>
            <a:t> a Marketing </a:t>
          </a:r>
          <a:r>
            <a:rPr lang="es-ES" dirty="0" err="1" smtClean="0"/>
            <a:t>environmental</a:t>
          </a:r>
          <a:r>
            <a:rPr lang="es-ES" dirty="0" smtClean="0"/>
            <a:t> </a:t>
          </a:r>
          <a:r>
            <a:rPr lang="es-ES" dirty="0" err="1" smtClean="0"/>
            <a:t>Audit</a:t>
          </a:r>
          <a:r>
            <a:rPr lang="es-ES" dirty="0" smtClean="0"/>
            <a:t> </a:t>
          </a:r>
          <a:r>
            <a:rPr lang="es-ES" dirty="0" err="1" smtClean="0"/>
            <a:t>relating</a:t>
          </a:r>
          <a:r>
            <a:rPr lang="es-ES" dirty="0" smtClean="0"/>
            <a:t> </a:t>
          </a:r>
          <a:r>
            <a:rPr lang="es-ES" dirty="0" err="1" smtClean="0"/>
            <a:t>to</a:t>
          </a:r>
          <a:r>
            <a:rPr lang="es-ES" dirty="0" smtClean="0"/>
            <a:t> Dishoom Restaurant, a new </a:t>
          </a:r>
          <a:r>
            <a:rPr lang="en-GB" noProof="0" dirty="0" smtClean="0"/>
            <a:t>business</a:t>
          </a:r>
          <a:r>
            <a:rPr lang="es-ES" dirty="0" smtClean="0"/>
            <a:t> </a:t>
          </a:r>
          <a:r>
            <a:rPr lang="es-ES" dirty="0" err="1" smtClean="0"/>
            <a:t>star</a:t>
          </a:r>
          <a:r>
            <a:rPr lang="es-ES" dirty="0" smtClean="0"/>
            <a:t>-up in Birmingham</a:t>
          </a:r>
          <a:endParaRPr lang="es-ES" dirty="0"/>
        </a:p>
      </dgm:t>
    </dgm:pt>
    <dgm:pt modelId="{3F1F5BA9-3F6F-43E1-999C-B228902F6D1A}" type="sibTrans" cxnId="{9667A6C6-B80B-4EFF-8D95-56FE0623E458}">
      <dgm:prSet/>
      <dgm:spPr/>
      <dgm:t>
        <a:bodyPr/>
        <a:lstStyle/>
        <a:p>
          <a:endParaRPr lang="es-ES"/>
        </a:p>
      </dgm:t>
    </dgm:pt>
    <dgm:pt modelId="{52609B08-20DA-4F0B-86A7-5DAA2617C4B7}" type="parTrans" cxnId="{9667A6C6-B80B-4EFF-8D95-56FE0623E458}">
      <dgm:prSet/>
      <dgm:spPr/>
      <dgm:t>
        <a:bodyPr/>
        <a:lstStyle/>
        <a:p>
          <a:endParaRPr lang="es-ES"/>
        </a:p>
      </dgm:t>
    </dgm:pt>
    <dgm:pt modelId="{084F7181-4EFC-4D60-A851-7B83DE5B1284}">
      <dgm:prSet phldrT="[Texto]"/>
      <dgm:spPr/>
      <dgm:t>
        <a:bodyPr/>
        <a:lstStyle/>
        <a:p>
          <a:endParaRPr lang="es-ES" dirty="0"/>
        </a:p>
      </dgm:t>
    </dgm:pt>
    <dgm:pt modelId="{8F2ADB5A-BBAC-4ACD-AB7F-4262C6F6A117}">
      <dgm:prSet phldrT="[Texto]"/>
      <dgm:spPr/>
      <dgm:t>
        <a:bodyPr/>
        <a:lstStyle/>
        <a:p>
          <a:r>
            <a:rPr lang="es-ES" dirty="0" err="1" smtClean="0"/>
            <a:t>Pestle</a:t>
          </a:r>
          <a:r>
            <a:rPr lang="es-ES" dirty="0" smtClean="0"/>
            <a:t> </a:t>
          </a:r>
          <a:r>
            <a:rPr lang="es-ES" dirty="0" err="1" smtClean="0"/>
            <a:t>Analysis</a:t>
          </a:r>
          <a:endParaRPr lang="es-ES" dirty="0"/>
        </a:p>
      </dgm:t>
    </dgm:pt>
    <dgm:pt modelId="{853A4C63-264F-4643-9117-DCC19FF32186}">
      <dgm:prSet phldrT="[Texto]"/>
      <dgm:spPr/>
      <dgm:t>
        <a:bodyPr/>
        <a:lstStyle/>
        <a:p>
          <a:r>
            <a:rPr lang="es-ES" dirty="0" err="1" smtClean="0"/>
            <a:t>Swot</a:t>
          </a:r>
          <a:r>
            <a:rPr lang="es-ES" dirty="0" smtClean="0"/>
            <a:t> </a:t>
          </a:r>
          <a:r>
            <a:rPr lang="es-ES" dirty="0" err="1" smtClean="0"/>
            <a:t>Analysis</a:t>
          </a:r>
          <a:endParaRPr lang="es-ES" dirty="0"/>
        </a:p>
      </dgm:t>
    </dgm:pt>
    <dgm:pt modelId="{05654C5D-FAF9-4032-9C6C-BBCA9C79D3EE}">
      <dgm:prSet phldrT="[Texto]"/>
      <dgm:spPr/>
      <dgm:t>
        <a:bodyPr/>
        <a:lstStyle/>
        <a:p>
          <a:r>
            <a:rPr lang="es-ES" dirty="0" err="1" smtClean="0"/>
            <a:t>Market</a:t>
          </a:r>
          <a:r>
            <a:rPr lang="es-ES" dirty="0" smtClean="0"/>
            <a:t> </a:t>
          </a:r>
          <a:r>
            <a:rPr lang="es-ES" dirty="0" err="1" smtClean="0"/>
            <a:t>Segmentation</a:t>
          </a:r>
          <a:endParaRPr lang="es-ES" dirty="0"/>
        </a:p>
      </dgm:t>
    </dgm:pt>
    <dgm:pt modelId="{A809E276-E84A-40E1-9F15-DD3DCA0005A3}">
      <dgm:prSet phldrT="[Texto]"/>
      <dgm:spPr/>
      <dgm:t>
        <a:bodyPr/>
        <a:lstStyle/>
        <a:p>
          <a:r>
            <a:rPr lang="es-ES" dirty="0" smtClean="0"/>
            <a:t>Target </a:t>
          </a:r>
          <a:r>
            <a:rPr lang="es-ES" dirty="0" err="1" smtClean="0"/>
            <a:t>Market</a:t>
          </a:r>
          <a:endParaRPr lang="es-ES" dirty="0"/>
        </a:p>
      </dgm:t>
    </dgm:pt>
    <dgm:pt modelId="{9BA50D57-DBF6-49DF-B5B8-A55FDC6E415C}">
      <dgm:prSet phldrT="[Texto]"/>
      <dgm:spPr/>
      <dgm:t>
        <a:bodyPr/>
        <a:lstStyle/>
        <a:p>
          <a:r>
            <a:rPr lang="es-ES" dirty="0" smtClean="0"/>
            <a:t> </a:t>
          </a:r>
          <a:r>
            <a:rPr lang="es-ES" dirty="0" err="1" smtClean="0"/>
            <a:t>Throuhg</a:t>
          </a:r>
          <a:r>
            <a:rPr lang="es-ES" dirty="0" smtClean="0"/>
            <a:t> </a:t>
          </a:r>
          <a:r>
            <a:rPr lang="es-ES" dirty="0" err="1" smtClean="0"/>
            <a:t>this</a:t>
          </a:r>
          <a:r>
            <a:rPr lang="es-ES" dirty="0" smtClean="0"/>
            <a:t> </a:t>
          </a:r>
          <a:r>
            <a:rPr lang="es-ES" dirty="0" err="1" smtClean="0"/>
            <a:t>Analysis</a:t>
          </a:r>
          <a:r>
            <a:rPr lang="es-ES" dirty="0" smtClean="0"/>
            <a:t>  </a:t>
          </a:r>
          <a:r>
            <a:rPr lang="es-ES" dirty="0" err="1" smtClean="0"/>
            <a:t>we</a:t>
          </a:r>
          <a:r>
            <a:rPr lang="es-ES" dirty="0" smtClean="0"/>
            <a:t> are </a:t>
          </a:r>
          <a:r>
            <a:rPr lang="es-ES" dirty="0" err="1" smtClean="0"/>
            <a:t>going</a:t>
          </a:r>
          <a:r>
            <a:rPr lang="es-ES" dirty="0" smtClean="0"/>
            <a:t> </a:t>
          </a:r>
          <a:r>
            <a:rPr lang="es-ES" dirty="0" err="1" smtClean="0"/>
            <a:t>to</a:t>
          </a:r>
          <a:r>
            <a:rPr lang="es-ES" dirty="0" smtClean="0"/>
            <a:t> </a:t>
          </a:r>
          <a:r>
            <a:rPr lang="es-ES" dirty="0" err="1" smtClean="0"/>
            <a:t>indentify</a:t>
          </a:r>
          <a:endParaRPr lang="es-ES" dirty="0"/>
        </a:p>
      </dgm:t>
    </dgm:pt>
    <dgm:pt modelId="{4E8B306A-1BBD-4D17-979C-630E919DFB88}" type="sibTrans" cxnId="{D19D8516-5E7F-4A68-A45E-F93D7B27DE2F}">
      <dgm:prSet/>
      <dgm:spPr/>
      <dgm:t>
        <a:bodyPr/>
        <a:lstStyle/>
        <a:p>
          <a:endParaRPr lang="es-ES"/>
        </a:p>
      </dgm:t>
    </dgm:pt>
    <dgm:pt modelId="{1A2817E4-8B33-432D-9741-7F7065BBA7F7}" type="parTrans" cxnId="{D19D8516-5E7F-4A68-A45E-F93D7B27DE2F}">
      <dgm:prSet/>
      <dgm:spPr/>
      <dgm:t>
        <a:bodyPr/>
        <a:lstStyle/>
        <a:p>
          <a:endParaRPr lang="es-ES"/>
        </a:p>
      </dgm:t>
    </dgm:pt>
    <dgm:pt modelId="{6B1517A2-CE65-493F-AAFF-7D86F446FAF2}" type="sibTrans" cxnId="{BBF46DE8-3F69-4A53-B5C0-C45A1880565A}">
      <dgm:prSet/>
      <dgm:spPr/>
      <dgm:t>
        <a:bodyPr/>
        <a:lstStyle/>
        <a:p>
          <a:endParaRPr lang="en-GB"/>
        </a:p>
      </dgm:t>
    </dgm:pt>
    <dgm:pt modelId="{65E12492-3070-4E41-93CE-65923721E771}" type="parTrans" cxnId="{BBF46DE8-3F69-4A53-B5C0-C45A1880565A}">
      <dgm:prSet/>
      <dgm:spPr/>
      <dgm:t>
        <a:bodyPr/>
        <a:lstStyle/>
        <a:p>
          <a:endParaRPr lang="en-GB"/>
        </a:p>
      </dgm:t>
    </dgm:pt>
    <dgm:pt modelId="{3922D87D-0574-4F7B-81E4-98B29224ABB5}" type="sibTrans" cxnId="{962F322D-3D00-4263-9FD8-95D3330FA9D7}">
      <dgm:prSet/>
      <dgm:spPr/>
      <dgm:t>
        <a:bodyPr/>
        <a:lstStyle/>
        <a:p>
          <a:endParaRPr lang="en-GB"/>
        </a:p>
      </dgm:t>
    </dgm:pt>
    <dgm:pt modelId="{880A1E1C-7B55-464B-80DD-D421EEDF699B}" type="parTrans" cxnId="{962F322D-3D00-4263-9FD8-95D3330FA9D7}">
      <dgm:prSet/>
      <dgm:spPr/>
      <dgm:t>
        <a:bodyPr/>
        <a:lstStyle/>
        <a:p>
          <a:endParaRPr lang="en-GB"/>
        </a:p>
      </dgm:t>
    </dgm:pt>
    <dgm:pt modelId="{25E92410-CB9E-4413-9887-8EC887875D0A}" type="sibTrans" cxnId="{61AE6B7E-ACED-4759-912D-748ED1B6D3EB}">
      <dgm:prSet/>
      <dgm:spPr/>
      <dgm:t>
        <a:bodyPr/>
        <a:lstStyle/>
        <a:p>
          <a:endParaRPr lang="en-GB"/>
        </a:p>
      </dgm:t>
    </dgm:pt>
    <dgm:pt modelId="{2BFAEA5A-D007-425E-9C2D-D845073D6A55}" type="parTrans" cxnId="{61AE6B7E-ACED-4759-912D-748ED1B6D3EB}">
      <dgm:prSet/>
      <dgm:spPr/>
      <dgm:t>
        <a:bodyPr/>
        <a:lstStyle/>
        <a:p>
          <a:endParaRPr lang="en-GB"/>
        </a:p>
      </dgm:t>
    </dgm:pt>
    <dgm:pt modelId="{92C7F390-A84B-4C80-96CC-96C7ADB864C2}" type="sibTrans" cxnId="{95DD0818-5D5C-4254-8EF3-11DCAB29E420}">
      <dgm:prSet/>
      <dgm:spPr/>
      <dgm:t>
        <a:bodyPr/>
        <a:lstStyle/>
        <a:p>
          <a:endParaRPr lang="en-GB"/>
        </a:p>
      </dgm:t>
    </dgm:pt>
    <dgm:pt modelId="{DDD983DF-6B9E-467B-89EB-E93A8730DCA6}" type="parTrans" cxnId="{95DD0818-5D5C-4254-8EF3-11DCAB29E420}">
      <dgm:prSet/>
      <dgm:spPr/>
      <dgm:t>
        <a:bodyPr/>
        <a:lstStyle/>
        <a:p>
          <a:endParaRPr lang="en-GB"/>
        </a:p>
      </dgm:t>
    </dgm:pt>
    <dgm:pt modelId="{4944361B-628A-4532-B857-2CB763ED0A5B}" type="sibTrans" cxnId="{A6913866-5825-4B67-9F82-62014A7F8897}">
      <dgm:prSet/>
      <dgm:spPr/>
      <dgm:t>
        <a:bodyPr/>
        <a:lstStyle/>
        <a:p>
          <a:endParaRPr lang="es-ES"/>
        </a:p>
      </dgm:t>
    </dgm:pt>
    <dgm:pt modelId="{DC3DB3CC-B237-4B06-9208-67E99C2DA484}" type="parTrans" cxnId="{A6913866-5825-4B67-9F82-62014A7F8897}">
      <dgm:prSet/>
      <dgm:spPr/>
      <dgm:t>
        <a:bodyPr/>
        <a:lstStyle/>
        <a:p>
          <a:endParaRPr lang="es-ES"/>
        </a:p>
      </dgm:t>
    </dgm:pt>
    <dgm:pt modelId="{3F421760-1478-44CE-8A01-D48B40CA6632}">
      <dgm:prSet phldrT="[Texto]"/>
      <dgm:spPr/>
      <dgm:t>
        <a:bodyPr/>
        <a:lstStyle/>
        <a:p>
          <a:r>
            <a:rPr lang="es-ES" dirty="0" smtClean="0"/>
            <a:t>Marketing </a:t>
          </a:r>
          <a:r>
            <a:rPr lang="en-GB" noProof="0" dirty="0" smtClean="0"/>
            <a:t>Communication</a:t>
          </a:r>
          <a:r>
            <a:rPr lang="es-ES" dirty="0" smtClean="0"/>
            <a:t> </a:t>
          </a:r>
          <a:r>
            <a:rPr lang="es-ES" dirty="0" err="1" smtClean="0"/>
            <a:t>Mix</a:t>
          </a:r>
          <a:r>
            <a:rPr lang="es-ES" dirty="0" smtClean="0"/>
            <a:t> </a:t>
          </a:r>
          <a:r>
            <a:rPr lang="es-ES" dirty="0" err="1" smtClean="0"/>
            <a:t>Strategies</a:t>
          </a:r>
          <a:endParaRPr lang="es-ES" dirty="0"/>
        </a:p>
      </dgm:t>
    </dgm:pt>
    <dgm:pt modelId="{84E3593E-106E-492A-A5B8-0EF3F8B39C4C}" type="parTrans" cxnId="{3F1A0A66-BCF0-4CCF-8F8F-E42B513C947B}">
      <dgm:prSet/>
      <dgm:spPr/>
      <dgm:t>
        <a:bodyPr/>
        <a:lstStyle/>
        <a:p>
          <a:endParaRPr lang="en-GB"/>
        </a:p>
      </dgm:t>
    </dgm:pt>
    <dgm:pt modelId="{79124755-720D-4589-88F2-5EEED7BE4CB7}" type="sibTrans" cxnId="{3F1A0A66-BCF0-4CCF-8F8F-E42B513C947B}">
      <dgm:prSet/>
      <dgm:spPr/>
      <dgm:t>
        <a:bodyPr/>
        <a:lstStyle/>
        <a:p>
          <a:endParaRPr lang="en-GB"/>
        </a:p>
      </dgm:t>
    </dgm:pt>
    <dgm:pt modelId="{FAB73A2A-8087-4BAE-905A-E9688349E7BA}">
      <dgm:prSet phldrT="[Texto]"/>
      <dgm:spPr/>
      <dgm:t>
        <a:bodyPr/>
        <a:lstStyle/>
        <a:p>
          <a:endParaRPr lang="es-ES" dirty="0"/>
        </a:p>
      </dgm:t>
    </dgm:pt>
    <dgm:pt modelId="{99CE629E-C82D-49E1-B4BF-20C816BE5000}" type="parTrans" cxnId="{0E78C60B-B550-4CCD-A8B0-289617AC1C73}">
      <dgm:prSet/>
      <dgm:spPr/>
      <dgm:t>
        <a:bodyPr/>
        <a:lstStyle/>
        <a:p>
          <a:endParaRPr lang="en-GB"/>
        </a:p>
      </dgm:t>
    </dgm:pt>
    <dgm:pt modelId="{012545B7-3BE2-4DF5-83C5-C74E42EB41F2}" type="sibTrans" cxnId="{0E78C60B-B550-4CCD-A8B0-289617AC1C73}">
      <dgm:prSet/>
      <dgm:spPr/>
      <dgm:t>
        <a:bodyPr/>
        <a:lstStyle/>
        <a:p>
          <a:endParaRPr lang="en-GB"/>
        </a:p>
      </dgm:t>
    </dgm:pt>
    <dgm:pt modelId="{31E9D191-35F3-43EC-953E-8E181841645E}" type="pres">
      <dgm:prSet presAssocID="{1C7529DA-4B7C-423F-81DB-6CFD5E3D0ADC}" presName="Name0" presStyleCnt="0">
        <dgm:presLayoutVars>
          <dgm:chMax val="7"/>
          <dgm:chPref val="7"/>
          <dgm:dir/>
        </dgm:presLayoutVars>
      </dgm:prSet>
      <dgm:spPr/>
      <dgm:t>
        <a:bodyPr/>
        <a:lstStyle/>
        <a:p>
          <a:endParaRPr lang="es-ES"/>
        </a:p>
      </dgm:t>
    </dgm:pt>
    <dgm:pt modelId="{84F4BB40-CEA9-4838-98F8-0522A5475580}" type="pres">
      <dgm:prSet presAssocID="{1C7529DA-4B7C-423F-81DB-6CFD5E3D0ADC}" presName="Name1" presStyleCnt="0"/>
      <dgm:spPr/>
      <dgm:t>
        <a:bodyPr/>
        <a:lstStyle/>
        <a:p>
          <a:endParaRPr lang="en-GB"/>
        </a:p>
      </dgm:t>
    </dgm:pt>
    <dgm:pt modelId="{F6A417EF-BD9D-4D4A-9C3B-E083B458313C}" type="pres">
      <dgm:prSet presAssocID="{1C7529DA-4B7C-423F-81DB-6CFD5E3D0ADC}" presName="cycle" presStyleCnt="0"/>
      <dgm:spPr/>
      <dgm:t>
        <a:bodyPr/>
        <a:lstStyle/>
        <a:p>
          <a:endParaRPr lang="en-GB"/>
        </a:p>
      </dgm:t>
    </dgm:pt>
    <dgm:pt modelId="{FE7D0B0F-224E-40AB-8712-3C547FA5C818}" type="pres">
      <dgm:prSet presAssocID="{1C7529DA-4B7C-423F-81DB-6CFD5E3D0ADC}" presName="srcNode" presStyleLbl="node1" presStyleIdx="0" presStyleCnt="2"/>
      <dgm:spPr/>
      <dgm:t>
        <a:bodyPr/>
        <a:lstStyle/>
        <a:p>
          <a:endParaRPr lang="en-GB"/>
        </a:p>
      </dgm:t>
    </dgm:pt>
    <dgm:pt modelId="{D2A09042-7B26-4725-9BAE-E3A922837049}" type="pres">
      <dgm:prSet presAssocID="{1C7529DA-4B7C-423F-81DB-6CFD5E3D0ADC}" presName="conn" presStyleLbl="parChTrans1D2" presStyleIdx="0" presStyleCnt="1"/>
      <dgm:spPr/>
      <dgm:t>
        <a:bodyPr/>
        <a:lstStyle/>
        <a:p>
          <a:endParaRPr lang="es-ES"/>
        </a:p>
      </dgm:t>
    </dgm:pt>
    <dgm:pt modelId="{3770C23D-427D-476A-9A88-EEE2F0F31A7C}" type="pres">
      <dgm:prSet presAssocID="{1C7529DA-4B7C-423F-81DB-6CFD5E3D0ADC}" presName="extraNode" presStyleLbl="node1" presStyleIdx="0" presStyleCnt="2"/>
      <dgm:spPr/>
      <dgm:t>
        <a:bodyPr/>
        <a:lstStyle/>
        <a:p>
          <a:endParaRPr lang="en-GB"/>
        </a:p>
      </dgm:t>
    </dgm:pt>
    <dgm:pt modelId="{BCC61C64-3646-4B1F-9CCD-39EC87C47A4D}" type="pres">
      <dgm:prSet presAssocID="{1C7529DA-4B7C-423F-81DB-6CFD5E3D0ADC}" presName="dstNode" presStyleLbl="node1" presStyleIdx="0" presStyleCnt="2"/>
      <dgm:spPr/>
      <dgm:t>
        <a:bodyPr/>
        <a:lstStyle/>
        <a:p>
          <a:endParaRPr lang="en-GB"/>
        </a:p>
      </dgm:t>
    </dgm:pt>
    <dgm:pt modelId="{84DCB20B-2F3E-4AF7-875F-5548FD57E0E6}" type="pres">
      <dgm:prSet presAssocID="{3B4B4076-233A-4C9F-A8D2-C66FB98B7F76}" presName="text_1" presStyleLbl="node1" presStyleIdx="0" presStyleCnt="2" custLinFactNeighborX="-221" custLinFactNeighborY="3674">
        <dgm:presLayoutVars>
          <dgm:bulletEnabled val="1"/>
        </dgm:presLayoutVars>
      </dgm:prSet>
      <dgm:spPr/>
      <dgm:t>
        <a:bodyPr/>
        <a:lstStyle/>
        <a:p>
          <a:endParaRPr lang="es-ES"/>
        </a:p>
      </dgm:t>
    </dgm:pt>
    <dgm:pt modelId="{D54AD304-4FE2-4782-B33B-FE7112BB23E6}" type="pres">
      <dgm:prSet presAssocID="{3B4B4076-233A-4C9F-A8D2-C66FB98B7F76}" presName="accent_1" presStyleCnt="0"/>
      <dgm:spPr/>
      <dgm:t>
        <a:bodyPr/>
        <a:lstStyle/>
        <a:p>
          <a:endParaRPr lang="en-GB"/>
        </a:p>
      </dgm:t>
    </dgm:pt>
    <dgm:pt modelId="{1696A12E-EEBC-43C5-8F96-9F2584D7E56C}" type="pres">
      <dgm:prSet presAssocID="{3B4B4076-233A-4C9F-A8D2-C66FB98B7F76}" presName="accentRepeatNode" presStyleLbl="solidFgAcc1" presStyleIdx="0" presStyleCnt="2"/>
      <dgm:spPr/>
      <dgm:t>
        <a:bodyPr/>
        <a:lstStyle/>
        <a:p>
          <a:endParaRPr lang="en-GB"/>
        </a:p>
      </dgm:t>
    </dgm:pt>
    <dgm:pt modelId="{A6D0638F-E091-4F96-8332-C5F7DCB7CF4C}" type="pres">
      <dgm:prSet presAssocID="{9BA50D57-DBF6-49DF-B5B8-A55FDC6E415C}" presName="text_2" presStyleLbl="node1" presStyleIdx="1" presStyleCnt="2" custScaleY="180000">
        <dgm:presLayoutVars>
          <dgm:bulletEnabled val="1"/>
        </dgm:presLayoutVars>
      </dgm:prSet>
      <dgm:spPr/>
      <dgm:t>
        <a:bodyPr/>
        <a:lstStyle/>
        <a:p>
          <a:endParaRPr lang="es-ES"/>
        </a:p>
      </dgm:t>
    </dgm:pt>
    <dgm:pt modelId="{20EF1AA3-60BF-4D63-B269-C5F79ADAD4BC}" type="pres">
      <dgm:prSet presAssocID="{9BA50D57-DBF6-49DF-B5B8-A55FDC6E415C}" presName="accent_2" presStyleCnt="0"/>
      <dgm:spPr/>
      <dgm:t>
        <a:bodyPr/>
        <a:lstStyle/>
        <a:p>
          <a:endParaRPr lang="en-GB"/>
        </a:p>
      </dgm:t>
    </dgm:pt>
    <dgm:pt modelId="{681EC2FF-C0CE-417C-BE70-DBF535029080}" type="pres">
      <dgm:prSet presAssocID="{9BA50D57-DBF6-49DF-B5B8-A55FDC6E415C}" presName="accentRepeatNode" presStyleLbl="solidFgAcc1" presStyleIdx="1" presStyleCnt="2"/>
      <dgm:spPr/>
      <dgm:t>
        <a:bodyPr/>
        <a:lstStyle/>
        <a:p>
          <a:endParaRPr lang="en-GB"/>
        </a:p>
      </dgm:t>
    </dgm:pt>
  </dgm:ptLst>
  <dgm:cxnLst>
    <dgm:cxn modelId="{0E78C60B-B550-4CCD-A8B0-289617AC1C73}" srcId="{9BA50D57-DBF6-49DF-B5B8-A55FDC6E415C}" destId="{FAB73A2A-8087-4BAE-905A-E9688349E7BA}" srcOrd="5" destOrd="0" parTransId="{99CE629E-C82D-49E1-B4BF-20C816BE5000}" sibTransId="{012545B7-3BE2-4DF5-83C5-C74E42EB41F2}"/>
    <dgm:cxn modelId="{058B30E8-C540-4803-91EE-0324D480DE46}" type="presOf" srcId="{A809E276-E84A-40E1-9F15-DD3DCA0005A3}" destId="{A6D0638F-E091-4F96-8332-C5F7DCB7CF4C}" srcOrd="0" destOrd="1" presId="urn:microsoft.com/office/officeart/2008/layout/VerticalCurvedList"/>
    <dgm:cxn modelId="{F5DD16A2-C606-46B9-8822-AB63D083771B}" type="presOf" srcId="{05654C5D-FAF9-4032-9C6C-BBCA9C79D3EE}" destId="{A6D0638F-E091-4F96-8332-C5F7DCB7CF4C}" srcOrd="0" destOrd="2" presId="urn:microsoft.com/office/officeart/2008/layout/VerticalCurvedList"/>
    <dgm:cxn modelId="{D6E6449D-D179-414D-AAB9-580EB14184B2}" type="presOf" srcId="{FAB73A2A-8087-4BAE-905A-E9688349E7BA}" destId="{A6D0638F-E091-4F96-8332-C5F7DCB7CF4C}" srcOrd="0" destOrd="6" presId="urn:microsoft.com/office/officeart/2008/layout/VerticalCurvedList"/>
    <dgm:cxn modelId="{6CF8FB35-0CAF-4955-AB26-01C7EEB37A40}" type="presOf" srcId="{3F1F5BA9-3F6F-43E1-999C-B228902F6D1A}" destId="{D2A09042-7B26-4725-9BAE-E3A922837049}" srcOrd="0" destOrd="0" presId="urn:microsoft.com/office/officeart/2008/layout/VerticalCurvedList"/>
    <dgm:cxn modelId="{9667A6C6-B80B-4EFF-8D95-56FE0623E458}" srcId="{1C7529DA-4B7C-423F-81DB-6CFD5E3D0ADC}" destId="{3B4B4076-233A-4C9F-A8D2-C66FB98B7F76}" srcOrd="0" destOrd="0" parTransId="{52609B08-20DA-4F0B-86A7-5DAA2617C4B7}" sibTransId="{3F1F5BA9-3F6F-43E1-999C-B228902F6D1A}"/>
    <dgm:cxn modelId="{A6913866-5825-4B67-9F82-62014A7F8897}" srcId="{9BA50D57-DBF6-49DF-B5B8-A55FDC6E415C}" destId="{A809E276-E84A-40E1-9F15-DD3DCA0005A3}" srcOrd="0" destOrd="0" parTransId="{DC3DB3CC-B237-4B06-9208-67E99C2DA484}" sibTransId="{4944361B-628A-4532-B857-2CB763ED0A5B}"/>
    <dgm:cxn modelId="{95DD0818-5D5C-4254-8EF3-11DCAB29E420}" srcId="{9BA50D57-DBF6-49DF-B5B8-A55FDC6E415C}" destId="{05654C5D-FAF9-4032-9C6C-BBCA9C79D3EE}" srcOrd="1" destOrd="0" parTransId="{DDD983DF-6B9E-467B-89EB-E93A8730DCA6}" sibTransId="{92C7F390-A84B-4C80-96CC-96C7ADB864C2}"/>
    <dgm:cxn modelId="{BBF46DE8-3F69-4A53-B5C0-C45A1880565A}" srcId="{9BA50D57-DBF6-49DF-B5B8-A55FDC6E415C}" destId="{084F7181-4EFC-4D60-A851-7B83DE5B1284}" srcOrd="6" destOrd="0" parTransId="{65E12492-3070-4E41-93CE-65923721E771}" sibTransId="{6B1517A2-CE65-493F-AAFF-7D86F446FAF2}"/>
    <dgm:cxn modelId="{B66C3B53-1B6C-4CD9-A7FF-EB7A933E4319}" type="presOf" srcId="{3B4B4076-233A-4C9F-A8D2-C66FB98B7F76}" destId="{84DCB20B-2F3E-4AF7-875F-5548FD57E0E6}" srcOrd="0" destOrd="0" presId="urn:microsoft.com/office/officeart/2008/layout/VerticalCurvedList"/>
    <dgm:cxn modelId="{21200E5B-2A52-4EE8-9CA0-7CB5082996DF}" type="presOf" srcId="{1C7529DA-4B7C-423F-81DB-6CFD5E3D0ADC}" destId="{31E9D191-35F3-43EC-953E-8E181841645E}" srcOrd="0" destOrd="0" presId="urn:microsoft.com/office/officeart/2008/layout/VerticalCurvedList"/>
    <dgm:cxn modelId="{61AE6B7E-ACED-4759-912D-748ED1B6D3EB}" srcId="{9BA50D57-DBF6-49DF-B5B8-A55FDC6E415C}" destId="{853A4C63-264F-4643-9117-DCC19FF32186}" srcOrd="2" destOrd="0" parTransId="{2BFAEA5A-D007-425E-9C2D-D845073D6A55}" sibTransId="{25E92410-CB9E-4413-9887-8EC887875D0A}"/>
    <dgm:cxn modelId="{D19D8516-5E7F-4A68-A45E-F93D7B27DE2F}" srcId="{1C7529DA-4B7C-423F-81DB-6CFD5E3D0ADC}" destId="{9BA50D57-DBF6-49DF-B5B8-A55FDC6E415C}" srcOrd="1" destOrd="0" parTransId="{1A2817E4-8B33-432D-9741-7F7065BBA7F7}" sibTransId="{4E8B306A-1BBD-4D17-979C-630E919DFB88}"/>
    <dgm:cxn modelId="{3F1A0A66-BCF0-4CCF-8F8F-E42B513C947B}" srcId="{9BA50D57-DBF6-49DF-B5B8-A55FDC6E415C}" destId="{3F421760-1478-44CE-8A01-D48B40CA6632}" srcOrd="4" destOrd="0" parTransId="{84E3593E-106E-492A-A5B8-0EF3F8B39C4C}" sibTransId="{79124755-720D-4589-88F2-5EEED7BE4CB7}"/>
    <dgm:cxn modelId="{962F322D-3D00-4263-9FD8-95D3330FA9D7}" srcId="{9BA50D57-DBF6-49DF-B5B8-A55FDC6E415C}" destId="{8F2ADB5A-BBAC-4ACD-AB7F-4262C6F6A117}" srcOrd="3" destOrd="0" parTransId="{880A1E1C-7B55-464B-80DD-D421EEDF699B}" sibTransId="{3922D87D-0574-4F7B-81E4-98B29224ABB5}"/>
    <dgm:cxn modelId="{03E9097A-9234-443A-A42F-7EDEAB293E05}" type="presOf" srcId="{084F7181-4EFC-4D60-A851-7B83DE5B1284}" destId="{A6D0638F-E091-4F96-8332-C5F7DCB7CF4C}" srcOrd="0" destOrd="7" presId="urn:microsoft.com/office/officeart/2008/layout/VerticalCurvedList"/>
    <dgm:cxn modelId="{2C64EB7E-5F13-45A5-B323-DC69C2DA61D9}" type="presOf" srcId="{8F2ADB5A-BBAC-4ACD-AB7F-4262C6F6A117}" destId="{A6D0638F-E091-4F96-8332-C5F7DCB7CF4C}" srcOrd="0" destOrd="4" presId="urn:microsoft.com/office/officeart/2008/layout/VerticalCurvedList"/>
    <dgm:cxn modelId="{E99B160D-869C-476E-8B8B-8CD0448FFDA2}" type="presOf" srcId="{853A4C63-264F-4643-9117-DCC19FF32186}" destId="{A6D0638F-E091-4F96-8332-C5F7DCB7CF4C}" srcOrd="0" destOrd="3" presId="urn:microsoft.com/office/officeart/2008/layout/VerticalCurvedList"/>
    <dgm:cxn modelId="{DD353850-B4A2-42D7-813C-CA6A687CCB50}" type="presOf" srcId="{9BA50D57-DBF6-49DF-B5B8-A55FDC6E415C}" destId="{A6D0638F-E091-4F96-8332-C5F7DCB7CF4C}" srcOrd="0" destOrd="0" presId="urn:microsoft.com/office/officeart/2008/layout/VerticalCurvedList"/>
    <dgm:cxn modelId="{4E04F474-71B5-4E6E-B173-7FD4651F0194}" type="presOf" srcId="{3F421760-1478-44CE-8A01-D48B40CA6632}" destId="{A6D0638F-E091-4F96-8332-C5F7DCB7CF4C}" srcOrd="0" destOrd="5" presId="urn:microsoft.com/office/officeart/2008/layout/VerticalCurvedList"/>
    <dgm:cxn modelId="{E4542163-517E-4AA9-85C2-469353DB39E2}" type="presParOf" srcId="{31E9D191-35F3-43EC-953E-8E181841645E}" destId="{84F4BB40-CEA9-4838-98F8-0522A5475580}" srcOrd="0" destOrd="0" presId="urn:microsoft.com/office/officeart/2008/layout/VerticalCurvedList"/>
    <dgm:cxn modelId="{56D66FC0-DE6C-4F4D-974C-253DE343066F}" type="presParOf" srcId="{84F4BB40-CEA9-4838-98F8-0522A5475580}" destId="{F6A417EF-BD9D-4D4A-9C3B-E083B458313C}" srcOrd="0" destOrd="0" presId="urn:microsoft.com/office/officeart/2008/layout/VerticalCurvedList"/>
    <dgm:cxn modelId="{22382179-9DCB-4478-A4FE-18272E5EE239}" type="presParOf" srcId="{F6A417EF-BD9D-4D4A-9C3B-E083B458313C}" destId="{FE7D0B0F-224E-40AB-8712-3C547FA5C818}" srcOrd="0" destOrd="0" presId="urn:microsoft.com/office/officeart/2008/layout/VerticalCurvedList"/>
    <dgm:cxn modelId="{3A46558F-45C1-4C40-AF86-8BAE567FE1A9}" type="presParOf" srcId="{F6A417EF-BD9D-4D4A-9C3B-E083B458313C}" destId="{D2A09042-7B26-4725-9BAE-E3A922837049}" srcOrd="1" destOrd="0" presId="urn:microsoft.com/office/officeart/2008/layout/VerticalCurvedList"/>
    <dgm:cxn modelId="{DCFFA184-EBE4-4594-89B1-4260F35355C4}" type="presParOf" srcId="{F6A417EF-BD9D-4D4A-9C3B-E083B458313C}" destId="{3770C23D-427D-476A-9A88-EEE2F0F31A7C}" srcOrd="2" destOrd="0" presId="urn:microsoft.com/office/officeart/2008/layout/VerticalCurvedList"/>
    <dgm:cxn modelId="{C012BE71-C011-4619-B0D4-79DD5D18BCF0}" type="presParOf" srcId="{F6A417EF-BD9D-4D4A-9C3B-E083B458313C}" destId="{BCC61C64-3646-4B1F-9CCD-39EC87C47A4D}" srcOrd="3" destOrd="0" presId="urn:microsoft.com/office/officeart/2008/layout/VerticalCurvedList"/>
    <dgm:cxn modelId="{FA383589-D660-430D-9302-4E2D6BC302FE}" type="presParOf" srcId="{84F4BB40-CEA9-4838-98F8-0522A5475580}" destId="{84DCB20B-2F3E-4AF7-875F-5548FD57E0E6}" srcOrd="1" destOrd="0" presId="urn:microsoft.com/office/officeart/2008/layout/VerticalCurvedList"/>
    <dgm:cxn modelId="{95DA9537-FE10-48E0-AC1A-4748C0E28308}" type="presParOf" srcId="{84F4BB40-CEA9-4838-98F8-0522A5475580}" destId="{D54AD304-4FE2-4782-B33B-FE7112BB23E6}" srcOrd="2" destOrd="0" presId="urn:microsoft.com/office/officeart/2008/layout/VerticalCurvedList"/>
    <dgm:cxn modelId="{10D191E8-6AB5-43FA-B9E3-828EDBDEBD36}" type="presParOf" srcId="{D54AD304-4FE2-4782-B33B-FE7112BB23E6}" destId="{1696A12E-EEBC-43C5-8F96-9F2584D7E56C}" srcOrd="0" destOrd="0" presId="urn:microsoft.com/office/officeart/2008/layout/VerticalCurvedList"/>
    <dgm:cxn modelId="{3BF3422D-4570-416A-89D2-A8FCDCB2C077}" type="presParOf" srcId="{84F4BB40-CEA9-4838-98F8-0522A5475580}" destId="{A6D0638F-E091-4F96-8332-C5F7DCB7CF4C}" srcOrd="3" destOrd="0" presId="urn:microsoft.com/office/officeart/2008/layout/VerticalCurvedList"/>
    <dgm:cxn modelId="{FF35E00B-958D-4CAD-AFB4-7379C11158CE}" type="presParOf" srcId="{84F4BB40-CEA9-4838-98F8-0522A5475580}" destId="{20EF1AA3-60BF-4D63-B269-C5F79ADAD4BC}" srcOrd="4" destOrd="0" presId="urn:microsoft.com/office/officeart/2008/layout/VerticalCurvedList"/>
    <dgm:cxn modelId="{84E6C1A1-07AD-4864-AE6C-57590300E231}" type="presParOf" srcId="{20EF1AA3-60BF-4D63-B269-C5F79ADAD4BC}" destId="{681EC2FF-C0CE-417C-BE70-DBF53502908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0A9EEC-A1F3-4021-B282-84BE9DACC00E}" type="doc">
      <dgm:prSet loTypeId="urn:microsoft.com/office/officeart/2005/8/layout/vList3#1" loCatId="list" qsTypeId="urn:microsoft.com/office/officeart/2005/8/quickstyle/simple3" qsCatId="simple" csTypeId="urn:microsoft.com/office/officeart/2005/8/colors/accent1_2" csCatId="accent1" phldr="1"/>
      <dgm:spPr/>
    </dgm:pt>
    <dgm:pt modelId="{7FD2CFB3-6BBB-48E8-A19F-50DAD7A3CAD1}">
      <dgm:prSet phldrT="[Texto]" custT="1"/>
      <dgm:spPr/>
      <dgm:t>
        <a:bodyPr anchor="b"/>
        <a:lstStyle/>
        <a:p>
          <a:pPr>
            <a:lnSpc>
              <a:spcPct val="90000"/>
            </a:lnSpc>
          </a:pPr>
          <a:r>
            <a:rPr lang="es-ES" sz="2400" b="1" dirty="0" err="1" smtClean="0"/>
            <a:t>Food</a:t>
          </a:r>
          <a:r>
            <a:rPr lang="es-ES" sz="2400" b="1" dirty="0" smtClean="0"/>
            <a:t> and </a:t>
          </a:r>
          <a:r>
            <a:rPr lang="es-ES" sz="2400" b="1" dirty="0" err="1" smtClean="0"/>
            <a:t>Bevarage</a:t>
          </a:r>
          <a:endParaRPr lang="es-ES" sz="2400" b="1" dirty="0"/>
        </a:p>
      </dgm:t>
    </dgm:pt>
    <dgm:pt modelId="{138052AC-7CF3-4C5C-A9FA-E969EA70EE78}" type="parTrans" cxnId="{7F288708-7F26-485D-9FCD-2D9F8F2C8C79}">
      <dgm:prSet/>
      <dgm:spPr/>
      <dgm:t>
        <a:bodyPr/>
        <a:lstStyle/>
        <a:p>
          <a:endParaRPr lang="es-ES"/>
        </a:p>
      </dgm:t>
    </dgm:pt>
    <dgm:pt modelId="{465AA3D7-2839-4551-A6D1-E61178C55C66}" type="sibTrans" cxnId="{7F288708-7F26-485D-9FCD-2D9F8F2C8C79}">
      <dgm:prSet/>
      <dgm:spPr/>
      <dgm:t>
        <a:bodyPr/>
        <a:lstStyle/>
        <a:p>
          <a:endParaRPr lang="es-ES"/>
        </a:p>
      </dgm:t>
    </dgm:pt>
    <dgm:pt modelId="{8678B091-1039-41A5-BD39-33102113BA66}">
      <dgm:prSet phldrT="[Texto]" custT="1"/>
      <dgm:spPr/>
      <dgm:t>
        <a:bodyPr/>
        <a:lstStyle/>
        <a:p>
          <a:r>
            <a:rPr lang="es-ES" sz="2400" b="1" dirty="0" smtClean="0"/>
            <a:t>Hot </a:t>
          </a:r>
          <a:r>
            <a:rPr lang="es-ES" sz="2400" b="1" dirty="0" err="1" smtClean="0"/>
            <a:t>drinks</a:t>
          </a:r>
          <a:r>
            <a:rPr lang="es-ES" sz="2400" b="1" dirty="0" smtClean="0"/>
            <a:t> </a:t>
          </a:r>
          <a:r>
            <a:rPr lang="es-ES" sz="2400" b="1" dirty="0" err="1" smtClean="0"/>
            <a:t>like</a:t>
          </a:r>
          <a:r>
            <a:rPr lang="es-ES" sz="2400" b="1" dirty="0" smtClean="0"/>
            <a:t> </a:t>
          </a:r>
          <a:r>
            <a:rPr lang="es-ES" sz="2400" b="1" dirty="0" err="1" smtClean="0"/>
            <a:t>Coffee</a:t>
          </a:r>
          <a:endParaRPr lang="es-ES" sz="2400" b="1" dirty="0" smtClean="0"/>
        </a:p>
        <a:p>
          <a:r>
            <a:rPr lang="es-ES" sz="2400" b="1" dirty="0" err="1" smtClean="0"/>
            <a:t>Cold</a:t>
          </a:r>
          <a:r>
            <a:rPr lang="es-ES" sz="2400" b="1" dirty="0" smtClean="0"/>
            <a:t> </a:t>
          </a:r>
          <a:r>
            <a:rPr lang="es-ES" sz="2400" b="1" dirty="0" err="1" smtClean="0"/>
            <a:t>drink</a:t>
          </a:r>
          <a:r>
            <a:rPr lang="es-ES" sz="2400" b="1" dirty="0" smtClean="0"/>
            <a:t> </a:t>
          </a:r>
          <a:r>
            <a:rPr lang="es-ES" sz="2400" b="1" dirty="0" err="1" smtClean="0"/>
            <a:t>like</a:t>
          </a:r>
          <a:r>
            <a:rPr lang="es-ES" sz="2400" b="1" dirty="0" smtClean="0"/>
            <a:t> </a:t>
          </a:r>
          <a:r>
            <a:rPr lang="es-ES" sz="2400" b="1" dirty="0" err="1" smtClean="0"/>
            <a:t>juice</a:t>
          </a:r>
          <a:endParaRPr lang="es-ES" sz="2400" b="1" dirty="0"/>
        </a:p>
      </dgm:t>
    </dgm:pt>
    <dgm:pt modelId="{1339A8AE-0EE3-4533-B08B-AE389DB8399F}" type="sibTrans" cxnId="{40572262-7538-4943-9AE1-E3E255120383}">
      <dgm:prSet/>
      <dgm:spPr/>
      <dgm:t>
        <a:bodyPr/>
        <a:lstStyle/>
        <a:p>
          <a:endParaRPr lang="es-ES"/>
        </a:p>
      </dgm:t>
    </dgm:pt>
    <dgm:pt modelId="{33FB1652-2331-4266-8EB8-C5279B2D9F8B}" type="parTrans" cxnId="{40572262-7538-4943-9AE1-E3E255120383}">
      <dgm:prSet/>
      <dgm:spPr/>
      <dgm:t>
        <a:bodyPr/>
        <a:lstStyle/>
        <a:p>
          <a:endParaRPr lang="es-ES"/>
        </a:p>
      </dgm:t>
    </dgm:pt>
    <dgm:pt modelId="{FCA19079-8F47-495A-8B9B-8E09EE18968C}">
      <dgm:prSet custT="1"/>
      <dgm:spPr/>
      <dgm:t>
        <a:bodyPr/>
        <a:lstStyle/>
        <a:p>
          <a:r>
            <a:rPr lang="es-ES" sz="2400" b="1" dirty="0" smtClean="0"/>
            <a:t>Bombay </a:t>
          </a:r>
          <a:r>
            <a:rPr lang="es-ES" sz="2400" b="1" dirty="0" err="1" smtClean="0"/>
            <a:t>Cuisine</a:t>
          </a:r>
          <a:endParaRPr lang="es-ES" sz="2400" b="1" dirty="0" smtClean="0"/>
        </a:p>
      </dgm:t>
    </dgm:pt>
    <dgm:pt modelId="{8D726521-B096-4C98-81BF-1C766E0D6CEF}" type="parTrans" cxnId="{B6EBBA21-61B0-4956-A52F-31B1C068C1C0}">
      <dgm:prSet/>
      <dgm:spPr/>
      <dgm:t>
        <a:bodyPr/>
        <a:lstStyle/>
        <a:p>
          <a:endParaRPr lang="en-GB"/>
        </a:p>
      </dgm:t>
    </dgm:pt>
    <dgm:pt modelId="{4D5ED3F1-75A5-4D4F-BFE7-784D2B1A0408}" type="sibTrans" cxnId="{B6EBBA21-61B0-4956-A52F-31B1C068C1C0}">
      <dgm:prSet/>
      <dgm:spPr/>
      <dgm:t>
        <a:bodyPr/>
        <a:lstStyle/>
        <a:p>
          <a:endParaRPr lang="en-GB"/>
        </a:p>
      </dgm:t>
    </dgm:pt>
    <dgm:pt modelId="{B49944CB-7AA2-4702-AE76-BBA482C43D97}">
      <dgm:prSet custT="1"/>
      <dgm:spPr/>
      <dgm:t>
        <a:bodyPr/>
        <a:lstStyle/>
        <a:p>
          <a:r>
            <a:rPr lang="es-ES" sz="2400" b="1" dirty="0" err="1" smtClean="0"/>
            <a:t>Salads</a:t>
          </a:r>
          <a:endParaRPr lang="es-ES" sz="2400" b="1" dirty="0" smtClean="0"/>
        </a:p>
      </dgm:t>
    </dgm:pt>
    <dgm:pt modelId="{71873EB4-82DA-4568-8EDD-3EBF01A72C46}" type="parTrans" cxnId="{ECEA7579-D321-45D3-82C6-9D4AA21B6BF1}">
      <dgm:prSet/>
      <dgm:spPr/>
      <dgm:t>
        <a:bodyPr/>
        <a:lstStyle/>
        <a:p>
          <a:endParaRPr lang="en-GB"/>
        </a:p>
      </dgm:t>
    </dgm:pt>
    <dgm:pt modelId="{92EBC74A-C0FC-44EF-8768-BC803F4C5F98}" type="sibTrans" cxnId="{ECEA7579-D321-45D3-82C6-9D4AA21B6BF1}">
      <dgm:prSet/>
      <dgm:spPr/>
      <dgm:t>
        <a:bodyPr/>
        <a:lstStyle/>
        <a:p>
          <a:endParaRPr lang="en-GB"/>
        </a:p>
      </dgm:t>
    </dgm:pt>
    <dgm:pt modelId="{3C52C621-94E5-432A-A35F-B6D469D7EBC7}">
      <dgm:prSet custT="1"/>
      <dgm:spPr/>
      <dgm:t>
        <a:bodyPr/>
        <a:lstStyle/>
        <a:p>
          <a:r>
            <a:rPr lang="es-ES" sz="2400" b="1" dirty="0" err="1" smtClean="0"/>
            <a:t>Side</a:t>
          </a:r>
          <a:r>
            <a:rPr lang="es-ES" sz="2400" b="1" dirty="0" smtClean="0"/>
            <a:t> </a:t>
          </a:r>
          <a:r>
            <a:rPr lang="es-ES" sz="2400" b="1" dirty="0" err="1" smtClean="0"/>
            <a:t>Orders</a:t>
          </a:r>
          <a:r>
            <a:rPr lang="es-ES" sz="2400" b="1" dirty="0" smtClean="0"/>
            <a:t> </a:t>
          </a:r>
          <a:r>
            <a:rPr lang="es-ES" sz="2400" b="1" dirty="0" err="1" smtClean="0"/>
            <a:t>Like</a:t>
          </a:r>
          <a:r>
            <a:rPr lang="es-ES" sz="2400" b="1" dirty="0" smtClean="0"/>
            <a:t> </a:t>
          </a:r>
          <a:r>
            <a:rPr lang="es-ES" sz="2400" b="1" dirty="0" err="1" smtClean="0"/>
            <a:t>Masala</a:t>
          </a:r>
          <a:endParaRPr lang="es-ES" sz="2400" b="1" dirty="0" smtClean="0"/>
        </a:p>
      </dgm:t>
    </dgm:pt>
    <dgm:pt modelId="{1E9BC962-7A9C-4874-B005-D8E7D27F348F}" type="parTrans" cxnId="{B755E915-8D49-45EA-A11E-00401730412D}">
      <dgm:prSet/>
      <dgm:spPr/>
      <dgm:t>
        <a:bodyPr/>
        <a:lstStyle/>
        <a:p>
          <a:endParaRPr lang="en-GB"/>
        </a:p>
      </dgm:t>
    </dgm:pt>
    <dgm:pt modelId="{F1E5FDE4-4298-4B6A-A2EF-010A0C45D55D}" type="sibTrans" cxnId="{B755E915-8D49-45EA-A11E-00401730412D}">
      <dgm:prSet/>
      <dgm:spPr/>
      <dgm:t>
        <a:bodyPr/>
        <a:lstStyle/>
        <a:p>
          <a:endParaRPr lang="en-GB"/>
        </a:p>
      </dgm:t>
    </dgm:pt>
    <dgm:pt modelId="{A8CAF08B-68B7-4A07-BAAA-80B4B9B26B1C}">
      <dgm:prSet custT="1"/>
      <dgm:spPr/>
      <dgm:t>
        <a:bodyPr/>
        <a:lstStyle/>
        <a:p>
          <a:r>
            <a:rPr lang="es-ES" sz="2400" b="1" dirty="0" err="1" smtClean="0"/>
            <a:t>Different</a:t>
          </a:r>
          <a:r>
            <a:rPr lang="es-ES" sz="2400" b="1" dirty="0" smtClean="0"/>
            <a:t> </a:t>
          </a:r>
          <a:r>
            <a:rPr lang="es-ES" sz="2400" b="1" dirty="0" err="1" smtClean="0"/>
            <a:t>types</a:t>
          </a:r>
          <a:r>
            <a:rPr lang="es-ES" sz="2400" b="1" dirty="0" smtClean="0"/>
            <a:t> of </a:t>
          </a:r>
          <a:r>
            <a:rPr lang="es-ES" sz="2400" b="1" dirty="0" err="1" smtClean="0"/>
            <a:t>Naan</a:t>
          </a:r>
          <a:r>
            <a:rPr lang="es-ES" sz="2400" b="1" dirty="0" smtClean="0"/>
            <a:t> </a:t>
          </a:r>
          <a:r>
            <a:rPr lang="es-ES" sz="2400" b="1" dirty="0" err="1" smtClean="0"/>
            <a:t>Rolls</a:t>
          </a:r>
          <a:endParaRPr lang="es-ES" sz="2400" b="1" dirty="0" smtClean="0"/>
        </a:p>
      </dgm:t>
    </dgm:pt>
    <dgm:pt modelId="{020E58CE-9380-444F-817A-7A2A25280D0A}" type="parTrans" cxnId="{D0444008-95B5-47DE-A375-F7198DA7374D}">
      <dgm:prSet/>
      <dgm:spPr/>
      <dgm:t>
        <a:bodyPr/>
        <a:lstStyle/>
        <a:p>
          <a:endParaRPr lang="en-GB"/>
        </a:p>
      </dgm:t>
    </dgm:pt>
    <dgm:pt modelId="{48190DE5-E29B-49C4-9142-422EDC4CE685}" type="sibTrans" cxnId="{D0444008-95B5-47DE-A375-F7198DA7374D}">
      <dgm:prSet/>
      <dgm:spPr/>
      <dgm:t>
        <a:bodyPr/>
        <a:lstStyle/>
        <a:p>
          <a:endParaRPr lang="en-GB"/>
        </a:p>
      </dgm:t>
    </dgm:pt>
    <dgm:pt modelId="{5996F85D-AF2A-465E-B08B-EB521C23C96F}">
      <dgm:prSet custT="1"/>
      <dgm:spPr/>
      <dgm:t>
        <a:bodyPr/>
        <a:lstStyle/>
        <a:p>
          <a:r>
            <a:rPr lang="es-ES" sz="2400" b="1" dirty="0" err="1" smtClean="0"/>
            <a:t>Fruits</a:t>
          </a:r>
          <a:endParaRPr lang="es-ES" sz="2400" b="1" dirty="0"/>
        </a:p>
      </dgm:t>
    </dgm:pt>
    <dgm:pt modelId="{8B18FC1A-A838-425C-BC49-089F20F0717B}" type="parTrans" cxnId="{08C3FA92-FECC-4B91-8D5E-59946413C4B0}">
      <dgm:prSet/>
      <dgm:spPr/>
      <dgm:t>
        <a:bodyPr/>
        <a:lstStyle/>
        <a:p>
          <a:endParaRPr lang="en-GB"/>
        </a:p>
      </dgm:t>
    </dgm:pt>
    <dgm:pt modelId="{BF1AF6DD-2772-4C42-8774-756B3813F8EC}" type="sibTrans" cxnId="{08C3FA92-FECC-4B91-8D5E-59946413C4B0}">
      <dgm:prSet/>
      <dgm:spPr/>
      <dgm:t>
        <a:bodyPr/>
        <a:lstStyle/>
        <a:p>
          <a:endParaRPr lang="en-GB"/>
        </a:p>
      </dgm:t>
    </dgm:pt>
    <dgm:pt modelId="{1BA5EF50-916E-406C-BBFC-185075569AAF}" type="pres">
      <dgm:prSet presAssocID="{1E0A9EEC-A1F3-4021-B282-84BE9DACC00E}" presName="linearFlow" presStyleCnt="0">
        <dgm:presLayoutVars>
          <dgm:dir/>
          <dgm:resizeHandles val="exact"/>
        </dgm:presLayoutVars>
      </dgm:prSet>
      <dgm:spPr/>
    </dgm:pt>
    <dgm:pt modelId="{B0D61B46-CDAB-4426-8DD2-AAA1C4963565}" type="pres">
      <dgm:prSet presAssocID="{7FD2CFB3-6BBB-48E8-A19F-50DAD7A3CAD1}" presName="composite" presStyleCnt="0"/>
      <dgm:spPr/>
    </dgm:pt>
    <dgm:pt modelId="{84EF41A3-CB03-44D6-B8CD-5D406F609E67}" type="pres">
      <dgm:prSet presAssocID="{7FD2CFB3-6BBB-48E8-A19F-50DAD7A3CAD1}" presName="imgShp" presStyleLbl="fgImgPlace1" presStyleIdx="0" presStyleCnt="7" custScaleX="203626" custScaleY="162695" custLinFactNeighborX="2218" custLinFactNeighborY="1529"/>
      <dgm:spPr>
        <a:blipFill rotWithShape="1">
          <a:blip xmlns:r="http://schemas.openxmlformats.org/officeDocument/2006/relationships" r:embed="rId1"/>
          <a:stretch>
            <a:fillRect/>
          </a:stretch>
        </a:blipFill>
      </dgm:spPr>
    </dgm:pt>
    <dgm:pt modelId="{70E086EE-326A-4119-A981-C734C709883A}" type="pres">
      <dgm:prSet presAssocID="{7FD2CFB3-6BBB-48E8-A19F-50DAD7A3CAD1}" presName="txShp" presStyleLbl="node1" presStyleIdx="0" presStyleCnt="7" custScaleX="134476" custScaleY="159771" custLinFactNeighborX="261" custLinFactNeighborY="10491">
        <dgm:presLayoutVars>
          <dgm:bulletEnabled val="1"/>
        </dgm:presLayoutVars>
      </dgm:prSet>
      <dgm:spPr/>
      <dgm:t>
        <a:bodyPr/>
        <a:lstStyle/>
        <a:p>
          <a:endParaRPr lang="es-ES"/>
        </a:p>
      </dgm:t>
    </dgm:pt>
    <dgm:pt modelId="{2075A8C6-9BF6-4090-AB95-0B31FBD13DCD}" type="pres">
      <dgm:prSet presAssocID="{465AA3D7-2839-4551-A6D1-E61178C55C66}" presName="spacing" presStyleCnt="0"/>
      <dgm:spPr/>
    </dgm:pt>
    <dgm:pt modelId="{35557E80-6598-478C-9719-2CDA7265F432}" type="pres">
      <dgm:prSet presAssocID="{FCA19079-8F47-495A-8B9B-8E09EE18968C}" presName="composite" presStyleCnt="0"/>
      <dgm:spPr/>
    </dgm:pt>
    <dgm:pt modelId="{947B30A3-CA88-43A8-BDB5-53F1A68A57A6}" type="pres">
      <dgm:prSet presAssocID="{FCA19079-8F47-495A-8B9B-8E09EE18968C}" presName="imgShp" presStyleLbl="fgImgPlace1" presStyleIdx="1" presStyleCnt="7"/>
      <dgm:spPr>
        <a:blipFill rotWithShape="1">
          <a:blip xmlns:r="http://schemas.openxmlformats.org/officeDocument/2006/relationships" r:embed="rId2"/>
          <a:stretch>
            <a:fillRect/>
          </a:stretch>
        </a:blipFill>
      </dgm:spPr>
    </dgm:pt>
    <dgm:pt modelId="{9DB1D152-52AF-466B-A8B5-837212344474}" type="pres">
      <dgm:prSet presAssocID="{FCA19079-8F47-495A-8B9B-8E09EE18968C}" presName="txShp" presStyleLbl="node1" presStyleIdx="1" presStyleCnt="7">
        <dgm:presLayoutVars>
          <dgm:bulletEnabled val="1"/>
        </dgm:presLayoutVars>
      </dgm:prSet>
      <dgm:spPr/>
      <dgm:t>
        <a:bodyPr/>
        <a:lstStyle/>
        <a:p>
          <a:endParaRPr lang="en-GB"/>
        </a:p>
      </dgm:t>
    </dgm:pt>
    <dgm:pt modelId="{10D1A61E-95BB-4CA0-9376-F47C5DD167CE}" type="pres">
      <dgm:prSet presAssocID="{4D5ED3F1-75A5-4D4F-BFE7-784D2B1A0408}" presName="spacing" presStyleCnt="0"/>
      <dgm:spPr/>
    </dgm:pt>
    <dgm:pt modelId="{BF16F174-C3E7-41BC-AC3C-9A1B7728FB9F}" type="pres">
      <dgm:prSet presAssocID="{B49944CB-7AA2-4702-AE76-BBA482C43D97}" presName="composite" presStyleCnt="0"/>
      <dgm:spPr/>
    </dgm:pt>
    <dgm:pt modelId="{A5F26845-4527-4D0B-8878-89B5B5647F23}" type="pres">
      <dgm:prSet presAssocID="{B49944CB-7AA2-4702-AE76-BBA482C43D97}" presName="imgShp" presStyleLbl="fgImgPlace1" presStyleIdx="2" presStyleCnt="7"/>
      <dgm:spPr>
        <a:blipFill rotWithShape="1">
          <a:blip xmlns:r="http://schemas.openxmlformats.org/officeDocument/2006/relationships" r:embed="rId3"/>
          <a:stretch>
            <a:fillRect/>
          </a:stretch>
        </a:blipFill>
      </dgm:spPr>
    </dgm:pt>
    <dgm:pt modelId="{C7F704A3-D5E6-41A1-8B99-0AEF0BB6A2F6}" type="pres">
      <dgm:prSet presAssocID="{B49944CB-7AA2-4702-AE76-BBA482C43D97}" presName="txShp" presStyleLbl="node1" presStyleIdx="2" presStyleCnt="7">
        <dgm:presLayoutVars>
          <dgm:bulletEnabled val="1"/>
        </dgm:presLayoutVars>
      </dgm:prSet>
      <dgm:spPr/>
    </dgm:pt>
    <dgm:pt modelId="{402A618A-B4EC-450F-AE3F-646DB0DFBA8B}" type="pres">
      <dgm:prSet presAssocID="{92EBC74A-C0FC-44EF-8768-BC803F4C5F98}" presName="spacing" presStyleCnt="0"/>
      <dgm:spPr/>
    </dgm:pt>
    <dgm:pt modelId="{4015CE42-6756-40FB-B58D-0A1FCEF01F85}" type="pres">
      <dgm:prSet presAssocID="{3C52C621-94E5-432A-A35F-B6D469D7EBC7}" presName="composite" presStyleCnt="0"/>
      <dgm:spPr/>
    </dgm:pt>
    <dgm:pt modelId="{1358E701-A1EC-4449-9A4A-E4D4E4564CA6}" type="pres">
      <dgm:prSet presAssocID="{3C52C621-94E5-432A-A35F-B6D469D7EBC7}" presName="imgShp" presStyleLbl="fgImgPlace1" presStyleIdx="3" presStyleCnt="7"/>
      <dgm:spPr>
        <a:blipFill rotWithShape="1">
          <a:blip xmlns:r="http://schemas.openxmlformats.org/officeDocument/2006/relationships" r:embed="rId4"/>
          <a:stretch>
            <a:fillRect/>
          </a:stretch>
        </a:blipFill>
      </dgm:spPr>
    </dgm:pt>
    <dgm:pt modelId="{AF4F47AF-862C-417B-AEEA-F6EC74DA6FBC}" type="pres">
      <dgm:prSet presAssocID="{3C52C621-94E5-432A-A35F-B6D469D7EBC7}" presName="txShp" presStyleLbl="node1" presStyleIdx="3" presStyleCnt="7">
        <dgm:presLayoutVars>
          <dgm:bulletEnabled val="1"/>
        </dgm:presLayoutVars>
      </dgm:prSet>
      <dgm:spPr/>
    </dgm:pt>
    <dgm:pt modelId="{E41B0908-59E4-4D42-8F76-9CBB4462567F}" type="pres">
      <dgm:prSet presAssocID="{F1E5FDE4-4298-4B6A-A2EF-010A0C45D55D}" presName="spacing" presStyleCnt="0"/>
      <dgm:spPr/>
    </dgm:pt>
    <dgm:pt modelId="{1A93FAC4-FEEE-4CA5-AD67-B4F24247B85F}" type="pres">
      <dgm:prSet presAssocID="{A8CAF08B-68B7-4A07-BAAA-80B4B9B26B1C}" presName="composite" presStyleCnt="0"/>
      <dgm:spPr/>
    </dgm:pt>
    <dgm:pt modelId="{37692DC2-D073-49E1-8B7C-1B09998A58E6}" type="pres">
      <dgm:prSet presAssocID="{A8CAF08B-68B7-4A07-BAAA-80B4B9B26B1C}" presName="imgShp" presStyleLbl="fgImgPlace1" presStyleIdx="4" presStyleCnt="7"/>
      <dgm:spPr>
        <a:blipFill rotWithShape="1">
          <a:blip xmlns:r="http://schemas.openxmlformats.org/officeDocument/2006/relationships" r:embed="rId5"/>
          <a:stretch>
            <a:fillRect/>
          </a:stretch>
        </a:blipFill>
      </dgm:spPr>
    </dgm:pt>
    <dgm:pt modelId="{F68F7212-A8D6-4967-A4B4-A28093FD506C}" type="pres">
      <dgm:prSet presAssocID="{A8CAF08B-68B7-4A07-BAAA-80B4B9B26B1C}" presName="txShp" presStyleLbl="node1" presStyleIdx="4" presStyleCnt="7">
        <dgm:presLayoutVars>
          <dgm:bulletEnabled val="1"/>
        </dgm:presLayoutVars>
      </dgm:prSet>
      <dgm:spPr/>
    </dgm:pt>
    <dgm:pt modelId="{F8A8E9BB-3C4B-409A-90E5-DECE7469C430}" type="pres">
      <dgm:prSet presAssocID="{48190DE5-E29B-49C4-9142-422EDC4CE685}" presName="spacing" presStyleCnt="0"/>
      <dgm:spPr/>
    </dgm:pt>
    <dgm:pt modelId="{38C21BB8-2A33-4E49-8DA3-DD41A329A743}" type="pres">
      <dgm:prSet presAssocID="{5996F85D-AF2A-465E-B08B-EB521C23C96F}" presName="composite" presStyleCnt="0"/>
      <dgm:spPr/>
    </dgm:pt>
    <dgm:pt modelId="{9F202D3C-788D-4EDD-AA73-61261D156023}" type="pres">
      <dgm:prSet presAssocID="{5996F85D-AF2A-465E-B08B-EB521C23C96F}" presName="imgShp" presStyleLbl="fgImgPlace1" presStyleIdx="5" presStyleCnt="7"/>
      <dgm:spPr>
        <a:blipFill rotWithShape="1">
          <a:blip xmlns:r="http://schemas.openxmlformats.org/officeDocument/2006/relationships" r:embed="rId6"/>
          <a:stretch>
            <a:fillRect/>
          </a:stretch>
        </a:blipFill>
      </dgm:spPr>
    </dgm:pt>
    <dgm:pt modelId="{3AC0023A-65F7-4F37-8558-BDB37F656172}" type="pres">
      <dgm:prSet presAssocID="{5996F85D-AF2A-465E-B08B-EB521C23C96F}" presName="txShp" presStyleLbl="node1" presStyleIdx="5" presStyleCnt="7">
        <dgm:presLayoutVars>
          <dgm:bulletEnabled val="1"/>
        </dgm:presLayoutVars>
      </dgm:prSet>
      <dgm:spPr/>
    </dgm:pt>
    <dgm:pt modelId="{A80BEF87-B052-4938-A3A4-4EEEFEDA1B5C}" type="pres">
      <dgm:prSet presAssocID="{BF1AF6DD-2772-4C42-8774-756B3813F8EC}" presName="spacing" presStyleCnt="0"/>
      <dgm:spPr/>
    </dgm:pt>
    <dgm:pt modelId="{3ADAF34E-558F-4006-B821-A79FDB41E24D}" type="pres">
      <dgm:prSet presAssocID="{8678B091-1039-41A5-BD39-33102113BA66}" presName="composite" presStyleCnt="0"/>
      <dgm:spPr/>
    </dgm:pt>
    <dgm:pt modelId="{26064293-6726-495D-A37B-FE80A76B44D8}" type="pres">
      <dgm:prSet presAssocID="{8678B091-1039-41A5-BD39-33102113BA66}" presName="imgShp" presStyleLbl="fgImgPlace1" presStyleIdx="6" presStyleCnt="7" custScaleX="179660" custScaleY="196857" custLinFactNeighborX="1105" custLinFactNeighborY="-109"/>
      <dgm:spPr>
        <a:blipFill rotWithShape="1">
          <a:blip xmlns:r="http://schemas.openxmlformats.org/officeDocument/2006/relationships" r:embed="rId7"/>
          <a:stretch>
            <a:fillRect/>
          </a:stretch>
        </a:blipFill>
      </dgm:spPr>
    </dgm:pt>
    <dgm:pt modelId="{A7EEEB32-D687-4AB5-9D2E-5880536332F1}" type="pres">
      <dgm:prSet presAssocID="{8678B091-1039-41A5-BD39-33102113BA66}" presName="txShp" presStyleLbl="node1" presStyleIdx="6" presStyleCnt="7" custScaleX="83787" custScaleY="134736">
        <dgm:presLayoutVars>
          <dgm:bulletEnabled val="1"/>
        </dgm:presLayoutVars>
      </dgm:prSet>
      <dgm:spPr/>
      <dgm:t>
        <a:bodyPr/>
        <a:lstStyle/>
        <a:p>
          <a:endParaRPr lang="es-ES"/>
        </a:p>
      </dgm:t>
    </dgm:pt>
  </dgm:ptLst>
  <dgm:cxnLst>
    <dgm:cxn modelId="{871F6E74-D7CB-4819-A7D2-66BE36D5072A}" type="presOf" srcId="{7FD2CFB3-6BBB-48E8-A19F-50DAD7A3CAD1}" destId="{70E086EE-326A-4119-A981-C734C709883A}" srcOrd="0" destOrd="0" presId="urn:microsoft.com/office/officeart/2005/8/layout/vList3#1"/>
    <dgm:cxn modelId="{78216AE3-9DD4-455F-9DC3-89C82F7A3333}" type="presOf" srcId="{8678B091-1039-41A5-BD39-33102113BA66}" destId="{A7EEEB32-D687-4AB5-9D2E-5880536332F1}" srcOrd="0" destOrd="0" presId="urn:microsoft.com/office/officeart/2005/8/layout/vList3#1"/>
    <dgm:cxn modelId="{6EE006CF-2CD7-47D2-A8F1-946642536A7E}" type="presOf" srcId="{3C52C621-94E5-432A-A35F-B6D469D7EBC7}" destId="{AF4F47AF-862C-417B-AEEA-F6EC74DA6FBC}" srcOrd="0" destOrd="0" presId="urn:microsoft.com/office/officeart/2005/8/layout/vList3#1"/>
    <dgm:cxn modelId="{D0444008-95B5-47DE-A375-F7198DA7374D}" srcId="{1E0A9EEC-A1F3-4021-B282-84BE9DACC00E}" destId="{A8CAF08B-68B7-4A07-BAAA-80B4B9B26B1C}" srcOrd="4" destOrd="0" parTransId="{020E58CE-9380-444F-817A-7A2A25280D0A}" sibTransId="{48190DE5-E29B-49C4-9142-422EDC4CE685}"/>
    <dgm:cxn modelId="{DC524696-D18D-41BA-B2C1-D109BC0A89C8}" type="presOf" srcId="{5996F85D-AF2A-465E-B08B-EB521C23C96F}" destId="{3AC0023A-65F7-4F37-8558-BDB37F656172}" srcOrd="0" destOrd="0" presId="urn:microsoft.com/office/officeart/2005/8/layout/vList3#1"/>
    <dgm:cxn modelId="{09644989-8F1D-4AAF-8105-436366AE6624}" type="presOf" srcId="{1E0A9EEC-A1F3-4021-B282-84BE9DACC00E}" destId="{1BA5EF50-916E-406C-BBFC-185075569AAF}" srcOrd="0" destOrd="0" presId="urn:microsoft.com/office/officeart/2005/8/layout/vList3#1"/>
    <dgm:cxn modelId="{C279BE37-4231-4972-94B7-32B7C90F4939}" type="presOf" srcId="{B49944CB-7AA2-4702-AE76-BBA482C43D97}" destId="{C7F704A3-D5E6-41A1-8B99-0AEF0BB6A2F6}" srcOrd="0" destOrd="0" presId="urn:microsoft.com/office/officeart/2005/8/layout/vList3#1"/>
    <dgm:cxn modelId="{08C3FA92-FECC-4B91-8D5E-59946413C4B0}" srcId="{1E0A9EEC-A1F3-4021-B282-84BE9DACC00E}" destId="{5996F85D-AF2A-465E-B08B-EB521C23C96F}" srcOrd="5" destOrd="0" parTransId="{8B18FC1A-A838-425C-BC49-089F20F0717B}" sibTransId="{BF1AF6DD-2772-4C42-8774-756B3813F8EC}"/>
    <dgm:cxn modelId="{6052FF92-BEDF-4593-9DA8-85E971E92E25}" type="presOf" srcId="{A8CAF08B-68B7-4A07-BAAA-80B4B9B26B1C}" destId="{F68F7212-A8D6-4967-A4B4-A28093FD506C}" srcOrd="0" destOrd="0" presId="urn:microsoft.com/office/officeart/2005/8/layout/vList3#1"/>
    <dgm:cxn modelId="{7F288708-7F26-485D-9FCD-2D9F8F2C8C79}" srcId="{1E0A9EEC-A1F3-4021-B282-84BE9DACC00E}" destId="{7FD2CFB3-6BBB-48E8-A19F-50DAD7A3CAD1}" srcOrd="0" destOrd="0" parTransId="{138052AC-7CF3-4C5C-A9FA-E969EA70EE78}" sibTransId="{465AA3D7-2839-4551-A6D1-E61178C55C66}"/>
    <dgm:cxn modelId="{B755E915-8D49-45EA-A11E-00401730412D}" srcId="{1E0A9EEC-A1F3-4021-B282-84BE9DACC00E}" destId="{3C52C621-94E5-432A-A35F-B6D469D7EBC7}" srcOrd="3" destOrd="0" parTransId="{1E9BC962-7A9C-4874-B005-D8E7D27F348F}" sibTransId="{F1E5FDE4-4298-4B6A-A2EF-010A0C45D55D}"/>
    <dgm:cxn modelId="{A705E746-2949-4938-BCAF-E5AEDA6224E9}" type="presOf" srcId="{FCA19079-8F47-495A-8B9B-8E09EE18968C}" destId="{9DB1D152-52AF-466B-A8B5-837212344474}" srcOrd="0" destOrd="0" presId="urn:microsoft.com/office/officeart/2005/8/layout/vList3#1"/>
    <dgm:cxn modelId="{40572262-7538-4943-9AE1-E3E255120383}" srcId="{1E0A9EEC-A1F3-4021-B282-84BE9DACC00E}" destId="{8678B091-1039-41A5-BD39-33102113BA66}" srcOrd="6" destOrd="0" parTransId="{33FB1652-2331-4266-8EB8-C5279B2D9F8B}" sibTransId="{1339A8AE-0EE3-4533-B08B-AE389DB8399F}"/>
    <dgm:cxn modelId="{B6EBBA21-61B0-4956-A52F-31B1C068C1C0}" srcId="{1E0A9EEC-A1F3-4021-B282-84BE9DACC00E}" destId="{FCA19079-8F47-495A-8B9B-8E09EE18968C}" srcOrd="1" destOrd="0" parTransId="{8D726521-B096-4C98-81BF-1C766E0D6CEF}" sibTransId="{4D5ED3F1-75A5-4D4F-BFE7-784D2B1A0408}"/>
    <dgm:cxn modelId="{ECEA7579-D321-45D3-82C6-9D4AA21B6BF1}" srcId="{1E0A9EEC-A1F3-4021-B282-84BE9DACC00E}" destId="{B49944CB-7AA2-4702-AE76-BBA482C43D97}" srcOrd="2" destOrd="0" parTransId="{71873EB4-82DA-4568-8EDD-3EBF01A72C46}" sibTransId="{92EBC74A-C0FC-44EF-8768-BC803F4C5F98}"/>
    <dgm:cxn modelId="{B774BE95-8AEC-4DD6-9108-E3BD549A42A2}" type="presParOf" srcId="{1BA5EF50-916E-406C-BBFC-185075569AAF}" destId="{B0D61B46-CDAB-4426-8DD2-AAA1C4963565}" srcOrd="0" destOrd="0" presId="urn:microsoft.com/office/officeart/2005/8/layout/vList3#1"/>
    <dgm:cxn modelId="{71C8CE55-1896-43A3-8123-8BF71C0CE671}" type="presParOf" srcId="{B0D61B46-CDAB-4426-8DD2-AAA1C4963565}" destId="{84EF41A3-CB03-44D6-B8CD-5D406F609E67}" srcOrd="0" destOrd="0" presId="urn:microsoft.com/office/officeart/2005/8/layout/vList3#1"/>
    <dgm:cxn modelId="{5D88439D-03F4-4D76-8160-71698589C416}" type="presParOf" srcId="{B0D61B46-CDAB-4426-8DD2-AAA1C4963565}" destId="{70E086EE-326A-4119-A981-C734C709883A}" srcOrd="1" destOrd="0" presId="urn:microsoft.com/office/officeart/2005/8/layout/vList3#1"/>
    <dgm:cxn modelId="{84D388EB-6CA0-4F7E-9139-34CDD8EA3475}" type="presParOf" srcId="{1BA5EF50-916E-406C-BBFC-185075569AAF}" destId="{2075A8C6-9BF6-4090-AB95-0B31FBD13DCD}" srcOrd="1" destOrd="0" presId="urn:microsoft.com/office/officeart/2005/8/layout/vList3#1"/>
    <dgm:cxn modelId="{CDBEC427-07ED-494D-9B6A-6E952BB47548}" type="presParOf" srcId="{1BA5EF50-916E-406C-BBFC-185075569AAF}" destId="{35557E80-6598-478C-9719-2CDA7265F432}" srcOrd="2" destOrd="0" presId="urn:microsoft.com/office/officeart/2005/8/layout/vList3#1"/>
    <dgm:cxn modelId="{CC76D018-F4C2-4099-B203-7F235B82D581}" type="presParOf" srcId="{35557E80-6598-478C-9719-2CDA7265F432}" destId="{947B30A3-CA88-43A8-BDB5-53F1A68A57A6}" srcOrd="0" destOrd="0" presId="urn:microsoft.com/office/officeart/2005/8/layout/vList3#1"/>
    <dgm:cxn modelId="{18E2B550-0261-4B04-8829-BEB64893305C}" type="presParOf" srcId="{35557E80-6598-478C-9719-2CDA7265F432}" destId="{9DB1D152-52AF-466B-A8B5-837212344474}" srcOrd="1" destOrd="0" presId="urn:microsoft.com/office/officeart/2005/8/layout/vList3#1"/>
    <dgm:cxn modelId="{4491BB0B-E4F2-42BD-9D0D-22072BACCE8E}" type="presParOf" srcId="{1BA5EF50-916E-406C-BBFC-185075569AAF}" destId="{10D1A61E-95BB-4CA0-9376-F47C5DD167CE}" srcOrd="3" destOrd="0" presId="urn:microsoft.com/office/officeart/2005/8/layout/vList3#1"/>
    <dgm:cxn modelId="{76FE4611-56CB-4858-B176-B2C45318EE73}" type="presParOf" srcId="{1BA5EF50-916E-406C-BBFC-185075569AAF}" destId="{BF16F174-C3E7-41BC-AC3C-9A1B7728FB9F}" srcOrd="4" destOrd="0" presId="urn:microsoft.com/office/officeart/2005/8/layout/vList3#1"/>
    <dgm:cxn modelId="{D603C838-B2EF-4E24-8DFB-F32428FB3AA2}" type="presParOf" srcId="{BF16F174-C3E7-41BC-AC3C-9A1B7728FB9F}" destId="{A5F26845-4527-4D0B-8878-89B5B5647F23}" srcOrd="0" destOrd="0" presId="urn:microsoft.com/office/officeart/2005/8/layout/vList3#1"/>
    <dgm:cxn modelId="{85F023A5-8385-4932-AFEA-4EF6E3602C5A}" type="presParOf" srcId="{BF16F174-C3E7-41BC-AC3C-9A1B7728FB9F}" destId="{C7F704A3-D5E6-41A1-8B99-0AEF0BB6A2F6}" srcOrd="1" destOrd="0" presId="urn:microsoft.com/office/officeart/2005/8/layout/vList3#1"/>
    <dgm:cxn modelId="{0A250DCC-741D-46AB-A107-0823C1F791AE}" type="presParOf" srcId="{1BA5EF50-916E-406C-BBFC-185075569AAF}" destId="{402A618A-B4EC-450F-AE3F-646DB0DFBA8B}" srcOrd="5" destOrd="0" presId="urn:microsoft.com/office/officeart/2005/8/layout/vList3#1"/>
    <dgm:cxn modelId="{15B811AF-FAB4-4811-9A95-9D95CA19AB36}" type="presParOf" srcId="{1BA5EF50-916E-406C-BBFC-185075569AAF}" destId="{4015CE42-6756-40FB-B58D-0A1FCEF01F85}" srcOrd="6" destOrd="0" presId="urn:microsoft.com/office/officeart/2005/8/layout/vList3#1"/>
    <dgm:cxn modelId="{CC44D01A-F43E-412E-8E16-D2FE451F3A7F}" type="presParOf" srcId="{4015CE42-6756-40FB-B58D-0A1FCEF01F85}" destId="{1358E701-A1EC-4449-9A4A-E4D4E4564CA6}" srcOrd="0" destOrd="0" presId="urn:microsoft.com/office/officeart/2005/8/layout/vList3#1"/>
    <dgm:cxn modelId="{F9A182CC-1E92-46D9-806D-2228E7B729F8}" type="presParOf" srcId="{4015CE42-6756-40FB-B58D-0A1FCEF01F85}" destId="{AF4F47AF-862C-417B-AEEA-F6EC74DA6FBC}" srcOrd="1" destOrd="0" presId="urn:microsoft.com/office/officeart/2005/8/layout/vList3#1"/>
    <dgm:cxn modelId="{C835789B-EB6C-4B37-8FA6-1FF75823E2D1}" type="presParOf" srcId="{1BA5EF50-916E-406C-BBFC-185075569AAF}" destId="{E41B0908-59E4-4D42-8F76-9CBB4462567F}" srcOrd="7" destOrd="0" presId="urn:microsoft.com/office/officeart/2005/8/layout/vList3#1"/>
    <dgm:cxn modelId="{D801CD9B-B9A4-43D9-96B7-B6EA334260B8}" type="presParOf" srcId="{1BA5EF50-916E-406C-BBFC-185075569AAF}" destId="{1A93FAC4-FEEE-4CA5-AD67-B4F24247B85F}" srcOrd="8" destOrd="0" presId="urn:microsoft.com/office/officeart/2005/8/layout/vList3#1"/>
    <dgm:cxn modelId="{4C5B6A27-BF03-4AA6-B725-1FA1FC7C15F1}" type="presParOf" srcId="{1A93FAC4-FEEE-4CA5-AD67-B4F24247B85F}" destId="{37692DC2-D073-49E1-8B7C-1B09998A58E6}" srcOrd="0" destOrd="0" presId="urn:microsoft.com/office/officeart/2005/8/layout/vList3#1"/>
    <dgm:cxn modelId="{51974EBD-2838-4436-9668-377E2D4219B9}" type="presParOf" srcId="{1A93FAC4-FEEE-4CA5-AD67-B4F24247B85F}" destId="{F68F7212-A8D6-4967-A4B4-A28093FD506C}" srcOrd="1" destOrd="0" presId="urn:microsoft.com/office/officeart/2005/8/layout/vList3#1"/>
    <dgm:cxn modelId="{49002D3B-6018-4267-9A1A-145C9E87EA5C}" type="presParOf" srcId="{1BA5EF50-916E-406C-BBFC-185075569AAF}" destId="{F8A8E9BB-3C4B-409A-90E5-DECE7469C430}" srcOrd="9" destOrd="0" presId="urn:microsoft.com/office/officeart/2005/8/layout/vList3#1"/>
    <dgm:cxn modelId="{8FE7CD15-1B37-4FCB-81FF-195DC2233730}" type="presParOf" srcId="{1BA5EF50-916E-406C-BBFC-185075569AAF}" destId="{38C21BB8-2A33-4E49-8DA3-DD41A329A743}" srcOrd="10" destOrd="0" presId="urn:microsoft.com/office/officeart/2005/8/layout/vList3#1"/>
    <dgm:cxn modelId="{352A6847-8E74-44A5-B1A8-1DD73E672E5F}" type="presParOf" srcId="{38C21BB8-2A33-4E49-8DA3-DD41A329A743}" destId="{9F202D3C-788D-4EDD-AA73-61261D156023}" srcOrd="0" destOrd="0" presId="urn:microsoft.com/office/officeart/2005/8/layout/vList3#1"/>
    <dgm:cxn modelId="{0DD39C69-626E-4343-BC8C-8B00726D08DD}" type="presParOf" srcId="{38C21BB8-2A33-4E49-8DA3-DD41A329A743}" destId="{3AC0023A-65F7-4F37-8558-BDB37F656172}" srcOrd="1" destOrd="0" presId="urn:microsoft.com/office/officeart/2005/8/layout/vList3#1"/>
    <dgm:cxn modelId="{B39E200B-B312-4147-9EE6-2F4B0C8DE136}" type="presParOf" srcId="{1BA5EF50-916E-406C-BBFC-185075569AAF}" destId="{A80BEF87-B052-4938-A3A4-4EEEFEDA1B5C}" srcOrd="11" destOrd="0" presId="urn:microsoft.com/office/officeart/2005/8/layout/vList3#1"/>
    <dgm:cxn modelId="{3A9A7B90-D0D3-439B-B62E-F038AFCA0327}" type="presParOf" srcId="{1BA5EF50-916E-406C-BBFC-185075569AAF}" destId="{3ADAF34E-558F-4006-B821-A79FDB41E24D}" srcOrd="12" destOrd="0" presId="urn:microsoft.com/office/officeart/2005/8/layout/vList3#1"/>
    <dgm:cxn modelId="{40D14107-D876-437F-BE63-12EE0351F2C1}" type="presParOf" srcId="{3ADAF34E-558F-4006-B821-A79FDB41E24D}" destId="{26064293-6726-495D-A37B-FE80A76B44D8}" srcOrd="0" destOrd="0" presId="urn:microsoft.com/office/officeart/2005/8/layout/vList3#1"/>
    <dgm:cxn modelId="{B5BA41BB-7765-462A-B464-71B6B5C3384E}" type="presParOf" srcId="{3ADAF34E-558F-4006-B821-A79FDB41E24D}" destId="{A7EEEB32-D687-4AB5-9D2E-5880536332F1}"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F6DA3E-8E49-46E8-9C7E-8E740B135ED2}"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F8AA4335-43FB-4E1C-8368-2C0F6E45BFC6}">
      <dgm:prSet phldrT="[Texto]" custT="1"/>
      <dgm:spPr/>
      <dgm:t>
        <a:bodyPr/>
        <a:lstStyle/>
        <a:p>
          <a:pPr>
            <a:lnSpc>
              <a:spcPct val="90000"/>
            </a:lnSpc>
          </a:pPr>
          <a:r>
            <a:rPr lang="en-GB" sz="1400" b="1" dirty="0" smtClean="0">
              <a:solidFill>
                <a:schemeClr val="tx2"/>
              </a:solidFill>
            </a:rPr>
            <a:t>Needs:</a:t>
          </a:r>
        </a:p>
        <a:p>
          <a:pPr>
            <a:lnSpc>
              <a:spcPct val="100000"/>
            </a:lnSpc>
          </a:pPr>
          <a:r>
            <a:rPr lang="en-GB" sz="1400" dirty="0" smtClean="0"/>
            <a:t>New Business Area (Paradise Circus)</a:t>
          </a:r>
        </a:p>
        <a:p>
          <a:pPr>
            <a:lnSpc>
              <a:spcPct val="100000"/>
            </a:lnSpc>
          </a:pPr>
          <a:r>
            <a:rPr lang="en-GB" sz="1400" dirty="0" smtClean="0"/>
            <a:t>Touristic Area (museums, theaters, stations etc.)</a:t>
          </a:r>
        </a:p>
        <a:p>
          <a:pPr>
            <a:lnSpc>
              <a:spcPct val="100000"/>
            </a:lnSpc>
          </a:pPr>
          <a:r>
            <a:rPr lang="en-GB" sz="1400" dirty="0" smtClean="0"/>
            <a:t>There is not a restaurant with similar characteristics( Bombay food, stylish)</a:t>
          </a:r>
        </a:p>
        <a:p>
          <a:pPr>
            <a:lnSpc>
              <a:spcPct val="90000"/>
            </a:lnSpc>
          </a:pPr>
          <a:r>
            <a:rPr lang="en-GB" sz="1400" dirty="0" smtClean="0"/>
            <a:t> </a:t>
          </a:r>
          <a:r>
            <a:rPr lang="en-GB" sz="1400" b="1" dirty="0" smtClean="0"/>
            <a:t>Wants:</a:t>
          </a:r>
        </a:p>
        <a:p>
          <a:pPr>
            <a:lnSpc>
              <a:spcPct val="90000"/>
            </a:lnSpc>
          </a:pPr>
          <a:r>
            <a:rPr lang="en-GB" sz="1400" dirty="0" smtClean="0"/>
            <a:t>Traditional Bombay food, fresh ingredients, attractive menus, good prices</a:t>
          </a:r>
        </a:p>
      </dgm:t>
    </dgm:pt>
    <dgm:pt modelId="{14B08603-F65F-4FC9-A378-21535728BFB4}" type="parTrans" cxnId="{F94E97B4-4013-4507-BC06-F03DB8B7DCC3}">
      <dgm:prSet/>
      <dgm:spPr/>
      <dgm:t>
        <a:bodyPr/>
        <a:lstStyle/>
        <a:p>
          <a:endParaRPr lang="en-GB"/>
        </a:p>
      </dgm:t>
    </dgm:pt>
    <dgm:pt modelId="{644401F7-B17D-4523-B58A-CC43C3A6F7F7}" type="sibTrans" cxnId="{F94E97B4-4013-4507-BC06-F03DB8B7DCC3}">
      <dgm:prSet/>
      <dgm:spPr/>
      <dgm:t>
        <a:bodyPr/>
        <a:lstStyle/>
        <a:p>
          <a:endParaRPr lang="en-GB"/>
        </a:p>
      </dgm:t>
    </dgm:pt>
    <dgm:pt modelId="{D655FCF4-AD87-46DE-B58A-46635231A660}">
      <dgm:prSet phldrT="[Texto]" custT="1"/>
      <dgm:spPr/>
      <dgm:t>
        <a:bodyPr/>
        <a:lstStyle/>
        <a:p>
          <a:r>
            <a:rPr lang="en-GB" sz="1400" b="1" dirty="0" smtClean="0">
              <a:solidFill>
                <a:schemeClr val="tx2"/>
              </a:solidFill>
            </a:rPr>
            <a:t>Behaviours:</a:t>
          </a:r>
        </a:p>
        <a:p>
          <a:r>
            <a:rPr lang="en-GB" sz="1400" dirty="0" smtClean="0"/>
            <a:t>Offer  to Indian customers a Bombay environment that make feel them like home.</a:t>
          </a:r>
        </a:p>
        <a:p>
          <a:r>
            <a:rPr lang="en-GB" sz="1400" dirty="0" smtClean="0"/>
            <a:t>Indian Lovers food and quality food lovers.</a:t>
          </a:r>
        </a:p>
        <a:p>
          <a:r>
            <a:rPr lang="en-GB" sz="1400" b="1" dirty="0" smtClean="0">
              <a:solidFill>
                <a:schemeClr val="tx2"/>
              </a:solidFill>
            </a:rPr>
            <a:t>Variability Attractiveness</a:t>
          </a:r>
          <a:r>
            <a:rPr lang="en-GB" sz="1400" b="1" dirty="0" smtClean="0"/>
            <a:t>: </a:t>
          </a:r>
          <a:r>
            <a:rPr lang="en-GB" sz="1400" dirty="0" smtClean="0"/>
            <a:t>Take away menus( business people) takeaway prices. </a:t>
          </a:r>
        </a:p>
        <a:p>
          <a:endParaRPr lang="en-GB" sz="1400" dirty="0"/>
        </a:p>
      </dgm:t>
    </dgm:pt>
    <dgm:pt modelId="{3245BA61-37A3-4F13-99AD-67F459D3AD81}" type="parTrans" cxnId="{38B54FFA-872C-4852-AD1C-BEC915AC0030}">
      <dgm:prSet/>
      <dgm:spPr/>
      <dgm:t>
        <a:bodyPr/>
        <a:lstStyle/>
        <a:p>
          <a:endParaRPr lang="en-GB"/>
        </a:p>
      </dgm:t>
    </dgm:pt>
    <dgm:pt modelId="{8369D249-70CD-4A2A-B891-46B5170D545D}" type="sibTrans" cxnId="{38B54FFA-872C-4852-AD1C-BEC915AC0030}">
      <dgm:prSet/>
      <dgm:spPr/>
      <dgm:t>
        <a:bodyPr/>
        <a:lstStyle/>
        <a:p>
          <a:endParaRPr lang="en-GB"/>
        </a:p>
      </dgm:t>
    </dgm:pt>
    <dgm:pt modelId="{B6F46DA2-87EF-4EAB-B68C-88307A375182}">
      <dgm:prSet phldrT="[Texto]" custT="1"/>
      <dgm:spPr/>
      <dgm:t>
        <a:bodyPr/>
        <a:lstStyle/>
        <a:p>
          <a:r>
            <a:rPr lang="en-GB" sz="1400" b="1" dirty="0" smtClean="0">
              <a:solidFill>
                <a:schemeClr val="tx2"/>
              </a:solidFill>
            </a:rPr>
            <a:t>Cultural Influences </a:t>
          </a:r>
          <a:r>
            <a:rPr lang="en-GB" sz="1400" dirty="0" smtClean="0"/>
            <a:t>:</a:t>
          </a:r>
        </a:p>
        <a:p>
          <a:r>
            <a:rPr lang="en-GB" sz="1400" dirty="0" smtClean="0"/>
            <a:t>Indian , South Asian, Iranian</a:t>
          </a:r>
        </a:p>
        <a:p>
          <a:r>
            <a:rPr lang="en-GB" sz="1400" dirty="0" smtClean="0"/>
            <a:t>Healthy food lovers</a:t>
          </a:r>
        </a:p>
        <a:p>
          <a:r>
            <a:rPr lang="en-GB" sz="1400" b="1" dirty="0" smtClean="0">
              <a:solidFill>
                <a:schemeClr val="tx2"/>
              </a:solidFill>
            </a:rPr>
            <a:t>Identification of Competitors</a:t>
          </a:r>
          <a:r>
            <a:rPr lang="en-GB" sz="1400" dirty="0" smtClean="0"/>
            <a:t>:</a:t>
          </a:r>
        </a:p>
        <a:p>
          <a:r>
            <a:rPr lang="en-GB" sz="1400" dirty="0" smtClean="0"/>
            <a:t>Indian Restaurant, Iranian Restaurant, fast food restaurants </a:t>
          </a:r>
          <a:endParaRPr lang="en-GB" sz="1400" dirty="0"/>
        </a:p>
      </dgm:t>
    </dgm:pt>
    <dgm:pt modelId="{F089E5A9-D0C6-4908-A5C2-0613D6B68EE5}" type="parTrans" cxnId="{15AD8BDA-5E57-43AF-A422-28688CC1F1CF}">
      <dgm:prSet/>
      <dgm:spPr/>
      <dgm:t>
        <a:bodyPr/>
        <a:lstStyle/>
        <a:p>
          <a:endParaRPr lang="en-GB"/>
        </a:p>
      </dgm:t>
    </dgm:pt>
    <dgm:pt modelId="{88A43B36-060F-4BCB-8EAF-950DD35A2DF5}" type="sibTrans" cxnId="{15AD8BDA-5E57-43AF-A422-28688CC1F1CF}">
      <dgm:prSet/>
      <dgm:spPr/>
      <dgm:t>
        <a:bodyPr/>
        <a:lstStyle/>
        <a:p>
          <a:endParaRPr lang="en-GB"/>
        </a:p>
      </dgm:t>
    </dgm:pt>
    <dgm:pt modelId="{725A120A-3A33-4B56-90DB-3A20934358EA}" type="pres">
      <dgm:prSet presAssocID="{5FF6DA3E-8E49-46E8-9C7E-8E740B135ED2}" presName="linear" presStyleCnt="0">
        <dgm:presLayoutVars>
          <dgm:dir/>
          <dgm:resizeHandles val="exact"/>
        </dgm:presLayoutVars>
      </dgm:prSet>
      <dgm:spPr/>
    </dgm:pt>
    <dgm:pt modelId="{9FF33CA4-AFC4-4071-9E50-BE32C8A8FAEC}" type="pres">
      <dgm:prSet presAssocID="{F8AA4335-43FB-4E1C-8368-2C0F6E45BFC6}" presName="comp" presStyleCnt="0"/>
      <dgm:spPr/>
    </dgm:pt>
    <dgm:pt modelId="{8B955554-2ED0-495A-999E-0BE9E0F58CD4}" type="pres">
      <dgm:prSet presAssocID="{F8AA4335-43FB-4E1C-8368-2C0F6E45BFC6}" presName="box" presStyleLbl="node1" presStyleIdx="0" presStyleCnt="3" custLinFactNeighborY="1967"/>
      <dgm:spPr/>
      <dgm:t>
        <a:bodyPr/>
        <a:lstStyle/>
        <a:p>
          <a:endParaRPr lang="en-GB"/>
        </a:p>
      </dgm:t>
    </dgm:pt>
    <dgm:pt modelId="{0A54D8EC-8F9E-4856-8375-DD4F48AB6244}" type="pres">
      <dgm:prSet presAssocID="{F8AA4335-43FB-4E1C-8368-2C0F6E45BFC6}" presName="img" presStyleLbl="fgImgPlace1" presStyleIdx="0" presStyleCnt="3"/>
      <dgm:spPr>
        <a:blipFill rotWithShape="1">
          <a:blip xmlns:r="http://schemas.openxmlformats.org/officeDocument/2006/relationships" r:embed="rId1"/>
          <a:stretch>
            <a:fillRect/>
          </a:stretch>
        </a:blipFill>
      </dgm:spPr>
    </dgm:pt>
    <dgm:pt modelId="{58339B00-D786-40A7-AF2D-C77273C8953F}" type="pres">
      <dgm:prSet presAssocID="{F8AA4335-43FB-4E1C-8368-2C0F6E45BFC6}" presName="text" presStyleLbl="node1" presStyleIdx="0" presStyleCnt="3">
        <dgm:presLayoutVars>
          <dgm:bulletEnabled val="1"/>
        </dgm:presLayoutVars>
      </dgm:prSet>
      <dgm:spPr/>
      <dgm:t>
        <a:bodyPr/>
        <a:lstStyle/>
        <a:p>
          <a:endParaRPr lang="en-GB"/>
        </a:p>
      </dgm:t>
    </dgm:pt>
    <dgm:pt modelId="{B3D25BC8-8F75-4829-9AFD-B1CF770EB7B9}" type="pres">
      <dgm:prSet presAssocID="{644401F7-B17D-4523-B58A-CC43C3A6F7F7}" presName="spacer" presStyleCnt="0"/>
      <dgm:spPr/>
    </dgm:pt>
    <dgm:pt modelId="{D59BB7D9-6C4C-4EAA-9A46-31AC0B344E50}" type="pres">
      <dgm:prSet presAssocID="{D655FCF4-AD87-46DE-B58A-46635231A660}" presName="comp" presStyleCnt="0"/>
      <dgm:spPr/>
    </dgm:pt>
    <dgm:pt modelId="{30B5D707-0F0A-41F8-9688-E3FFBF9F1398}" type="pres">
      <dgm:prSet presAssocID="{D655FCF4-AD87-46DE-B58A-46635231A660}" presName="box" presStyleLbl="node1" presStyleIdx="1" presStyleCnt="3"/>
      <dgm:spPr/>
      <dgm:t>
        <a:bodyPr/>
        <a:lstStyle/>
        <a:p>
          <a:endParaRPr lang="en-GB"/>
        </a:p>
      </dgm:t>
    </dgm:pt>
    <dgm:pt modelId="{A0963CA7-4201-4F3E-AA1E-B7ADAD9CA7D9}" type="pres">
      <dgm:prSet presAssocID="{D655FCF4-AD87-46DE-B58A-46635231A660}" presName="img" presStyleLbl="fgImgPlace1" presStyleIdx="1" presStyleCnt="3"/>
      <dgm:spPr>
        <a:blipFill rotWithShape="1">
          <a:blip xmlns:r="http://schemas.openxmlformats.org/officeDocument/2006/relationships" r:embed="rId2"/>
          <a:stretch>
            <a:fillRect/>
          </a:stretch>
        </a:blipFill>
      </dgm:spPr>
    </dgm:pt>
    <dgm:pt modelId="{06A0E337-5EC3-47A7-BD51-F235381328C0}" type="pres">
      <dgm:prSet presAssocID="{D655FCF4-AD87-46DE-B58A-46635231A660}" presName="text" presStyleLbl="node1" presStyleIdx="1" presStyleCnt="3">
        <dgm:presLayoutVars>
          <dgm:bulletEnabled val="1"/>
        </dgm:presLayoutVars>
      </dgm:prSet>
      <dgm:spPr/>
      <dgm:t>
        <a:bodyPr/>
        <a:lstStyle/>
        <a:p>
          <a:endParaRPr lang="en-GB"/>
        </a:p>
      </dgm:t>
    </dgm:pt>
    <dgm:pt modelId="{58593D55-581D-4C3D-A754-358DEAD0AE3F}" type="pres">
      <dgm:prSet presAssocID="{8369D249-70CD-4A2A-B891-46B5170D545D}" presName="spacer" presStyleCnt="0"/>
      <dgm:spPr/>
    </dgm:pt>
    <dgm:pt modelId="{70FD936C-BAA9-4903-931B-CB840406842B}" type="pres">
      <dgm:prSet presAssocID="{B6F46DA2-87EF-4EAB-B68C-88307A375182}" presName="comp" presStyleCnt="0"/>
      <dgm:spPr/>
    </dgm:pt>
    <dgm:pt modelId="{2C4C3EDC-539B-4E25-8B82-1EFB2AAA3B24}" type="pres">
      <dgm:prSet presAssocID="{B6F46DA2-87EF-4EAB-B68C-88307A375182}" presName="box" presStyleLbl="node1" presStyleIdx="2" presStyleCnt="3"/>
      <dgm:spPr/>
      <dgm:t>
        <a:bodyPr/>
        <a:lstStyle/>
        <a:p>
          <a:endParaRPr lang="en-GB"/>
        </a:p>
      </dgm:t>
    </dgm:pt>
    <dgm:pt modelId="{CB98C33B-4ACA-4F05-B49B-D5E86E377FB8}" type="pres">
      <dgm:prSet presAssocID="{B6F46DA2-87EF-4EAB-B68C-88307A375182}" presName="img" presStyleLbl="fgImgPlace1" presStyleIdx="2" presStyleCnt="3"/>
      <dgm:spPr>
        <a:blipFill rotWithShape="1">
          <a:blip xmlns:r="http://schemas.openxmlformats.org/officeDocument/2006/relationships" r:embed="rId3"/>
          <a:stretch>
            <a:fillRect/>
          </a:stretch>
        </a:blipFill>
      </dgm:spPr>
    </dgm:pt>
    <dgm:pt modelId="{487D0297-8B34-4A65-886C-293C71E6DE70}" type="pres">
      <dgm:prSet presAssocID="{B6F46DA2-87EF-4EAB-B68C-88307A375182}" presName="text" presStyleLbl="node1" presStyleIdx="2" presStyleCnt="3">
        <dgm:presLayoutVars>
          <dgm:bulletEnabled val="1"/>
        </dgm:presLayoutVars>
      </dgm:prSet>
      <dgm:spPr/>
      <dgm:t>
        <a:bodyPr/>
        <a:lstStyle/>
        <a:p>
          <a:endParaRPr lang="en-GB"/>
        </a:p>
      </dgm:t>
    </dgm:pt>
  </dgm:ptLst>
  <dgm:cxnLst>
    <dgm:cxn modelId="{28CD539F-A4EE-490B-A78D-02C776715E40}" type="presOf" srcId="{F8AA4335-43FB-4E1C-8368-2C0F6E45BFC6}" destId="{58339B00-D786-40A7-AF2D-C77273C8953F}" srcOrd="1" destOrd="0" presId="urn:microsoft.com/office/officeart/2005/8/layout/vList4"/>
    <dgm:cxn modelId="{F94E97B4-4013-4507-BC06-F03DB8B7DCC3}" srcId="{5FF6DA3E-8E49-46E8-9C7E-8E740B135ED2}" destId="{F8AA4335-43FB-4E1C-8368-2C0F6E45BFC6}" srcOrd="0" destOrd="0" parTransId="{14B08603-F65F-4FC9-A378-21535728BFB4}" sibTransId="{644401F7-B17D-4523-B58A-CC43C3A6F7F7}"/>
    <dgm:cxn modelId="{15AD8BDA-5E57-43AF-A422-28688CC1F1CF}" srcId="{5FF6DA3E-8E49-46E8-9C7E-8E740B135ED2}" destId="{B6F46DA2-87EF-4EAB-B68C-88307A375182}" srcOrd="2" destOrd="0" parTransId="{F089E5A9-D0C6-4908-A5C2-0613D6B68EE5}" sibTransId="{88A43B36-060F-4BCB-8EAF-950DD35A2DF5}"/>
    <dgm:cxn modelId="{6263B86D-6E69-4A52-B4BF-02B1ADD5E67F}" type="presOf" srcId="{B6F46DA2-87EF-4EAB-B68C-88307A375182}" destId="{2C4C3EDC-539B-4E25-8B82-1EFB2AAA3B24}" srcOrd="0" destOrd="0" presId="urn:microsoft.com/office/officeart/2005/8/layout/vList4"/>
    <dgm:cxn modelId="{2AD1FC45-A8F7-49A2-8B00-8EA522CC7EDB}" type="presOf" srcId="{B6F46DA2-87EF-4EAB-B68C-88307A375182}" destId="{487D0297-8B34-4A65-886C-293C71E6DE70}" srcOrd="1" destOrd="0" presId="urn:microsoft.com/office/officeart/2005/8/layout/vList4"/>
    <dgm:cxn modelId="{7819AF4B-4220-49D7-BC52-07310350B698}" type="presOf" srcId="{D655FCF4-AD87-46DE-B58A-46635231A660}" destId="{06A0E337-5EC3-47A7-BD51-F235381328C0}" srcOrd="1" destOrd="0" presId="urn:microsoft.com/office/officeart/2005/8/layout/vList4"/>
    <dgm:cxn modelId="{416B5659-AA4A-4312-A3E5-06CC4730EDBE}" type="presOf" srcId="{F8AA4335-43FB-4E1C-8368-2C0F6E45BFC6}" destId="{8B955554-2ED0-495A-999E-0BE9E0F58CD4}" srcOrd="0" destOrd="0" presId="urn:microsoft.com/office/officeart/2005/8/layout/vList4"/>
    <dgm:cxn modelId="{38B54FFA-872C-4852-AD1C-BEC915AC0030}" srcId="{5FF6DA3E-8E49-46E8-9C7E-8E740B135ED2}" destId="{D655FCF4-AD87-46DE-B58A-46635231A660}" srcOrd="1" destOrd="0" parTransId="{3245BA61-37A3-4F13-99AD-67F459D3AD81}" sibTransId="{8369D249-70CD-4A2A-B891-46B5170D545D}"/>
    <dgm:cxn modelId="{D95CCBB7-293B-47A7-968A-7D4FE834CC65}" type="presOf" srcId="{D655FCF4-AD87-46DE-B58A-46635231A660}" destId="{30B5D707-0F0A-41F8-9688-E3FFBF9F1398}" srcOrd="0" destOrd="0" presId="urn:microsoft.com/office/officeart/2005/8/layout/vList4"/>
    <dgm:cxn modelId="{53B302B3-00C2-488A-AEA0-1947EE7ABDC5}" type="presOf" srcId="{5FF6DA3E-8E49-46E8-9C7E-8E740B135ED2}" destId="{725A120A-3A33-4B56-90DB-3A20934358EA}" srcOrd="0" destOrd="0" presId="urn:microsoft.com/office/officeart/2005/8/layout/vList4"/>
    <dgm:cxn modelId="{64DEB616-784E-431D-862B-3FD1E9F5AA07}" type="presParOf" srcId="{725A120A-3A33-4B56-90DB-3A20934358EA}" destId="{9FF33CA4-AFC4-4071-9E50-BE32C8A8FAEC}" srcOrd="0" destOrd="0" presId="urn:microsoft.com/office/officeart/2005/8/layout/vList4"/>
    <dgm:cxn modelId="{6BD77346-D83E-44B7-928B-5FB3F040CB34}" type="presParOf" srcId="{9FF33CA4-AFC4-4071-9E50-BE32C8A8FAEC}" destId="{8B955554-2ED0-495A-999E-0BE9E0F58CD4}" srcOrd="0" destOrd="0" presId="urn:microsoft.com/office/officeart/2005/8/layout/vList4"/>
    <dgm:cxn modelId="{58F196F7-E66F-4DC4-B49F-43A993CFC7D0}" type="presParOf" srcId="{9FF33CA4-AFC4-4071-9E50-BE32C8A8FAEC}" destId="{0A54D8EC-8F9E-4856-8375-DD4F48AB6244}" srcOrd="1" destOrd="0" presId="urn:microsoft.com/office/officeart/2005/8/layout/vList4"/>
    <dgm:cxn modelId="{33325EDF-090B-440E-83A0-3582AB3A6D5D}" type="presParOf" srcId="{9FF33CA4-AFC4-4071-9E50-BE32C8A8FAEC}" destId="{58339B00-D786-40A7-AF2D-C77273C8953F}" srcOrd="2" destOrd="0" presId="urn:microsoft.com/office/officeart/2005/8/layout/vList4"/>
    <dgm:cxn modelId="{F38465A9-2F11-4E79-A69C-970793E5CC38}" type="presParOf" srcId="{725A120A-3A33-4B56-90DB-3A20934358EA}" destId="{B3D25BC8-8F75-4829-9AFD-B1CF770EB7B9}" srcOrd="1" destOrd="0" presId="urn:microsoft.com/office/officeart/2005/8/layout/vList4"/>
    <dgm:cxn modelId="{6E41413A-CAA8-44D8-AB57-C31557B1ECDB}" type="presParOf" srcId="{725A120A-3A33-4B56-90DB-3A20934358EA}" destId="{D59BB7D9-6C4C-4EAA-9A46-31AC0B344E50}" srcOrd="2" destOrd="0" presId="urn:microsoft.com/office/officeart/2005/8/layout/vList4"/>
    <dgm:cxn modelId="{66593FE8-37D9-4684-A612-67D7D4878B67}" type="presParOf" srcId="{D59BB7D9-6C4C-4EAA-9A46-31AC0B344E50}" destId="{30B5D707-0F0A-41F8-9688-E3FFBF9F1398}" srcOrd="0" destOrd="0" presId="urn:microsoft.com/office/officeart/2005/8/layout/vList4"/>
    <dgm:cxn modelId="{C668064B-5319-4AE5-A4D4-16567C6005F5}" type="presParOf" srcId="{D59BB7D9-6C4C-4EAA-9A46-31AC0B344E50}" destId="{A0963CA7-4201-4F3E-AA1E-B7ADAD9CA7D9}" srcOrd="1" destOrd="0" presId="urn:microsoft.com/office/officeart/2005/8/layout/vList4"/>
    <dgm:cxn modelId="{B8474A24-588C-41E8-B54E-36D1B1A31800}" type="presParOf" srcId="{D59BB7D9-6C4C-4EAA-9A46-31AC0B344E50}" destId="{06A0E337-5EC3-47A7-BD51-F235381328C0}" srcOrd="2" destOrd="0" presId="urn:microsoft.com/office/officeart/2005/8/layout/vList4"/>
    <dgm:cxn modelId="{61E385BC-4D5F-43A7-AB09-B5B580778BB4}" type="presParOf" srcId="{725A120A-3A33-4B56-90DB-3A20934358EA}" destId="{58593D55-581D-4C3D-A754-358DEAD0AE3F}" srcOrd="3" destOrd="0" presId="urn:microsoft.com/office/officeart/2005/8/layout/vList4"/>
    <dgm:cxn modelId="{3546075D-4EDC-463C-88C4-87A4410E7851}" type="presParOf" srcId="{725A120A-3A33-4B56-90DB-3A20934358EA}" destId="{70FD936C-BAA9-4903-931B-CB840406842B}" srcOrd="4" destOrd="0" presId="urn:microsoft.com/office/officeart/2005/8/layout/vList4"/>
    <dgm:cxn modelId="{80EFAA7B-263F-4B7C-9488-6423C0990089}" type="presParOf" srcId="{70FD936C-BAA9-4903-931B-CB840406842B}" destId="{2C4C3EDC-539B-4E25-8B82-1EFB2AAA3B24}" srcOrd="0" destOrd="0" presId="urn:microsoft.com/office/officeart/2005/8/layout/vList4"/>
    <dgm:cxn modelId="{F1626012-9271-4E2C-9120-2AEFACF047C7}" type="presParOf" srcId="{70FD936C-BAA9-4903-931B-CB840406842B}" destId="{CB98C33B-4ACA-4F05-B49B-D5E86E377FB8}" srcOrd="1" destOrd="0" presId="urn:microsoft.com/office/officeart/2005/8/layout/vList4"/>
    <dgm:cxn modelId="{7A55C1D6-BF03-485A-8B69-C377F7D413BC}" type="presParOf" srcId="{70FD936C-BAA9-4903-931B-CB840406842B}" destId="{487D0297-8B34-4A65-886C-293C71E6DE70}"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268E11-80E9-44C0-B263-B6B8B8B939BE}" type="doc">
      <dgm:prSet loTypeId="urn:microsoft.com/office/officeart/2005/8/layout/pList2" loCatId="list" qsTypeId="urn:microsoft.com/office/officeart/2005/8/quickstyle/simple1" qsCatId="simple" csTypeId="urn:microsoft.com/office/officeart/2005/8/colors/accent1_2" csCatId="accent1" phldr="1"/>
      <dgm:spPr/>
    </dgm:pt>
    <dgm:pt modelId="{D6862CF3-6007-4C90-ACCC-64E637186617}">
      <dgm:prSet phldrT="[Texto]" custT="1"/>
      <dgm:spPr/>
      <dgm:t>
        <a:bodyPr/>
        <a:lstStyle/>
        <a:p>
          <a:r>
            <a:rPr lang="en-GB" sz="1600" dirty="0" smtClean="0"/>
            <a:t>Political</a:t>
          </a:r>
        </a:p>
        <a:p>
          <a:r>
            <a:rPr lang="en-GB" sz="1400" dirty="0" smtClean="0"/>
            <a:t>Government of the UK have expansive regulatory frameworks for every aspect of the food industry. The Dishoom restaurant must consider all of these regulations. Like any other </a:t>
          </a:r>
          <a:r>
            <a:rPr lang="en-GB" sz="1600" dirty="0" smtClean="0"/>
            <a:t>restaurant, They  must comply with health and hygiene regulations.</a:t>
          </a:r>
          <a:endParaRPr lang="en-GB" sz="1600" dirty="0"/>
        </a:p>
      </dgm:t>
    </dgm:pt>
    <dgm:pt modelId="{A8CBE2E6-C28A-4B32-8A87-2B8E4819E645}" type="parTrans" cxnId="{55AA2999-CDF5-4D23-B1C5-F7B9D5916317}">
      <dgm:prSet/>
      <dgm:spPr/>
      <dgm:t>
        <a:bodyPr/>
        <a:lstStyle/>
        <a:p>
          <a:endParaRPr lang="en-GB"/>
        </a:p>
      </dgm:t>
    </dgm:pt>
    <dgm:pt modelId="{26410C1F-B4AD-4D79-90A2-F0B8E55FB4B3}" type="sibTrans" cxnId="{55AA2999-CDF5-4D23-B1C5-F7B9D5916317}">
      <dgm:prSet/>
      <dgm:spPr/>
      <dgm:t>
        <a:bodyPr/>
        <a:lstStyle/>
        <a:p>
          <a:endParaRPr lang="en-GB"/>
        </a:p>
      </dgm:t>
    </dgm:pt>
    <dgm:pt modelId="{F121CBDC-896D-4556-A584-42D222A1641C}">
      <dgm:prSet phldrT="[Texto]" custT="1"/>
      <dgm:spPr/>
      <dgm:t>
        <a:bodyPr/>
        <a:lstStyle/>
        <a:p>
          <a:r>
            <a:rPr lang="en-GB" sz="1600" dirty="0" smtClean="0"/>
            <a:t>Economic</a:t>
          </a:r>
        </a:p>
        <a:p>
          <a:r>
            <a:rPr lang="en-GB" sz="1400" b="1" dirty="0" smtClean="0"/>
            <a:t>Growing Disposable Incomes </a:t>
          </a:r>
        </a:p>
        <a:p>
          <a:r>
            <a:rPr lang="en-GB" sz="1400" dirty="0" smtClean="0"/>
            <a:t>As a general trend, the UK’s population is only getting richer. That means that individuals in the lower, middle, and upper classes all have more money to spend on luxuries — including restaurant food. As a result, the overall revenue of the Dishoom is growing, as individuals cook less and eat out more often. This has a positive effect on both parties including owner  and the individual workers who play a role in this business. </a:t>
          </a:r>
          <a:endParaRPr lang="en-GB" sz="1400" dirty="0"/>
        </a:p>
      </dgm:t>
    </dgm:pt>
    <dgm:pt modelId="{50768EFF-24BB-4B1B-A81B-F1F74ED52067}" type="parTrans" cxnId="{075427B3-9F35-408F-B6A1-7F735F3E3F68}">
      <dgm:prSet/>
      <dgm:spPr/>
      <dgm:t>
        <a:bodyPr/>
        <a:lstStyle/>
        <a:p>
          <a:endParaRPr lang="en-GB"/>
        </a:p>
      </dgm:t>
    </dgm:pt>
    <dgm:pt modelId="{631A9FBF-5BD6-4C35-B8F9-E77291850B19}" type="sibTrans" cxnId="{075427B3-9F35-408F-B6A1-7F735F3E3F68}">
      <dgm:prSet/>
      <dgm:spPr/>
      <dgm:t>
        <a:bodyPr/>
        <a:lstStyle/>
        <a:p>
          <a:endParaRPr lang="en-GB"/>
        </a:p>
      </dgm:t>
    </dgm:pt>
    <dgm:pt modelId="{8600F4FE-4455-4530-9190-5E98742D2427}">
      <dgm:prSet phldrT="[Texto]" custT="1"/>
      <dgm:spPr/>
      <dgm:t>
        <a:bodyPr/>
        <a:lstStyle/>
        <a:p>
          <a:pPr algn="ctr"/>
          <a:r>
            <a:rPr lang="en-GB" sz="1600" dirty="0" smtClean="0"/>
            <a:t>Socio-Cultural</a:t>
          </a:r>
        </a:p>
        <a:p>
          <a:pPr algn="l"/>
          <a:r>
            <a:rPr lang="en-GB" sz="1400" dirty="0" smtClean="0"/>
            <a:t>Nowadays, scientists know more about the relationship between food and our bodies than ever before. There is a clear relationship between the food we eat and our personal health, and consumers are conscious of this. As a result, many individuals are looking for healthier ways to fuel their bodies</a:t>
          </a:r>
          <a:endParaRPr lang="en-GB" sz="1400" dirty="0"/>
        </a:p>
      </dgm:t>
    </dgm:pt>
    <dgm:pt modelId="{F925E542-4159-484D-9424-B300E3695B39}" type="parTrans" cxnId="{8BAC893B-E8D2-43A5-9170-062ED11364A6}">
      <dgm:prSet/>
      <dgm:spPr/>
      <dgm:t>
        <a:bodyPr/>
        <a:lstStyle/>
        <a:p>
          <a:endParaRPr lang="en-GB"/>
        </a:p>
      </dgm:t>
    </dgm:pt>
    <dgm:pt modelId="{9CBDD7B1-2924-4CB8-83E3-12FE623C9360}" type="sibTrans" cxnId="{8BAC893B-E8D2-43A5-9170-062ED11364A6}">
      <dgm:prSet/>
      <dgm:spPr/>
      <dgm:t>
        <a:bodyPr/>
        <a:lstStyle/>
        <a:p>
          <a:endParaRPr lang="en-GB"/>
        </a:p>
      </dgm:t>
    </dgm:pt>
    <dgm:pt modelId="{CB0E1E42-49A9-4C01-9AA1-47BA3D63323A}" type="pres">
      <dgm:prSet presAssocID="{09268E11-80E9-44C0-B263-B6B8B8B939BE}" presName="Name0" presStyleCnt="0">
        <dgm:presLayoutVars>
          <dgm:dir/>
          <dgm:resizeHandles val="exact"/>
        </dgm:presLayoutVars>
      </dgm:prSet>
      <dgm:spPr/>
    </dgm:pt>
    <dgm:pt modelId="{398FFFFA-2B73-4B39-BF2D-757DA74689B9}" type="pres">
      <dgm:prSet presAssocID="{09268E11-80E9-44C0-B263-B6B8B8B939BE}" presName="bkgdShp" presStyleLbl="alignAccFollowNode1" presStyleIdx="0" presStyleCnt="1"/>
      <dgm:spPr/>
    </dgm:pt>
    <dgm:pt modelId="{C49779B8-BA83-40DE-B030-01D1D7EC0D65}" type="pres">
      <dgm:prSet presAssocID="{09268E11-80E9-44C0-B263-B6B8B8B939BE}" presName="linComp" presStyleCnt="0"/>
      <dgm:spPr/>
    </dgm:pt>
    <dgm:pt modelId="{1D84FF3A-3040-45DD-BD9D-57FAFEB0C9D1}" type="pres">
      <dgm:prSet presAssocID="{D6862CF3-6007-4C90-ACCC-64E637186617}" presName="compNode" presStyleCnt="0"/>
      <dgm:spPr/>
    </dgm:pt>
    <dgm:pt modelId="{056FD547-4865-4B7E-A7B3-CEF515D44926}" type="pres">
      <dgm:prSet presAssocID="{D6862CF3-6007-4C90-ACCC-64E637186617}" presName="node" presStyleLbl="node1" presStyleIdx="0" presStyleCnt="3" custScaleX="119886" custScaleY="115807" custLinFactNeighborX="-1632" custLinFactNeighborY="-7026">
        <dgm:presLayoutVars>
          <dgm:bulletEnabled val="1"/>
        </dgm:presLayoutVars>
      </dgm:prSet>
      <dgm:spPr/>
      <dgm:t>
        <a:bodyPr/>
        <a:lstStyle/>
        <a:p>
          <a:endParaRPr lang="en-GB"/>
        </a:p>
      </dgm:t>
    </dgm:pt>
    <dgm:pt modelId="{8C674E76-DBAE-43D6-9E8B-C239251206FC}" type="pres">
      <dgm:prSet presAssocID="{D6862CF3-6007-4C90-ACCC-64E637186617}" presName="invisiNode" presStyleLbl="node1" presStyleIdx="0" presStyleCnt="3"/>
      <dgm:spPr/>
    </dgm:pt>
    <dgm:pt modelId="{6346328C-EAA3-4144-8D09-3DFD11A64002}" type="pres">
      <dgm:prSet presAssocID="{D6862CF3-6007-4C90-ACCC-64E637186617}" presName="imagNode" presStyleLbl="fgImgPlace1" presStyleIdx="0" presStyleCnt="3" custLinFactNeighborX="587" custLinFactNeighborY="-11596"/>
      <dgm:spPr>
        <a:blipFill rotWithShape="1">
          <a:blip xmlns:r="http://schemas.openxmlformats.org/officeDocument/2006/relationships" r:embed="rId1"/>
          <a:stretch>
            <a:fillRect/>
          </a:stretch>
        </a:blipFill>
      </dgm:spPr>
    </dgm:pt>
    <dgm:pt modelId="{71986E42-2773-450E-8EF5-7E11C9778606}" type="pres">
      <dgm:prSet presAssocID="{26410C1F-B4AD-4D79-90A2-F0B8E55FB4B3}" presName="sibTrans" presStyleLbl="sibTrans2D1" presStyleIdx="0" presStyleCnt="0"/>
      <dgm:spPr/>
    </dgm:pt>
    <dgm:pt modelId="{0D71BCE0-6F5E-4BF6-B224-2B22D0992384}" type="pres">
      <dgm:prSet presAssocID="{F121CBDC-896D-4556-A584-42D222A1641C}" presName="compNode" presStyleCnt="0"/>
      <dgm:spPr/>
    </dgm:pt>
    <dgm:pt modelId="{BCA6D80B-798D-41BA-AB0A-A0A7938BA7FF}" type="pres">
      <dgm:prSet presAssocID="{F121CBDC-896D-4556-A584-42D222A1641C}" presName="node" presStyleLbl="node1" presStyleIdx="1" presStyleCnt="3" custScaleX="178571" custScaleY="119115" custLinFactNeighborX="-774" custLinFactNeighborY="-4545">
        <dgm:presLayoutVars>
          <dgm:bulletEnabled val="1"/>
        </dgm:presLayoutVars>
      </dgm:prSet>
      <dgm:spPr/>
      <dgm:t>
        <a:bodyPr/>
        <a:lstStyle/>
        <a:p>
          <a:endParaRPr lang="en-GB"/>
        </a:p>
      </dgm:t>
    </dgm:pt>
    <dgm:pt modelId="{361DABB0-A8DF-44A3-B4BA-2034D2972499}" type="pres">
      <dgm:prSet presAssocID="{F121CBDC-896D-4556-A584-42D222A1641C}" presName="invisiNode" presStyleLbl="node1" presStyleIdx="1" presStyleCnt="3"/>
      <dgm:spPr/>
    </dgm:pt>
    <dgm:pt modelId="{95CDACAC-6DB1-4DAD-A1D2-0AB729D35DB0}" type="pres">
      <dgm:prSet presAssocID="{F121CBDC-896D-4556-A584-42D222A1641C}" presName="imagNode" presStyleLbl="fgImgPlace1" presStyleIdx="1" presStyleCnt="3" custLinFactNeighborX="-773" custLinFactNeighborY="-18182"/>
      <dgm:spPr>
        <a:blipFill rotWithShape="1">
          <a:blip xmlns:r="http://schemas.openxmlformats.org/officeDocument/2006/relationships" r:embed="rId2"/>
          <a:stretch>
            <a:fillRect/>
          </a:stretch>
        </a:blipFill>
      </dgm:spPr>
    </dgm:pt>
    <dgm:pt modelId="{B4D431F8-9CE0-446B-86AA-C1830816FE00}" type="pres">
      <dgm:prSet presAssocID="{631A9FBF-5BD6-4C35-B8F9-E77291850B19}" presName="sibTrans" presStyleLbl="sibTrans2D1" presStyleIdx="0" presStyleCnt="0"/>
      <dgm:spPr/>
    </dgm:pt>
    <dgm:pt modelId="{FC2B0496-A209-4F9D-98BD-70ACF5B792CA}" type="pres">
      <dgm:prSet presAssocID="{8600F4FE-4455-4530-9190-5E98742D2427}" presName="compNode" presStyleCnt="0"/>
      <dgm:spPr/>
    </dgm:pt>
    <dgm:pt modelId="{0C947BBB-64EA-44D8-89DF-0CBBE3F21282}" type="pres">
      <dgm:prSet presAssocID="{8600F4FE-4455-4530-9190-5E98742D2427}" presName="node" presStyleLbl="node1" presStyleIdx="2" presStyleCnt="3" custScaleX="126121" custScaleY="115807" custLinFactNeighborX="10851" custLinFactNeighborY="-7026">
        <dgm:presLayoutVars>
          <dgm:bulletEnabled val="1"/>
        </dgm:presLayoutVars>
      </dgm:prSet>
      <dgm:spPr/>
      <dgm:t>
        <a:bodyPr/>
        <a:lstStyle/>
        <a:p>
          <a:endParaRPr lang="en-GB"/>
        </a:p>
      </dgm:t>
    </dgm:pt>
    <dgm:pt modelId="{13259311-9BDA-48EC-8896-640BA1B147CD}" type="pres">
      <dgm:prSet presAssocID="{8600F4FE-4455-4530-9190-5E98742D2427}" presName="invisiNode" presStyleLbl="node1" presStyleIdx="2" presStyleCnt="3"/>
      <dgm:spPr/>
    </dgm:pt>
    <dgm:pt modelId="{B18CE71A-8441-4B4D-AFFC-A9AA033441E6}" type="pres">
      <dgm:prSet presAssocID="{8600F4FE-4455-4530-9190-5E98742D2427}" presName="imagNode" presStyleLbl="fgImgPlace1" presStyleIdx="2" presStyleCnt="3" custLinFactNeighborX="23014" custLinFactNeighborY="-30602"/>
      <dgm:spPr>
        <a:blipFill rotWithShape="1">
          <a:blip xmlns:r="http://schemas.openxmlformats.org/officeDocument/2006/relationships" r:embed="rId3"/>
          <a:stretch>
            <a:fillRect/>
          </a:stretch>
        </a:blipFill>
      </dgm:spPr>
    </dgm:pt>
  </dgm:ptLst>
  <dgm:cxnLst>
    <dgm:cxn modelId="{8BAC893B-E8D2-43A5-9170-062ED11364A6}" srcId="{09268E11-80E9-44C0-B263-B6B8B8B939BE}" destId="{8600F4FE-4455-4530-9190-5E98742D2427}" srcOrd="2" destOrd="0" parTransId="{F925E542-4159-484D-9424-B300E3695B39}" sibTransId="{9CBDD7B1-2924-4CB8-83E3-12FE623C9360}"/>
    <dgm:cxn modelId="{3FAB8404-932C-47A5-AFF4-DE595C3D725B}" type="presOf" srcId="{F121CBDC-896D-4556-A584-42D222A1641C}" destId="{BCA6D80B-798D-41BA-AB0A-A0A7938BA7FF}" srcOrd="0" destOrd="0" presId="urn:microsoft.com/office/officeart/2005/8/layout/pList2"/>
    <dgm:cxn modelId="{9EC4B4F8-A1EE-4A5E-A880-19A3AD2B98EF}" type="presOf" srcId="{26410C1F-B4AD-4D79-90A2-F0B8E55FB4B3}" destId="{71986E42-2773-450E-8EF5-7E11C9778606}" srcOrd="0" destOrd="0" presId="urn:microsoft.com/office/officeart/2005/8/layout/pList2"/>
    <dgm:cxn modelId="{5BF7A904-EA4B-450E-A185-F75B81A1EF1C}" type="presOf" srcId="{09268E11-80E9-44C0-B263-B6B8B8B939BE}" destId="{CB0E1E42-49A9-4C01-9AA1-47BA3D63323A}" srcOrd="0" destOrd="0" presId="urn:microsoft.com/office/officeart/2005/8/layout/pList2"/>
    <dgm:cxn modelId="{C75D5069-F86A-489F-8E14-92F4C62BAB62}" type="presOf" srcId="{D6862CF3-6007-4C90-ACCC-64E637186617}" destId="{056FD547-4865-4B7E-A7B3-CEF515D44926}" srcOrd="0" destOrd="0" presId="urn:microsoft.com/office/officeart/2005/8/layout/pList2"/>
    <dgm:cxn modelId="{09A40F6C-DEAF-4EEF-8828-1CA1F91AF56E}" type="presOf" srcId="{8600F4FE-4455-4530-9190-5E98742D2427}" destId="{0C947BBB-64EA-44D8-89DF-0CBBE3F21282}" srcOrd="0" destOrd="0" presId="urn:microsoft.com/office/officeart/2005/8/layout/pList2"/>
    <dgm:cxn modelId="{55AA2999-CDF5-4D23-B1C5-F7B9D5916317}" srcId="{09268E11-80E9-44C0-B263-B6B8B8B939BE}" destId="{D6862CF3-6007-4C90-ACCC-64E637186617}" srcOrd="0" destOrd="0" parTransId="{A8CBE2E6-C28A-4B32-8A87-2B8E4819E645}" sibTransId="{26410C1F-B4AD-4D79-90A2-F0B8E55FB4B3}"/>
    <dgm:cxn modelId="{B40DF10C-E0C6-4F7A-BD4B-85DBC3C6BCA8}" type="presOf" srcId="{631A9FBF-5BD6-4C35-B8F9-E77291850B19}" destId="{B4D431F8-9CE0-446B-86AA-C1830816FE00}" srcOrd="0" destOrd="0" presId="urn:microsoft.com/office/officeart/2005/8/layout/pList2"/>
    <dgm:cxn modelId="{075427B3-9F35-408F-B6A1-7F735F3E3F68}" srcId="{09268E11-80E9-44C0-B263-B6B8B8B939BE}" destId="{F121CBDC-896D-4556-A584-42D222A1641C}" srcOrd="1" destOrd="0" parTransId="{50768EFF-24BB-4B1B-A81B-F1F74ED52067}" sibTransId="{631A9FBF-5BD6-4C35-B8F9-E77291850B19}"/>
    <dgm:cxn modelId="{620F7B76-A15D-4F2A-BFC3-2B0F35121909}" type="presParOf" srcId="{CB0E1E42-49A9-4C01-9AA1-47BA3D63323A}" destId="{398FFFFA-2B73-4B39-BF2D-757DA74689B9}" srcOrd="0" destOrd="0" presId="urn:microsoft.com/office/officeart/2005/8/layout/pList2"/>
    <dgm:cxn modelId="{644234CE-AC83-4D49-ABE0-D965E6D82821}" type="presParOf" srcId="{CB0E1E42-49A9-4C01-9AA1-47BA3D63323A}" destId="{C49779B8-BA83-40DE-B030-01D1D7EC0D65}" srcOrd="1" destOrd="0" presId="urn:microsoft.com/office/officeart/2005/8/layout/pList2"/>
    <dgm:cxn modelId="{494CE3FE-BDBC-4903-BE64-9A55ED718D2E}" type="presParOf" srcId="{C49779B8-BA83-40DE-B030-01D1D7EC0D65}" destId="{1D84FF3A-3040-45DD-BD9D-57FAFEB0C9D1}" srcOrd="0" destOrd="0" presId="urn:microsoft.com/office/officeart/2005/8/layout/pList2"/>
    <dgm:cxn modelId="{C344919C-6796-46FC-B6BA-98B15296B3FC}" type="presParOf" srcId="{1D84FF3A-3040-45DD-BD9D-57FAFEB0C9D1}" destId="{056FD547-4865-4B7E-A7B3-CEF515D44926}" srcOrd="0" destOrd="0" presId="urn:microsoft.com/office/officeart/2005/8/layout/pList2"/>
    <dgm:cxn modelId="{BC820781-854F-4C15-96FC-811F1F934074}" type="presParOf" srcId="{1D84FF3A-3040-45DD-BD9D-57FAFEB0C9D1}" destId="{8C674E76-DBAE-43D6-9E8B-C239251206FC}" srcOrd="1" destOrd="0" presId="urn:microsoft.com/office/officeart/2005/8/layout/pList2"/>
    <dgm:cxn modelId="{CC8AEF18-4C9C-48E2-99DB-A60932419EB8}" type="presParOf" srcId="{1D84FF3A-3040-45DD-BD9D-57FAFEB0C9D1}" destId="{6346328C-EAA3-4144-8D09-3DFD11A64002}" srcOrd="2" destOrd="0" presId="urn:microsoft.com/office/officeart/2005/8/layout/pList2"/>
    <dgm:cxn modelId="{24246FD9-090C-4EE2-BF91-3E5D18C092D6}" type="presParOf" srcId="{C49779B8-BA83-40DE-B030-01D1D7EC0D65}" destId="{71986E42-2773-450E-8EF5-7E11C9778606}" srcOrd="1" destOrd="0" presId="urn:microsoft.com/office/officeart/2005/8/layout/pList2"/>
    <dgm:cxn modelId="{8C1DAA7F-AF69-4E46-A8C8-D6BAEF78862C}" type="presParOf" srcId="{C49779B8-BA83-40DE-B030-01D1D7EC0D65}" destId="{0D71BCE0-6F5E-4BF6-B224-2B22D0992384}" srcOrd="2" destOrd="0" presId="urn:microsoft.com/office/officeart/2005/8/layout/pList2"/>
    <dgm:cxn modelId="{954D39D2-06F1-4BD9-83BF-7C5D5D4961E9}" type="presParOf" srcId="{0D71BCE0-6F5E-4BF6-B224-2B22D0992384}" destId="{BCA6D80B-798D-41BA-AB0A-A0A7938BA7FF}" srcOrd="0" destOrd="0" presId="urn:microsoft.com/office/officeart/2005/8/layout/pList2"/>
    <dgm:cxn modelId="{82E88ED3-7DBC-4E6B-AB12-A4154CBBAB60}" type="presParOf" srcId="{0D71BCE0-6F5E-4BF6-B224-2B22D0992384}" destId="{361DABB0-A8DF-44A3-B4BA-2034D2972499}" srcOrd="1" destOrd="0" presId="urn:microsoft.com/office/officeart/2005/8/layout/pList2"/>
    <dgm:cxn modelId="{F99CCA9F-3C90-4040-8A6D-240B2082C607}" type="presParOf" srcId="{0D71BCE0-6F5E-4BF6-B224-2B22D0992384}" destId="{95CDACAC-6DB1-4DAD-A1D2-0AB729D35DB0}" srcOrd="2" destOrd="0" presId="urn:microsoft.com/office/officeart/2005/8/layout/pList2"/>
    <dgm:cxn modelId="{77DD61F2-318E-4728-BA36-C3471B6EB062}" type="presParOf" srcId="{C49779B8-BA83-40DE-B030-01D1D7EC0D65}" destId="{B4D431F8-9CE0-446B-86AA-C1830816FE00}" srcOrd="3" destOrd="0" presId="urn:microsoft.com/office/officeart/2005/8/layout/pList2"/>
    <dgm:cxn modelId="{2A65DDD9-DC04-4D88-B0EA-0995880E39AD}" type="presParOf" srcId="{C49779B8-BA83-40DE-B030-01D1D7EC0D65}" destId="{FC2B0496-A209-4F9D-98BD-70ACF5B792CA}" srcOrd="4" destOrd="0" presId="urn:microsoft.com/office/officeart/2005/8/layout/pList2"/>
    <dgm:cxn modelId="{F169FFEF-A759-4F3C-A7A0-2FC7F89BEF7E}" type="presParOf" srcId="{FC2B0496-A209-4F9D-98BD-70ACF5B792CA}" destId="{0C947BBB-64EA-44D8-89DF-0CBBE3F21282}" srcOrd="0" destOrd="0" presId="urn:microsoft.com/office/officeart/2005/8/layout/pList2"/>
    <dgm:cxn modelId="{0FFC4F99-AAFB-439E-A1FE-A5BB1983A6A2}" type="presParOf" srcId="{FC2B0496-A209-4F9D-98BD-70ACF5B792CA}" destId="{13259311-9BDA-48EC-8896-640BA1B147CD}" srcOrd="1" destOrd="0" presId="urn:microsoft.com/office/officeart/2005/8/layout/pList2"/>
    <dgm:cxn modelId="{02150E92-6260-4F4E-B011-BBDDBA58055C}" type="presParOf" srcId="{FC2B0496-A209-4F9D-98BD-70ACF5B792CA}" destId="{B18CE71A-8441-4B4D-AFFC-A9AA033441E6}"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268E11-80E9-44C0-B263-B6B8B8B939BE}" type="doc">
      <dgm:prSet loTypeId="urn:microsoft.com/office/officeart/2005/8/layout/pList2" loCatId="list" qsTypeId="urn:microsoft.com/office/officeart/2005/8/quickstyle/simple1" qsCatId="simple" csTypeId="urn:microsoft.com/office/officeart/2005/8/colors/accent1_2" csCatId="accent1" phldr="1"/>
      <dgm:spPr/>
    </dgm:pt>
    <dgm:pt modelId="{D6862CF3-6007-4C90-ACCC-64E637186617}">
      <dgm:prSet phldrT="[Texto]" custT="1"/>
      <dgm:spPr/>
      <dgm:t>
        <a:bodyPr/>
        <a:lstStyle/>
        <a:p>
          <a:pPr algn="ctr"/>
          <a:r>
            <a:rPr lang="en-GB" sz="1600" dirty="0" smtClean="0"/>
            <a:t>Technological</a:t>
          </a:r>
        </a:p>
        <a:p>
          <a:pPr algn="l"/>
          <a:r>
            <a:rPr lang="en-GB" sz="1400" dirty="0" smtClean="0"/>
            <a:t>Dishoom is seeing various types of automation more and more in the food industry. Perhaps the best example is the use of self-checkout screens at the restaurants, but it’s not the only one! Just recently, social media platforms began to spread which is resulted in more and more communication </a:t>
          </a:r>
          <a:r>
            <a:rPr lang="en-GB" sz="1400" dirty="0" err="1" smtClean="0"/>
            <a:t>beween</a:t>
          </a:r>
          <a:r>
            <a:rPr lang="en-GB" sz="1400" dirty="0" smtClean="0"/>
            <a:t> companies and their customers</a:t>
          </a:r>
          <a:endParaRPr lang="en-GB" sz="1400" dirty="0"/>
        </a:p>
      </dgm:t>
    </dgm:pt>
    <dgm:pt modelId="{A8CBE2E6-C28A-4B32-8A87-2B8E4819E645}" type="parTrans" cxnId="{55AA2999-CDF5-4D23-B1C5-F7B9D5916317}">
      <dgm:prSet/>
      <dgm:spPr/>
      <dgm:t>
        <a:bodyPr/>
        <a:lstStyle/>
        <a:p>
          <a:endParaRPr lang="en-GB"/>
        </a:p>
      </dgm:t>
    </dgm:pt>
    <dgm:pt modelId="{26410C1F-B4AD-4D79-90A2-F0B8E55FB4B3}" type="sibTrans" cxnId="{55AA2999-CDF5-4D23-B1C5-F7B9D5916317}">
      <dgm:prSet/>
      <dgm:spPr/>
      <dgm:t>
        <a:bodyPr/>
        <a:lstStyle/>
        <a:p>
          <a:endParaRPr lang="en-GB"/>
        </a:p>
      </dgm:t>
    </dgm:pt>
    <dgm:pt modelId="{F121CBDC-896D-4556-A584-42D222A1641C}">
      <dgm:prSet phldrT="[Texto]" custT="1"/>
      <dgm:spPr/>
      <dgm:t>
        <a:bodyPr/>
        <a:lstStyle/>
        <a:p>
          <a:r>
            <a:rPr lang="en-GB" sz="1400" dirty="0" smtClean="0"/>
            <a:t>Legal</a:t>
          </a:r>
        </a:p>
        <a:p>
          <a:r>
            <a:rPr lang="en-GB" sz="1400" dirty="0" smtClean="0"/>
            <a:t>As touched upon in the Political section of this PESTLE analysis, the food industry has high standards for safety matters. In particular, there are scores of rules in every country on how food should be transported, stored, and prepared — including directions on what temperatures various food types can reach, how they should be cleaned, and so on.</a:t>
          </a:r>
          <a:endParaRPr lang="en-GB" sz="1400" dirty="0"/>
        </a:p>
      </dgm:t>
    </dgm:pt>
    <dgm:pt modelId="{50768EFF-24BB-4B1B-A81B-F1F74ED52067}" type="parTrans" cxnId="{075427B3-9F35-408F-B6A1-7F735F3E3F68}">
      <dgm:prSet/>
      <dgm:spPr/>
      <dgm:t>
        <a:bodyPr/>
        <a:lstStyle/>
        <a:p>
          <a:endParaRPr lang="en-GB"/>
        </a:p>
      </dgm:t>
    </dgm:pt>
    <dgm:pt modelId="{631A9FBF-5BD6-4C35-B8F9-E77291850B19}" type="sibTrans" cxnId="{075427B3-9F35-408F-B6A1-7F735F3E3F68}">
      <dgm:prSet/>
      <dgm:spPr/>
      <dgm:t>
        <a:bodyPr/>
        <a:lstStyle/>
        <a:p>
          <a:endParaRPr lang="en-GB"/>
        </a:p>
      </dgm:t>
    </dgm:pt>
    <dgm:pt modelId="{8600F4FE-4455-4530-9190-5E98742D2427}">
      <dgm:prSet phldrT="[Texto]" custT="1"/>
      <dgm:spPr/>
      <dgm:t>
        <a:bodyPr/>
        <a:lstStyle/>
        <a:p>
          <a:pPr algn="ctr"/>
          <a:r>
            <a:rPr lang="en-GB" sz="1600" dirty="0" smtClean="0"/>
            <a:t>Environmental</a:t>
          </a:r>
        </a:p>
        <a:p>
          <a:pPr algn="ctr"/>
          <a:r>
            <a:rPr lang="en-GB" sz="1400" b="0" dirty="0" smtClean="0"/>
            <a:t>Not only is there growing awareness for the health repercussions of the food we eat, but also for the environmental repercussions of the food we eat.</a:t>
          </a:r>
        </a:p>
        <a:p>
          <a:pPr algn="ctr"/>
          <a:r>
            <a:rPr lang="en-GB" sz="1400" b="0" dirty="0" smtClean="0"/>
            <a:t>One particularly problematic food group from an environmental point of view is meat. The production of meat — especially red meats — uses huge amounts of water and creates a significant carbon footprint</a:t>
          </a:r>
        </a:p>
      </dgm:t>
    </dgm:pt>
    <dgm:pt modelId="{F925E542-4159-484D-9424-B300E3695B39}" type="parTrans" cxnId="{8BAC893B-E8D2-43A5-9170-062ED11364A6}">
      <dgm:prSet/>
      <dgm:spPr/>
      <dgm:t>
        <a:bodyPr/>
        <a:lstStyle/>
        <a:p>
          <a:endParaRPr lang="en-GB"/>
        </a:p>
      </dgm:t>
    </dgm:pt>
    <dgm:pt modelId="{9CBDD7B1-2924-4CB8-83E3-12FE623C9360}" type="sibTrans" cxnId="{8BAC893B-E8D2-43A5-9170-062ED11364A6}">
      <dgm:prSet/>
      <dgm:spPr/>
      <dgm:t>
        <a:bodyPr/>
        <a:lstStyle/>
        <a:p>
          <a:endParaRPr lang="en-GB"/>
        </a:p>
      </dgm:t>
    </dgm:pt>
    <dgm:pt modelId="{CB0E1E42-49A9-4C01-9AA1-47BA3D63323A}" type="pres">
      <dgm:prSet presAssocID="{09268E11-80E9-44C0-B263-B6B8B8B939BE}" presName="Name0" presStyleCnt="0">
        <dgm:presLayoutVars>
          <dgm:dir/>
          <dgm:resizeHandles val="exact"/>
        </dgm:presLayoutVars>
      </dgm:prSet>
      <dgm:spPr/>
    </dgm:pt>
    <dgm:pt modelId="{398FFFFA-2B73-4B39-BF2D-757DA74689B9}" type="pres">
      <dgm:prSet presAssocID="{09268E11-80E9-44C0-B263-B6B8B8B939BE}" presName="bkgdShp" presStyleLbl="alignAccFollowNode1" presStyleIdx="0" presStyleCnt="1"/>
      <dgm:spPr/>
    </dgm:pt>
    <dgm:pt modelId="{C49779B8-BA83-40DE-B030-01D1D7EC0D65}" type="pres">
      <dgm:prSet presAssocID="{09268E11-80E9-44C0-B263-B6B8B8B939BE}" presName="linComp" presStyleCnt="0"/>
      <dgm:spPr/>
    </dgm:pt>
    <dgm:pt modelId="{1D84FF3A-3040-45DD-BD9D-57FAFEB0C9D1}" type="pres">
      <dgm:prSet presAssocID="{D6862CF3-6007-4C90-ACCC-64E637186617}" presName="compNode" presStyleCnt="0"/>
      <dgm:spPr/>
    </dgm:pt>
    <dgm:pt modelId="{056FD547-4865-4B7E-A7B3-CEF515D44926}" type="pres">
      <dgm:prSet presAssocID="{D6862CF3-6007-4C90-ACCC-64E637186617}" presName="node" presStyleLbl="node1" presStyleIdx="0" presStyleCnt="3" custScaleX="119886" custScaleY="115807" custLinFactNeighborX="-1632" custLinFactNeighborY="-7026">
        <dgm:presLayoutVars>
          <dgm:bulletEnabled val="1"/>
        </dgm:presLayoutVars>
      </dgm:prSet>
      <dgm:spPr/>
      <dgm:t>
        <a:bodyPr/>
        <a:lstStyle/>
        <a:p>
          <a:endParaRPr lang="en-GB"/>
        </a:p>
      </dgm:t>
    </dgm:pt>
    <dgm:pt modelId="{8C674E76-DBAE-43D6-9E8B-C239251206FC}" type="pres">
      <dgm:prSet presAssocID="{D6862CF3-6007-4C90-ACCC-64E637186617}" presName="invisiNode" presStyleLbl="node1" presStyleIdx="0" presStyleCnt="3"/>
      <dgm:spPr/>
    </dgm:pt>
    <dgm:pt modelId="{6346328C-EAA3-4144-8D09-3DFD11A64002}" type="pres">
      <dgm:prSet presAssocID="{D6862CF3-6007-4C90-ACCC-64E637186617}" presName="imagNode" presStyleLbl="fgImgPlace1" presStyleIdx="0" presStyleCnt="3" custLinFactNeighborX="587" custLinFactNeighborY="-11596"/>
      <dgm:spPr>
        <a:blipFill rotWithShape="1">
          <a:blip xmlns:r="http://schemas.openxmlformats.org/officeDocument/2006/relationships" r:embed="rId1"/>
          <a:stretch>
            <a:fillRect/>
          </a:stretch>
        </a:blipFill>
      </dgm:spPr>
    </dgm:pt>
    <dgm:pt modelId="{71986E42-2773-450E-8EF5-7E11C9778606}" type="pres">
      <dgm:prSet presAssocID="{26410C1F-B4AD-4D79-90A2-F0B8E55FB4B3}" presName="sibTrans" presStyleLbl="sibTrans2D1" presStyleIdx="0" presStyleCnt="0"/>
      <dgm:spPr/>
    </dgm:pt>
    <dgm:pt modelId="{0D71BCE0-6F5E-4BF6-B224-2B22D0992384}" type="pres">
      <dgm:prSet presAssocID="{F121CBDC-896D-4556-A584-42D222A1641C}" presName="compNode" presStyleCnt="0"/>
      <dgm:spPr/>
    </dgm:pt>
    <dgm:pt modelId="{BCA6D80B-798D-41BA-AB0A-A0A7938BA7FF}" type="pres">
      <dgm:prSet presAssocID="{F121CBDC-896D-4556-A584-42D222A1641C}" presName="node" presStyleLbl="node1" presStyleIdx="1" presStyleCnt="3" custScaleX="178273" custScaleY="95338" custLinFactNeighborX="3104" custLinFactNeighborY="-20047">
        <dgm:presLayoutVars>
          <dgm:bulletEnabled val="1"/>
        </dgm:presLayoutVars>
      </dgm:prSet>
      <dgm:spPr/>
      <dgm:t>
        <a:bodyPr/>
        <a:lstStyle/>
        <a:p>
          <a:endParaRPr lang="en-GB"/>
        </a:p>
      </dgm:t>
    </dgm:pt>
    <dgm:pt modelId="{361DABB0-A8DF-44A3-B4BA-2034D2972499}" type="pres">
      <dgm:prSet presAssocID="{F121CBDC-896D-4556-A584-42D222A1641C}" presName="invisiNode" presStyleLbl="node1" presStyleIdx="1" presStyleCnt="3"/>
      <dgm:spPr/>
    </dgm:pt>
    <dgm:pt modelId="{95CDACAC-6DB1-4DAD-A1D2-0AB729D35DB0}" type="pres">
      <dgm:prSet presAssocID="{F121CBDC-896D-4556-A584-42D222A1641C}" presName="imagNode" presStyleLbl="fgImgPlace1" presStyleIdx="1" presStyleCnt="3" custScaleX="163964" custLinFactNeighborX="9714" custLinFactNeighborY="-16239"/>
      <dgm:spPr>
        <a:blipFill rotWithShape="1">
          <a:blip xmlns:r="http://schemas.openxmlformats.org/officeDocument/2006/relationships" r:embed="rId2"/>
          <a:stretch>
            <a:fillRect/>
          </a:stretch>
        </a:blipFill>
      </dgm:spPr>
    </dgm:pt>
    <dgm:pt modelId="{B4D431F8-9CE0-446B-86AA-C1830816FE00}" type="pres">
      <dgm:prSet presAssocID="{631A9FBF-5BD6-4C35-B8F9-E77291850B19}" presName="sibTrans" presStyleLbl="sibTrans2D1" presStyleIdx="0" presStyleCnt="0"/>
      <dgm:spPr/>
    </dgm:pt>
    <dgm:pt modelId="{FC2B0496-A209-4F9D-98BD-70ACF5B792CA}" type="pres">
      <dgm:prSet presAssocID="{8600F4FE-4455-4530-9190-5E98742D2427}" presName="compNode" presStyleCnt="0"/>
      <dgm:spPr/>
    </dgm:pt>
    <dgm:pt modelId="{0C947BBB-64EA-44D8-89DF-0CBBE3F21282}" type="pres">
      <dgm:prSet presAssocID="{8600F4FE-4455-4530-9190-5E98742D2427}" presName="node" presStyleLbl="node1" presStyleIdx="2" presStyleCnt="3" custScaleX="186861" custScaleY="115807" custLinFactNeighborX="10851" custLinFactNeighborY="-7026">
        <dgm:presLayoutVars>
          <dgm:bulletEnabled val="1"/>
        </dgm:presLayoutVars>
      </dgm:prSet>
      <dgm:spPr/>
      <dgm:t>
        <a:bodyPr/>
        <a:lstStyle/>
        <a:p>
          <a:endParaRPr lang="en-GB"/>
        </a:p>
      </dgm:t>
    </dgm:pt>
    <dgm:pt modelId="{13259311-9BDA-48EC-8896-640BA1B147CD}" type="pres">
      <dgm:prSet presAssocID="{8600F4FE-4455-4530-9190-5E98742D2427}" presName="invisiNode" presStyleLbl="node1" presStyleIdx="2" presStyleCnt="3"/>
      <dgm:spPr/>
    </dgm:pt>
    <dgm:pt modelId="{B18CE71A-8441-4B4D-AFFC-A9AA033441E6}" type="pres">
      <dgm:prSet presAssocID="{8600F4FE-4455-4530-9190-5E98742D2427}" presName="imagNode" presStyleLbl="fgImgPlace1" presStyleIdx="2" presStyleCnt="3" custScaleX="151379" custLinFactNeighborX="23014" custLinFactNeighborY="-30602"/>
      <dgm:spPr>
        <a:blipFill rotWithShape="1">
          <a:blip xmlns:r="http://schemas.openxmlformats.org/officeDocument/2006/relationships" r:embed="rId3"/>
          <a:stretch>
            <a:fillRect/>
          </a:stretch>
        </a:blipFill>
      </dgm:spPr>
    </dgm:pt>
  </dgm:ptLst>
  <dgm:cxnLst>
    <dgm:cxn modelId="{C72FBF9A-62F2-4858-B5FA-EE41156DEEEF}" type="presOf" srcId="{D6862CF3-6007-4C90-ACCC-64E637186617}" destId="{056FD547-4865-4B7E-A7B3-CEF515D44926}" srcOrd="0" destOrd="0" presId="urn:microsoft.com/office/officeart/2005/8/layout/pList2"/>
    <dgm:cxn modelId="{8BAC893B-E8D2-43A5-9170-062ED11364A6}" srcId="{09268E11-80E9-44C0-B263-B6B8B8B939BE}" destId="{8600F4FE-4455-4530-9190-5E98742D2427}" srcOrd="2" destOrd="0" parTransId="{F925E542-4159-484D-9424-B300E3695B39}" sibTransId="{9CBDD7B1-2924-4CB8-83E3-12FE623C9360}"/>
    <dgm:cxn modelId="{F206F591-A970-41B0-A20B-288178978A6A}" type="presOf" srcId="{8600F4FE-4455-4530-9190-5E98742D2427}" destId="{0C947BBB-64EA-44D8-89DF-0CBBE3F21282}" srcOrd="0" destOrd="0" presId="urn:microsoft.com/office/officeart/2005/8/layout/pList2"/>
    <dgm:cxn modelId="{55AA2999-CDF5-4D23-B1C5-F7B9D5916317}" srcId="{09268E11-80E9-44C0-B263-B6B8B8B939BE}" destId="{D6862CF3-6007-4C90-ACCC-64E637186617}" srcOrd="0" destOrd="0" parTransId="{A8CBE2E6-C28A-4B32-8A87-2B8E4819E645}" sibTransId="{26410C1F-B4AD-4D79-90A2-F0B8E55FB4B3}"/>
    <dgm:cxn modelId="{FE9ACF35-2154-4279-A4C1-1F8E1A4EBC02}" type="presOf" srcId="{09268E11-80E9-44C0-B263-B6B8B8B939BE}" destId="{CB0E1E42-49A9-4C01-9AA1-47BA3D63323A}" srcOrd="0" destOrd="0" presId="urn:microsoft.com/office/officeart/2005/8/layout/pList2"/>
    <dgm:cxn modelId="{D9DAFF4B-D897-4F4C-B0DD-D25B7A04780A}" type="presOf" srcId="{26410C1F-B4AD-4D79-90A2-F0B8E55FB4B3}" destId="{71986E42-2773-450E-8EF5-7E11C9778606}" srcOrd="0" destOrd="0" presId="urn:microsoft.com/office/officeart/2005/8/layout/pList2"/>
    <dgm:cxn modelId="{2CF6E8D2-0A71-4819-B020-23E5430B7566}" type="presOf" srcId="{F121CBDC-896D-4556-A584-42D222A1641C}" destId="{BCA6D80B-798D-41BA-AB0A-A0A7938BA7FF}" srcOrd="0" destOrd="0" presId="urn:microsoft.com/office/officeart/2005/8/layout/pList2"/>
    <dgm:cxn modelId="{B70EE7E3-D056-41A1-A2DA-234B4BB5314B}" type="presOf" srcId="{631A9FBF-5BD6-4C35-B8F9-E77291850B19}" destId="{B4D431F8-9CE0-446B-86AA-C1830816FE00}" srcOrd="0" destOrd="0" presId="urn:microsoft.com/office/officeart/2005/8/layout/pList2"/>
    <dgm:cxn modelId="{075427B3-9F35-408F-B6A1-7F735F3E3F68}" srcId="{09268E11-80E9-44C0-B263-B6B8B8B939BE}" destId="{F121CBDC-896D-4556-A584-42D222A1641C}" srcOrd="1" destOrd="0" parTransId="{50768EFF-24BB-4B1B-A81B-F1F74ED52067}" sibTransId="{631A9FBF-5BD6-4C35-B8F9-E77291850B19}"/>
    <dgm:cxn modelId="{81110AA1-DAA6-4201-95C8-6BD5CB142CAC}" type="presParOf" srcId="{CB0E1E42-49A9-4C01-9AA1-47BA3D63323A}" destId="{398FFFFA-2B73-4B39-BF2D-757DA74689B9}" srcOrd="0" destOrd="0" presId="urn:microsoft.com/office/officeart/2005/8/layout/pList2"/>
    <dgm:cxn modelId="{44D04990-38C7-4775-A396-53E066302E4F}" type="presParOf" srcId="{CB0E1E42-49A9-4C01-9AA1-47BA3D63323A}" destId="{C49779B8-BA83-40DE-B030-01D1D7EC0D65}" srcOrd="1" destOrd="0" presId="urn:microsoft.com/office/officeart/2005/8/layout/pList2"/>
    <dgm:cxn modelId="{22C238FA-F509-4045-9CBD-D8C282CBDA7D}" type="presParOf" srcId="{C49779B8-BA83-40DE-B030-01D1D7EC0D65}" destId="{1D84FF3A-3040-45DD-BD9D-57FAFEB0C9D1}" srcOrd="0" destOrd="0" presId="urn:microsoft.com/office/officeart/2005/8/layout/pList2"/>
    <dgm:cxn modelId="{1E4CDADD-C12E-4269-87FF-6C9DA384534A}" type="presParOf" srcId="{1D84FF3A-3040-45DD-BD9D-57FAFEB0C9D1}" destId="{056FD547-4865-4B7E-A7B3-CEF515D44926}" srcOrd="0" destOrd="0" presId="urn:microsoft.com/office/officeart/2005/8/layout/pList2"/>
    <dgm:cxn modelId="{882EBDBC-44F6-4882-9FD1-13FCB2C99735}" type="presParOf" srcId="{1D84FF3A-3040-45DD-BD9D-57FAFEB0C9D1}" destId="{8C674E76-DBAE-43D6-9E8B-C239251206FC}" srcOrd="1" destOrd="0" presId="urn:microsoft.com/office/officeart/2005/8/layout/pList2"/>
    <dgm:cxn modelId="{703D1D40-8D5F-4334-B3E4-4A1E99619A31}" type="presParOf" srcId="{1D84FF3A-3040-45DD-BD9D-57FAFEB0C9D1}" destId="{6346328C-EAA3-4144-8D09-3DFD11A64002}" srcOrd="2" destOrd="0" presId="urn:microsoft.com/office/officeart/2005/8/layout/pList2"/>
    <dgm:cxn modelId="{BE7DF2F5-56EF-4E6B-9276-073AC4556960}" type="presParOf" srcId="{C49779B8-BA83-40DE-B030-01D1D7EC0D65}" destId="{71986E42-2773-450E-8EF5-7E11C9778606}" srcOrd="1" destOrd="0" presId="urn:microsoft.com/office/officeart/2005/8/layout/pList2"/>
    <dgm:cxn modelId="{4B1492BD-0CFB-43BC-9DEA-E1C39401E0BB}" type="presParOf" srcId="{C49779B8-BA83-40DE-B030-01D1D7EC0D65}" destId="{0D71BCE0-6F5E-4BF6-B224-2B22D0992384}" srcOrd="2" destOrd="0" presId="urn:microsoft.com/office/officeart/2005/8/layout/pList2"/>
    <dgm:cxn modelId="{52FABD88-5CFD-4328-8A8D-4AB3F9667311}" type="presParOf" srcId="{0D71BCE0-6F5E-4BF6-B224-2B22D0992384}" destId="{BCA6D80B-798D-41BA-AB0A-A0A7938BA7FF}" srcOrd="0" destOrd="0" presId="urn:microsoft.com/office/officeart/2005/8/layout/pList2"/>
    <dgm:cxn modelId="{CA9A5AD7-8B4B-4595-84E7-F8D933145AEA}" type="presParOf" srcId="{0D71BCE0-6F5E-4BF6-B224-2B22D0992384}" destId="{361DABB0-A8DF-44A3-B4BA-2034D2972499}" srcOrd="1" destOrd="0" presId="urn:microsoft.com/office/officeart/2005/8/layout/pList2"/>
    <dgm:cxn modelId="{C5FE8C02-6AF3-4C41-974D-7D82801657DA}" type="presParOf" srcId="{0D71BCE0-6F5E-4BF6-B224-2B22D0992384}" destId="{95CDACAC-6DB1-4DAD-A1D2-0AB729D35DB0}" srcOrd="2" destOrd="0" presId="urn:microsoft.com/office/officeart/2005/8/layout/pList2"/>
    <dgm:cxn modelId="{51BFA004-A25D-44DF-8EAB-CF695E933B56}" type="presParOf" srcId="{C49779B8-BA83-40DE-B030-01D1D7EC0D65}" destId="{B4D431F8-9CE0-446B-86AA-C1830816FE00}" srcOrd="3" destOrd="0" presId="urn:microsoft.com/office/officeart/2005/8/layout/pList2"/>
    <dgm:cxn modelId="{53FEF09E-85C4-4713-8BF2-6EE3D9F1DD76}" type="presParOf" srcId="{C49779B8-BA83-40DE-B030-01D1D7EC0D65}" destId="{FC2B0496-A209-4F9D-98BD-70ACF5B792CA}" srcOrd="4" destOrd="0" presId="urn:microsoft.com/office/officeart/2005/8/layout/pList2"/>
    <dgm:cxn modelId="{8C704087-F04E-4D42-8F89-7AF2D286A789}" type="presParOf" srcId="{FC2B0496-A209-4F9D-98BD-70ACF5B792CA}" destId="{0C947BBB-64EA-44D8-89DF-0CBBE3F21282}" srcOrd="0" destOrd="0" presId="urn:microsoft.com/office/officeart/2005/8/layout/pList2"/>
    <dgm:cxn modelId="{BE73C856-AEB8-4512-9512-F33CC222FB90}" type="presParOf" srcId="{FC2B0496-A209-4F9D-98BD-70ACF5B792CA}" destId="{13259311-9BDA-48EC-8896-640BA1B147CD}" srcOrd="1" destOrd="0" presId="urn:microsoft.com/office/officeart/2005/8/layout/pList2"/>
    <dgm:cxn modelId="{5D3CF626-E76A-49D1-9D68-E7B6F370CA8E}" type="presParOf" srcId="{FC2B0496-A209-4F9D-98BD-70ACF5B792CA}" destId="{B18CE71A-8441-4B4D-AFFC-A9AA033441E6}"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A09042-7B26-4725-9BAE-E3A922837049}">
      <dsp:nvSpPr>
        <dsp:cNvPr id="0" name=""/>
        <dsp:cNvSpPr/>
      </dsp:nvSpPr>
      <dsp:spPr>
        <a:xfrm>
          <a:off x="-6058732" y="-934303"/>
          <a:ext cx="7269206" cy="7269206"/>
        </a:xfrm>
        <a:prstGeom prst="blockArc">
          <a:avLst>
            <a:gd name="adj1" fmla="val 18900000"/>
            <a:gd name="adj2" fmla="val 2700000"/>
            <a:gd name="adj3" fmla="val 297"/>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4DCB20B-2F3E-4AF7-875F-5548FD57E0E6}">
      <dsp:nvSpPr>
        <dsp:cNvPr id="0" name=""/>
        <dsp:cNvSpPr/>
      </dsp:nvSpPr>
      <dsp:spPr>
        <a:xfrm>
          <a:off x="977198" y="828213"/>
          <a:ext cx="7043642" cy="1542843"/>
        </a:xfrm>
        <a:prstGeom prst="rect">
          <a:avLst/>
        </a:prstGeom>
        <a:gradFill rotWithShape="0">
          <a:gsLst>
            <a:gs pos="0">
              <a:schemeClr val="accent1">
                <a:hueOff val="0"/>
                <a:satOff val="0"/>
                <a:lumOff val="0"/>
                <a:alphaOff val="0"/>
                <a:tint val="10000"/>
                <a:satMod val="300000"/>
              </a:schemeClr>
            </a:gs>
            <a:gs pos="34000">
              <a:schemeClr val="accent1">
                <a:hueOff val="0"/>
                <a:satOff val="0"/>
                <a:lumOff val="0"/>
                <a:alphaOff val="0"/>
                <a:tint val="13500"/>
                <a:satMod val="250000"/>
              </a:schemeClr>
            </a:gs>
            <a:gs pos="100000">
              <a:schemeClr val="accent1">
                <a:hueOff val="0"/>
                <a:satOff val="0"/>
                <a:lumOff val="0"/>
                <a:alphaOff val="0"/>
                <a:tint val="60000"/>
                <a:satMod val="20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24632" tIns="55880" rIns="55880" bIns="55880" numCol="1" spcCol="1270" anchor="ctr" anchorCtr="0">
          <a:noAutofit/>
        </a:bodyPr>
        <a:lstStyle/>
        <a:p>
          <a:pPr lvl="0" algn="l" defTabSz="977900">
            <a:lnSpc>
              <a:spcPct val="90000"/>
            </a:lnSpc>
            <a:spcBef>
              <a:spcPct val="0"/>
            </a:spcBef>
            <a:spcAft>
              <a:spcPct val="35000"/>
            </a:spcAft>
          </a:pPr>
          <a:r>
            <a:rPr lang="es-ES" sz="2200" kern="1200" dirty="0" err="1" smtClean="0"/>
            <a:t>This</a:t>
          </a:r>
          <a:r>
            <a:rPr lang="es-ES" sz="2200" kern="1200" dirty="0" smtClean="0"/>
            <a:t> </a:t>
          </a:r>
          <a:r>
            <a:rPr lang="es-ES" sz="2200" kern="1200" dirty="0" err="1" smtClean="0"/>
            <a:t>presentation</a:t>
          </a:r>
          <a:r>
            <a:rPr lang="es-ES" sz="2200" kern="1200" dirty="0" smtClean="0"/>
            <a:t> </a:t>
          </a:r>
          <a:r>
            <a:rPr lang="es-ES" sz="2200" kern="1200" dirty="0" err="1" smtClean="0"/>
            <a:t>is</a:t>
          </a:r>
          <a:r>
            <a:rPr lang="es-ES" sz="2200" kern="1200" dirty="0" smtClean="0"/>
            <a:t> a Marketing </a:t>
          </a:r>
          <a:r>
            <a:rPr lang="es-ES" sz="2200" kern="1200" dirty="0" err="1" smtClean="0"/>
            <a:t>environmental</a:t>
          </a:r>
          <a:r>
            <a:rPr lang="es-ES" sz="2200" kern="1200" dirty="0" smtClean="0"/>
            <a:t> </a:t>
          </a:r>
          <a:r>
            <a:rPr lang="es-ES" sz="2200" kern="1200" dirty="0" err="1" smtClean="0"/>
            <a:t>Audit</a:t>
          </a:r>
          <a:r>
            <a:rPr lang="es-ES" sz="2200" kern="1200" dirty="0" smtClean="0"/>
            <a:t> </a:t>
          </a:r>
          <a:r>
            <a:rPr lang="es-ES" sz="2200" kern="1200" dirty="0" err="1" smtClean="0"/>
            <a:t>relating</a:t>
          </a:r>
          <a:r>
            <a:rPr lang="es-ES" sz="2200" kern="1200" dirty="0" smtClean="0"/>
            <a:t> </a:t>
          </a:r>
          <a:r>
            <a:rPr lang="es-ES" sz="2200" kern="1200" dirty="0" err="1" smtClean="0"/>
            <a:t>to</a:t>
          </a:r>
          <a:r>
            <a:rPr lang="es-ES" sz="2200" kern="1200" dirty="0" smtClean="0"/>
            <a:t> Dishoom Restaurant, a new </a:t>
          </a:r>
          <a:r>
            <a:rPr lang="en-GB" sz="2200" kern="1200" noProof="0" dirty="0" smtClean="0"/>
            <a:t>business</a:t>
          </a:r>
          <a:r>
            <a:rPr lang="es-ES" sz="2200" kern="1200" dirty="0" smtClean="0"/>
            <a:t> </a:t>
          </a:r>
          <a:r>
            <a:rPr lang="es-ES" sz="2200" kern="1200" dirty="0" err="1" smtClean="0"/>
            <a:t>star</a:t>
          </a:r>
          <a:r>
            <a:rPr lang="es-ES" sz="2200" kern="1200" dirty="0" smtClean="0"/>
            <a:t>-up in Birmingham</a:t>
          </a:r>
          <a:endParaRPr lang="es-ES" sz="2200" kern="1200" dirty="0"/>
        </a:p>
      </dsp:txBody>
      <dsp:txXfrm>
        <a:off x="977198" y="828213"/>
        <a:ext cx="7043642" cy="1542843"/>
      </dsp:txXfrm>
    </dsp:sp>
    <dsp:sp modelId="{1696A12E-EEBC-43C5-8F96-9F2584D7E56C}">
      <dsp:nvSpPr>
        <dsp:cNvPr id="0" name=""/>
        <dsp:cNvSpPr/>
      </dsp:nvSpPr>
      <dsp:spPr>
        <a:xfrm>
          <a:off x="28488" y="578674"/>
          <a:ext cx="1928554" cy="1928554"/>
        </a:xfrm>
        <a:prstGeom prst="ellipse">
          <a:avLst/>
        </a:prstGeom>
        <a:gradFill rotWithShape="0">
          <a:gsLst>
            <a:gs pos="0">
              <a:schemeClr val="lt1">
                <a:hueOff val="0"/>
                <a:satOff val="0"/>
                <a:lumOff val="0"/>
                <a:alphaOff val="0"/>
                <a:tint val="10000"/>
                <a:satMod val="300000"/>
              </a:schemeClr>
            </a:gs>
            <a:gs pos="34000">
              <a:schemeClr val="lt1">
                <a:hueOff val="0"/>
                <a:satOff val="0"/>
                <a:lumOff val="0"/>
                <a:alphaOff val="0"/>
                <a:tint val="13500"/>
                <a:satMod val="250000"/>
              </a:schemeClr>
            </a:gs>
            <a:gs pos="100000">
              <a:schemeClr val="lt1">
                <a:hueOff val="0"/>
                <a:satOff val="0"/>
                <a:lumOff val="0"/>
                <a:alphaOff val="0"/>
                <a:tint val="60000"/>
                <a:satMod val="200000"/>
              </a:schemeClr>
            </a:gs>
          </a:gsLst>
          <a:path path="circle">
            <a:fillToRect l="50000" t="155000" r="50000" b="-55000"/>
          </a:path>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A6D0638F-E091-4F96-8332-C5F7DCB7CF4C}">
      <dsp:nvSpPr>
        <dsp:cNvPr id="0" name=""/>
        <dsp:cNvSpPr/>
      </dsp:nvSpPr>
      <dsp:spPr>
        <a:xfrm>
          <a:off x="992765" y="2469089"/>
          <a:ext cx="7043642" cy="2777118"/>
        </a:xfrm>
        <a:prstGeom prst="rect">
          <a:avLst/>
        </a:prstGeom>
        <a:gradFill rotWithShape="0">
          <a:gsLst>
            <a:gs pos="0">
              <a:schemeClr val="accent1">
                <a:hueOff val="0"/>
                <a:satOff val="0"/>
                <a:lumOff val="0"/>
                <a:alphaOff val="0"/>
                <a:tint val="10000"/>
                <a:satMod val="300000"/>
              </a:schemeClr>
            </a:gs>
            <a:gs pos="34000">
              <a:schemeClr val="accent1">
                <a:hueOff val="0"/>
                <a:satOff val="0"/>
                <a:lumOff val="0"/>
                <a:alphaOff val="0"/>
                <a:tint val="13500"/>
                <a:satMod val="250000"/>
              </a:schemeClr>
            </a:gs>
            <a:gs pos="100000">
              <a:schemeClr val="accent1">
                <a:hueOff val="0"/>
                <a:satOff val="0"/>
                <a:lumOff val="0"/>
                <a:alphaOff val="0"/>
                <a:tint val="60000"/>
                <a:satMod val="20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24632" tIns="55880" rIns="55880" bIns="55880" numCol="1" spcCol="1270" anchor="t" anchorCtr="0">
          <a:noAutofit/>
        </a:bodyPr>
        <a:lstStyle/>
        <a:p>
          <a:pPr lvl="0" algn="l" defTabSz="977900">
            <a:lnSpc>
              <a:spcPct val="90000"/>
            </a:lnSpc>
            <a:spcBef>
              <a:spcPct val="0"/>
            </a:spcBef>
            <a:spcAft>
              <a:spcPct val="35000"/>
            </a:spcAft>
          </a:pPr>
          <a:r>
            <a:rPr lang="es-ES" sz="2200" kern="1200" dirty="0" smtClean="0"/>
            <a:t> </a:t>
          </a:r>
          <a:r>
            <a:rPr lang="es-ES" sz="2200" kern="1200" dirty="0" err="1" smtClean="0"/>
            <a:t>Throuhg</a:t>
          </a:r>
          <a:r>
            <a:rPr lang="es-ES" sz="2200" kern="1200" dirty="0" smtClean="0"/>
            <a:t> </a:t>
          </a:r>
          <a:r>
            <a:rPr lang="es-ES" sz="2200" kern="1200" dirty="0" err="1" smtClean="0"/>
            <a:t>this</a:t>
          </a:r>
          <a:r>
            <a:rPr lang="es-ES" sz="2200" kern="1200" dirty="0" smtClean="0"/>
            <a:t> </a:t>
          </a:r>
          <a:r>
            <a:rPr lang="es-ES" sz="2200" kern="1200" dirty="0" err="1" smtClean="0"/>
            <a:t>Analysis</a:t>
          </a:r>
          <a:r>
            <a:rPr lang="es-ES" sz="2200" kern="1200" dirty="0" smtClean="0"/>
            <a:t>  </a:t>
          </a:r>
          <a:r>
            <a:rPr lang="es-ES" sz="2200" kern="1200" dirty="0" err="1" smtClean="0"/>
            <a:t>we</a:t>
          </a:r>
          <a:r>
            <a:rPr lang="es-ES" sz="2200" kern="1200" dirty="0" smtClean="0"/>
            <a:t> are </a:t>
          </a:r>
          <a:r>
            <a:rPr lang="es-ES" sz="2200" kern="1200" dirty="0" err="1" smtClean="0"/>
            <a:t>going</a:t>
          </a:r>
          <a:r>
            <a:rPr lang="es-ES" sz="2200" kern="1200" dirty="0" smtClean="0"/>
            <a:t> </a:t>
          </a:r>
          <a:r>
            <a:rPr lang="es-ES" sz="2200" kern="1200" dirty="0" err="1" smtClean="0"/>
            <a:t>to</a:t>
          </a:r>
          <a:r>
            <a:rPr lang="es-ES" sz="2200" kern="1200" dirty="0" smtClean="0"/>
            <a:t> </a:t>
          </a:r>
          <a:r>
            <a:rPr lang="es-ES" sz="2200" kern="1200" dirty="0" err="1" smtClean="0"/>
            <a:t>indentify</a:t>
          </a:r>
          <a:endParaRPr lang="es-ES" sz="2200" kern="1200" dirty="0"/>
        </a:p>
        <a:p>
          <a:pPr marL="171450" lvl="1" indent="-171450" algn="l" defTabSz="755650">
            <a:lnSpc>
              <a:spcPct val="90000"/>
            </a:lnSpc>
            <a:spcBef>
              <a:spcPct val="0"/>
            </a:spcBef>
            <a:spcAft>
              <a:spcPct val="15000"/>
            </a:spcAft>
            <a:buChar char="••"/>
          </a:pPr>
          <a:r>
            <a:rPr lang="es-ES" sz="1700" kern="1200" dirty="0" smtClean="0"/>
            <a:t>Target </a:t>
          </a:r>
          <a:r>
            <a:rPr lang="es-ES" sz="1700" kern="1200" dirty="0" err="1" smtClean="0"/>
            <a:t>Market</a:t>
          </a:r>
          <a:endParaRPr lang="es-ES" sz="1700" kern="1200" dirty="0"/>
        </a:p>
        <a:p>
          <a:pPr marL="171450" lvl="1" indent="-171450" algn="l" defTabSz="755650">
            <a:lnSpc>
              <a:spcPct val="90000"/>
            </a:lnSpc>
            <a:spcBef>
              <a:spcPct val="0"/>
            </a:spcBef>
            <a:spcAft>
              <a:spcPct val="15000"/>
            </a:spcAft>
            <a:buChar char="••"/>
          </a:pPr>
          <a:r>
            <a:rPr lang="es-ES" sz="1700" kern="1200" dirty="0" err="1" smtClean="0"/>
            <a:t>Market</a:t>
          </a:r>
          <a:r>
            <a:rPr lang="es-ES" sz="1700" kern="1200" dirty="0" smtClean="0"/>
            <a:t> </a:t>
          </a:r>
          <a:r>
            <a:rPr lang="es-ES" sz="1700" kern="1200" dirty="0" err="1" smtClean="0"/>
            <a:t>Segmentation</a:t>
          </a:r>
          <a:endParaRPr lang="es-ES" sz="1700" kern="1200" dirty="0"/>
        </a:p>
        <a:p>
          <a:pPr marL="171450" lvl="1" indent="-171450" algn="l" defTabSz="755650">
            <a:lnSpc>
              <a:spcPct val="90000"/>
            </a:lnSpc>
            <a:spcBef>
              <a:spcPct val="0"/>
            </a:spcBef>
            <a:spcAft>
              <a:spcPct val="15000"/>
            </a:spcAft>
            <a:buChar char="••"/>
          </a:pPr>
          <a:r>
            <a:rPr lang="es-ES" sz="1700" kern="1200" dirty="0" err="1" smtClean="0"/>
            <a:t>Swot</a:t>
          </a:r>
          <a:r>
            <a:rPr lang="es-ES" sz="1700" kern="1200" dirty="0" smtClean="0"/>
            <a:t> </a:t>
          </a:r>
          <a:r>
            <a:rPr lang="es-ES" sz="1700" kern="1200" dirty="0" err="1" smtClean="0"/>
            <a:t>Analysis</a:t>
          </a:r>
          <a:endParaRPr lang="es-ES" sz="1700" kern="1200" dirty="0"/>
        </a:p>
        <a:p>
          <a:pPr marL="171450" lvl="1" indent="-171450" algn="l" defTabSz="755650">
            <a:lnSpc>
              <a:spcPct val="90000"/>
            </a:lnSpc>
            <a:spcBef>
              <a:spcPct val="0"/>
            </a:spcBef>
            <a:spcAft>
              <a:spcPct val="15000"/>
            </a:spcAft>
            <a:buChar char="••"/>
          </a:pPr>
          <a:r>
            <a:rPr lang="es-ES" sz="1700" kern="1200" dirty="0" err="1" smtClean="0"/>
            <a:t>Pestle</a:t>
          </a:r>
          <a:r>
            <a:rPr lang="es-ES" sz="1700" kern="1200" dirty="0" smtClean="0"/>
            <a:t> </a:t>
          </a:r>
          <a:r>
            <a:rPr lang="es-ES" sz="1700" kern="1200" dirty="0" err="1" smtClean="0"/>
            <a:t>Analysis</a:t>
          </a:r>
          <a:endParaRPr lang="es-ES" sz="1700" kern="1200" dirty="0"/>
        </a:p>
        <a:p>
          <a:pPr marL="171450" lvl="1" indent="-171450" algn="l" defTabSz="755650">
            <a:lnSpc>
              <a:spcPct val="90000"/>
            </a:lnSpc>
            <a:spcBef>
              <a:spcPct val="0"/>
            </a:spcBef>
            <a:spcAft>
              <a:spcPct val="15000"/>
            </a:spcAft>
            <a:buChar char="••"/>
          </a:pPr>
          <a:r>
            <a:rPr lang="es-ES" sz="1700" kern="1200" dirty="0" smtClean="0"/>
            <a:t>Marketing </a:t>
          </a:r>
          <a:r>
            <a:rPr lang="en-GB" sz="1700" kern="1200" noProof="0" dirty="0" smtClean="0"/>
            <a:t>Communication</a:t>
          </a:r>
          <a:r>
            <a:rPr lang="es-ES" sz="1700" kern="1200" dirty="0" smtClean="0"/>
            <a:t> </a:t>
          </a:r>
          <a:r>
            <a:rPr lang="es-ES" sz="1700" kern="1200" dirty="0" err="1" smtClean="0"/>
            <a:t>Mix</a:t>
          </a:r>
          <a:r>
            <a:rPr lang="es-ES" sz="1700" kern="1200" dirty="0" smtClean="0"/>
            <a:t> </a:t>
          </a:r>
          <a:r>
            <a:rPr lang="es-ES" sz="1700" kern="1200" dirty="0" err="1" smtClean="0"/>
            <a:t>Strategies</a:t>
          </a:r>
          <a:endParaRPr lang="es-ES" sz="1700" kern="1200" dirty="0"/>
        </a:p>
        <a:p>
          <a:pPr marL="171450" lvl="1" indent="-171450" algn="l" defTabSz="755650">
            <a:lnSpc>
              <a:spcPct val="90000"/>
            </a:lnSpc>
            <a:spcBef>
              <a:spcPct val="0"/>
            </a:spcBef>
            <a:spcAft>
              <a:spcPct val="15000"/>
            </a:spcAft>
            <a:buChar char="••"/>
          </a:pPr>
          <a:endParaRPr lang="es-ES" sz="1700" kern="1200" dirty="0"/>
        </a:p>
        <a:p>
          <a:pPr marL="171450" lvl="1" indent="-171450" algn="l" defTabSz="755650">
            <a:lnSpc>
              <a:spcPct val="90000"/>
            </a:lnSpc>
            <a:spcBef>
              <a:spcPct val="0"/>
            </a:spcBef>
            <a:spcAft>
              <a:spcPct val="15000"/>
            </a:spcAft>
            <a:buChar char="••"/>
          </a:pPr>
          <a:endParaRPr lang="es-ES" sz="1700" kern="1200" dirty="0"/>
        </a:p>
      </dsp:txBody>
      <dsp:txXfrm>
        <a:off x="992765" y="2469089"/>
        <a:ext cx="7043642" cy="2777118"/>
      </dsp:txXfrm>
    </dsp:sp>
    <dsp:sp modelId="{681EC2FF-C0CE-417C-BE70-DBF535029080}">
      <dsp:nvSpPr>
        <dsp:cNvPr id="0" name=""/>
        <dsp:cNvSpPr/>
      </dsp:nvSpPr>
      <dsp:spPr>
        <a:xfrm>
          <a:off x="28488" y="2893371"/>
          <a:ext cx="1928554" cy="1928554"/>
        </a:xfrm>
        <a:prstGeom prst="ellipse">
          <a:avLst/>
        </a:prstGeom>
        <a:gradFill rotWithShape="0">
          <a:gsLst>
            <a:gs pos="0">
              <a:schemeClr val="lt1">
                <a:hueOff val="0"/>
                <a:satOff val="0"/>
                <a:lumOff val="0"/>
                <a:alphaOff val="0"/>
                <a:tint val="10000"/>
                <a:satMod val="300000"/>
              </a:schemeClr>
            </a:gs>
            <a:gs pos="34000">
              <a:schemeClr val="lt1">
                <a:hueOff val="0"/>
                <a:satOff val="0"/>
                <a:lumOff val="0"/>
                <a:alphaOff val="0"/>
                <a:tint val="13500"/>
                <a:satMod val="250000"/>
              </a:schemeClr>
            </a:gs>
            <a:gs pos="100000">
              <a:schemeClr val="lt1">
                <a:hueOff val="0"/>
                <a:satOff val="0"/>
                <a:lumOff val="0"/>
                <a:alphaOff val="0"/>
                <a:tint val="60000"/>
                <a:satMod val="200000"/>
              </a:schemeClr>
            </a:gs>
          </a:gsLst>
          <a:path path="circle">
            <a:fillToRect l="50000" t="155000" r="50000" b="-55000"/>
          </a:path>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E086EE-326A-4119-A981-C734C709883A}">
      <dsp:nvSpPr>
        <dsp:cNvPr id="0" name=""/>
        <dsp:cNvSpPr/>
      </dsp:nvSpPr>
      <dsp:spPr>
        <a:xfrm rot="10800000">
          <a:off x="499289" y="73772"/>
          <a:ext cx="8177161" cy="958282"/>
        </a:xfrm>
        <a:prstGeom prst="homePlate">
          <a:avLst/>
        </a:prstGeom>
        <a:gradFill rotWithShape="0">
          <a:gsLst>
            <a:gs pos="0">
              <a:schemeClr val="accent1">
                <a:hueOff val="0"/>
                <a:satOff val="0"/>
                <a:lumOff val="0"/>
                <a:alphaOff val="0"/>
                <a:tint val="10000"/>
                <a:satMod val="300000"/>
              </a:schemeClr>
            </a:gs>
            <a:gs pos="34000">
              <a:schemeClr val="accent1">
                <a:hueOff val="0"/>
                <a:satOff val="0"/>
                <a:lumOff val="0"/>
                <a:alphaOff val="0"/>
                <a:tint val="13500"/>
                <a:satMod val="250000"/>
              </a:schemeClr>
            </a:gs>
            <a:gs pos="100000">
              <a:schemeClr val="accent1">
                <a:hueOff val="0"/>
                <a:satOff val="0"/>
                <a:lumOff val="0"/>
                <a:alphaOff val="0"/>
                <a:tint val="60000"/>
                <a:satMod val="20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4488" tIns="91440" rIns="170688" bIns="91440" numCol="1" spcCol="1270" anchor="b" anchorCtr="0">
          <a:noAutofit/>
        </a:bodyPr>
        <a:lstStyle/>
        <a:p>
          <a:pPr lvl="0" algn="ctr" defTabSz="1066800">
            <a:lnSpc>
              <a:spcPct val="90000"/>
            </a:lnSpc>
            <a:spcBef>
              <a:spcPct val="0"/>
            </a:spcBef>
            <a:spcAft>
              <a:spcPct val="35000"/>
            </a:spcAft>
          </a:pPr>
          <a:r>
            <a:rPr lang="es-ES" sz="2400" b="1" kern="1200" dirty="0" err="1" smtClean="0"/>
            <a:t>Food</a:t>
          </a:r>
          <a:r>
            <a:rPr lang="es-ES" sz="2400" b="1" kern="1200" dirty="0" smtClean="0"/>
            <a:t> and </a:t>
          </a:r>
          <a:r>
            <a:rPr lang="es-ES" sz="2400" b="1" kern="1200" dirty="0" err="1" smtClean="0"/>
            <a:t>Bevarage</a:t>
          </a:r>
          <a:endParaRPr lang="es-ES" sz="2400" b="1" kern="1200" dirty="0"/>
        </a:p>
      </dsp:txBody>
      <dsp:txXfrm rot="10800000">
        <a:off x="738859" y="73772"/>
        <a:ext cx="7937591" cy="958282"/>
      </dsp:txXfrm>
    </dsp:sp>
    <dsp:sp modelId="{84EF41A3-CB03-44D6-B8CD-5D406F609E67}">
      <dsp:nvSpPr>
        <dsp:cNvPr id="0" name=""/>
        <dsp:cNvSpPr/>
      </dsp:nvSpPr>
      <dsp:spPr>
        <a:xfrm>
          <a:off x="934264" y="11251"/>
          <a:ext cx="1221317" cy="975819"/>
        </a:xfrm>
        <a:prstGeom prst="ellipse">
          <a:avLst/>
        </a:prstGeom>
        <a:blipFill rotWithShape="1">
          <a:blip xmlns:r="http://schemas.openxmlformats.org/officeDocument/2006/relationships" r:embed="rId1"/>
          <a:stretch>
            <a:fillRect/>
          </a:stretch>
        </a:blipFill>
        <a:ln w="9525" cap="flat" cmpd="sng" algn="ctr">
          <a:solidFill>
            <a:schemeClr val="lt1">
              <a:hueOff val="0"/>
              <a:satOff val="0"/>
              <a:lumOff val="0"/>
              <a:alphaOff val="0"/>
            </a:schemeClr>
          </a:solidFill>
          <a:prstDash val="solid"/>
        </a:ln>
        <a:effectLst>
          <a:outerShdw blurRad="63500" dist="25400" dir="14700000" algn="t" rotWithShape="0">
            <a:srgbClr val="000000">
              <a:alpha val="50000"/>
            </a:srgbClr>
          </a:outerShdw>
        </a:effectLst>
      </dsp:spPr>
      <dsp:style>
        <a:lnRef idx="1">
          <a:scrgbClr r="0" g="0" b="0"/>
        </a:lnRef>
        <a:fillRef idx="1">
          <a:scrgbClr r="0" g="0" b="0"/>
        </a:fillRef>
        <a:effectRef idx="1">
          <a:scrgbClr r="0" g="0" b="0"/>
        </a:effectRef>
        <a:fontRef idx="minor"/>
      </dsp:style>
    </dsp:sp>
    <dsp:sp modelId="{9DB1D152-52AF-466B-A8B5-837212344474}">
      <dsp:nvSpPr>
        <dsp:cNvPr id="0" name=""/>
        <dsp:cNvSpPr/>
      </dsp:nvSpPr>
      <dsp:spPr>
        <a:xfrm rot="10800000">
          <a:off x="1681566" y="1156940"/>
          <a:ext cx="6080759" cy="599784"/>
        </a:xfrm>
        <a:prstGeom prst="homePlate">
          <a:avLst/>
        </a:prstGeom>
        <a:gradFill rotWithShape="0">
          <a:gsLst>
            <a:gs pos="0">
              <a:schemeClr val="accent1">
                <a:hueOff val="0"/>
                <a:satOff val="0"/>
                <a:lumOff val="0"/>
                <a:alphaOff val="0"/>
                <a:tint val="10000"/>
                <a:satMod val="300000"/>
              </a:schemeClr>
            </a:gs>
            <a:gs pos="34000">
              <a:schemeClr val="accent1">
                <a:hueOff val="0"/>
                <a:satOff val="0"/>
                <a:lumOff val="0"/>
                <a:alphaOff val="0"/>
                <a:tint val="13500"/>
                <a:satMod val="250000"/>
              </a:schemeClr>
            </a:gs>
            <a:gs pos="100000">
              <a:schemeClr val="accent1">
                <a:hueOff val="0"/>
                <a:satOff val="0"/>
                <a:lumOff val="0"/>
                <a:alphaOff val="0"/>
                <a:tint val="60000"/>
                <a:satMod val="20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4488" tIns="91440" rIns="170688" bIns="91440" numCol="1" spcCol="1270" anchor="ctr" anchorCtr="0">
          <a:noAutofit/>
        </a:bodyPr>
        <a:lstStyle/>
        <a:p>
          <a:pPr lvl="0" algn="ctr" defTabSz="1066800">
            <a:lnSpc>
              <a:spcPct val="90000"/>
            </a:lnSpc>
            <a:spcBef>
              <a:spcPct val="0"/>
            </a:spcBef>
            <a:spcAft>
              <a:spcPct val="35000"/>
            </a:spcAft>
          </a:pPr>
          <a:r>
            <a:rPr lang="es-ES" sz="2400" b="1" kern="1200" dirty="0" smtClean="0"/>
            <a:t>Bombay </a:t>
          </a:r>
          <a:r>
            <a:rPr lang="es-ES" sz="2400" b="1" kern="1200" dirty="0" err="1" smtClean="0"/>
            <a:t>Cuisine</a:t>
          </a:r>
          <a:endParaRPr lang="es-ES" sz="2400" b="1" kern="1200" dirty="0" smtClean="0"/>
        </a:p>
      </dsp:txBody>
      <dsp:txXfrm rot="10800000">
        <a:off x="1831512" y="1156940"/>
        <a:ext cx="5930813" cy="599784"/>
      </dsp:txXfrm>
    </dsp:sp>
    <dsp:sp modelId="{947B30A3-CA88-43A8-BDB5-53F1A68A57A6}">
      <dsp:nvSpPr>
        <dsp:cNvPr id="0" name=""/>
        <dsp:cNvSpPr/>
      </dsp:nvSpPr>
      <dsp:spPr>
        <a:xfrm>
          <a:off x="1381673" y="1156940"/>
          <a:ext cx="599784" cy="599784"/>
        </a:xfrm>
        <a:prstGeom prst="ellipse">
          <a:avLst/>
        </a:prstGeom>
        <a:blipFill rotWithShape="1">
          <a:blip xmlns:r="http://schemas.openxmlformats.org/officeDocument/2006/relationships" r:embed="rId2"/>
          <a:stretch>
            <a:fillRect/>
          </a:stretch>
        </a:blipFill>
        <a:ln w="9525" cap="flat" cmpd="sng" algn="ctr">
          <a:solidFill>
            <a:schemeClr val="lt1">
              <a:hueOff val="0"/>
              <a:satOff val="0"/>
              <a:lumOff val="0"/>
              <a:alphaOff val="0"/>
            </a:schemeClr>
          </a:solidFill>
          <a:prstDash val="solid"/>
        </a:ln>
        <a:effectLst>
          <a:outerShdw blurRad="63500" dist="25400" dir="14700000" algn="t" rotWithShape="0">
            <a:srgbClr val="000000">
              <a:alpha val="50000"/>
            </a:srgbClr>
          </a:outerShdw>
        </a:effectLst>
      </dsp:spPr>
      <dsp:style>
        <a:lnRef idx="1">
          <a:scrgbClr r="0" g="0" b="0"/>
        </a:lnRef>
        <a:fillRef idx="1">
          <a:scrgbClr r="0" g="0" b="0"/>
        </a:fillRef>
        <a:effectRef idx="1">
          <a:scrgbClr r="0" g="0" b="0"/>
        </a:effectRef>
        <a:fontRef idx="minor"/>
      </dsp:style>
    </dsp:sp>
    <dsp:sp modelId="{C7F704A3-D5E6-41A1-8B99-0AEF0BB6A2F6}">
      <dsp:nvSpPr>
        <dsp:cNvPr id="0" name=""/>
        <dsp:cNvSpPr/>
      </dsp:nvSpPr>
      <dsp:spPr>
        <a:xfrm rot="10800000">
          <a:off x="1681566" y="1935765"/>
          <a:ext cx="6080759" cy="599784"/>
        </a:xfrm>
        <a:prstGeom prst="homePlate">
          <a:avLst/>
        </a:prstGeom>
        <a:gradFill rotWithShape="0">
          <a:gsLst>
            <a:gs pos="0">
              <a:schemeClr val="accent1">
                <a:hueOff val="0"/>
                <a:satOff val="0"/>
                <a:lumOff val="0"/>
                <a:alphaOff val="0"/>
                <a:tint val="10000"/>
                <a:satMod val="300000"/>
              </a:schemeClr>
            </a:gs>
            <a:gs pos="34000">
              <a:schemeClr val="accent1">
                <a:hueOff val="0"/>
                <a:satOff val="0"/>
                <a:lumOff val="0"/>
                <a:alphaOff val="0"/>
                <a:tint val="13500"/>
                <a:satMod val="250000"/>
              </a:schemeClr>
            </a:gs>
            <a:gs pos="100000">
              <a:schemeClr val="accent1">
                <a:hueOff val="0"/>
                <a:satOff val="0"/>
                <a:lumOff val="0"/>
                <a:alphaOff val="0"/>
                <a:tint val="60000"/>
                <a:satMod val="20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4488" tIns="91440" rIns="170688" bIns="91440" numCol="1" spcCol="1270" anchor="ctr" anchorCtr="0">
          <a:noAutofit/>
        </a:bodyPr>
        <a:lstStyle/>
        <a:p>
          <a:pPr lvl="0" algn="ctr" defTabSz="1066800">
            <a:lnSpc>
              <a:spcPct val="90000"/>
            </a:lnSpc>
            <a:spcBef>
              <a:spcPct val="0"/>
            </a:spcBef>
            <a:spcAft>
              <a:spcPct val="35000"/>
            </a:spcAft>
          </a:pPr>
          <a:r>
            <a:rPr lang="es-ES" sz="2400" b="1" kern="1200" dirty="0" err="1" smtClean="0"/>
            <a:t>Salads</a:t>
          </a:r>
          <a:endParaRPr lang="es-ES" sz="2400" b="1" kern="1200" dirty="0" smtClean="0"/>
        </a:p>
      </dsp:txBody>
      <dsp:txXfrm rot="10800000">
        <a:off x="1831512" y="1935765"/>
        <a:ext cx="5930813" cy="599784"/>
      </dsp:txXfrm>
    </dsp:sp>
    <dsp:sp modelId="{A5F26845-4527-4D0B-8878-89B5B5647F23}">
      <dsp:nvSpPr>
        <dsp:cNvPr id="0" name=""/>
        <dsp:cNvSpPr/>
      </dsp:nvSpPr>
      <dsp:spPr>
        <a:xfrm>
          <a:off x="1381673" y="1935765"/>
          <a:ext cx="599784" cy="599784"/>
        </a:xfrm>
        <a:prstGeom prst="ellipse">
          <a:avLst/>
        </a:prstGeom>
        <a:blipFill rotWithShape="1">
          <a:blip xmlns:r="http://schemas.openxmlformats.org/officeDocument/2006/relationships" r:embed="rId3"/>
          <a:stretch>
            <a:fillRect/>
          </a:stretch>
        </a:blipFill>
        <a:ln w="9525" cap="flat" cmpd="sng" algn="ctr">
          <a:solidFill>
            <a:schemeClr val="lt1">
              <a:hueOff val="0"/>
              <a:satOff val="0"/>
              <a:lumOff val="0"/>
              <a:alphaOff val="0"/>
            </a:schemeClr>
          </a:solidFill>
          <a:prstDash val="solid"/>
        </a:ln>
        <a:effectLst>
          <a:outerShdw blurRad="63500" dist="25400" dir="14700000" algn="t" rotWithShape="0">
            <a:srgbClr val="000000">
              <a:alpha val="50000"/>
            </a:srgbClr>
          </a:outerShdw>
        </a:effectLst>
      </dsp:spPr>
      <dsp:style>
        <a:lnRef idx="1">
          <a:scrgbClr r="0" g="0" b="0"/>
        </a:lnRef>
        <a:fillRef idx="1">
          <a:scrgbClr r="0" g="0" b="0"/>
        </a:fillRef>
        <a:effectRef idx="1">
          <a:scrgbClr r="0" g="0" b="0"/>
        </a:effectRef>
        <a:fontRef idx="minor"/>
      </dsp:style>
    </dsp:sp>
    <dsp:sp modelId="{AF4F47AF-862C-417B-AEEA-F6EC74DA6FBC}">
      <dsp:nvSpPr>
        <dsp:cNvPr id="0" name=""/>
        <dsp:cNvSpPr/>
      </dsp:nvSpPr>
      <dsp:spPr>
        <a:xfrm rot="10800000">
          <a:off x="1681566" y="2714590"/>
          <a:ext cx="6080759" cy="599784"/>
        </a:xfrm>
        <a:prstGeom prst="homePlate">
          <a:avLst/>
        </a:prstGeom>
        <a:gradFill rotWithShape="0">
          <a:gsLst>
            <a:gs pos="0">
              <a:schemeClr val="accent1">
                <a:hueOff val="0"/>
                <a:satOff val="0"/>
                <a:lumOff val="0"/>
                <a:alphaOff val="0"/>
                <a:tint val="10000"/>
                <a:satMod val="300000"/>
              </a:schemeClr>
            </a:gs>
            <a:gs pos="34000">
              <a:schemeClr val="accent1">
                <a:hueOff val="0"/>
                <a:satOff val="0"/>
                <a:lumOff val="0"/>
                <a:alphaOff val="0"/>
                <a:tint val="13500"/>
                <a:satMod val="250000"/>
              </a:schemeClr>
            </a:gs>
            <a:gs pos="100000">
              <a:schemeClr val="accent1">
                <a:hueOff val="0"/>
                <a:satOff val="0"/>
                <a:lumOff val="0"/>
                <a:alphaOff val="0"/>
                <a:tint val="60000"/>
                <a:satMod val="20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4488" tIns="91440" rIns="170688" bIns="91440" numCol="1" spcCol="1270" anchor="ctr" anchorCtr="0">
          <a:noAutofit/>
        </a:bodyPr>
        <a:lstStyle/>
        <a:p>
          <a:pPr lvl="0" algn="ctr" defTabSz="1066800">
            <a:lnSpc>
              <a:spcPct val="90000"/>
            </a:lnSpc>
            <a:spcBef>
              <a:spcPct val="0"/>
            </a:spcBef>
            <a:spcAft>
              <a:spcPct val="35000"/>
            </a:spcAft>
          </a:pPr>
          <a:r>
            <a:rPr lang="es-ES" sz="2400" b="1" kern="1200" dirty="0" err="1" smtClean="0"/>
            <a:t>Side</a:t>
          </a:r>
          <a:r>
            <a:rPr lang="es-ES" sz="2400" b="1" kern="1200" dirty="0" smtClean="0"/>
            <a:t> </a:t>
          </a:r>
          <a:r>
            <a:rPr lang="es-ES" sz="2400" b="1" kern="1200" dirty="0" err="1" smtClean="0"/>
            <a:t>Orders</a:t>
          </a:r>
          <a:r>
            <a:rPr lang="es-ES" sz="2400" b="1" kern="1200" dirty="0" smtClean="0"/>
            <a:t> </a:t>
          </a:r>
          <a:r>
            <a:rPr lang="es-ES" sz="2400" b="1" kern="1200" dirty="0" err="1" smtClean="0"/>
            <a:t>Like</a:t>
          </a:r>
          <a:r>
            <a:rPr lang="es-ES" sz="2400" b="1" kern="1200" dirty="0" smtClean="0"/>
            <a:t> </a:t>
          </a:r>
          <a:r>
            <a:rPr lang="es-ES" sz="2400" b="1" kern="1200" dirty="0" err="1" smtClean="0"/>
            <a:t>Masala</a:t>
          </a:r>
          <a:endParaRPr lang="es-ES" sz="2400" b="1" kern="1200" dirty="0" smtClean="0"/>
        </a:p>
      </dsp:txBody>
      <dsp:txXfrm rot="10800000">
        <a:off x="1831512" y="2714590"/>
        <a:ext cx="5930813" cy="599784"/>
      </dsp:txXfrm>
    </dsp:sp>
    <dsp:sp modelId="{1358E701-A1EC-4449-9A4A-E4D4E4564CA6}">
      <dsp:nvSpPr>
        <dsp:cNvPr id="0" name=""/>
        <dsp:cNvSpPr/>
      </dsp:nvSpPr>
      <dsp:spPr>
        <a:xfrm>
          <a:off x="1381673" y="2714590"/>
          <a:ext cx="599784" cy="599784"/>
        </a:xfrm>
        <a:prstGeom prst="ellipse">
          <a:avLst/>
        </a:prstGeom>
        <a:blipFill rotWithShape="1">
          <a:blip xmlns:r="http://schemas.openxmlformats.org/officeDocument/2006/relationships" r:embed="rId4"/>
          <a:stretch>
            <a:fillRect/>
          </a:stretch>
        </a:blipFill>
        <a:ln w="9525" cap="flat" cmpd="sng" algn="ctr">
          <a:solidFill>
            <a:schemeClr val="lt1">
              <a:hueOff val="0"/>
              <a:satOff val="0"/>
              <a:lumOff val="0"/>
              <a:alphaOff val="0"/>
            </a:schemeClr>
          </a:solidFill>
          <a:prstDash val="solid"/>
        </a:ln>
        <a:effectLst>
          <a:outerShdw blurRad="63500" dist="25400" dir="14700000" algn="t" rotWithShape="0">
            <a:srgbClr val="000000">
              <a:alpha val="50000"/>
            </a:srgbClr>
          </a:outerShdw>
        </a:effectLst>
      </dsp:spPr>
      <dsp:style>
        <a:lnRef idx="1">
          <a:scrgbClr r="0" g="0" b="0"/>
        </a:lnRef>
        <a:fillRef idx="1">
          <a:scrgbClr r="0" g="0" b="0"/>
        </a:fillRef>
        <a:effectRef idx="1">
          <a:scrgbClr r="0" g="0" b="0"/>
        </a:effectRef>
        <a:fontRef idx="minor"/>
      </dsp:style>
    </dsp:sp>
    <dsp:sp modelId="{F68F7212-A8D6-4967-A4B4-A28093FD506C}">
      <dsp:nvSpPr>
        <dsp:cNvPr id="0" name=""/>
        <dsp:cNvSpPr/>
      </dsp:nvSpPr>
      <dsp:spPr>
        <a:xfrm rot="10800000">
          <a:off x="1681566" y="3493415"/>
          <a:ext cx="6080759" cy="599784"/>
        </a:xfrm>
        <a:prstGeom prst="homePlate">
          <a:avLst/>
        </a:prstGeom>
        <a:gradFill rotWithShape="0">
          <a:gsLst>
            <a:gs pos="0">
              <a:schemeClr val="accent1">
                <a:hueOff val="0"/>
                <a:satOff val="0"/>
                <a:lumOff val="0"/>
                <a:alphaOff val="0"/>
                <a:tint val="10000"/>
                <a:satMod val="300000"/>
              </a:schemeClr>
            </a:gs>
            <a:gs pos="34000">
              <a:schemeClr val="accent1">
                <a:hueOff val="0"/>
                <a:satOff val="0"/>
                <a:lumOff val="0"/>
                <a:alphaOff val="0"/>
                <a:tint val="13500"/>
                <a:satMod val="250000"/>
              </a:schemeClr>
            </a:gs>
            <a:gs pos="100000">
              <a:schemeClr val="accent1">
                <a:hueOff val="0"/>
                <a:satOff val="0"/>
                <a:lumOff val="0"/>
                <a:alphaOff val="0"/>
                <a:tint val="60000"/>
                <a:satMod val="20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4488" tIns="91440" rIns="170688" bIns="91440" numCol="1" spcCol="1270" anchor="ctr" anchorCtr="0">
          <a:noAutofit/>
        </a:bodyPr>
        <a:lstStyle/>
        <a:p>
          <a:pPr lvl="0" algn="ctr" defTabSz="1066800">
            <a:lnSpc>
              <a:spcPct val="90000"/>
            </a:lnSpc>
            <a:spcBef>
              <a:spcPct val="0"/>
            </a:spcBef>
            <a:spcAft>
              <a:spcPct val="35000"/>
            </a:spcAft>
          </a:pPr>
          <a:r>
            <a:rPr lang="es-ES" sz="2400" b="1" kern="1200" dirty="0" err="1" smtClean="0"/>
            <a:t>Different</a:t>
          </a:r>
          <a:r>
            <a:rPr lang="es-ES" sz="2400" b="1" kern="1200" dirty="0" smtClean="0"/>
            <a:t> </a:t>
          </a:r>
          <a:r>
            <a:rPr lang="es-ES" sz="2400" b="1" kern="1200" dirty="0" err="1" smtClean="0"/>
            <a:t>types</a:t>
          </a:r>
          <a:r>
            <a:rPr lang="es-ES" sz="2400" b="1" kern="1200" dirty="0" smtClean="0"/>
            <a:t> of </a:t>
          </a:r>
          <a:r>
            <a:rPr lang="es-ES" sz="2400" b="1" kern="1200" dirty="0" err="1" smtClean="0"/>
            <a:t>Naan</a:t>
          </a:r>
          <a:r>
            <a:rPr lang="es-ES" sz="2400" b="1" kern="1200" dirty="0" smtClean="0"/>
            <a:t> </a:t>
          </a:r>
          <a:r>
            <a:rPr lang="es-ES" sz="2400" b="1" kern="1200" dirty="0" err="1" smtClean="0"/>
            <a:t>Rolls</a:t>
          </a:r>
          <a:endParaRPr lang="es-ES" sz="2400" b="1" kern="1200" dirty="0" smtClean="0"/>
        </a:p>
      </dsp:txBody>
      <dsp:txXfrm rot="10800000">
        <a:off x="1831512" y="3493415"/>
        <a:ext cx="5930813" cy="599784"/>
      </dsp:txXfrm>
    </dsp:sp>
    <dsp:sp modelId="{37692DC2-D073-49E1-8B7C-1B09998A58E6}">
      <dsp:nvSpPr>
        <dsp:cNvPr id="0" name=""/>
        <dsp:cNvSpPr/>
      </dsp:nvSpPr>
      <dsp:spPr>
        <a:xfrm>
          <a:off x="1381673" y="3493415"/>
          <a:ext cx="599784" cy="599784"/>
        </a:xfrm>
        <a:prstGeom prst="ellipse">
          <a:avLst/>
        </a:prstGeom>
        <a:blipFill rotWithShape="1">
          <a:blip xmlns:r="http://schemas.openxmlformats.org/officeDocument/2006/relationships" r:embed="rId5"/>
          <a:stretch>
            <a:fillRect/>
          </a:stretch>
        </a:blipFill>
        <a:ln w="9525" cap="flat" cmpd="sng" algn="ctr">
          <a:solidFill>
            <a:schemeClr val="lt1">
              <a:hueOff val="0"/>
              <a:satOff val="0"/>
              <a:lumOff val="0"/>
              <a:alphaOff val="0"/>
            </a:schemeClr>
          </a:solidFill>
          <a:prstDash val="solid"/>
        </a:ln>
        <a:effectLst>
          <a:outerShdw blurRad="63500" dist="25400" dir="14700000" algn="t" rotWithShape="0">
            <a:srgbClr val="000000">
              <a:alpha val="50000"/>
            </a:srgbClr>
          </a:outerShdw>
        </a:effectLst>
      </dsp:spPr>
      <dsp:style>
        <a:lnRef idx="1">
          <a:scrgbClr r="0" g="0" b="0"/>
        </a:lnRef>
        <a:fillRef idx="1">
          <a:scrgbClr r="0" g="0" b="0"/>
        </a:fillRef>
        <a:effectRef idx="1">
          <a:scrgbClr r="0" g="0" b="0"/>
        </a:effectRef>
        <a:fontRef idx="minor"/>
      </dsp:style>
    </dsp:sp>
    <dsp:sp modelId="{3AC0023A-65F7-4F37-8558-BDB37F656172}">
      <dsp:nvSpPr>
        <dsp:cNvPr id="0" name=""/>
        <dsp:cNvSpPr/>
      </dsp:nvSpPr>
      <dsp:spPr>
        <a:xfrm rot="10800000">
          <a:off x="1681566" y="4272240"/>
          <a:ext cx="6080759" cy="599784"/>
        </a:xfrm>
        <a:prstGeom prst="homePlate">
          <a:avLst/>
        </a:prstGeom>
        <a:gradFill rotWithShape="0">
          <a:gsLst>
            <a:gs pos="0">
              <a:schemeClr val="accent1">
                <a:hueOff val="0"/>
                <a:satOff val="0"/>
                <a:lumOff val="0"/>
                <a:alphaOff val="0"/>
                <a:tint val="10000"/>
                <a:satMod val="300000"/>
              </a:schemeClr>
            </a:gs>
            <a:gs pos="34000">
              <a:schemeClr val="accent1">
                <a:hueOff val="0"/>
                <a:satOff val="0"/>
                <a:lumOff val="0"/>
                <a:alphaOff val="0"/>
                <a:tint val="13500"/>
                <a:satMod val="250000"/>
              </a:schemeClr>
            </a:gs>
            <a:gs pos="100000">
              <a:schemeClr val="accent1">
                <a:hueOff val="0"/>
                <a:satOff val="0"/>
                <a:lumOff val="0"/>
                <a:alphaOff val="0"/>
                <a:tint val="60000"/>
                <a:satMod val="20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4488" tIns="91440" rIns="170688" bIns="91440" numCol="1" spcCol="1270" anchor="ctr" anchorCtr="0">
          <a:noAutofit/>
        </a:bodyPr>
        <a:lstStyle/>
        <a:p>
          <a:pPr lvl="0" algn="ctr" defTabSz="1066800">
            <a:lnSpc>
              <a:spcPct val="90000"/>
            </a:lnSpc>
            <a:spcBef>
              <a:spcPct val="0"/>
            </a:spcBef>
            <a:spcAft>
              <a:spcPct val="35000"/>
            </a:spcAft>
          </a:pPr>
          <a:r>
            <a:rPr lang="es-ES" sz="2400" b="1" kern="1200" dirty="0" err="1" smtClean="0"/>
            <a:t>Fruits</a:t>
          </a:r>
          <a:endParaRPr lang="es-ES" sz="2400" b="1" kern="1200" dirty="0"/>
        </a:p>
      </dsp:txBody>
      <dsp:txXfrm rot="10800000">
        <a:off x="1831512" y="4272240"/>
        <a:ext cx="5930813" cy="599784"/>
      </dsp:txXfrm>
    </dsp:sp>
    <dsp:sp modelId="{9F202D3C-788D-4EDD-AA73-61261D156023}">
      <dsp:nvSpPr>
        <dsp:cNvPr id="0" name=""/>
        <dsp:cNvSpPr/>
      </dsp:nvSpPr>
      <dsp:spPr>
        <a:xfrm>
          <a:off x="1381673" y="4272240"/>
          <a:ext cx="599784" cy="599784"/>
        </a:xfrm>
        <a:prstGeom prst="ellipse">
          <a:avLst/>
        </a:prstGeom>
        <a:blipFill rotWithShape="1">
          <a:blip xmlns:r="http://schemas.openxmlformats.org/officeDocument/2006/relationships" r:embed="rId6"/>
          <a:stretch>
            <a:fillRect/>
          </a:stretch>
        </a:blipFill>
        <a:ln w="9525" cap="flat" cmpd="sng" algn="ctr">
          <a:solidFill>
            <a:schemeClr val="lt1">
              <a:hueOff val="0"/>
              <a:satOff val="0"/>
              <a:lumOff val="0"/>
              <a:alphaOff val="0"/>
            </a:schemeClr>
          </a:solidFill>
          <a:prstDash val="solid"/>
        </a:ln>
        <a:effectLst>
          <a:outerShdw blurRad="63500" dist="25400" dir="14700000" algn="t" rotWithShape="0">
            <a:srgbClr val="000000">
              <a:alpha val="50000"/>
            </a:srgbClr>
          </a:outerShdw>
        </a:effectLst>
      </dsp:spPr>
      <dsp:style>
        <a:lnRef idx="1">
          <a:scrgbClr r="0" g="0" b="0"/>
        </a:lnRef>
        <a:fillRef idx="1">
          <a:scrgbClr r="0" g="0" b="0"/>
        </a:fillRef>
        <a:effectRef idx="1">
          <a:scrgbClr r="0" g="0" b="0"/>
        </a:effectRef>
        <a:fontRef idx="minor"/>
      </dsp:style>
    </dsp:sp>
    <dsp:sp modelId="{A7EEEB32-D687-4AB5-9D2E-5880536332F1}">
      <dsp:nvSpPr>
        <dsp:cNvPr id="0" name=""/>
        <dsp:cNvSpPr/>
      </dsp:nvSpPr>
      <dsp:spPr>
        <a:xfrm rot="10800000">
          <a:off x="2540418" y="5237361"/>
          <a:ext cx="5094885" cy="808125"/>
        </a:xfrm>
        <a:prstGeom prst="homePlate">
          <a:avLst/>
        </a:prstGeom>
        <a:gradFill rotWithShape="0">
          <a:gsLst>
            <a:gs pos="0">
              <a:schemeClr val="accent1">
                <a:hueOff val="0"/>
                <a:satOff val="0"/>
                <a:lumOff val="0"/>
                <a:alphaOff val="0"/>
                <a:tint val="10000"/>
                <a:satMod val="300000"/>
              </a:schemeClr>
            </a:gs>
            <a:gs pos="34000">
              <a:schemeClr val="accent1">
                <a:hueOff val="0"/>
                <a:satOff val="0"/>
                <a:lumOff val="0"/>
                <a:alphaOff val="0"/>
                <a:tint val="13500"/>
                <a:satMod val="250000"/>
              </a:schemeClr>
            </a:gs>
            <a:gs pos="100000">
              <a:schemeClr val="accent1">
                <a:hueOff val="0"/>
                <a:satOff val="0"/>
                <a:lumOff val="0"/>
                <a:alphaOff val="0"/>
                <a:tint val="60000"/>
                <a:satMod val="200000"/>
              </a:schemeClr>
            </a:gs>
          </a:gsLst>
          <a:path path="circle">
            <a:fillToRect l="50000" t="155000" r="50000" b="-55000"/>
          </a:path>
        </a:gradFill>
        <a:ln>
          <a:noFill/>
        </a:ln>
        <a:effectLst>
          <a:outerShdw blurRad="63500" dist="25400" dir="147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4488" tIns="91440" rIns="170688" bIns="91440" numCol="1" spcCol="1270" anchor="ctr" anchorCtr="0">
          <a:noAutofit/>
        </a:bodyPr>
        <a:lstStyle/>
        <a:p>
          <a:pPr lvl="0" algn="ctr" defTabSz="1066800">
            <a:lnSpc>
              <a:spcPct val="90000"/>
            </a:lnSpc>
            <a:spcBef>
              <a:spcPct val="0"/>
            </a:spcBef>
            <a:spcAft>
              <a:spcPct val="35000"/>
            </a:spcAft>
          </a:pPr>
          <a:r>
            <a:rPr lang="es-ES" sz="2400" b="1" kern="1200" dirty="0" smtClean="0"/>
            <a:t>Hot </a:t>
          </a:r>
          <a:r>
            <a:rPr lang="es-ES" sz="2400" b="1" kern="1200" dirty="0" err="1" smtClean="0"/>
            <a:t>drinks</a:t>
          </a:r>
          <a:r>
            <a:rPr lang="es-ES" sz="2400" b="1" kern="1200" dirty="0" smtClean="0"/>
            <a:t> </a:t>
          </a:r>
          <a:r>
            <a:rPr lang="es-ES" sz="2400" b="1" kern="1200" dirty="0" err="1" smtClean="0"/>
            <a:t>like</a:t>
          </a:r>
          <a:r>
            <a:rPr lang="es-ES" sz="2400" b="1" kern="1200" dirty="0" smtClean="0"/>
            <a:t> </a:t>
          </a:r>
          <a:r>
            <a:rPr lang="es-ES" sz="2400" b="1" kern="1200" dirty="0" err="1" smtClean="0"/>
            <a:t>Coffee</a:t>
          </a:r>
          <a:endParaRPr lang="es-ES" sz="2400" b="1" kern="1200" dirty="0" smtClean="0"/>
        </a:p>
        <a:p>
          <a:pPr lvl="0" algn="ctr" defTabSz="1066800">
            <a:lnSpc>
              <a:spcPct val="90000"/>
            </a:lnSpc>
            <a:spcBef>
              <a:spcPct val="0"/>
            </a:spcBef>
            <a:spcAft>
              <a:spcPct val="35000"/>
            </a:spcAft>
          </a:pPr>
          <a:r>
            <a:rPr lang="es-ES" sz="2400" b="1" kern="1200" dirty="0" err="1" smtClean="0"/>
            <a:t>Cold</a:t>
          </a:r>
          <a:r>
            <a:rPr lang="es-ES" sz="2400" b="1" kern="1200" dirty="0" smtClean="0"/>
            <a:t> </a:t>
          </a:r>
          <a:r>
            <a:rPr lang="es-ES" sz="2400" b="1" kern="1200" dirty="0" err="1" smtClean="0"/>
            <a:t>drink</a:t>
          </a:r>
          <a:r>
            <a:rPr lang="es-ES" sz="2400" b="1" kern="1200" dirty="0" smtClean="0"/>
            <a:t> </a:t>
          </a:r>
          <a:r>
            <a:rPr lang="es-ES" sz="2400" b="1" kern="1200" dirty="0" err="1" smtClean="0"/>
            <a:t>like</a:t>
          </a:r>
          <a:r>
            <a:rPr lang="es-ES" sz="2400" b="1" kern="1200" dirty="0" smtClean="0"/>
            <a:t> </a:t>
          </a:r>
          <a:r>
            <a:rPr lang="es-ES" sz="2400" b="1" kern="1200" dirty="0" err="1" smtClean="0"/>
            <a:t>juice</a:t>
          </a:r>
          <a:endParaRPr lang="es-ES" sz="2400" b="1" kern="1200" dirty="0"/>
        </a:p>
      </dsp:txBody>
      <dsp:txXfrm rot="10800000">
        <a:off x="2742449" y="5237361"/>
        <a:ext cx="4892854" cy="808125"/>
      </dsp:txXfrm>
    </dsp:sp>
    <dsp:sp modelId="{26064293-6726-495D-A37B-FE80A76B44D8}">
      <dsp:nvSpPr>
        <dsp:cNvPr id="0" name=""/>
        <dsp:cNvSpPr/>
      </dsp:nvSpPr>
      <dsp:spPr>
        <a:xfrm>
          <a:off x="1515322" y="5050411"/>
          <a:ext cx="1077573" cy="1180718"/>
        </a:xfrm>
        <a:prstGeom prst="ellipse">
          <a:avLst/>
        </a:prstGeom>
        <a:blipFill rotWithShape="1">
          <a:blip xmlns:r="http://schemas.openxmlformats.org/officeDocument/2006/relationships" r:embed="rId7"/>
          <a:stretch>
            <a:fillRect/>
          </a:stretch>
        </a:blipFill>
        <a:ln w="9525" cap="flat" cmpd="sng" algn="ctr">
          <a:solidFill>
            <a:schemeClr val="lt1">
              <a:hueOff val="0"/>
              <a:satOff val="0"/>
              <a:lumOff val="0"/>
              <a:alphaOff val="0"/>
            </a:schemeClr>
          </a:solidFill>
          <a:prstDash val="solid"/>
        </a:ln>
        <a:effectLst>
          <a:outerShdw blurRad="63500" dist="25400" dir="14700000" algn="t" rotWithShape="0">
            <a:srgbClr val="000000">
              <a:alpha val="50000"/>
            </a:srgbClr>
          </a:outerShdw>
        </a:effectLst>
      </dsp:spPr>
      <dsp:style>
        <a:lnRef idx="1">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55554-2ED0-495A-999E-0BE9E0F58CD4}">
      <dsp:nvSpPr>
        <dsp:cNvPr id="0" name=""/>
        <dsp:cNvSpPr/>
      </dsp:nvSpPr>
      <dsp:spPr>
        <a:xfrm>
          <a:off x="0" y="36126"/>
          <a:ext cx="8229600" cy="183664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b="1" kern="1200" dirty="0" smtClean="0">
              <a:solidFill>
                <a:schemeClr val="tx2"/>
              </a:solidFill>
            </a:rPr>
            <a:t>Needs:</a:t>
          </a:r>
        </a:p>
        <a:p>
          <a:pPr lvl="0" algn="l" defTabSz="622300">
            <a:lnSpc>
              <a:spcPct val="100000"/>
            </a:lnSpc>
            <a:spcBef>
              <a:spcPct val="0"/>
            </a:spcBef>
            <a:spcAft>
              <a:spcPct val="35000"/>
            </a:spcAft>
          </a:pPr>
          <a:r>
            <a:rPr lang="en-GB" sz="1400" kern="1200" dirty="0" smtClean="0"/>
            <a:t>New Business Area (Paradise Circus)</a:t>
          </a:r>
        </a:p>
        <a:p>
          <a:pPr lvl="0" algn="l" defTabSz="622300">
            <a:lnSpc>
              <a:spcPct val="100000"/>
            </a:lnSpc>
            <a:spcBef>
              <a:spcPct val="0"/>
            </a:spcBef>
            <a:spcAft>
              <a:spcPct val="35000"/>
            </a:spcAft>
          </a:pPr>
          <a:r>
            <a:rPr lang="en-GB" sz="1400" kern="1200" dirty="0" smtClean="0"/>
            <a:t>Touristic Area (museums, theaters, stations etc.)</a:t>
          </a:r>
        </a:p>
        <a:p>
          <a:pPr lvl="0" algn="l" defTabSz="622300">
            <a:lnSpc>
              <a:spcPct val="100000"/>
            </a:lnSpc>
            <a:spcBef>
              <a:spcPct val="0"/>
            </a:spcBef>
            <a:spcAft>
              <a:spcPct val="35000"/>
            </a:spcAft>
          </a:pPr>
          <a:r>
            <a:rPr lang="en-GB" sz="1400" kern="1200" dirty="0" smtClean="0"/>
            <a:t>There is not a restaurant with similar characteristics( Bombay food, stylish)</a:t>
          </a:r>
        </a:p>
        <a:p>
          <a:pPr lvl="0" algn="l" defTabSz="622300">
            <a:lnSpc>
              <a:spcPct val="90000"/>
            </a:lnSpc>
            <a:spcBef>
              <a:spcPct val="0"/>
            </a:spcBef>
            <a:spcAft>
              <a:spcPct val="35000"/>
            </a:spcAft>
          </a:pPr>
          <a:r>
            <a:rPr lang="en-GB" sz="1400" kern="1200" dirty="0" smtClean="0"/>
            <a:t> </a:t>
          </a:r>
          <a:r>
            <a:rPr lang="en-GB" sz="1400" b="1" kern="1200" dirty="0" smtClean="0"/>
            <a:t>Wants:</a:t>
          </a:r>
        </a:p>
        <a:p>
          <a:pPr lvl="0" algn="l" defTabSz="622300">
            <a:lnSpc>
              <a:spcPct val="90000"/>
            </a:lnSpc>
            <a:spcBef>
              <a:spcPct val="0"/>
            </a:spcBef>
            <a:spcAft>
              <a:spcPct val="35000"/>
            </a:spcAft>
          </a:pPr>
          <a:r>
            <a:rPr lang="en-GB" sz="1400" kern="1200" dirty="0" smtClean="0"/>
            <a:t>Traditional Bombay food, fresh ingredients, attractive menus, good prices</a:t>
          </a:r>
        </a:p>
      </dsp:txBody>
      <dsp:txXfrm>
        <a:off x="1829584" y="36126"/>
        <a:ext cx="6400015" cy="1836647"/>
      </dsp:txXfrm>
    </dsp:sp>
    <dsp:sp modelId="{0A54D8EC-8F9E-4856-8375-DD4F48AB6244}">
      <dsp:nvSpPr>
        <dsp:cNvPr id="0" name=""/>
        <dsp:cNvSpPr/>
      </dsp:nvSpPr>
      <dsp:spPr>
        <a:xfrm>
          <a:off x="183664" y="183664"/>
          <a:ext cx="1645920" cy="1469317"/>
        </a:xfrm>
        <a:prstGeom prst="roundRect">
          <a:avLst>
            <a:gd name="adj" fmla="val 10000"/>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0B5D707-0F0A-41F8-9688-E3FFBF9F1398}">
      <dsp:nvSpPr>
        <dsp:cNvPr id="0" name=""/>
        <dsp:cNvSpPr/>
      </dsp:nvSpPr>
      <dsp:spPr>
        <a:xfrm>
          <a:off x="0" y="2020312"/>
          <a:ext cx="8229600" cy="183664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b="1" kern="1200" dirty="0" smtClean="0">
              <a:solidFill>
                <a:schemeClr val="tx2"/>
              </a:solidFill>
            </a:rPr>
            <a:t>Behaviours:</a:t>
          </a:r>
        </a:p>
        <a:p>
          <a:pPr lvl="0" algn="l" defTabSz="622300">
            <a:lnSpc>
              <a:spcPct val="90000"/>
            </a:lnSpc>
            <a:spcBef>
              <a:spcPct val="0"/>
            </a:spcBef>
            <a:spcAft>
              <a:spcPct val="35000"/>
            </a:spcAft>
          </a:pPr>
          <a:r>
            <a:rPr lang="en-GB" sz="1400" kern="1200" dirty="0" smtClean="0"/>
            <a:t>Offer  to Indian customers a Bombay environment that make feel them like home.</a:t>
          </a:r>
        </a:p>
        <a:p>
          <a:pPr lvl="0" algn="l" defTabSz="622300">
            <a:lnSpc>
              <a:spcPct val="90000"/>
            </a:lnSpc>
            <a:spcBef>
              <a:spcPct val="0"/>
            </a:spcBef>
            <a:spcAft>
              <a:spcPct val="35000"/>
            </a:spcAft>
          </a:pPr>
          <a:r>
            <a:rPr lang="en-GB" sz="1400" kern="1200" dirty="0" smtClean="0"/>
            <a:t>Indian Lovers food and quality food lovers.</a:t>
          </a:r>
        </a:p>
        <a:p>
          <a:pPr lvl="0" algn="l" defTabSz="622300">
            <a:lnSpc>
              <a:spcPct val="90000"/>
            </a:lnSpc>
            <a:spcBef>
              <a:spcPct val="0"/>
            </a:spcBef>
            <a:spcAft>
              <a:spcPct val="35000"/>
            </a:spcAft>
          </a:pPr>
          <a:r>
            <a:rPr lang="en-GB" sz="1400" b="1" kern="1200" dirty="0" smtClean="0">
              <a:solidFill>
                <a:schemeClr val="tx2"/>
              </a:solidFill>
            </a:rPr>
            <a:t>Variability Attractiveness</a:t>
          </a:r>
          <a:r>
            <a:rPr lang="en-GB" sz="1400" b="1" kern="1200" dirty="0" smtClean="0"/>
            <a:t>: </a:t>
          </a:r>
          <a:r>
            <a:rPr lang="en-GB" sz="1400" kern="1200" dirty="0" smtClean="0"/>
            <a:t>Take away menus( business people) takeaway prices. </a:t>
          </a:r>
        </a:p>
        <a:p>
          <a:pPr lvl="0" algn="l" defTabSz="622300">
            <a:lnSpc>
              <a:spcPct val="90000"/>
            </a:lnSpc>
            <a:spcBef>
              <a:spcPct val="0"/>
            </a:spcBef>
            <a:spcAft>
              <a:spcPct val="35000"/>
            </a:spcAft>
          </a:pPr>
          <a:endParaRPr lang="en-GB" sz="1400" kern="1200" dirty="0"/>
        </a:p>
      </dsp:txBody>
      <dsp:txXfrm>
        <a:off x="1829584" y="2020312"/>
        <a:ext cx="6400015" cy="1836647"/>
      </dsp:txXfrm>
    </dsp:sp>
    <dsp:sp modelId="{A0963CA7-4201-4F3E-AA1E-B7ADAD9CA7D9}">
      <dsp:nvSpPr>
        <dsp:cNvPr id="0" name=""/>
        <dsp:cNvSpPr/>
      </dsp:nvSpPr>
      <dsp:spPr>
        <a:xfrm>
          <a:off x="183664" y="2203977"/>
          <a:ext cx="1645920" cy="1469317"/>
        </a:xfrm>
        <a:prstGeom prst="roundRect">
          <a:avLst>
            <a:gd name="adj" fmla="val 10000"/>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C4C3EDC-539B-4E25-8B82-1EFB2AAA3B24}">
      <dsp:nvSpPr>
        <dsp:cNvPr id="0" name=""/>
        <dsp:cNvSpPr/>
      </dsp:nvSpPr>
      <dsp:spPr>
        <a:xfrm>
          <a:off x="0" y="4040624"/>
          <a:ext cx="8229600" cy="183664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b="1" kern="1200" dirty="0" smtClean="0">
              <a:solidFill>
                <a:schemeClr val="tx2"/>
              </a:solidFill>
            </a:rPr>
            <a:t>Cultural Influences </a:t>
          </a:r>
          <a:r>
            <a:rPr lang="en-GB" sz="1400" kern="1200" dirty="0" smtClean="0"/>
            <a:t>:</a:t>
          </a:r>
        </a:p>
        <a:p>
          <a:pPr lvl="0" algn="l" defTabSz="622300">
            <a:lnSpc>
              <a:spcPct val="90000"/>
            </a:lnSpc>
            <a:spcBef>
              <a:spcPct val="0"/>
            </a:spcBef>
            <a:spcAft>
              <a:spcPct val="35000"/>
            </a:spcAft>
          </a:pPr>
          <a:r>
            <a:rPr lang="en-GB" sz="1400" kern="1200" dirty="0" smtClean="0"/>
            <a:t>Indian , South Asian, Iranian</a:t>
          </a:r>
        </a:p>
        <a:p>
          <a:pPr lvl="0" algn="l" defTabSz="622300">
            <a:lnSpc>
              <a:spcPct val="90000"/>
            </a:lnSpc>
            <a:spcBef>
              <a:spcPct val="0"/>
            </a:spcBef>
            <a:spcAft>
              <a:spcPct val="35000"/>
            </a:spcAft>
          </a:pPr>
          <a:r>
            <a:rPr lang="en-GB" sz="1400" kern="1200" dirty="0" smtClean="0"/>
            <a:t>Healthy food lovers</a:t>
          </a:r>
        </a:p>
        <a:p>
          <a:pPr lvl="0" algn="l" defTabSz="622300">
            <a:lnSpc>
              <a:spcPct val="90000"/>
            </a:lnSpc>
            <a:spcBef>
              <a:spcPct val="0"/>
            </a:spcBef>
            <a:spcAft>
              <a:spcPct val="35000"/>
            </a:spcAft>
          </a:pPr>
          <a:r>
            <a:rPr lang="en-GB" sz="1400" b="1" kern="1200" dirty="0" smtClean="0">
              <a:solidFill>
                <a:schemeClr val="tx2"/>
              </a:solidFill>
            </a:rPr>
            <a:t>Identification of Competitors</a:t>
          </a:r>
          <a:r>
            <a:rPr lang="en-GB" sz="1400" kern="1200" dirty="0" smtClean="0"/>
            <a:t>:</a:t>
          </a:r>
        </a:p>
        <a:p>
          <a:pPr lvl="0" algn="l" defTabSz="622300">
            <a:lnSpc>
              <a:spcPct val="90000"/>
            </a:lnSpc>
            <a:spcBef>
              <a:spcPct val="0"/>
            </a:spcBef>
            <a:spcAft>
              <a:spcPct val="35000"/>
            </a:spcAft>
          </a:pPr>
          <a:r>
            <a:rPr lang="en-GB" sz="1400" kern="1200" dirty="0" smtClean="0"/>
            <a:t>Indian Restaurant, Iranian Restaurant, fast food restaurants </a:t>
          </a:r>
          <a:endParaRPr lang="en-GB" sz="1400" kern="1200" dirty="0"/>
        </a:p>
      </dsp:txBody>
      <dsp:txXfrm>
        <a:off x="1829584" y="4040624"/>
        <a:ext cx="6400015" cy="1836647"/>
      </dsp:txXfrm>
    </dsp:sp>
    <dsp:sp modelId="{CB98C33B-4ACA-4F05-B49B-D5E86E377FB8}">
      <dsp:nvSpPr>
        <dsp:cNvPr id="0" name=""/>
        <dsp:cNvSpPr/>
      </dsp:nvSpPr>
      <dsp:spPr>
        <a:xfrm>
          <a:off x="183664" y="4224289"/>
          <a:ext cx="1645920" cy="1469317"/>
        </a:xfrm>
        <a:prstGeom prst="roundRect">
          <a:avLst>
            <a:gd name="adj" fmla="val 10000"/>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FFFFA-2B73-4B39-BF2D-757DA74689B9}">
      <dsp:nvSpPr>
        <dsp:cNvPr id="0" name=""/>
        <dsp:cNvSpPr/>
      </dsp:nvSpPr>
      <dsp:spPr>
        <a:xfrm>
          <a:off x="0" y="0"/>
          <a:ext cx="8579296" cy="2527480"/>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46328C-EAA3-4144-8D09-3DFD11A64002}">
      <dsp:nvSpPr>
        <dsp:cNvPr id="0" name=""/>
        <dsp:cNvSpPr/>
      </dsp:nvSpPr>
      <dsp:spPr>
        <a:xfrm>
          <a:off x="453487" y="0"/>
          <a:ext cx="1811568" cy="1853485"/>
        </a:xfrm>
        <a:prstGeom prst="roundRect">
          <a:avLst>
            <a:gd name="adj" fmla="val 10000"/>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56FD547-4865-4B7E-A7B3-CEF515D44926}">
      <dsp:nvSpPr>
        <dsp:cNvPr id="0" name=""/>
        <dsp:cNvSpPr/>
      </dsp:nvSpPr>
      <dsp:spPr>
        <a:xfrm rot="10800000">
          <a:off x="233164" y="1944211"/>
          <a:ext cx="2171817" cy="3577444"/>
        </a:xfrm>
        <a:prstGeom prst="round2SameRect">
          <a:avLst>
            <a:gd name="adj1" fmla="val 10500"/>
            <a:gd name="adj2" fmla="val 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kern="1200" dirty="0" smtClean="0"/>
            <a:t>Political</a:t>
          </a:r>
        </a:p>
        <a:p>
          <a:pPr lvl="0" algn="ctr" defTabSz="711200">
            <a:lnSpc>
              <a:spcPct val="90000"/>
            </a:lnSpc>
            <a:spcBef>
              <a:spcPct val="0"/>
            </a:spcBef>
            <a:spcAft>
              <a:spcPct val="35000"/>
            </a:spcAft>
          </a:pPr>
          <a:r>
            <a:rPr lang="en-GB" sz="1400" kern="1200" dirty="0" smtClean="0"/>
            <a:t>Government of the UK have expansive regulatory frameworks for every aspect of the food industry. The Dishoom restaurant must consider all of these regulations. Like any other </a:t>
          </a:r>
          <a:r>
            <a:rPr lang="en-GB" sz="1600" kern="1200" dirty="0" smtClean="0"/>
            <a:t>restaurant, They  must comply with health and hygiene regulations.</a:t>
          </a:r>
          <a:endParaRPr lang="en-GB" sz="1600" kern="1200" dirty="0"/>
        </a:p>
      </dsp:txBody>
      <dsp:txXfrm rot="10800000">
        <a:off x="299955" y="1944211"/>
        <a:ext cx="2038235" cy="3510653"/>
      </dsp:txXfrm>
    </dsp:sp>
    <dsp:sp modelId="{95CDACAC-6DB1-4DAD-A1D2-0AB729D35DB0}">
      <dsp:nvSpPr>
        <dsp:cNvPr id="0" name=""/>
        <dsp:cNvSpPr/>
      </dsp:nvSpPr>
      <dsp:spPr>
        <a:xfrm>
          <a:off x="3313384" y="0"/>
          <a:ext cx="1811568" cy="1853485"/>
        </a:xfrm>
        <a:prstGeom prst="roundRect">
          <a:avLst>
            <a:gd name="adj" fmla="val 10000"/>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CA6D80B-798D-41BA-AB0A-A0A7938BA7FF}">
      <dsp:nvSpPr>
        <dsp:cNvPr id="0" name=""/>
        <dsp:cNvSpPr/>
      </dsp:nvSpPr>
      <dsp:spPr>
        <a:xfrm rot="10800000">
          <a:off x="2601682" y="1944211"/>
          <a:ext cx="3234936" cy="3679632"/>
        </a:xfrm>
        <a:prstGeom prst="round2SameRect">
          <a:avLst>
            <a:gd name="adj1" fmla="val 10500"/>
            <a:gd name="adj2" fmla="val 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kern="1200" dirty="0" smtClean="0"/>
            <a:t>Economic</a:t>
          </a:r>
        </a:p>
        <a:p>
          <a:pPr lvl="0" algn="ctr" defTabSz="711200">
            <a:lnSpc>
              <a:spcPct val="90000"/>
            </a:lnSpc>
            <a:spcBef>
              <a:spcPct val="0"/>
            </a:spcBef>
            <a:spcAft>
              <a:spcPct val="35000"/>
            </a:spcAft>
          </a:pPr>
          <a:r>
            <a:rPr lang="en-GB" sz="1400" b="1" kern="1200" dirty="0" smtClean="0"/>
            <a:t>Growing Disposable Incomes </a:t>
          </a:r>
        </a:p>
        <a:p>
          <a:pPr lvl="0" algn="ctr" defTabSz="711200">
            <a:lnSpc>
              <a:spcPct val="90000"/>
            </a:lnSpc>
            <a:spcBef>
              <a:spcPct val="0"/>
            </a:spcBef>
            <a:spcAft>
              <a:spcPct val="35000"/>
            </a:spcAft>
          </a:pPr>
          <a:r>
            <a:rPr lang="en-GB" sz="1400" kern="1200" dirty="0" smtClean="0"/>
            <a:t>As a general trend, the UK’s population is only getting richer. That means that individuals in the lower, middle, and upper classes all have more money to spend on luxuries — including restaurant food. As a result, the overall revenue of the Dishoom is growing, as individuals cook less and eat out more often. This has a positive effect on both parties including owner  and the individual workers who play a role in this business. </a:t>
          </a:r>
          <a:endParaRPr lang="en-GB" sz="1400" kern="1200" dirty="0"/>
        </a:p>
      </dsp:txBody>
      <dsp:txXfrm rot="10800000">
        <a:off x="2701167" y="1944211"/>
        <a:ext cx="3035966" cy="3580147"/>
      </dsp:txXfrm>
    </dsp:sp>
    <dsp:sp modelId="{B18CE71A-8441-4B4D-AFFC-A9AA033441E6}">
      <dsp:nvSpPr>
        <dsp:cNvPr id="0" name=""/>
        <dsp:cNvSpPr/>
      </dsp:nvSpPr>
      <dsp:spPr>
        <a:xfrm>
          <a:off x="6685312" y="0"/>
          <a:ext cx="1811568" cy="1853485"/>
        </a:xfrm>
        <a:prstGeom prst="roundRect">
          <a:avLst>
            <a:gd name="adj" fmla="val 10000"/>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C947BBB-64EA-44D8-89DF-0CBBE3F21282}">
      <dsp:nvSpPr>
        <dsp:cNvPr id="0" name=""/>
        <dsp:cNvSpPr/>
      </dsp:nvSpPr>
      <dsp:spPr>
        <a:xfrm rot="10800000">
          <a:off x="6228370" y="1944211"/>
          <a:ext cx="2284768" cy="3577444"/>
        </a:xfrm>
        <a:prstGeom prst="round2SameRect">
          <a:avLst>
            <a:gd name="adj1" fmla="val 10500"/>
            <a:gd name="adj2" fmla="val 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kern="1200" dirty="0" smtClean="0"/>
            <a:t>Socio-Cultural</a:t>
          </a:r>
        </a:p>
        <a:p>
          <a:pPr lvl="0" algn="l" defTabSz="711200">
            <a:lnSpc>
              <a:spcPct val="90000"/>
            </a:lnSpc>
            <a:spcBef>
              <a:spcPct val="0"/>
            </a:spcBef>
            <a:spcAft>
              <a:spcPct val="35000"/>
            </a:spcAft>
          </a:pPr>
          <a:r>
            <a:rPr lang="en-GB" sz="1400" kern="1200" dirty="0" smtClean="0"/>
            <a:t>Nowadays, scientists know more about the relationship between food and our bodies than ever before. There is a clear relationship between the food we eat and our personal health, and consumers are conscious of this. As a result, many individuals are looking for healthier ways to fuel their bodies</a:t>
          </a:r>
          <a:endParaRPr lang="en-GB" sz="1400" kern="1200" dirty="0"/>
        </a:p>
      </dsp:txBody>
      <dsp:txXfrm rot="10800000">
        <a:off x="6298634" y="1944211"/>
        <a:ext cx="2144240" cy="35071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FFFFA-2B73-4B39-BF2D-757DA74689B9}">
      <dsp:nvSpPr>
        <dsp:cNvPr id="0" name=""/>
        <dsp:cNvSpPr/>
      </dsp:nvSpPr>
      <dsp:spPr>
        <a:xfrm>
          <a:off x="0" y="0"/>
          <a:ext cx="8579296" cy="2527480"/>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46328C-EAA3-4144-8D09-3DFD11A64002}">
      <dsp:nvSpPr>
        <dsp:cNvPr id="0" name=""/>
        <dsp:cNvSpPr/>
      </dsp:nvSpPr>
      <dsp:spPr>
        <a:xfrm>
          <a:off x="429574" y="0"/>
          <a:ext cx="1595203" cy="1853485"/>
        </a:xfrm>
        <a:prstGeom prst="roundRect">
          <a:avLst>
            <a:gd name="adj" fmla="val 10000"/>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56FD547-4865-4B7E-A7B3-CEF515D44926}">
      <dsp:nvSpPr>
        <dsp:cNvPr id="0" name=""/>
        <dsp:cNvSpPr/>
      </dsp:nvSpPr>
      <dsp:spPr>
        <a:xfrm rot="10800000">
          <a:off x="235565" y="1944211"/>
          <a:ext cx="1912425" cy="3577444"/>
        </a:xfrm>
        <a:prstGeom prst="round2SameRect">
          <a:avLst>
            <a:gd name="adj1" fmla="val 10500"/>
            <a:gd name="adj2" fmla="val 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kern="1200" dirty="0" smtClean="0"/>
            <a:t>Technological</a:t>
          </a:r>
        </a:p>
        <a:p>
          <a:pPr lvl="0" algn="l" defTabSz="711200">
            <a:lnSpc>
              <a:spcPct val="90000"/>
            </a:lnSpc>
            <a:spcBef>
              <a:spcPct val="0"/>
            </a:spcBef>
            <a:spcAft>
              <a:spcPct val="35000"/>
            </a:spcAft>
          </a:pPr>
          <a:r>
            <a:rPr lang="en-GB" sz="1400" kern="1200" dirty="0" smtClean="0"/>
            <a:t>Dishoom is seeing various types of automation more and more in the food industry. Perhaps the best example is the use of self-checkout screens at the restaurants, but it’s not the only one! Just recently, social media platforms began to spread which is resulted in more and more communication </a:t>
          </a:r>
          <a:r>
            <a:rPr lang="en-GB" sz="1400" kern="1200" dirty="0" err="1" smtClean="0"/>
            <a:t>beween</a:t>
          </a:r>
          <a:r>
            <a:rPr lang="en-GB" sz="1400" kern="1200" dirty="0" smtClean="0"/>
            <a:t> companies and their customers</a:t>
          </a:r>
          <a:endParaRPr lang="en-GB" sz="1400" kern="1200" dirty="0"/>
        </a:p>
      </dsp:txBody>
      <dsp:txXfrm rot="10800000">
        <a:off x="294379" y="1944211"/>
        <a:ext cx="1794797" cy="3518630"/>
      </dsp:txXfrm>
    </dsp:sp>
    <dsp:sp modelId="{95CDACAC-6DB1-4DAD-A1D2-0AB729D35DB0}">
      <dsp:nvSpPr>
        <dsp:cNvPr id="0" name=""/>
        <dsp:cNvSpPr/>
      </dsp:nvSpPr>
      <dsp:spPr>
        <a:xfrm>
          <a:off x="2602632" y="72013"/>
          <a:ext cx="2615559" cy="1853485"/>
        </a:xfrm>
        <a:prstGeom prst="roundRect">
          <a:avLst>
            <a:gd name="adj" fmla="val 10000"/>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CA6D80B-798D-41BA-AB0A-A0A7938BA7FF}">
      <dsp:nvSpPr>
        <dsp:cNvPr id="0" name=""/>
        <dsp:cNvSpPr/>
      </dsp:nvSpPr>
      <dsp:spPr>
        <a:xfrm rot="10800000">
          <a:off x="2383060" y="2016212"/>
          <a:ext cx="2843817" cy="2945127"/>
        </a:xfrm>
        <a:prstGeom prst="round2SameRect">
          <a:avLst>
            <a:gd name="adj1" fmla="val 10500"/>
            <a:gd name="adj2" fmla="val 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0">
          <a:noAutofit/>
        </a:bodyPr>
        <a:lstStyle/>
        <a:p>
          <a:pPr lvl="0" algn="ctr" defTabSz="622300">
            <a:lnSpc>
              <a:spcPct val="90000"/>
            </a:lnSpc>
            <a:spcBef>
              <a:spcPct val="0"/>
            </a:spcBef>
            <a:spcAft>
              <a:spcPct val="35000"/>
            </a:spcAft>
          </a:pPr>
          <a:r>
            <a:rPr lang="en-GB" sz="1400" kern="1200" dirty="0" smtClean="0"/>
            <a:t>Legal</a:t>
          </a:r>
        </a:p>
        <a:p>
          <a:pPr lvl="0" algn="ctr" defTabSz="622300">
            <a:lnSpc>
              <a:spcPct val="90000"/>
            </a:lnSpc>
            <a:spcBef>
              <a:spcPct val="0"/>
            </a:spcBef>
            <a:spcAft>
              <a:spcPct val="35000"/>
            </a:spcAft>
          </a:pPr>
          <a:r>
            <a:rPr lang="en-GB" sz="1400" kern="1200" dirty="0" smtClean="0"/>
            <a:t>As touched upon in the Political section of this PESTLE analysis, the food industry has high standards for safety matters. In particular, there are scores of rules in every country on how food should be transported, stored, and prepared — including directions on what temperatures various food types can reach, how they should be cleaned, and so on.</a:t>
          </a:r>
          <a:endParaRPr lang="en-GB" sz="1400" kern="1200" dirty="0"/>
        </a:p>
      </dsp:txBody>
      <dsp:txXfrm rot="10800000">
        <a:off x="2470517" y="2016212"/>
        <a:ext cx="2668903" cy="2857670"/>
      </dsp:txXfrm>
    </dsp:sp>
    <dsp:sp modelId="{B18CE71A-8441-4B4D-AFFC-A9AA033441E6}">
      <dsp:nvSpPr>
        <dsp:cNvPr id="0" name=""/>
        <dsp:cNvSpPr/>
      </dsp:nvSpPr>
      <dsp:spPr>
        <a:xfrm>
          <a:off x="5987008" y="0"/>
          <a:ext cx="2414803" cy="1853485"/>
        </a:xfrm>
        <a:prstGeom prst="roundRect">
          <a:avLst>
            <a:gd name="adj" fmla="val 10000"/>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C947BBB-64EA-44D8-89DF-0CBBE3F21282}">
      <dsp:nvSpPr>
        <dsp:cNvPr id="0" name=""/>
        <dsp:cNvSpPr/>
      </dsp:nvSpPr>
      <dsp:spPr>
        <a:xfrm rot="10800000">
          <a:off x="5509978" y="1944211"/>
          <a:ext cx="2980813" cy="3577444"/>
        </a:xfrm>
        <a:prstGeom prst="round2SameRect">
          <a:avLst>
            <a:gd name="adj1" fmla="val 10500"/>
            <a:gd name="adj2" fmla="val 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kern="1200" dirty="0" smtClean="0"/>
            <a:t>Environmental</a:t>
          </a:r>
        </a:p>
        <a:p>
          <a:pPr lvl="0" algn="ctr" defTabSz="711200">
            <a:lnSpc>
              <a:spcPct val="90000"/>
            </a:lnSpc>
            <a:spcBef>
              <a:spcPct val="0"/>
            </a:spcBef>
            <a:spcAft>
              <a:spcPct val="35000"/>
            </a:spcAft>
          </a:pPr>
          <a:r>
            <a:rPr lang="en-GB" sz="1400" b="0" kern="1200" dirty="0" smtClean="0"/>
            <a:t>Not only is there growing awareness for the health repercussions of the food we eat, but also for the environmental repercussions of the food we eat.</a:t>
          </a:r>
        </a:p>
        <a:p>
          <a:pPr lvl="0" algn="ctr" defTabSz="711200">
            <a:lnSpc>
              <a:spcPct val="90000"/>
            </a:lnSpc>
            <a:spcBef>
              <a:spcPct val="0"/>
            </a:spcBef>
            <a:spcAft>
              <a:spcPct val="35000"/>
            </a:spcAft>
          </a:pPr>
          <a:r>
            <a:rPr lang="en-GB" sz="1400" b="0" kern="1200" dirty="0" smtClean="0"/>
            <a:t>One particularly problematic food group from an environmental point of view is meat. The production of meat — especially red meats — uses huge amounts of water and creates a significant carbon footprint</a:t>
          </a:r>
        </a:p>
      </dsp:txBody>
      <dsp:txXfrm rot="10800000">
        <a:off x="5601648" y="1944211"/>
        <a:ext cx="2797473" cy="3485774"/>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latinLnBrk="0">
              <a:defRPr lang="es-ES" sz="1200"/>
            </a:lvl1pPr>
          </a:lstStyle>
          <a:p>
            <a:endParaRPr lang="es-E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latinLnBrk="0">
              <a:defRPr lang="es-ES" sz="1200"/>
            </a:lvl1pPr>
          </a:lstStyle>
          <a:p>
            <a:fld id="{6DCC9987-AE10-4685-9B5B-4577F1D5BB4C}" type="datetimeFigureOut">
              <a:rPr lang="es-ES"/>
              <a:pPr/>
              <a:t>13/03/2020</a:t>
            </a:fld>
            <a:endParaRPr lang="es-E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s-E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latinLnBrk="0">
              <a:defRPr lang="es-ES" sz="1200"/>
            </a:lvl1pPr>
          </a:lstStyle>
          <a:p>
            <a:endParaRPr lang="es-E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latinLnBrk="0">
              <a:defRPr lang="es-ES" sz="1200"/>
            </a:lvl1pPr>
          </a:lstStyle>
          <a:p>
            <a:fld id="{77D8454A-404F-4DF1-8F43-7DDF83BF3B63}" type="slidenum">
              <a:rPr/>
              <a:pPr/>
              <a:t>‹Nº›</a:t>
            </a:fld>
            <a:endParaRPr lang="es-ES" dirty="0"/>
          </a:p>
        </p:txBody>
      </p:sp>
    </p:spTree>
    <p:extLst>
      <p:ext uri="{BB962C8B-B14F-4D97-AF65-F5344CB8AC3E}">
        <p14:creationId xmlns:p14="http://schemas.microsoft.com/office/powerpoint/2010/main" val="3314275829"/>
      </p:ext>
    </p:extLst>
  </p:cSld>
  <p:clrMap bg1="lt1" tx1="dk1" bg2="lt2" tx2="dk2" accent1="accent1" accent2="accent2" accent3="accent3" accent4="accent4" accent5="accent5" accent6="accent6" hlink="hlink" folHlink="folHlink"/>
  <p:notesStyle>
    <a:lvl1pPr marL="0" algn="l" defTabSz="914400" rtl="0" eaLnBrk="1" latinLnBrk="0" hangingPunct="1">
      <a:defRPr lang="es-ES" sz="1200" kern="1200">
        <a:solidFill>
          <a:schemeClr val="tx1"/>
        </a:solidFill>
        <a:latin typeface="+mn-lt"/>
        <a:ea typeface="+mn-ea"/>
        <a:cs typeface="+mn-cs"/>
      </a:defRPr>
    </a:lvl1pPr>
    <a:lvl2pPr marL="457200" algn="l" defTabSz="914400" rtl="0" eaLnBrk="1" latinLnBrk="0" hangingPunct="1">
      <a:defRPr lang="es-ES" sz="1200" kern="1200">
        <a:solidFill>
          <a:schemeClr val="tx1"/>
        </a:solidFill>
        <a:latin typeface="+mn-lt"/>
        <a:ea typeface="+mn-ea"/>
        <a:cs typeface="+mn-cs"/>
      </a:defRPr>
    </a:lvl2pPr>
    <a:lvl3pPr marL="914400" algn="l" defTabSz="914400" rtl="0" eaLnBrk="1" latinLnBrk="0" hangingPunct="1">
      <a:defRPr lang="es-ES" sz="1200" kern="1200">
        <a:solidFill>
          <a:schemeClr val="tx1"/>
        </a:solidFill>
        <a:latin typeface="+mn-lt"/>
        <a:ea typeface="+mn-ea"/>
        <a:cs typeface="+mn-cs"/>
      </a:defRPr>
    </a:lvl3pPr>
    <a:lvl4pPr marL="1371600" algn="l" defTabSz="914400" rtl="0" eaLnBrk="1" latinLnBrk="0" hangingPunct="1">
      <a:defRPr lang="es-ES" sz="1200" kern="1200">
        <a:solidFill>
          <a:schemeClr val="tx1"/>
        </a:solidFill>
        <a:latin typeface="+mn-lt"/>
        <a:ea typeface="+mn-ea"/>
        <a:cs typeface="+mn-cs"/>
      </a:defRPr>
    </a:lvl4pPr>
    <a:lvl5pPr marL="1828800" algn="l" defTabSz="914400" rtl="0" eaLnBrk="1" latinLnBrk="0" hangingPunct="1">
      <a:defRPr lang="es-ES" sz="1200" kern="1200">
        <a:solidFill>
          <a:schemeClr val="tx1"/>
        </a:solidFill>
        <a:latin typeface="+mn-lt"/>
        <a:ea typeface="+mn-ea"/>
        <a:cs typeface="+mn-cs"/>
      </a:defRPr>
    </a:lvl5pPr>
    <a:lvl6pPr marL="2286000" algn="l" defTabSz="914400" rtl="0" eaLnBrk="1" latinLnBrk="0" hangingPunct="1">
      <a:defRPr lang="es-ES" sz="1200" kern="1200">
        <a:solidFill>
          <a:schemeClr val="tx1"/>
        </a:solidFill>
        <a:latin typeface="+mn-lt"/>
        <a:ea typeface="+mn-ea"/>
        <a:cs typeface="+mn-cs"/>
      </a:defRPr>
    </a:lvl6pPr>
    <a:lvl7pPr marL="2743200" algn="l" defTabSz="914400" rtl="0" eaLnBrk="1" latinLnBrk="0" hangingPunct="1">
      <a:defRPr lang="es-ES" sz="1200" kern="1200">
        <a:solidFill>
          <a:schemeClr val="tx1"/>
        </a:solidFill>
        <a:latin typeface="+mn-lt"/>
        <a:ea typeface="+mn-ea"/>
        <a:cs typeface="+mn-cs"/>
      </a:defRPr>
    </a:lvl7pPr>
    <a:lvl8pPr marL="3200400" algn="l" defTabSz="914400" rtl="0" eaLnBrk="1" latinLnBrk="0" hangingPunct="1">
      <a:defRPr lang="es-ES" sz="1200" kern="1200">
        <a:solidFill>
          <a:schemeClr val="tx1"/>
        </a:solidFill>
        <a:latin typeface="+mn-lt"/>
        <a:ea typeface="+mn-ea"/>
        <a:cs typeface="+mn-cs"/>
      </a:defRPr>
    </a:lvl8pPr>
    <a:lvl9pPr marL="3657600" algn="l" defTabSz="914400" rtl="0" eaLnBrk="1" latinLnBrk="0" hangingPunct="1">
      <a:defRPr lang="es-ES"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s-ES"/>
          </a:p>
        </p:txBody>
      </p:sp>
      <p:sp>
        <p:nvSpPr>
          <p:cNvPr id="4" name="Slide Number Placeholder 3"/>
          <p:cNvSpPr>
            <a:spLocks noGrp="1"/>
          </p:cNvSpPr>
          <p:nvPr>
            <p:ph type="sldNum" sz="quarter" idx="10"/>
          </p:nvPr>
        </p:nvSpPr>
        <p:spPr/>
        <p:txBody>
          <a:bodyPr/>
          <a:lstStyle/>
          <a:p>
            <a:fld id="{77D8454A-404F-4DF1-8F43-7DDF83BF3B63}" type="slidenum">
              <a:rPr lang="es-ES" smtClean="0"/>
              <a:pPr/>
              <a:t>1</a:t>
            </a:fld>
            <a:endParaRPr lang="es-ES"/>
          </a:p>
        </p:txBody>
      </p:sp>
    </p:spTree>
    <p:extLst>
      <p:ext uri="{BB962C8B-B14F-4D97-AF65-F5344CB8AC3E}">
        <p14:creationId xmlns:p14="http://schemas.microsoft.com/office/powerpoint/2010/main" val="193507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s-ES"/>
          </a:p>
        </p:txBody>
      </p:sp>
      <p:sp>
        <p:nvSpPr>
          <p:cNvPr id="4" name="Slide Number Placeholder 3"/>
          <p:cNvSpPr>
            <a:spLocks noGrp="1"/>
          </p:cNvSpPr>
          <p:nvPr>
            <p:ph type="sldNum" sz="quarter" idx="10"/>
          </p:nvPr>
        </p:nvSpPr>
        <p:spPr/>
        <p:txBody>
          <a:bodyPr/>
          <a:lstStyle/>
          <a:p>
            <a:fld id="{77D8454A-404F-4DF1-8F43-7DDF83BF3B63}" type="slidenum">
              <a:rPr lang="es-ES" smtClean="0"/>
              <a:pPr/>
              <a:t>2</a:t>
            </a:fld>
            <a:endParaRPr lang="es-ES"/>
          </a:p>
        </p:txBody>
      </p:sp>
    </p:spTree>
    <p:extLst>
      <p:ext uri="{BB962C8B-B14F-4D97-AF65-F5344CB8AC3E}">
        <p14:creationId xmlns:p14="http://schemas.microsoft.com/office/powerpoint/2010/main" val="3511153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s-ES" dirty="0"/>
          </a:p>
        </p:txBody>
      </p:sp>
      <p:sp>
        <p:nvSpPr>
          <p:cNvPr id="4" name="Slide Number Placeholder 3"/>
          <p:cNvSpPr>
            <a:spLocks noGrp="1"/>
          </p:cNvSpPr>
          <p:nvPr>
            <p:ph type="sldNum" sz="quarter" idx="10"/>
          </p:nvPr>
        </p:nvSpPr>
        <p:spPr/>
        <p:txBody>
          <a:bodyPr/>
          <a:lstStyle/>
          <a:p>
            <a:fld id="{77D8454A-404F-4DF1-8F43-7DDF83BF3B63}" type="slidenum">
              <a:rPr lang="es-ES" smtClean="0"/>
              <a:pPr/>
              <a:t>3</a:t>
            </a:fld>
            <a:endParaRPr lang="es-ES" dirty="0"/>
          </a:p>
        </p:txBody>
      </p:sp>
    </p:spTree>
    <p:extLst>
      <p:ext uri="{BB962C8B-B14F-4D97-AF65-F5344CB8AC3E}">
        <p14:creationId xmlns:p14="http://schemas.microsoft.com/office/powerpoint/2010/main" val="2545693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s-ES"/>
          </a:p>
        </p:txBody>
      </p:sp>
      <p:sp>
        <p:nvSpPr>
          <p:cNvPr id="4" name="Slide Number Placeholder 3"/>
          <p:cNvSpPr>
            <a:spLocks noGrp="1"/>
          </p:cNvSpPr>
          <p:nvPr>
            <p:ph type="sldNum" sz="quarter" idx="10"/>
          </p:nvPr>
        </p:nvSpPr>
        <p:spPr/>
        <p:txBody>
          <a:bodyPr/>
          <a:lstStyle/>
          <a:p>
            <a:fld id="{77D8454A-404F-4DF1-8F43-7DDF83BF3B63}" type="slidenum">
              <a:rPr lang="es-ES" smtClean="0"/>
              <a:pPr/>
              <a:t>4</a:t>
            </a:fld>
            <a:endParaRPr lang="es-ES"/>
          </a:p>
        </p:txBody>
      </p:sp>
    </p:spTree>
    <p:extLst>
      <p:ext uri="{BB962C8B-B14F-4D97-AF65-F5344CB8AC3E}">
        <p14:creationId xmlns:p14="http://schemas.microsoft.com/office/powerpoint/2010/main" val="3238838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s-ES"/>
          </a:p>
        </p:txBody>
      </p:sp>
      <p:sp>
        <p:nvSpPr>
          <p:cNvPr id="4" name="Slide Number Placeholder 3"/>
          <p:cNvSpPr>
            <a:spLocks noGrp="1"/>
          </p:cNvSpPr>
          <p:nvPr>
            <p:ph type="sldNum" sz="quarter" idx="10"/>
          </p:nvPr>
        </p:nvSpPr>
        <p:spPr/>
        <p:txBody>
          <a:bodyPr/>
          <a:lstStyle/>
          <a:p>
            <a:fld id="{77D8454A-404F-4DF1-8F43-7DDF83BF3B63}" type="slidenum">
              <a:rPr lang="es-ES" smtClean="0"/>
              <a:pPr/>
              <a:t>12</a:t>
            </a:fld>
            <a:endParaRPr lang="es-ES"/>
          </a:p>
        </p:txBody>
      </p:sp>
    </p:spTree>
    <p:extLst>
      <p:ext uri="{BB962C8B-B14F-4D97-AF65-F5344CB8AC3E}">
        <p14:creationId xmlns:p14="http://schemas.microsoft.com/office/powerpoint/2010/main" val="4055113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s-ES" dirty="0"/>
          </a:p>
        </p:txBody>
      </p:sp>
      <p:sp>
        <p:nvSpPr>
          <p:cNvPr id="4" name="Slide Number Placeholder 3"/>
          <p:cNvSpPr>
            <a:spLocks noGrp="1"/>
          </p:cNvSpPr>
          <p:nvPr>
            <p:ph type="sldNum" sz="quarter" idx="10"/>
          </p:nvPr>
        </p:nvSpPr>
        <p:spPr/>
        <p:txBody>
          <a:bodyPr/>
          <a:lstStyle/>
          <a:p>
            <a:fld id="{77D8454A-404F-4DF1-8F43-7DDF83BF3B63}" type="slidenum">
              <a:rPr lang="es-ES" smtClean="0"/>
              <a:pPr/>
              <a:t>14</a:t>
            </a:fld>
            <a:endParaRPr lang="es-ES" dirty="0"/>
          </a:p>
        </p:txBody>
      </p:sp>
    </p:spTree>
    <p:extLst>
      <p:ext uri="{BB962C8B-B14F-4D97-AF65-F5344CB8AC3E}">
        <p14:creationId xmlns:p14="http://schemas.microsoft.com/office/powerpoint/2010/main" val="1423657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s-ES" dirty="0"/>
          </a:p>
        </p:txBody>
      </p:sp>
      <p:sp>
        <p:nvSpPr>
          <p:cNvPr id="8" name="Title 7"/>
          <p:cNvSpPr>
            <a:spLocks noGrp="1"/>
          </p:cNvSpPr>
          <p:nvPr>
            <p:ph type="ctrTitle"/>
          </p:nvPr>
        </p:nvSpPr>
        <p:spPr>
          <a:xfrm>
            <a:off x="540544" y="776288"/>
            <a:ext cx="8062912" cy="1470025"/>
          </a:xfrm>
        </p:spPr>
        <p:txBody>
          <a:bodyPr anchor="b">
            <a:normAutofit/>
          </a:bodyPr>
          <a:lstStyle>
            <a:lvl1pPr algn="r" latinLnBrk="0">
              <a:defRPr lang="es-ES" sz="4400"/>
            </a:lvl1pPr>
          </a:lstStyle>
          <a:p>
            <a:r>
              <a:rPr kumimoji="0" lang="es-ES" smtClean="0"/>
              <a:t>Haga clic para modificar el estilo de título del patrón</a:t>
            </a:r>
            <a:endParaRPr kumimoji="0" lang="es-ES"/>
          </a:p>
        </p:txBody>
      </p:sp>
      <p:sp>
        <p:nvSpPr>
          <p:cNvPr id="9" name="Subtitle 8"/>
          <p:cNvSpPr>
            <a:spLocks noGrp="1"/>
          </p:cNvSpPr>
          <p:nvPr>
            <p:ph type="subTitle" idx="1"/>
          </p:nvPr>
        </p:nvSpPr>
        <p:spPr>
          <a:xfrm>
            <a:off x="540544" y="2250280"/>
            <a:ext cx="8062912" cy="2169320"/>
          </a:xfrm>
        </p:spPr>
        <p:txBody>
          <a:bodyPr>
            <a:normAutofit/>
          </a:bodyPr>
          <a:lstStyle>
            <a:lvl1pPr marL="0" marR="36576" indent="0" algn="r" latinLnBrk="0">
              <a:spcBef>
                <a:spcPts val="0"/>
              </a:spcBef>
              <a:buNone/>
              <a:defRPr lang="es-ES" sz="2400">
                <a:ln>
                  <a:noFill/>
                </a:ln>
                <a:solidFill>
                  <a:schemeClr val="tx2">
                    <a:lumMod val="60000"/>
                    <a:lumOff val="4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s-ES" smtClean="0"/>
              <a:t>Haga clic para modificar el estilo de subtítulo del patrón</a:t>
            </a:r>
            <a:endParaRPr kumimoji="0" lang="es-ES"/>
          </a:p>
        </p:txBody>
      </p:sp>
      <p:sp>
        <p:nvSpPr>
          <p:cNvPr id="28" name="Date Placeholder 27"/>
          <p:cNvSpPr>
            <a:spLocks noGrp="1"/>
          </p:cNvSpPr>
          <p:nvPr>
            <p:ph type="dt" sz="half" idx="10"/>
          </p:nvPr>
        </p:nvSpPr>
        <p:spPr>
          <a:xfrm>
            <a:off x="1371600" y="6012656"/>
            <a:ext cx="5791200" cy="365125"/>
          </a:xfrm>
        </p:spPr>
        <p:txBody>
          <a:bodyPr tIns="0" bIns="0" anchor="t"/>
          <a:lstStyle>
            <a:lvl1pPr algn="r" latinLnBrk="0">
              <a:defRPr lang="es-ES" sz="1000"/>
            </a:lvl1pPr>
          </a:lstStyle>
          <a:p>
            <a:fld id="{71BF1CCF-7666-4D44-83CF-B1D9081B196F}" type="datetime1">
              <a:rPr lang="es-ES"/>
              <a:pPr/>
              <a:t>13/03/2020</a:t>
            </a:fld>
            <a:endParaRPr lang="es-ES" dirty="0"/>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latinLnBrk="0">
              <a:defRPr lang="es-ES" sz="1100"/>
            </a:lvl1pPr>
          </a:lstStyle>
          <a:p>
            <a:r>
              <a:rPr lang="es-ES" dirty="0"/>
              <a:t>Logotipo</a:t>
            </a:r>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latinLnBrk="0">
              <a:defRPr lang="es-ES" sz="1300">
                <a:solidFill>
                  <a:srgbClr val="FFFFFF"/>
                </a:solidFill>
              </a:defRPr>
            </a:lvl1pPr>
          </a:lstStyle>
          <a:p>
            <a:fld id="{746FD205-8D79-439C-A802-2377436AEC8A}" type="slidenum">
              <a:rPr/>
              <a:pPr/>
              <a:t>‹Nº›</a:t>
            </a:fld>
            <a:endParaRPr lang="es-E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ítulo y objetos">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00"/>
            <a:ext cx="8229600" cy="4648200"/>
          </a:xfrm>
        </p:spPr>
        <p:txBody>
          <a:bodyPr/>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s-ES"/>
          </a:p>
        </p:txBody>
      </p:sp>
      <p:sp>
        <p:nvSpPr>
          <p:cNvPr id="7" name="Title 6"/>
          <p:cNvSpPr>
            <a:spLocks noGrp="1"/>
          </p:cNvSpPr>
          <p:nvPr>
            <p:ph type="title"/>
          </p:nvPr>
        </p:nvSpPr>
        <p:spPr/>
        <p:txBody>
          <a:bodyPr/>
          <a:lstStyle/>
          <a:p>
            <a:r>
              <a:rPr lang="es-ES" smtClean="0"/>
              <a:t>Haga clic para modificar el estilo de título del patrón</a:t>
            </a:r>
            <a:endParaRPr lang="es-ES"/>
          </a:p>
        </p:txBody>
      </p:sp>
      <p:sp>
        <p:nvSpPr>
          <p:cNvPr id="10" name="Date Placeholder 9"/>
          <p:cNvSpPr>
            <a:spLocks noGrp="1"/>
          </p:cNvSpPr>
          <p:nvPr>
            <p:ph type="dt" sz="half" idx="10"/>
          </p:nvPr>
        </p:nvSpPr>
        <p:spPr/>
        <p:txBody>
          <a:bodyPr/>
          <a:lstStyle/>
          <a:p>
            <a:fld id="{075BA6BE-7F97-411F-9CC5-5AB35133F2B3}" type="datetime1">
              <a:rPr lang="es-ES"/>
              <a:pPr/>
              <a:t>13/03/2020</a:t>
            </a:fld>
            <a:endParaRPr lang="es-ES" dirty="0"/>
          </a:p>
        </p:txBody>
      </p:sp>
      <p:sp>
        <p:nvSpPr>
          <p:cNvPr id="11" name="Slide Number Placeholder 10"/>
          <p:cNvSpPr>
            <a:spLocks noGrp="1"/>
          </p:cNvSpPr>
          <p:nvPr>
            <p:ph type="sldNum" sz="quarter" idx="11"/>
          </p:nvPr>
        </p:nvSpPr>
        <p:spPr/>
        <p:txBody>
          <a:bodyPr/>
          <a:lstStyle/>
          <a:p>
            <a:fld id="{746FD205-8D79-439C-A802-2377436AEC8A}" type="slidenum">
              <a:rPr/>
              <a:pPr/>
              <a:t>‹Nº›</a:t>
            </a:fld>
            <a:endParaRPr lang="es-ES" dirty="0"/>
          </a:p>
        </p:txBody>
      </p:sp>
      <p:sp>
        <p:nvSpPr>
          <p:cNvPr id="12" name="Footer Placeholder 11"/>
          <p:cNvSpPr>
            <a:spLocks noGrp="1"/>
          </p:cNvSpPr>
          <p:nvPr>
            <p:ph type="ftr" sz="quarter" idx="12"/>
          </p:nvPr>
        </p:nvSpPr>
        <p:spPr/>
        <p:txBody>
          <a:bodyPr/>
          <a:lstStyle/>
          <a:p>
            <a:r>
              <a:rPr lang="es-ES" dirty="0"/>
              <a:t>Logotipo</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Encabezado de sección">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eaLnBrk="1" latinLnBrk="0" hangingPunct="1"/>
            <a:endParaRPr kumimoji="0" lang="es-ES" sz="1800" kern="1200" dirty="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s-ES" dirty="0"/>
          </a:p>
        </p:txBody>
      </p:sp>
      <p:sp>
        <p:nvSpPr>
          <p:cNvPr id="4" name="Date Placeholder 3"/>
          <p:cNvSpPr>
            <a:spLocks noGrp="1"/>
          </p:cNvSpPr>
          <p:nvPr>
            <p:ph type="dt" sz="half" idx="10"/>
          </p:nvPr>
        </p:nvSpPr>
        <p:spPr>
          <a:xfrm>
            <a:off x="6955632" y="6362700"/>
            <a:ext cx="2133600" cy="304800"/>
          </a:xfrm>
        </p:spPr>
        <p:txBody>
          <a:bodyPr/>
          <a:lstStyle/>
          <a:p>
            <a:fld id="{4C3E4E52-550E-4B84-9D4F-14979F5A0D6E}" type="datetime1">
              <a:rPr lang="es-ES"/>
              <a:pPr/>
              <a:t>13/03/2020</a:t>
            </a:fld>
            <a:endParaRPr lang="es-ES" dirty="0"/>
          </a:p>
        </p:txBody>
      </p:sp>
      <p:sp>
        <p:nvSpPr>
          <p:cNvPr id="5" name="Footer Placeholder 4"/>
          <p:cNvSpPr>
            <a:spLocks noGrp="1"/>
          </p:cNvSpPr>
          <p:nvPr>
            <p:ph type="ftr" sz="quarter" idx="11"/>
          </p:nvPr>
        </p:nvSpPr>
        <p:spPr>
          <a:xfrm>
            <a:off x="2619376" y="6366669"/>
            <a:ext cx="4260056" cy="300831"/>
          </a:xfrm>
        </p:spPr>
        <p:txBody>
          <a:bodyPr/>
          <a:lstStyle/>
          <a:p>
            <a:r>
              <a:rPr lang="es-ES" dirty="0"/>
              <a:t>Logotipo</a:t>
            </a:r>
          </a:p>
        </p:txBody>
      </p:sp>
      <p:sp>
        <p:nvSpPr>
          <p:cNvPr id="6" name="Slide Number Placeholder 5"/>
          <p:cNvSpPr>
            <a:spLocks noGrp="1"/>
          </p:cNvSpPr>
          <p:nvPr>
            <p:ph type="sldNum" sz="quarter" idx="12"/>
          </p:nvPr>
        </p:nvSpPr>
        <p:spPr>
          <a:xfrm>
            <a:off x="8451056" y="809624"/>
            <a:ext cx="502920" cy="300831"/>
          </a:xfrm>
        </p:spPr>
        <p:txBody>
          <a:bodyPr/>
          <a:lstStyle/>
          <a:p>
            <a:fld id="{746FD205-8D79-439C-A802-2377436AEC8A}" type="slidenum">
              <a:rPr/>
              <a:pPr/>
              <a:t>‹Nº›</a:t>
            </a:fld>
            <a:endParaRPr lang="es-ES" dirty="0"/>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latinLnBrk="0">
              <a:buNone/>
              <a:defRPr lang="es-ES" sz="3600" b="1" cap="none" baseline="0"/>
            </a:lvl1pPr>
          </a:lstStyle>
          <a:p>
            <a:r>
              <a:rPr kumimoji="0" lang="es-ES" smtClean="0"/>
              <a:t>Haga clic para modificar el estilo de título del patrón</a:t>
            </a:r>
            <a:endParaRPr kumimoji="0" lang="es-ES"/>
          </a:p>
        </p:txBody>
      </p:sp>
      <p:sp>
        <p:nvSpPr>
          <p:cNvPr id="3" name="Text Placeholder 2"/>
          <p:cNvSpPr>
            <a:spLocks noGrp="1"/>
          </p:cNvSpPr>
          <p:nvPr>
            <p:ph type="body" idx="1"/>
          </p:nvPr>
        </p:nvSpPr>
        <p:spPr>
          <a:xfrm>
            <a:off x="381000" y="1633536"/>
            <a:ext cx="3886200" cy="2286000"/>
          </a:xfrm>
        </p:spPr>
        <p:txBody>
          <a:bodyPr anchor="t"/>
          <a:lstStyle>
            <a:lvl1pPr marL="54864" indent="0" algn="l" latinLnBrk="0">
              <a:buNone/>
              <a:defRPr lang="es-ES" sz="2000">
                <a:solidFill>
                  <a:schemeClr val="tx1">
                    <a:tint val="75000"/>
                  </a:schemeClr>
                </a:solidFill>
              </a:defRPr>
            </a:lvl1pPr>
            <a:lvl2pPr>
              <a:buNone/>
              <a:defRPr lang="es-ES" sz="1800">
                <a:solidFill>
                  <a:schemeClr val="tx1">
                    <a:tint val="75000"/>
                  </a:schemeClr>
                </a:solidFill>
              </a:defRPr>
            </a:lvl2pPr>
            <a:lvl3pPr>
              <a:buNone/>
              <a:defRPr lang="es-ES" sz="1600">
                <a:solidFill>
                  <a:schemeClr val="tx1">
                    <a:tint val="75000"/>
                  </a:schemeClr>
                </a:solidFill>
              </a:defRPr>
            </a:lvl3pPr>
            <a:lvl4pPr>
              <a:buNone/>
              <a:defRPr lang="es-ES" sz="1400">
                <a:solidFill>
                  <a:schemeClr val="tx1">
                    <a:tint val="75000"/>
                  </a:schemeClr>
                </a:solidFill>
              </a:defRPr>
            </a:lvl4pPr>
            <a:lvl5pPr>
              <a:buNone/>
              <a:defRPr lang="es-ES" sz="1400">
                <a:solidFill>
                  <a:schemeClr val="tx1">
                    <a:tint val="75000"/>
                  </a:schemeClr>
                </a:solidFill>
              </a:defRPr>
            </a:lvl5pPr>
          </a:lstStyle>
          <a:p>
            <a:pPr lvl="0" eaLnBrk="1" latinLnBrk="0" hangingPunct="1"/>
            <a:r>
              <a:rPr kumimoji="0" lang="es-ES" smtClean="0"/>
              <a:t>Haga clic para modificar el estilo de texto del patrón</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ido do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524001"/>
            <a:ext cx="4038600" cy="4724400"/>
          </a:xfrm>
        </p:spPr>
        <p:txBody>
          <a:bodyPr/>
          <a:lstStyle>
            <a:lvl1pPr latinLnBrk="0">
              <a:defRPr lang="es-ES" sz="2600"/>
            </a:lvl1pPr>
            <a:lvl2pPr>
              <a:defRPr lang="es-ES" sz="2400"/>
            </a:lvl2pPr>
            <a:lvl3pPr>
              <a:defRPr lang="es-ES" sz="2000"/>
            </a:lvl3pPr>
            <a:lvl4pPr>
              <a:defRPr lang="es-ES" sz="1800"/>
            </a:lvl4pPr>
            <a:lvl5pPr>
              <a:defRPr lang="es-ES" sz="1800"/>
            </a:lvl5pPr>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s-ES"/>
          </a:p>
        </p:txBody>
      </p:sp>
      <p:sp>
        <p:nvSpPr>
          <p:cNvPr id="4" name="Content Placeholder 3"/>
          <p:cNvSpPr>
            <a:spLocks noGrp="1"/>
          </p:cNvSpPr>
          <p:nvPr>
            <p:ph sz="half" idx="2"/>
          </p:nvPr>
        </p:nvSpPr>
        <p:spPr>
          <a:xfrm>
            <a:off x="4648200" y="1524001"/>
            <a:ext cx="4038600" cy="4724400"/>
          </a:xfrm>
        </p:spPr>
        <p:txBody>
          <a:bodyPr/>
          <a:lstStyle>
            <a:lvl1pPr latinLnBrk="0">
              <a:defRPr lang="es-ES" sz="2600"/>
            </a:lvl1pPr>
            <a:lvl2pPr>
              <a:defRPr lang="es-ES" sz="2400"/>
            </a:lvl2pPr>
            <a:lvl3pPr>
              <a:defRPr lang="es-ES" sz="2000"/>
            </a:lvl3pPr>
            <a:lvl4pPr>
              <a:defRPr lang="es-ES" sz="1800"/>
            </a:lvl4pPr>
            <a:lvl5pPr>
              <a:defRPr lang="es-ES" sz="1800"/>
            </a:lvl5pPr>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s-ES"/>
          </a:p>
        </p:txBody>
      </p:sp>
      <p:sp>
        <p:nvSpPr>
          <p:cNvPr id="8" name="Title 7"/>
          <p:cNvSpPr>
            <a:spLocks noGrp="1"/>
          </p:cNvSpPr>
          <p:nvPr>
            <p:ph type="title"/>
          </p:nvPr>
        </p:nvSpPr>
        <p:spPr/>
        <p:txBody>
          <a:bodyPr/>
          <a:lstStyle/>
          <a:p>
            <a:r>
              <a:rPr lang="es-ES" smtClean="0"/>
              <a:t>Haga clic para modificar el estilo de título del patrón</a:t>
            </a:r>
            <a:endParaRPr lang="es-ES"/>
          </a:p>
        </p:txBody>
      </p:sp>
      <p:sp>
        <p:nvSpPr>
          <p:cNvPr id="9" name="Date Placeholder 8"/>
          <p:cNvSpPr>
            <a:spLocks noGrp="1"/>
          </p:cNvSpPr>
          <p:nvPr>
            <p:ph type="dt" sz="half" idx="10"/>
          </p:nvPr>
        </p:nvSpPr>
        <p:spPr/>
        <p:txBody>
          <a:bodyPr/>
          <a:lstStyle/>
          <a:p>
            <a:fld id="{BB81A9FF-1E9C-4B66-B4A0-EADB765782FB}" type="datetime1">
              <a:rPr lang="es-ES"/>
              <a:pPr/>
              <a:t>13/03/2020</a:t>
            </a:fld>
            <a:endParaRPr lang="es-ES" dirty="0"/>
          </a:p>
        </p:txBody>
      </p:sp>
      <p:sp>
        <p:nvSpPr>
          <p:cNvPr id="10" name="Slide Number Placeholder 9"/>
          <p:cNvSpPr>
            <a:spLocks noGrp="1"/>
          </p:cNvSpPr>
          <p:nvPr>
            <p:ph type="sldNum" sz="quarter" idx="11"/>
          </p:nvPr>
        </p:nvSpPr>
        <p:spPr/>
        <p:txBody>
          <a:bodyPr/>
          <a:lstStyle/>
          <a:p>
            <a:fld id="{746FD205-8D79-439C-A802-2377436AEC8A}" type="slidenum">
              <a:rPr/>
              <a:pPr/>
              <a:t>‹Nº›</a:t>
            </a:fld>
            <a:endParaRPr lang="es-ES" dirty="0"/>
          </a:p>
        </p:txBody>
      </p:sp>
      <p:sp>
        <p:nvSpPr>
          <p:cNvPr id="11" name="Footer Placeholder 10"/>
          <p:cNvSpPr>
            <a:spLocks noGrp="1"/>
          </p:cNvSpPr>
          <p:nvPr>
            <p:ph type="ftr" sz="quarter" idx="12"/>
          </p:nvPr>
        </p:nvSpPr>
        <p:spPr/>
        <p:txBody>
          <a:bodyPr/>
          <a:lstStyle/>
          <a:p>
            <a:r>
              <a:rPr lang="es-ES" dirty="0"/>
              <a:t>Logotipo</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5957668"/>
          </a:xfrm>
        </p:spPr>
        <p:txBody>
          <a:bodyPr vert="vert270" anchor="b"/>
          <a:lstStyle>
            <a:lvl1pPr marL="0" algn="ctr" latinLnBrk="0">
              <a:defRPr lang="es-ES" sz="3300" b="0">
                <a:ln w="6350">
                  <a:solidFill>
                    <a:schemeClr val="tx1"/>
                  </a:solidFill>
                </a:ln>
                <a:solidFill>
                  <a:schemeClr val="tx1"/>
                </a:solidFill>
              </a:defRPr>
            </a:lvl1pPr>
          </a:lstStyle>
          <a:p>
            <a:r>
              <a:rPr kumimoji="0" lang="es-ES" smtClean="0"/>
              <a:t>Haga clic para modificar el estilo de título del patrón</a:t>
            </a:r>
            <a:endParaRPr kumimoji="0" lang="es-ES"/>
          </a:p>
        </p:txBody>
      </p:sp>
      <p:sp>
        <p:nvSpPr>
          <p:cNvPr id="3" name="Text Placeholder 2"/>
          <p:cNvSpPr>
            <a:spLocks noGrp="1"/>
          </p:cNvSpPr>
          <p:nvPr>
            <p:ph type="body" idx="1"/>
          </p:nvPr>
        </p:nvSpPr>
        <p:spPr>
          <a:xfrm>
            <a:off x="1365006" y="290732"/>
            <a:ext cx="581024" cy="2909668"/>
          </a:xfrm>
          <a:solidFill>
            <a:schemeClr val="bg1"/>
          </a:solidFill>
          <a:ln w="12700">
            <a:noFill/>
          </a:ln>
        </p:spPr>
        <p:txBody>
          <a:bodyPr vert="vert270" anchor="ctr"/>
          <a:lstStyle>
            <a:lvl1pPr marL="0" indent="0" algn="ctr" latinLnBrk="0">
              <a:buNone/>
              <a:defRPr lang="es-ES" sz="1600" b="0">
                <a:solidFill>
                  <a:schemeClr val="tx1"/>
                </a:solidFill>
              </a:defRPr>
            </a:lvl1pPr>
            <a:lvl2pPr>
              <a:buNone/>
              <a:defRPr lang="es-ES" sz="2000" b="1"/>
            </a:lvl2pPr>
            <a:lvl3pPr>
              <a:buNone/>
              <a:defRPr lang="es-ES" sz="1800" b="1"/>
            </a:lvl3pPr>
            <a:lvl4pPr>
              <a:buNone/>
              <a:defRPr lang="es-ES" sz="1600" b="1"/>
            </a:lvl4pPr>
            <a:lvl5pPr>
              <a:buNone/>
              <a:defRPr lang="es-ES" sz="1600" b="1"/>
            </a:lvl5pPr>
          </a:lstStyle>
          <a:p>
            <a:pPr lvl="0" eaLnBrk="1" latinLnBrk="0" hangingPunct="1"/>
            <a:r>
              <a:rPr kumimoji="0" lang="es-ES" smtClean="0"/>
              <a:t>Haga clic para modificar el estilo de texto del patrón</a:t>
            </a:r>
          </a:p>
        </p:txBody>
      </p:sp>
      <p:sp>
        <p:nvSpPr>
          <p:cNvPr id="4" name="Text Placeholder 3"/>
          <p:cNvSpPr>
            <a:spLocks noGrp="1"/>
          </p:cNvSpPr>
          <p:nvPr>
            <p:ph type="body" sz="half" idx="3"/>
          </p:nvPr>
        </p:nvSpPr>
        <p:spPr>
          <a:xfrm>
            <a:off x="1365006" y="3427124"/>
            <a:ext cx="581024" cy="2821276"/>
          </a:xfrm>
          <a:solidFill>
            <a:schemeClr val="bg1"/>
          </a:solidFill>
          <a:ln w="12700">
            <a:noFill/>
          </a:ln>
        </p:spPr>
        <p:txBody>
          <a:bodyPr vert="vert270" anchor="ctr"/>
          <a:lstStyle>
            <a:lvl1pPr marL="0" indent="0" algn="ctr" latinLnBrk="0">
              <a:buNone/>
              <a:defRPr lang="es-ES" sz="1600" b="0">
                <a:solidFill>
                  <a:schemeClr val="tx1"/>
                </a:solidFill>
              </a:defRPr>
            </a:lvl1pPr>
            <a:lvl2pPr>
              <a:buNone/>
              <a:defRPr lang="es-ES" sz="2000" b="1"/>
            </a:lvl2pPr>
            <a:lvl3pPr>
              <a:buNone/>
              <a:defRPr lang="es-ES" sz="1800" b="1"/>
            </a:lvl3pPr>
            <a:lvl4pPr>
              <a:buNone/>
              <a:defRPr lang="es-ES" sz="1600" b="1"/>
            </a:lvl4pPr>
            <a:lvl5pPr>
              <a:buNone/>
              <a:defRPr lang="es-ES" sz="1600" b="1"/>
            </a:lvl5pPr>
          </a:lstStyle>
          <a:p>
            <a:pPr lvl="0" eaLnBrk="1" latinLnBrk="0" hangingPunct="1"/>
            <a:r>
              <a:rPr kumimoji="0" lang="es-ES" smtClean="0"/>
              <a:t>Haga clic para modificar el estilo de texto del patrón</a:t>
            </a:r>
          </a:p>
        </p:txBody>
      </p:sp>
      <p:sp>
        <p:nvSpPr>
          <p:cNvPr id="5" name="Content Placeholder 4"/>
          <p:cNvSpPr>
            <a:spLocks noGrp="1"/>
          </p:cNvSpPr>
          <p:nvPr>
            <p:ph sz="quarter" idx="2"/>
          </p:nvPr>
        </p:nvSpPr>
        <p:spPr>
          <a:xfrm>
            <a:off x="2022230" y="290732"/>
            <a:ext cx="6858000" cy="2897476"/>
          </a:xfrm>
        </p:spPr>
        <p:txBody>
          <a:bodyPr/>
          <a:lstStyle>
            <a:lvl1pPr algn="l" latinLnBrk="0">
              <a:defRPr lang="es-ES" sz="2400"/>
            </a:lvl1pPr>
            <a:lvl2pPr algn="l">
              <a:defRPr lang="es-ES" sz="2000"/>
            </a:lvl2pPr>
            <a:lvl3pPr algn="l">
              <a:defRPr lang="es-ES" sz="1800"/>
            </a:lvl3pPr>
            <a:lvl4pPr algn="l">
              <a:defRPr lang="es-ES" sz="1600"/>
            </a:lvl4pPr>
            <a:lvl5pPr algn="l">
              <a:defRPr lang="es-ES" sz="1600"/>
            </a:lvl5pPr>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s-ES"/>
          </a:p>
        </p:txBody>
      </p:sp>
      <p:sp>
        <p:nvSpPr>
          <p:cNvPr id="6" name="Content Placeholder 5"/>
          <p:cNvSpPr>
            <a:spLocks noGrp="1"/>
          </p:cNvSpPr>
          <p:nvPr>
            <p:ph sz="quarter" idx="4"/>
          </p:nvPr>
        </p:nvSpPr>
        <p:spPr>
          <a:xfrm>
            <a:off x="2022230" y="3350924"/>
            <a:ext cx="6858000" cy="2897476"/>
          </a:xfrm>
        </p:spPr>
        <p:txBody>
          <a:bodyPr/>
          <a:lstStyle>
            <a:lvl1pPr latinLnBrk="0">
              <a:defRPr lang="es-ES" sz="2400"/>
            </a:lvl1pPr>
            <a:lvl2pPr>
              <a:defRPr lang="es-ES" sz="2000"/>
            </a:lvl2pPr>
            <a:lvl3pPr>
              <a:defRPr lang="es-ES" sz="1800"/>
            </a:lvl3pPr>
            <a:lvl4pPr>
              <a:defRPr lang="es-ES" sz="1600"/>
            </a:lvl4pPr>
            <a:lvl5pPr>
              <a:defRPr lang="es-ES" sz="1600"/>
            </a:lvl5pPr>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s-ES"/>
          </a:p>
        </p:txBody>
      </p:sp>
      <p:sp>
        <p:nvSpPr>
          <p:cNvPr id="10" name="Date Placeholder 9"/>
          <p:cNvSpPr>
            <a:spLocks noGrp="1"/>
          </p:cNvSpPr>
          <p:nvPr>
            <p:ph type="dt" sz="half" idx="10"/>
          </p:nvPr>
        </p:nvSpPr>
        <p:spPr/>
        <p:txBody>
          <a:bodyPr/>
          <a:lstStyle/>
          <a:p>
            <a:fld id="{7D96A02F-3A95-4944-9ABC-E1DA10A11467}" type="datetime1">
              <a:rPr lang="es-ES"/>
              <a:pPr/>
              <a:t>13/03/2020</a:t>
            </a:fld>
            <a:endParaRPr lang="es-ES" dirty="0"/>
          </a:p>
        </p:txBody>
      </p:sp>
      <p:sp>
        <p:nvSpPr>
          <p:cNvPr id="11" name="Slide Number Placeholder 10"/>
          <p:cNvSpPr>
            <a:spLocks noGrp="1"/>
          </p:cNvSpPr>
          <p:nvPr>
            <p:ph type="sldNum" sz="quarter" idx="11"/>
          </p:nvPr>
        </p:nvSpPr>
        <p:spPr/>
        <p:txBody>
          <a:bodyPr/>
          <a:lstStyle/>
          <a:p>
            <a:fld id="{746FD205-8D79-439C-A802-2377436AEC8A}" type="slidenum">
              <a:rPr/>
              <a:pPr/>
              <a:t>‹Nº›</a:t>
            </a:fld>
            <a:endParaRPr lang="es-ES" dirty="0"/>
          </a:p>
        </p:txBody>
      </p:sp>
      <p:sp>
        <p:nvSpPr>
          <p:cNvPr id="12" name="Footer Placeholder 11"/>
          <p:cNvSpPr>
            <a:spLocks noGrp="1"/>
          </p:cNvSpPr>
          <p:nvPr>
            <p:ph type="ftr" sz="quarter" idx="12"/>
          </p:nvPr>
        </p:nvSpPr>
        <p:spPr/>
        <p:txBody>
          <a:bodyPr/>
          <a:lstStyle/>
          <a:p>
            <a:r>
              <a:rPr lang="es-ES" dirty="0"/>
              <a:t>Logotipo</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latinLnBrk="0">
              <a:defRPr lang="es-ES" b="0"/>
            </a:lvl1pPr>
          </a:lstStyle>
          <a:p>
            <a:r>
              <a:rPr kumimoji="0" lang="es-ES" smtClean="0"/>
              <a:t>Haga clic para modificar el estilo de título del patrón</a:t>
            </a:r>
            <a:endParaRPr kumimoji="0" lang="es-ES"/>
          </a:p>
        </p:txBody>
      </p:sp>
      <p:sp>
        <p:nvSpPr>
          <p:cNvPr id="6" name="Date Placeholder 5"/>
          <p:cNvSpPr>
            <a:spLocks noGrp="1"/>
          </p:cNvSpPr>
          <p:nvPr>
            <p:ph type="dt" sz="half" idx="10"/>
          </p:nvPr>
        </p:nvSpPr>
        <p:spPr/>
        <p:txBody>
          <a:bodyPr/>
          <a:lstStyle/>
          <a:p>
            <a:fld id="{EB627A8D-4D3E-4B4C-B199-3FF96543B789}" type="datetime1">
              <a:rPr lang="es-ES"/>
              <a:pPr/>
              <a:t>13/03/2020</a:t>
            </a:fld>
            <a:endParaRPr lang="es-ES" dirty="0"/>
          </a:p>
        </p:txBody>
      </p:sp>
      <p:sp>
        <p:nvSpPr>
          <p:cNvPr id="7" name="Slide Number Placeholder 6"/>
          <p:cNvSpPr>
            <a:spLocks noGrp="1"/>
          </p:cNvSpPr>
          <p:nvPr>
            <p:ph type="sldNum" sz="quarter" idx="11"/>
          </p:nvPr>
        </p:nvSpPr>
        <p:spPr/>
        <p:txBody>
          <a:bodyPr/>
          <a:lstStyle/>
          <a:p>
            <a:fld id="{746FD205-8D79-439C-A802-2377436AEC8A}" type="slidenum">
              <a:rPr/>
              <a:pPr/>
              <a:t>‹Nº›</a:t>
            </a:fld>
            <a:endParaRPr lang="es-ES" dirty="0"/>
          </a:p>
        </p:txBody>
      </p:sp>
      <p:sp>
        <p:nvSpPr>
          <p:cNvPr id="8" name="Footer Placeholder 7"/>
          <p:cNvSpPr>
            <a:spLocks noGrp="1"/>
          </p:cNvSpPr>
          <p:nvPr>
            <p:ph type="ftr" sz="quarter" idx="12"/>
          </p:nvPr>
        </p:nvSpPr>
        <p:spPr/>
        <p:txBody>
          <a:bodyPr/>
          <a:lstStyle/>
          <a:p>
            <a:r>
              <a:rPr lang="es-ES" dirty="0"/>
              <a:t>Logotipo</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6AC67121-7AB3-44A9-B455-30D9FB40A79E}" type="datetime1">
              <a:rPr lang="es-ES"/>
              <a:pPr/>
              <a:t>13/03/2020</a:t>
            </a:fld>
            <a:endParaRPr lang="es-ES" dirty="0"/>
          </a:p>
        </p:txBody>
      </p:sp>
      <p:sp>
        <p:nvSpPr>
          <p:cNvPr id="6" name="Slide Number Placeholder 5"/>
          <p:cNvSpPr>
            <a:spLocks noGrp="1"/>
          </p:cNvSpPr>
          <p:nvPr>
            <p:ph type="sldNum" sz="quarter" idx="11"/>
          </p:nvPr>
        </p:nvSpPr>
        <p:spPr/>
        <p:txBody>
          <a:bodyPr/>
          <a:lstStyle/>
          <a:p>
            <a:fld id="{746FD205-8D79-439C-A802-2377436AEC8A}" type="slidenum">
              <a:rPr/>
              <a:pPr/>
              <a:t>‹Nº›</a:t>
            </a:fld>
            <a:endParaRPr lang="es-ES" dirty="0"/>
          </a:p>
        </p:txBody>
      </p:sp>
      <p:sp>
        <p:nvSpPr>
          <p:cNvPr id="7" name="Footer Placeholder 6"/>
          <p:cNvSpPr>
            <a:spLocks noGrp="1"/>
          </p:cNvSpPr>
          <p:nvPr>
            <p:ph type="ftr" sz="quarter" idx="12"/>
          </p:nvPr>
        </p:nvSpPr>
        <p:spPr/>
        <p:txBody>
          <a:bodyPr/>
          <a:lstStyle/>
          <a:p>
            <a:r>
              <a:rPr lang="es-ES" dirty="0"/>
              <a:t>Logotipo</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883105"/>
          </a:xfrm>
        </p:spPr>
        <p:txBody>
          <a:bodyPr vert="vert270" anchor="b"/>
          <a:lstStyle>
            <a:lvl1pPr marL="0" marR="18288" algn="r" latinLnBrk="0">
              <a:spcBef>
                <a:spcPts val="0"/>
              </a:spcBef>
              <a:buNone/>
              <a:defRPr lang="es-ES" sz="2900" b="0" cap="all" baseline="0"/>
            </a:lvl1pPr>
          </a:lstStyle>
          <a:p>
            <a:r>
              <a:rPr kumimoji="0" lang="es-ES" smtClean="0"/>
              <a:t>Haga clic para modificar el estilo de título del patrón</a:t>
            </a:r>
            <a:endParaRPr kumimoji="0" lang="es-ES"/>
          </a:p>
        </p:txBody>
      </p:sp>
      <p:sp>
        <p:nvSpPr>
          <p:cNvPr id="3" name="Text Placeholder 2"/>
          <p:cNvSpPr>
            <a:spLocks noGrp="1"/>
          </p:cNvSpPr>
          <p:nvPr>
            <p:ph type="body" idx="2"/>
          </p:nvPr>
        </p:nvSpPr>
        <p:spPr>
          <a:xfrm>
            <a:off x="1135856" y="367664"/>
            <a:ext cx="2438400" cy="5883105"/>
          </a:xfrm>
        </p:spPr>
        <p:txBody>
          <a:bodyPr anchor="t"/>
          <a:lstStyle>
            <a:lvl1pPr marL="0" indent="0" latinLnBrk="0">
              <a:spcBef>
                <a:spcPts val="0"/>
              </a:spcBef>
              <a:buNone/>
              <a:defRPr lang="es-ES" sz="1400"/>
            </a:lvl1pPr>
            <a:lvl2pPr>
              <a:buNone/>
              <a:defRPr lang="es-ES" sz="1200"/>
            </a:lvl2pPr>
            <a:lvl3pPr>
              <a:buNone/>
              <a:defRPr lang="es-ES" sz="1000"/>
            </a:lvl3pPr>
            <a:lvl4pPr>
              <a:buNone/>
              <a:defRPr lang="es-ES" sz="900"/>
            </a:lvl4pPr>
            <a:lvl5pPr>
              <a:buNone/>
              <a:defRPr lang="es-ES" sz="900"/>
            </a:lvl5pPr>
          </a:lstStyle>
          <a:p>
            <a:pPr lvl="0" eaLnBrk="1" latinLnBrk="0" hangingPunct="1"/>
            <a:r>
              <a:rPr kumimoji="0" lang="es-ES" smtClean="0"/>
              <a:t>Haga clic para modificar el estilo de texto del patrón</a:t>
            </a:r>
          </a:p>
        </p:txBody>
      </p:sp>
      <p:sp>
        <p:nvSpPr>
          <p:cNvPr id="4" name="Content Placeholder 3"/>
          <p:cNvSpPr>
            <a:spLocks noGrp="1"/>
          </p:cNvSpPr>
          <p:nvPr>
            <p:ph sz="half" idx="1"/>
          </p:nvPr>
        </p:nvSpPr>
        <p:spPr>
          <a:xfrm>
            <a:off x="3651250" y="320040"/>
            <a:ext cx="5276088" cy="5928360"/>
          </a:xfrm>
        </p:spPr>
        <p:txBody>
          <a:bodyPr/>
          <a:lstStyle>
            <a:lvl1pPr latinLnBrk="0">
              <a:spcBef>
                <a:spcPts val="0"/>
              </a:spcBef>
              <a:defRPr lang="es-ES" sz="3000"/>
            </a:lvl1pPr>
            <a:lvl2pPr>
              <a:defRPr lang="es-ES" sz="2600"/>
            </a:lvl2pPr>
            <a:lvl3pPr>
              <a:defRPr lang="es-ES" sz="2400"/>
            </a:lvl3pPr>
            <a:lvl4pPr>
              <a:defRPr lang="es-ES" sz="2000"/>
            </a:lvl4pPr>
            <a:lvl5pPr>
              <a:defRPr lang="es-ES" sz="2000"/>
            </a:lvl5pPr>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s-ES"/>
          </a:p>
        </p:txBody>
      </p:sp>
      <p:sp>
        <p:nvSpPr>
          <p:cNvPr id="8" name="Date Placeholder 7"/>
          <p:cNvSpPr>
            <a:spLocks noGrp="1"/>
          </p:cNvSpPr>
          <p:nvPr>
            <p:ph type="dt" sz="half" idx="10"/>
          </p:nvPr>
        </p:nvSpPr>
        <p:spPr/>
        <p:txBody>
          <a:bodyPr/>
          <a:lstStyle/>
          <a:p>
            <a:fld id="{69E77799-E3A9-4516-B428-D2DCE16620CD}" type="datetime1">
              <a:rPr lang="es-ES"/>
              <a:pPr/>
              <a:t>13/03/2020</a:t>
            </a:fld>
            <a:endParaRPr lang="es-ES" dirty="0"/>
          </a:p>
        </p:txBody>
      </p:sp>
      <p:sp>
        <p:nvSpPr>
          <p:cNvPr id="9" name="Slide Number Placeholder 8"/>
          <p:cNvSpPr>
            <a:spLocks noGrp="1"/>
          </p:cNvSpPr>
          <p:nvPr>
            <p:ph type="sldNum" sz="quarter" idx="11"/>
          </p:nvPr>
        </p:nvSpPr>
        <p:spPr/>
        <p:txBody>
          <a:bodyPr/>
          <a:lstStyle/>
          <a:p>
            <a:fld id="{746FD205-8D79-439C-A802-2377436AEC8A}" type="slidenum">
              <a:rPr/>
              <a:pPr/>
              <a:t>‹Nº›</a:t>
            </a:fld>
            <a:endParaRPr lang="es-ES" dirty="0"/>
          </a:p>
        </p:txBody>
      </p:sp>
      <p:sp>
        <p:nvSpPr>
          <p:cNvPr id="10" name="Footer Placeholder 9"/>
          <p:cNvSpPr>
            <a:spLocks noGrp="1"/>
          </p:cNvSpPr>
          <p:nvPr>
            <p:ph type="ftr" sz="quarter" idx="12"/>
          </p:nvPr>
        </p:nvSpPr>
        <p:spPr/>
        <p:txBody>
          <a:bodyPr/>
          <a:lstStyle/>
          <a:p>
            <a:r>
              <a:rPr lang="es-ES" dirty="0"/>
              <a:t>Logotipo</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097504"/>
          </a:xfrm>
        </p:spPr>
        <p:txBody>
          <a:bodyPr vert="vert270" anchor="b"/>
          <a:lstStyle>
            <a:lvl1pPr marL="0" algn="l" latinLnBrk="0">
              <a:buNone/>
              <a:defRPr lang="es-ES" sz="3000" b="0" cap="all" baseline="0"/>
            </a:lvl1pPr>
          </a:lstStyle>
          <a:p>
            <a:r>
              <a:rPr kumimoji="0" lang="es-ES" smtClean="0"/>
              <a:t>Haga clic para modificar el estilo de título del patrón</a:t>
            </a:r>
            <a:endParaRPr kumimoji="0" lang="es-ES"/>
          </a:p>
        </p:txBody>
      </p:sp>
      <p:sp>
        <p:nvSpPr>
          <p:cNvPr id="3" name="Picture Placeholder 2"/>
          <p:cNvSpPr>
            <a:spLocks noGrp="1"/>
          </p:cNvSpPr>
          <p:nvPr>
            <p:ph type="pic" idx="1"/>
          </p:nvPr>
        </p:nvSpPr>
        <p:spPr>
          <a:xfrm>
            <a:off x="1138237" y="373966"/>
            <a:ext cx="7333488" cy="5264834"/>
          </a:xfrm>
          <a:solidFill>
            <a:schemeClr val="bg2">
              <a:shade val="50000"/>
            </a:schemeClr>
          </a:solidFill>
        </p:spPr>
        <p:txBody>
          <a:bodyPr/>
          <a:lstStyle>
            <a:lvl1pPr marL="0" indent="0" latinLnBrk="0">
              <a:buNone/>
              <a:defRPr lang="es-ES" sz="3200"/>
            </a:lvl1pPr>
          </a:lstStyle>
          <a:p>
            <a:r>
              <a:rPr kumimoji="0" lang="es-ES" dirty="0" smtClean="0"/>
              <a:t>Haga clic en el icono para agregar una imagen</a:t>
            </a:r>
            <a:endParaRPr kumimoji="0" lang="es-ES" dirty="0"/>
          </a:p>
        </p:txBody>
      </p:sp>
      <p:sp>
        <p:nvSpPr>
          <p:cNvPr id="4" name="Text Placeholder 3"/>
          <p:cNvSpPr>
            <a:spLocks noGrp="1"/>
          </p:cNvSpPr>
          <p:nvPr>
            <p:ph type="body" sz="half" idx="2"/>
          </p:nvPr>
        </p:nvSpPr>
        <p:spPr>
          <a:xfrm>
            <a:off x="1143000" y="5638800"/>
            <a:ext cx="7333488" cy="609600"/>
          </a:xfrm>
          <a:solidFill>
            <a:schemeClr val="accent1">
              <a:alpha val="15000"/>
            </a:schemeClr>
          </a:solidFill>
          <a:ln>
            <a:solidFill>
              <a:schemeClr val="accent1"/>
            </a:solidFill>
            <a:miter lim="800000"/>
          </a:ln>
        </p:spPr>
        <p:txBody>
          <a:bodyPr/>
          <a:lstStyle>
            <a:lvl1pPr marL="0" indent="0" latinLnBrk="0">
              <a:spcBef>
                <a:spcPts val="0"/>
              </a:spcBef>
              <a:buNone/>
              <a:defRPr lang="es-ES" sz="1400"/>
            </a:lvl1pPr>
            <a:lvl2pPr>
              <a:defRPr lang="es-ES" sz="1200"/>
            </a:lvl2pPr>
            <a:lvl3pPr>
              <a:defRPr lang="es-ES" sz="1000"/>
            </a:lvl3pPr>
            <a:lvl4pPr>
              <a:defRPr lang="es-ES" sz="900"/>
            </a:lvl4pPr>
            <a:lvl5pPr>
              <a:defRPr lang="es-ES" sz="900"/>
            </a:lvl5pPr>
          </a:lstStyle>
          <a:p>
            <a:pPr lvl="0" eaLnBrk="1" latinLnBrk="0" hangingPunct="1"/>
            <a:r>
              <a:rPr kumimoji="0" lang="es-ES" smtClean="0"/>
              <a:t>Haga clic para modificar el estilo de texto del patrón</a:t>
            </a:r>
          </a:p>
        </p:txBody>
      </p:sp>
      <p:sp>
        <p:nvSpPr>
          <p:cNvPr id="8" name="Date Placeholder 7"/>
          <p:cNvSpPr>
            <a:spLocks noGrp="1"/>
          </p:cNvSpPr>
          <p:nvPr>
            <p:ph type="dt" sz="half" idx="10"/>
          </p:nvPr>
        </p:nvSpPr>
        <p:spPr/>
        <p:txBody>
          <a:bodyPr/>
          <a:lstStyle/>
          <a:p>
            <a:fld id="{7306688B-20E5-4279-9389-143F269CFCDC}" type="datetime1">
              <a:rPr lang="es-ES"/>
              <a:pPr/>
              <a:t>13/03/2020</a:t>
            </a:fld>
            <a:endParaRPr lang="es-ES" dirty="0"/>
          </a:p>
        </p:txBody>
      </p:sp>
      <p:sp>
        <p:nvSpPr>
          <p:cNvPr id="9" name="Slide Number Placeholder 8"/>
          <p:cNvSpPr>
            <a:spLocks noGrp="1"/>
          </p:cNvSpPr>
          <p:nvPr>
            <p:ph type="sldNum" sz="quarter" idx="11"/>
          </p:nvPr>
        </p:nvSpPr>
        <p:spPr/>
        <p:txBody>
          <a:bodyPr/>
          <a:lstStyle/>
          <a:p>
            <a:fld id="{746FD205-8D79-439C-A802-2377436AEC8A}" type="slidenum">
              <a:rPr/>
              <a:pPr/>
              <a:t>‹Nº›</a:t>
            </a:fld>
            <a:endParaRPr lang="es-ES" dirty="0"/>
          </a:p>
        </p:txBody>
      </p:sp>
      <p:sp>
        <p:nvSpPr>
          <p:cNvPr id="10" name="Footer Placeholder 9"/>
          <p:cNvSpPr>
            <a:spLocks noGrp="1"/>
          </p:cNvSpPr>
          <p:nvPr>
            <p:ph type="ftr" sz="quarter" idx="12"/>
          </p:nvPr>
        </p:nvSpPr>
        <p:spPr/>
        <p:txBody>
          <a:bodyPr/>
          <a:lstStyle/>
          <a:p>
            <a:r>
              <a:rPr lang="es-ES" dirty="0"/>
              <a:t>Logotipo</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ítulo y texto vertical">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p:txBody>
          <a:bodyPr vert="eaVert"/>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s-ES"/>
          </a:p>
        </p:txBody>
      </p:sp>
      <p:sp>
        <p:nvSpPr>
          <p:cNvPr id="4" name="Date Placeholder 3"/>
          <p:cNvSpPr>
            <a:spLocks noGrp="1"/>
          </p:cNvSpPr>
          <p:nvPr>
            <p:ph type="dt" sz="half" idx="10"/>
          </p:nvPr>
        </p:nvSpPr>
        <p:spPr/>
        <p:txBody>
          <a:bodyPr/>
          <a:lstStyle/>
          <a:p>
            <a:fld id="{6D6514FD-1763-45C1-AED0-FF855CD2E095}" type="datetime1">
              <a:rPr lang="es-ES"/>
              <a:pPr/>
              <a:t>13/03/2020</a:t>
            </a:fld>
            <a:endParaRPr lang="es-ES" dirty="0"/>
          </a:p>
        </p:txBody>
      </p:sp>
      <p:sp>
        <p:nvSpPr>
          <p:cNvPr id="5" name="Footer Placeholder 4"/>
          <p:cNvSpPr>
            <a:spLocks noGrp="1"/>
          </p:cNvSpPr>
          <p:nvPr>
            <p:ph type="ftr" sz="quarter" idx="11"/>
          </p:nvPr>
        </p:nvSpPr>
        <p:spPr/>
        <p:txBody>
          <a:bodyPr/>
          <a:lstStyle/>
          <a:p>
            <a:r>
              <a:rPr lang="es-ES" dirty="0"/>
              <a:t>Logotipo</a:t>
            </a:r>
          </a:p>
        </p:txBody>
      </p:sp>
      <p:sp>
        <p:nvSpPr>
          <p:cNvPr id="6" name="Slide Number Placeholder 5"/>
          <p:cNvSpPr>
            <a:spLocks noGrp="1"/>
          </p:cNvSpPr>
          <p:nvPr>
            <p:ph type="sldNum" sz="quarter" idx="12"/>
          </p:nvPr>
        </p:nvSpPr>
        <p:spPr/>
        <p:txBody>
          <a:bodyPr/>
          <a:lstStyle/>
          <a:p>
            <a:fld id="{746FD205-8D79-439C-A802-2377436AEC8A}" type="slidenum">
              <a:rPr/>
              <a:pPr/>
              <a:t>‹Nº›</a:t>
            </a:fld>
            <a:endParaRPr lang="es-E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s-ES" smtClean="0"/>
              <a:t>Haga clic para modificar el estilo de título del patrón</a:t>
            </a:r>
            <a:endParaRPr kumimoji="0" lang="es-ES"/>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s-ES" smtClean="0"/>
              <a:t>Haga clic para modificar el estilo de texto del patrón</a:t>
            </a:r>
          </a:p>
          <a:p>
            <a:pPr lvl="1" eaLnBrk="1" latinLnBrk="0" hangingPunct="1"/>
            <a:r>
              <a:rPr lang="es-ES" smtClean="0"/>
              <a:t>Segundo nivel</a:t>
            </a:r>
          </a:p>
          <a:p>
            <a:pPr lvl="2" eaLnBrk="1" latinLnBrk="0" hangingPunct="1"/>
            <a:r>
              <a:rPr lang="es-ES" smtClean="0"/>
              <a:t>Tercer nivel</a:t>
            </a:r>
          </a:p>
          <a:p>
            <a:pPr lvl="3" eaLnBrk="1" latinLnBrk="0" hangingPunct="1"/>
            <a:r>
              <a:rPr lang="es-ES" smtClean="0"/>
              <a:t>Cuarto nivel</a:t>
            </a:r>
          </a:p>
          <a:p>
            <a:pPr lvl="4" eaLnBrk="1" latinLnBrk="0" hangingPunct="1"/>
            <a:r>
              <a:rPr lang="es-ES" smtClean="0"/>
              <a:t>Quinto nivel</a:t>
            </a:r>
            <a:endParaRPr kumimoji="0" lang="es-ES"/>
          </a:p>
        </p:txBody>
      </p:sp>
      <p:sp>
        <p:nvSpPr>
          <p:cNvPr id="4" name="Date Placeholder 3"/>
          <p:cNvSpPr>
            <a:spLocks noGrp="1"/>
          </p:cNvSpPr>
          <p:nvPr>
            <p:ph type="dt" sz="half" idx="10"/>
          </p:nvPr>
        </p:nvSpPr>
        <p:spPr/>
        <p:txBody>
          <a:bodyPr/>
          <a:lstStyle/>
          <a:p>
            <a:fld id="{9601B317-6CCF-44A4-B99C-75730E0DA706}" type="datetime1">
              <a:rPr lang="es-ES"/>
              <a:pPr/>
              <a:t>13/03/2020</a:t>
            </a:fld>
            <a:endParaRPr lang="es-ES" dirty="0"/>
          </a:p>
        </p:txBody>
      </p:sp>
      <p:sp>
        <p:nvSpPr>
          <p:cNvPr id="5" name="Footer Placeholder 4"/>
          <p:cNvSpPr>
            <a:spLocks noGrp="1"/>
          </p:cNvSpPr>
          <p:nvPr>
            <p:ph type="ftr" sz="quarter" idx="11"/>
          </p:nvPr>
        </p:nvSpPr>
        <p:spPr/>
        <p:txBody>
          <a:bodyPr/>
          <a:lstStyle/>
          <a:p>
            <a:r>
              <a:rPr lang="es-ES" dirty="0"/>
              <a:t>Logotipo</a:t>
            </a:r>
          </a:p>
        </p:txBody>
      </p:sp>
      <p:sp>
        <p:nvSpPr>
          <p:cNvPr id="6" name="Slide Number Placeholder 5"/>
          <p:cNvSpPr>
            <a:spLocks noGrp="1"/>
          </p:cNvSpPr>
          <p:nvPr>
            <p:ph type="sldNum" sz="quarter" idx="12"/>
          </p:nvPr>
        </p:nvSpPr>
        <p:spPr/>
        <p:txBody>
          <a:bodyPr/>
          <a:lstStyle/>
          <a:p>
            <a:fld id="{746FD205-8D79-439C-A802-2377436AEC8A}" type="slidenum">
              <a:rPr/>
              <a:pPr/>
              <a:t>‹Nº›</a:t>
            </a:fld>
            <a:endParaRPr lang="es-E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s-ES" dirty="0"/>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104106"/>
          </a:xfrm>
          <a:prstGeom prst="rect">
            <a:avLst/>
          </a:prstGeom>
        </p:spPr>
        <p:txBody>
          <a:bodyPr vert="horz" anchor="ctr">
            <a:normAutofit/>
          </a:bodyPr>
          <a:lstStyle/>
          <a:p>
            <a:r>
              <a:rPr kumimoji="0" lang="es-ES"/>
              <a:t>Haga clic para modificar el estilo de título del patrón</a:t>
            </a:r>
          </a:p>
        </p:txBody>
      </p:sp>
      <p:sp>
        <p:nvSpPr>
          <p:cNvPr id="13" name="Text Placeholder 12"/>
          <p:cNvSpPr>
            <a:spLocks noGrp="1"/>
          </p:cNvSpPr>
          <p:nvPr>
            <p:ph type="body" idx="1"/>
          </p:nvPr>
        </p:nvSpPr>
        <p:spPr>
          <a:xfrm>
            <a:off x="457200" y="1524000"/>
            <a:ext cx="8229600" cy="4648200"/>
          </a:xfrm>
          <a:prstGeom prst="rect">
            <a:avLst/>
          </a:prstGeom>
        </p:spPr>
        <p:txBody>
          <a:bodyPr vert="horz" anchor="t">
            <a:normAutofit/>
          </a:bodyPr>
          <a:lstStyle/>
          <a:p>
            <a:pPr lvl="0" eaLnBrk="1" latinLnBrk="0" hangingPunct="1"/>
            <a:r>
              <a:rPr kumimoji="0" lang="es-ES"/>
              <a:t>Haga clic para modificar el estilo de texto del patrón</a:t>
            </a:r>
          </a:p>
          <a:p>
            <a:pPr lvl="1" eaLnBrk="1" latinLnBrk="0" hangingPunct="1"/>
            <a:r>
              <a:rPr kumimoji="0" lang="es-ES"/>
              <a:t>Segundo nivel</a:t>
            </a:r>
          </a:p>
          <a:p>
            <a:pPr lvl="2" eaLnBrk="1" latinLnBrk="0" hangingPunct="1"/>
            <a:r>
              <a:rPr kumimoji="0" lang="es-ES"/>
              <a:t>Tercer nivel</a:t>
            </a:r>
          </a:p>
          <a:p>
            <a:pPr lvl="3" eaLnBrk="1" latinLnBrk="0" hangingPunct="1"/>
            <a:r>
              <a:rPr kumimoji="0" lang="es-ES"/>
              <a:t>Cuarto nivel</a:t>
            </a:r>
          </a:p>
          <a:p>
            <a:pPr lvl="4" eaLnBrk="1" latinLnBrk="0" hangingPunct="1"/>
            <a:r>
              <a:rPr kumimoji="0" lang="es-ES"/>
              <a:t>Quinto nivel</a:t>
            </a:r>
          </a:p>
        </p:txBody>
      </p:sp>
      <p:sp>
        <p:nvSpPr>
          <p:cNvPr id="14" name="Date Placeholder 13"/>
          <p:cNvSpPr>
            <a:spLocks noGrp="1"/>
          </p:cNvSpPr>
          <p:nvPr>
            <p:ph type="dt" sz="half" idx="2"/>
          </p:nvPr>
        </p:nvSpPr>
        <p:spPr>
          <a:xfrm>
            <a:off x="4791456" y="6365748"/>
            <a:ext cx="2133600" cy="301752"/>
          </a:xfrm>
          <a:prstGeom prst="rect">
            <a:avLst/>
          </a:prstGeom>
        </p:spPr>
        <p:txBody>
          <a:bodyPr vert="horz" anchor="b"/>
          <a:lstStyle>
            <a:lvl1pPr algn="l" eaLnBrk="1" latinLnBrk="0" hangingPunct="1">
              <a:defRPr kumimoji="0" lang="es-ES" sz="1000" b="0">
                <a:solidFill>
                  <a:schemeClr val="tx1"/>
                </a:solidFill>
              </a:defRPr>
            </a:lvl1pPr>
          </a:lstStyle>
          <a:p>
            <a:fld id="{0ABAC977-30FA-477C-9A84-AFCB3E072BCA}" type="datetime1">
              <a:rPr lang="es-ES"/>
              <a:pPr/>
              <a:t>13/03/2020</a:t>
            </a:fld>
            <a:endParaRPr lang="es-ES" dirty="0"/>
          </a:p>
        </p:txBody>
      </p:sp>
      <p:sp>
        <p:nvSpPr>
          <p:cNvPr id="3" name="Footer Placeholder 2"/>
          <p:cNvSpPr>
            <a:spLocks noGrp="1"/>
          </p:cNvSpPr>
          <p:nvPr>
            <p:ph type="ftr" sz="quarter" idx="3"/>
          </p:nvPr>
        </p:nvSpPr>
        <p:spPr>
          <a:xfrm>
            <a:off x="457200" y="6366669"/>
            <a:ext cx="4260056" cy="300831"/>
          </a:xfrm>
          <a:prstGeom prst="rect">
            <a:avLst/>
          </a:prstGeom>
        </p:spPr>
        <p:txBody>
          <a:bodyPr vert="horz" anchor="b"/>
          <a:lstStyle>
            <a:lvl1pPr algn="r" eaLnBrk="1" latinLnBrk="0" hangingPunct="1">
              <a:defRPr kumimoji="0" lang="es-ES" sz="1000">
                <a:solidFill>
                  <a:schemeClr val="tx1"/>
                </a:solidFill>
              </a:defRPr>
            </a:lvl1pPr>
          </a:lstStyle>
          <a:p>
            <a:r>
              <a:rPr lang="es-ES" dirty="0"/>
              <a:t>Logotipo</a:t>
            </a:r>
          </a:p>
        </p:txBody>
      </p:sp>
      <p:sp>
        <p:nvSpPr>
          <p:cNvPr id="23" name="Slide Number Placeholder 22"/>
          <p:cNvSpPr>
            <a:spLocks noGrp="1"/>
          </p:cNvSpPr>
          <p:nvPr>
            <p:ph type="sldNum" sz="quarter" idx="4"/>
          </p:nvPr>
        </p:nvSpPr>
        <p:spPr>
          <a:xfrm>
            <a:off x="7589520" y="6365748"/>
            <a:ext cx="502920" cy="301752"/>
          </a:xfrm>
          <a:prstGeom prst="rect">
            <a:avLst/>
          </a:prstGeom>
        </p:spPr>
        <p:txBody>
          <a:bodyPr vert="horz" anchor="b"/>
          <a:lstStyle>
            <a:lvl1pPr algn="ctr" eaLnBrk="1" latinLnBrk="0" hangingPunct="1">
              <a:defRPr kumimoji="0" lang="es-ES" sz="1200">
                <a:solidFill>
                  <a:schemeClr val="tx1"/>
                </a:solidFill>
              </a:defRPr>
            </a:lvl1pPr>
          </a:lstStyle>
          <a:p>
            <a:fld id="{746FD205-8D79-439C-A802-2377436AEC8A}" type="slidenum">
              <a:rPr/>
              <a:pPr/>
              <a:t>‹Nº›</a:t>
            </a:fld>
            <a:endParaRPr lang="es-E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marL="484632" algn="l" rtl="0" eaLnBrk="1" latinLnBrk="0" hangingPunct="1">
        <a:spcBef>
          <a:spcPct val="0"/>
        </a:spcBef>
        <a:buNone/>
        <a:defRPr kumimoji="0" lang="es-ES" sz="4200" kern="1200">
          <a:ln w="6350">
            <a:noFill/>
          </a:ln>
          <a:solidFill>
            <a:schemeClr val="tx2"/>
          </a:solidFill>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lang="es-ES"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lang="es-ES"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lang="es-ES"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lang="es-ES"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lang="es-ES"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lang="es-ES"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lang="es-ES"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lang="es-ES"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lang="es-ES" sz="1600" kern="1200">
          <a:solidFill>
            <a:schemeClr val="tx1"/>
          </a:solidFill>
          <a:latin typeface="+mn-lt"/>
          <a:ea typeface="+mn-ea"/>
          <a:cs typeface="+mn-cs"/>
        </a:defRPr>
      </a:lvl9pPr>
    </p:bodyStyle>
    <p:otherStyle>
      <a:lvl1pPr marL="0" algn="l" rtl="0" eaLnBrk="1" latinLnBrk="0" hangingPunct="1">
        <a:defRPr kumimoji="0" lang="es-ES" kern="1200">
          <a:solidFill>
            <a:schemeClr val="tx1"/>
          </a:solidFill>
          <a:latin typeface="+mn-lt"/>
          <a:ea typeface="+mn-ea"/>
          <a:cs typeface="+mn-cs"/>
        </a:defRPr>
      </a:lvl1pPr>
      <a:lvl2pPr marL="457200" algn="l" rtl="0" eaLnBrk="1" latinLnBrk="0" hangingPunct="1">
        <a:defRPr kumimoji="0" lang="es-ES" kern="1200">
          <a:solidFill>
            <a:schemeClr val="tx1"/>
          </a:solidFill>
          <a:latin typeface="+mn-lt"/>
          <a:ea typeface="+mn-ea"/>
          <a:cs typeface="+mn-cs"/>
        </a:defRPr>
      </a:lvl2pPr>
      <a:lvl3pPr marL="914400" algn="l" rtl="0" eaLnBrk="1" latinLnBrk="0" hangingPunct="1">
        <a:defRPr kumimoji="0" lang="es-ES" kern="1200">
          <a:solidFill>
            <a:schemeClr val="tx1"/>
          </a:solidFill>
          <a:latin typeface="+mn-lt"/>
          <a:ea typeface="+mn-ea"/>
          <a:cs typeface="+mn-cs"/>
        </a:defRPr>
      </a:lvl3pPr>
      <a:lvl4pPr marL="1371600" algn="l" rtl="0" eaLnBrk="1" latinLnBrk="0" hangingPunct="1">
        <a:defRPr kumimoji="0" lang="es-ES" kern="1200">
          <a:solidFill>
            <a:schemeClr val="tx1"/>
          </a:solidFill>
          <a:latin typeface="+mn-lt"/>
          <a:ea typeface="+mn-ea"/>
          <a:cs typeface="+mn-cs"/>
        </a:defRPr>
      </a:lvl4pPr>
      <a:lvl5pPr marL="1828800" algn="l" rtl="0" eaLnBrk="1" latinLnBrk="0" hangingPunct="1">
        <a:defRPr kumimoji="0" lang="es-ES" kern="1200">
          <a:solidFill>
            <a:schemeClr val="tx1"/>
          </a:solidFill>
          <a:latin typeface="+mn-lt"/>
          <a:ea typeface="+mn-ea"/>
          <a:cs typeface="+mn-cs"/>
        </a:defRPr>
      </a:lvl5pPr>
      <a:lvl6pPr marL="2286000" algn="l" rtl="0" eaLnBrk="1" latinLnBrk="0" hangingPunct="1">
        <a:defRPr kumimoji="0" lang="es-ES" kern="1200">
          <a:solidFill>
            <a:schemeClr val="tx1"/>
          </a:solidFill>
          <a:latin typeface="+mn-lt"/>
          <a:ea typeface="+mn-ea"/>
          <a:cs typeface="+mn-cs"/>
        </a:defRPr>
      </a:lvl6pPr>
      <a:lvl7pPr marL="2743200" algn="l" rtl="0" eaLnBrk="1" latinLnBrk="0" hangingPunct="1">
        <a:defRPr kumimoji="0" lang="es-ES" kern="1200">
          <a:solidFill>
            <a:schemeClr val="tx1"/>
          </a:solidFill>
          <a:latin typeface="+mn-lt"/>
          <a:ea typeface="+mn-ea"/>
          <a:cs typeface="+mn-cs"/>
        </a:defRPr>
      </a:lvl7pPr>
      <a:lvl8pPr marL="3200400" algn="l" rtl="0" eaLnBrk="1" latinLnBrk="0" hangingPunct="1">
        <a:defRPr kumimoji="0" lang="es-ES" kern="1200">
          <a:solidFill>
            <a:schemeClr val="tx1"/>
          </a:solidFill>
          <a:latin typeface="+mn-lt"/>
          <a:ea typeface="+mn-ea"/>
          <a:cs typeface="+mn-cs"/>
        </a:defRPr>
      </a:lvl8pPr>
      <a:lvl9pPr marL="3657600" algn="l" rtl="0" eaLnBrk="1" latinLnBrk="0" hangingPunct="1">
        <a:defRPr kumimoji="0" lang="es-ES"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dishoom.com/journal/introducing-dishoom-birmingha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40544" y="776289"/>
            <a:ext cx="7919888" cy="1212551"/>
          </a:xfrm>
        </p:spPr>
        <p:txBody>
          <a:bodyPr>
            <a:normAutofit/>
          </a:bodyPr>
          <a:lstStyle/>
          <a:p>
            <a:pPr algn="ctr"/>
            <a:r>
              <a:rPr lang="es-ES" sz="3200" b="1" dirty="0" smtClean="0"/>
              <a:t>Marketing </a:t>
            </a:r>
            <a:r>
              <a:rPr lang="es-ES" sz="3200" b="1" dirty="0" err="1" smtClean="0"/>
              <a:t>Environmental</a:t>
            </a:r>
            <a:r>
              <a:rPr lang="es-ES" sz="3200" b="1" dirty="0" smtClean="0"/>
              <a:t> </a:t>
            </a:r>
            <a:r>
              <a:rPr lang="es-ES" sz="3200" b="1" dirty="0" err="1" smtClean="0"/>
              <a:t>Audit</a:t>
            </a:r>
            <a:r>
              <a:rPr lang="es-ES" sz="3200" b="1" dirty="0" smtClean="0"/>
              <a:t/>
            </a:r>
            <a:br>
              <a:rPr lang="es-ES" sz="3200" b="1" dirty="0" smtClean="0"/>
            </a:br>
            <a:endParaRPr lang="es-ES" sz="3200" b="1" dirty="0"/>
          </a:p>
        </p:txBody>
      </p:sp>
      <p:sp>
        <p:nvSpPr>
          <p:cNvPr id="3" name="Subtitle 2"/>
          <p:cNvSpPr>
            <a:spLocks noGrp="1"/>
          </p:cNvSpPr>
          <p:nvPr>
            <p:ph type="subTitle" idx="1"/>
          </p:nvPr>
        </p:nvSpPr>
        <p:spPr>
          <a:xfrm>
            <a:off x="540544" y="2250280"/>
            <a:ext cx="8495952" cy="2474864"/>
          </a:xfrm>
        </p:spPr>
        <p:txBody>
          <a:bodyPr>
            <a:normAutofit lnSpcReduction="10000"/>
          </a:bodyPr>
          <a:lstStyle/>
          <a:p>
            <a:pPr algn="l"/>
            <a:r>
              <a:rPr lang="es-ES" dirty="0" smtClean="0">
                <a:solidFill>
                  <a:schemeClr val="tx2"/>
                </a:solidFill>
              </a:rPr>
              <a:t>Title: Dishoom Restaurant Birmingham</a:t>
            </a:r>
            <a:endParaRPr lang="es-ES" dirty="0">
              <a:solidFill>
                <a:schemeClr val="tx2"/>
              </a:solidFill>
            </a:endParaRPr>
          </a:p>
          <a:p>
            <a:pPr algn="l"/>
            <a:endParaRPr lang="es-ES" dirty="0" smtClean="0">
              <a:solidFill>
                <a:schemeClr val="tx2"/>
              </a:solidFill>
            </a:endParaRPr>
          </a:p>
          <a:p>
            <a:pPr algn="l"/>
            <a:r>
              <a:rPr lang="es-ES" dirty="0" smtClean="0">
                <a:solidFill>
                  <a:schemeClr val="tx2"/>
                </a:solidFill>
              </a:rPr>
              <a:t> </a:t>
            </a:r>
            <a:r>
              <a:rPr lang="en-GB" dirty="0" smtClean="0">
                <a:solidFill>
                  <a:schemeClr val="tx2"/>
                </a:solidFill>
              </a:rPr>
              <a:t>Name</a:t>
            </a:r>
            <a:r>
              <a:rPr lang="es-ES" dirty="0" smtClean="0">
                <a:solidFill>
                  <a:schemeClr val="tx2"/>
                </a:solidFill>
              </a:rPr>
              <a:t> of </a:t>
            </a:r>
            <a:r>
              <a:rPr lang="es-ES" dirty="0" err="1" smtClean="0">
                <a:solidFill>
                  <a:schemeClr val="tx2"/>
                </a:solidFill>
              </a:rPr>
              <a:t>the</a:t>
            </a:r>
            <a:r>
              <a:rPr lang="es-ES" dirty="0">
                <a:solidFill>
                  <a:schemeClr val="tx2"/>
                </a:solidFill>
              </a:rPr>
              <a:t> </a:t>
            </a:r>
            <a:r>
              <a:rPr lang="es-ES" dirty="0" err="1">
                <a:solidFill>
                  <a:schemeClr val="tx2"/>
                </a:solidFill>
              </a:rPr>
              <a:t>Student</a:t>
            </a:r>
            <a:r>
              <a:rPr lang="es-ES" dirty="0" smtClean="0">
                <a:solidFill>
                  <a:schemeClr val="tx2"/>
                </a:solidFill>
              </a:rPr>
              <a:t>:</a:t>
            </a:r>
          </a:p>
          <a:p>
            <a:pPr algn="l"/>
            <a:r>
              <a:rPr lang="es-ES" dirty="0">
                <a:solidFill>
                  <a:schemeClr val="tx2"/>
                </a:solidFill>
              </a:rPr>
              <a:t> </a:t>
            </a:r>
            <a:r>
              <a:rPr lang="es-ES" dirty="0" smtClean="0">
                <a:solidFill>
                  <a:schemeClr val="tx2"/>
                </a:solidFill>
              </a:rPr>
              <a:t>                                     </a:t>
            </a:r>
            <a:r>
              <a:rPr lang="es-ES" dirty="0" err="1" smtClean="0">
                <a:solidFill>
                  <a:schemeClr val="tx2"/>
                </a:solidFill>
              </a:rPr>
              <a:t>Afsaneh</a:t>
            </a:r>
            <a:r>
              <a:rPr lang="es-ES" dirty="0" smtClean="0">
                <a:solidFill>
                  <a:schemeClr val="tx2"/>
                </a:solidFill>
              </a:rPr>
              <a:t> </a:t>
            </a:r>
            <a:r>
              <a:rPr lang="es-ES" dirty="0" err="1">
                <a:solidFill>
                  <a:schemeClr val="tx2"/>
                </a:solidFill>
              </a:rPr>
              <a:t>Jahandideh</a:t>
            </a:r>
            <a:r>
              <a:rPr lang="es-ES" dirty="0">
                <a:solidFill>
                  <a:schemeClr val="tx2"/>
                </a:solidFill>
              </a:rPr>
              <a:t> 1914811</a:t>
            </a:r>
          </a:p>
          <a:p>
            <a:pPr algn="l"/>
            <a:r>
              <a:rPr lang="es-ES" dirty="0" smtClean="0">
                <a:solidFill>
                  <a:schemeClr val="tx2"/>
                </a:solidFill>
              </a:rPr>
              <a:t>                                      Fernando </a:t>
            </a:r>
            <a:r>
              <a:rPr lang="es-ES" dirty="0" err="1">
                <a:solidFill>
                  <a:schemeClr val="tx2"/>
                </a:solidFill>
              </a:rPr>
              <a:t>Farfan</a:t>
            </a:r>
            <a:r>
              <a:rPr lang="es-ES" dirty="0">
                <a:solidFill>
                  <a:schemeClr val="tx2"/>
                </a:solidFill>
              </a:rPr>
              <a:t> Moran 1912224</a:t>
            </a:r>
          </a:p>
          <a:p>
            <a:pPr algn="l"/>
            <a:r>
              <a:rPr lang="es-ES" dirty="0" smtClean="0">
                <a:solidFill>
                  <a:schemeClr val="tx2"/>
                </a:solidFill>
              </a:rPr>
              <a:t>			      </a:t>
            </a:r>
            <a:r>
              <a:rPr lang="es-ES" dirty="0" err="1" smtClean="0">
                <a:solidFill>
                  <a:schemeClr val="tx2"/>
                </a:solidFill>
              </a:rPr>
              <a:t>Kinga</a:t>
            </a:r>
            <a:r>
              <a:rPr lang="es-ES" dirty="0" smtClean="0">
                <a:solidFill>
                  <a:schemeClr val="tx2"/>
                </a:solidFill>
              </a:rPr>
              <a:t> </a:t>
            </a:r>
            <a:r>
              <a:rPr lang="es-ES" dirty="0">
                <a:solidFill>
                  <a:schemeClr val="tx2"/>
                </a:solidFill>
              </a:rPr>
              <a:t>Tunde </a:t>
            </a:r>
            <a:r>
              <a:rPr lang="es-ES" dirty="0" err="1">
                <a:solidFill>
                  <a:schemeClr val="tx2"/>
                </a:solidFill>
              </a:rPr>
              <a:t>Joo</a:t>
            </a:r>
            <a:r>
              <a:rPr lang="es-ES" dirty="0">
                <a:solidFill>
                  <a:schemeClr val="tx2"/>
                </a:solidFill>
              </a:rPr>
              <a:t> 1915425</a:t>
            </a:r>
          </a:p>
          <a:p>
            <a:pPr algn="l"/>
            <a:r>
              <a:rPr lang="es-ES" dirty="0" smtClean="0">
                <a:solidFill>
                  <a:schemeClr val="tx2"/>
                </a:solidFill>
              </a:rPr>
              <a:t> </a:t>
            </a:r>
            <a:r>
              <a:rPr lang="es-ES" dirty="0" err="1" smtClean="0">
                <a:solidFill>
                  <a:schemeClr val="tx2"/>
                </a:solidFill>
              </a:rPr>
              <a:t>Lecture</a:t>
            </a:r>
            <a:r>
              <a:rPr lang="es-ES" dirty="0" smtClean="0">
                <a:solidFill>
                  <a:schemeClr val="tx2"/>
                </a:solidFill>
              </a:rPr>
              <a:t> </a:t>
            </a:r>
            <a:r>
              <a:rPr lang="es-ES" dirty="0" err="1" smtClean="0">
                <a:solidFill>
                  <a:schemeClr val="tx2"/>
                </a:solidFill>
              </a:rPr>
              <a:t>Name</a:t>
            </a:r>
            <a:r>
              <a:rPr lang="es-ES" dirty="0" smtClean="0">
                <a:solidFill>
                  <a:schemeClr val="tx2"/>
                </a:solidFill>
              </a:rPr>
              <a:t>:            </a:t>
            </a:r>
            <a:r>
              <a:rPr lang="es-ES" dirty="0" err="1" smtClean="0">
                <a:solidFill>
                  <a:schemeClr val="tx2"/>
                </a:solidFill>
              </a:rPr>
              <a:t>Uju</a:t>
            </a:r>
            <a:r>
              <a:rPr lang="es-ES" dirty="0" smtClean="0">
                <a:solidFill>
                  <a:schemeClr val="tx2"/>
                </a:solidFill>
              </a:rPr>
              <a:t> </a:t>
            </a:r>
            <a:r>
              <a:rPr lang="es-ES" dirty="0" err="1">
                <a:solidFill>
                  <a:schemeClr val="tx2"/>
                </a:solidFill>
              </a:rPr>
              <a:t>Ugochukwu</a:t>
            </a:r>
            <a:r>
              <a:rPr lang="es-ES" dirty="0">
                <a:solidFill>
                  <a:schemeClr val="tx2"/>
                </a:solidFill>
              </a:rPr>
              <a:t> 703540</a:t>
            </a:r>
            <a:endParaRPr lang="es-ES" dirty="0">
              <a:solidFill>
                <a:schemeClr val="tx2"/>
              </a:solidFill>
            </a:endParaRPr>
          </a:p>
        </p:txBody>
      </p:sp>
      <p:pic>
        <p:nvPicPr>
          <p:cNvPr id="4" name="Imagen 3"/>
          <p:cNvPicPr>
            <a:picLocks noChangeAspect="1"/>
          </p:cNvPicPr>
          <p:nvPr/>
        </p:nvPicPr>
        <p:blipFill>
          <a:blip r:embed="rId3"/>
          <a:stretch>
            <a:fillRect/>
          </a:stretch>
        </p:blipFill>
        <p:spPr>
          <a:xfrm>
            <a:off x="1595988" y="4869160"/>
            <a:ext cx="5952024" cy="1548172"/>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648419484"/>
              </p:ext>
            </p:extLst>
          </p:nvPr>
        </p:nvGraphicFramePr>
        <p:xfrm>
          <a:off x="755576" y="764704"/>
          <a:ext cx="8064896" cy="54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a:xfrm>
            <a:off x="457200" y="0"/>
            <a:ext cx="8229600" cy="908720"/>
          </a:xfrm>
        </p:spPr>
        <p:txBody>
          <a:bodyPr>
            <a:normAutofit/>
          </a:bodyPr>
          <a:lstStyle/>
          <a:p>
            <a:r>
              <a:rPr lang="es-ES" sz="3200" dirty="0" err="1" smtClean="0"/>
              <a:t>Executive</a:t>
            </a:r>
            <a:r>
              <a:rPr lang="es-ES" sz="3200" dirty="0" smtClean="0"/>
              <a:t> </a:t>
            </a:r>
            <a:r>
              <a:rPr lang="es-ES" sz="3200" dirty="0" err="1" smtClean="0"/>
              <a:t>Summary</a:t>
            </a:r>
            <a:endParaRPr lang="es-ES" sz="32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908720"/>
            <a:ext cx="9144000" cy="3240360"/>
          </a:xfrm>
        </p:spPr>
        <p:txBody>
          <a:bodyPr>
            <a:normAutofit/>
          </a:bodyPr>
          <a:lstStyle/>
          <a:p>
            <a:r>
              <a:rPr lang="es-ES" sz="2000" dirty="0" err="1" smtClean="0"/>
              <a:t>Dishom</a:t>
            </a:r>
            <a:r>
              <a:rPr lang="es-ES" sz="2000" dirty="0" smtClean="0"/>
              <a:t> </a:t>
            </a:r>
            <a:r>
              <a:rPr lang="es-ES" sz="2000" dirty="0" err="1" smtClean="0"/>
              <a:t>is</a:t>
            </a:r>
            <a:r>
              <a:rPr lang="es-ES" sz="2000" dirty="0" smtClean="0"/>
              <a:t> a </a:t>
            </a:r>
            <a:r>
              <a:rPr lang="es-ES" sz="2000" dirty="0" err="1" smtClean="0"/>
              <a:t>small</a:t>
            </a:r>
            <a:r>
              <a:rPr lang="es-ES" sz="2000" dirty="0"/>
              <a:t> </a:t>
            </a:r>
            <a:r>
              <a:rPr lang="en-GB" sz="2000" dirty="0" smtClean="0"/>
              <a:t>group</a:t>
            </a:r>
            <a:r>
              <a:rPr lang="es-ES" sz="2000" dirty="0" smtClean="0"/>
              <a:t> of </a:t>
            </a:r>
            <a:r>
              <a:rPr lang="es-ES" sz="2000" dirty="0" err="1" smtClean="0"/>
              <a:t>Indian</a:t>
            </a:r>
            <a:r>
              <a:rPr lang="es-ES" sz="2000" dirty="0" smtClean="0"/>
              <a:t> Restaurants </a:t>
            </a:r>
            <a:r>
              <a:rPr lang="es-ES" sz="2000" dirty="0" err="1" smtClean="0"/>
              <a:t>inspired</a:t>
            </a:r>
            <a:r>
              <a:rPr lang="es-ES" sz="2000" dirty="0" smtClean="0"/>
              <a:t> in Bombay </a:t>
            </a:r>
            <a:r>
              <a:rPr lang="es-ES" sz="2000" dirty="0" err="1" smtClean="0"/>
              <a:t>food</a:t>
            </a:r>
            <a:r>
              <a:rPr lang="es-ES" sz="2000" dirty="0" smtClean="0"/>
              <a:t> and Old </a:t>
            </a:r>
            <a:r>
              <a:rPr lang="es-ES" sz="2000" dirty="0" err="1" smtClean="0"/>
              <a:t>Iranian</a:t>
            </a:r>
            <a:r>
              <a:rPr lang="es-ES" sz="2000" dirty="0" smtClean="0"/>
              <a:t> </a:t>
            </a:r>
            <a:r>
              <a:rPr lang="es-ES" sz="2000" dirty="0" err="1" smtClean="0"/>
              <a:t>Cafes</a:t>
            </a:r>
            <a:endParaRPr lang="es-ES" sz="2000" dirty="0"/>
          </a:p>
          <a:p>
            <a:r>
              <a:rPr lang="es-ES" sz="2000" dirty="0" err="1" smtClean="0"/>
              <a:t>Inicially</a:t>
            </a:r>
            <a:r>
              <a:rPr lang="es-ES" sz="2000" dirty="0" smtClean="0"/>
              <a:t> </a:t>
            </a:r>
            <a:r>
              <a:rPr lang="es-ES" sz="2000" dirty="0" err="1" smtClean="0"/>
              <a:t>based</a:t>
            </a:r>
            <a:r>
              <a:rPr lang="es-ES" sz="2000" dirty="0" smtClean="0"/>
              <a:t> in London - </a:t>
            </a:r>
            <a:r>
              <a:rPr lang="es-ES" sz="2000" dirty="0" err="1" smtClean="0"/>
              <a:t>England</a:t>
            </a:r>
            <a:endParaRPr lang="es-ES" sz="2000" dirty="0"/>
          </a:p>
          <a:p>
            <a:r>
              <a:rPr lang="es-ES" sz="2000" dirty="0" err="1" smtClean="0"/>
              <a:t>The</a:t>
            </a:r>
            <a:r>
              <a:rPr lang="es-ES" sz="2000" dirty="0" smtClean="0"/>
              <a:t> </a:t>
            </a:r>
            <a:r>
              <a:rPr lang="es-ES" sz="2000" dirty="0" err="1" smtClean="0"/>
              <a:t>first</a:t>
            </a:r>
            <a:r>
              <a:rPr lang="es-ES" sz="2000" dirty="0" smtClean="0"/>
              <a:t> </a:t>
            </a:r>
            <a:r>
              <a:rPr lang="es-ES" sz="2000" dirty="0" err="1" smtClean="0"/>
              <a:t>cafe</a:t>
            </a:r>
            <a:r>
              <a:rPr lang="es-ES" sz="2000" dirty="0" smtClean="0"/>
              <a:t> </a:t>
            </a:r>
            <a:r>
              <a:rPr lang="es-ES" sz="2000" dirty="0" err="1" smtClean="0"/>
              <a:t>opened</a:t>
            </a:r>
            <a:r>
              <a:rPr lang="es-ES" sz="2000" dirty="0" smtClean="0"/>
              <a:t> in </a:t>
            </a:r>
            <a:r>
              <a:rPr lang="es-ES" sz="2000" dirty="0" err="1" smtClean="0"/>
              <a:t>Covent</a:t>
            </a:r>
            <a:r>
              <a:rPr lang="es-ES" sz="2000" dirty="0" smtClean="0"/>
              <a:t> Garden in 2010</a:t>
            </a:r>
            <a:endParaRPr lang="es-ES" sz="2000" dirty="0"/>
          </a:p>
          <a:p>
            <a:r>
              <a:rPr lang="es-ES" sz="2000" dirty="0" smtClean="0"/>
              <a:t>As of 2019 </a:t>
            </a:r>
            <a:r>
              <a:rPr lang="es-ES" sz="2000" dirty="0" err="1" smtClean="0"/>
              <a:t>there</a:t>
            </a:r>
            <a:r>
              <a:rPr lang="es-ES" sz="2000" dirty="0" smtClean="0"/>
              <a:t> are 7 </a:t>
            </a:r>
            <a:r>
              <a:rPr lang="es-ES" sz="2000" dirty="0" err="1" smtClean="0"/>
              <a:t>cafes</a:t>
            </a:r>
            <a:r>
              <a:rPr lang="es-ES" sz="2000" dirty="0" smtClean="0"/>
              <a:t> </a:t>
            </a:r>
            <a:r>
              <a:rPr lang="es-ES" sz="2000" dirty="0" err="1" smtClean="0"/>
              <a:t>opened</a:t>
            </a:r>
            <a:r>
              <a:rPr lang="es-ES" sz="2000" dirty="0" smtClean="0"/>
              <a:t> </a:t>
            </a:r>
            <a:r>
              <a:rPr lang="es-ES" sz="2000" dirty="0" err="1" smtClean="0"/>
              <a:t>around</a:t>
            </a:r>
            <a:r>
              <a:rPr lang="es-ES" sz="2000" dirty="0" smtClean="0"/>
              <a:t> </a:t>
            </a:r>
            <a:r>
              <a:rPr lang="es-ES" sz="2000" dirty="0" err="1" smtClean="0"/>
              <a:t>the</a:t>
            </a:r>
            <a:r>
              <a:rPr lang="es-ES" sz="2000" dirty="0" smtClean="0"/>
              <a:t> UK</a:t>
            </a:r>
            <a:endParaRPr lang="es-ES" sz="2000" dirty="0"/>
          </a:p>
          <a:p>
            <a:r>
              <a:rPr lang="es-ES" sz="2000" dirty="0" smtClean="0"/>
              <a:t>Dishoom has </a:t>
            </a:r>
            <a:r>
              <a:rPr lang="es-ES" sz="2000" dirty="0" err="1" smtClean="0"/>
              <a:t>branches</a:t>
            </a:r>
            <a:r>
              <a:rPr lang="es-ES" sz="2000" dirty="0" smtClean="0"/>
              <a:t> in London, </a:t>
            </a:r>
            <a:r>
              <a:rPr lang="en-GB" sz="2000" dirty="0" smtClean="0"/>
              <a:t>Edinburg</a:t>
            </a:r>
            <a:r>
              <a:rPr lang="es-ES" sz="2000" dirty="0" smtClean="0"/>
              <a:t>, Manchester and </a:t>
            </a:r>
            <a:r>
              <a:rPr lang="es-ES" sz="2000" dirty="0" err="1" smtClean="0"/>
              <a:t>soon</a:t>
            </a:r>
            <a:r>
              <a:rPr lang="es-ES" sz="2000" dirty="0" smtClean="0"/>
              <a:t> in Birmingham.</a:t>
            </a:r>
            <a:endParaRPr lang="es-ES" sz="2000" dirty="0"/>
          </a:p>
          <a:p>
            <a:r>
              <a:rPr lang="es-ES" sz="2000" dirty="0" smtClean="0"/>
              <a:t>Birmingham </a:t>
            </a:r>
            <a:r>
              <a:rPr lang="es-ES" sz="2000" dirty="0" err="1" smtClean="0"/>
              <a:t>Branch</a:t>
            </a:r>
            <a:r>
              <a:rPr lang="es-ES" sz="2000" dirty="0" smtClean="0"/>
              <a:t> </a:t>
            </a:r>
            <a:r>
              <a:rPr lang="es-ES" sz="2000" dirty="0" err="1" smtClean="0"/>
              <a:t>will</a:t>
            </a:r>
            <a:r>
              <a:rPr lang="es-ES" sz="2000" dirty="0" smtClean="0"/>
              <a:t> </a:t>
            </a:r>
            <a:r>
              <a:rPr lang="es-ES" sz="2000" dirty="0" err="1" smtClean="0"/>
              <a:t>officially</a:t>
            </a:r>
            <a:r>
              <a:rPr lang="es-ES" sz="2000" dirty="0" smtClean="0"/>
              <a:t> open </a:t>
            </a:r>
            <a:r>
              <a:rPr lang="es-ES" sz="2000" dirty="0" err="1" smtClean="0"/>
              <a:t>on</a:t>
            </a:r>
            <a:r>
              <a:rPr lang="es-ES" sz="2000" dirty="0" smtClean="0"/>
              <a:t> 1st </a:t>
            </a:r>
            <a:r>
              <a:rPr lang="es-ES" sz="2000" dirty="0" err="1" smtClean="0"/>
              <a:t>April</a:t>
            </a:r>
            <a:r>
              <a:rPr lang="es-ES" sz="2000" dirty="0" smtClean="0"/>
              <a:t> 2020</a:t>
            </a:r>
            <a:endParaRPr lang="es-ES" sz="2000" dirty="0"/>
          </a:p>
          <a:p>
            <a:r>
              <a:rPr lang="es-ES" sz="2000" dirty="0" err="1" smtClean="0"/>
              <a:t>Will</a:t>
            </a:r>
            <a:r>
              <a:rPr lang="es-ES" sz="2000" dirty="0" smtClean="0"/>
              <a:t> be </a:t>
            </a:r>
            <a:r>
              <a:rPr lang="es-ES" sz="2000" dirty="0" err="1" smtClean="0"/>
              <a:t>located</a:t>
            </a:r>
            <a:r>
              <a:rPr lang="es-ES" sz="2000" dirty="0" smtClean="0"/>
              <a:t> in </a:t>
            </a:r>
            <a:r>
              <a:rPr lang="es-ES" sz="2000" dirty="0" err="1" smtClean="0"/>
              <a:t>the</a:t>
            </a:r>
            <a:r>
              <a:rPr lang="es-ES" sz="2000" dirty="0" smtClean="0"/>
              <a:t> </a:t>
            </a:r>
            <a:r>
              <a:rPr lang="es-ES" sz="2000" dirty="0" err="1" smtClean="0"/>
              <a:t>heart</a:t>
            </a:r>
            <a:r>
              <a:rPr lang="es-ES" sz="2000" dirty="0" smtClean="0"/>
              <a:t> of Birmingham.</a:t>
            </a:r>
            <a:endParaRPr lang="es-ES" sz="2000" dirty="0"/>
          </a:p>
          <a:p>
            <a:endParaRPr lang="es-ES" sz="2400" dirty="0"/>
          </a:p>
        </p:txBody>
      </p:sp>
      <p:sp>
        <p:nvSpPr>
          <p:cNvPr id="2" name="Title 1"/>
          <p:cNvSpPr>
            <a:spLocks noGrp="1"/>
          </p:cNvSpPr>
          <p:nvPr>
            <p:ph type="title"/>
          </p:nvPr>
        </p:nvSpPr>
        <p:spPr>
          <a:xfrm>
            <a:off x="463639" y="116632"/>
            <a:ext cx="6340609" cy="648072"/>
          </a:xfrm>
        </p:spPr>
        <p:txBody>
          <a:bodyPr>
            <a:normAutofit fontScale="90000"/>
          </a:bodyPr>
          <a:lstStyle/>
          <a:p>
            <a:r>
              <a:rPr lang="es-ES" dirty="0" smtClean="0"/>
              <a:t>Dishoom Overview</a:t>
            </a:r>
            <a:endParaRPr lang="es-ES" dirty="0"/>
          </a:p>
        </p:txBody>
      </p:sp>
      <p:pic>
        <p:nvPicPr>
          <p:cNvPr id="4" name="Imagen 3"/>
          <p:cNvPicPr>
            <a:picLocks noChangeAspect="1"/>
          </p:cNvPicPr>
          <p:nvPr/>
        </p:nvPicPr>
        <p:blipFill>
          <a:blip r:embed="rId3"/>
          <a:stretch>
            <a:fillRect/>
          </a:stretch>
        </p:blipFill>
        <p:spPr>
          <a:xfrm>
            <a:off x="1" y="4149080"/>
            <a:ext cx="9144000" cy="2708921"/>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477566264"/>
              </p:ext>
            </p:extLst>
          </p:nvPr>
        </p:nvGraphicFramePr>
        <p:xfrm>
          <a:off x="0" y="476672"/>
          <a:ext cx="9143999" cy="62338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a:xfrm>
            <a:off x="827584" y="0"/>
            <a:ext cx="7797552" cy="476672"/>
          </a:xfrm>
        </p:spPr>
        <p:txBody>
          <a:bodyPr>
            <a:normAutofit fontScale="90000"/>
          </a:bodyPr>
          <a:lstStyle/>
          <a:p>
            <a:r>
              <a:rPr lang="es-ES" sz="3200" dirty="0"/>
              <a:t>Productos </a:t>
            </a:r>
            <a:r>
              <a:rPr lang="es-ES" sz="3200" dirty="0" smtClean="0"/>
              <a:t>and </a:t>
            </a:r>
            <a:r>
              <a:rPr lang="es-ES" sz="3200" dirty="0" err="1" smtClean="0"/>
              <a:t>Service</a:t>
            </a:r>
            <a:endParaRPr lang="es-ES" sz="32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contenido 1"/>
          <p:cNvSpPr>
            <a:spLocks noGrp="1"/>
          </p:cNvSpPr>
          <p:nvPr>
            <p:ph idx="1"/>
          </p:nvPr>
        </p:nvSpPr>
        <p:spPr>
          <a:xfrm>
            <a:off x="0" y="620688"/>
            <a:ext cx="9144000" cy="6237312"/>
          </a:xfrm>
        </p:spPr>
        <p:txBody>
          <a:bodyPr>
            <a:noAutofit/>
          </a:bodyPr>
          <a:lstStyle/>
          <a:p>
            <a:pPr marL="64008" indent="0">
              <a:buNone/>
            </a:pPr>
            <a:r>
              <a:rPr lang="en-GB" sz="1600" b="1" dirty="0"/>
              <a:t>CUSTOMERS:</a:t>
            </a:r>
            <a:r>
              <a:rPr lang="en-GB" sz="1600" dirty="0"/>
              <a:t> </a:t>
            </a:r>
          </a:p>
          <a:p>
            <a:pPr marL="64008" indent="0">
              <a:buNone/>
            </a:pPr>
            <a:r>
              <a:rPr lang="en-GB" sz="1600" dirty="0" smtClean="0"/>
              <a:t>Customers </a:t>
            </a:r>
            <a:r>
              <a:rPr lang="en-GB" sz="1600" dirty="0"/>
              <a:t>are a major environmental factor for </a:t>
            </a:r>
            <a:r>
              <a:rPr lang="en-GB" sz="1600" dirty="0" err="1"/>
              <a:t>Dishoom</a:t>
            </a:r>
            <a:r>
              <a:rPr lang="en-GB" sz="1600" dirty="0"/>
              <a:t>. Everyday a large number of customers served by </a:t>
            </a:r>
            <a:r>
              <a:rPr lang="en-GB" sz="1600" dirty="0" err="1"/>
              <a:t>Dishoom</a:t>
            </a:r>
            <a:r>
              <a:rPr lang="en-GB" sz="1600" dirty="0"/>
              <a:t> .as customers of </a:t>
            </a:r>
            <a:r>
              <a:rPr lang="en-GB" sz="1600" dirty="0" err="1"/>
              <a:t>Dishoom</a:t>
            </a:r>
            <a:r>
              <a:rPr lang="en-GB" sz="1600" dirty="0"/>
              <a:t> are from different level of people  company is always conscious about their choice. For this reason, customers demand, their choice, their expectation impact on the business.  </a:t>
            </a:r>
          </a:p>
          <a:p>
            <a:pPr marL="64008" indent="0">
              <a:buNone/>
            </a:pPr>
            <a:r>
              <a:rPr lang="en-GB" sz="1600" b="1" dirty="0" smtClean="0"/>
              <a:t>PRODUCT </a:t>
            </a:r>
            <a:r>
              <a:rPr lang="en-GB" sz="1600" b="1" dirty="0"/>
              <a:t>OR SERVICE</a:t>
            </a:r>
            <a:r>
              <a:rPr lang="en-GB" sz="1600" dirty="0"/>
              <a:t>: </a:t>
            </a:r>
          </a:p>
          <a:p>
            <a:pPr marL="64008" indent="0">
              <a:buNone/>
            </a:pPr>
            <a:r>
              <a:rPr lang="en-GB" sz="1600" dirty="0" err="1" smtClean="0"/>
              <a:t>Dishoom</a:t>
            </a:r>
            <a:r>
              <a:rPr lang="en-GB" sz="1600" dirty="0" smtClean="0"/>
              <a:t> </a:t>
            </a:r>
            <a:r>
              <a:rPr lang="en-GB" sz="1600" dirty="0"/>
              <a:t>producing their product and they are serving those directly to customers. That’s way the factor of product and service is </a:t>
            </a:r>
            <a:r>
              <a:rPr lang="en-GB" sz="1600" dirty="0" err="1"/>
              <a:t>impacing</a:t>
            </a:r>
            <a:r>
              <a:rPr lang="en-GB" sz="1600" dirty="0"/>
              <a:t> the company. Product quality, product variety, quick and friendly service, every things are important for company. Those got an important impact on </a:t>
            </a:r>
            <a:r>
              <a:rPr lang="en-GB" sz="1600" dirty="0" err="1"/>
              <a:t>Dishoom</a:t>
            </a:r>
            <a:r>
              <a:rPr lang="en-GB" sz="1600" dirty="0"/>
              <a:t> Restaurant. </a:t>
            </a:r>
          </a:p>
          <a:p>
            <a:pPr marL="64008" indent="0">
              <a:buNone/>
            </a:pPr>
            <a:r>
              <a:rPr lang="en-GB" sz="1600" b="1" dirty="0" smtClean="0"/>
              <a:t>Competitors</a:t>
            </a:r>
            <a:r>
              <a:rPr lang="en-GB" sz="1600" b="1" dirty="0"/>
              <a:t>:</a:t>
            </a:r>
            <a:r>
              <a:rPr lang="en-GB" sz="1600" dirty="0"/>
              <a:t> </a:t>
            </a:r>
          </a:p>
          <a:p>
            <a:pPr marL="64008" indent="0">
              <a:buNone/>
            </a:pPr>
            <a:r>
              <a:rPr lang="en-GB" sz="1600" dirty="0" err="1" smtClean="0"/>
              <a:t>Dishoom’s</a:t>
            </a:r>
            <a:r>
              <a:rPr lang="en-GB" sz="1600" dirty="0" smtClean="0"/>
              <a:t> </a:t>
            </a:r>
            <a:r>
              <a:rPr lang="en-GB" sz="1600" dirty="0"/>
              <a:t>main competitors are Iranian and Indian stylish restaurants around the area. </a:t>
            </a:r>
            <a:r>
              <a:rPr lang="en-GB" sz="1600" dirty="0" err="1"/>
              <a:t>Dishoom</a:t>
            </a:r>
            <a:r>
              <a:rPr lang="en-GB" sz="1600" dirty="0"/>
              <a:t> always need to treat competitors carefully. All the factor related with competitor like competitors product quality, service, price competition, market, sales, growth everything impacting </a:t>
            </a:r>
            <a:r>
              <a:rPr lang="en-GB" sz="1600" dirty="0" err="1"/>
              <a:t>Dishoom</a:t>
            </a:r>
            <a:r>
              <a:rPr lang="en-GB" sz="1600" dirty="0"/>
              <a:t> restaurant success . </a:t>
            </a:r>
          </a:p>
          <a:p>
            <a:pPr marL="64008" indent="0">
              <a:buNone/>
            </a:pPr>
            <a:r>
              <a:rPr lang="en-GB" sz="1600" b="1" dirty="0" smtClean="0"/>
              <a:t>EMPLOYEES</a:t>
            </a:r>
            <a:r>
              <a:rPr lang="en-GB" sz="1600" b="1" dirty="0"/>
              <a:t>: </a:t>
            </a:r>
          </a:p>
          <a:p>
            <a:pPr marL="64008" indent="0">
              <a:buNone/>
            </a:pPr>
            <a:r>
              <a:rPr lang="en-GB" sz="1600" dirty="0" smtClean="0"/>
              <a:t>Employees </a:t>
            </a:r>
            <a:r>
              <a:rPr lang="en-GB" sz="1600" dirty="0"/>
              <a:t>are impacting </a:t>
            </a:r>
            <a:r>
              <a:rPr lang="en-GB" sz="1600" dirty="0" err="1"/>
              <a:t>Dishoom</a:t>
            </a:r>
            <a:r>
              <a:rPr lang="en-GB" sz="1600" dirty="0"/>
              <a:t> because company is  training staff  And at the same time wages also related with this. </a:t>
            </a:r>
          </a:p>
          <a:p>
            <a:pPr marL="64008" indent="0">
              <a:buNone/>
            </a:pPr>
            <a:r>
              <a:rPr lang="en-GB" sz="1600" b="1" dirty="0" smtClean="0"/>
              <a:t>SUPPLIERS</a:t>
            </a:r>
            <a:r>
              <a:rPr lang="en-GB" sz="1600" b="1" dirty="0"/>
              <a:t>:</a:t>
            </a:r>
            <a:r>
              <a:rPr lang="en-GB" sz="1600" dirty="0"/>
              <a:t> </a:t>
            </a:r>
          </a:p>
          <a:p>
            <a:pPr marL="64008" indent="0">
              <a:buNone/>
            </a:pPr>
            <a:r>
              <a:rPr lang="en-GB" sz="1600" dirty="0" smtClean="0"/>
              <a:t>Suppliers </a:t>
            </a:r>
            <a:r>
              <a:rPr lang="en-GB" sz="1600" dirty="0"/>
              <a:t>form an important link in delivering the value to the </a:t>
            </a:r>
            <a:r>
              <a:rPr lang="en-GB" sz="1600" dirty="0" err="1"/>
              <a:t>Dishoom’s</a:t>
            </a:r>
            <a:r>
              <a:rPr lang="en-GB" sz="1600" dirty="0"/>
              <a:t> customers. Suppliers problem can seriously affect the </a:t>
            </a:r>
            <a:r>
              <a:rPr lang="en-GB" sz="1600" dirty="0" err="1"/>
              <a:t>company.Therefore</a:t>
            </a:r>
            <a:r>
              <a:rPr lang="en-GB" sz="1600" dirty="0"/>
              <a:t>, marketing </a:t>
            </a:r>
            <a:r>
              <a:rPr lang="en-GB" sz="1600" dirty="0" err="1"/>
              <a:t>managementof</a:t>
            </a:r>
            <a:r>
              <a:rPr lang="en-GB" sz="1600" dirty="0"/>
              <a:t> </a:t>
            </a:r>
            <a:r>
              <a:rPr lang="en-GB" sz="1600" dirty="0" err="1"/>
              <a:t>Dishoom</a:t>
            </a:r>
            <a:r>
              <a:rPr lang="en-GB" sz="1600" dirty="0"/>
              <a:t> restaurant watches supply availability and costs. Supply shortage or delays and other events can damage customer satisfaction of </a:t>
            </a:r>
            <a:r>
              <a:rPr lang="en-GB" sz="1600" dirty="0" err="1"/>
              <a:t>Dishoom</a:t>
            </a:r>
            <a:r>
              <a:rPr lang="en-GB" sz="1600" dirty="0"/>
              <a:t> restaurant in the long term and it can result in rising supply costs can harm the company sales volume. </a:t>
            </a:r>
          </a:p>
        </p:txBody>
      </p:sp>
      <p:sp>
        <p:nvSpPr>
          <p:cNvPr id="3" name="Título 2"/>
          <p:cNvSpPr>
            <a:spLocks noGrp="1"/>
          </p:cNvSpPr>
          <p:nvPr>
            <p:ph type="title"/>
          </p:nvPr>
        </p:nvSpPr>
        <p:spPr>
          <a:xfrm>
            <a:off x="457200" y="0"/>
            <a:ext cx="8229600" cy="764704"/>
          </a:xfrm>
        </p:spPr>
        <p:txBody>
          <a:bodyPr>
            <a:normAutofit/>
          </a:bodyPr>
          <a:lstStyle/>
          <a:p>
            <a:r>
              <a:rPr lang="en-GB" sz="3200" dirty="0" smtClean="0"/>
              <a:t>Micro </a:t>
            </a:r>
            <a:r>
              <a:rPr lang="en-GB" sz="3200" dirty="0" err="1" smtClean="0"/>
              <a:t>Enviroment</a:t>
            </a:r>
            <a:endParaRPr lang="en-GB" sz="3200" dirty="0"/>
          </a:p>
        </p:txBody>
      </p:sp>
    </p:spTree>
    <p:extLst>
      <p:ext uri="{BB962C8B-B14F-4D97-AF65-F5344CB8AC3E}">
        <p14:creationId xmlns:p14="http://schemas.microsoft.com/office/powerpoint/2010/main" val="11134854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contenido 1"/>
          <p:cNvSpPr>
            <a:spLocks noGrp="1"/>
          </p:cNvSpPr>
          <p:nvPr>
            <p:ph idx="1"/>
          </p:nvPr>
        </p:nvSpPr>
        <p:spPr>
          <a:xfrm>
            <a:off x="251520" y="764704"/>
            <a:ext cx="8892480" cy="5976664"/>
          </a:xfrm>
        </p:spPr>
        <p:txBody>
          <a:bodyPr>
            <a:normAutofit fontScale="25000" lnSpcReduction="20000"/>
          </a:bodyPr>
          <a:lstStyle/>
          <a:p>
            <a:pPr marL="64008" indent="0">
              <a:buNone/>
            </a:pPr>
            <a:r>
              <a:rPr lang="en-GB" sz="7200" b="1" dirty="0"/>
              <a:t>POLITICAL FACTOR</a:t>
            </a:r>
            <a:r>
              <a:rPr lang="en-GB" sz="7200" dirty="0"/>
              <a:t>: </a:t>
            </a:r>
          </a:p>
          <a:p>
            <a:pPr marL="64008" indent="0">
              <a:buNone/>
            </a:pPr>
            <a:r>
              <a:rPr lang="en-GB" sz="6400" dirty="0" smtClean="0"/>
              <a:t>Different </a:t>
            </a:r>
            <a:r>
              <a:rPr lang="en-GB" sz="6400" dirty="0"/>
              <a:t>political decision, rules, motives are impacting </a:t>
            </a:r>
            <a:r>
              <a:rPr lang="en-GB" sz="6400" dirty="0" err="1"/>
              <a:t>Dishoom</a:t>
            </a:r>
            <a:r>
              <a:rPr lang="en-GB" sz="6400" dirty="0"/>
              <a:t>. Different countries might have different political view; they could take different decision about food Company. Specially laws, because government makes laws and this law might be changed at the same time of government changing. </a:t>
            </a:r>
          </a:p>
          <a:p>
            <a:pPr marL="64008" indent="0">
              <a:buNone/>
            </a:pPr>
            <a:r>
              <a:rPr lang="en-GB" sz="7200" b="1" dirty="0" smtClean="0"/>
              <a:t>ECONOMIC </a:t>
            </a:r>
            <a:r>
              <a:rPr lang="en-GB" sz="7200" b="1" dirty="0"/>
              <a:t>FACTOR</a:t>
            </a:r>
            <a:r>
              <a:rPr lang="en-GB" sz="7200" dirty="0"/>
              <a:t>: </a:t>
            </a:r>
          </a:p>
          <a:p>
            <a:pPr marL="64008" indent="0">
              <a:buNone/>
            </a:pPr>
            <a:r>
              <a:rPr lang="en-GB" sz="6400" dirty="0" smtClean="0"/>
              <a:t>Economy </a:t>
            </a:r>
            <a:r>
              <a:rPr lang="en-GB" sz="6400" dirty="0"/>
              <a:t>is important factor which is impacting </a:t>
            </a:r>
            <a:r>
              <a:rPr lang="en-GB" sz="6400" dirty="0" err="1"/>
              <a:t>Dishoom</a:t>
            </a:r>
            <a:r>
              <a:rPr lang="en-GB" sz="6400" dirty="0"/>
              <a:t>. Company always need to thing about profitability and growth to expand of the company. So, they need to consider countries demand, supply, production, distribution, exchange rate, business cycles, and differential economic growth rates around the world. </a:t>
            </a:r>
          </a:p>
          <a:p>
            <a:pPr marL="64008" indent="0">
              <a:buNone/>
            </a:pPr>
            <a:r>
              <a:rPr lang="en-GB" sz="7200" b="1" dirty="0" smtClean="0"/>
              <a:t>NATURAL </a:t>
            </a:r>
            <a:r>
              <a:rPr lang="en-GB" sz="7200" b="1" dirty="0"/>
              <a:t>FACTOR: </a:t>
            </a:r>
          </a:p>
          <a:p>
            <a:pPr marL="64008" indent="0">
              <a:buNone/>
            </a:pPr>
            <a:r>
              <a:rPr lang="en-GB" sz="6400" dirty="0" err="1" smtClean="0"/>
              <a:t>Dishoom</a:t>
            </a:r>
            <a:r>
              <a:rPr lang="en-GB" sz="6400" dirty="0" smtClean="0"/>
              <a:t> </a:t>
            </a:r>
            <a:r>
              <a:rPr lang="en-GB" sz="6400" dirty="0"/>
              <a:t>needs to be careful about environment . Everyday </a:t>
            </a:r>
            <a:r>
              <a:rPr lang="en-GB" sz="6400" dirty="0" err="1"/>
              <a:t>Dishoom</a:t>
            </a:r>
            <a:r>
              <a:rPr lang="en-GB" sz="6400" dirty="0"/>
              <a:t> is using a huge amount of napkins, carryout bag, tray lines, clamshells </a:t>
            </a:r>
            <a:r>
              <a:rPr lang="en-GB" sz="6400" dirty="0" err="1"/>
              <a:t>etc</a:t>
            </a:r>
            <a:r>
              <a:rPr lang="en-GB" sz="6400" dirty="0"/>
              <a:t> .in addition, Oil and water is other major ingredient using in McDonalds. The continuous and enormous use of natural resources can disturb the balance in the ecosystem. It is important for </a:t>
            </a:r>
            <a:r>
              <a:rPr lang="en-GB" sz="6400" dirty="0" err="1"/>
              <a:t>Dishoom</a:t>
            </a:r>
            <a:r>
              <a:rPr lang="en-GB" sz="6400" dirty="0"/>
              <a:t> to doing environmental friendly. </a:t>
            </a:r>
          </a:p>
          <a:p>
            <a:pPr marL="64008" indent="0">
              <a:buNone/>
            </a:pPr>
            <a:r>
              <a:rPr lang="en-GB" sz="7200" b="1" dirty="0" smtClean="0"/>
              <a:t>CULTURE</a:t>
            </a:r>
            <a:r>
              <a:rPr lang="en-GB" sz="7200" b="1" dirty="0"/>
              <a:t>:</a:t>
            </a:r>
            <a:r>
              <a:rPr lang="en-GB" sz="7200" dirty="0"/>
              <a:t> </a:t>
            </a:r>
          </a:p>
          <a:p>
            <a:pPr marL="64008" indent="0">
              <a:buNone/>
            </a:pPr>
            <a:r>
              <a:rPr lang="en-GB" sz="6400" dirty="0" smtClean="0"/>
              <a:t>People </a:t>
            </a:r>
            <a:r>
              <a:rPr lang="en-GB" sz="6400" dirty="0"/>
              <a:t>from different culture and religion are living in </a:t>
            </a:r>
            <a:r>
              <a:rPr lang="en-GB" sz="6400" dirty="0" err="1"/>
              <a:t>Birmingham.No</a:t>
            </a:r>
            <a:r>
              <a:rPr lang="en-GB" sz="6400" dirty="0"/>
              <a:t> body can deny that different regions customers got different culture and beliefs. </a:t>
            </a:r>
            <a:r>
              <a:rPr lang="en-GB" sz="6400" dirty="0" err="1"/>
              <a:t>Dishoom</a:t>
            </a:r>
            <a:r>
              <a:rPr lang="en-GB" sz="6400" dirty="0"/>
              <a:t> needs to think about, cultural and religion rules and tradition. </a:t>
            </a:r>
          </a:p>
          <a:p>
            <a:pPr marL="64008" indent="0">
              <a:buNone/>
            </a:pPr>
            <a:r>
              <a:rPr lang="en-GB" sz="7200" b="1" dirty="0" smtClean="0"/>
              <a:t>TECHNOLOGY</a:t>
            </a:r>
            <a:r>
              <a:rPr lang="en-GB" sz="7200" b="1" dirty="0"/>
              <a:t>: </a:t>
            </a:r>
          </a:p>
          <a:p>
            <a:pPr marL="64008" indent="0">
              <a:buNone/>
            </a:pPr>
            <a:r>
              <a:rPr lang="en-GB" sz="6400" dirty="0" err="1" smtClean="0"/>
              <a:t>Dishoom</a:t>
            </a:r>
            <a:r>
              <a:rPr lang="en-GB" sz="6400" dirty="0" smtClean="0"/>
              <a:t> </a:t>
            </a:r>
            <a:r>
              <a:rPr lang="en-GB" sz="6400" dirty="0"/>
              <a:t>is producing their main product which mainly are foods and </a:t>
            </a:r>
            <a:r>
              <a:rPr lang="en-GB" sz="6400" dirty="0" err="1"/>
              <a:t>beverage.So</a:t>
            </a:r>
            <a:r>
              <a:rPr lang="en-GB" sz="6400" dirty="0"/>
              <a:t>, the use of equipment, special control devices, temperature regulators, point-of-sales systems, inventory upkeep, financial information and communications are all linked to different technologies. In this way technology is impacting </a:t>
            </a:r>
            <a:r>
              <a:rPr lang="en-GB" sz="6400" dirty="0" err="1"/>
              <a:t>Dishoom</a:t>
            </a:r>
            <a:r>
              <a:rPr lang="en-GB" sz="6400" dirty="0"/>
              <a:t>. </a:t>
            </a:r>
          </a:p>
          <a:p>
            <a:pPr marL="64008" indent="0">
              <a:buNone/>
            </a:pPr>
            <a:r>
              <a:rPr lang="en-GB" dirty="0" smtClean="0"/>
              <a:t> </a:t>
            </a:r>
            <a:endParaRPr lang="en-GB" dirty="0"/>
          </a:p>
        </p:txBody>
      </p:sp>
      <p:sp>
        <p:nvSpPr>
          <p:cNvPr id="3" name="Título 2"/>
          <p:cNvSpPr>
            <a:spLocks noGrp="1"/>
          </p:cNvSpPr>
          <p:nvPr>
            <p:ph type="title"/>
          </p:nvPr>
        </p:nvSpPr>
        <p:spPr>
          <a:xfrm>
            <a:off x="510952" y="0"/>
            <a:ext cx="8229600" cy="548680"/>
          </a:xfrm>
        </p:spPr>
        <p:txBody>
          <a:bodyPr>
            <a:normAutofit fontScale="90000"/>
          </a:bodyPr>
          <a:lstStyle/>
          <a:p>
            <a:r>
              <a:rPr lang="en-GB" sz="3200" b="1" dirty="0" smtClean="0"/>
              <a:t>Macro Environment</a:t>
            </a:r>
            <a:endParaRPr lang="en-GB" sz="3200" b="1" dirty="0"/>
          </a:p>
        </p:txBody>
      </p:sp>
    </p:spTree>
    <p:extLst>
      <p:ext uri="{BB962C8B-B14F-4D97-AF65-F5344CB8AC3E}">
        <p14:creationId xmlns:p14="http://schemas.microsoft.com/office/powerpoint/2010/main" val="38422993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Marcador de contenido 6"/>
          <p:cNvGraphicFramePr>
            <a:graphicFrameLocks noGrp="1"/>
          </p:cNvGraphicFramePr>
          <p:nvPr>
            <p:ph idx="1"/>
            <p:extLst>
              <p:ext uri="{D42A27DB-BD31-4B8C-83A1-F6EECF244321}">
                <p14:modId xmlns:p14="http://schemas.microsoft.com/office/powerpoint/2010/main" val="1880093078"/>
              </p:ext>
            </p:extLst>
          </p:nvPr>
        </p:nvGraphicFramePr>
        <p:xfrm>
          <a:off x="457200" y="1524000"/>
          <a:ext cx="8229600" cy="3792272"/>
        </p:xfrm>
        <a:graphic>
          <a:graphicData uri="http://schemas.openxmlformats.org/drawingml/2006/table">
            <a:tbl>
              <a:tblPr firstRow="1" bandRow="1">
                <a:tableStyleId>{5C22544A-7EE6-4342-B048-85BDC9FD1C3A}</a:tableStyleId>
              </a:tblPr>
              <a:tblGrid>
                <a:gridCol w="4114800"/>
                <a:gridCol w="4114800"/>
              </a:tblGrid>
              <a:tr h="1780592">
                <a:tc>
                  <a:txBody>
                    <a:bodyPr/>
                    <a:lstStyle/>
                    <a:p>
                      <a:r>
                        <a:rPr lang="en-GB" dirty="0" smtClean="0"/>
                        <a:t>Strengths:</a:t>
                      </a:r>
                    </a:p>
                    <a:p>
                      <a:pPr marL="285750" indent="-285750">
                        <a:buFont typeface="Arial" panose="020B0604020202020204" pitchFamily="34" charset="0"/>
                        <a:buChar char="•"/>
                      </a:pPr>
                      <a:r>
                        <a:rPr lang="en-GB" dirty="0" smtClean="0"/>
                        <a:t>New</a:t>
                      </a:r>
                      <a:r>
                        <a:rPr lang="en-GB" baseline="0" dirty="0" smtClean="0"/>
                        <a:t> concept of Bombay food</a:t>
                      </a:r>
                    </a:p>
                    <a:p>
                      <a:pPr marL="285750" indent="-285750">
                        <a:buFont typeface="Arial" panose="020B0604020202020204" pitchFamily="34" charset="0"/>
                        <a:buChar char="•"/>
                      </a:pPr>
                      <a:r>
                        <a:rPr lang="en-GB" baseline="0" dirty="0" smtClean="0"/>
                        <a:t>Elegant New and refreshing place</a:t>
                      </a:r>
                    </a:p>
                    <a:p>
                      <a:pPr marL="285750" indent="-285750">
                        <a:buFont typeface="Arial" panose="020B0604020202020204" pitchFamily="34" charset="0"/>
                        <a:buChar char="•"/>
                      </a:pPr>
                      <a:r>
                        <a:rPr lang="en-GB" baseline="0" dirty="0" smtClean="0"/>
                        <a:t>Professional Staff</a:t>
                      </a:r>
                    </a:p>
                    <a:p>
                      <a:pPr marL="285750" indent="-285750">
                        <a:buFont typeface="Arial" panose="020B0604020202020204" pitchFamily="34" charset="0"/>
                        <a:buChar char="•"/>
                      </a:pPr>
                      <a:r>
                        <a:rPr lang="en-GB" baseline="0" dirty="0" smtClean="0"/>
                        <a:t>Experience Management team</a:t>
                      </a:r>
                    </a:p>
                    <a:p>
                      <a:pPr marL="285750" indent="-285750">
                        <a:buFont typeface="Arial" panose="020B0604020202020204" pitchFamily="34" charset="0"/>
                        <a:buChar char="•"/>
                      </a:pPr>
                      <a:r>
                        <a:rPr lang="en-GB" baseline="0" dirty="0" smtClean="0"/>
                        <a:t>Fresh food and Tasty</a:t>
                      </a:r>
                      <a:endParaRPr lang="en-GB" dirty="0"/>
                    </a:p>
                  </a:txBody>
                  <a:tcPr/>
                </a:tc>
                <a:tc>
                  <a:txBody>
                    <a:bodyPr/>
                    <a:lstStyle/>
                    <a:p>
                      <a:r>
                        <a:rPr lang="en-GB" dirty="0" smtClean="0"/>
                        <a:t>Weaknesses </a:t>
                      </a:r>
                    </a:p>
                    <a:p>
                      <a:pPr marL="285750" indent="-285750">
                        <a:buFont typeface="Arial" panose="020B0604020202020204" pitchFamily="34" charset="0"/>
                        <a:buChar char="•"/>
                      </a:pPr>
                      <a:r>
                        <a:rPr lang="en-GB" dirty="0" smtClean="0"/>
                        <a:t>A</a:t>
                      </a:r>
                      <a:r>
                        <a:rPr lang="en-GB" baseline="0" dirty="0" smtClean="0"/>
                        <a:t> bit confusing menus(small letter on it)</a:t>
                      </a:r>
                    </a:p>
                    <a:p>
                      <a:pPr marL="285750" indent="-285750">
                        <a:buFont typeface="Arial" panose="020B0604020202020204" pitchFamily="34" charset="0"/>
                        <a:buChar char="•"/>
                      </a:pPr>
                      <a:r>
                        <a:rPr lang="en-GB" baseline="0" dirty="0" smtClean="0"/>
                        <a:t>It is a new restaurant and people in Birmingham do not  know the place</a:t>
                      </a:r>
                    </a:p>
                    <a:p>
                      <a:endParaRPr lang="en-GB" dirty="0"/>
                    </a:p>
                  </a:txBody>
                  <a:tcPr/>
                </a:tc>
              </a:tr>
              <a:tr h="1780592">
                <a:tc>
                  <a:txBody>
                    <a:bodyPr/>
                    <a:lstStyle/>
                    <a:p>
                      <a:r>
                        <a:rPr lang="en-GB" dirty="0" smtClean="0"/>
                        <a:t>Opportunities</a:t>
                      </a:r>
                    </a:p>
                    <a:p>
                      <a:pPr marL="285750" indent="-285750">
                        <a:buFont typeface="Arial" panose="020B0604020202020204" pitchFamily="34" charset="0"/>
                        <a:buChar char="•"/>
                      </a:pPr>
                      <a:r>
                        <a:rPr lang="en-GB" dirty="0" smtClean="0"/>
                        <a:t>Take online orders</a:t>
                      </a:r>
                    </a:p>
                    <a:p>
                      <a:pPr marL="285750" indent="-285750">
                        <a:buFont typeface="Arial" panose="020B0604020202020204" pitchFamily="34" charset="0"/>
                        <a:buChar char="•"/>
                      </a:pPr>
                      <a:r>
                        <a:rPr lang="en-GB" dirty="0" smtClean="0"/>
                        <a:t>Packages</a:t>
                      </a:r>
                      <a:r>
                        <a:rPr lang="en-GB" baseline="0" dirty="0" smtClean="0"/>
                        <a:t> Offers</a:t>
                      </a:r>
                    </a:p>
                    <a:p>
                      <a:r>
                        <a:rPr lang="en-GB" baseline="0" dirty="0" smtClean="0"/>
                        <a:t>Delivery Food Service</a:t>
                      </a:r>
                    </a:p>
                    <a:p>
                      <a:endParaRPr lang="en-GB" dirty="0"/>
                    </a:p>
                  </a:txBody>
                  <a:tcPr/>
                </a:tc>
                <a:tc>
                  <a:txBody>
                    <a:bodyPr/>
                    <a:lstStyle/>
                    <a:p>
                      <a:r>
                        <a:rPr lang="en-GB" dirty="0" smtClean="0"/>
                        <a:t>Threats </a:t>
                      </a:r>
                    </a:p>
                    <a:p>
                      <a:pPr marL="285750" indent="-285750">
                        <a:buFont typeface="Arial" panose="020B0604020202020204" pitchFamily="34" charset="0"/>
                        <a:buChar char="•"/>
                      </a:pPr>
                      <a:r>
                        <a:rPr lang="en-GB" dirty="0" smtClean="0"/>
                        <a:t>Big Competitions</a:t>
                      </a:r>
                    </a:p>
                    <a:p>
                      <a:pPr marL="285750" indent="-285750">
                        <a:buFont typeface="Arial" panose="020B0604020202020204" pitchFamily="34" charset="0"/>
                        <a:buChar char="•"/>
                      </a:pPr>
                      <a:r>
                        <a:rPr lang="en-GB" dirty="0" smtClean="0"/>
                        <a:t>New restaurant will open into</a:t>
                      </a:r>
                      <a:r>
                        <a:rPr lang="en-GB" baseline="0" dirty="0" smtClean="0"/>
                        <a:t> the area</a:t>
                      </a:r>
                      <a:endParaRPr lang="en-GB" dirty="0"/>
                    </a:p>
                  </a:txBody>
                  <a:tcPr/>
                </a:tc>
              </a:tr>
            </a:tbl>
          </a:graphicData>
        </a:graphic>
      </p:graphicFrame>
      <p:sp>
        <p:nvSpPr>
          <p:cNvPr id="5" name="Título 4"/>
          <p:cNvSpPr>
            <a:spLocks noGrp="1"/>
          </p:cNvSpPr>
          <p:nvPr>
            <p:ph type="title"/>
          </p:nvPr>
        </p:nvSpPr>
        <p:spPr/>
        <p:txBody>
          <a:bodyPr>
            <a:normAutofit/>
          </a:bodyPr>
          <a:lstStyle/>
          <a:p>
            <a:r>
              <a:rPr lang="en-GB" sz="2800" dirty="0" smtClean="0"/>
              <a:t>SWOT Analysis</a:t>
            </a:r>
            <a:endParaRPr lang="en-GB" sz="2800" dirty="0"/>
          </a:p>
        </p:txBody>
      </p:sp>
    </p:spTree>
    <p:extLst>
      <p:ext uri="{BB962C8B-B14F-4D97-AF65-F5344CB8AC3E}">
        <p14:creationId xmlns:p14="http://schemas.microsoft.com/office/powerpoint/2010/main" val="3441894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contenido 1"/>
          <p:cNvSpPr>
            <a:spLocks noGrp="1"/>
          </p:cNvSpPr>
          <p:nvPr>
            <p:ph idx="1"/>
          </p:nvPr>
        </p:nvSpPr>
        <p:spPr>
          <a:xfrm>
            <a:off x="436712" y="836712"/>
            <a:ext cx="7591672" cy="4320480"/>
          </a:xfrm>
        </p:spPr>
        <p:txBody>
          <a:bodyPr>
            <a:normAutofit lnSpcReduction="10000"/>
          </a:bodyPr>
          <a:lstStyle/>
          <a:p>
            <a:r>
              <a:rPr lang="en-GB" sz="1800" dirty="0" err="1" smtClean="0"/>
              <a:t>Dishoom</a:t>
            </a:r>
            <a:r>
              <a:rPr lang="en-GB" sz="1800" dirty="0" smtClean="0"/>
              <a:t> Guest  are very diverse, but specially tend to be:</a:t>
            </a:r>
          </a:p>
          <a:p>
            <a:endParaRPr lang="en-GB" sz="1800" dirty="0"/>
          </a:p>
          <a:p>
            <a:r>
              <a:rPr lang="en-GB" sz="1800" dirty="0" smtClean="0"/>
              <a:t>Foodies and those seeking new experiences cuisines and flavours </a:t>
            </a:r>
          </a:p>
          <a:p>
            <a:r>
              <a:rPr lang="en-GB" sz="1800" dirty="0" smtClean="0"/>
              <a:t>Locals workers and dwellers </a:t>
            </a:r>
          </a:p>
          <a:p>
            <a:r>
              <a:rPr lang="en-GB" sz="1800" dirty="0" smtClean="0"/>
              <a:t>South Asians and people of South Asian heritage</a:t>
            </a:r>
          </a:p>
          <a:p>
            <a:r>
              <a:rPr lang="en-GB" sz="1800" dirty="0" smtClean="0"/>
              <a:t>International Visitors (especially US)</a:t>
            </a:r>
          </a:p>
          <a:p>
            <a:r>
              <a:rPr lang="en-GB" sz="1800" dirty="0" smtClean="0"/>
              <a:t>Strongly Female (60% +)</a:t>
            </a:r>
          </a:p>
          <a:p>
            <a:r>
              <a:rPr lang="en-GB" sz="1800" dirty="0" err="1" smtClean="0"/>
              <a:t>Millenials</a:t>
            </a:r>
            <a:r>
              <a:rPr lang="en-GB" sz="1800" dirty="0" smtClean="0"/>
              <a:t> (25-34-50%+), Gen X(35-44)</a:t>
            </a:r>
          </a:p>
          <a:p>
            <a:r>
              <a:rPr lang="en-GB" sz="1800" dirty="0" smtClean="0"/>
              <a:t>Democratic (spend is £25-£30 a head)</a:t>
            </a:r>
          </a:p>
          <a:p>
            <a:endParaRPr lang="en-GB" sz="1800" dirty="0"/>
          </a:p>
          <a:p>
            <a:r>
              <a:rPr lang="en-GB" sz="1800" dirty="0" smtClean="0"/>
              <a:t>Primary Audience: Loyal </a:t>
            </a:r>
            <a:r>
              <a:rPr lang="en-GB" sz="1800" dirty="0" err="1" smtClean="0"/>
              <a:t>Dishoom</a:t>
            </a:r>
            <a:r>
              <a:rPr lang="en-GB" sz="1800" dirty="0" smtClean="0"/>
              <a:t> Guests.</a:t>
            </a:r>
          </a:p>
          <a:p>
            <a:r>
              <a:rPr lang="en-GB" sz="1800" dirty="0" smtClean="0"/>
              <a:t>Secondary Audience:  All </a:t>
            </a:r>
            <a:r>
              <a:rPr lang="en-GB" sz="1800" dirty="0" err="1" smtClean="0"/>
              <a:t>dishoom</a:t>
            </a:r>
            <a:r>
              <a:rPr lang="en-GB" sz="1800" dirty="0" smtClean="0"/>
              <a:t> guest (create a notoriously cool and desirable scheme that creates its own great WOM.</a:t>
            </a:r>
            <a:endParaRPr lang="en-GB" sz="1800" dirty="0"/>
          </a:p>
        </p:txBody>
      </p:sp>
      <p:sp>
        <p:nvSpPr>
          <p:cNvPr id="3" name="Título 2"/>
          <p:cNvSpPr>
            <a:spLocks noGrp="1"/>
          </p:cNvSpPr>
          <p:nvPr>
            <p:ph type="title"/>
          </p:nvPr>
        </p:nvSpPr>
        <p:spPr>
          <a:xfrm>
            <a:off x="477888" y="116632"/>
            <a:ext cx="8147248" cy="569218"/>
          </a:xfrm>
        </p:spPr>
        <p:txBody>
          <a:bodyPr>
            <a:normAutofit/>
          </a:bodyPr>
          <a:lstStyle/>
          <a:p>
            <a:r>
              <a:rPr lang="en-GB" sz="2400" dirty="0" smtClean="0"/>
              <a:t>Target Market</a:t>
            </a:r>
            <a:endParaRPr lang="en-GB" sz="2400" dirty="0"/>
          </a:p>
        </p:txBody>
      </p:sp>
    </p:spTree>
    <p:extLst>
      <p:ext uri="{BB962C8B-B14F-4D97-AF65-F5344CB8AC3E}">
        <p14:creationId xmlns:p14="http://schemas.microsoft.com/office/powerpoint/2010/main" val="257586453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325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2" dur="325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 calcmode="lin" valueType="num">
                                      <p:cBhvr additive="base">
                                        <p:cTn id="17" dur="325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8" dur="325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anim calcmode="lin" valueType="num">
                                      <p:cBhvr additive="base">
                                        <p:cTn id="23" dur="325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4" dur="325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 calcmode="lin" valueType="num">
                                      <p:cBhvr additive="base">
                                        <p:cTn id="29" dur="325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0" dur="325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 calcmode="lin" valueType="num">
                                      <p:cBhvr additive="base">
                                        <p:cTn id="35" dur="325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6" dur="325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2">
                                            <p:txEl>
                                              <p:pRg st="6" end="6"/>
                                            </p:txEl>
                                          </p:spTgt>
                                        </p:tgtEl>
                                        <p:attrNameLst>
                                          <p:attrName>style.visibility</p:attrName>
                                        </p:attrNameLst>
                                      </p:cBhvr>
                                      <p:to>
                                        <p:strVal val="visible"/>
                                      </p:to>
                                    </p:set>
                                    <p:anim calcmode="lin" valueType="num">
                                      <p:cBhvr additive="base">
                                        <p:cTn id="41" dur="325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2" dur="325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2">
                                            <p:txEl>
                                              <p:pRg st="7" end="7"/>
                                            </p:txEl>
                                          </p:spTgt>
                                        </p:tgtEl>
                                        <p:attrNameLst>
                                          <p:attrName>style.visibility</p:attrName>
                                        </p:attrNameLst>
                                      </p:cBhvr>
                                      <p:to>
                                        <p:strVal val="visible"/>
                                      </p:to>
                                    </p:set>
                                    <p:anim calcmode="lin" valueType="num">
                                      <p:cBhvr additive="base">
                                        <p:cTn id="47" dur="325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8" dur="325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2">
                                            <p:txEl>
                                              <p:pRg st="8" end="8"/>
                                            </p:txEl>
                                          </p:spTgt>
                                        </p:tgtEl>
                                        <p:attrNameLst>
                                          <p:attrName>style.visibility</p:attrName>
                                        </p:attrNameLst>
                                      </p:cBhvr>
                                      <p:to>
                                        <p:strVal val="visible"/>
                                      </p:to>
                                    </p:set>
                                    <p:anim calcmode="lin" valueType="num">
                                      <p:cBhvr additive="base">
                                        <p:cTn id="53" dur="325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4" dur="325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2">
                                            <p:txEl>
                                              <p:pRg st="10" end="10"/>
                                            </p:txEl>
                                          </p:spTgt>
                                        </p:tgtEl>
                                        <p:attrNameLst>
                                          <p:attrName>style.visibility</p:attrName>
                                        </p:attrNameLst>
                                      </p:cBhvr>
                                      <p:to>
                                        <p:strVal val="visible"/>
                                      </p:to>
                                    </p:set>
                                    <p:anim calcmode="lin" valueType="num">
                                      <p:cBhvr additive="base">
                                        <p:cTn id="59" dur="325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60" dur="325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2">
                                            <p:txEl>
                                              <p:pRg st="11" end="11"/>
                                            </p:txEl>
                                          </p:spTgt>
                                        </p:tgtEl>
                                        <p:attrNameLst>
                                          <p:attrName>style.visibility</p:attrName>
                                        </p:attrNameLst>
                                      </p:cBhvr>
                                      <p:to>
                                        <p:strVal val="visible"/>
                                      </p:to>
                                    </p:set>
                                    <p:anim calcmode="lin" valueType="num">
                                      <p:cBhvr additive="base">
                                        <p:cTn id="65" dur="325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66" dur="325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Marcador de contenido 5"/>
          <p:cNvGraphicFramePr>
            <a:graphicFrameLocks noGrp="1"/>
          </p:cNvGraphicFramePr>
          <p:nvPr>
            <p:ph idx="1"/>
            <p:extLst>
              <p:ext uri="{D42A27DB-BD31-4B8C-83A1-F6EECF244321}">
                <p14:modId xmlns:p14="http://schemas.microsoft.com/office/powerpoint/2010/main" val="662113614"/>
              </p:ext>
            </p:extLst>
          </p:nvPr>
        </p:nvGraphicFramePr>
        <p:xfrm>
          <a:off x="457200" y="980728"/>
          <a:ext cx="8229600" cy="58772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ítulo 2"/>
          <p:cNvSpPr>
            <a:spLocks noGrp="1"/>
          </p:cNvSpPr>
          <p:nvPr>
            <p:ph type="title"/>
          </p:nvPr>
        </p:nvSpPr>
        <p:spPr>
          <a:xfrm>
            <a:off x="457200" y="267494"/>
            <a:ext cx="8229600" cy="713234"/>
          </a:xfrm>
        </p:spPr>
        <p:txBody>
          <a:bodyPr>
            <a:normAutofit/>
          </a:bodyPr>
          <a:lstStyle/>
          <a:p>
            <a:r>
              <a:rPr lang="en-GB" sz="2800" dirty="0" smtClean="0"/>
              <a:t>Market Segment</a:t>
            </a:r>
            <a:endParaRPr lang="en-GB" sz="2800" dirty="0"/>
          </a:p>
        </p:txBody>
      </p:sp>
    </p:spTree>
    <p:extLst>
      <p:ext uri="{BB962C8B-B14F-4D97-AF65-F5344CB8AC3E}">
        <p14:creationId xmlns:p14="http://schemas.microsoft.com/office/powerpoint/2010/main" val="12663468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Marcador de contenido 4"/>
          <p:cNvGraphicFramePr>
            <a:graphicFrameLocks noGrp="1"/>
          </p:cNvGraphicFramePr>
          <p:nvPr>
            <p:ph idx="1"/>
            <p:extLst>
              <p:ext uri="{D42A27DB-BD31-4B8C-83A1-F6EECF244321}">
                <p14:modId xmlns:p14="http://schemas.microsoft.com/office/powerpoint/2010/main" val="50507767"/>
              </p:ext>
            </p:extLst>
          </p:nvPr>
        </p:nvGraphicFramePr>
        <p:xfrm>
          <a:off x="457200" y="1124744"/>
          <a:ext cx="8579296" cy="5616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ítulo 2"/>
          <p:cNvSpPr>
            <a:spLocks noGrp="1"/>
          </p:cNvSpPr>
          <p:nvPr>
            <p:ph type="title"/>
          </p:nvPr>
        </p:nvSpPr>
        <p:spPr/>
        <p:txBody>
          <a:bodyPr>
            <a:normAutofit/>
          </a:bodyPr>
          <a:lstStyle/>
          <a:p>
            <a:r>
              <a:rPr lang="en-GB" sz="2800" dirty="0" smtClean="0"/>
              <a:t>PESTLE Analysis</a:t>
            </a:r>
            <a:endParaRPr lang="en-GB" sz="2800" dirty="0"/>
          </a:p>
        </p:txBody>
      </p:sp>
    </p:spTree>
    <p:extLst>
      <p:ext uri="{BB962C8B-B14F-4D97-AF65-F5344CB8AC3E}">
        <p14:creationId xmlns:p14="http://schemas.microsoft.com/office/powerpoint/2010/main" val="418341390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Marcador de contenido 4"/>
          <p:cNvGraphicFramePr>
            <a:graphicFrameLocks noGrp="1"/>
          </p:cNvGraphicFramePr>
          <p:nvPr>
            <p:ph idx="1"/>
            <p:extLst>
              <p:ext uri="{D42A27DB-BD31-4B8C-83A1-F6EECF244321}">
                <p14:modId xmlns:p14="http://schemas.microsoft.com/office/powerpoint/2010/main" val="661515797"/>
              </p:ext>
            </p:extLst>
          </p:nvPr>
        </p:nvGraphicFramePr>
        <p:xfrm>
          <a:off x="457200" y="1124744"/>
          <a:ext cx="8579296" cy="5616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ítulo 2"/>
          <p:cNvSpPr>
            <a:spLocks noGrp="1"/>
          </p:cNvSpPr>
          <p:nvPr>
            <p:ph type="title"/>
          </p:nvPr>
        </p:nvSpPr>
        <p:spPr/>
        <p:txBody>
          <a:bodyPr>
            <a:normAutofit/>
          </a:bodyPr>
          <a:lstStyle/>
          <a:p>
            <a:r>
              <a:rPr lang="en-GB" sz="2800" dirty="0" smtClean="0"/>
              <a:t>PESTLE Analysis</a:t>
            </a:r>
            <a:endParaRPr lang="en-GB" sz="2800" dirty="0"/>
          </a:p>
        </p:txBody>
      </p:sp>
    </p:spTree>
    <p:extLst>
      <p:ext uri="{BB962C8B-B14F-4D97-AF65-F5344CB8AC3E}">
        <p14:creationId xmlns:p14="http://schemas.microsoft.com/office/powerpoint/2010/main" val="17604220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00"/>
            <a:ext cx="8291264" cy="5334000"/>
          </a:xfrm>
        </p:spPr>
        <p:txBody>
          <a:bodyPr>
            <a:normAutofit/>
          </a:bodyPr>
          <a:lstStyle/>
          <a:p>
            <a:pPr fontAlgn="base"/>
            <a:r>
              <a:rPr lang="en-GB" sz="1800" dirty="0">
                <a:solidFill>
                  <a:srgbClr val="000000"/>
                </a:solidFill>
                <a:latin typeface="Calibri" panose="020F0502020204030204" pitchFamily="34" charset="0"/>
              </a:rPr>
              <a:t>Marketing communications mix is the combination of channels that company uses to reach out to potential customers</a:t>
            </a:r>
            <a:r>
              <a:rPr lang="en-GB" sz="1800" dirty="0" smtClean="0">
                <a:solidFill>
                  <a:srgbClr val="000000"/>
                </a:solidFill>
                <a:latin typeface="Calibri" panose="020F0502020204030204" pitchFamily="34" charset="0"/>
              </a:rPr>
              <a:t>. There</a:t>
            </a:r>
            <a:r>
              <a:rPr lang="en-GB" sz="1800" dirty="0">
                <a:solidFill>
                  <a:srgbClr val="000000"/>
                </a:solidFill>
                <a:latin typeface="Calibri" panose="020F0502020204030204" pitchFamily="34" charset="0"/>
              </a:rPr>
              <a:t> are five key elements of the marketing communications mix: </a:t>
            </a:r>
            <a:endParaRPr lang="en-GB" sz="1800" dirty="0">
              <a:solidFill>
                <a:srgbClr val="000000"/>
              </a:solidFill>
              <a:latin typeface="Segoe UI" panose="020B0502040204020203" pitchFamily="34" charset="0"/>
            </a:endParaRPr>
          </a:p>
          <a:p>
            <a:pPr fontAlgn="base"/>
            <a:r>
              <a:rPr lang="en-GB" sz="1800" dirty="0">
                <a:solidFill>
                  <a:srgbClr val="000000"/>
                </a:solidFill>
                <a:latin typeface="Calibri" panose="020F0502020204030204" pitchFamily="34" charset="0"/>
              </a:rPr>
              <a:t> advertising, public relations, sales promotion, personal selling and direct marketing. Some organizations also add a sixth component, which is events and sponsorship. </a:t>
            </a:r>
            <a:endParaRPr lang="en-GB" sz="1800" dirty="0">
              <a:solidFill>
                <a:srgbClr val="000000"/>
              </a:solidFill>
              <a:latin typeface="Segoe UI" panose="020B0502040204020203" pitchFamily="34" charset="0"/>
            </a:endParaRPr>
          </a:p>
          <a:p>
            <a:pPr fontAlgn="base"/>
            <a:r>
              <a:rPr lang="en-GB" sz="1800" dirty="0">
                <a:solidFill>
                  <a:srgbClr val="000000"/>
                </a:solidFill>
                <a:latin typeface="Calibri" panose="020F0502020204030204" pitchFamily="34" charset="0"/>
              </a:rPr>
              <a:t>Marketing communication strategies are the best ways to reach the target audience. To achieve the target market considering these questions are important: </a:t>
            </a:r>
            <a:endParaRPr lang="en-GB" sz="1800" dirty="0">
              <a:solidFill>
                <a:srgbClr val="000000"/>
              </a:solidFill>
              <a:latin typeface="Segoe UI" panose="020B0502040204020203" pitchFamily="34" charset="0"/>
            </a:endParaRPr>
          </a:p>
          <a:p>
            <a:pPr fontAlgn="base"/>
            <a:r>
              <a:rPr lang="en-GB" sz="1800" dirty="0">
                <a:solidFill>
                  <a:srgbClr val="000000"/>
                </a:solidFill>
                <a:latin typeface="Calibri" panose="020F0502020204030204" pitchFamily="34" charset="0"/>
              </a:rPr>
              <a:t> Do they spend most of their days online? </a:t>
            </a:r>
            <a:endParaRPr lang="en-GB" sz="1800" dirty="0">
              <a:solidFill>
                <a:srgbClr val="000000"/>
              </a:solidFill>
              <a:latin typeface="Segoe UI" panose="020B0502040204020203" pitchFamily="34" charset="0"/>
            </a:endParaRPr>
          </a:p>
          <a:p>
            <a:pPr fontAlgn="base"/>
            <a:r>
              <a:rPr lang="en-GB" sz="1800" dirty="0">
                <a:solidFill>
                  <a:srgbClr val="000000"/>
                </a:solidFill>
                <a:latin typeface="Calibri" panose="020F0502020204030204" pitchFamily="34" charset="0"/>
              </a:rPr>
              <a:t> Do they still appreciate print mediums? </a:t>
            </a:r>
            <a:endParaRPr lang="en-GB" sz="1800" dirty="0">
              <a:solidFill>
                <a:srgbClr val="000000"/>
              </a:solidFill>
              <a:latin typeface="Segoe UI" panose="020B0502040204020203" pitchFamily="34" charset="0"/>
            </a:endParaRPr>
          </a:p>
          <a:p>
            <a:pPr fontAlgn="base"/>
            <a:r>
              <a:rPr lang="en-GB" sz="1800" dirty="0">
                <a:solidFill>
                  <a:srgbClr val="000000"/>
                </a:solidFill>
                <a:latin typeface="Calibri" panose="020F0502020204030204" pitchFamily="34" charset="0"/>
              </a:rPr>
              <a:t> Do they listen to the radio, or do they read newspapers? </a:t>
            </a:r>
            <a:endParaRPr lang="en-GB" sz="1800" dirty="0">
              <a:solidFill>
                <a:srgbClr val="000000"/>
              </a:solidFill>
              <a:latin typeface="Segoe UI" panose="020B0502040204020203" pitchFamily="34" charset="0"/>
            </a:endParaRPr>
          </a:p>
          <a:p>
            <a:pPr fontAlgn="base"/>
            <a:r>
              <a:rPr lang="en-GB" sz="1800" dirty="0">
                <a:solidFill>
                  <a:srgbClr val="000000"/>
                </a:solidFill>
                <a:latin typeface="Calibri" panose="020F0502020204030204" pitchFamily="34" charset="0"/>
              </a:rPr>
              <a:t> Do they like the personal touch of a phone call? </a:t>
            </a:r>
            <a:endParaRPr lang="en-GB" sz="1800" dirty="0">
              <a:solidFill>
                <a:srgbClr val="000000"/>
              </a:solidFill>
              <a:latin typeface="Segoe UI" panose="020B0502040204020203" pitchFamily="34" charset="0"/>
            </a:endParaRPr>
          </a:p>
          <a:p>
            <a:pPr fontAlgn="base"/>
            <a:r>
              <a:rPr lang="en-GB" sz="1800" dirty="0">
                <a:solidFill>
                  <a:srgbClr val="000000"/>
                </a:solidFill>
                <a:latin typeface="Calibri" panose="020F0502020204030204" pitchFamily="34" charset="0"/>
              </a:rPr>
              <a:t> Do they prefer to be emailed instead? </a:t>
            </a:r>
            <a:endParaRPr lang="en-GB" sz="1800" dirty="0">
              <a:solidFill>
                <a:srgbClr val="000000"/>
              </a:solidFill>
              <a:latin typeface="Segoe UI" panose="020B0502040204020203" pitchFamily="34" charset="0"/>
            </a:endParaRPr>
          </a:p>
          <a:p>
            <a:pPr fontAlgn="base"/>
            <a:r>
              <a:rPr lang="en-GB" sz="1800" dirty="0">
                <a:solidFill>
                  <a:srgbClr val="000000"/>
                </a:solidFill>
                <a:latin typeface="Calibri" panose="020F0502020204030204" pitchFamily="34" charset="0"/>
              </a:rPr>
              <a:t> When company understand its consumer, then they can effectively create a multi-staged promotion strategy.  </a:t>
            </a:r>
            <a:endParaRPr lang="en-GB" sz="1800" dirty="0">
              <a:solidFill>
                <a:srgbClr val="000000"/>
              </a:solidFill>
              <a:latin typeface="Segoe UI" panose="020B0502040204020203" pitchFamily="34" charset="0"/>
            </a:endParaRPr>
          </a:p>
          <a:p>
            <a:endParaRPr lang="es-ES" sz="1800" dirty="0"/>
          </a:p>
        </p:txBody>
      </p:sp>
      <p:sp>
        <p:nvSpPr>
          <p:cNvPr id="2" name="Title 1"/>
          <p:cNvSpPr>
            <a:spLocks noGrp="1"/>
          </p:cNvSpPr>
          <p:nvPr>
            <p:ph type="title"/>
          </p:nvPr>
        </p:nvSpPr>
        <p:spPr/>
        <p:txBody>
          <a:bodyPr>
            <a:normAutofit/>
          </a:bodyPr>
          <a:lstStyle/>
          <a:p>
            <a:r>
              <a:rPr lang="es-ES" sz="3200" b="1" dirty="0" smtClean="0"/>
              <a:t>Marketing </a:t>
            </a:r>
            <a:r>
              <a:rPr lang="es-ES" sz="3200" b="1" dirty="0" err="1" smtClean="0"/>
              <a:t>Communication</a:t>
            </a:r>
            <a:r>
              <a:rPr lang="es-ES" sz="3200" b="1" dirty="0" smtClean="0"/>
              <a:t> </a:t>
            </a:r>
            <a:r>
              <a:rPr lang="es-ES" sz="3200" b="1" dirty="0" err="1" smtClean="0"/>
              <a:t>Mix</a:t>
            </a:r>
            <a:endParaRPr lang="es-ES" sz="3200" b="1"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contenido 1"/>
          <p:cNvSpPr>
            <a:spLocks noGrp="1"/>
          </p:cNvSpPr>
          <p:nvPr>
            <p:ph idx="1"/>
          </p:nvPr>
        </p:nvSpPr>
        <p:spPr>
          <a:xfrm>
            <a:off x="179512" y="1124744"/>
            <a:ext cx="8856984" cy="5733256"/>
          </a:xfrm>
        </p:spPr>
        <p:txBody>
          <a:bodyPr>
            <a:normAutofit fontScale="85000" lnSpcReduction="20000"/>
          </a:bodyPr>
          <a:lstStyle/>
          <a:p>
            <a:r>
              <a:rPr lang="en-GB" sz="1800" b="1" dirty="0" err="1"/>
              <a:t>Dishoom</a:t>
            </a:r>
            <a:r>
              <a:rPr lang="en-GB" sz="1800" b="1" dirty="0"/>
              <a:t> Restaurant can Reach Customers With Advertising </a:t>
            </a:r>
          </a:p>
          <a:p>
            <a:endParaRPr lang="en-GB" sz="1800" dirty="0"/>
          </a:p>
          <a:p>
            <a:r>
              <a:rPr lang="en-GB" sz="1800" dirty="0"/>
              <a:t>Advertising allows company to promote the business to a large number of people. Due to the </a:t>
            </a:r>
            <a:r>
              <a:rPr lang="en-GB" sz="1800" dirty="0" smtClean="0"/>
              <a:t>variety </a:t>
            </a:r>
            <a:r>
              <a:rPr lang="en-GB" sz="1800" dirty="0"/>
              <a:t>of customers of </a:t>
            </a:r>
            <a:r>
              <a:rPr lang="en-GB" sz="1800" dirty="0"/>
              <a:t>Dishoom</a:t>
            </a:r>
            <a:r>
              <a:rPr lang="en-GB" sz="1800" dirty="0"/>
              <a:t> Restaurant and by considering factors such as company budget and resources, They can use traditional and online  platforms of </a:t>
            </a:r>
            <a:r>
              <a:rPr lang="en-GB" sz="1800" dirty="0" smtClean="0"/>
              <a:t>advertising. In </a:t>
            </a:r>
            <a:r>
              <a:rPr lang="en-GB" sz="1800" dirty="0"/>
              <a:t>terms of traditional  advertising venue includes newspapers, magazines and </a:t>
            </a:r>
            <a:r>
              <a:rPr lang="en-GB" sz="1800" dirty="0" smtClean="0"/>
              <a:t>billboards. In </a:t>
            </a:r>
            <a:r>
              <a:rPr lang="en-GB" sz="1800" dirty="0"/>
              <a:t>addition ,  an online marketing program must be launched. A comprehensive, highly targeted group of destination web sites must be chosen for the program. The web site should be registered with yahoo search portal. And a number of tactical elements will help drive online awareness and inquiries into the program including: Business use advertising to create a brand image for the company and reach both new and existing customers. </a:t>
            </a:r>
          </a:p>
          <a:p>
            <a:endParaRPr lang="en-GB" sz="1800" dirty="0"/>
          </a:p>
          <a:p>
            <a:r>
              <a:rPr lang="en-GB" sz="1800" b="1" dirty="0"/>
              <a:t>Dishoom</a:t>
            </a:r>
            <a:r>
              <a:rPr lang="en-GB" sz="1800" b="1" dirty="0"/>
              <a:t> Restaurant can Cultivate Relationships With Personal Selling  </a:t>
            </a:r>
          </a:p>
          <a:p>
            <a:endParaRPr lang="en-GB" sz="1800" dirty="0"/>
          </a:p>
          <a:p>
            <a:r>
              <a:rPr lang="en-GB" sz="1800" dirty="0"/>
              <a:t>Dishoom</a:t>
            </a:r>
            <a:r>
              <a:rPr lang="en-GB" sz="1800" dirty="0"/>
              <a:t> Restaurant can also utilize  Personal selling element as it does not require the company to have a large sales team. It only takes one person to build relationships with key prospects, which can then lead to sales.  personal selling is one of the most  effective form of promotion because it focuses on relationships. Businesses can use personal selling to cultivate long-term relationships and establish partnerships. </a:t>
            </a:r>
          </a:p>
          <a:p>
            <a:endParaRPr lang="en-GB" sz="1800" dirty="0"/>
          </a:p>
          <a:p>
            <a:r>
              <a:rPr lang="en-GB" sz="1800" b="1" dirty="0"/>
              <a:t>Dishoom</a:t>
            </a:r>
            <a:r>
              <a:rPr lang="en-GB" sz="1800" b="1" dirty="0"/>
              <a:t> Restaurant </a:t>
            </a:r>
            <a:r>
              <a:rPr lang="en-GB" sz="1800" b="1" dirty="0" smtClean="0"/>
              <a:t>can Target </a:t>
            </a:r>
            <a:r>
              <a:rPr lang="en-GB" sz="1800" b="1" dirty="0"/>
              <a:t>its Customer With Direct Marketing </a:t>
            </a:r>
          </a:p>
          <a:p>
            <a:endParaRPr lang="en-GB" sz="1800" b="1" dirty="0"/>
          </a:p>
          <a:p>
            <a:r>
              <a:rPr lang="en-GB" sz="1800" dirty="0"/>
              <a:t>This form of promotion involves highly targeting its audience with tailored messaging that is geared specifically for their needs. Unlike advertising, which is about reaching a large number of people, direct marketing focuses on reaching a select, small </a:t>
            </a:r>
            <a:r>
              <a:rPr lang="en-GB" sz="1800" dirty="0" smtClean="0"/>
              <a:t>group. Company </a:t>
            </a:r>
            <a:r>
              <a:rPr lang="en-GB" sz="1800" dirty="0"/>
              <a:t>can do Direct marketing  through email, postal mail or social media messages. </a:t>
            </a:r>
          </a:p>
        </p:txBody>
      </p:sp>
      <p:sp>
        <p:nvSpPr>
          <p:cNvPr id="3" name="Título 2"/>
          <p:cNvSpPr>
            <a:spLocks noGrp="1"/>
          </p:cNvSpPr>
          <p:nvPr>
            <p:ph type="title"/>
          </p:nvPr>
        </p:nvSpPr>
        <p:spPr>
          <a:xfrm>
            <a:off x="107504" y="116632"/>
            <a:ext cx="8928992" cy="1104106"/>
          </a:xfrm>
        </p:spPr>
        <p:txBody>
          <a:bodyPr>
            <a:normAutofit/>
          </a:bodyPr>
          <a:lstStyle/>
          <a:p>
            <a:r>
              <a:rPr lang="en-GB" sz="2800" b="1" dirty="0"/>
              <a:t>DISHOOM RESTAURANT’S COMMUNICATION MIX STRATEGIES </a:t>
            </a:r>
          </a:p>
        </p:txBody>
      </p:sp>
    </p:spTree>
    <p:extLst>
      <p:ext uri="{BB962C8B-B14F-4D97-AF65-F5344CB8AC3E}">
        <p14:creationId xmlns:p14="http://schemas.microsoft.com/office/powerpoint/2010/main" val="34564557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332656"/>
            <a:ext cx="8291264" cy="5688632"/>
          </a:xfrm>
        </p:spPr>
        <p:txBody>
          <a:bodyPr>
            <a:noAutofit/>
          </a:bodyPr>
          <a:lstStyle/>
          <a:p>
            <a:r>
              <a:rPr lang="en-GB" sz="1800" b="1" dirty="0"/>
              <a:t>Dishoom</a:t>
            </a:r>
            <a:r>
              <a:rPr lang="en-GB" sz="1800" b="1" dirty="0"/>
              <a:t> restaurant can also Increase Revenue With Sales Promotions </a:t>
            </a:r>
          </a:p>
          <a:p>
            <a:endParaRPr lang="en-GB" sz="1800" dirty="0"/>
          </a:p>
          <a:p>
            <a:r>
              <a:rPr lang="en-GB" sz="1800" dirty="0"/>
              <a:t>A good way to improve firm’s bottom line in the short term is with a sales promotion. This kind of marketing promotion involves discounts, coupons, contests, prizes, loyalty programs and other incentives designed to promote customers to purchase products immediately. This is a good way to inform new customers about the products and services that company offers and remind existing customers about the business. </a:t>
            </a:r>
          </a:p>
          <a:p>
            <a:endParaRPr lang="en-GB" sz="1800" dirty="0"/>
          </a:p>
          <a:p>
            <a:r>
              <a:rPr lang="en-GB" sz="1800" dirty="0"/>
              <a:t>Besides these elements Sponsorships may seem like something only large corporations can take part in. However, </a:t>
            </a:r>
            <a:r>
              <a:rPr lang="en-GB" sz="1800" dirty="0"/>
              <a:t>Dishoom</a:t>
            </a:r>
            <a:r>
              <a:rPr lang="en-GB" sz="1800" dirty="0"/>
              <a:t> Restaurant can utilize this communication mix tool by sponsoring local children’s sports teams. Moreover, advertisement can be done through events. It is regarded as most innovative and a creative kind of advertisement which generally produces results and promotes mass awareness. </a:t>
            </a:r>
          </a:p>
          <a:p>
            <a:endParaRPr lang="en-GB" sz="1800" dirty="0"/>
          </a:p>
          <a:p>
            <a:pPr marL="64008" indent="0">
              <a:buNone/>
            </a:pPr>
            <a:r>
              <a:rPr lang="en-GB" sz="1800" dirty="0"/>
              <a:t> </a:t>
            </a:r>
            <a:endParaRPr lang="es-ES" sz="18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contenido 1"/>
          <p:cNvSpPr>
            <a:spLocks noGrp="1"/>
          </p:cNvSpPr>
          <p:nvPr>
            <p:ph idx="1"/>
          </p:nvPr>
        </p:nvSpPr>
        <p:spPr>
          <a:xfrm>
            <a:off x="323528" y="1052736"/>
            <a:ext cx="8401831" cy="4792216"/>
          </a:xfrm>
        </p:spPr>
        <p:txBody>
          <a:bodyPr>
            <a:normAutofit/>
          </a:bodyPr>
          <a:lstStyle/>
          <a:p>
            <a:endParaRPr lang="en-GB" sz="1800" dirty="0" smtClean="0"/>
          </a:p>
          <a:p>
            <a:r>
              <a:rPr lang="en-GB" sz="1800" dirty="0" smtClean="0"/>
              <a:t>To </a:t>
            </a:r>
            <a:r>
              <a:rPr lang="en-GB" sz="1800" dirty="0"/>
              <a:t>sum up, since </a:t>
            </a:r>
            <a:r>
              <a:rPr lang="en-GB" sz="1800" dirty="0"/>
              <a:t>Dishoom</a:t>
            </a:r>
            <a:r>
              <a:rPr lang="en-GB" sz="1800" dirty="0"/>
              <a:t> Restaurant is a newly </a:t>
            </a:r>
            <a:r>
              <a:rPr lang="en-GB" sz="1800" dirty="0" smtClean="0"/>
              <a:t>established </a:t>
            </a:r>
            <a:r>
              <a:rPr lang="en-GB" sz="1800" dirty="0"/>
              <a:t>business, the managers should consider environmental factors which impacting company and the strategies which company is using now ,those have positive and negative effect on business. They must to evaluate what works and what does not work to create the organization </a:t>
            </a:r>
            <a:r>
              <a:rPr lang="en-GB" sz="1800" dirty="0" smtClean="0"/>
              <a:t>strategies. In </a:t>
            </a:r>
            <a:r>
              <a:rPr lang="en-GB" sz="1800" dirty="0"/>
              <a:t>order to implement strategies effectively and successfully ,the managers have to create a sure environment for research ,support ,changes and commitment of the organization. In </a:t>
            </a:r>
            <a:r>
              <a:rPr lang="en-GB" sz="1800" dirty="0" smtClean="0"/>
              <a:t>addition, it </a:t>
            </a:r>
            <a:r>
              <a:rPr lang="en-GB" sz="1800" dirty="0"/>
              <a:t>is then recommended that </a:t>
            </a:r>
            <a:r>
              <a:rPr lang="en-GB" sz="1800" dirty="0"/>
              <a:t>Dishoom</a:t>
            </a:r>
            <a:r>
              <a:rPr lang="en-GB" sz="1800" dirty="0"/>
              <a:t> Restaurant must make sure that all the strategies are well planned and implemented carefully before hand , because these strategies will be deciding for the </a:t>
            </a:r>
            <a:r>
              <a:rPr lang="en-GB" sz="1800" dirty="0" smtClean="0"/>
              <a:t>success </a:t>
            </a:r>
            <a:r>
              <a:rPr lang="en-GB" sz="1800" dirty="0"/>
              <a:t>or failure of any organization.</a:t>
            </a:r>
          </a:p>
        </p:txBody>
      </p:sp>
      <p:sp>
        <p:nvSpPr>
          <p:cNvPr id="3" name="Título 2"/>
          <p:cNvSpPr>
            <a:spLocks noGrp="1"/>
          </p:cNvSpPr>
          <p:nvPr>
            <p:ph type="title"/>
          </p:nvPr>
        </p:nvSpPr>
        <p:spPr>
          <a:xfrm>
            <a:off x="457200" y="267494"/>
            <a:ext cx="8229600" cy="641226"/>
          </a:xfrm>
        </p:spPr>
        <p:txBody>
          <a:bodyPr>
            <a:normAutofit/>
          </a:bodyPr>
          <a:lstStyle/>
          <a:p>
            <a:r>
              <a:rPr lang="en-GB" sz="2400" b="1" dirty="0" smtClean="0"/>
              <a:t>Conclusion</a:t>
            </a:r>
            <a:endParaRPr lang="en-GB" sz="2400" b="1" dirty="0"/>
          </a:p>
        </p:txBody>
      </p:sp>
    </p:spTree>
    <p:extLst>
      <p:ext uri="{BB962C8B-B14F-4D97-AF65-F5344CB8AC3E}">
        <p14:creationId xmlns:p14="http://schemas.microsoft.com/office/powerpoint/2010/main" val="156340596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contenido 1"/>
          <p:cNvSpPr>
            <a:spLocks noGrp="1"/>
          </p:cNvSpPr>
          <p:nvPr>
            <p:ph idx="1"/>
          </p:nvPr>
        </p:nvSpPr>
        <p:spPr>
          <a:xfrm>
            <a:off x="457200" y="1524000"/>
            <a:ext cx="8579296" cy="4648200"/>
          </a:xfrm>
        </p:spPr>
        <p:txBody>
          <a:bodyPr>
            <a:normAutofit/>
          </a:bodyPr>
          <a:lstStyle/>
          <a:p>
            <a:endParaRPr lang="en-GB" sz="1800" dirty="0" smtClean="0"/>
          </a:p>
          <a:p>
            <a:r>
              <a:rPr lang="en-GB" sz="1800" dirty="0" smtClean="0"/>
              <a:t>Dishoom</a:t>
            </a:r>
            <a:r>
              <a:rPr lang="en-GB" sz="1800" dirty="0" smtClean="0"/>
              <a:t> </a:t>
            </a:r>
            <a:r>
              <a:rPr lang="en-GB" sz="1800" dirty="0"/>
              <a:t>Restaurant </a:t>
            </a:r>
            <a:r>
              <a:rPr lang="en-GB" sz="1800" dirty="0" smtClean="0"/>
              <a:t>website (Accessed: 08-03-2020).</a:t>
            </a:r>
            <a:endParaRPr lang="en-GB" sz="1800" dirty="0"/>
          </a:p>
          <a:p>
            <a:r>
              <a:rPr lang="en-GB" sz="1800" dirty="0" smtClean="0">
                <a:hlinkClick r:id="rId2"/>
              </a:rPr>
              <a:t>https</a:t>
            </a:r>
            <a:r>
              <a:rPr lang="en-GB" sz="1800" dirty="0">
                <a:hlinkClick r:id="rId2"/>
              </a:rPr>
              <a:t>://www.dishoom.com/journal/introducing-dishoom-birmingham</a:t>
            </a:r>
            <a:r>
              <a:rPr lang="en-GB" sz="1800" dirty="0" smtClean="0">
                <a:hlinkClick r:id="rId2"/>
              </a:rPr>
              <a:t>/</a:t>
            </a:r>
            <a:endParaRPr lang="en-GB" sz="1800" dirty="0" smtClean="0"/>
          </a:p>
          <a:p>
            <a:r>
              <a:rPr lang="en-GB" sz="1800" dirty="0"/>
              <a:t>Brand, A.(2016) Small Business Marketing Strategies. Dummies</a:t>
            </a:r>
            <a:r>
              <a:rPr lang="en-GB" sz="1800" dirty="0" smtClean="0"/>
              <a:t>.</a:t>
            </a:r>
          </a:p>
          <a:p>
            <a:r>
              <a:rPr lang="en-GB" sz="1800" dirty="0"/>
              <a:t>Frances, B. and Stephen, P.(2004) Essential of Marketing. 3rd </a:t>
            </a:r>
            <a:r>
              <a:rPr lang="en-GB" sz="1800" dirty="0"/>
              <a:t>edn</a:t>
            </a:r>
            <a:r>
              <a:rPr lang="en-GB" sz="1800" dirty="0"/>
              <a:t>. </a:t>
            </a:r>
            <a:r>
              <a:rPr lang="en-GB" sz="1800" dirty="0" smtClean="0"/>
              <a:t>Pearson</a:t>
            </a:r>
          </a:p>
          <a:p>
            <a:r>
              <a:rPr lang="en-GB" sz="1800" dirty="0" smtClean="0"/>
              <a:t>Paul, H., Julia, C., Mathew, H., and Oliver, T. (2016) </a:t>
            </a:r>
            <a:r>
              <a:rPr lang="en-GB" sz="1800" b="1" dirty="0" smtClean="0"/>
              <a:t>Market Research in Practice</a:t>
            </a:r>
            <a:r>
              <a:rPr lang="en-GB" sz="1800" dirty="0" smtClean="0"/>
              <a:t> 3</a:t>
            </a:r>
            <a:r>
              <a:rPr lang="en-GB" sz="1800" baseline="30000" dirty="0" smtClean="0"/>
              <a:t>rd</a:t>
            </a:r>
            <a:r>
              <a:rPr lang="en-GB" sz="1800" dirty="0" smtClean="0"/>
              <a:t> </a:t>
            </a:r>
            <a:r>
              <a:rPr lang="en-GB" sz="1800" dirty="0" smtClean="0"/>
              <a:t>edn.Kogan</a:t>
            </a:r>
            <a:r>
              <a:rPr lang="en-GB" sz="1800" dirty="0" smtClean="0"/>
              <a:t> Page.</a:t>
            </a:r>
          </a:p>
          <a:p>
            <a:r>
              <a:rPr lang="en-GB" sz="1800" dirty="0"/>
              <a:t>Richard Hall. (2012) Brilliant Marketing 2nd </a:t>
            </a:r>
            <a:r>
              <a:rPr lang="en-GB" sz="1800" dirty="0"/>
              <a:t>edn</a:t>
            </a:r>
            <a:r>
              <a:rPr lang="en-GB" sz="1800" dirty="0"/>
              <a:t>. Pearson.</a:t>
            </a:r>
          </a:p>
          <a:p>
            <a:r>
              <a:rPr lang="en-GB" sz="1800" dirty="0" smtClean="0"/>
              <a:t>Sally, D., and Lyndon, S. (2001) </a:t>
            </a:r>
            <a:r>
              <a:rPr lang="en-GB" sz="1800" b="1" dirty="0" smtClean="0"/>
              <a:t>The Marketing Casebook</a:t>
            </a:r>
            <a:r>
              <a:rPr lang="en-GB" sz="1800" dirty="0" smtClean="0"/>
              <a:t>. 2</a:t>
            </a:r>
            <a:r>
              <a:rPr lang="en-GB" sz="1800" baseline="30000" dirty="0" smtClean="0"/>
              <a:t>nd</a:t>
            </a:r>
            <a:r>
              <a:rPr lang="en-GB" sz="1800" dirty="0" smtClean="0"/>
              <a:t> </a:t>
            </a:r>
            <a:r>
              <a:rPr lang="en-GB" sz="1800" dirty="0" smtClean="0"/>
              <a:t>edn</a:t>
            </a:r>
            <a:r>
              <a:rPr lang="en-GB" sz="1800" dirty="0" smtClean="0"/>
              <a:t>. Thomson</a:t>
            </a:r>
          </a:p>
        </p:txBody>
      </p:sp>
      <p:sp>
        <p:nvSpPr>
          <p:cNvPr id="3" name="Título 2"/>
          <p:cNvSpPr>
            <a:spLocks noGrp="1"/>
          </p:cNvSpPr>
          <p:nvPr>
            <p:ph type="title"/>
          </p:nvPr>
        </p:nvSpPr>
        <p:spPr/>
        <p:txBody>
          <a:bodyPr>
            <a:normAutofit/>
          </a:bodyPr>
          <a:lstStyle/>
          <a:p>
            <a:r>
              <a:rPr lang="en-GB" sz="2800" b="1" dirty="0" smtClean="0"/>
              <a:t>References:</a:t>
            </a:r>
            <a:endParaRPr lang="en-GB" sz="2800" b="1" dirty="0"/>
          </a:p>
        </p:txBody>
      </p:sp>
    </p:spTree>
    <p:extLst>
      <p:ext uri="{BB962C8B-B14F-4D97-AF65-F5344CB8AC3E}">
        <p14:creationId xmlns:p14="http://schemas.microsoft.com/office/powerpoint/2010/main" val="406976402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ío">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FDB1127-9472-4126-A5D2-7DBC9DC3732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Presentación de propuesta de ventas</Template>
  <TotalTime>0</TotalTime>
  <Words>2028</Words>
  <Application>Microsoft Office PowerPoint</Application>
  <PresentationFormat>Presentación en pantalla (4:3)</PresentationFormat>
  <Paragraphs>165</Paragraphs>
  <Slides>16</Slides>
  <Notes>6</Notes>
  <HiddenSlides>0</HiddenSlides>
  <MMClips>0</MMClips>
  <ScaleCrop>false</ScaleCrop>
  <HeadingPairs>
    <vt:vector size="6" baseType="variant">
      <vt:variant>
        <vt:lpstr>Fuentes usadas</vt:lpstr>
      </vt:variant>
      <vt:variant>
        <vt:i4>6</vt:i4>
      </vt:variant>
      <vt:variant>
        <vt:lpstr>Tema</vt:lpstr>
      </vt:variant>
      <vt:variant>
        <vt:i4>1</vt:i4>
      </vt:variant>
      <vt:variant>
        <vt:lpstr>Títulos de diapositiva</vt:lpstr>
      </vt:variant>
      <vt:variant>
        <vt:i4>16</vt:i4>
      </vt:variant>
    </vt:vector>
  </HeadingPairs>
  <TitlesOfParts>
    <vt:vector size="23" baseType="lpstr">
      <vt:lpstr>Arial</vt:lpstr>
      <vt:lpstr>Calibri</vt:lpstr>
      <vt:lpstr>Century Gothic</vt:lpstr>
      <vt:lpstr>Segoe UI</vt:lpstr>
      <vt:lpstr>Verdana</vt:lpstr>
      <vt:lpstr>Wingdings 2</vt:lpstr>
      <vt:lpstr>Brío</vt:lpstr>
      <vt:lpstr>Marketing Environmental Audit </vt:lpstr>
      <vt:lpstr>Executive Summary</vt:lpstr>
      <vt:lpstr>Dishoom Overview</vt:lpstr>
      <vt:lpstr>Productos and Service</vt:lpstr>
      <vt:lpstr>Micro Enviroment</vt:lpstr>
      <vt:lpstr>Macro Environment</vt:lpstr>
      <vt:lpstr>SWOT Analysis</vt:lpstr>
      <vt:lpstr>Target Market</vt:lpstr>
      <vt:lpstr>Market Segment</vt:lpstr>
      <vt:lpstr>PESTLE Analysis</vt:lpstr>
      <vt:lpstr>PESTLE Analysis</vt:lpstr>
      <vt:lpstr>Marketing Communication Mix</vt:lpstr>
      <vt:lpstr>DISHOOM RESTAURANT’S COMMUNICATION MIX STRATEGIES </vt:lpstr>
      <vt:lpstr>Presentación de PowerPoint</vt:lpstr>
      <vt:lpstr>Conclusion</vt:lpstr>
      <vt:lpstr>References:</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2020-03-13T15:41:24Z</dcterms:created>
  <dcterms:modified xsi:type="dcterms:W3CDTF">2020-03-13T22:07:06Z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TC102202139990</vt:lpwstr>
  </property>
</Properties>
</file>