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6" r:id="rId1"/>
  </p:sldMasterIdLst>
  <p:sldIdLst>
    <p:sldId id="269" r:id="rId2"/>
    <p:sldId id="282" r:id="rId3"/>
    <p:sldId id="271" r:id="rId4"/>
    <p:sldId id="281" r:id="rId5"/>
    <p:sldId id="286" r:id="rId6"/>
    <p:sldId id="256" r:id="rId7"/>
    <p:sldId id="258" r:id="rId8"/>
    <p:sldId id="266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77" r:id="rId17"/>
    <p:sldId id="268" r:id="rId18"/>
    <p:sldId id="273" r:id="rId19"/>
    <p:sldId id="287" r:id="rId20"/>
    <p:sldId id="280" r:id="rId21"/>
    <p:sldId id="275" r:id="rId22"/>
    <p:sldId id="276" r:id="rId23"/>
    <p:sldId id="284" r:id="rId24"/>
    <p:sldId id="285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0E59D2-CD67-44BA-A959-34EDE3C036C3}" v="1695" dt="2020-11-25T16:06:24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inda Thomas" userId="d712ef6669967269" providerId="LiveId" clId="{E30E59D2-CD67-44BA-A959-34EDE3C036C3}"/>
    <pc:docChg chg="undo redo custSel mod addSld delSld modSld sldOrd">
      <pc:chgData name="Belinda Thomas" userId="d712ef6669967269" providerId="LiveId" clId="{E30E59D2-CD67-44BA-A959-34EDE3C036C3}" dt="2020-11-25T16:06:36.156" v="17230" actId="14100"/>
      <pc:docMkLst>
        <pc:docMk/>
      </pc:docMkLst>
      <pc:sldChg chg="addSp delSp modSp mod modTransition setBg setClrOvrMap delDesignElem">
        <pc:chgData name="Belinda Thomas" userId="d712ef6669967269" providerId="LiveId" clId="{E30E59D2-CD67-44BA-A959-34EDE3C036C3}" dt="2020-11-25T15:59:45.171" v="17175" actId="20577"/>
        <pc:sldMkLst>
          <pc:docMk/>
          <pc:sldMk cId="1391112965" sldId="256"/>
        </pc:sldMkLst>
        <pc:spChg chg="mod ord">
          <ac:chgData name="Belinda Thomas" userId="d712ef6669967269" providerId="LiveId" clId="{E30E59D2-CD67-44BA-A959-34EDE3C036C3}" dt="2020-11-24T18:28:50.018" v="15219" actId="255"/>
          <ac:spMkLst>
            <pc:docMk/>
            <pc:sldMk cId="1391112965" sldId="256"/>
            <ac:spMk id="2" creationId="{48658D06-28CC-47AD-800D-8921081F4918}"/>
          </ac:spMkLst>
        </pc:spChg>
        <pc:spChg chg="del mod">
          <ac:chgData name="Belinda Thomas" userId="d712ef6669967269" providerId="LiveId" clId="{E30E59D2-CD67-44BA-A959-34EDE3C036C3}" dt="2020-11-20T21:32:06.861" v="2957"/>
          <ac:spMkLst>
            <pc:docMk/>
            <pc:sldMk cId="1391112965" sldId="256"/>
            <ac:spMk id="3" creationId="{5F0EE934-D275-4693-83D8-3A14A12440D2}"/>
          </ac:spMkLst>
        </pc:spChg>
        <pc:spChg chg="add mod">
          <ac:chgData name="Belinda Thomas" userId="d712ef6669967269" providerId="LiveId" clId="{E30E59D2-CD67-44BA-A959-34EDE3C036C3}" dt="2020-11-24T17:31:06.504" v="15042" actId="20577"/>
          <ac:spMkLst>
            <pc:docMk/>
            <pc:sldMk cId="1391112965" sldId="256"/>
            <ac:spMk id="3" creationId="{92A3D327-131F-48BA-8FE6-5E0482CC9197}"/>
          </ac:spMkLst>
        </pc:spChg>
        <pc:spChg chg="add del mod">
          <ac:chgData name="Belinda Thomas" userId="d712ef6669967269" providerId="LiveId" clId="{E30E59D2-CD67-44BA-A959-34EDE3C036C3}" dt="2020-11-25T15:59:45.171" v="17175" actId="20577"/>
          <ac:spMkLst>
            <pc:docMk/>
            <pc:sldMk cId="1391112965" sldId="256"/>
            <ac:spMk id="4" creationId="{7E2C084B-ACE0-46BD-9C02-2CC9E8ECD3D7}"/>
          </ac:spMkLst>
        </pc:spChg>
        <pc:spChg chg="add del mod">
          <ac:chgData name="Belinda Thomas" userId="d712ef6669967269" providerId="LiveId" clId="{E30E59D2-CD67-44BA-A959-34EDE3C036C3}" dt="2020-11-20T21:35:16.452" v="2994" actId="26606"/>
          <ac:spMkLst>
            <pc:docMk/>
            <pc:sldMk cId="1391112965" sldId="256"/>
            <ac:spMk id="4" creationId="{D20E0C2E-49E0-42EA-8C03-499940B5034B}"/>
          </ac:spMkLst>
        </pc:spChg>
        <pc:spChg chg="add del mod">
          <ac:chgData name="Belinda Thomas" userId="d712ef6669967269" providerId="LiveId" clId="{E30E59D2-CD67-44BA-A959-34EDE3C036C3}" dt="2020-11-20T21:33:55.929" v="2976"/>
          <ac:spMkLst>
            <pc:docMk/>
            <pc:sldMk cId="1391112965" sldId="256"/>
            <ac:spMk id="5" creationId="{B6DA46FF-6749-43A9-B0BE-64CB4E85BCE6}"/>
          </ac:spMkLst>
        </pc:spChg>
        <pc:spChg chg="add del mod">
          <ac:chgData name="Belinda Thomas" userId="d712ef6669967269" providerId="LiveId" clId="{E30E59D2-CD67-44BA-A959-34EDE3C036C3}" dt="2020-11-20T21:33:55.929" v="2976"/>
          <ac:spMkLst>
            <pc:docMk/>
            <pc:sldMk cId="1391112965" sldId="256"/>
            <ac:spMk id="6" creationId="{B3270813-BB5F-4BFC-BCB2-824C86B15D7A}"/>
          </ac:spMkLst>
        </pc:spChg>
        <pc:spChg chg="add del mod">
          <ac:chgData name="Belinda Thomas" userId="d712ef6669967269" providerId="LiveId" clId="{E30E59D2-CD67-44BA-A959-34EDE3C036C3}" dt="2020-11-20T21:34:52.123" v="2985"/>
          <ac:spMkLst>
            <pc:docMk/>
            <pc:sldMk cId="1391112965" sldId="256"/>
            <ac:spMk id="7" creationId="{B904B136-2AC2-47BD-BDFE-2D16E7ABDE45}"/>
          </ac:spMkLst>
        </pc:spChg>
        <pc:spChg chg="add del mod">
          <ac:chgData name="Belinda Thomas" userId="d712ef6669967269" providerId="LiveId" clId="{E30E59D2-CD67-44BA-A959-34EDE3C036C3}" dt="2020-11-20T21:34:52.123" v="2985"/>
          <ac:spMkLst>
            <pc:docMk/>
            <pc:sldMk cId="1391112965" sldId="256"/>
            <ac:spMk id="8" creationId="{3055B93E-3CEE-4610-B77C-0DE2E8CE532C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8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1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14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16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7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18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2T17:43:55.912" v="12" actId="26606"/>
          <ac:spMkLst>
            <pc:docMk/>
            <pc:sldMk cId="1391112965" sldId="256"/>
            <ac:spMk id="19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20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1:35:08.353" v="2989" actId="26606"/>
          <ac:spMkLst>
            <pc:docMk/>
            <pc:sldMk cId="1391112965" sldId="256"/>
            <ac:spMk id="21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22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24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2T17:43:38.465" v="6" actId="26606"/>
          <ac:spMkLst>
            <pc:docMk/>
            <pc:sldMk cId="1391112965" sldId="256"/>
            <ac:spMk id="26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27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7:43:39.986" v="8" actId="26606"/>
          <ac:spMkLst>
            <pc:docMk/>
            <pc:sldMk cId="1391112965" sldId="256"/>
            <ac:spMk id="28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3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33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35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38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39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40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41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42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43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2T17:43:52.577" v="10" actId="26606"/>
          <ac:spMkLst>
            <pc:docMk/>
            <pc:sldMk cId="1391112965" sldId="256"/>
            <ac:spMk id="44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2T17:43:55.912" v="12" actId="26606"/>
          <ac:spMkLst>
            <pc:docMk/>
            <pc:sldMk cId="1391112965" sldId="256"/>
            <ac:spMk id="46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2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6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7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8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59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60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2T17:44:02.062" v="14" actId="26606"/>
          <ac:spMkLst>
            <pc:docMk/>
            <pc:sldMk cId="1391112965" sldId="256"/>
            <ac:spMk id="61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2T17:44:07.266" v="16" actId="26606"/>
          <ac:spMkLst>
            <pc:docMk/>
            <pc:sldMk cId="1391112965" sldId="256"/>
            <ac:spMk id="63" creationId="{9B8A5A16-7BE9-4AA1-9B5E-00FAFA5C8647}"/>
          </ac:spMkLst>
        </pc:spChg>
        <pc:spChg chg="add del">
          <ac:chgData name="Belinda Thomas" userId="d712ef6669967269" providerId="LiveId" clId="{E30E59D2-CD67-44BA-A959-34EDE3C036C3}" dt="2020-11-20T21:33:06.215" v="2965" actId="26606"/>
          <ac:spMkLst>
            <pc:docMk/>
            <pc:sldMk cId="1391112965" sldId="256"/>
            <ac:spMk id="7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2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6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7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8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79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80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1391112965" sldId="256"/>
            <ac:spMk id="81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33:39.498" v="2972" actId="26606"/>
          <ac:spMkLst>
            <pc:docMk/>
            <pc:sldMk cId="1391112965" sldId="256"/>
            <ac:spMk id="83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34:50.484" v="2982" actId="26606"/>
          <ac:spMkLst>
            <pc:docMk/>
            <pc:sldMk cId="1391112965" sldId="256"/>
            <ac:spMk id="85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1:34:50.484" v="2982" actId="26606"/>
          <ac:spMkLst>
            <pc:docMk/>
            <pc:sldMk cId="1391112965" sldId="256"/>
            <ac:spMk id="8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34:50.484" v="2982" actId="26606"/>
          <ac:spMkLst>
            <pc:docMk/>
            <pc:sldMk cId="1391112965" sldId="256"/>
            <ac:spMk id="8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90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92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93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94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0T21:35:13.649" v="2991" actId="26606"/>
          <ac:spMkLst>
            <pc:docMk/>
            <pc:sldMk cId="1391112965" sldId="256"/>
            <ac:spMk id="95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97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9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99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00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01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02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0T21:35:16.452" v="2993" actId="26606"/>
          <ac:spMkLst>
            <pc:docMk/>
            <pc:sldMk cId="1391112965" sldId="256"/>
            <ac:spMk id="103" creationId="{D20E0C2E-49E0-42EA-8C03-499940B5034B}"/>
          </ac:spMkLst>
        </pc:spChg>
        <pc:spChg chg="add del">
          <ac:chgData name="Belinda Thomas" userId="d712ef6669967269" providerId="LiveId" clId="{E30E59D2-CD67-44BA-A959-34EDE3C036C3}" dt="2020-11-20T22:14:48.816" v="3851" actId="26606"/>
          <ac:spMkLst>
            <pc:docMk/>
            <pc:sldMk cId="1391112965" sldId="256"/>
            <ac:spMk id="105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2T11:30:19.419" v="7838" actId="26606"/>
          <ac:spMkLst>
            <pc:docMk/>
            <pc:sldMk cId="1391112965" sldId="256"/>
            <ac:spMk id="113" creationId="{4F57DB1C-6494-4CC4-A5E8-931957565379}"/>
          </ac:spMkLst>
        </pc:spChg>
        <pc:spChg chg="add del">
          <ac:chgData name="Belinda Thomas" userId="d712ef6669967269" providerId="LiveId" clId="{E30E59D2-CD67-44BA-A959-34EDE3C036C3}" dt="2020-11-22T11:30:19.419" v="7838" actId="26606"/>
          <ac:spMkLst>
            <pc:docMk/>
            <pc:sldMk cId="1391112965" sldId="256"/>
            <ac:spMk id="115" creationId="{FFFB778B-5206-4BB0-A468-327E71367654}"/>
          </ac:spMkLst>
        </pc:spChg>
        <pc:spChg chg="add del mod">
          <ac:chgData name="Belinda Thomas" userId="d712ef6669967269" providerId="LiveId" clId="{E30E59D2-CD67-44BA-A959-34EDE3C036C3}" dt="2020-11-20T22:14:48.816" v="3851" actId="26606"/>
          <ac:spMkLst>
            <pc:docMk/>
            <pc:sldMk cId="1391112965" sldId="256"/>
            <ac:spMk id="117" creationId="{D20E0C2E-49E0-42EA-8C03-499940B5034B}"/>
          </ac:spMkLst>
        </pc:spChg>
        <pc:spChg chg="add del">
          <ac:chgData name="Belinda Thomas" userId="d712ef6669967269" providerId="LiveId" clId="{E30E59D2-CD67-44BA-A959-34EDE3C036C3}" dt="2020-11-21T18:54:47.888" v="7618" actId="26606"/>
          <ac:spMkLst>
            <pc:docMk/>
            <pc:sldMk cId="1391112965" sldId="256"/>
            <ac:spMk id="118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2:14:32.067" v="3844" actId="26606"/>
          <ac:spMkLst>
            <pc:docMk/>
            <pc:sldMk cId="1391112965" sldId="256"/>
            <ac:spMk id="123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25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27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29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31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33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0T22:14:35.195" v="3846" actId="26606"/>
          <ac:spMkLst>
            <pc:docMk/>
            <pc:sldMk cId="1391112965" sldId="256"/>
            <ac:spMk id="134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135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40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42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44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46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48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50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51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2:14:42.973" v="3848" actId="26606"/>
          <ac:spMkLst>
            <pc:docMk/>
            <pc:sldMk cId="1391112965" sldId="256"/>
            <ac:spMk id="152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2:14:48.800" v="3850" actId="26606"/>
          <ac:spMkLst>
            <pc:docMk/>
            <pc:sldMk cId="1391112965" sldId="256"/>
            <ac:spMk id="157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2:14:54.159" v="3852" actId="26606"/>
          <ac:spMkLst>
            <pc:docMk/>
            <pc:sldMk cId="1391112965" sldId="256"/>
            <ac:spMk id="164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0T22:14:54.159" v="3852" actId="26606"/>
          <ac:spMkLst>
            <pc:docMk/>
            <pc:sldMk cId="1391112965" sldId="256"/>
            <ac:spMk id="166" creationId="{D20E0C2E-49E0-42EA-8C03-499940B5034B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168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170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172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3:25:25.282" v="5760" actId="26606"/>
          <ac:spMkLst>
            <pc:docMk/>
            <pc:sldMk cId="1391112965" sldId="256"/>
            <ac:spMk id="183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189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191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9:07:16.050" v="7688" actId="26606"/>
          <ac:spMkLst>
            <pc:docMk/>
            <pc:sldMk cId="1391112965" sldId="256"/>
            <ac:spMk id="208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210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11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14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16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17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18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19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20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2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22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23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24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25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226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27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8:56:06.118" v="7621" actId="26606"/>
          <ac:spMkLst>
            <pc:docMk/>
            <pc:sldMk cId="1391112965" sldId="256"/>
            <ac:spMk id="229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8:56:06.084" v="7620" actId="26606"/>
          <ac:spMkLst>
            <pc:docMk/>
            <pc:sldMk cId="1391112965" sldId="256"/>
            <ac:spMk id="237" creationId="{9B8A5A16-7BE9-4AA1-9B5E-00FAFA5C8647}"/>
          </ac:spMkLst>
        </pc:spChg>
        <pc:spChg chg="add del">
          <ac:chgData name="Belinda Thomas" userId="d712ef6669967269" providerId="LiveId" clId="{E30E59D2-CD67-44BA-A959-34EDE3C036C3}" dt="2020-11-21T18:58:10.455" v="7633" actId="26606"/>
          <ac:spMkLst>
            <pc:docMk/>
            <pc:sldMk cId="1391112965" sldId="256"/>
            <ac:spMk id="246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1T18:58:03.789" v="7628" actId="26606"/>
          <ac:spMkLst>
            <pc:docMk/>
            <pc:sldMk cId="1391112965" sldId="256"/>
            <ac:spMk id="263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69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1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3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8:59:28.463" v="7654" actId="26606"/>
          <ac:spMkLst>
            <pc:docMk/>
            <pc:sldMk cId="1391112965" sldId="256"/>
            <ac:spMk id="274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5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7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8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79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8:58:06.227" v="7630" actId="26606"/>
          <ac:spMkLst>
            <pc:docMk/>
            <pc:sldMk cId="1391112965" sldId="256"/>
            <ac:spMk id="281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8:58:10.443" v="7632" actId="26606"/>
          <ac:spMkLst>
            <pc:docMk/>
            <pc:sldMk cId="1391112965" sldId="256"/>
            <ac:spMk id="284" creationId="{2783C067-F8BF-4755-B516-8A0CD74CF60C}"/>
          </ac:spMkLst>
        </pc:spChg>
        <pc:spChg chg="add del">
          <ac:chgData name="Belinda Thomas" userId="d712ef6669967269" providerId="LiveId" clId="{E30E59D2-CD67-44BA-A959-34EDE3C036C3}" dt="2020-11-21T18:58:10.443" v="7632" actId="26606"/>
          <ac:spMkLst>
            <pc:docMk/>
            <pc:sldMk cId="1391112965" sldId="256"/>
            <ac:spMk id="285" creationId="{2ED796EC-E7FF-46DB-B912-FB08BF12AA6E}"/>
          </ac:spMkLst>
        </pc:spChg>
        <pc:spChg chg="add del">
          <ac:chgData name="Belinda Thomas" userId="d712ef6669967269" providerId="LiveId" clId="{E30E59D2-CD67-44BA-A959-34EDE3C036C3}" dt="2020-11-21T18:58:10.443" v="7632" actId="26606"/>
          <ac:spMkLst>
            <pc:docMk/>
            <pc:sldMk cId="1391112965" sldId="256"/>
            <ac:spMk id="286" creationId="{549A2DAB-B431-487D-95AD-BB0FECB49E57}"/>
          </ac:spMkLst>
        </pc:spChg>
        <pc:spChg chg="add del">
          <ac:chgData name="Belinda Thomas" userId="d712ef6669967269" providerId="LiveId" clId="{E30E59D2-CD67-44BA-A959-34EDE3C036C3}" dt="2020-11-21T18:58:10.443" v="7632" actId="26606"/>
          <ac:spMkLst>
            <pc:docMk/>
            <pc:sldMk cId="1391112965" sldId="256"/>
            <ac:spMk id="289" creationId="{0819F787-32B4-46A8-BC57-C6571BCEE243}"/>
          </ac:spMkLst>
        </pc:spChg>
        <pc:spChg chg="add del">
          <ac:chgData name="Belinda Thomas" userId="d712ef6669967269" providerId="LiveId" clId="{E30E59D2-CD67-44BA-A959-34EDE3C036C3}" dt="2020-11-21T18:59:28.463" v="7654" actId="26606"/>
          <ac:spMkLst>
            <pc:docMk/>
            <pc:sldMk cId="1391112965" sldId="256"/>
            <ac:spMk id="292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306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308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310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312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8:58:34.054" v="7637" actId="26606"/>
          <ac:spMkLst>
            <pc:docMk/>
            <pc:sldMk cId="1391112965" sldId="256"/>
            <ac:spMk id="314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8:58:56.509" v="7639" actId="26606"/>
          <ac:spMkLst>
            <pc:docMk/>
            <pc:sldMk cId="1391112965" sldId="256"/>
            <ac:spMk id="318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8:59:00.767" v="7643" actId="26606"/>
          <ac:spMkLst>
            <pc:docMk/>
            <pc:sldMk cId="1391112965" sldId="256"/>
            <ac:spMk id="325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1T18:59:07.748" v="7649" actId="26606"/>
          <ac:spMkLst>
            <pc:docMk/>
            <pc:sldMk cId="1391112965" sldId="256"/>
            <ac:spMk id="335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1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2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3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4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5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6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8:59:11.046" v="7651" actId="26606"/>
          <ac:spMkLst>
            <pc:docMk/>
            <pc:sldMk cId="1391112965" sldId="256"/>
            <ac:spMk id="347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9:01:08.254" v="7671" actId="26606"/>
          <ac:spMkLst>
            <pc:docMk/>
            <pc:sldMk cId="1391112965" sldId="256"/>
            <ac:spMk id="354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2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3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4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5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6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9:00:54.678" v="7664" actId="26606"/>
          <ac:spMkLst>
            <pc:docMk/>
            <pc:sldMk cId="1391112965" sldId="256"/>
            <ac:spMk id="367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9:01:06.067" v="7668" actId="26606"/>
          <ac:spMkLst>
            <pc:docMk/>
            <pc:sldMk cId="1391112965" sldId="256"/>
            <ac:spMk id="380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395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396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397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398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399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400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9:07:00.105" v="7685" actId="26606"/>
          <ac:spMkLst>
            <pc:docMk/>
            <pc:sldMk cId="1391112965" sldId="256"/>
            <ac:spMk id="401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419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420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421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9:06:52.778" v="7682" actId="26606"/>
          <ac:spMkLst>
            <pc:docMk/>
            <pc:sldMk cId="1391112965" sldId="256"/>
            <ac:spMk id="422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3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4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5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6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7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8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1T19:07:00.100" v="7684" actId="26606"/>
          <ac:spMkLst>
            <pc:docMk/>
            <pc:sldMk cId="1391112965" sldId="256"/>
            <ac:spMk id="439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2T11:30:19.441" v="7839" actId="26606"/>
          <ac:spMkLst>
            <pc:docMk/>
            <pc:sldMk cId="1391112965" sldId="256"/>
            <ac:spMk id="464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2T11:30:19.419" v="7838" actId="26606"/>
          <ac:spMkLst>
            <pc:docMk/>
            <pc:sldMk cId="1391112965" sldId="256"/>
            <ac:spMk id="473" creationId="{E6C0471D-BE03-4D81-BDB5-D510BC0D8A77}"/>
          </ac:spMkLst>
        </pc:spChg>
        <pc:spChg chg="add del">
          <ac:chgData name="Belinda Thomas" userId="d712ef6669967269" providerId="LiveId" clId="{E30E59D2-CD67-44BA-A959-34EDE3C036C3}" dt="2020-11-22T11:30:19.419" v="7838" actId="26606"/>
          <ac:spMkLst>
            <pc:docMk/>
            <pc:sldMk cId="1391112965" sldId="256"/>
            <ac:spMk id="476" creationId="{A27691EB-14CF-4237-B5EB-C94B92677A05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84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87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88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89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90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91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92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493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2T12:48:08.416" v="9686" actId="26606"/>
          <ac:spMkLst>
            <pc:docMk/>
            <pc:sldMk cId="1391112965" sldId="256"/>
            <ac:spMk id="503" creationId="{DC99427B-A97E-40A3-B1FD-4557346C6A91}"/>
          </ac:spMkLst>
        </pc:spChg>
        <pc:spChg chg="add">
          <ac:chgData name="Belinda Thomas" userId="d712ef6669967269" providerId="LiveId" clId="{E30E59D2-CD67-44BA-A959-34EDE3C036C3}" dt="2020-11-22T12:48:17.452" v="9689" actId="26606"/>
          <ac:spMkLst>
            <pc:docMk/>
            <pc:sldMk cId="1391112965" sldId="256"/>
            <ac:spMk id="521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33:06.215" v="2965" actId="26606"/>
          <ac:spMkLst>
            <pc:docMk/>
            <pc:sldMk cId="1391112965" sldId="256"/>
            <ac:spMk id="512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1:33:06.215" v="2965" actId="26606"/>
          <ac:spMkLst>
            <pc:docMk/>
            <pc:sldMk cId="1391112965" sldId="256"/>
            <ac:spMk id="512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33:06.215" v="2965" actId="26606"/>
          <ac:spMkLst>
            <pc:docMk/>
            <pc:sldMk cId="1391112965" sldId="256"/>
            <ac:spMk id="512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1:34:53.207" v="2986" actId="26606"/>
          <ac:spMkLst>
            <pc:docMk/>
            <pc:sldMk cId="1391112965" sldId="256"/>
            <ac:spMk id="5140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1:34:53.207" v="2986" actId="26606"/>
          <ac:spMkLst>
            <pc:docMk/>
            <pc:sldMk cId="1391112965" sldId="256"/>
            <ac:spMk id="5141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1:34:53.207" v="2986" actId="26606"/>
          <ac:spMkLst>
            <pc:docMk/>
            <pc:sldMk cId="1391112965" sldId="256"/>
            <ac:spMk id="5142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34:53.207" v="2986" actId="26606"/>
          <ac:spMkLst>
            <pc:docMk/>
            <pc:sldMk cId="1391112965" sldId="256"/>
            <ac:spMk id="5143" creationId="{D20E0C2E-49E0-42EA-8C03-499940B5034B}"/>
          </ac:spMkLst>
        </pc:spChg>
        <pc:spChg chg="add del">
          <ac:chgData name="Belinda Thomas" userId="d712ef6669967269" providerId="LiveId" clId="{E30E59D2-CD67-44BA-A959-34EDE3C036C3}" dt="2020-11-20T21:34:53.207" v="2986" actId="26606"/>
          <ac:spMkLst>
            <pc:docMk/>
            <pc:sldMk cId="1391112965" sldId="256"/>
            <ac:spMk id="5144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1:34:50.484" v="2982" actId="26606"/>
          <ac:spMkLst>
            <pc:docMk/>
            <pc:sldMk cId="1391112965" sldId="256"/>
            <ac:spMk id="5145" creationId="{9F4444CE-BC8D-4D61-B303-4C05614E62AB}"/>
          </ac:spMkLst>
        </pc:spChg>
        <pc:grpChg chg="add del">
          <ac:chgData name="Belinda Thomas" userId="d712ef6669967269" providerId="LiveId" clId="{E30E59D2-CD67-44BA-A959-34EDE3C036C3}" dt="2020-11-20T21:35:08.353" v="2989" actId="26606"/>
          <ac:grpSpMkLst>
            <pc:docMk/>
            <pc:sldMk cId="1391112965" sldId="256"/>
            <ac:grpSpMk id="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1:35:08.353" v="2989" actId="26606"/>
          <ac:grpSpMkLst>
            <pc:docMk/>
            <pc:sldMk cId="1391112965" sldId="256"/>
            <ac:grpSpMk id="23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2T17:43:39.986" v="8" actId="26606"/>
          <ac:grpSpMkLst>
            <pc:docMk/>
            <pc:sldMk cId="1391112965" sldId="256"/>
            <ac:grpSpMk id="29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2T17:43:55.912" v="12" actId="26606"/>
          <ac:grpSpMkLst>
            <pc:docMk/>
            <pc:sldMk cId="1391112965" sldId="256"/>
            <ac:grpSpMk id="47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2T17:44:07.266" v="16" actId="26606"/>
          <ac:grpSpMkLst>
            <pc:docMk/>
            <pc:sldMk cId="1391112965" sldId="256"/>
            <ac:grpSpMk id="64" creationId="{A93528F3-EFCB-4F9C-AC6F-A130BC6FAC9E}"/>
          </ac:grpSpMkLst>
        </pc:grpChg>
        <pc:grpChg chg="add del">
          <ac:chgData name="Belinda Thomas" userId="d712ef6669967269" providerId="LiveId" clId="{E30E59D2-CD67-44BA-A959-34EDE3C036C3}" dt="2020-11-20T21:35:13.649" v="2991" actId="26606"/>
          <ac:grpSpMkLst>
            <pc:docMk/>
            <pc:sldMk cId="1391112965" sldId="256"/>
            <ac:grpSpMk id="68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2:14:48.816" v="3851" actId="26606"/>
          <ac:grpSpMkLst>
            <pc:docMk/>
            <pc:sldMk cId="1391112965" sldId="256"/>
            <ac:grpSpMk id="106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21T18:58:10.455" v="7633" actId="26606"/>
          <ac:grpSpMkLst>
            <pc:docMk/>
            <pc:sldMk cId="1391112965" sldId="256"/>
            <ac:grpSpMk id="107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8:54:47.888" v="7618" actId="26606"/>
          <ac:grpSpMkLst>
            <pc:docMk/>
            <pc:sldMk cId="1391112965" sldId="256"/>
            <ac:grpSpMk id="120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2:14:35.195" v="3846" actId="26606"/>
          <ac:grpSpMkLst>
            <pc:docMk/>
            <pc:sldMk cId="1391112965" sldId="256"/>
            <ac:grpSpMk id="12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2:14:54.159" v="3852" actId="26606"/>
          <ac:grpSpMkLst>
            <pc:docMk/>
            <pc:sldMk cId="1391112965" sldId="256"/>
            <ac:grpSpMk id="124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20T22:14:35.195" v="3846" actId="26606"/>
          <ac:grpSpMkLst>
            <pc:docMk/>
            <pc:sldMk cId="1391112965" sldId="256"/>
            <ac:grpSpMk id="136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2:14:42.973" v="3848" actId="26606"/>
          <ac:grpSpMkLst>
            <pc:docMk/>
            <pc:sldMk cId="1391112965" sldId="256"/>
            <ac:grpSpMk id="14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2:14:48.800" v="3850" actId="26606"/>
          <ac:grpSpMkLst>
            <pc:docMk/>
            <pc:sldMk cId="1391112965" sldId="256"/>
            <ac:grpSpMk id="155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2:14:48.800" v="3850" actId="26606"/>
          <ac:grpSpMkLst>
            <pc:docMk/>
            <pc:sldMk cId="1391112965" sldId="256"/>
            <ac:grpSpMk id="158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3:25:25.282" v="5760" actId="26606"/>
          <ac:grpSpMkLst>
            <pc:docMk/>
            <pc:sldMk cId="1391112965" sldId="256"/>
            <ac:grpSpMk id="17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8:34.054" v="7637" actId="26606"/>
          <ac:grpSpMkLst>
            <pc:docMk/>
            <pc:sldMk cId="1391112965" sldId="256"/>
            <ac:grpSpMk id="17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3:25:25.282" v="5760" actId="26606"/>
          <ac:grpSpMkLst>
            <pc:docMk/>
            <pc:sldMk cId="1391112965" sldId="256"/>
            <ac:grpSpMk id="185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9:00:54.678" v="7664" actId="26606"/>
          <ac:grpSpMkLst>
            <pc:docMk/>
            <pc:sldMk cId="1391112965" sldId="256"/>
            <ac:grpSpMk id="192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8:56:06.118" v="7621" actId="26606"/>
          <ac:grpSpMkLst>
            <pc:docMk/>
            <pc:sldMk cId="1391112965" sldId="256"/>
            <ac:grpSpMk id="19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4:47.888" v="7618" actId="26606"/>
          <ac:grpSpMkLst>
            <pc:docMk/>
            <pc:sldMk cId="1391112965" sldId="256"/>
            <ac:grpSpMk id="23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6:06.084" v="7620" actId="26606"/>
          <ac:grpSpMkLst>
            <pc:docMk/>
            <pc:sldMk cId="1391112965" sldId="256"/>
            <ac:grpSpMk id="236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6:06.084" v="7620" actId="26606"/>
          <ac:grpSpMkLst>
            <pc:docMk/>
            <pc:sldMk cId="1391112965" sldId="256"/>
            <ac:grpSpMk id="238" creationId="{A93528F3-EFCB-4F9C-AC6F-A130BC6FAC9E}"/>
          </ac:grpSpMkLst>
        </pc:grpChg>
        <pc:grpChg chg="add del">
          <ac:chgData name="Belinda Thomas" userId="d712ef6669967269" providerId="LiveId" clId="{E30E59D2-CD67-44BA-A959-34EDE3C036C3}" dt="2020-11-21T18:58:03.789" v="7628" actId="26606"/>
          <ac:grpSpMkLst>
            <pc:docMk/>
            <pc:sldMk cId="1391112965" sldId="256"/>
            <ac:grpSpMk id="25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8:03.789" v="7628" actId="26606"/>
          <ac:grpSpMkLst>
            <pc:docMk/>
            <pc:sldMk cId="1391112965" sldId="256"/>
            <ac:grpSpMk id="265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8:58:06.227" v="7630" actId="26606"/>
          <ac:grpSpMkLst>
            <pc:docMk/>
            <pc:sldMk cId="1391112965" sldId="256"/>
            <ac:grpSpMk id="276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8:10.443" v="7632" actId="26606"/>
          <ac:grpSpMkLst>
            <pc:docMk/>
            <pc:sldMk cId="1391112965" sldId="256"/>
            <ac:grpSpMk id="283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9:28.463" v="7654" actId="26606"/>
          <ac:grpSpMkLst>
            <pc:docMk/>
            <pc:sldMk cId="1391112965" sldId="256"/>
            <ac:grpSpMk id="29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8:59:28.463" v="7654" actId="26606"/>
          <ac:grpSpMkLst>
            <pc:docMk/>
            <pc:sldMk cId="1391112965" sldId="256"/>
            <ac:grpSpMk id="293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21T18:58:56.509" v="7639" actId="26606"/>
          <ac:grpSpMkLst>
            <pc:docMk/>
            <pc:sldMk cId="1391112965" sldId="256"/>
            <ac:grpSpMk id="31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8:58:59.175" v="7641" actId="26606"/>
          <ac:grpSpMkLst>
            <pc:docMk/>
            <pc:sldMk cId="1391112965" sldId="256"/>
            <ac:grpSpMk id="320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8:59:00.767" v="7643" actId="26606"/>
          <ac:grpSpMkLst>
            <pc:docMk/>
            <pc:sldMk cId="1391112965" sldId="256"/>
            <ac:grpSpMk id="32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8:59:02.772" v="7645" actId="26606"/>
          <ac:grpSpMkLst>
            <pc:docMk/>
            <pc:sldMk cId="1391112965" sldId="256"/>
            <ac:grpSpMk id="327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8:59:05.735" v="7647" actId="26606"/>
          <ac:grpSpMkLst>
            <pc:docMk/>
            <pc:sldMk cId="1391112965" sldId="256"/>
            <ac:grpSpMk id="330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8:59:07.748" v="7649" actId="26606"/>
          <ac:grpSpMkLst>
            <pc:docMk/>
            <pc:sldMk cId="1391112965" sldId="256"/>
            <ac:grpSpMk id="33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8:59:11.046" v="7651" actId="26606"/>
          <ac:grpSpMkLst>
            <pc:docMk/>
            <pc:sldMk cId="1391112965" sldId="256"/>
            <ac:grpSpMk id="337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8:59:28.454" v="7653" actId="26606"/>
          <ac:grpSpMkLst>
            <pc:docMk/>
            <pc:sldMk cId="1391112965" sldId="256"/>
            <ac:grpSpMk id="349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1:08.254" v="7671" actId="26606"/>
          <ac:grpSpMkLst>
            <pc:docMk/>
            <pc:sldMk cId="1391112965" sldId="256"/>
            <ac:grpSpMk id="35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9:01:03.917" v="7666" actId="26606"/>
          <ac:grpSpMkLst>
            <pc:docMk/>
            <pc:sldMk cId="1391112965" sldId="256"/>
            <ac:grpSpMk id="369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1:06.067" v="7668" actId="26606"/>
          <ac:grpSpMkLst>
            <pc:docMk/>
            <pc:sldMk cId="1391112965" sldId="256"/>
            <ac:grpSpMk id="375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9:01:08.230" v="7670" actId="26606"/>
          <ac:grpSpMkLst>
            <pc:docMk/>
            <pc:sldMk cId="1391112965" sldId="256"/>
            <ac:grpSpMk id="38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9:07:00.105" v="7685" actId="26606"/>
          <ac:grpSpMkLst>
            <pc:docMk/>
            <pc:sldMk cId="1391112965" sldId="256"/>
            <ac:grpSpMk id="38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6:51.315" v="7680" actId="26606"/>
          <ac:grpSpMkLst>
            <pc:docMk/>
            <pc:sldMk cId="1391112965" sldId="256"/>
            <ac:grpSpMk id="40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6:52.778" v="7682" actId="26606"/>
          <ac:grpSpMkLst>
            <pc:docMk/>
            <pc:sldMk cId="1391112965" sldId="256"/>
            <ac:grpSpMk id="41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7:00.100" v="7684" actId="26606"/>
          <ac:grpSpMkLst>
            <pc:docMk/>
            <pc:sldMk cId="1391112965" sldId="256"/>
            <ac:grpSpMk id="42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7:16.071" v="7689" actId="26606"/>
          <ac:grpSpMkLst>
            <pc:docMk/>
            <pc:sldMk cId="1391112965" sldId="256"/>
            <ac:grpSpMk id="44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9:07:16.050" v="7688" actId="26606"/>
          <ac:grpSpMkLst>
            <pc:docMk/>
            <pc:sldMk cId="1391112965" sldId="256"/>
            <ac:grpSpMk id="44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9:07:16.050" v="7688" actId="26606"/>
          <ac:grpSpMkLst>
            <pc:docMk/>
            <pc:sldMk cId="1391112965" sldId="256"/>
            <ac:grpSpMk id="453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2T11:30:19.441" v="7839" actId="26606"/>
          <ac:grpSpMkLst>
            <pc:docMk/>
            <pc:sldMk cId="1391112965" sldId="256"/>
            <ac:grpSpMk id="460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2T11:30:19.419" v="7838" actId="26606"/>
          <ac:grpSpMkLst>
            <pc:docMk/>
            <pc:sldMk cId="1391112965" sldId="256"/>
            <ac:grpSpMk id="46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2T12:48:17.452" v="9689" actId="26606"/>
          <ac:grpSpMkLst>
            <pc:docMk/>
            <pc:sldMk cId="1391112965" sldId="256"/>
            <ac:grpSpMk id="478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2T12:48:08.416" v="9686" actId="26606"/>
          <ac:grpSpMkLst>
            <pc:docMk/>
            <pc:sldMk cId="1391112965" sldId="256"/>
            <ac:grpSpMk id="495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2T12:48:17.436" v="9688" actId="26606"/>
          <ac:grpSpMkLst>
            <pc:docMk/>
            <pc:sldMk cId="1391112965" sldId="256"/>
            <ac:grpSpMk id="506" creationId="{4815A7B4-532E-48C9-AC24-D78ACF3339DB}"/>
          </ac:grpSpMkLst>
        </pc:grpChg>
        <pc:grpChg chg="add">
          <ac:chgData name="Belinda Thomas" userId="d712ef6669967269" providerId="LiveId" clId="{E30E59D2-CD67-44BA-A959-34EDE3C036C3}" dt="2020-11-22T12:48:17.452" v="9689" actId="26606"/>
          <ac:grpSpMkLst>
            <pc:docMk/>
            <pc:sldMk cId="1391112965" sldId="256"/>
            <ac:grpSpMk id="51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33:39.498" v="2972" actId="26606"/>
          <ac:grpSpMkLst>
            <pc:docMk/>
            <pc:sldMk cId="1391112965" sldId="256"/>
            <ac:grpSpMk id="5127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33:07.803" v="2967" actId="26606"/>
          <ac:grpSpMkLst>
            <pc:docMk/>
            <pc:sldMk cId="1391112965" sldId="256"/>
            <ac:grpSpMk id="512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34:50.484" v="2982" actId="26606"/>
          <ac:grpSpMkLst>
            <pc:docMk/>
            <pc:sldMk cId="1391112965" sldId="256"/>
            <ac:grpSpMk id="5129" creationId="{D6280969-F024-466D-A1DB-4F848C51DEF6}"/>
          </ac:grpSpMkLst>
        </pc:grpChg>
        <pc:graphicFrameChg chg="add del mod">
          <ac:chgData name="Belinda Thomas" userId="d712ef6669967269" providerId="LiveId" clId="{E30E59D2-CD67-44BA-A959-34EDE3C036C3}" dt="2020-11-12T18:30:47.508" v="78" actId="1032"/>
          <ac:graphicFrameMkLst>
            <pc:docMk/>
            <pc:sldMk cId="1391112965" sldId="256"/>
            <ac:graphicFrameMk id="4" creationId="{146E9F0E-72BD-4887-9192-55F05F58AC5D}"/>
          </ac:graphicFrameMkLst>
        </pc:graphicFrameChg>
        <pc:picChg chg="add del mod ord">
          <ac:chgData name="Belinda Thomas" userId="d712ef6669967269" providerId="LiveId" clId="{E30E59D2-CD67-44BA-A959-34EDE3C036C3}" dt="2020-11-21T19:07:04.771" v="7686" actId="478"/>
          <ac:picMkLst>
            <pc:docMk/>
            <pc:sldMk cId="1391112965" sldId="256"/>
            <ac:picMk id="3" creationId="{17598BEC-4CEF-420D-904F-26898DD5FE10}"/>
          </ac:picMkLst>
        </pc:picChg>
        <pc:picChg chg="add del mod">
          <ac:chgData name="Belinda Thomas" userId="d712ef6669967269" providerId="LiveId" clId="{E30E59D2-CD67-44BA-A959-34EDE3C036C3}" dt="2020-11-21T19:11:55.659" v="7714" actId="478"/>
          <ac:picMkLst>
            <pc:docMk/>
            <pc:sldMk cId="1391112965" sldId="256"/>
            <ac:picMk id="4" creationId="{075EDCE3-AF84-48A1-AF48-ECE561436751}"/>
          </ac:picMkLst>
        </pc:picChg>
        <pc:picChg chg="add del">
          <ac:chgData name="Belinda Thomas" userId="d712ef6669967269" providerId="LiveId" clId="{E30E59D2-CD67-44BA-A959-34EDE3C036C3}" dt="2020-11-22T12:48:17.436" v="9688" actId="26606"/>
          <ac:picMkLst>
            <pc:docMk/>
            <pc:sldMk cId="1391112965" sldId="256"/>
            <ac:picMk id="67" creationId="{6B16D900-770E-4E60-8AA0-A991DD4E16A6}"/>
          </ac:picMkLst>
        </pc:picChg>
        <pc:picChg chg="add del">
          <ac:chgData name="Belinda Thomas" userId="d712ef6669967269" providerId="LiveId" clId="{E30E59D2-CD67-44BA-A959-34EDE3C036C3}" dt="2020-11-20T22:14:32.067" v="3844" actId="26606"/>
          <ac:picMkLst>
            <pc:docMk/>
            <pc:sldMk cId="1391112965" sldId="256"/>
            <ac:picMk id="119" creationId="{70B5F667-3AAA-46FC-8BA8-A8B20C05B309}"/>
          </ac:picMkLst>
        </pc:picChg>
        <pc:picChg chg="add del">
          <ac:chgData name="Belinda Thomas" userId="d712ef6669967269" providerId="LiveId" clId="{E30E59D2-CD67-44BA-A959-34EDE3C036C3}" dt="2020-11-21T18:57:59.906" v="7626" actId="478"/>
          <ac:picMkLst>
            <pc:docMk/>
            <pc:sldMk cId="1391112965" sldId="256"/>
            <ac:picMk id="244" creationId="{E56D5F71-F54C-45E4-94C2-7C04EF6ADFEA}"/>
          </ac:picMkLst>
        </pc:picChg>
        <pc:picChg chg="add del">
          <ac:chgData name="Belinda Thomas" userId="d712ef6669967269" providerId="LiveId" clId="{E30E59D2-CD67-44BA-A959-34EDE3C036C3}" dt="2020-11-22T12:48:08.416" v="9686" actId="26606"/>
          <ac:picMkLst>
            <pc:docMk/>
            <pc:sldMk cId="1391112965" sldId="256"/>
            <ac:picMk id="504" creationId="{8E7D7041-70A5-4012-A5B6-969BA60F93FB}"/>
          </ac:picMkLst>
        </pc:picChg>
        <pc:picChg chg="add mod">
          <ac:chgData name="Belinda Thomas" userId="d712ef6669967269" providerId="LiveId" clId="{E30E59D2-CD67-44BA-A959-34EDE3C036C3}" dt="2020-11-22T19:21:24.287" v="14919" actId="1076"/>
          <ac:picMkLst>
            <pc:docMk/>
            <pc:sldMk cId="1391112965" sldId="256"/>
            <ac:picMk id="522" creationId="{8E7D7041-70A5-4012-A5B6-969BA60F93FB}"/>
          </ac:picMkLst>
        </pc:picChg>
        <pc:picChg chg="add del mod">
          <ac:chgData name="Belinda Thomas" userId="d712ef6669967269" providerId="LiveId" clId="{E30E59D2-CD67-44BA-A959-34EDE3C036C3}" dt="2020-11-20T21:34:59.366" v="2987" actId="478"/>
          <ac:picMkLst>
            <pc:docMk/>
            <pc:sldMk cId="1391112965" sldId="256"/>
            <ac:picMk id="5122" creationId="{EA406332-C2B7-485C-9CF8-A54089E0B272}"/>
          </ac:picMkLst>
        </pc:picChg>
        <pc:cxnChg chg="add del">
          <ac:chgData name="Belinda Thomas" userId="d712ef6669967269" providerId="LiveId" clId="{E30E59D2-CD67-44BA-A959-34EDE3C036C3}" dt="2020-11-12T17:43:38.465" v="6" actId="26606"/>
          <ac:cxnSpMkLst>
            <pc:docMk/>
            <pc:sldMk cId="1391112965" sldId="256"/>
            <ac:cxnSpMk id="10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2T17:43:38.465" v="6" actId="26606"/>
          <ac:cxnSpMkLst>
            <pc:docMk/>
            <pc:sldMk cId="1391112965" sldId="256"/>
            <ac:cxnSpMk id="12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0T21:35:16.452" v="2993" actId="26606"/>
          <ac:cxnSpMkLst>
            <pc:docMk/>
            <pc:sldMk cId="1391112965" sldId="256"/>
            <ac:cxnSpMk id="13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1:35:16.452" v="2993" actId="26606"/>
          <ac:cxnSpMkLst>
            <pc:docMk/>
            <pc:sldMk cId="1391112965" sldId="256"/>
            <ac:cxnSpMk id="15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1:35:13.649" v="2991" actId="26606"/>
          <ac:cxnSpMkLst>
            <pc:docMk/>
            <pc:sldMk cId="1391112965" sldId="256"/>
            <ac:cxnSpMk id="25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2T17:43:52.577" v="10" actId="26606"/>
          <ac:cxnSpMkLst>
            <pc:docMk/>
            <pc:sldMk cId="1391112965" sldId="256"/>
            <ac:cxnSpMk id="36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2T17:43:52.577" v="10" actId="26606"/>
          <ac:cxnSpMkLst>
            <pc:docMk/>
            <pc:sldMk cId="1391112965" sldId="256"/>
            <ac:cxnSpMk id="37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2T17:44:02.062" v="14" actId="26606"/>
          <ac:cxnSpMkLst>
            <pc:docMk/>
            <pc:sldMk cId="1391112965" sldId="256"/>
            <ac:cxnSpMk id="5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2T17:44:02.062" v="14" actId="26606"/>
          <ac:cxnSpMkLst>
            <pc:docMk/>
            <pc:sldMk cId="1391112965" sldId="256"/>
            <ac:cxnSpMk id="54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2T18:31:16.380" v="83"/>
          <ac:cxnSpMkLst>
            <pc:docMk/>
            <pc:sldMk cId="1391112965" sldId="256"/>
            <ac:cxnSpMk id="7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2T18:31:16.380" v="83"/>
          <ac:cxnSpMkLst>
            <pc:docMk/>
            <pc:sldMk cId="1391112965" sldId="256"/>
            <ac:cxnSpMk id="74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0T21:35:13.649" v="2991" actId="26606"/>
          <ac:cxnSpMkLst>
            <pc:docMk/>
            <pc:sldMk cId="1391112965" sldId="256"/>
            <ac:cxnSpMk id="91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8:58:10.455" v="7633" actId="26606"/>
          <ac:cxnSpMkLst>
            <pc:docMk/>
            <pc:sldMk cId="1391112965" sldId="256"/>
            <ac:cxnSpMk id="121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20T22:14:42.973" v="3848" actId="26606"/>
          <ac:cxnSpMkLst>
            <pc:docMk/>
            <pc:sldMk cId="1391112965" sldId="256"/>
            <ac:cxnSpMk id="138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0T22:14:42.973" v="3848" actId="26606"/>
          <ac:cxnSpMkLst>
            <pc:docMk/>
            <pc:sldMk cId="1391112965" sldId="256"/>
            <ac:cxnSpMk id="15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9:06:52.778" v="7682" actId="26606"/>
          <ac:cxnSpMkLst>
            <pc:docMk/>
            <pc:sldMk cId="1391112965" sldId="256"/>
            <ac:cxnSpMk id="162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8:58:34.054" v="7637" actId="26606"/>
          <ac:cxnSpMkLst>
            <pc:docMk/>
            <pc:sldMk cId="1391112965" sldId="256"/>
            <ac:cxnSpMk id="187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2T11:30:19.441" v="7839" actId="26606"/>
          <ac:cxnSpMkLst>
            <pc:docMk/>
            <pc:sldMk cId="1391112965" sldId="256"/>
            <ac:cxnSpMk id="212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1T18:56:06.118" v="7621" actId="26606"/>
          <ac:cxnSpMkLst>
            <pc:docMk/>
            <pc:sldMk cId="1391112965" sldId="256"/>
            <ac:cxnSpMk id="21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8:56:06.118" v="7621" actId="26606"/>
          <ac:cxnSpMkLst>
            <pc:docMk/>
            <pc:sldMk cId="1391112965" sldId="256"/>
            <ac:cxnSpMk id="215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1T18:58:10.455" v="7633" actId="26606"/>
          <ac:cxnSpMkLst>
            <pc:docMk/>
            <pc:sldMk cId="1391112965" sldId="256"/>
            <ac:cxnSpMk id="245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1T18:58:06.227" v="7630" actId="26606"/>
          <ac:cxnSpMkLst>
            <pc:docMk/>
            <pc:sldMk cId="1391112965" sldId="256"/>
            <ac:cxnSpMk id="267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1T18:58:06.227" v="7630" actId="26606"/>
          <ac:cxnSpMkLst>
            <pc:docMk/>
            <pc:sldMk cId="1391112965" sldId="256"/>
            <ac:cxnSpMk id="280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8:58:10.443" v="7632" actId="26606"/>
          <ac:cxnSpMkLst>
            <pc:docMk/>
            <pc:sldMk cId="1391112965" sldId="256"/>
            <ac:cxnSpMk id="287" creationId="{C5ECDEE1-7093-418F-9CF5-24EEB115C1C1}"/>
          </ac:cxnSpMkLst>
        </pc:cxnChg>
        <pc:cxnChg chg="add del">
          <ac:chgData name="Belinda Thomas" userId="d712ef6669967269" providerId="LiveId" clId="{E30E59D2-CD67-44BA-A959-34EDE3C036C3}" dt="2020-11-21T18:58:10.443" v="7632" actId="26606"/>
          <ac:cxnSpMkLst>
            <pc:docMk/>
            <pc:sldMk cId="1391112965" sldId="256"/>
            <ac:cxnSpMk id="288" creationId="{045062AF-EB11-4651-BC4A-4DA21768DE8E}"/>
          </ac:cxnSpMkLst>
        </pc:cxnChg>
        <pc:cxnChg chg="add del">
          <ac:chgData name="Belinda Thomas" userId="d712ef6669967269" providerId="LiveId" clId="{E30E59D2-CD67-44BA-A959-34EDE3C036C3}" dt="2020-11-21T18:58:34.054" v="7637" actId="26606"/>
          <ac:cxnSpMkLst>
            <pc:docMk/>
            <pc:sldMk cId="1391112965" sldId="256"/>
            <ac:cxnSpMk id="299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8:59:11.046" v="7651" actId="26606"/>
          <ac:cxnSpMkLst>
            <pc:docMk/>
            <pc:sldMk cId="1391112965" sldId="256"/>
            <ac:cxnSpMk id="339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8:59:11.046" v="7651" actId="26606"/>
          <ac:cxnSpMkLst>
            <pc:docMk/>
            <pc:sldMk cId="1391112965" sldId="256"/>
            <ac:cxnSpMk id="340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9:00:54.678" v="7664" actId="26606"/>
          <ac:cxnSpMkLst>
            <pc:docMk/>
            <pc:sldMk cId="1391112965" sldId="256"/>
            <ac:cxnSpMk id="360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9:00:54.678" v="7664" actId="26606"/>
          <ac:cxnSpMkLst>
            <pc:docMk/>
            <pc:sldMk cId="1391112965" sldId="256"/>
            <ac:cxnSpMk id="361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9:07:00.105" v="7685" actId="26606"/>
          <ac:cxnSpMkLst>
            <pc:docMk/>
            <pc:sldMk cId="1391112965" sldId="256"/>
            <ac:cxnSpMk id="393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9:07:00.105" v="7685" actId="26606"/>
          <ac:cxnSpMkLst>
            <pc:docMk/>
            <pc:sldMk cId="1391112965" sldId="256"/>
            <ac:cxnSpMk id="394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9:06:52.778" v="7682" actId="26606"/>
          <ac:cxnSpMkLst>
            <pc:docMk/>
            <pc:sldMk cId="1391112965" sldId="256"/>
            <ac:cxnSpMk id="418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9:07:00.100" v="7684" actId="26606"/>
          <ac:cxnSpMkLst>
            <pc:docMk/>
            <pc:sldMk cId="1391112965" sldId="256"/>
            <ac:cxnSpMk id="431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1T19:07:00.100" v="7684" actId="26606"/>
          <ac:cxnSpMkLst>
            <pc:docMk/>
            <pc:sldMk cId="1391112965" sldId="256"/>
            <ac:cxnSpMk id="432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22T11:30:19.441" v="7839" actId="26606"/>
          <ac:cxnSpMkLst>
            <pc:docMk/>
            <pc:sldMk cId="1391112965" sldId="256"/>
            <ac:cxnSpMk id="465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2T11:30:19.419" v="7838" actId="26606"/>
          <ac:cxnSpMkLst>
            <pc:docMk/>
            <pc:sldMk cId="1391112965" sldId="256"/>
            <ac:cxnSpMk id="474" creationId="{22721A85-1EA4-4D87-97AB-0BB4AB78F92D}"/>
          </ac:cxnSpMkLst>
        </pc:cxnChg>
        <pc:cxnChg chg="add del">
          <ac:chgData name="Belinda Thomas" userId="d712ef6669967269" providerId="LiveId" clId="{E30E59D2-CD67-44BA-A959-34EDE3C036C3}" dt="2020-11-22T11:30:19.419" v="7838" actId="26606"/>
          <ac:cxnSpMkLst>
            <pc:docMk/>
            <pc:sldMk cId="1391112965" sldId="256"/>
            <ac:cxnSpMk id="475" creationId="{E5E836EB-03CD-4BA5-A751-21D2ACC28303}"/>
          </ac:cxnSpMkLst>
        </pc:cxnChg>
        <pc:cxnChg chg="add del">
          <ac:chgData name="Belinda Thomas" userId="d712ef6669967269" providerId="LiveId" clId="{E30E59D2-CD67-44BA-A959-34EDE3C036C3}" dt="2020-11-22T12:48:17.452" v="9689" actId="26606"/>
          <ac:cxnSpMkLst>
            <pc:docMk/>
            <pc:sldMk cId="1391112965" sldId="256"/>
            <ac:cxnSpMk id="485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2T12:48:17.452" v="9689" actId="26606"/>
          <ac:cxnSpMkLst>
            <pc:docMk/>
            <pc:sldMk cId="1391112965" sldId="256"/>
            <ac:cxnSpMk id="486" creationId="{4AE4806D-B8F9-4679-A68A-9BD21C01A301}"/>
          </ac:cxnSpMkLst>
        </pc:cxnChg>
      </pc:sldChg>
      <pc:sldChg chg="addSp delSp modSp del delDesignElem">
        <pc:chgData name="Belinda Thomas" userId="d712ef6669967269" providerId="LiveId" clId="{E30E59D2-CD67-44BA-A959-34EDE3C036C3}" dt="2020-11-12T19:10:47.771" v="688" actId="2696"/>
        <pc:sldMkLst>
          <pc:docMk/>
          <pc:sldMk cId="2035908727" sldId="257"/>
        </pc:sldMkLst>
        <pc:spChg chg="mod">
          <ac:chgData name="Belinda Thomas" userId="d712ef6669967269" providerId="LiveId" clId="{E30E59D2-CD67-44BA-A959-34EDE3C036C3}" dt="2020-11-12T18:33:38.935" v="114" actId="26606"/>
          <ac:spMkLst>
            <pc:docMk/>
            <pc:sldMk cId="2035908727" sldId="257"/>
            <ac:spMk id="2" creationId="{8FDA0A4A-BB43-4BD2-A6EA-25D99A85C13B}"/>
          </ac:spMkLst>
        </pc:spChg>
        <pc:spChg chg="del">
          <ac:chgData name="Belinda Thomas" userId="d712ef6669967269" providerId="LiveId" clId="{E30E59D2-CD67-44BA-A959-34EDE3C036C3}" dt="2020-11-12T17:43:28.964" v="4"/>
          <ac:spMkLst>
            <pc:docMk/>
            <pc:sldMk cId="2035908727" sldId="257"/>
            <ac:spMk id="9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3:38.868" v="113" actId="26606"/>
          <ac:spMkLst>
            <pc:docMk/>
            <pc:sldMk cId="2035908727" sldId="257"/>
            <ac:spMk id="10" creationId="{45B71F80-1F92-4074-84D9-16A062B215B3}"/>
          </ac:spMkLst>
        </pc:spChg>
        <pc:spChg chg="del">
          <ac:chgData name="Belinda Thomas" userId="d712ef6669967269" providerId="LiveId" clId="{E30E59D2-CD67-44BA-A959-34EDE3C036C3}" dt="2020-11-12T17:43:28.964" v="4"/>
          <ac:spMkLst>
            <pc:docMk/>
            <pc:sldMk cId="2035908727" sldId="257"/>
            <ac:spMk id="11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3:38.868" v="113" actId="26606"/>
          <ac:spMkLst>
            <pc:docMk/>
            <pc:sldMk cId="2035908727" sldId="257"/>
            <ac:spMk id="12" creationId="{7209C9DA-6E0D-46D9-8275-C52222D8CCAC}"/>
          </ac:spMkLst>
        </pc:spChg>
        <pc:spChg chg="del">
          <ac:chgData name="Belinda Thomas" userId="d712ef6669967269" providerId="LiveId" clId="{E30E59D2-CD67-44BA-A959-34EDE3C036C3}" dt="2020-11-12T17:43:28.964" v="4"/>
          <ac:spMkLst>
            <pc:docMk/>
            <pc:sldMk cId="2035908727" sldId="257"/>
            <ac:spMk id="13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3:38.868" v="113" actId="26606"/>
          <ac:spMkLst>
            <pc:docMk/>
            <pc:sldMk cId="2035908727" sldId="257"/>
            <ac:spMk id="14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035908727" sldId="257"/>
            <ac:spMk id="22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035908727" sldId="257"/>
            <ac:spMk id="23" creationId="{24C6BC13-FB1E-48CC-B421-3D06039728B4}"/>
          </ac:spMkLst>
        </pc:spChg>
        <pc:grpChg chg="add del">
          <ac:chgData name="Belinda Thomas" userId="d712ef6669967269" providerId="LiveId" clId="{E30E59D2-CD67-44BA-A959-34EDE3C036C3}" dt="2020-11-12T18:34:48.427" v="134"/>
          <ac:grpSpMkLst>
            <pc:docMk/>
            <pc:sldMk cId="2035908727" sldId="257"/>
            <ac:grpSpMk id="24" creationId="{09DD65AA-8280-4962-92F3-DF1CB53349DB}"/>
          </ac:grpSpMkLst>
        </pc:grpChg>
        <pc:graphicFrameChg chg="mod modGraphic">
          <ac:chgData name="Belinda Thomas" userId="d712ef6669967269" providerId="LiveId" clId="{E30E59D2-CD67-44BA-A959-34EDE3C036C3}" dt="2020-11-12T19:10:34.652" v="687" actId="478"/>
          <ac:graphicFrameMkLst>
            <pc:docMk/>
            <pc:sldMk cId="2035908727" sldId="257"/>
            <ac:graphicFrameMk id="5" creationId="{139FAA59-F277-47A1-9554-AAB56E4D8BEC}"/>
          </ac:graphicFrameMkLst>
        </pc:graphicFrameChg>
      </pc:sldChg>
      <pc:sldChg chg="addSp delSp modSp mod modTransition setBg setClrOvrMap delDesignElem">
        <pc:chgData name="Belinda Thomas" userId="d712ef6669967269" providerId="LiveId" clId="{E30E59D2-CD67-44BA-A959-34EDE3C036C3}" dt="2020-11-25T16:00:02.668" v="17179" actId="6549"/>
        <pc:sldMkLst>
          <pc:docMk/>
          <pc:sldMk cId="3499800926" sldId="258"/>
        </pc:sldMkLst>
        <pc:spChg chg="mod">
          <ac:chgData name="Belinda Thomas" userId="d712ef6669967269" providerId="LiveId" clId="{E30E59D2-CD67-44BA-A959-34EDE3C036C3}" dt="2020-11-24T18:24:19.695" v="15194" actId="255"/>
          <ac:spMkLst>
            <pc:docMk/>
            <pc:sldMk cId="3499800926" sldId="258"/>
            <ac:spMk id="2" creationId="{6C482CBF-6138-41EF-A863-FF0A7A8637C0}"/>
          </ac:spMkLst>
        </pc:spChg>
        <pc:spChg chg="add del">
          <ac:chgData name="Belinda Thomas" userId="d712ef6669967269" providerId="LiveId" clId="{E30E59D2-CD67-44BA-A959-34EDE3C036C3}" dt="2020-11-12T17:45:56.947" v="36" actId="26606"/>
          <ac:spMkLst>
            <pc:docMk/>
            <pc:sldMk cId="3499800926" sldId="258"/>
            <ac:spMk id="3" creationId="{4DD3BB2E-02AF-485B-B967-B0E3A0EF7071}"/>
          </ac:spMkLst>
        </pc:spChg>
        <pc:spChg chg="add mod">
          <ac:chgData name="Belinda Thomas" userId="d712ef6669967269" providerId="LiveId" clId="{E30E59D2-CD67-44BA-A959-34EDE3C036C3}" dt="2020-11-25T16:00:02.668" v="17179" actId="6549"/>
          <ac:spMkLst>
            <pc:docMk/>
            <pc:sldMk cId="3499800926" sldId="258"/>
            <ac:spMk id="3" creationId="{FB6DF427-8E15-48B5-963E-6471248894DB}"/>
          </ac:spMkLst>
        </pc:spChg>
        <pc:spChg chg="add del">
          <ac:chgData name="Belinda Thomas" userId="d712ef6669967269" providerId="LiveId" clId="{E30E59D2-CD67-44BA-A959-34EDE3C036C3}" dt="2020-11-12T17:45:13.869" v="23" actId="26606"/>
          <ac:spMkLst>
            <pc:docMk/>
            <pc:sldMk cId="3499800926" sldId="258"/>
            <ac:spMk id="9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7:45:13.869" v="23" actId="26606"/>
          <ac:spMkLst>
            <pc:docMk/>
            <pc:sldMk cId="3499800926" sldId="258"/>
            <ac:spMk id="11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7:45:13.869" v="23" actId="26606"/>
          <ac:spMkLst>
            <pc:docMk/>
            <pc:sldMk cId="3499800926" sldId="258"/>
            <ac:spMk id="13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7:45:15.708" v="25" actId="26606"/>
          <ac:spMkLst>
            <pc:docMk/>
            <pc:sldMk cId="3499800926" sldId="258"/>
            <ac:spMk id="15" creationId="{4DD3BB2E-02AF-485B-B967-B0E3A0EF7071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16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1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2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7:45:31.669" v="29" actId="26606"/>
          <ac:spMkLst>
            <pc:docMk/>
            <pc:sldMk cId="3499800926" sldId="258"/>
            <ac:spMk id="21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7:45:31.669" v="29" actId="26606"/>
          <ac:spMkLst>
            <pc:docMk/>
            <pc:sldMk cId="3499800926" sldId="258"/>
            <ac:spMk id="22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2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26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2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3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31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7:45:40.047" v="31" actId="26606"/>
          <ac:spMkLst>
            <pc:docMk/>
            <pc:sldMk cId="3499800926" sldId="258"/>
            <ac:spMk id="32" creationId="{4DD3BB2E-02AF-485B-B967-B0E3A0EF7071}"/>
          </ac:spMkLst>
        </pc:spChg>
        <pc:spChg chg="add del">
          <ac:chgData name="Belinda Thomas" userId="d712ef6669967269" providerId="LiveId" clId="{E30E59D2-CD67-44BA-A959-34EDE3C036C3}" dt="2020-11-12T17:45:43.211" v="33" actId="26606"/>
          <ac:spMkLst>
            <pc:docMk/>
            <pc:sldMk cId="3499800926" sldId="258"/>
            <ac:spMk id="3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7:45:43.211" v="33" actId="26606"/>
          <ac:spMkLst>
            <pc:docMk/>
            <pc:sldMk cId="3499800926" sldId="258"/>
            <ac:spMk id="44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7:45:56.912" v="35" actId="26606"/>
          <ac:spMkLst>
            <pc:docMk/>
            <pc:sldMk cId="3499800926" sldId="258"/>
            <ac:spMk id="48" creationId="{4DD3BB2E-02AF-485B-B967-B0E3A0EF7071}"/>
          </ac:spMkLst>
        </pc:spChg>
        <pc:spChg chg="add del">
          <ac:chgData name="Belinda Thomas" userId="d712ef6669967269" providerId="LiveId" clId="{E30E59D2-CD67-44BA-A959-34EDE3C036C3}" dt="2020-11-12T18:34:10.870" v="116" actId="26606"/>
          <ac:spMkLst>
            <pc:docMk/>
            <pc:sldMk cId="3499800926" sldId="258"/>
            <ac:spMk id="52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3499800926" sldId="258"/>
            <ac:spMk id="5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7:46:27.317" v="40" actId="26606"/>
          <ac:spMkLst>
            <pc:docMk/>
            <pc:sldMk cId="3499800926" sldId="258"/>
            <ac:spMk id="55" creationId="{4A5A35EE-7AE1-4E24-8916-B0122B9740B7}"/>
          </ac:spMkLst>
        </pc:spChg>
        <pc:spChg chg="add del">
          <ac:chgData name="Belinda Thomas" userId="d712ef6669967269" providerId="LiveId" clId="{E30E59D2-CD67-44BA-A959-34EDE3C036C3}" dt="2020-11-12T18:37:10.342" v="251" actId="26606"/>
          <ac:spMkLst>
            <pc:docMk/>
            <pc:sldMk cId="3499800926" sldId="258"/>
            <ac:spMk id="58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7:10.342" v="251" actId="26606"/>
          <ac:spMkLst>
            <pc:docMk/>
            <pc:sldMk cId="3499800926" sldId="258"/>
            <ac:spMk id="60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7:10.342" v="251" actId="26606"/>
          <ac:spMkLst>
            <pc:docMk/>
            <pc:sldMk cId="3499800926" sldId="258"/>
            <ac:spMk id="62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63" creationId="{4E93B92B-0DD5-4277-9D69-972ABADC3559}"/>
          </ac:spMkLst>
        </pc:spChg>
        <pc:spChg chg="add del">
          <ac:chgData name="Belinda Thomas" userId="d712ef6669967269" providerId="LiveId" clId="{E30E59D2-CD67-44BA-A959-34EDE3C036C3}" dt="2020-11-17T20:22:15.319" v="1291" actId="26606"/>
          <ac:spMkLst>
            <pc:docMk/>
            <pc:sldMk cId="3499800926" sldId="258"/>
            <ac:spMk id="64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65" creationId="{7CE87768-354E-4E3F-8202-9F387CF50590}"/>
          </ac:spMkLst>
        </pc:spChg>
        <pc:spChg chg="add del">
          <ac:chgData name="Belinda Thomas" userId="d712ef6669967269" providerId="LiveId" clId="{E30E59D2-CD67-44BA-A959-34EDE3C036C3}" dt="2020-11-17T20:22:15.319" v="1291" actId="26606"/>
          <ac:spMkLst>
            <pc:docMk/>
            <pc:sldMk cId="3499800926" sldId="258"/>
            <ac:spMk id="66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67" creationId="{09E5B98F-BD75-4A30-BF72-0A91074702FC}"/>
          </ac:spMkLst>
        </pc:spChg>
        <pc:spChg chg="add del">
          <ac:chgData name="Belinda Thomas" userId="d712ef6669967269" providerId="LiveId" clId="{E30E59D2-CD67-44BA-A959-34EDE3C036C3}" dt="2020-11-12T18:34:10.870" v="116" actId="26606"/>
          <ac:spMkLst>
            <pc:docMk/>
            <pc:sldMk cId="3499800926" sldId="258"/>
            <ac:spMk id="68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7:46:29.778" v="42" actId="26606"/>
          <ac:spMkLst>
            <pc:docMk/>
            <pc:sldMk cId="3499800926" sldId="258"/>
            <ac:spMk id="69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12T18:36:56.106" v="241" actId="26606"/>
          <ac:spMkLst>
            <pc:docMk/>
            <pc:sldMk cId="3499800926" sldId="258"/>
            <ac:spMk id="70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7:46:33.359" v="44" actId="26606"/>
          <ac:spMkLst>
            <pc:docMk/>
            <pc:sldMk cId="3499800926" sldId="258"/>
            <ac:spMk id="71" creationId="{4A5A35EE-7AE1-4E24-8916-B0122B9740B7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3" creationId="{E24E972C-8744-4CFA-B783-41EA3CC38199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4" creationId="{2A4588C6-4069-4731-BFB4-10F1E6D37842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5" creationId="{C7C88F2E-E233-48BA-B85F-D06BA522B790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6" creationId="{23370524-0FE7-41B4-ABCF-7FB26B6CF1F6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7" creationId="{8AAB91E3-41BE-4478-BF23-A24D43E146C5}"/>
          </ac:spMkLst>
        </pc:spChg>
        <pc:spChg chg="add del">
          <ac:chgData name="Belinda Thomas" userId="d712ef6669967269" providerId="LiveId" clId="{E30E59D2-CD67-44BA-A959-34EDE3C036C3}" dt="2020-11-12T17:46:38.845" v="46" actId="26606"/>
          <ac:spMkLst>
            <pc:docMk/>
            <pc:sldMk cId="3499800926" sldId="258"/>
            <ac:spMk id="78" creationId="{96DFC7EA-8516-41F1-8ED9-C0A8E1E0862A}"/>
          </ac:spMkLst>
        </pc:spChg>
        <pc:spChg chg="add del">
          <ac:chgData name="Belinda Thomas" userId="d712ef6669967269" providerId="LiveId" clId="{E30E59D2-CD67-44BA-A959-34EDE3C036C3}" dt="2020-11-12T18:31:16.380" v="83"/>
          <ac:spMkLst>
            <pc:docMk/>
            <pc:sldMk cId="3499800926" sldId="258"/>
            <ac:spMk id="80" creationId="{3D6475D0-776E-47C5-97FF-DF8721813F6B}"/>
          </ac:spMkLst>
        </pc:spChg>
        <pc:spChg chg="add del">
          <ac:chgData name="Belinda Thomas" userId="d712ef6669967269" providerId="LiveId" clId="{E30E59D2-CD67-44BA-A959-34EDE3C036C3}" dt="2020-11-12T18:34:18.046" v="118" actId="26606"/>
          <ac:spMkLst>
            <pc:docMk/>
            <pc:sldMk cId="3499800926" sldId="258"/>
            <ac:spMk id="8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4:18.046" v="118" actId="26606"/>
          <ac:spMkLst>
            <pc:docMk/>
            <pc:sldMk cId="3499800926" sldId="258"/>
            <ac:spMk id="82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4:18.046" v="118" actId="26606"/>
          <ac:spMkLst>
            <pc:docMk/>
            <pc:sldMk cId="3499800926" sldId="258"/>
            <ac:spMk id="83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7:12.958" v="253" actId="26606"/>
          <ac:spMkLst>
            <pc:docMk/>
            <pc:sldMk cId="3499800926" sldId="258"/>
            <ac:spMk id="84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12T18:26:40.328" v="57" actId="26606"/>
          <ac:spMkLst>
            <pc:docMk/>
            <pc:sldMk cId="3499800926" sldId="258"/>
            <ac:spMk id="85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12T18:34:20.967" v="120" actId="26606"/>
          <ac:spMkLst>
            <pc:docMk/>
            <pc:sldMk cId="3499800926" sldId="258"/>
            <ac:spMk id="86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3499800926" sldId="258"/>
            <ac:spMk id="8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499800926" sldId="258"/>
            <ac:spMk id="90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4:20.967" v="120" actId="26606"/>
          <ac:spMkLst>
            <pc:docMk/>
            <pc:sldMk cId="3499800926" sldId="258"/>
            <ac:spMk id="92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12T18:36:56.106" v="241" actId="26606"/>
          <ac:spMkLst>
            <pc:docMk/>
            <pc:sldMk cId="3499800926" sldId="258"/>
            <ac:spMk id="93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8:34:24.424" v="122" actId="26606"/>
          <ac:spMkLst>
            <pc:docMk/>
            <pc:sldMk cId="3499800926" sldId="258"/>
            <ac:spMk id="94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12T18:29:09.627" v="75" actId="26606"/>
          <ac:spMkLst>
            <pc:docMk/>
            <pc:sldMk cId="3499800926" sldId="258"/>
            <ac:spMk id="97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12T18:36:59.789" v="243" actId="26606"/>
          <ac:spMkLst>
            <pc:docMk/>
            <pc:sldMk cId="3499800926" sldId="258"/>
            <ac:spMk id="98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22:15.319" v="1291" actId="26606"/>
          <ac:spMkLst>
            <pc:docMk/>
            <pc:sldMk cId="3499800926" sldId="258"/>
            <ac:spMk id="101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16:05.928" v="3858" actId="26606"/>
          <ac:spMkLst>
            <pc:docMk/>
            <pc:sldMk cId="3499800926" sldId="258"/>
            <ac:spMk id="102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12T18:34:24.424" v="122" actId="26606"/>
          <ac:spMkLst>
            <pc:docMk/>
            <pc:sldMk cId="3499800926" sldId="258"/>
            <ac:spMk id="103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17T20:22:19.930" v="1293" actId="26606"/>
          <ac:spMkLst>
            <pc:docMk/>
            <pc:sldMk cId="3499800926" sldId="258"/>
            <ac:spMk id="10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6:59.789" v="243" actId="26606"/>
          <ac:spMkLst>
            <pc:docMk/>
            <pc:sldMk cId="3499800926" sldId="258"/>
            <ac:spMk id="106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8:37:02.402" v="245" actId="26606"/>
          <ac:spMkLst>
            <pc:docMk/>
            <pc:sldMk cId="3499800926" sldId="258"/>
            <ac:spMk id="108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29:09.627" v="75" actId="26606"/>
          <ac:spMkLst>
            <pc:docMk/>
            <pc:sldMk cId="3499800926" sldId="258"/>
            <ac:spMk id="110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12T18:37:12.958" v="253" actId="26606"/>
          <ac:spMkLst>
            <pc:docMk/>
            <pc:sldMk cId="3499800926" sldId="258"/>
            <ac:spMk id="111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0T22:17:18.498" v="3868" actId="26606"/>
          <ac:spMkLst>
            <pc:docMk/>
            <pc:sldMk cId="3499800926" sldId="258"/>
            <ac:spMk id="112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499800926" sldId="258"/>
            <ac:spMk id="114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8:37:02.402" v="245" actId="26606"/>
          <ac:spMkLst>
            <pc:docMk/>
            <pc:sldMk cId="3499800926" sldId="258"/>
            <ac:spMk id="115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8:37:05.184" v="247" actId="26606"/>
          <ac:spMkLst>
            <pc:docMk/>
            <pc:sldMk cId="3499800926" sldId="258"/>
            <ac:spMk id="117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7:05.184" v="247" actId="26606"/>
          <ac:spMkLst>
            <pc:docMk/>
            <pc:sldMk cId="3499800926" sldId="258"/>
            <ac:spMk id="118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7:05.184" v="247" actId="26606"/>
          <ac:spMkLst>
            <pc:docMk/>
            <pc:sldMk cId="3499800926" sldId="258"/>
            <ac:spMk id="119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7T20:22:19.930" v="1293" actId="26606"/>
          <ac:spMkLst>
            <pc:docMk/>
            <pc:sldMk cId="3499800926" sldId="258"/>
            <ac:spMk id="125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7T20:22:23.061" v="1295" actId="26606"/>
          <ac:spMkLst>
            <pc:docMk/>
            <pc:sldMk cId="3499800926" sldId="258"/>
            <ac:spMk id="127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16:05.928" v="3858" actId="26606"/>
          <ac:spMkLst>
            <pc:docMk/>
            <pc:sldMk cId="3499800926" sldId="258"/>
            <ac:spMk id="129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0T22:17:18.498" v="3868" actId="26606"/>
          <ac:spMkLst>
            <pc:docMk/>
            <pc:sldMk cId="3499800926" sldId="258"/>
            <ac:spMk id="132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18:46.435" v="3879" actId="26606"/>
          <ac:spMkLst>
            <pc:docMk/>
            <pc:sldMk cId="3499800926" sldId="258"/>
            <ac:spMk id="133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0:43.721" v="3892" actId="26606"/>
          <ac:spMkLst>
            <pc:docMk/>
            <pc:sldMk cId="3499800926" sldId="258"/>
            <ac:spMk id="135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22:23.061" v="1295" actId="26606"/>
          <ac:spMkLst>
            <pc:docMk/>
            <pc:sldMk cId="3499800926" sldId="258"/>
            <ac:spMk id="138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17:18.483" v="3867" actId="26606"/>
          <ac:spMkLst>
            <pc:docMk/>
            <pc:sldMk cId="3499800926" sldId="258"/>
            <ac:spMk id="149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0T22:17:18.483" v="3867" actId="26606"/>
          <ac:spMkLst>
            <pc:docMk/>
            <pc:sldMk cId="3499800926" sldId="258"/>
            <ac:spMk id="162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0T22:18:20.755" v="3877" actId="26606"/>
          <ac:spMkLst>
            <pc:docMk/>
            <pc:sldMk cId="3499800926" sldId="258"/>
            <ac:spMk id="166" creationId="{21029ED5-F105-4DD2-99C8-1E4422817978}"/>
          </ac:spMkLst>
        </pc:spChg>
        <pc:spChg chg="add del">
          <ac:chgData name="Belinda Thomas" userId="d712ef6669967269" providerId="LiveId" clId="{E30E59D2-CD67-44BA-A959-34EDE3C036C3}" dt="2020-11-20T22:18:20.755" v="3877" actId="26606"/>
          <ac:spMkLst>
            <pc:docMk/>
            <pc:sldMk cId="3499800926" sldId="258"/>
            <ac:spMk id="168" creationId="{5C9652B3-A450-4ED6-8FBF-F536BA60B4D8}"/>
          </ac:spMkLst>
        </pc:spChg>
        <pc:spChg chg="add del">
          <ac:chgData name="Belinda Thomas" userId="d712ef6669967269" providerId="LiveId" clId="{E30E59D2-CD67-44BA-A959-34EDE3C036C3}" dt="2020-11-20T22:17:46.090" v="3870" actId="26606"/>
          <ac:spMkLst>
            <pc:docMk/>
            <pc:sldMk cId="3499800926" sldId="258"/>
            <ac:spMk id="170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18:13.848" v="3874" actId="26606"/>
          <ac:spMkLst>
            <pc:docMk/>
            <pc:sldMk cId="3499800926" sldId="258"/>
            <ac:spMk id="172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0T22:18:46.435" v="3879" actId="26606"/>
          <ac:spMkLst>
            <pc:docMk/>
            <pc:sldMk cId="3499800926" sldId="258"/>
            <ac:spMk id="176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0:43.721" v="3892" actId="26606"/>
          <ac:spMkLst>
            <pc:docMk/>
            <pc:sldMk cId="3499800926" sldId="258"/>
            <ac:spMk id="17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17:46.090" v="3870" actId="26606"/>
          <ac:spMkLst>
            <pc:docMk/>
            <pc:sldMk cId="3499800926" sldId="258"/>
            <ac:spMk id="181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0:38.904" v="3889" actId="26606"/>
          <ac:spMkLst>
            <pc:docMk/>
            <pc:sldMk cId="3499800926" sldId="258"/>
            <ac:spMk id="182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0T22:20:38.904" v="3889" actId="26606"/>
          <ac:spMkLst>
            <pc:docMk/>
            <pc:sldMk cId="3499800926" sldId="258"/>
            <ac:spMk id="183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18:13.848" v="3874" actId="26606"/>
          <ac:spMkLst>
            <pc:docMk/>
            <pc:sldMk cId="3499800926" sldId="258"/>
            <ac:spMk id="184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0T22:20:38.904" v="3889" actId="26606"/>
          <ac:spMkLst>
            <pc:docMk/>
            <pc:sldMk cId="3499800926" sldId="258"/>
            <ac:spMk id="185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18:20.639" v="3876" actId="26606"/>
          <ac:spMkLst>
            <pc:docMk/>
            <pc:sldMk cId="3499800926" sldId="258"/>
            <ac:spMk id="18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0:43.620" v="3891" actId="26606"/>
          <ac:spMkLst>
            <pc:docMk/>
            <pc:sldMk cId="3499800926" sldId="258"/>
            <ac:spMk id="189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0:43.620" v="3891" actId="26606"/>
          <ac:spMkLst>
            <pc:docMk/>
            <pc:sldMk cId="3499800926" sldId="258"/>
            <ac:spMk id="190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18:20.639" v="3876" actId="26606"/>
          <ac:spMkLst>
            <pc:docMk/>
            <pc:sldMk cId="3499800926" sldId="258"/>
            <ac:spMk id="197" creationId="{24C6BC13-FB1E-48CC-B421-3D06039728B4}"/>
          </ac:spMkLst>
        </pc:spChg>
        <pc:grpChg chg="add del">
          <ac:chgData name="Belinda Thomas" userId="d712ef6669967269" providerId="LiveId" clId="{E30E59D2-CD67-44BA-A959-34EDE3C036C3}" dt="2020-11-12T17:45:31.669" v="29" actId="26606"/>
          <ac:grpSpMkLst>
            <pc:docMk/>
            <pc:sldMk cId="3499800926" sldId="258"/>
            <ac:grpSpMk id="23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7:45:43.211" v="33" actId="26606"/>
          <ac:grpSpMkLst>
            <pc:docMk/>
            <pc:sldMk cId="3499800926" sldId="258"/>
            <ac:grpSpMk id="35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8:34:10.870" v="116" actId="26606"/>
          <ac:grpSpMkLst>
            <pc:docMk/>
            <pc:sldMk cId="3499800926" sldId="258"/>
            <ac:grpSpMk id="53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8:34:48.427" v="134"/>
          <ac:grpSpMkLst>
            <pc:docMk/>
            <pc:sldMk cId="3499800926" sldId="258"/>
            <ac:grpSpMk id="56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7:46:27.317" v="40" actId="26606"/>
          <ac:grpSpMkLst>
            <pc:docMk/>
            <pc:sldMk cId="3499800926" sldId="258"/>
            <ac:grpSpMk id="57" creationId="{F3BC879B-A529-47C3-A6A5-914D67AAAA8C}"/>
          </ac:grpSpMkLst>
        </pc:grpChg>
        <pc:grpChg chg="add del">
          <ac:chgData name="Belinda Thomas" userId="d712ef6669967269" providerId="LiveId" clId="{E30E59D2-CD67-44BA-A959-34EDE3C036C3}" dt="2020-11-12T17:46:33.359" v="44" actId="26606"/>
          <ac:grpSpMkLst>
            <pc:docMk/>
            <pc:sldMk cId="3499800926" sldId="258"/>
            <ac:grpSpMk id="72" creationId="{F3BC879B-A529-47C3-A6A5-914D67AAAA8C}"/>
          </ac:grpSpMkLst>
        </pc:grpChg>
        <pc:grpChg chg="add del">
          <ac:chgData name="Belinda Thomas" userId="d712ef6669967269" providerId="LiveId" clId="{E30E59D2-CD67-44BA-A959-34EDE3C036C3}" dt="2020-11-12T18:36:56.106" v="241" actId="26606"/>
          <ac:grpSpMkLst>
            <pc:docMk/>
            <pc:sldMk cId="3499800926" sldId="258"/>
            <ac:grpSpMk id="79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8:34:20.967" v="120" actId="26606"/>
          <ac:grpSpMkLst>
            <pc:docMk/>
            <pc:sldMk cId="3499800926" sldId="258"/>
            <ac:grpSpMk id="87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12T18:37:12.958" v="253" actId="26606"/>
          <ac:grpSpMkLst>
            <pc:docMk/>
            <pc:sldMk cId="3499800926" sldId="258"/>
            <ac:grpSpMk id="88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3499800926" sldId="258"/>
            <ac:grpSpMk id="91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8:34:24.424" v="122" actId="26606"/>
          <ac:grpSpMkLst>
            <pc:docMk/>
            <pc:sldMk cId="3499800926" sldId="258"/>
            <ac:grpSpMk id="95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12T18:29:09.627" v="75" actId="26606"/>
          <ac:grpSpMkLst>
            <pc:docMk/>
            <pc:sldMk cId="3499800926" sldId="258"/>
            <ac:grpSpMk id="96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12T18:29:09.627" v="75" actId="26606"/>
          <ac:grpSpMkLst>
            <pc:docMk/>
            <pc:sldMk cId="3499800926" sldId="258"/>
            <ac:grpSpMk id="99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12T18:36:59.789" v="243" actId="26606"/>
          <ac:grpSpMkLst>
            <pc:docMk/>
            <pc:sldMk cId="3499800926" sldId="258"/>
            <ac:grpSpMk id="100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22:19.930" v="1293" actId="26606"/>
          <ac:grpSpMkLst>
            <pc:docMk/>
            <pc:sldMk cId="3499800926" sldId="258"/>
            <ac:grpSpMk id="105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16:05.928" v="3858" actId="26606"/>
          <ac:grpSpMkLst>
            <pc:docMk/>
            <pc:sldMk cId="3499800926" sldId="258"/>
            <ac:grpSpMk id="107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12T18:37:02.402" v="245" actId="26606"/>
          <ac:grpSpMkLst>
            <pc:docMk/>
            <pc:sldMk cId="3499800926" sldId="258"/>
            <ac:grpSpMk id="109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17:18.498" v="3868" actId="26606"/>
          <ac:grpSpMkLst>
            <pc:docMk/>
            <pc:sldMk cId="3499800926" sldId="258"/>
            <ac:grpSpMk id="113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22:23.061" v="1295" actId="26606"/>
          <ac:grpSpMkLst>
            <pc:docMk/>
            <pc:sldMk cId="3499800926" sldId="258"/>
            <ac:grpSpMk id="12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18:46.435" v="3879" actId="26606"/>
          <ac:grpSpMkLst>
            <pc:docMk/>
            <pc:sldMk cId="3499800926" sldId="258"/>
            <ac:grpSpMk id="134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20:43.721" v="3892" actId="26606"/>
          <ac:grpSpMkLst>
            <pc:docMk/>
            <pc:sldMk cId="3499800926" sldId="258"/>
            <ac:grpSpMk id="136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17:18.483" v="3867" actId="26606"/>
          <ac:grpSpMkLst>
            <pc:docMk/>
            <pc:sldMk cId="3499800926" sldId="258"/>
            <ac:grpSpMk id="137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20T22:17:18.483" v="3867" actId="26606"/>
          <ac:grpSpMkLst>
            <pc:docMk/>
            <pc:sldMk cId="3499800926" sldId="258"/>
            <ac:grpSpMk id="151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20T22:18:20.755" v="3877" actId="26606"/>
          <ac:grpSpMkLst>
            <pc:docMk/>
            <pc:sldMk cId="3499800926" sldId="258"/>
            <ac:grpSpMk id="164" creationId="{6CE6E43D-FC44-4F15-89C6-7C08E9BDC3FF}"/>
          </ac:grpSpMkLst>
        </pc:grpChg>
        <pc:grpChg chg="add del">
          <ac:chgData name="Belinda Thomas" userId="d712ef6669967269" providerId="LiveId" clId="{E30E59D2-CD67-44BA-A959-34EDE3C036C3}" dt="2020-11-20T22:18:20.755" v="3877" actId="26606"/>
          <ac:grpSpMkLst>
            <pc:docMk/>
            <pc:sldMk cId="3499800926" sldId="258"/>
            <ac:grpSpMk id="167" creationId="{2D621E68-BF28-4A1C-B1A2-4E55E139E79A}"/>
          </ac:grpSpMkLst>
        </pc:grpChg>
        <pc:grpChg chg="add del">
          <ac:chgData name="Belinda Thomas" userId="d712ef6669967269" providerId="LiveId" clId="{E30E59D2-CD67-44BA-A959-34EDE3C036C3}" dt="2020-11-20T22:17:46.090" v="3870" actId="26606"/>
          <ac:grpSpMkLst>
            <pc:docMk/>
            <pc:sldMk cId="3499800926" sldId="258"/>
            <ac:grpSpMk id="171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18:13.848" v="3874" actId="26606"/>
          <ac:grpSpMkLst>
            <pc:docMk/>
            <pc:sldMk cId="3499800926" sldId="258"/>
            <ac:grpSpMk id="173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0T22:18:20.639" v="3876" actId="26606"/>
          <ac:grpSpMkLst>
            <pc:docMk/>
            <pc:sldMk cId="3499800926" sldId="258"/>
            <ac:grpSpMk id="187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20:43.620" v="3891" actId="26606"/>
          <ac:grpSpMkLst>
            <pc:docMk/>
            <pc:sldMk cId="3499800926" sldId="258"/>
            <ac:grpSpMk id="191" creationId="{09DD65AA-8280-4962-92F3-DF1CB53349DB}"/>
          </ac:grpSpMkLst>
        </pc:grpChg>
        <pc:graphicFrameChg chg="add del mod">
          <ac:chgData name="Belinda Thomas" userId="d712ef6669967269" providerId="LiveId" clId="{E30E59D2-CD67-44BA-A959-34EDE3C036C3}" dt="2020-11-12T17:55:02.641" v="52" actId="1032"/>
          <ac:graphicFrameMkLst>
            <pc:docMk/>
            <pc:sldMk cId="3499800926" sldId="258"/>
            <ac:graphicFrameMk id="4" creationId="{E49B7BBE-FADD-4A98-BFD9-D17F22B9D3D1}"/>
          </ac:graphicFrameMkLst>
        </pc:graphicFrameChg>
        <pc:graphicFrameChg chg="add del">
          <ac:chgData name="Belinda Thomas" userId="d712ef6669967269" providerId="LiveId" clId="{E30E59D2-CD67-44BA-A959-34EDE3C036C3}" dt="2020-11-12T17:44:59.836" v="19" actId="26606"/>
          <ac:graphicFrameMkLst>
            <pc:docMk/>
            <pc:sldMk cId="3499800926" sldId="258"/>
            <ac:graphicFrameMk id="5" creationId="{E2FE9889-67CB-42C6-A080-CC01FF7F3EF3}"/>
          </ac:graphicFrameMkLst>
        </pc:graphicFrameChg>
        <pc:graphicFrameChg chg="add del mod">
          <ac:chgData name="Belinda Thomas" userId="d712ef6669967269" providerId="LiveId" clId="{E30E59D2-CD67-44BA-A959-34EDE3C036C3}" dt="2020-11-12T18:26:21.137" v="55" actId="1032"/>
          <ac:graphicFrameMkLst>
            <pc:docMk/>
            <pc:sldMk cId="3499800926" sldId="258"/>
            <ac:graphicFrameMk id="6" creationId="{A6F031A6-D153-4E46-BECD-133BFB7A5A00}"/>
          </ac:graphicFrameMkLst>
        </pc:graphicFrameChg>
        <pc:graphicFrameChg chg="add del">
          <ac:chgData name="Belinda Thomas" userId="d712ef6669967269" providerId="LiveId" clId="{E30E59D2-CD67-44BA-A959-34EDE3C036C3}" dt="2020-11-12T17:45:01.201" v="21" actId="26606"/>
          <ac:graphicFrameMkLst>
            <pc:docMk/>
            <pc:sldMk cId="3499800926" sldId="258"/>
            <ac:graphicFrameMk id="7" creationId="{DCA0DB69-06A6-4459-A253-AB132C209F7C}"/>
          </ac:graphicFrameMkLst>
        </pc:graphicFrameChg>
        <pc:graphicFrameChg chg="add del">
          <ac:chgData name="Belinda Thomas" userId="d712ef6669967269" providerId="LiveId" clId="{E30E59D2-CD67-44BA-A959-34EDE3C036C3}" dt="2020-11-12T17:45:13.869" v="23" actId="26606"/>
          <ac:graphicFrameMkLst>
            <pc:docMk/>
            <pc:sldMk cId="3499800926" sldId="258"/>
            <ac:graphicFrameMk id="10" creationId="{8C3BBBE0-9523-4885-B951-3DC4205B7938}"/>
          </ac:graphicFrameMkLst>
        </pc:graphicFrameChg>
        <pc:graphicFrameChg chg="add del">
          <ac:chgData name="Belinda Thomas" userId="d712ef6669967269" providerId="LiveId" clId="{E30E59D2-CD67-44BA-A959-34EDE3C036C3}" dt="2020-11-12T17:45:18.716" v="27" actId="26606"/>
          <ac:graphicFrameMkLst>
            <pc:docMk/>
            <pc:sldMk cId="3499800926" sldId="258"/>
            <ac:graphicFrameMk id="17" creationId="{F263E102-07D0-4876-A54C-50B8804A3C08}"/>
          </ac:graphicFrameMkLst>
        </pc:graphicFrameChg>
        <pc:graphicFrameChg chg="add del">
          <ac:chgData name="Belinda Thomas" userId="d712ef6669967269" providerId="LiveId" clId="{E30E59D2-CD67-44BA-A959-34EDE3C036C3}" dt="2020-11-12T17:45:31.669" v="29" actId="26606"/>
          <ac:graphicFrameMkLst>
            <pc:docMk/>
            <pc:sldMk cId="3499800926" sldId="258"/>
            <ac:graphicFrameMk id="27" creationId="{21C08E40-0706-47B8-9638-E98A8CEAE88D}"/>
          </ac:graphicFrameMkLst>
        </pc:graphicFrameChg>
        <pc:graphicFrameChg chg="add del">
          <ac:chgData name="Belinda Thomas" userId="d712ef6669967269" providerId="LiveId" clId="{E30E59D2-CD67-44BA-A959-34EDE3C036C3}" dt="2020-11-12T17:45:43.211" v="33" actId="26606"/>
          <ac:graphicFrameMkLst>
            <pc:docMk/>
            <pc:sldMk cId="3499800926" sldId="258"/>
            <ac:graphicFrameMk id="45" creationId="{48FAD31D-3961-4FBB-8709-2B07A15F8852}"/>
          </ac:graphicFrameMkLst>
        </pc:graphicFrameChg>
        <pc:graphicFrameChg chg="add mod modGraphic">
          <ac:chgData name="Belinda Thomas" userId="d712ef6669967269" providerId="LiveId" clId="{E30E59D2-CD67-44BA-A959-34EDE3C036C3}" dt="2020-11-23T17:28:29.343" v="15020" actId="1076"/>
          <ac:graphicFrameMkLst>
            <pc:docMk/>
            <pc:sldMk cId="3499800926" sldId="258"/>
            <ac:graphicFrameMk id="50" creationId="{F263E102-07D0-4876-A54C-50B8804A3C08}"/>
          </ac:graphicFrameMkLst>
        </pc:graphicFrameChg>
        <pc:picChg chg="add del">
          <ac:chgData name="Belinda Thomas" userId="d712ef6669967269" providerId="LiveId" clId="{E30E59D2-CD67-44BA-A959-34EDE3C036C3}" dt="2020-11-12T17:45:56.912" v="35" actId="26606"/>
          <ac:picMkLst>
            <pc:docMk/>
            <pc:sldMk cId="3499800926" sldId="258"/>
            <ac:picMk id="47" creationId="{2AF4BF8E-020C-42E8-990D-45CAFA163CFF}"/>
          </ac:picMkLst>
        </pc:picChg>
        <pc:cxnChg chg="add del">
          <ac:chgData name="Belinda Thomas" userId="d712ef6669967269" providerId="LiveId" clId="{E30E59D2-CD67-44BA-A959-34EDE3C036C3}" dt="2020-11-12T17:45:15.708" v="25" actId="26606"/>
          <ac:cxnSpMkLst>
            <pc:docMk/>
            <pc:sldMk cId="3499800926" sldId="258"/>
            <ac:cxnSpMk id="8" creationId="{0B5F7E3B-C5F1-40E0-A491-558BAFBC1127}"/>
          </ac:cxnSpMkLst>
        </pc:cxnChg>
        <pc:cxnChg chg="add del">
          <ac:chgData name="Belinda Thomas" userId="d712ef6669967269" providerId="LiveId" clId="{E30E59D2-CD67-44BA-A959-34EDE3C036C3}" dt="2020-11-12T17:45:40.047" v="31" actId="26606"/>
          <ac:cxnSpMkLst>
            <pc:docMk/>
            <pc:sldMk cId="3499800926" sldId="258"/>
            <ac:cxnSpMk id="1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7:45:40.047" v="31" actId="26606"/>
          <ac:cxnSpMkLst>
            <pc:docMk/>
            <pc:sldMk cId="3499800926" sldId="258"/>
            <ac:cxnSpMk id="14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2T17:46:38.845" v="46" actId="26606"/>
          <ac:cxnSpMkLst>
            <pc:docMk/>
            <pc:sldMk cId="3499800926" sldId="258"/>
            <ac:cxnSpMk id="59" creationId="{E0A9CA40-1F57-4A6D-ACDA-F720AA468CF6}"/>
          </ac:cxnSpMkLst>
        </pc:cxnChg>
        <pc:cxnChg chg="add del">
          <ac:chgData name="Belinda Thomas" userId="d712ef6669967269" providerId="LiveId" clId="{E30E59D2-CD67-44BA-A959-34EDE3C036C3}" dt="2020-11-12T17:46:38.845" v="46" actId="26606"/>
          <ac:cxnSpMkLst>
            <pc:docMk/>
            <pc:sldMk cId="3499800926" sldId="258"/>
            <ac:cxnSpMk id="61" creationId="{B2A94EDB-B0FE-4678-8E69-0F137AE3BE6C}"/>
          </ac:cxnSpMkLst>
        </pc:cxnChg>
      </pc:sldChg>
      <pc:sldChg chg="addSp delSp modSp mod setBg setClrOvrMap delDesignElem">
        <pc:chgData name="Belinda Thomas" userId="d712ef6669967269" providerId="LiveId" clId="{E30E59D2-CD67-44BA-A959-34EDE3C036C3}" dt="2020-11-24T22:38:54.927" v="16529" actId="6549"/>
        <pc:sldMkLst>
          <pc:docMk/>
          <pc:sldMk cId="2215072469" sldId="259"/>
        </pc:sldMkLst>
        <pc:spChg chg="mod">
          <ac:chgData name="Belinda Thomas" userId="d712ef6669967269" providerId="LiveId" clId="{E30E59D2-CD67-44BA-A959-34EDE3C036C3}" dt="2020-11-24T18:25:27.757" v="15201" actId="1076"/>
          <ac:spMkLst>
            <pc:docMk/>
            <pc:sldMk cId="2215072469" sldId="259"/>
            <ac:spMk id="2" creationId="{97E2BC0A-F14C-4998-B86F-37D1E945AEA1}"/>
          </ac:spMkLst>
        </pc:spChg>
        <pc:spChg chg="add del">
          <ac:chgData name="Belinda Thomas" userId="d712ef6669967269" providerId="LiveId" clId="{E30E59D2-CD67-44BA-A959-34EDE3C036C3}" dt="2020-11-12T18:31:59.817" v="98" actId="26606"/>
          <ac:spMkLst>
            <pc:docMk/>
            <pc:sldMk cId="2215072469" sldId="259"/>
            <ac:spMk id="3" creationId="{438536D7-9DA0-4308-B04A-0BDACA0EA797}"/>
          </ac:spMkLst>
        </pc:spChg>
        <pc:spChg chg="add mod">
          <ac:chgData name="Belinda Thomas" userId="d712ef6669967269" providerId="LiveId" clId="{E30E59D2-CD67-44BA-A959-34EDE3C036C3}" dt="2020-11-24T22:38:54.927" v="16529" actId="6549"/>
          <ac:spMkLst>
            <pc:docMk/>
            <pc:sldMk cId="2215072469" sldId="259"/>
            <ac:spMk id="3" creationId="{B2D462A1-65CD-4B45-8446-71FEC4BE1EDE}"/>
          </ac:spMkLst>
        </pc:spChg>
        <pc:spChg chg="add del">
          <ac:chgData name="Belinda Thomas" userId="d712ef6669967269" providerId="LiveId" clId="{E30E59D2-CD67-44BA-A959-34EDE3C036C3}" dt="2020-11-12T18:31:40.260" v="87" actId="26606"/>
          <ac:spMkLst>
            <pc:docMk/>
            <pc:sldMk cId="2215072469" sldId="259"/>
            <ac:spMk id="7" creationId="{438536D7-9DA0-4308-B04A-0BDACA0EA797}"/>
          </ac:spMkLst>
        </pc:spChg>
        <pc:spChg chg="add del">
          <ac:chgData name="Belinda Thomas" userId="d712ef6669967269" providerId="LiveId" clId="{E30E59D2-CD67-44BA-A959-34EDE3C036C3}" dt="2020-11-12T18:31:59.797" v="97" actId="26606"/>
          <ac:spMkLst>
            <pc:docMk/>
            <pc:sldMk cId="2215072469" sldId="259"/>
            <ac:spMk id="9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1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11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13" creationId="{438536D7-9DA0-4308-B04A-0BDACA0EA797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16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1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2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2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2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8:31:42.312" v="89" actId="26606"/>
          <ac:spMkLst>
            <pc:docMk/>
            <pc:sldMk cId="2215072469" sldId="259"/>
            <ac:spMk id="26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2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3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6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7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8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39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40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41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12T18:31:57.794" v="95" actId="26606"/>
          <ac:spMkLst>
            <pc:docMk/>
            <pc:sldMk cId="2215072469" sldId="259"/>
            <ac:spMk id="43" creationId="{438536D7-9DA0-4308-B04A-0BDACA0EA797}"/>
          </ac:spMkLst>
        </pc:spChg>
        <pc:spChg chg="add del">
          <ac:chgData name="Belinda Thomas" userId="d712ef6669967269" providerId="LiveId" clId="{E30E59D2-CD67-44BA-A959-34EDE3C036C3}" dt="2020-11-12T18:31:59.797" v="97" actId="26606"/>
          <ac:spMkLst>
            <pc:docMk/>
            <pc:sldMk cId="2215072469" sldId="259"/>
            <ac:spMk id="45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1:59.797" v="97" actId="26606"/>
          <ac:spMkLst>
            <pc:docMk/>
            <pc:sldMk cId="2215072469" sldId="259"/>
            <ac:spMk id="46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215072469" sldId="259"/>
            <ac:spMk id="49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215072469" sldId="259"/>
            <ac:spMk id="50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215072469" sldId="259"/>
            <ac:spMk id="51" creationId="{73772B81-181F-48B7-8826-4D9686D15DF5}"/>
          </ac:spMkLst>
        </pc:spChg>
        <pc:spChg chg="add mod">
          <ac:chgData name="Belinda Thomas" userId="d712ef6669967269" providerId="LiveId" clId="{E30E59D2-CD67-44BA-A959-34EDE3C036C3}" dt="2020-11-21T10:51:25.163" v="4257" actId="20577"/>
          <ac:spMkLst>
            <pc:docMk/>
            <pc:sldMk cId="2215072469" sldId="259"/>
            <ac:spMk id="52" creationId="{438536D7-9DA0-4308-B04A-0BDACA0EA797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2215072469" sldId="259"/>
            <ac:spMk id="54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2215072469" sldId="259"/>
            <ac:spMk id="55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2215072469" sldId="259"/>
            <ac:spMk id="56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2215072469" sldId="259"/>
            <ac:spMk id="5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8:40:43.573" v="269" actId="26606"/>
          <ac:spMkLst>
            <pc:docMk/>
            <pc:sldMk cId="2215072469" sldId="259"/>
            <ac:spMk id="58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2215072469" sldId="259"/>
            <ac:spMk id="5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8:40:43.573" v="269" actId="26606"/>
          <ac:spMkLst>
            <pc:docMk/>
            <pc:sldMk cId="2215072469" sldId="259"/>
            <ac:spMk id="60" creationId="{62423CA5-E2E1-4789-B759-9906C1C94063}"/>
          </ac:spMkLst>
        </pc:spChg>
        <pc:spChg chg="add">
          <ac:chgData name="Belinda Thomas" userId="d712ef6669967269" providerId="LiveId" clId="{E30E59D2-CD67-44BA-A959-34EDE3C036C3}" dt="2020-11-17T20:25:40.603" v="1327" actId="26606"/>
          <ac:spMkLst>
            <pc:docMk/>
            <pc:sldMk cId="2215072469" sldId="259"/>
            <ac:spMk id="6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8:40:43.573" v="269" actId="26606"/>
          <ac:spMkLst>
            <pc:docMk/>
            <pc:sldMk cId="2215072469" sldId="259"/>
            <ac:spMk id="62" creationId="{73772B81-181F-48B7-8826-4D9686D15DF5}"/>
          </ac:spMkLst>
        </pc:spChg>
        <pc:spChg chg="add">
          <ac:chgData name="Belinda Thomas" userId="d712ef6669967269" providerId="LiveId" clId="{E30E59D2-CD67-44BA-A959-34EDE3C036C3}" dt="2020-11-17T20:25:40.603" v="1327" actId="26606"/>
          <ac:spMkLst>
            <pc:docMk/>
            <pc:sldMk cId="2215072469" sldId="259"/>
            <ac:spMk id="63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8:40:43.573" v="269" actId="26606"/>
          <ac:spMkLst>
            <pc:docMk/>
            <pc:sldMk cId="2215072469" sldId="259"/>
            <ac:spMk id="64" creationId="{B2205F6E-03C6-4E92-877C-E2482F6599AA}"/>
          </ac:spMkLst>
        </pc:spChg>
        <pc:spChg chg="add">
          <ac:chgData name="Belinda Thomas" userId="d712ef6669967269" providerId="LiveId" clId="{E30E59D2-CD67-44BA-A959-34EDE3C036C3}" dt="2020-11-17T20:25:40.603" v="1327" actId="26606"/>
          <ac:spMkLst>
            <pc:docMk/>
            <pc:sldMk cId="2215072469" sldId="259"/>
            <ac:spMk id="65" creationId="{73772B81-181F-48B7-8826-4D9686D15DF5}"/>
          </ac:spMkLst>
        </pc:spChg>
        <pc:spChg chg="add">
          <ac:chgData name="Belinda Thomas" userId="d712ef6669967269" providerId="LiveId" clId="{E30E59D2-CD67-44BA-A959-34EDE3C036C3}" dt="2020-11-17T20:25:40.603" v="1327" actId="26606"/>
          <ac:spMkLst>
            <pc:docMk/>
            <pc:sldMk cId="2215072469" sldId="259"/>
            <ac:spMk id="66" creationId="{B2205F6E-03C6-4E92-877C-E2482F6599AA}"/>
          </ac:spMkLst>
        </pc:spChg>
        <pc:graphicFrameChg chg="add del mod">
          <ac:chgData name="Belinda Thomas" userId="d712ef6669967269" providerId="LiveId" clId="{E30E59D2-CD67-44BA-A959-34EDE3C036C3}" dt="2020-11-12T18:31:08.284" v="80" actId="1032"/>
          <ac:graphicFrameMkLst>
            <pc:docMk/>
            <pc:sldMk cId="2215072469" sldId="259"/>
            <ac:graphicFrameMk id="4" creationId="{C050C3C9-96D4-4C06-8441-9E3D7CDBCBB5}"/>
          </ac:graphicFrameMkLst>
        </pc:graphicFrameChg>
        <pc:graphicFrameChg chg="add del">
          <ac:chgData name="Belinda Thomas" userId="d712ef6669967269" providerId="LiveId" clId="{E30E59D2-CD67-44BA-A959-34EDE3C036C3}" dt="2020-11-12T18:31:38.469" v="85" actId="26606"/>
          <ac:graphicFrameMkLst>
            <pc:docMk/>
            <pc:sldMk cId="2215072469" sldId="259"/>
            <ac:graphicFrameMk id="5" creationId="{D7CC891C-F955-4827-9A93-5599F3C78F8F}"/>
          </ac:graphicFrameMkLst>
        </pc:graphicFrameChg>
        <pc:graphicFrameChg chg="add del">
          <ac:chgData name="Belinda Thomas" userId="d712ef6669967269" providerId="LiveId" clId="{E30E59D2-CD67-44BA-A959-34EDE3C036C3}" dt="2020-11-12T18:31:51.359" v="91" actId="26606"/>
          <ac:graphicFrameMkLst>
            <pc:docMk/>
            <pc:sldMk cId="2215072469" sldId="259"/>
            <ac:graphicFrameMk id="28" creationId="{2693AEAE-3BB6-4A87-942D-762498A43969}"/>
          </ac:graphicFrameMkLst>
        </pc:graphicFrameChg>
        <pc:graphicFrameChg chg="add del">
          <ac:chgData name="Belinda Thomas" userId="d712ef6669967269" providerId="LiveId" clId="{E30E59D2-CD67-44BA-A959-34EDE3C036C3}" dt="2020-11-12T18:31:55.635" v="93" actId="26606"/>
          <ac:graphicFrameMkLst>
            <pc:docMk/>
            <pc:sldMk cId="2215072469" sldId="259"/>
            <ac:graphicFrameMk id="30" creationId="{63B0C19C-D5B5-445D-AA24-38E3F6E11AB4}"/>
          </ac:graphicFrameMkLst>
        </pc:graphicFrameChg>
        <pc:graphicFrameChg chg="add del">
          <ac:chgData name="Belinda Thomas" userId="d712ef6669967269" providerId="LiveId" clId="{E30E59D2-CD67-44BA-A959-34EDE3C036C3}" dt="2020-11-12T18:31:59.797" v="97" actId="26606"/>
          <ac:graphicFrameMkLst>
            <pc:docMk/>
            <pc:sldMk cId="2215072469" sldId="259"/>
            <ac:graphicFrameMk id="47" creationId="{5427AEBA-BBEC-46A1-9DF4-7DE600F45A00}"/>
          </ac:graphicFrameMkLst>
        </pc:graphicFrameChg>
        <pc:picChg chg="add del">
          <ac:chgData name="Belinda Thomas" userId="d712ef6669967269" providerId="LiveId" clId="{E30E59D2-CD67-44BA-A959-34EDE3C036C3}" dt="2020-11-12T18:31:57.794" v="95" actId="26606"/>
          <ac:picMkLst>
            <pc:docMk/>
            <pc:sldMk cId="2215072469" sldId="259"/>
            <ac:picMk id="42" creationId="{883B008A-4170-4181-832D-3FE8CA6EF455}"/>
          </ac:picMkLst>
        </pc:picChg>
        <pc:picChg chg="add">
          <ac:chgData name="Belinda Thomas" userId="d712ef6669967269" providerId="LiveId" clId="{E30E59D2-CD67-44BA-A959-34EDE3C036C3}" dt="2020-11-12T18:31:59.817" v="98" actId="26606"/>
          <ac:picMkLst>
            <pc:docMk/>
            <pc:sldMk cId="2215072469" sldId="259"/>
            <ac:picMk id="53" creationId="{77815EA4-CDA8-4F01-8DE4-2842C0A86A7B}"/>
          </ac:picMkLst>
        </pc:picChg>
        <pc:cxnChg chg="add del">
          <ac:chgData name="Belinda Thomas" userId="d712ef6669967269" providerId="LiveId" clId="{E30E59D2-CD67-44BA-A959-34EDE3C036C3}" dt="2020-11-12T18:31:40.260" v="87" actId="26606"/>
          <ac:cxnSpMkLst>
            <pc:docMk/>
            <pc:sldMk cId="2215072469" sldId="259"/>
            <ac:cxnSpMk id="8" creationId="{0B5F7E3B-C5F1-40E0-A491-558BAFBC1127}"/>
          </ac:cxnSpMkLst>
        </pc:cxnChg>
        <pc:cxnChg chg="add del">
          <ac:chgData name="Belinda Thomas" userId="d712ef6669967269" providerId="LiveId" clId="{E30E59D2-CD67-44BA-A959-34EDE3C036C3}" dt="2020-11-12T18:31:42.312" v="89" actId="26606"/>
          <ac:cxnSpMkLst>
            <pc:docMk/>
            <pc:sldMk cId="2215072469" sldId="259"/>
            <ac:cxnSpMk id="1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8:31:42.312" v="89" actId="26606"/>
          <ac:cxnSpMkLst>
            <pc:docMk/>
            <pc:sldMk cId="2215072469" sldId="259"/>
            <ac:cxnSpMk id="14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2T18:31:57.794" v="95" actId="26606"/>
          <ac:cxnSpMkLst>
            <pc:docMk/>
            <pc:sldMk cId="2215072469" sldId="259"/>
            <ac:cxnSpMk id="34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8:31:57.794" v="95" actId="26606"/>
          <ac:cxnSpMkLst>
            <pc:docMk/>
            <pc:sldMk cId="2215072469" sldId="259"/>
            <ac:cxnSpMk id="35" creationId="{EFECD4E8-AD3E-4228-82A2-9461958EA94D}"/>
          </ac:cxnSpMkLst>
        </pc:cxnChg>
      </pc:sldChg>
      <pc:sldChg chg="addSp delSp modSp mod setBg delDesignElem">
        <pc:chgData name="Belinda Thomas" userId="d712ef6669967269" providerId="LiveId" clId="{E30E59D2-CD67-44BA-A959-34EDE3C036C3}" dt="2020-11-25T16:01:03.446" v="17192" actId="20577"/>
        <pc:sldMkLst>
          <pc:docMk/>
          <pc:sldMk cId="712008246" sldId="260"/>
        </pc:sldMkLst>
        <pc:spChg chg="mod">
          <ac:chgData name="Belinda Thomas" userId="d712ef6669967269" providerId="LiveId" clId="{E30E59D2-CD67-44BA-A959-34EDE3C036C3}" dt="2020-11-24T18:25:38.514" v="15202" actId="255"/>
          <ac:spMkLst>
            <pc:docMk/>
            <pc:sldMk cId="712008246" sldId="260"/>
            <ac:spMk id="2" creationId="{CBF26DD0-D7DA-47C0-98C7-35ED6656EF9E}"/>
          </ac:spMkLst>
        </pc:spChg>
        <pc:spChg chg="add del mod">
          <ac:chgData name="Belinda Thomas" userId="d712ef6669967269" providerId="LiveId" clId="{E30E59D2-CD67-44BA-A959-34EDE3C036C3}" dt="2020-11-12T18:33:01.793" v="111" actId="26606"/>
          <ac:spMkLst>
            <pc:docMk/>
            <pc:sldMk cId="712008246" sldId="260"/>
            <ac:spMk id="3" creationId="{32AA772E-B0CF-4C77-937C-2B3C82412410}"/>
          </ac:spMkLst>
        </pc:spChg>
        <pc:spChg chg="add mod">
          <ac:chgData name="Belinda Thomas" userId="d712ef6669967269" providerId="LiveId" clId="{E30E59D2-CD67-44BA-A959-34EDE3C036C3}" dt="2020-11-25T16:01:03.446" v="17192" actId="20577"/>
          <ac:spMkLst>
            <pc:docMk/>
            <pc:sldMk cId="712008246" sldId="260"/>
            <ac:spMk id="3" creationId="{7BB3D312-5CE2-400E-BD72-BAE029A86119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8" creationId="{32AA772E-B0CF-4C77-937C-2B3C82412410}"/>
          </ac:spMkLst>
        </pc:spChg>
        <pc:spChg chg="add del">
          <ac:chgData name="Belinda Thomas" userId="d712ef6669967269" providerId="LiveId" clId="{E30E59D2-CD67-44BA-A959-34EDE3C036C3}" dt="2020-11-12T18:32:54.845" v="106" actId="26606"/>
          <ac:spMkLst>
            <pc:docMk/>
            <pc:sldMk cId="712008246" sldId="260"/>
            <ac:spMk id="9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10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8:32:54.845" v="106" actId="26606"/>
          <ac:spMkLst>
            <pc:docMk/>
            <pc:sldMk cId="712008246" sldId="260"/>
            <ac:spMk id="11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12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32:54.845" v="106" actId="26606"/>
          <ac:spMkLst>
            <pc:docMk/>
            <pc:sldMk cId="712008246" sldId="260"/>
            <ac:spMk id="13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18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20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2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24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2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8:32:47.180" v="102" actId="26606"/>
          <ac:spMkLst>
            <pc:docMk/>
            <pc:sldMk cId="712008246" sldId="260"/>
            <ac:spMk id="2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12T18:32:59.605" v="108" actId="26606"/>
          <ac:spMkLst>
            <pc:docMk/>
            <pc:sldMk cId="712008246" sldId="260"/>
            <ac:spMk id="3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2:59.605" v="108" actId="26606"/>
          <ac:spMkLst>
            <pc:docMk/>
            <pc:sldMk cId="712008246" sldId="260"/>
            <ac:spMk id="42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8:33:01.756" v="110" actId="26606"/>
          <ac:spMkLst>
            <pc:docMk/>
            <pc:sldMk cId="712008246" sldId="260"/>
            <ac:spMk id="45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2T18:33:01.756" v="110" actId="26606"/>
          <ac:spMkLst>
            <pc:docMk/>
            <pc:sldMk cId="712008246" sldId="260"/>
            <ac:spMk id="46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2T18:33:01.756" v="110" actId="26606"/>
          <ac:spMkLst>
            <pc:docMk/>
            <pc:sldMk cId="712008246" sldId="260"/>
            <ac:spMk id="47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712008246" sldId="260"/>
            <ac:spMk id="50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8:34:48.427" v="134"/>
          <ac:spMkLst>
            <pc:docMk/>
            <pc:sldMk cId="712008246" sldId="260"/>
            <ac:spMk id="58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6:42.524" v="3963" actId="26606"/>
          <ac:spMkLst>
            <pc:docMk/>
            <pc:sldMk cId="712008246" sldId="260"/>
            <ac:spMk id="6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0T22:26:42.524" v="3963" actId="26606"/>
          <ac:spMkLst>
            <pc:docMk/>
            <pc:sldMk cId="712008246" sldId="260"/>
            <ac:spMk id="62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26:42.524" v="3963" actId="26606"/>
          <ac:spMkLst>
            <pc:docMk/>
            <pc:sldMk cId="712008246" sldId="260"/>
            <ac:spMk id="63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26:24.987" v="3957" actId="26606"/>
          <ac:spMkLst>
            <pc:docMk/>
            <pc:sldMk cId="712008246" sldId="260"/>
            <ac:spMk id="64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0T22:26:24.987" v="3957" actId="26606"/>
          <ac:spMkLst>
            <pc:docMk/>
            <pc:sldMk cId="712008246" sldId="260"/>
            <ac:spMk id="66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26:24.987" v="3957" actId="26606"/>
          <ac:spMkLst>
            <pc:docMk/>
            <pc:sldMk cId="712008246" sldId="260"/>
            <ac:spMk id="68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26:27.733" v="3959" actId="26606"/>
          <ac:spMkLst>
            <pc:docMk/>
            <pc:sldMk cId="712008246" sldId="260"/>
            <ac:spMk id="7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6:27.733" v="3959" actId="26606"/>
          <ac:spMkLst>
            <pc:docMk/>
            <pc:sldMk cId="712008246" sldId="260"/>
            <ac:spMk id="77" creationId="{24C6BC13-FB1E-48CC-B421-3D06039728B4}"/>
          </ac:spMkLst>
        </pc:spChg>
        <pc:grpChg chg="add del">
          <ac:chgData name="Belinda Thomas" userId="d712ef6669967269" providerId="LiveId" clId="{E30E59D2-CD67-44BA-A959-34EDE3C036C3}" dt="2020-11-12T18:32:59.605" v="108" actId="26606"/>
          <ac:grpSpMkLst>
            <pc:docMk/>
            <pc:sldMk cId="712008246" sldId="260"/>
            <ac:grpSpMk id="35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2T18:34:48.427" v="134"/>
          <ac:grpSpMkLst>
            <pc:docMk/>
            <pc:sldMk cId="712008246" sldId="260"/>
            <ac:grpSpMk id="51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26:27.733" v="3959" actId="26606"/>
          <ac:grpSpMkLst>
            <pc:docMk/>
            <pc:sldMk cId="712008246" sldId="260"/>
            <ac:grpSpMk id="78" creationId="{09DD65AA-8280-4962-92F3-DF1CB53349DB}"/>
          </ac:grpSpMkLst>
        </pc:grpChg>
        <pc:graphicFrameChg chg="add del">
          <ac:chgData name="Belinda Thomas" userId="d712ef6669967269" providerId="LiveId" clId="{E30E59D2-CD67-44BA-A959-34EDE3C036C3}" dt="2020-11-12T18:32:43.090" v="100" actId="26606"/>
          <ac:graphicFrameMkLst>
            <pc:docMk/>
            <pc:sldMk cId="712008246" sldId="260"/>
            <ac:graphicFrameMk id="5" creationId="{C8E3CC64-9012-47BD-821B-29298A8BA6A4}"/>
          </ac:graphicFrameMkLst>
        </pc:graphicFrameChg>
        <pc:graphicFrameChg chg="add del">
          <ac:chgData name="Belinda Thomas" userId="d712ef6669967269" providerId="LiveId" clId="{E30E59D2-CD67-44BA-A959-34EDE3C036C3}" dt="2020-11-12T18:32:50.505" v="104" actId="26606"/>
          <ac:graphicFrameMkLst>
            <pc:docMk/>
            <pc:sldMk cId="712008246" sldId="260"/>
            <ac:graphicFrameMk id="30" creationId="{C9812E48-8D81-4468-BF85-C09D9A862422}"/>
          </ac:graphicFrameMkLst>
        </pc:graphicFrameChg>
        <pc:graphicFrameChg chg="add del">
          <ac:chgData name="Belinda Thomas" userId="d712ef6669967269" providerId="LiveId" clId="{E30E59D2-CD67-44BA-A959-34EDE3C036C3}" dt="2020-11-12T18:32:54.845" v="106" actId="26606"/>
          <ac:graphicFrameMkLst>
            <pc:docMk/>
            <pc:sldMk cId="712008246" sldId="260"/>
            <ac:graphicFrameMk id="32" creationId="{6B261730-E899-4510-B1B6-6B80A38FFB96}"/>
          </ac:graphicFrameMkLst>
        </pc:graphicFrameChg>
        <pc:graphicFrameChg chg="add del">
          <ac:chgData name="Belinda Thomas" userId="d712ef6669967269" providerId="LiveId" clId="{E30E59D2-CD67-44BA-A959-34EDE3C036C3}" dt="2020-11-12T18:32:59.605" v="108" actId="26606"/>
          <ac:graphicFrameMkLst>
            <pc:docMk/>
            <pc:sldMk cId="712008246" sldId="260"/>
            <ac:graphicFrameMk id="43" creationId="{2D50A375-DA8F-4BA0-B090-F125448D6265}"/>
          </ac:graphicFrameMkLst>
        </pc:graphicFrameChg>
        <pc:graphicFrameChg chg="add del">
          <ac:chgData name="Belinda Thomas" userId="d712ef6669967269" providerId="LiveId" clId="{E30E59D2-CD67-44BA-A959-34EDE3C036C3}" dt="2020-11-12T18:33:01.756" v="110" actId="26606"/>
          <ac:graphicFrameMkLst>
            <pc:docMk/>
            <pc:sldMk cId="712008246" sldId="260"/>
            <ac:graphicFrameMk id="48" creationId="{086925D8-4D28-4626-92A0-721853C41320}"/>
          </ac:graphicFrameMkLst>
        </pc:graphicFrameChg>
        <pc:graphicFrameChg chg="add mod modGraphic">
          <ac:chgData name="Belinda Thomas" userId="d712ef6669967269" providerId="LiveId" clId="{E30E59D2-CD67-44BA-A959-34EDE3C036C3}" dt="2020-11-22T19:09:05.866" v="14864" actId="1076"/>
          <ac:graphicFrameMkLst>
            <pc:docMk/>
            <pc:sldMk cId="712008246" sldId="260"/>
            <ac:graphicFrameMk id="59" creationId="{2D50A375-DA8F-4BA0-B090-F125448D6265}"/>
          </ac:graphicFrameMkLst>
        </pc:graphicFrameChg>
        <pc:picChg chg="add del">
          <ac:chgData name="Belinda Thomas" userId="d712ef6669967269" providerId="LiveId" clId="{E30E59D2-CD67-44BA-A959-34EDE3C036C3}" dt="2020-11-12T18:32:47.180" v="102" actId="26606"/>
          <ac:picMkLst>
            <pc:docMk/>
            <pc:sldMk cId="712008246" sldId="260"/>
            <ac:picMk id="7" creationId="{917F73D8-2DB5-4985-97BB-4C85E396B994}"/>
          </ac:picMkLst>
        </pc:picChg>
        <pc:cxnChg chg="add del">
          <ac:chgData name="Belinda Thomas" userId="d712ef6669967269" providerId="LiveId" clId="{E30E59D2-CD67-44BA-A959-34EDE3C036C3}" dt="2020-11-12T18:32:47.180" v="102" actId="26606"/>
          <ac:cxnSpMkLst>
            <pc:docMk/>
            <pc:sldMk cId="712008246" sldId="260"/>
            <ac:cxnSpMk id="14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8:32:47.180" v="102" actId="26606"/>
          <ac:cxnSpMkLst>
            <pc:docMk/>
            <pc:sldMk cId="712008246" sldId="260"/>
            <ac:cxnSpMk id="16" creationId="{EFECD4E8-AD3E-4228-82A2-9461958EA94D}"/>
          </ac:cxnSpMkLst>
        </pc:cxnChg>
      </pc:sldChg>
      <pc:sldChg chg="addSp delSp modSp mod setBg setClrOvrMap delDesignElem">
        <pc:chgData name="Belinda Thomas" userId="d712ef6669967269" providerId="LiveId" clId="{E30E59D2-CD67-44BA-A959-34EDE3C036C3}" dt="2020-11-25T16:01:59.032" v="17199" actId="1076"/>
        <pc:sldMkLst>
          <pc:docMk/>
          <pc:sldMk cId="2469174924" sldId="261"/>
        </pc:sldMkLst>
        <pc:spChg chg="mod ord">
          <ac:chgData name="Belinda Thomas" userId="d712ef6669967269" providerId="LiveId" clId="{E30E59D2-CD67-44BA-A959-34EDE3C036C3}" dt="2020-11-24T22:44:42.274" v="16637" actId="1076"/>
          <ac:spMkLst>
            <pc:docMk/>
            <pc:sldMk cId="2469174924" sldId="261"/>
            <ac:spMk id="2" creationId="{AEADAD92-2C5B-493D-BD77-29B376A5FCB3}"/>
          </ac:spMkLst>
        </pc:spChg>
        <pc:spChg chg="add del mod">
          <ac:chgData name="Belinda Thomas" userId="d712ef6669967269" providerId="LiveId" clId="{E30E59D2-CD67-44BA-A959-34EDE3C036C3}" dt="2020-11-24T22:45:05.341" v="16639" actId="1076"/>
          <ac:spMkLst>
            <pc:docMk/>
            <pc:sldMk cId="2469174924" sldId="261"/>
            <ac:spMk id="3" creationId="{071CB36E-C945-4042-B2C4-1B8029979A1C}"/>
          </ac:spMkLst>
        </pc:spChg>
        <pc:spChg chg="add del mod">
          <ac:chgData name="Belinda Thomas" userId="d712ef6669967269" providerId="LiveId" clId="{E30E59D2-CD67-44BA-A959-34EDE3C036C3}" dt="2020-11-21T12:00:10.544" v="5012"/>
          <ac:spMkLst>
            <pc:docMk/>
            <pc:sldMk cId="2469174924" sldId="261"/>
            <ac:spMk id="4" creationId="{AB70DE50-262D-49CC-8DE5-00A599FEFA02}"/>
          </ac:spMkLst>
        </pc:spChg>
        <pc:spChg chg="add mod">
          <ac:chgData name="Belinda Thomas" userId="d712ef6669967269" providerId="LiveId" clId="{E30E59D2-CD67-44BA-A959-34EDE3C036C3}" dt="2020-11-25T16:01:32.262" v="17197" actId="20577"/>
          <ac:spMkLst>
            <pc:docMk/>
            <pc:sldMk cId="2469174924" sldId="261"/>
            <ac:spMk id="4" creationId="{C479CABC-6DA2-4C7F-8469-34C984924B71}"/>
          </ac:spMkLst>
        </pc:spChg>
        <pc:spChg chg="add mod">
          <ac:chgData name="Belinda Thomas" userId="d712ef6669967269" providerId="LiveId" clId="{E30E59D2-CD67-44BA-A959-34EDE3C036C3}" dt="2020-11-22T19:05:58.505" v="14846" actId="1076"/>
          <ac:spMkLst>
            <pc:docMk/>
            <pc:sldMk cId="2469174924" sldId="261"/>
            <ac:spMk id="5" creationId="{78F915A5-AE61-4A1F-BCE1-68CB0E49A89B}"/>
          </ac:spMkLst>
        </pc:spChg>
        <pc:spChg chg="add mod">
          <ac:chgData name="Belinda Thomas" userId="d712ef6669967269" providerId="LiveId" clId="{E30E59D2-CD67-44BA-A959-34EDE3C036C3}" dt="2020-11-25T16:01:59.032" v="17199" actId="1076"/>
          <ac:spMkLst>
            <pc:docMk/>
            <pc:sldMk cId="2469174924" sldId="261"/>
            <ac:spMk id="6" creationId="{88DA6B4A-4DFD-4038-93A8-FA773ACBBD5A}"/>
          </ac:spMkLst>
        </pc:spChg>
        <pc:spChg chg="add del">
          <ac:chgData name="Belinda Thomas" userId="d712ef6669967269" providerId="LiveId" clId="{E30E59D2-CD67-44BA-A959-34EDE3C036C3}" dt="2020-11-12T18:55:19.984" v="481" actId="26606"/>
          <ac:spMkLst>
            <pc:docMk/>
            <pc:sldMk cId="2469174924" sldId="261"/>
            <ac:spMk id="19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2T18:41:14.010" v="282" actId="26606"/>
          <ac:spMkLst>
            <pc:docMk/>
            <pc:sldMk cId="2469174924" sldId="261"/>
            <ac:spMk id="20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26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28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0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2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4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5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6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2T18:41:18.030" v="284" actId="26606"/>
          <ac:spMkLst>
            <pc:docMk/>
            <pc:sldMk cId="2469174924" sldId="261"/>
            <ac:spMk id="38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2T18:58:41.626" v="507" actId="26606"/>
          <ac:spMkLst>
            <pc:docMk/>
            <pc:sldMk cId="2469174924" sldId="261"/>
            <ac:spMk id="44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12T18:58:37.030" v="502" actId="26606"/>
          <ac:spMkLst>
            <pc:docMk/>
            <pc:sldMk cId="2469174924" sldId="261"/>
            <ac:spMk id="73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8:58:37.030" v="502" actId="26606"/>
          <ac:spMkLst>
            <pc:docMk/>
            <pc:sldMk cId="2469174924" sldId="261"/>
            <ac:spMk id="7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8:58:37.030" v="502" actId="26606"/>
          <ac:spMkLst>
            <pc:docMk/>
            <pc:sldMk cId="2469174924" sldId="261"/>
            <ac:spMk id="77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8:58:15.671" v="496" actId="26606"/>
          <ac:spMkLst>
            <pc:docMk/>
            <pc:sldMk cId="2469174924" sldId="261"/>
            <ac:spMk id="83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1:02:38.159" v="4332" actId="26606"/>
          <ac:spMkLst>
            <pc:docMk/>
            <pc:sldMk cId="2469174924" sldId="261"/>
            <ac:spMk id="102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0T22:28:57.637" v="3981" actId="26606"/>
          <ac:spMkLst>
            <pc:docMk/>
            <pc:sldMk cId="2469174924" sldId="261"/>
            <ac:spMk id="144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2:28:57.637" v="3981" actId="26606"/>
          <ac:spMkLst>
            <pc:docMk/>
            <pc:sldMk cId="2469174924" sldId="261"/>
            <ac:spMk id="146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2:28:57.637" v="3981" actId="26606"/>
          <ac:spMkLst>
            <pc:docMk/>
            <pc:sldMk cId="2469174924" sldId="261"/>
            <ac:spMk id="148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2:28:57.637" v="3981" actId="26606"/>
          <ac:spMkLst>
            <pc:docMk/>
            <pc:sldMk cId="2469174924" sldId="261"/>
            <ac:spMk id="150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8:58:37.030" v="502" actId="26606"/>
          <ac:spMkLst>
            <pc:docMk/>
            <pc:sldMk cId="2469174924" sldId="261"/>
            <ac:spMk id="1038" creationId="{9F4444CE-BC8D-4D61-B303-4C05614E62AB}"/>
          </ac:spMkLst>
        </pc:spChg>
        <pc:grpChg chg="add del">
          <ac:chgData name="Belinda Thomas" userId="d712ef6669967269" providerId="LiveId" clId="{E30E59D2-CD67-44BA-A959-34EDE3C036C3}" dt="2020-11-12T18:55:19.984" v="481" actId="26606"/>
          <ac:grpSpMkLst>
            <pc:docMk/>
            <pc:sldMk cId="2469174924" sldId="261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2T18:41:14.010" v="282" actId="26606"/>
          <ac:grpSpMkLst>
            <pc:docMk/>
            <pc:sldMk cId="2469174924" sldId="261"/>
            <ac:grpSpMk id="8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2T18:58:41.626" v="507" actId="26606"/>
          <ac:grpSpMkLst>
            <pc:docMk/>
            <pc:sldMk cId="2469174924" sldId="261"/>
            <ac:grpSpMk id="10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12T18:55:19.984" v="481" actId="26606"/>
          <ac:grpSpMkLst>
            <pc:docMk/>
            <pc:sldMk cId="2469174924" sldId="261"/>
            <ac:grpSpMk id="21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2T18:41:14.010" v="282" actId="26606"/>
          <ac:grpSpMkLst>
            <pc:docMk/>
            <pc:sldMk cId="2469174924" sldId="261"/>
            <ac:grpSpMk id="22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2T18:41:18.030" v="284" actId="26606"/>
          <ac:grpSpMkLst>
            <pc:docMk/>
            <pc:sldMk cId="2469174924" sldId="261"/>
            <ac:grpSpMk id="33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2T18:58:01.581" v="490" actId="26606"/>
          <ac:grpSpMkLst>
            <pc:docMk/>
            <pc:sldMk cId="2469174924" sldId="261"/>
            <ac:grpSpMk id="7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2:00.492" v="4320" actId="26606"/>
          <ac:grpSpMkLst>
            <pc:docMk/>
            <pc:sldMk cId="2469174924" sldId="261"/>
            <ac:grpSpMk id="90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2:28:36.186" v="3976" actId="26606"/>
          <ac:grpSpMkLst>
            <pc:docMk/>
            <pc:sldMk cId="2469174924" sldId="261"/>
            <ac:grpSpMk id="19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2T18:58:10.090" v="492" actId="26606"/>
          <ac:grpSpMkLst>
            <pc:docMk/>
            <pc:sldMk cId="2469174924" sldId="261"/>
            <ac:grpSpMk id="102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7T20:27:28.610" v="1335" actId="26606"/>
          <ac:grpSpMkLst>
            <pc:docMk/>
            <pc:sldMk cId="2469174924" sldId="261"/>
            <ac:grpSpMk id="1029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12T18:58:13.457" v="494" actId="26606"/>
          <ac:grpSpMkLst>
            <pc:docMk/>
            <pc:sldMk cId="2469174924" sldId="261"/>
            <ac:grpSpMk id="1030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2:28:45.003" v="3978" actId="26606"/>
          <ac:grpSpMkLst>
            <pc:docMk/>
            <pc:sldMk cId="2469174924" sldId="261"/>
            <ac:grpSpMk id="1031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2T18:58:15.671" v="496" actId="26606"/>
          <ac:grpSpMkLst>
            <pc:docMk/>
            <pc:sldMk cId="2469174924" sldId="261"/>
            <ac:grpSpMk id="103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2:28:57.622" v="3980" actId="26606"/>
          <ac:grpSpMkLst>
            <pc:docMk/>
            <pc:sldMk cId="2469174924" sldId="261"/>
            <ac:grpSpMk id="103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12T18:58:23.343" v="498" actId="26606"/>
          <ac:grpSpMkLst>
            <pc:docMk/>
            <pc:sldMk cId="2469174924" sldId="261"/>
            <ac:grpSpMk id="103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2:38.159" v="4332" actId="26606"/>
          <ac:grpSpMkLst>
            <pc:docMk/>
            <pc:sldMk cId="2469174924" sldId="261"/>
            <ac:grpSpMk id="1035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2T18:58:34.087" v="500" actId="26606"/>
          <ac:grpSpMkLst>
            <pc:docMk/>
            <pc:sldMk cId="2469174924" sldId="261"/>
            <ac:grpSpMk id="103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2:38.159" v="4332" actId="26606"/>
          <ac:grpSpMkLst>
            <pc:docMk/>
            <pc:sldMk cId="2469174924" sldId="261"/>
            <ac:grpSpMk id="1037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2T18:58:40.098" v="504" actId="26606"/>
          <ac:grpSpMkLst>
            <pc:docMk/>
            <pc:sldMk cId="2469174924" sldId="261"/>
            <ac:grpSpMk id="1040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12T18:58:41.619" v="506" actId="26606"/>
          <ac:grpSpMkLst>
            <pc:docMk/>
            <pc:sldMk cId="2469174924" sldId="261"/>
            <ac:grpSpMk id="1045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2469174924" sldId="261"/>
            <ac:grpSpMk id="1050" creationId="{A5AFB369-4673-4727-A7CD-D86AFE0AE069}"/>
          </ac:grpSpMkLst>
        </pc:grpChg>
        <pc:graphicFrameChg chg="add del mod">
          <ac:chgData name="Belinda Thomas" userId="d712ef6669967269" providerId="LiveId" clId="{E30E59D2-CD67-44BA-A959-34EDE3C036C3}" dt="2020-11-12T18:44:48.898" v="353" actId="1032"/>
          <ac:graphicFrameMkLst>
            <pc:docMk/>
            <pc:sldMk cId="2469174924" sldId="261"/>
            <ac:graphicFrameMk id="4" creationId="{835B8F63-1B35-428F-ADC1-95343E818835}"/>
          </ac:graphicFrameMkLst>
        </pc:graphicFrameChg>
        <pc:picChg chg="add mod">
          <ac:chgData name="Belinda Thomas" userId="d712ef6669967269" providerId="LiveId" clId="{E30E59D2-CD67-44BA-A959-34EDE3C036C3}" dt="2020-11-22T18:57:12.394" v="14706" actId="1076"/>
          <ac:picMkLst>
            <pc:docMk/>
            <pc:sldMk cId="2469174924" sldId="261"/>
            <ac:picMk id="1026" creationId="{11E74191-2674-469D-AA16-B90E536FED7C}"/>
          </ac:picMkLst>
        </pc:picChg>
        <pc:cxnChg chg="add del">
          <ac:chgData name="Belinda Thomas" userId="d712ef6669967269" providerId="LiveId" clId="{E30E59D2-CD67-44BA-A959-34EDE3C036C3}" dt="2020-11-12T18:55:17.580" v="479" actId="26606"/>
          <ac:cxnSpMkLst>
            <pc:docMk/>
            <pc:sldMk cId="2469174924" sldId="261"/>
            <ac:cxnSpMk id="5" creationId="{0B5F7E3B-C5F1-40E0-A491-558BAFBC1127}"/>
          </ac:cxnSpMkLst>
        </pc:cxnChg>
        <pc:cxnChg chg="add del">
          <ac:chgData name="Belinda Thomas" userId="d712ef6669967269" providerId="LiveId" clId="{E30E59D2-CD67-44BA-A959-34EDE3C036C3}" dt="2020-11-12T18:41:18.030" v="284" actId="26606"/>
          <ac:cxnSpMkLst>
            <pc:docMk/>
            <pc:sldMk cId="2469174924" sldId="261"/>
            <ac:cxnSpMk id="24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2T18:41:18.030" v="284" actId="26606"/>
          <ac:cxnSpMkLst>
            <pc:docMk/>
            <pc:sldMk cId="2469174924" sldId="261"/>
            <ac:cxnSpMk id="37" creationId="{EB898B32-3891-4C3A-8F58-C5969D2E9033}"/>
          </ac:cxnSpMkLst>
        </pc:cxnChg>
      </pc:sldChg>
      <pc:sldChg chg="addSp delSp modSp mod setBg delDesignElem">
        <pc:chgData name="Belinda Thomas" userId="d712ef6669967269" providerId="LiveId" clId="{E30E59D2-CD67-44BA-A959-34EDE3C036C3}" dt="2020-11-25T16:02:11.275" v="17201" actId="20577"/>
        <pc:sldMkLst>
          <pc:docMk/>
          <pc:sldMk cId="1968498147" sldId="262"/>
        </pc:sldMkLst>
        <pc:spChg chg="mod">
          <ac:chgData name="Belinda Thomas" userId="d712ef6669967269" providerId="LiveId" clId="{E30E59D2-CD67-44BA-A959-34EDE3C036C3}" dt="2020-11-24T18:26:05.840" v="15204" actId="255"/>
          <ac:spMkLst>
            <pc:docMk/>
            <pc:sldMk cId="1968498147" sldId="262"/>
            <ac:spMk id="2" creationId="{05E7879F-27EA-48CA-8BBE-C44092266609}"/>
          </ac:spMkLst>
        </pc:spChg>
        <pc:spChg chg="add mod">
          <ac:chgData name="Belinda Thomas" userId="d712ef6669967269" providerId="LiveId" clId="{E30E59D2-CD67-44BA-A959-34EDE3C036C3}" dt="2020-11-25T16:02:11.275" v="17201" actId="20577"/>
          <ac:spMkLst>
            <pc:docMk/>
            <pc:sldMk cId="1968498147" sldId="262"/>
            <ac:spMk id="3" creationId="{EE701F69-4027-4CB0-B72E-9306820829C8}"/>
          </ac:spMkLst>
        </pc:spChg>
        <pc:spChg chg="del mod ord">
          <ac:chgData name="Belinda Thomas" userId="d712ef6669967269" providerId="LiveId" clId="{E30E59D2-CD67-44BA-A959-34EDE3C036C3}" dt="2020-11-20T22:30:13.051" v="4017" actId="26606"/>
          <ac:spMkLst>
            <pc:docMk/>
            <pc:sldMk cId="1968498147" sldId="262"/>
            <ac:spMk id="3" creationId="{FB934BAC-8338-4971-A5B5-9CB98FC11FC5}"/>
          </ac:spMkLst>
        </pc:spChg>
        <pc:spChg chg="add del mod">
          <ac:chgData name="Belinda Thomas" userId="d712ef6669967269" providerId="LiveId" clId="{E30E59D2-CD67-44BA-A959-34EDE3C036C3}" dt="2020-11-20T22:34:55.676" v="4055"/>
          <ac:spMkLst>
            <pc:docMk/>
            <pc:sldMk cId="1968498147" sldId="262"/>
            <ac:spMk id="4" creationId="{7D80D817-5812-4C7C-8A13-608832D4437B}"/>
          </ac:spMkLst>
        </pc:spChg>
        <pc:spChg chg="add del mod">
          <ac:chgData name="Belinda Thomas" userId="d712ef6669967269" providerId="LiveId" clId="{E30E59D2-CD67-44BA-A959-34EDE3C036C3}" dt="2020-11-20T22:34:55.676" v="4055"/>
          <ac:spMkLst>
            <pc:docMk/>
            <pc:sldMk cId="1968498147" sldId="262"/>
            <ac:spMk id="5" creationId="{914C53E6-FB59-44DC-84F9-EB1B47DDC9D0}"/>
          </ac:spMkLst>
        </pc:spChg>
        <pc:spChg chg="add del mod">
          <ac:chgData name="Belinda Thomas" userId="d712ef6669967269" providerId="LiveId" clId="{E30E59D2-CD67-44BA-A959-34EDE3C036C3}" dt="2020-11-20T22:34:55.676" v="4055"/>
          <ac:spMkLst>
            <pc:docMk/>
            <pc:sldMk cId="1968498147" sldId="262"/>
            <ac:spMk id="6" creationId="{CF7593A0-A26C-4C93-98E9-9B9554CF8752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8:54:08.695" v="465" actId="26606"/>
          <ac:spMkLst>
            <pc:docMk/>
            <pc:sldMk cId="1968498147" sldId="262"/>
            <ac:spMk id="10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11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54:08.695" v="465" actId="26606"/>
          <ac:spMkLst>
            <pc:docMk/>
            <pc:sldMk cId="1968498147" sldId="262"/>
            <ac:spMk id="1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8:54:08.695" v="465" actId="26606"/>
          <ac:spMkLst>
            <pc:docMk/>
            <pc:sldMk cId="1968498147" sldId="262"/>
            <ac:spMk id="14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8:54:08.695" v="465" actId="26606"/>
          <ac:spMkLst>
            <pc:docMk/>
            <pc:sldMk cId="1968498147" sldId="262"/>
            <ac:spMk id="1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17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1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20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21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22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23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24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2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28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29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8:54:29.424" v="472" actId="26606"/>
          <ac:spMkLst>
            <pc:docMk/>
            <pc:sldMk cId="1968498147" sldId="262"/>
            <ac:spMk id="30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3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8:54:34.487" v="474" actId="26606"/>
          <ac:spMkLst>
            <pc:docMk/>
            <pc:sldMk cId="1968498147" sldId="262"/>
            <ac:spMk id="32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33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8:54:34.487" v="474" actId="26606"/>
          <ac:spMkLst>
            <pc:docMk/>
            <pc:sldMk cId="1968498147" sldId="262"/>
            <ac:spMk id="3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3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8:54:34.487" v="474" actId="26606"/>
          <ac:spMkLst>
            <pc:docMk/>
            <pc:sldMk cId="1968498147" sldId="262"/>
            <ac:spMk id="36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3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8:54:34.487" v="474" actId="26606"/>
          <ac:spMkLst>
            <pc:docMk/>
            <pc:sldMk cId="1968498147" sldId="262"/>
            <ac:spMk id="38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8:54:08.695" v="464" actId="26606"/>
          <ac:spMkLst>
            <pc:docMk/>
            <pc:sldMk cId="1968498147" sldId="262"/>
            <ac:spMk id="39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2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4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2:36.325" v="4037" actId="26606"/>
          <ac:spMkLst>
            <pc:docMk/>
            <pc:sldMk cId="1968498147" sldId="262"/>
            <ac:spMk id="47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48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4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3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4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2:44.453" v="4039" actId="26606"/>
          <ac:spMkLst>
            <pc:docMk/>
            <pc:sldMk cId="1968498147" sldId="262"/>
            <ac:spMk id="5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5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0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1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4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5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6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7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8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3:20.352" v="4041" actId="26606"/>
          <ac:spMkLst>
            <pc:docMk/>
            <pc:sldMk cId="1968498147" sldId="262"/>
            <ac:spMk id="69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2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4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4:05.298" v="4043" actId="26606"/>
          <ac:spMkLst>
            <pc:docMk/>
            <pc:sldMk cId="1968498147" sldId="262"/>
            <ac:spMk id="77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78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7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3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4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4:07.300" v="4045" actId="26606"/>
          <ac:spMkLst>
            <pc:docMk/>
            <pc:sldMk cId="1968498147" sldId="262"/>
            <ac:spMk id="8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8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2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4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4:16.044" v="4049" actId="26606"/>
          <ac:spMkLst>
            <pc:docMk/>
            <pc:sldMk cId="1968498147" sldId="262"/>
            <ac:spMk id="97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9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3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4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4:58.405" v="4056" actId="26606"/>
          <ac:spMkLst>
            <pc:docMk/>
            <pc:sldMk cId="1968498147" sldId="262"/>
            <ac:spMk id="10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13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15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2T13:47:49.590" v="10621" actId="26606"/>
          <ac:spMkLst>
            <pc:docMk/>
            <pc:sldMk cId="1968498147" sldId="262"/>
            <ac:spMk id="118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2T13:47:49.590" v="10621" actId="26606"/>
          <ac:spMkLst>
            <pc:docMk/>
            <pc:sldMk cId="1968498147" sldId="262"/>
            <ac:spMk id="120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21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2T13:47:49.590" v="10621" actId="26606"/>
          <ac:spMkLst>
            <pc:docMk/>
            <pc:sldMk cId="1968498147" sldId="262"/>
            <ac:spMk id="122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2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2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27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29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37:46.453" v="4069" actId="26606"/>
          <ac:spMkLst>
            <pc:docMk/>
            <pc:sldMk cId="1968498147" sldId="262"/>
            <ac:spMk id="131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0:54:34.451" v="4274" actId="26606"/>
          <ac:spMkLst>
            <pc:docMk/>
            <pc:sldMk cId="1968498147" sldId="262"/>
            <ac:spMk id="13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0:54:34.451" v="4274" actId="26606"/>
          <ac:spMkLst>
            <pc:docMk/>
            <pc:sldMk cId="1968498147" sldId="262"/>
            <ac:spMk id="14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1:03:03.422" v="4339" actId="26606"/>
          <ac:spMkLst>
            <pc:docMk/>
            <pc:sldMk cId="1968498147" sldId="262"/>
            <ac:spMk id="151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1:03:03.422" v="4339" actId="26606"/>
          <ac:spMkLst>
            <pc:docMk/>
            <pc:sldMk cId="1968498147" sldId="262"/>
            <ac:spMk id="161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2T13:44:31.669" v="10602" actId="26606"/>
          <ac:spMkLst>
            <pc:docMk/>
            <pc:sldMk cId="1968498147" sldId="262"/>
            <ac:spMk id="163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0:57:49.059" v="4307" actId="26606"/>
          <ac:spMkLst>
            <pc:docMk/>
            <pc:sldMk cId="1968498147" sldId="262"/>
            <ac:spMk id="16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2T13:44:31.669" v="10602" actId="26606"/>
          <ac:spMkLst>
            <pc:docMk/>
            <pc:sldMk cId="1968498147" sldId="262"/>
            <ac:spMk id="167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1T10:57:52.566" v="4309" actId="26606"/>
          <ac:spMkLst>
            <pc:docMk/>
            <pc:sldMk cId="1968498147" sldId="262"/>
            <ac:spMk id="170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0:57:49.059" v="4307" actId="26606"/>
          <ac:spMkLst>
            <pc:docMk/>
            <pc:sldMk cId="1968498147" sldId="262"/>
            <ac:spMk id="17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0:57:52.566" v="4309" actId="26606"/>
          <ac:spMkLst>
            <pc:docMk/>
            <pc:sldMk cId="1968498147" sldId="262"/>
            <ac:spMk id="18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0:57:52.566" v="4309" actId="26606"/>
          <ac:spMkLst>
            <pc:docMk/>
            <pc:sldMk cId="1968498147" sldId="262"/>
            <ac:spMk id="182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1T11:02:45.597" v="4338" actId="26606"/>
          <ac:spMkLst>
            <pc:docMk/>
            <pc:sldMk cId="1968498147" sldId="262"/>
            <ac:spMk id="184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1:02:45.597" v="4338" actId="26606"/>
          <ac:spMkLst>
            <pc:docMk/>
            <pc:sldMk cId="1968498147" sldId="262"/>
            <ac:spMk id="185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1T11:02:45.597" v="4338" actId="26606"/>
          <ac:spMkLst>
            <pc:docMk/>
            <pc:sldMk cId="1968498147" sldId="262"/>
            <ac:spMk id="186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1:02:40.140" v="4333" actId="26606"/>
          <ac:spMkLst>
            <pc:docMk/>
            <pc:sldMk cId="1968498147" sldId="262"/>
            <ac:spMk id="188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1:02:40.140" v="4333" actId="26606"/>
          <ac:spMkLst>
            <pc:docMk/>
            <pc:sldMk cId="1968498147" sldId="262"/>
            <ac:spMk id="203" creationId="{A1AE21A0-AA96-4557-AB48-66255CF0AD7F}"/>
          </ac:spMkLst>
        </pc:spChg>
        <pc:grpChg chg="add del">
          <ac:chgData name="Belinda Thomas" userId="d712ef6669967269" providerId="LiveId" clId="{E30E59D2-CD67-44BA-A959-34EDE3C036C3}" dt="2020-11-21T10:54:34.451" v="4274" actId="26606"/>
          <ac:grpSpMkLst>
            <pc:docMk/>
            <pc:sldMk cId="1968498147" sldId="262"/>
            <ac:grpSpMk id="13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1:03:03.422" v="4339" actId="26606"/>
          <ac:grpSpMkLst>
            <pc:docMk/>
            <pc:sldMk cId="1968498147" sldId="262"/>
            <ac:grpSpMk id="152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2T13:44:31.669" v="10602" actId="26606"/>
          <ac:grpSpMkLst>
            <pc:docMk/>
            <pc:sldMk cId="1968498147" sldId="262"/>
            <ac:grpSpMk id="164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1T10:57:49.059" v="4307" actId="26606"/>
          <ac:grpSpMkLst>
            <pc:docMk/>
            <pc:sldMk cId="1968498147" sldId="262"/>
            <ac:grpSpMk id="16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1:02:40.140" v="4333" actId="26606"/>
          <ac:grpSpMkLst>
            <pc:docMk/>
            <pc:sldMk cId="1968498147" sldId="262"/>
            <ac:grpSpMk id="192" creationId="{612B9F8D-6DD1-481E-8CCE-81A7EEB15F57}"/>
          </ac:grpSpMkLst>
        </pc:grpChg>
        <pc:graphicFrameChg chg="add mod ord modGraphic">
          <ac:chgData name="Belinda Thomas" userId="d712ef6669967269" providerId="LiveId" clId="{E30E59D2-CD67-44BA-A959-34EDE3C036C3}" dt="2020-11-23T17:29:54.398" v="15026" actId="14100"/>
          <ac:graphicFrameMkLst>
            <pc:docMk/>
            <pc:sldMk cId="1968498147" sldId="262"/>
            <ac:graphicFrameMk id="15" creationId="{BA90DC0B-2568-4124-AF89-BD5AD14D19EA}"/>
          </ac:graphicFrameMkLst>
        </pc:graphicFrameChg>
        <pc:picChg chg="add del mod">
          <ac:chgData name="Belinda Thomas" userId="d712ef6669967269" providerId="LiveId" clId="{E30E59D2-CD67-44BA-A959-34EDE3C036C3}" dt="2020-11-20T22:36:21.799" v="4065" actId="478"/>
          <ac:picMkLst>
            <pc:docMk/>
            <pc:sldMk cId="1968498147" sldId="262"/>
            <ac:picMk id="7" creationId="{C174424E-2425-44D1-A988-9F52122F3DE0}"/>
          </ac:picMkLst>
        </pc:picChg>
        <pc:cxnChg chg="add del">
          <ac:chgData name="Belinda Thomas" userId="d712ef6669967269" providerId="LiveId" clId="{E30E59D2-CD67-44BA-A959-34EDE3C036C3}" dt="2020-11-12T18:54:29.424" v="472" actId="26606"/>
          <ac:cxnSpMkLst>
            <pc:docMk/>
            <pc:sldMk cId="1968498147" sldId="262"/>
            <ac:cxnSpMk id="13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8:54:29.424" v="472" actId="26606"/>
          <ac:cxnSpMkLst>
            <pc:docMk/>
            <pc:sldMk cId="1968498147" sldId="262"/>
            <ac:cxnSpMk id="18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2T18:54:08.695" v="464" actId="26606"/>
          <ac:cxnSpMkLst>
            <pc:docMk/>
            <pc:sldMk cId="1968498147" sldId="262"/>
            <ac:cxnSpMk id="25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8:54:08.695" v="464" actId="26606"/>
          <ac:cxnSpMkLst>
            <pc:docMk/>
            <pc:sldMk cId="1968498147" sldId="262"/>
            <ac:cxnSpMk id="27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2:36.325" v="4037" actId="26606"/>
          <ac:cxnSpMkLst>
            <pc:docMk/>
            <pc:sldMk cId="1968498147" sldId="262"/>
            <ac:cxnSpMk id="40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2:36.325" v="4037" actId="26606"/>
          <ac:cxnSpMkLst>
            <pc:docMk/>
            <pc:sldMk cId="1968498147" sldId="262"/>
            <ac:cxnSpMk id="41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2:44.453" v="4039" actId="26606"/>
          <ac:cxnSpMkLst>
            <pc:docMk/>
            <pc:sldMk cId="1968498147" sldId="262"/>
            <ac:cxnSpMk id="5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2:44.453" v="4039" actId="26606"/>
          <ac:cxnSpMkLst>
            <pc:docMk/>
            <pc:sldMk cId="1968498147" sldId="262"/>
            <ac:cxnSpMk id="52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3:20.352" v="4041" actId="26606"/>
          <ac:cxnSpMkLst>
            <pc:docMk/>
            <pc:sldMk cId="1968498147" sldId="262"/>
            <ac:cxnSpMk id="6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3:20.352" v="4041" actId="26606"/>
          <ac:cxnSpMkLst>
            <pc:docMk/>
            <pc:sldMk cId="1968498147" sldId="262"/>
            <ac:cxnSpMk id="63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4:05.298" v="4043" actId="26606"/>
          <ac:cxnSpMkLst>
            <pc:docMk/>
            <pc:sldMk cId="1968498147" sldId="262"/>
            <ac:cxnSpMk id="70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4:05.298" v="4043" actId="26606"/>
          <ac:cxnSpMkLst>
            <pc:docMk/>
            <pc:sldMk cId="1968498147" sldId="262"/>
            <ac:cxnSpMk id="71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4:07.300" v="4045" actId="26606"/>
          <ac:cxnSpMkLst>
            <pc:docMk/>
            <pc:sldMk cId="1968498147" sldId="262"/>
            <ac:cxnSpMk id="8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4:07.300" v="4045" actId="26606"/>
          <ac:cxnSpMkLst>
            <pc:docMk/>
            <pc:sldMk cId="1968498147" sldId="262"/>
            <ac:cxnSpMk id="82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4:16.044" v="4049" actId="26606"/>
          <ac:cxnSpMkLst>
            <pc:docMk/>
            <pc:sldMk cId="1968498147" sldId="262"/>
            <ac:cxnSpMk id="90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4:16.044" v="4049" actId="26606"/>
          <ac:cxnSpMkLst>
            <pc:docMk/>
            <pc:sldMk cId="1968498147" sldId="262"/>
            <ac:cxnSpMk id="91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4:58.405" v="4056" actId="26606"/>
          <ac:cxnSpMkLst>
            <pc:docMk/>
            <pc:sldMk cId="1968498147" sldId="262"/>
            <ac:cxnSpMk id="10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4:58.405" v="4056" actId="26606"/>
          <ac:cxnSpMkLst>
            <pc:docMk/>
            <pc:sldMk cId="1968498147" sldId="262"/>
            <ac:cxnSpMk id="102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37:46.453" v="4069" actId="26606"/>
          <ac:cxnSpMkLst>
            <pc:docMk/>
            <pc:sldMk cId="1968498147" sldId="262"/>
            <ac:cxnSpMk id="117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37:46.453" v="4069" actId="26606"/>
          <ac:cxnSpMkLst>
            <pc:docMk/>
            <pc:sldMk cId="1968498147" sldId="262"/>
            <ac:cxnSpMk id="119" creationId="{EFECD4E8-AD3E-4228-82A2-9461958EA94D}"/>
          </ac:cxnSpMkLst>
        </pc:cxnChg>
      </pc:sldChg>
      <pc:sldChg chg="addSp delSp modSp mod setBg delDesignElem">
        <pc:chgData name="Belinda Thomas" userId="d712ef6669967269" providerId="LiveId" clId="{E30E59D2-CD67-44BA-A959-34EDE3C036C3}" dt="2020-11-25T16:03:00.436" v="17205" actId="14100"/>
        <pc:sldMkLst>
          <pc:docMk/>
          <pc:sldMk cId="1197636681" sldId="263"/>
        </pc:sldMkLst>
        <pc:spChg chg="mod">
          <ac:chgData name="Belinda Thomas" userId="d712ef6669967269" providerId="LiveId" clId="{E30E59D2-CD67-44BA-A959-34EDE3C036C3}" dt="2020-11-24T18:26:20.052" v="15207" actId="255"/>
          <ac:spMkLst>
            <pc:docMk/>
            <pc:sldMk cId="1197636681" sldId="263"/>
            <ac:spMk id="2" creationId="{1A376A5E-CC64-4FB4-8113-87465AF360B5}"/>
          </ac:spMkLst>
        </pc:spChg>
        <pc:spChg chg="mod ord">
          <ac:chgData name="Belinda Thomas" userId="d712ef6669967269" providerId="LiveId" clId="{E30E59D2-CD67-44BA-A959-34EDE3C036C3}" dt="2020-11-24T17:40:30.383" v="15152" actId="14100"/>
          <ac:spMkLst>
            <pc:docMk/>
            <pc:sldMk cId="1197636681" sldId="263"/>
            <ac:spMk id="3" creationId="{A5E14C8D-340D-4CF1-900D-02087D2F054F}"/>
          </ac:spMkLst>
        </pc:spChg>
        <pc:spChg chg="add del mod">
          <ac:chgData name="Belinda Thomas" userId="d712ef6669967269" providerId="LiveId" clId="{E30E59D2-CD67-44BA-A959-34EDE3C036C3}" dt="2020-11-21T19:33:06.362" v="7786"/>
          <ac:spMkLst>
            <pc:docMk/>
            <pc:sldMk cId="1197636681" sldId="263"/>
            <ac:spMk id="5" creationId="{09F6E878-64E9-40FC-8C1A-DE6C632989F1}"/>
          </ac:spMkLst>
        </pc:spChg>
        <pc:spChg chg="add mod">
          <ac:chgData name="Belinda Thomas" userId="d712ef6669967269" providerId="LiveId" clId="{E30E59D2-CD67-44BA-A959-34EDE3C036C3}" dt="2020-11-25T16:03:00.436" v="17205" actId="14100"/>
          <ac:spMkLst>
            <pc:docMk/>
            <pc:sldMk cId="1197636681" sldId="263"/>
            <ac:spMk id="5" creationId="{C53DD292-528C-41EE-B44A-846507E8A2A3}"/>
          </ac:spMkLst>
        </pc:spChg>
        <pc:spChg chg="add del mod">
          <ac:chgData name="Belinda Thomas" userId="d712ef6669967269" providerId="LiveId" clId="{E30E59D2-CD67-44BA-A959-34EDE3C036C3}" dt="2020-11-21T11:57:45.356" v="4956"/>
          <ac:spMkLst>
            <pc:docMk/>
            <pc:sldMk cId="1197636681" sldId="263"/>
            <ac:spMk id="5" creationId="{DF98F5F4-9120-435A-8432-36EF169CEF67}"/>
          </ac:spMkLst>
        </pc:spChg>
        <pc:spChg chg="add mod">
          <ac:chgData name="Belinda Thomas" userId="d712ef6669967269" providerId="LiveId" clId="{E30E59D2-CD67-44BA-A959-34EDE3C036C3}" dt="2020-11-22T19:23:23.728" v="14926" actId="1076"/>
          <ac:spMkLst>
            <pc:docMk/>
            <pc:sldMk cId="1197636681" sldId="263"/>
            <ac:spMk id="6" creationId="{FCD707D1-CA52-42FA-AE4C-E650CB931B36}"/>
          </ac:spMkLst>
        </pc:spChg>
        <pc:spChg chg="add del mod">
          <ac:chgData name="Belinda Thomas" userId="d712ef6669967269" providerId="LiveId" clId="{E30E59D2-CD67-44BA-A959-34EDE3C036C3}" dt="2020-11-21T19:33:06.362" v="7786"/>
          <ac:spMkLst>
            <pc:docMk/>
            <pc:sldMk cId="1197636681" sldId="263"/>
            <ac:spMk id="7" creationId="{24AABD5C-8814-49FF-A9E2-29F40D2896E5}"/>
          </ac:spMkLst>
        </pc:spChg>
        <pc:spChg chg="add del mod">
          <ac:chgData name="Belinda Thomas" userId="d712ef6669967269" providerId="LiveId" clId="{E30E59D2-CD67-44BA-A959-34EDE3C036C3}" dt="2020-11-21T19:33:06.362" v="7786"/>
          <ac:spMkLst>
            <pc:docMk/>
            <pc:sldMk cId="1197636681" sldId="263"/>
            <ac:spMk id="8" creationId="{1E5BD28C-0C5F-43A8-A4CC-B1E585ACE2F2}"/>
          </ac:spMkLst>
        </pc:spChg>
        <pc:spChg chg="add del mod">
          <ac:chgData name="Belinda Thomas" userId="d712ef6669967269" providerId="LiveId" clId="{E30E59D2-CD67-44BA-A959-34EDE3C036C3}" dt="2020-11-21T19:33:05.762" v="7785"/>
          <ac:spMkLst>
            <pc:docMk/>
            <pc:sldMk cId="1197636681" sldId="263"/>
            <ac:spMk id="9" creationId="{B752DB31-E880-4D75-A91D-76ADCD7D0120}"/>
          </ac:spMkLst>
        </pc:spChg>
        <pc:spChg chg="add del">
          <ac:chgData name="Belinda Thomas" userId="d712ef6669967269" providerId="LiveId" clId="{E30E59D2-CD67-44BA-A959-34EDE3C036C3}" dt="2020-11-12T19:08:38.643" v="669" actId="26606"/>
          <ac:spMkLst>
            <pc:docMk/>
            <pc:sldMk cId="1197636681" sldId="263"/>
            <ac:spMk id="7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9:08:38.643" v="669" actId="26606"/>
          <ac:spMkLst>
            <pc:docMk/>
            <pc:sldMk cId="1197636681" sldId="263"/>
            <ac:spMk id="73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9:08:38.643" v="669" actId="26606"/>
          <ac:spMkLst>
            <pc:docMk/>
            <pc:sldMk cId="1197636681" sldId="263"/>
            <ac:spMk id="7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9:08:38.643" v="669" actId="26606"/>
          <ac:spMkLst>
            <pc:docMk/>
            <pc:sldMk cId="1197636681" sldId="263"/>
            <ac:spMk id="77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79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8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83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9:33:08.578" v="7787"/>
          <ac:spMkLst>
            <pc:docMk/>
            <pc:sldMk cId="1197636681" sldId="263"/>
            <ac:spMk id="84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8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9:33:08.578" v="7787"/>
          <ac:spMkLst>
            <pc:docMk/>
            <pc:sldMk cId="1197636681" sldId="263"/>
            <ac:spMk id="86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8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9:33:08.578" v="7787"/>
          <ac:spMkLst>
            <pc:docMk/>
            <pc:sldMk cId="1197636681" sldId="263"/>
            <ac:spMk id="88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89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9:33:08.578" v="7787"/>
          <ac:spMkLst>
            <pc:docMk/>
            <pc:sldMk cId="1197636681" sldId="263"/>
            <ac:spMk id="90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2052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9:08:41.190" v="671" actId="26606"/>
          <ac:spMkLst>
            <pc:docMk/>
            <pc:sldMk cId="1197636681" sldId="263"/>
            <ac:spMk id="2053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97636681" sldId="263"/>
            <ac:spMk id="2056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97636681" sldId="263"/>
            <ac:spMk id="2057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97636681" sldId="263"/>
            <ac:spMk id="2058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97636681" sldId="263"/>
            <ac:spMk id="205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1:54:03.470" v="4846" actId="26606"/>
          <ac:spMkLst>
            <pc:docMk/>
            <pc:sldMk cId="1197636681" sldId="263"/>
            <ac:spMk id="2060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1:54:03.470" v="4846" actId="26606"/>
          <ac:spMkLst>
            <pc:docMk/>
            <pc:sldMk cId="1197636681" sldId="263"/>
            <ac:spMk id="2061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1:54:03.470" v="4846" actId="26606"/>
          <ac:spMkLst>
            <pc:docMk/>
            <pc:sldMk cId="1197636681" sldId="263"/>
            <ac:spMk id="2062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1:54:03.470" v="4846" actId="26606"/>
          <ac:spMkLst>
            <pc:docMk/>
            <pc:sldMk cId="1197636681" sldId="263"/>
            <ac:spMk id="2063" creationId="{B2205F6E-03C6-4E92-877C-E2482F6599AA}"/>
          </ac:spMkLst>
        </pc:spChg>
        <pc:picChg chg="add mod">
          <ac:chgData name="Belinda Thomas" userId="d712ef6669967269" providerId="LiveId" clId="{E30E59D2-CD67-44BA-A959-34EDE3C036C3}" dt="2020-11-22T19:12:20.872" v="14868" actId="688"/>
          <ac:picMkLst>
            <pc:docMk/>
            <pc:sldMk cId="1197636681" sldId="263"/>
            <ac:picMk id="4" creationId="{93888975-65DC-4CF4-BB46-4FFA5E8866A7}"/>
          </ac:picMkLst>
        </pc:picChg>
        <pc:picChg chg="add del mod">
          <ac:chgData name="Belinda Thomas" userId="d712ef6669967269" providerId="LiveId" clId="{E30E59D2-CD67-44BA-A959-34EDE3C036C3}" dt="2020-11-21T11:54:00.539" v="4845" actId="478"/>
          <ac:picMkLst>
            <pc:docMk/>
            <pc:sldMk cId="1197636681" sldId="263"/>
            <ac:picMk id="2050" creationId="{8399818B-1624-45EC-9993-32C41103516C}"/>
          </ac:picMkLst>
        </pc:picChg>
        <pc:cxnChg chg="add del">
          <ac:chgData name="Belinda Thomas" userId="d712ef6669967269" providerId="LiveId" clId="{E30E59D2-CD67-44BA-A959-34EDE3C036C3}" dt="2020-11-12T19:08:41.190" v="671" actId="26606"/>
          <ac:cxnSpMkLst>
            <pc:docMk/>
            <pc:sldMk cId="1197636681" sldId="263"/>
            <ac:cxnSpMk id="2054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9:08:41.190" v="671" actId="26606"/>
          <ac:cxnSpMkLst>
            <pc:docMk/>
            <pc:sldMk cId="1197636681" sldId="263"/>
            <ac:cxnSpMk id="2055" creationId="{EFECD4E8-AD3E-4228-82A2-9461958EA94D}"/>
          </ac:cxnSpMkLst>
        </pc:cxnChg>
      </pc:sldChg>
      <pc:sldChg chg="addSp delSp modSp mod setBg delDesignElem">
        <pc:chgData name="Belinda Thomas" userId="d712ef6669967269" providerId="LiveId" clId="{E30E59D2-CD67-44BA-A959-34EDE3C036C3}" dt="2020-11-25T16:03:17.713" v="17209" actId="20577"/>
        <pc:sldMkLst>
          <pc:docMk/>
          <pc:sldMk cId="1132293149" sldId="264"/>
        </pc:sldMkLst>
        <pc:spChg chg="mod">
          <ac:chgData name="Belinda Thomas" userId="d712ef6669967269" providerId="LiveId" clId="{E30E59D2-CD67-44BA-A959-34EDE3C036C3}" dt="2020-11-24T18:33:19.134" v="15233" actId="20577"/>
          <ac:spMkLst>
            <pc:docMk/>
            <pc:sldMk cId="1132293149" sldId="264"/>
            <ac:spMk id="2" creationId="{5F1992DC-EC53-4DA2-8588-D7AD9FAC7F20}"/>
          </ac:spMkLst>
        </pc:spChg>
        <pc:spChg chg="add del mod ord">
          <ac:chgData name="Belinda Thomas" userId="d712ef6669967269" providerId="LiveId" clId="{E30E59D2-CD67-44BA-A959-34EDE3C036C3}" dt="2020-11-22T19:13:56.227" v="14888" actId="14100"/>
          <ac:spMkLst>
            <pc:docMk/>
            <pc:sldMk cId="1132293149" sldId="264"/>
            <ac:spMk id="3" creationId="{779413BF-8996-4AD1-9BC2-24B47049C876}"/>
          </ac:spMkLst>
        </pc:spChg>
        <pc:spChg chg="add mod">
          <ac:chgData name="Belinda Thomas" userId="d712ef6669967269" providerId="LiveId" clId="{E30E59D2-CD67-44BA-A959-34EDE3C036C3}" dt="2020-11-25T16:03:17.713" v="17209" actId="20577"/>
          <ac:spMkLst>
            <pc:docMk/>
            <pc:sldMk cId="1132293149" sldId="264"/>
            <ac:spMk id="4" creationId="{8F5E1D71-5182-43F0-A2BA-65176DD7AAD5}"/>
          </ac:spMkLst>
        </pc:spChg>
        <pc:spChg chg="add mod">
          <ac:chgData name="Belinda Thomas" userId="d712ef6669967269" providerId="LiveId" clId="{E30E59D2-CD67-44BA-A959-34EDE3C036C3}" dt="2020-11-22T19:15:56.060" v="14892" actId="1076"/>
          <ac:spMkLst>
            <pc:docMk/>
            <pc:sldMk cId="1132293149" sldId="264"/>
            <ac:spMk id="6" creationId="{CCB63D6B-9621-4B46-81B0-CBE829CEED85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71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73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79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8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83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8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8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9:17:44.032" v="844" actId="26606"/>
          <ac:spMkLst>
            <pc:docMk/>
            <pc:sldMk cId="1132293149" sldId="264"/>
            <ac:spMk id="89" creationId="{A5EC319D-0FEA-4B95-A3EA-01E35672C95B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02" creationId="{A65AC7D1-EAA9-48F5-B509-60A7F50BF703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04" creationId="{D6320AF9-619A-4175-865B-5663E1AEF4C5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10" creationId="{7E018740-5C2B-4A41-AC1A-7E68D1EC1954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12" creationId="{166F75A4-C475-4941-8EE2-B80A06A2C1BB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14" creationId="{A032553A-72E8-4B0D-8405-FF9771C9AF05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16" creationId="{765800AC-C3B9-498E-87BC-29FAE4C76B21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18" creationId="{1F9D6ACB-2FF4-49F9-978A-E0D5327FC635}"/>
          </ac:spMkLst>
        </pc:spChg>
        <pc:spChg chg="add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120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76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77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0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3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2T19:18:03.940" v="854" actId="26606"/>
          <ac:spMkLst>
            <pc:docMk/>
            <pc:sldMk cId="1132293149" sldId="264"/>
            <ac:spMk id="3085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86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87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0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3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1132293149" sldId="264"/>
            <ac:spMk id="3095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096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097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0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3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43:54" v="4112" actId="26606"/>
          <ac:spMkLst>
            <pc:docMk/>
            <pc:sldMk cId="1132293149" sldId="264"/>
            <ac:spMk id="3105" creationId="{A5EC319D-0FEA-4B95-A3EA-01E35672C95B}"/>
          </ac:spMkLst>
        </pc:spChg>
        <pc:graphicFrameChg chg="add del mod">
          <ac:chgData name="Belinda Thomas" userId="d712ef6669967269" providerId="LiveId" clId="{E30E59D2-CD67-44BA-A959-34EDE3C036C3}" dt="2020-11-20T22:43:45.370" v="4111" actId="26606"/>
          <ac:graphicFrameMkLst>
            <pc:docMk/>
            <pc:sldMk cId="1132293149" sldId="264"/>
            <ac:graphicFrameMk id="3107" creationId="{4BCB713B-2B25-4935-8BF3-496B45146DBF}"/>
          </ac:graphicFrameMkLst>
        </pc:graphicFrameChg>
        <pc:picChg chg="add del mod">
          <ac:chgData name="Belinda Thomas" userId="d712ef6669967269" providerId="LiveId" clId="{E30E59D2-CD67-44BA-A959-34EDE3C036C3}" dt="2020-11-21T12:09:16.828" v="5063" actId="478"/>
          <ac:picMkLst>
            <pc:docMk/>
            <pc:sldMk cId="1132293149" sldId="264"/>
            <ac:picMk id="4" creationId="{09941341-D66A-4A3E-B105-1FEFF2F54987}"/>
          </ac:picMkLst>
        </pc:picChg>
        <pc:picChg chg="add mod">
          <ac:chgData name="Belinda Thomas" userId="d712ef6669967269" providerId="LiveId" clId="{E30E59D2-CD67-44BA-A959-34EDE3C036C3}" dt="2020-11-22T19:16:19.177" v="14894" actId="1076"/>
          <ac:picMkLst>
            <pc:docMk/>
            <pc:sldMk cId="1132293149" sldId="264"/>
            <ac:picMk id="5" creationId="{160D0CF7-4FB9-465E-971C-77AD550D4A38}"/>
          </ac:picMkLst>
        </pc:picChg>
        <pc:picChg chg="add del mod">
          <ac:chgData name="Belinda Thomas" userId="d712ef6669967269" providerId="LiveId" clId="{E30E59D2-CD67-44BA-A959-34EDE3C036C3}" dt="2020-11-21T12:05:58.749" v="5059" actId="478"/>
          <ac:picMkLst>
            <pc:docMk/>
            <pc:sldMk cId="1132293149" sldId="264"/>
            <ac:picMk id="3074" creationId="{0347F9DF-AA23-4317-9CFB-E15C0F252581}"/>
          </ac:picMkLst>
        </pc:picChg>
        <pc:cxnChg chg="add del">
          <ac:chgData name="Belinda Thomas" userId="d712ef6669967269" providerId="LiveId" clId="{E30E59D2-CD67-44BA-A959-34EDE3C036C3}" dt="2020-11-12T19:17:44.032" v="844" actId="26606"/>
          <ac:cxnSpMkLst>
            <pc:docMk/>
            <pc:sldMk cId="1132293149" sldId="264"/>
            <ac:cxnSpMk id="75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9:17:44.032" v="844" actId="26606"/>
          <ac:cxnSpMkLst>
            <pc:docMk/>
            <pc:sldMk cId="1132293149" sldId="264"/>
            <ac:cxnSpMk id="77" creationId="{EFECD4E8-AD3E-4228-82A2-9461958EA94D}"/>
          </ac:cxnSpMkLst>
        </pc:cxnChg>
        <pc:cxnChg chg="add">
          <ac:chgData name="Belinda Thomas" userId="d712ef6669967269" providerId="LiveId" clId="{E30E59D2-CD67-44BA-A959-34EDE3C036C3}" dt="2020-11-20T22:43:54" v="4112" actId="26606"/>
          <ac:cxnSpMkLst>
            <pc:docMk/>
            <pc:sldMk cId="1132293149" sldId="264"/>
            <ac:cxnSpMk id="106" creationId="{063B6EC6-D752-4EE7-908B-F8F19E8C7FEA}"/>
          </ac:cxnSpMkLst>
        </pc:cxnChg>
        <pc:cxnChg chg="add">
          <ac:chgData name="Belinda Thomas" userId="d712ef6669967269" providerId="LiveId" clId="{E30E59D2-CD67-44BA-A959-34EDE3C036C3}" dt="2020-11-20T22:43:54" v="4112" actId="26606"/>
          <ac:cxnSpMkLst>
            <pc:docMk/>
            <pc:sldMk cId="1132293149" sldId="264"/>
            <ac:cxnSpMk id="108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2T19:18:03.940" v="854" actId="26606"/>
          <ac:cxnSpMkLst>
            <pc:docMk/>
            <pc:sldMk cId="1132293149" sldId="264"/>
            <ac:cxnSpMk id="3078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2T19:18:03.940" v="854" actId="26606"/>
          <ac:cxnSpMkLst>
            <pc:docMk/>
            <pc:sldMk cId="1132293149" sldId="264"/>
            <ac:cxnSpMk id="3079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1132293149" sldId="264"/>
            <ac:cxnSpMk id="3088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1132293149" sldId="264"/>
            <ac:cxnSpMk id="3089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0T22:43:54" v="4112" actId="26606"/>
          <ac:cxnSpMkLst>
            <pc:docMk/>
            <pc:sldMk cId="1132293149" sldId="264"/>
            <ac:cxnSpMk id="3098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43:54" v="4112" actId="26606"/>
          <ac:cxnSpMkLst>
            <pc:docMk/>
            <pc:sldMk cId="1132293149" sldId="264"/>
            <ac:cxnSpMk id="3099" creationId="{EFECD4E8-AD3E-4228-82A2-9461958EA94D}"/>
          </ac:cxnSpMkLst>
        </pc:cxnChg>
      </pc:sldChg>
      <pc:sldChg chg="addSp delSp modSp mod setBg setClrOvrMap delDesignElem">
        <pc:chgData name="Belinda Thomas" userId="d712ef6669967269" providerId="LiveId" clId="{E30E59D2-CD67-44BA-A959-34EDE3C036C3}" dt="2020-11-24T23:08:47.459" v="16924" actId="20577"/>
        <pc:sldMkLst>
          <pc:docMk/>
          <pc:sldMk cId="2599025022" sldId="265"/>
        </pc:sldMkLst>
        <pc:spChg chg="mod ord">
          <ac:chgData name="Belinda Thomas" userId="d712ef6669967269" providerId="LiveId" clId="{E30E59D2-CD67-44BA-A959-34EDE3C036C3}" dt="2020-11-24T18:26:53.246" v="15210" actId="255"/>
          <ac:spMkLst>
            <pc:docMk/>
            <pc:sldMk cId="2599025022" sldId="265"/>
            <ac:spMk id="2" creationId="{F2B46526-127C-4538-8254-C0E639A30FB6}"/>
          </ac:spMkLst>
        </pc:spChg>
        <pc:spChg chg="del mod">
          <ac:chgData name="Belinda Thomas" userId="d712ef6669967269" providerId="LiveId" clId="{E30E59D2-CD67-44BA-A959-34EDE3C036C3}" dt="2020-11-20T21:09:43.071" v="2671" actId="26606"/>
          <ac:spMkLst>
            <pc:docMk/>
            <pc:sldMk cId="2599025022" sldId="265"/>
            <ac:spMk id="3" creationId="{1660A6E4-4050-4911-9CF1-0D2CABBA90CC}"/>
          </ac:spMkLst>
        </pc:spChg>
        <pc:spChg chg="add del mod">
          <ac:chgData name="Belinda Thomas" userId="d712ef6669967269" providerId="LiveId" clId="{E30E59D2-CD67-44BA-A959-34EDE3C036C3}" dt="2020-11-21T19:21:29.252" v="7742" actId="26606"/>
          <ac:spMkLst>
            <pc:docMk/>
            <pc:sldMk cId="2599025022" sldId="265"/>
            <ac:spMk id="3" creationId="{390683EA-E174-4EE5-AE9D-5B0AF6A266E5}"/>
          </ac:spMkLst>
        </pc:spChg>
        <pc:spChg chg="add del mod">
          <ac:chgData name="Belinda Thomas" userId="d712ef6669967269" providerId="LiveId" clId="{E30E59D2-CD67-44BA-A959-34EDE3C036C3}" dt="2020-11-21T19:21:21.031" v="7741"/>
          <ac:spMkLst>
            <pc:docMk/>
            <pc:sldMk cId="2599025022" sldId="265"/>
            <ac:spMk id="4" creationId="{7CB19E14-D72E-49E0-B388-39FD27E02BE3}"/>
          </ac:spMkLst>
        </pc:spChg>
        <pc:spChg chg="add del mod">
          <ac:chgData name="Belinda Thomas" userId="d712ef6669967269" providerId="LiveId" clId="{E30E59D2-CD67-44BA-A959-34EDE3C036C3}" dt="2020-11-22T13:34:10.778" v="10171"/>
          <ac:spMkLst>
            <pc:docMk/>
            <pc:sldMk cId="2599025022" sldId="265"/>
            <ac:spMk id="4" creationId="{AF6ECCEF-5DC6-4227-856C-6E79FCC2D9B5}"/>
          </ac:spMkLst>
        </pc:spChg>
        <pc:spChg chg="add del">
          <ac:chgData name="Belinda Thomas" userId="d712ef6669967269" providerId="LiveId" clId="{E30E59D2-CD67-44BA-A959-34EDE3C036C3}" dt="2020-11-20T21:09:43.071" v="2671" actId="26606"/>
          <ac:spMkLst>
            <pc:docMk/>
            <pc:sldMk cId="2599025022" sldId="265"/>
            <ac:spMk id="5" creationId="{82D1CBBC-6E9F-4212-9806-7A638C828B49}"/>
          </ac:spMkLst>
        </pc:spChg>
        <pc:spChg chg="add mod">
          <ac:chgData name="Belinda Thomas" userId="d712ef6669967269" providerId="LiveId" clId="{E30E59D2-CD67-44BA-A959-34EDE3C036C3}" dt="2020-11-22T19:17:25.759" v="14902" actId="1076"/>
          <ac:spMkLst>
            <pc:docMk/>
            <pc:sldMk cId="2599025022" sldId="265"/>
            <ac:spMk id="6" creationId="{8C78CA70-C2A0-41AF-8915-C186ABF9ECD3}"/>
          </ac:spMkLst>
        </pc:spChg>
        <pc:spChg chg="add mod">
          <ac:chgData name="Belinda Thomas" userId="d712ef6669967269" providerId="LiveId" clId="{E30E59D2-CD67-44BA-A959-34EDE3C036C3}" dt="2020-11-24T23:08:47.459" v="16924" actId="20577"/>
          <ac:spMkLst>
            <pc:docMk/>
            <pc:sldMk cId="2599025022" sldId="265"/>
            <ac:spMk id="7" creationId="{462BC022-1EAD-4A85-811C-D4688413AC46}"/>
          </ac:spMkLst>
        </pc:spChg>
        <pc:spChg chg="add del mod">
          <ac:chgData name="Belinda Thomas" userId="d712ef6669967269" providerId="LiveId" clId="{E30E59D2-CD67-44BA-A959-34EDE3C036C3}" dt="2020-11-21T19:21:21.031" v="7741"/>
          <ac:spMkLst>
            <pc:docMk/>
            <pc:sldMk cId="2599025022" sldId="265"/>
            <ac:spMk id="7" creationId="{6FB5AA13-E527-4369-9D7F-0D335B26ED8C}"/>
          </ac:spMkLst>
        </pc:spChg>
        <pc:spChg chg="add mod">
          <ac:chgData name="Belinda Thomas" userId="d712ef6669967269" providerId="LiveId" clId="{E30E59D2-CD67-44BA-A959-34EDE3C036C3}" dt="2020-11-24T19:43:24.143" v="15632" actId="20577"/>
          <ac:spMkLst>
            <pc:docMk/>
            <pc:sldMk cId="2599025022" sldId="265"/>
            <ac:spMk id="8" creationId="{116DD096-4681-459E-876D-63AF09CBFD92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8" creationId="{A65AC7D1-EAA9-48F5-B509-60A7F50BF703}"/>
          </ac:spMkLst>
        </pc:spChg>
        <pc:spChg chg="add del mod">
          <ac:chgData name="Belinda Thomas" userId="d712ef6669967269" providerId="LiveId" clId="{E30E59D2-CD67-44BA-A959-34EDE3C036C3}" dt="2020-11-21T19:21:21.031" v="7741"/>
          <ac:spMkLst>
            <pc:docMk/>
            <pc:sldMk cId="2599025022" sldId="265"/>
            <ac:spMk id="8" creationId="{FD7C9731-BD59-4013-87A3-E7A34A8427FF}"/>
          </ac:spMkLst>
        </pc:spChg>
        <pc:spChg chg="add del">
          <ac:chgData name="Belinda Thomas" userId="d712ef6669967269" providerId="LiveId" clId="{E30E59D2-CD67-44BA-A959-34EDE3C036C3}" dt="2020-11-17T20:01:28.008" v="1104" actId="26606"/>
          <ac:spMkLst>
            <pc:docMk/>
            <pc:sldMk cId="2599025022" sldId="265"/>
            <ac:spMk id="10" creationId="{9F4444CE-BC8D-4D61-B303-4C05614E62AB}"/>
          </ac:spMkLst>
        </pc:spChg>
        <pc:spChg chg="add">
          <ac:chgData name="Belinda Thomas" userId="d712ef6669967269" providerId="LiveId" clId="{E30E59D2-CD67-44BA-A959-34EDE3C036C3}" dt="2020-11-21T19:21:29.252" v="7742" actId="26606"/>
          <ac:spMkLst>
            <pc:docMk/>
            <pc:sldMk cId="2599025022" sldId="265"/>
            <ac:spMk id="11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17T20:01:28.008" v="1104" actId="26606"/>
          <ac:spMkLst>
            <pc:docMk/>
            <pc:sldMk cId="2599025022" sldId="265"/>
            <ac:spMk id="1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7T20:01:28.008" v="1104" actId="26606"/>
          <ac:spMkLst>
            <pc:docMk/>
            <pc:sldMk cId="2599025022" sldId="265"/>
            <ac:spMk id="14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7T20:01:28.008" v="1104" actId="26606"/>
          <ac:spMkLst>
            <pc:docMk/>
            <pc:sldMk cId="2599025022" sldId="265"/>
            <ac:spMk id="1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1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1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2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2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2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25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7T20:01:32.894" v="1106" actId="26606"/>
          <ac:spMkLst>
            <pc:docMk/>
            <pc:sldMk cId="2599025022" sldId="265"/>
            <ac:spMk id="26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2599025022" sldId="265"/>
            <ac:spMk id="28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0T21:09:43.071" v="2671" actId="26606"/>
          <ac:spMkLst>
            <pc:docMk/>
            <pc:sldMk cId="2599025022" sldId="265"/>
            <ac:spMk id="33" creationId="{28EC6EDD-78EB-4A50-85CB-7C3CE363AF38}"/>
          </ac:spMkLst>
        </pc:spChg>
        <pc:spChg chg="add del">
          <ac:chgData name="Belinda Thomas" userId="d712ef6669967269" providerId="LiveId" clId="{E30E59D2-CD67-44BA-A959-34EDE3C036C3}" dt="2020-11-20T22:45:44.220" v="4122" actId="26606"/>
          <ac:spMkLst>
            <pc:docMk/>
            <pc:sldMk cId="2599025022" sldId="265"/>
            <ac:spMk id="139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2:45:44.220" v="4122" actId="26606"/>
          <ac:spMkLst>
            <pc:docMk/>
            <pc:sldMk cId="2599025022" sldId="265"/>
            <ac:spMk id="141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2:45:44.220" v="4122" actId="26606"/>
          <ac:spMkLst>
            <pc:docMk/>
            <pc:sldMk cId="2599025022" sldId="265"/>
            <ac:spMk id="143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2:45:44.220" v="4122" actId="26606"/>
          <ac:spMkLst>
            <pc:docMk/>
            <pc:sldMk cId="2599025022" sldId="265"/>
            <ac:spMk id="145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2:30:45.085" v="5327" actId="26606"/>
          <ac:spMkLst>
            <pc:docMk/>
            <pc:sldMk cId="2599025022" sldId="265"/>
            <ac:spMk id="177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17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181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187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189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191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194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197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19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199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200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201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202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25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25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2:28:25.466" v="5309" actId="26606"/>
          <ac:spMkLst>
            <pc:docMk/>
            <pc:sldMk cId="2599025022" sldId="265"/>
            <ac:spMk id="25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0T22:46:12.783" v="4124" actId="26606"/>
          <ac:spMkLst>
            <pc:docMk/>
            <pc:sldMk cId="2599025022" sldId="265"/>
            <ac:spMk id="2054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2:46:12.783" v="4124" actId="26606"/>
          <ac:spMkLst>
            <pc:docMk/>
            <pc:sldMk cId="2599025022" sldId="265"/>
            <ac:spMk id="2055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2:45:44.220" v="4122" actId="26606"/>
          <ac:spMkLst>
            <pc:docMk/>
            <pc:sldMk cId="2599025022" sldId="265"/>
            <ac:spMk id="2056" creationId="{6798EB90-BA70-49ED-B480-283F6E94D7BD}"/>
          </ac:spMkLst>
        </pc:spChg>
        <pc:spChg chg="add del">
          <ac:chgData name="Belinda Thomas" userId="d712ef6669967269" providerId="LiveId" clId="{E30E59D2-CD67-44BA-A959-34EDE3C036C3}" dt="2020-11-20T22:46:12.783" v="4124" actId="26606"/>
          <ac:spMkLst>
            <pc:docMk/>
            <pc:sldMk cId="2599025022" sldId="265"/>
            <ac:spMk id="205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2:46:12.783" v="4124" actId="26606"/>
          <ac:spMkLst>
            <pc:docMk/>
            <pc:sldMk cId="2599025022" sldId="265"/>
            <ac:spMk id="2058" creationId="{B5B89AF6-9479-4324-8E05-C43750E90450}"/>
          </ac:spMkLst>
        </pc:spChg>
        <pc:spChg chg="add del">
          <ac:chgData name="Belinda Thomas" userId="d712ef6669967269" providerId="LiveId" clId="{E30E59D2-CD67-44BA-A959-34EDE3C036C3}" dt="2020-11-20T22:46:12.783" v="4124" actId="26606"/>
          <ac:spMkLst>
            <pc:docMk/>
            <pc:sldMk cId="2599025022" sldId="265"/>
            <ac:spMk id="205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2:26:34.573" v="5289" actId="26606"/>
          <ac:spMkLst>
            <pc:docMk/>
            <pc:sldMk cId="2599025022" sldId="265"/>
            <ac:spMk id="207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2:28:28.178" v="5312" actId="26606"/>
          <ac:spMkLst>
            <pc:docMk/>
            <pc:sldMk cId="2599025022" sldId="265"/>
            <ac:spMk id="2082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094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095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098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099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10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101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102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2:28:28.171" v="5311" actId="26606"/>
          <ac:spMkLst>
            <pc:docMk/>
            <pc:sldMk cId="2599025022" sldId="265"/>
            <ac:spMk id="2103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9:21:15.266" v="7740"/>
          <ac:spMkLst>
            <pc:docMk/>
            <pc:sldMk cId="2599025022" sldId="265"/>
            <ac:spMk id="211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9:21:15.266" v="7740"/>
          <ac:spMkLst>
            <pc:docMk/>
            <pc:sldMk cId="2599025022" sldId="265"/>
            <ac:spMk id="211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9:21:15.266" v="7740"/>
          <ac:spMkLst>
            <pc:docMk/>
            <pc:sldMk cId="2599025022" sldId="265"/>
            <ac:spMk id="211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9:21:15.266" v="7740"/>
          <ac:spMkLst>
            <pc:docMk/>
            <pc:sldMk cId="2599025022" sldId="265"/>
            <ac:spMk id="2116" creationId="{B2205F6E-03C6-4E92-877C-E2482F6599AA}"/>
          </ac:spMkLst>
        </pc:spChg>
        <pc:grpChg chg="add del">
          <ac:chgData name="Belinda Thomas" userId="d712ef6669967269" providerId="LiveId" clId="{E30E59D2-CD67-44BA-A959-34EDE3C036C3}" dt="2020-11-20T21:09:43.071" v="2671" actId="26606"/>
          <ac:grpSpMkLst>
            <pc:docMk/>
            <pc:sldMk cId="2599025022" sldId="265"/>
            <ac:grpSpMk id="6" creationId="{8EC26330-6D02-4C84-B89F-C5A8CF2B5673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2599025022" sldId="265"/>
            <ac:grpSpMk id="29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20T21:12:02.221" v="2682" actId="26606"/>
          <ac:grpSpMkLst>
            <pc:docMk/>
            <pc:sldMk cId="2599025022" sldId="265"/>
            <ac:grpSpMk id="7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2:46:17.027" v="4126" actId="26606"/>
          <ac:grpSpMkLst>
            <pc:docMk/>
            <pc:sldMk cId="2599025022" sldId="265"/>
            <ac:grpSpMk id="137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2:46:20.060" v="4129" actId="26606"/>
          <ac:grpSpMkLst>
            <pc:docMk/>
            <pc:sldMk cId="2599025022" sldId="265"/>
            <ac:grpSpMk id="19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25:49.955" v="5279" actId="26606"/>
          <ac:grpSpMkLst>
            <pc:docMk/>
            <pc:sldMk cId="2599025022" sldId="265"/>
            <ac:grpSpMk id="19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2:46:20.060" v="4128" actId="26606"/>
          <ac:grpSpMkLst>
            <pc:docMk/>
            <pc:sldMk cId="2599025022" sldId="265"/>
            <ac:grpSpMk id="206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26:34.589" v="5290" actId="26606"/>
          <ac:grpSpMkLst>
            <pc:docMk/>
            <pc:sldMk cId="2599025022" sldId="265"/>
            <ac:grpSpMk id="207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28:28.178" v="5312" actId="26606"/>
          <ac:grpSpMkLst>
            <pc:docMk/>
            <pc:sldMk cId="2599025022" sldId="265"/>
            <ac:grpSpMk id="2083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21T12:30:45.085" v="5327" actId="26606"/>
          <ac:grpSpMkLst>
            <pc:docMk/>
            <pc:sldMk cId="2599025022" sldId="265"/>
            <ac:grpSpMk id="2106" creationId="{648049AD-9827-49E8-8BF5-32E175C8EA8A}"/>
          </ac:grpSpMkLst>
        </pc:grpChg>
        <pc:picChg chg="add del mod">
          <ac:chgData name="Belinda Thomas" userId="d712ef6669967269" providerId="LiveId" clId="{E30E59D2-CD67-44BA-A959-34EDE3C036C3}" dt="2020-11-21T12:30:15.946" v="5325" actId="478"/>
          <ac:picMkLst>
            <pc:docMk/>
            <pc:sldMk cId="2599025022" sldId="265"/>
            <ac:picMk id="4" creationId="{7784A452-44F3-433A-B4FD-6A5564B901A9}"/>
          </ac:picMkLst>
        </pc:picChg>
        <pc:picChg chg="add mod">
          <ac:chgData name="Belinda Thomas" userId="d712ef6669967269" providerId="LiveId" clId="{E30E59D2-CD67-44BA-A959-34EDE3C036C3}" dt="2020-11-22T19:17:17.649" v="14901" actId="1076"/>
          <ac:picMkLst>
            <pc:docMk/>
            <pc:sldMk cId="2599025022" sldId="265"/>
            <ac:picMk id="5" creationId="{55EC5F33-F31D-4F9B-8AA4-2F767E7B5F56}"/>
          </ac:picMkLst>
        </pc:picChg>
        <pc:picChg chg="add del">
          <ac:chgData name="Belinda Thomas" userId="d712ef6669967269" providerId="LiveId" clId="{E30E59D2-CD67-44BA-A959-34EDE3C036C3}" dt="2020-11-17T20:01:28.008" v="1104" actId="26606"/>
          <ac:picMkLst>
            <pc:docMk/>
            <pc:sldMk cId="2599025022" sldId="265"/>
            <ac:picMk id="7" creationId="{6F6D67D2-A5C1-4196-B10E-4109D09A9A6C}"/>
          </ac:picMkLst>
        </pc:picChg>
        <pc:picChg chg="add del">
          <ac:chgData name="Belinda Thomas" userId="d712ef6669967269" providerId="LiveId" clId="{E30E59D2-CD67-44BA-A959-34EDE3C036C3}" dt="2020-11-21T12:28:25.466" v="5309" actId="26606"/>
          <ac:picMkLst>
            <pc:docMk/>
            <pc:sldMk cId="2599025022" sldId="265"/>
            <ac:picMk id="176" creationId="{60879E78-1B7F-4BBF-ADE7-7DB9234D8868}"/>
          </ac:picMkLst>
        </pc:picChg>
        <pc:picChg chg="add del mod">
          <ac:chgData name="Belinda Thomas" userId="d712ef6669967269" providerId="LiveId" clId="{E30E59D2-CD67-44BA-A959-34EDE3C036C3}" dt="2020-11-20T21:08:48.554" v="2665" actId="478"/>
          <ac:picMkLst>
            <pc:docMk/>
            <pc:sldMk cId="2599025022" sldId="265"/>
            <ac:picMk id="2050" creationId="{C0D9798E-35EC-4957-BE5C-D045FC91680C}"/>
          </ac:picMkLst>
        </pc:picChg>
        <pc:picChg chg="add del mod">
          <ac:chgData name="Belinda Thomas" userId="d712ef6669967269" providerId="LiveId" clId="{E30E59D2-CD67-44BA-A959-34EDE3C036C3}" dt="2020-11-21T12:25:33.601" v="5277" actId="478"/>
          <ac:picMkLst>
            <pc:docMk/>
            <pc:sldMk cId="2599025022" sldId="265"/>
            <ac:picMk id="2052" creationId="{03976C81-1C99-46E9-8394-F07CF2A205D8}"/>
          </ac:picMkLst>
        </pc:picChg>
        <pc:picChg chg="add del">
          <ac:chgData name="Belinda Thomas" userId="d712ef6669967269" providerId="LiveId" clId="{E30E59D2-CD67-44BA-A959-34EDE3C036C3}" dt="2020-11-21T12:25:49.955" v="5279" actId="26606"/>
          <ac:picMkLst>
            <pc:docMk/>
            <pc:sldMk cId="2599025022" sldId="265"/>
            <ac:picMk id="2078" creationId="{BE4E91D5-8F86-4776-8821-2A2C1EE0F6B1}"/>
          </ac:picMkLst>
        </pc:picChg>
        <pc:picChg chg="add del">
          <ac:chgData name="Belinda Thomas" userId="d712ef6669967269" providerId="LiveId" clId="{E30E59D2-CD67-44BA-A959-34EDE3C036C3}" dt="2020-11-21T12:26:34.573" v="5289" actId="26606"/>
          <ac:picMkLst>
            <pc:docMk/>
            <pc:sldMk cId="2599025022" sldId="265"/>
            <ac:picMk id="2080" creationId="{4B6351E5-A8C8-47B2-BA72-D468F1009433}"/>
          </ac:picMkLst>
        </pc:picChg>
        <pc:picChg chg="add del">
          <ac:chgData name="Belinda Thomas" userId="d712ef6669967269" providerId="LiveId" clId="{E30E59D2-CD67-44BA-A959-34EDE3C036C3}" dt="2020-11-21T12:28:28.171" v="5311" actId="26606"/>
          <ac:picMkLst>
            <pc:docMk/>
            <pc:sldMk cId="2599025022" sldId="265"/>
            <ac:picMk id="2104" creationId="{0A95CD6B-E248-4D6D-A079-B291C7FC73B0}"/>
          </ac:picMkLst>
        </pc:picChg>
        <pc:cxnChg chg="add del">
          <ac:chgData name="Belinda Thomas" userId="d712ef6669967269" providerId="LiveId" clId="{E30E59D2-CD67-44BA-A959-34EDE3C036C3}" dt="2020-11-17T20:01:32.894" v="1106" actId="26606"/>
          <ac:cxnSpMkLst>
            <pc:docMk/>
            <pc:sldMk cId="2599025022" sldId="265"/>
            <ac:cxnSpMk id="2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7T20:01:32.894" v="1106" actId="26606"/>
          <ac:cxnSpMkLst>
            <pc:docMk/>
            <pc:sldMk cId="2599025022" sldId="265"/>
            <ac:cxnSpMk id="23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2:28:25.466" v="5309" actId="26606"/>
          <ac:cxnSpMkLst>
            <pc:docMk/>
            <pc:sldMk cId="2599025022" sldId="265"/>
            <ac:cxnSpMk id="183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2:28:25.466" v="5309" actId="26606"/>
          <ac:cxnSpMkLst>
            <pc:docMk/>
            <pc:sldMk cId="2599025022" sldId="265"/>
            <ac:cxnSpMk id="185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2:26:34.573" v="5289" actId="26606"/>
          <ac:cxnSpMkLst>
            <pc:docMk/>
            <pc:sldMk cId="2599025022" sldId="265"/>
            <ac:cxnSpMk id="195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2:26:34.573" v="5289" actId="26606"/>
          <ac:cxnSpMkLst>
            <pc:docMk/>
            <pc:sldMk cId="2599025022" sldId="265"/>
            <ac:cxnSpMk id="196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2:28:28.171" v="5311" actId="26606"/>
          <ac:cxnSpMkLst>
            <pc:docMk/>
            <pc:sldMk cId="2599025022" sldId="265"/>
            <ac:cxnSpMk id="2096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2:28:28.171" v="5311" actId="26606"/>
          <ac:cxnSpMkLst>
            <pc:docMk/>
            <pc:sldMk cId="2599025022" sldId="265"/>
            <ac:cxnSpMk id="2097" creationId="{EFECD4E8-AD3E-4228-82A2-9461958EA94D}"/>
          </ac:cxnSpMkLst>
        </pc:cxnChg>
      </pc:sldChg>
      <pc:sldChg chg="addSp delSp modSp add mod ord setBg setClrOvrMap delDesignElem">
        <pc:chgData name="Belinda Thomas" userId="d712ef6669967269" providerId="LiveId" clId="{E30E59D2-CD67-44BA-A959-34EDE3C036C3}" dt="2020-11-25T16:00:12.003" v="17181" actId="20577"/>
        <pc:sldMkLst>
          <pc:docMk/>
          <pc:sldMk cId="3234942422" sldId="266"/>
        </pc:sldMkLst>
        <pc:spChg chg="mod">
          <ac:chgData name="Belinda Thomas" userId="d712ef6669967269" providerId="LiveId" clId="{E30E59D2-CD67-44BA-A959-34EDE3C036C3}" dt="2020-11-24T22:48:39.566" v="16723" actId="14100"/>
          <ac:spMkLst>
            <pc:docMk/>
            <pc:sldMk cId="3234942422" sldId="266"/>
            <ac:spMk id="2" creationId="{7FF77B1B-7DD4-484F-ABCE-F079D1D3494C}"/>
          </ac:spMkLst>
        </pc:spChg>
        <pc:spChg chg="add mod">
          <ac:chgData name="Belinda Thomas" userId="d712ef6669967269" providerId="LiveId" clId="{E30E59D2-CD67-44BA-A959-34EDE3C036C3}" dt="2020-11-25T16:00:12.003" v="17181" actId="20577"/>
          <ac:spMkLst>
            <pc:docMk/>
            <pc:sldMk cId="3234942422" sldId="266"/>
            <ac:spMk id="3" creationId="{08E6439E-AA68-4D68-89F9-D8EE6A9927D2}"/>
          </ac:spMkLst>
        </pc:spChg>
        <pc:spChg chg="add del mod">
          <ac:chgData name="Belinda Thomas" userId="d712ef6669967269" providerId="LiveId" clId="{E30E59D2-CD67-44BA-A959-34EDE3C036C3}" dt="2020-11-12T19:12:19.629" v="756" actId="26606"/>
          <ac:spMkLst>
            <pc:docMk/>
            <pc:sldMk cId="3234942422" sldId="266"/>
            <ac:spMk id="3" creationId="{B7CBA411-FE83-4BE6-B576-511F41DBAA4B}"/>
          </ac:spMkLst>
        </pc:spChg>
        <pc:spChg chg="add del">
          <ac:chgData name="Belinda Thomas" userId="d712ef6669967269" providerId="LiveId" clId="{E30E59D2-CD67-44BA-A959-34EDE3C036C3}" dt="2020-11-12T19:12:04.473" v="751" actId="26606"/>
          <ac:spMkLst>
            <pc:docMk/>
            <pc:sldMk cId="3234942422" sldId="266"/>
            <ac:spMk id="9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13" creationId="{3F088236-D655-4F88-B238-E16762358025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15" creationId="{3DAC0C92-199E-475C-9390-119A9B027276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17" creationId="{C4CFB339-0ED8-4FE2-9EF1-6D1375B8499B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19" creationId="{31896C80-2069-4431-9C19-83B913734490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21" creationId="{BF120A21-0841-4823-B0C4-28AEBCEF9B78}"/>
          </ac:spMkLst>
        </pc:spChg>
        <pc:spChg chg="add del">
          <ac:chgData name="Belinda Thomas" userId="d712ef6669967269" providerId="LiveId" clId="{E30E59D2-CD67-44BA-A959-34EDE3C036C3}" dt="2020-11-12T19:12:04.473" v="751" actId="26606"/>
          <ac:spMkLst>
            <pc:docMk/>
            <pc:sldMk cId="3234942422" sldId="266"/>
            <ac:spMk id="22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23" creationId="{DBB05BAE-BBD3-4289-899F-A6851503C6B0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25" creationId="{9874D11C-36F5-4BBE-A490-019A54E953B0}"/>
          </ac:spMkLst>
        </pc:spChg>
        <pc:spChg chg="add del">
          <ac:chgData name="Belinda Thomas" userId="d712ef6669967269" providerId="LiveId" clId="{E30E59D2-CD67-44BA-A959-34EDE3C036C3}" dt="2020-11-12T19:12:12.672" v="753" actId="26606"/>
          <ac:spMkLst>
            <pc:docMk/>
            <pc:sldMk cId="3234942422" sldId="266"/>
            <ac:spMk id="26" creationId="{B7CBA411-FE83-4BE6-B576-511F41DBAA4B}"/>
          </ac:spMkLst>
        </pc:spChg>
        <pc:spChg chg="add del">
          <ac:chgData name="Belinda Thomas" userId="d712ef6669967269" providerId="LiveId" clId="{E30E59D2-CD67-44BA-A959-34EDE3C036C3}" dt="2020-11-12T19:12:19.581" v="755" actId="26606"/>
          <ac:spMkLst>
            <pc:docMk/>
            <pc:sldMk cId="3234942422" sldId="266"/>
            <ac:spMk id="30" creationId="{B7CBA411-FE83-4BE6-B576-511F41DBAA4B}"/>
          </ac:spMkLst>
        </pc:spChg>
        <pc:spChg chg="add del">
          <ac:chgData name="Belinda Thomas" userId="d712ef6669967269" providerId="LiveId" clId="{E30E59D2-CD67-44BA-A959-34EDE3C036C3}" dt="2020-11-12T19:12:19.581" v="755" actId="26606"/>
          <ac:spMkLst>
            <pc:docMk/>
            <pc:sldMk cId="3234942422" sldId="266"/>
            <ac:spMk id="32" creationId="{3BCB5F6A-9EB0-40B0-9D13-3023E9A20508}"/>
          </ac:spMkLst>
        </pc:spChg>
        <pc:spChg chg="add del mod">
          <ac:chgData name="Belinda Thomas" userId="d712ef6669967269" providerId="LiveId" clId="{E30E59D2-CD67-44BA-A959-34EDE3C036C3}" dt="2020-11-20T22:22:43.680" v="3917" actId="26606"/>
          <ac:spMkLst>
            <pc:docMk/>
            <pc:sldMk cId="3234942422" sldId="266"/>
            <ac:spMk id="35" creationId="{B7CBA411-FE83-4BE6-B576-511F41DBAA4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38" creationId="{3F088236-D655-4F88-B238-E1676235802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39" creationId="{3DAC0C92-199E-475C-9390-119A9B027276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40" creationId="{C4CFB339-0ED8-4FE2-9EF1-6D1375B8499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41" creationId="{31896C80-2069-4431-9C19-83B913734490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42" creationId="{BF120A21-0841-4823-B0C4-28AEBCEF9B78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43" creationId="{DBB05BAE-BBD3-4289-899F-A6851503C6B0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234942422" sldId="266"/>
            <ac:spMk id="44" creationId="{9874D11C-36F5-4BBE-A490-019A54E953B0}"/>
          </ac:spMkLst>
        </pc:spChg>
        <pc:spChg chg="add del">
          <ac:chgData name="Belinda Thomas" userId="d712ef6669967269" providerId="LiveId" clId="{E30E59D2-CD67-44BA-A959-34EDE3C036C3}" dt="2020-11-17T20:25:17.483" v="1316" actId="26606"/>
          <ac:spMkLst>
            <pc:docMk/>
            <pc:sldMk cId="3234942422" sldId="266"/>
            <ac:spMk id="45" creationId="{3BCB5F6A-9EB0-40B0-9D13-3023E9A20508}"/>
          </ac:spMkLst>
        </pc:spChg>
        <pc:spChg chg="add del">
          <ac:chgData name="Belinda Thomas" userId="d712ef6669967269" providerId="LiveId" clId="{E30E59D2-CD67-44BA-A959-34EDE3C036C3}" dt="2020-11-17T20:25:23.801" v="1320" actId="26606"/>
          <ac:spMkLst>
            <pc:docMk/>
            <pc:sldMk cId="3234942422" sldId="266"/>
            <ac:spMk id="46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48" creationId="{C4CFB339-0ED8-4FE2-9EF1-6D1375B8499B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0" creationId="{31896C80-2069-4431-9C19-83B913734490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1" creationId="{3F088236-D655-4F88-B238-E16762358025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2" creationId="{BF120A21-0841-4823-B0C4-28AEBCEF9B78}"/>
          </ac:spMkLst>
        </pc:spChg>
        <pc:spChg chg="add del">
          <ac:chgData name="Belinda Thomas" userId="d712ef6669967269" providerId="LiveId" clId="{E30E59D2-CD67-44BA-A959-34EDE3C036C3}" dt="2020-11-17T20:25:11.876" v="1312" actId="26606"/>
          <ac:spMkLst>
            <pc:docMk/>
            <pc:sldMk cId="3234942422" sldId="266"/>
            <ac:spMk id="53" creationId="{4A5A35EE-7AE1-4E24-8916-B0122B9740B7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5" creationId="{3DAC0C92-199E-475C-9390-119A9B027276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6" creationId="{9874D11C-36F5-4BBE-A490-019A54E953B0}"/>
          </ac:spMkLst>
        </pc:spChg>
        <pc:spChg chg="add del">
          <ac:chgData name="Belinda Thomas" userId="d712ef6669967269" providerId="LiveId" clId="{E30E59D2-CD67-44BA-A959-34EDE3C036C3}" dt="2020-11-17T20:25:34.313" v="1326" actId="26606"/>
          <ac:spMkLst>
            <pc:docMk/>
            <pc:sldMk cId="3234942422" sldId="266"/>
            <ac:spMk id="57" creationId="{DBB05BAE-BBD3-4289-899F-A6851503C6B0}"/>
          </ac:spMkLst>
        </pc:spChg>
        <pc:spChg chg="add del">
          <ac:chgData name="Belinda Thomas" userId="d712ef6669967269" providerId="LiveId" clId="{E30E59D2-CD67-44BA-A959-34EDE3C036C3}" dt="2020-11-20T22:22:43.680" v="3917" actId="26606"/>
          <ac:spMkLst>
            <pc:docMk/>
            <pc:sldMk cId="3234942422" sldId="266"/>
            <ac:spMk id="58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2:22:43.680" v="3917" actId="26606"/>
          <ac:spMkLst>
            <pc:docMk/>
            <pc:sldMk cId="3234942422" sldId="266"/>
            <ac:spMk id="59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2:22:43.680" v="3917" actId="26606"/>
          <ac:spMkLst>
            <pc:docMk/>
            <pc:sldMk cId="3234942422" sldId="266"/>
            <ac:spMk id="60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2:22:43.680" v="3917" actId="26606"/>
          <ac:spMkLst>
            <pc:docMk/>
            <pc:sldMk cId="3234942422" sldId="266"/>
            <ac:spMk id="61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2:22:26.366" v="3912" actId="26606"/>
          <ac:spMkLst>
            <pc:docMk/>
            <pc:sldMk cId="3234942422" sldId="266"/>
            <ac:spMk id="67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2:26.366" v="3912" actId="26606"/>
          <ac:spMkLst>
            <pc:docMk/>
            <pc:sldMk cId="3234942422" sldId="266"/>
            <ac:spMk id="80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3:26.964" v="3942" actId="26606"/>
          <ac:spMkLst>
            <pc:docMk/>
            <pc:sldMk cId="3234942422" sldId="266"/>
            <ac:spMk id="8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3:26.964" v="3942" actId="26606"/>
          <ac:spMkLst>
            <pc:docMk/>
            <pc:sldMk cId="3234942422" sldId="266"/>
            <ac:spMk id="88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3:26.933" v="3941" actId="26606"/>
          <ac:spMkLst>
            <pc:docMk/>
            <pc:sldMk cId="3234942422" sldId="266"/>
            <ac:spMk id="9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0T22:23:26.933" v="3941" actId="26606"/>
          <ac:spMkLst>
            <pc:docMk/>
            <pc:sldMk cId="3234942422" sldId="266"/>
            <ac:spMk id="92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24:34.164" v="3949" actId="26606"/>
          <ac:spMkLst>
            <pc:docMk/>
            <pc:sldMk cId="3234942422" sldId="266"/>
            <ac:spMk id="93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0T22:23:12.735" v="3935" actId="26606"/>
          <ac:spMkLst>
            <pc:docMk/>
            <pc:sldMk cId="3234942422" sldId="266"/>
            <ac:spMk id="9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2:24:34.164" v="3949" actId="26606"/>
          <ac:spMkLst>
            <pc:docMk/>
            <pc:sldMk cId="3234942422" sldId="266"/>
            <ac:spMk id="95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23:26.933" v="3941" actId="26606"/>
          <ac:spMkLst>
            <pc:docMk/>
            <pc:sldMk cId="3234942422" sldId="266"/>
            <ac:spMk id="98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0T22:23:39.210" v="3944"/>
          <ac:spMkLst>
            <pc:docMk/>
            <pc:sldMk cId="3234942422" sldId="266"/>
            <ac:spMk id="106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0T22:23:12.735" v="3935" actId="26606"/>
          <ac:spMkLst>
            <pc:docMk/>
            <pc:sldMk cId="3234942422" sldId="266"/>
            <ac:spMk id="107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2:23:39.210" v="3944"/>
          <ac:spMkLst>
            <pc:docMk/>
            <pc:sldMk cId="3234942422" sldId="266"/>
            <ac:spMk id="110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0T22:24:34.164" v="3949" actId="26606"/>
          <ac:spMkLst>
            <pc:docMk/>
            <pc:sldMk cId="3234942422" sldId="266"/>
            <ac:spMk id="111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5:35:01.923" v="5796" actId="26606"/>
          <ac:spMkLst>
            <pc:docMk/>
            <pc:sldMk cId="3234942422" sldId="266"/>
            <ac:spMk id="116" creationId="{CB5AA8A5-25CC-4295-892F-367FCDAF2BF6}"/>
          </ac:spMkLst>
        </pc:spChg>
        <pc:spChg chg="add">
          <ac:chgData name="Belinda Thomas" userId="d712ef6669967269" providerId="LiveId" clId="{E30E59D2-CD67-44BA-A959-34EDE3C036C3}" dt="2020-11-22T12:56:56.824" v="9742" actId="26606"/>
          <ac:spMkLst>
            <pc:docMk/>
            <pc:sldMk cId="3234942422" sldId="266"/>
            <ac:spMk id="119" creationId="{24C6BC13-FB1E-48CC-B421-3D06039728B4}"/>
          </ac:spMkLst>
        </pc:spChg>
        <pc:spChg chg="add">
          <ac:chgData name="Belinda Thomas" userId="d712ef6669967269" providerId="LiveId" clId="{E30E59D2-CD67-44BA-A959-34EDE3C036C3}" dt="2020-11-22T12:56:56.824" v="9742" actId="26606"/>
          <ac:spMkLst>
            <pc:docMk/>
            <pc:sldMk cId="3234942422" sldId="266"/>
            <ac:spMk id="124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5:35:01.923" v="5796" actId="26606"/>
          <ac:spMkLst>
            <pc:docMk/>
            <pc:sldMk cId="3234942422" sldId="266"/>
            <ac:spMk id="12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4:56:42.581" v="5770" actId="26606"/>
          <ac:spMkLst>
            <pc:docMk/>
            <pc:sldMk cId="3234942422" sldId="266"/>
            <ac:spMk id="13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4:56:42.581" v="5770" actId="26606"/>
          <ac:spMkLst>
            <pc:docMk/>
            <pc:sldMk cId="3234942422" sldId="266"/>
            <ac:spMk id="132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1T15:35:12.482" v="5798"/>
          <ac:spMkLst>
            <pc:docMk/>
            <pc:sldMk cId="3234942422" sldId="266"/>
            <ac:spMk id="133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4:56:35.896" v="5766" actId="26606"/>
          <ac:spMkLst>
            <pc:docMk/>
            <pc:sldMk cId="3234942422" sldId="266"/>
            <ac:spMk id="134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4:56:42.581" v="5770" actId="26606"/>
          <ac:spMkLst>
            <pc:docMk/>
            <pc:sldMk cId="3234942422" sldId="266"/>
            <ac:spMk id="138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4:56:48.366" v="5772" actId="26606"/>
          <ac:spMkLst>
            <pc:docMk/>
            <pc:sldMk cId="3234942422" sldId="266"/>
            <ac:spMk id="14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4:56:35.896" v="5766" actId="26606"/>
          <ac:spMkLst>
            <pc:docMk/>
            <pc:sldMk cId="3234942422" sldId="266"/>
            <ac:spMk id="147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1T14:56:48.366" v="5772" actId="26606"/>
          <ac:spMkLst>
            <pc:docMk/>
            <pc:sldMk cId="3234942422" sldId="266"/>
            <ac:spMk id="150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5:35:12.482" v="5798"/>
          <ac:spMkLst>
            <pc:docMk/>
            <pc:sldMk cId="3234942422" sldId="266"/>
            <ac:spMk id="151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5:35:51.250" v="5817" actId="26606"/>
          <ac:spMkLst>
            <pc:docMk/>
            <pc:sldMk cId="3234942422" sldId="266"/>
            <ac:spMk id="153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5:35:51.250" v="5817" actId="26606"/>
          <ac:spMkLst>
            <pc:docMk/>
            <pc:sldMk cId="3234942422" sldId="266"/>
            <ac:spMk id="158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2T12:56:37.145" v="9741"/>
          <ac:spMkLst>
            <pc:docMk/>
            <pc:sldMk cId="3234942422" sldId="266"/>
            <ac:spMk id="175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2T12:56:37.145" v="9741"/>
          <ac:spMkLst>
            <pc:docMk/>
            <pc:sldMk cId="3234942422" sldId="266"/>
            <ac:spMk id="188" creationId="{A1AE21A0-AA96-4557-AB48-66255CF0AD7F}"/>
          </ac:spMkLst>
        </pc:spChg>
        <pc:grpChg chg="add del">
          <ac:chgData name="Belinda Thomas" userId="d712ef6669967269" providerId="LiveId" clId="{E30E59D2-CD67-44BA-A959-34EDE3C036C3}" dt="2020-11-12T19:12:04.473" v="751" actId="26606"/>
          <ac:grpSpMkLst>
            <pc:docMk/>
            <pc:sldMk cId="3234942422" sldId="266"/>
            <ac:grpSpMk id="11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25:11.876" v="1312" actId="26606"/>
          <ac:grpSpMkLst>
            <pc:docMk/>
            <pc:sldMk cId="3234942422" sldId="266"/>
            <ac:grpSpMk id="54" creationId="{F3BC879B-A529-47C3-A6A5-914D67AAAA8C}"/>
          </ac:grpSpMkLst>
        </pc:grpChg>
        <pc:grpChg chg="add del">
          <ac:chgData name="Belinda Thomas" userId="d712ef6669967269" providerId="LiveId" clId="{E30E59D2-CD67-44BA-A959-34EDE3C036C3}" dt="2020-11-20T22:22:26.366" v="3912" actId="26606"/>
          <ac:grpSpMkLst>
            <pc:docMk/>
            <pc:sldMk cId="3234942422" sldId="266"/>
            <ac:grpSpMk id="69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23:26.964" v="3942" actId="26606"/>
          <ac:grpSpMkLst>
            <pc:docMk/>
            <pc:sldMk cId="3234942422" sldId="266"/>
            <ac:grpSpMk id="87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2:23:12.735" v="3935" actId="26606"/>
          <ac:grpSpMkLst>
            <pc:docMk/>
            <pc:sldMk cId="3234942422" sldId="266"/>
            <ac:grpSpMk id="96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5:35:51.250" v="5817" actId="26606"/>
          <ac:grpSpMkLst>
            <pc:docMk/>
            <pc:sldMk cId="3234942422" sldId="266"/>
            <ac:grpSpMk id="105" creationId="{947CDE17-06F4-4FCE-8BFE-AD89EACB7094}"/>
          </ac:grpSpMkLst>
        </pc:grpChg>
        <pc:grpChg chg="add del">
          <ac:chgData name="Belinda Thomas" userId="d712ef6669967269" providerId="LiveId" clId="{E30E59D2-CD67-44BA-A959-34EDE3C036C3}" dt="2020-11-20T22:23:39.210" v="3944"/>
          <ac:grpSpMkLst>
            <pc:docMk/>
            <pc:sldMk cId="3234942422" sldId="266"/>
            <ac:grpSpMk id="108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1T15:35:01.923" v="5796" actId="26606"/>
          <ac:grpSpMkLst>
            <pc:docMk/>
            <pc:sldMk cId="3234942422" sldId="266"/>
            <ac:grpSpMk id="118" creationId="{09DD65AA-8280-4962-92F3-DF1CB53349DB}"/>
          </ac:grpSpMkLst>
        </pc:grpChg>
        <pc:grpChg chg="add">
          <ac:chgData name="Belinda Thomas" userId="d712ef6669967269" providerId="LiveId" clId="{E30E59D2-CD67-44BA-A959-34EDE3C036C3}" dt="2020-11-22T12:56:56.824" v="9742" actId="26606"/>
          <ac:grpSpMkLst>
            <pc:docMk/>
            <pc:sldMk cId="3234942422" sldId="266"/>
            <ac:grpSpMk id="120" creationId="{947CDE17-06F4-4FCE-8BFE-AD89EACB7094}"/>
          </ac:grpSpMkLst>
        </pc:grpChg>
        <pc:grpChg chg="add">
          <ac:chgData name="Belinda Thomas" userId="d712ef6669967269" providerId="LiveId" clId="{E30E59D2-CD67-44BA-A959-34EDE3C036C3}" dt="2020-11-22T12:56:56.824" v="9742" actId="26606"/>
          <ac:grpSpMkLst>
            <pc:docMk/>
            <pc:sldMk cId="3234942422" sldId="266"/>
            <ac:grpSpMk id="125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5:35:12.482" v="5798"/>
          <ac:grpSpMkLst>
            <pc:docMk/>
            <pc:sldMk cId="3234942422" sldId="266"/>
            <ac:grpSpMk id="135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4:56:35.896" v="5766" actId="26606"/>
          <ac:grpSpMkLst>
            <pc:docMk/>
            <pc:sldMk cId="3234942422" sldId="266"/>
            <ac:grpSpMk id="136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1T14:56:48.366" v="5772" actId="26606"/>
          <ac:grpSpMkLst>
            <pc:docMk/>
            <pc:sldMk cId="3234942422" sldId="266"/>
            <ac:grpSpMk id="14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5:35:51.250" v="5817" actId="26606"/>
          <ac:grpSpMkLst>
            <pc:docMk/>
            <pc:sldMk cId="3234942422" sldId="266"/>
            <ac:grpSpMk id="154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2T12:56:37.145" v="9741"/>
          <ac:grpSpMkLst>
            <pc:docMk/>
            <pc:sldMk cId="3234942422" sldId="266"/>
            <ac:grpSpMk id="163" creationId="{947CDE17-06F4-4FCE-8BFE-AD89EACB7094}"/>
          </ac:grpSpMkLst>
        </pc:grpChg>
        <pc:grpChg chg="add del">
          <ac:chgData name="Belinda Thomas" userId="d712ef6669967269" providerId="LiveId" clId="{E30E59D2-CD67-44BA-A959-34EDE3C036C3}" dt="2020-11-22T12:56:37.145" v="9741"/>
          <ac:grpSpMkLst>
            <pc:docMk/>
            <pc:sldMk cId="3234942422" sldId="266"/>
            <ac:grpSpMk id="177" creationId="{612B9F8D-6DD1-481E-8CCE-81A7EEB15F57}"/>
          </ac:grpSpMkLst>
        </pc:grpChg>
        <pc:graphicFrameChg chg="add del">
          <ac:chgData name="Belinda Thomas" userId="d712ef6669967269" providerId="LiveId" clId="{E30E59D2-CD67-44BA-A959-34EDE3C036C3}" dt="2020-11-12T19:12:04.473" v="751" actId="26606"/>
          <ac:graphicFrameMkLst>
            <pc:docMk/>
            <pc:sldMk cId="3234942422" sldId="266"/>
            <ac:graphicFrameMk id="5" creationId="{EFE94A9A-19DB-458B-8852-7E4B68D77F20}"/>
          </ac:graphicFrameMkLst>
        </pc:graphicFrameChg>
        <pc:graphicFrameChg chg="add del">
          <ac:chgData name="Belinda Thomas" userId="d712ef6669967269" providerId="LiveId" clId="{E30E59D2-CD67-44BA-A959-34EDE3C036C3}" dt="2020-11-20T22:22:26.366" v="3912" actId="26606"/>
          <ac:graphicFrameMkLst>
            <pc:docMk/>
            <pc:sldMk cId="3234942422" sldId="266"/>
            <ac:graphicFrameMk id="63" creationId="{56F1EA95-EFEC-474B-8B7F-BF508894923B}"/>
          </ac:graphicFrameMkLst>
        </pc:graphicFrameChg>
        <pc:graphicFrameChg chg="add del">
          <ac:chgData name="Belinda Thomas" userId="d712ef6669967269" providerId="LiveId" clId="{E30E59D2-CD67-44BA-A959-34EDE3C036C3}" dt="2020-11-20T22:22:37.508" v="3914" actId="26606"/>
          <ac:graphicFrameMkLst>
            <pc:docMk/>
            <pc:sldMk cId="3234942422" sldId="266"/>
            <ac:graphicFrameMk id="82" creationId="{2EBBC4C7-E635-47CF-ABDE-0134411E9903}"/>
          </ac:graphicFrameMkLst>
        </pc:graphicFrameChg>
        <pc:graphicFrameChg chg="add del">
          <ac:chgData name="Belinda Thomas" userId="d712ef6669967269" providerId="LiveId" clId="{E30E59D2-CD67-44BA-A959-34EDE3C036C3}" dt="2020-11-20T22:22:43.649" v="3916" actId="26606"/>
          <ac:graphicFrameMkLst>
            <pc:docMk/>
            <pc:sldMk cId="3234942422" sldId="266"/>
            <ac:graphicFrameMk id="84" creationId="{7FF5E941-9BA0-4970-AE07-F781B82D4FB7}"/>
          </ac:graphicFrameMkLst>
        </pc:graphicFrameChg>
        <pc:graphicFrameChg chg="add mod modGraphic">
          <ac:chgData name="Belinda Thomas" userId="d712ef6669967269" providerId="LiveId" clId="{E30E59D2-CD67-44BA-A959-34EDE3C036C3}" dt="2020-11-22T12:57:11.151" v="9744" actId="255"/>
          <ac:graphicFrameMkLst>
            <pc:docMk/>
            <pc:sldMk cId="3234942422" sldId="266"/>
            <ac:graphicFrameMk id="89" creationId="{56F1EA95-EFEC-474B-8B7F-BF508894923B}"/>
          </ac:graphicFrameMkLst>
        </pc:graphicFrameChg>
        <pc:picChg chg="add del">
          <ac:chgData name="Belinda Thomas" userId="d712ef6669967269" providerId="LiveId" clId="{E30E59D2-CD67-44BA-A959-34EDE3C036C3}" dt="2020-11-12T19:12:12.672" v="753" actId="26606"/>
          <ac:picMkLst>
            <pc:docMk/>
            <pc:sldMk cId="3234942422" sldId="266"/>
            <ac:picMk id="24" creationId="{F66A0882-58DF-4870-ABED-246DC0B30916}"/>
          </ac:picMkLst>
        </pc:picChg>
        <pc:picChg chg="add del">
          <ac:chgData name="Belinda Thomas" userId="d712ef6669967269" providerId="LiveId" clId="{E30E59D2-CD67-44BA-A959-34EDE3C036C3}" dt="2020-11-12T19:12:19.581" v="755" actId="26606"/>
          <ac:picMkLst>
            <pc:docMk/>
            <pc:sldMk cId="3234942422" sldId="266"/>
            <ac:picMk id="31" creationId="{A4FA153E-74D9-4D7B-B543-B04F256E8D59}"/>
          </ac:picMkLst>
        </pc:picChg>
        <pc:picChg chg="add del mod ord">
          <ac:chgData name="Belinda Thomas" userId="d712ef6669967269" providerId="LiveId" clId="{E30E59D2-CD67-44BA-A959-34EDE3C036C3}" dt="2020-11-20T22:22:04.342" v="3910" actId="478"/>
          <ac:picMkLst>
            <pc:docMk/>
            <pc:sldMk cId="3234942422" sldId="266"/>
            <ac:picMk id="34" creationId="{F66A0882-58DF-4870-ABED-246DC0B30916}"/>
          </ac:picMkLst>
        </pc:picChg>
        <pc:cxnChg chg="add del">
          <ac:chgData name="Belinda Thomas" userId="d712ef6669967269" providerId="LiveId" clId="{E30E59D2-CD67-44BA-A959-34EDE3C036C3}" dt="2020-11-12T19:12:12.672" v="753" actId="26606"/>
          <ac:cxnSpMkLst>
            <pc:docMk/>
            <pc:sldMk cId="3234942422" sldId="266"/>
            <ac:cxnSpMk id="27" creationId="{64FA5DFF-7FE6-4855-84E6-DFA78EE978BD}"/>
          </ac:cxnSpMkLst>
        </pc:cxnChg>
        <pc:cxnChg chg="add del">
          <ac:chgData name="Belinda Thomas" userId="d712ef6669967269" providerId="LiveId" clId="{E30E59D2-CD67-44BA-A959-34EDE3C036C3}" dt="2020-11-12T19:12:12.672" v="753" actId="26606"/>
          <ac:cxnSpMkLst>
            <pc:docMk/>
            <pc:sldMk cId="3234942422" sldId="266"/>
            <ac:cxnSpMk id="28" creationId="{2AFD8CBA-54A3-4363-991B-B9C631BBFA74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3234942422" sldId="266"/>
            <ac:cxnSpMk id="36" creationId="{64FA5DFF-7FE6-4855-84E6-DFA78EE978BD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3234942422" sldId="266"/>
            <ac:cxnSpMk id="37" creationId="{2AFD8CBA-54A3-4363-991B-B9C631BBFA74}"/>
          </ac:cxnSpMkLst>
        </pc:cxnChg>
        <pc:cxnChg chg="add del">
          <ac:chgData name="Belinda Thomas" userId="d712ef6669967269" providerId="LiveId" clId="{E30E59D2-CD67-44BA-A959-34EDE3C036C3}" dt="2020-11-17T20:25:34.313" v="1326" actId="26606"/>
          <ac:cxnSpMkLst>
            <pc:docMk/>
            <pc:sldMk cId="3234942422" sldId="266"/>
            <ac:cxnSpMk id="47" creationId="{64FA5DFF-7FE6-4855-84E6-DFA78EE978BD}"/>
          </ac:cxnSpMkLst>
        </pc:cxnChg>
        <pc:cxnChg chg="add del">
          <ac:chgData name="Belinda Thomas" userId="d712ef6669967269" providerId="LiveId" clId="{E30E59D2-CD67-44BA-A959-34EDE3C036C3}" dt="2020-11-17T20:25:34.313" v="1326" actId="26606"/>
          <ac:cxnSpMkLst>
            <pc:docMk/>
            <pc:sldMk cId="3234942422" sldId="266"/>
            <ac:cxnSpMk id="49" creationId="{2AFD8CBA-54A3-4363-991B-B9C631BBFA74}"/>
          </ac:cxnSpMkLst>
        </pc:cxnChg>
      </pc:sldChg>
      <pc:sldChg chg="addSp delSp modSp add del mod setBg setClrOvrMap delDesignElem">
        <pc:chgData name="Belinda Thomas" userId="d712ef6669967269" providerId="LiveId" clId="{E30E59D2-CD67-44BA-A959-34EDE3C036C3}" dt="2020-11-20T21:02:38.488" v="2659" actId="2696"/>
        <pc:sldMkLst>
          <pc:docMk/>
          <pc:sldMk cId="4018156483" sldId="267"/>
        </pc:sldMkLst>
        <pc:spChg chg="del mod">
          <ac:chgData name="Belinda Thomas" userId="d712ef6669967269" providerId="LiveId" clId="{E30E59D2-CD67-44BA-A959-34EDE3C036C3}" dt="2020-11-20T20:59:35.051" v="2572" actId="478"/>
          <ac:spMkLst>
            <pc:docMk/>
            <pc:sldMk cId="4018156483" sldId="267"/>
            <ac:spMk id="2" creationId="{D0BD3862-176F-478D-953D-BCFAC8F5FCC4}"/>
          </ac:spMkLst>
        </pc:spChg>
        <pc:spChg chg="add del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3" creationId="{D70322B5-2166-48EA-80DE-753F4E6F47ED}"/>
          </ac:spMkLst>
        </pc:spChg>
        <pc:spChg chg="add mod">
          <ac:chgData name="Belinda Thomas" userId="d712ef6669967269" providerId="LiveId" clId="{E30E59D2-CD67-44BA-A959-34EDE3C036C3}" dt="2020-11-20T21:01:13.253" v="2644" actId="20577"/>
          <ac:spMkLst>
            <pc:docMk/>
            <pc:sldMk cId="4018156483" sldId="267"/>
            <ac:spMk id="4" creationId="{B3FD88C3-AFC9-438B-A3CF-65E0C94AC0CB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4018156483" sldId="267"/>
            <ac:spMk id="19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24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26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28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30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32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34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17T20:02:07.188" v="1109" actId="26606"/>
          <ac:spMkLst>
            <pc:docMk/>
            <pc:sldMk cId="4018156483" sldId="267"/>
            <ac:spMk id="36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2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3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4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5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6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7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17T20:02:13.055" v="1111" actId="26606"/>
          <ac:spMkLst>
            <pc:docMk/>
            <pc:sldMk cId="4018156483" sldId="267"/>
            <ac:spMk id="48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4018156483" sldId="267"/>
            <ac:spMk id="55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7T20:03:08.009" v="1130" actId="26606"/>
          <ac:spMkLst>
            <pc:docMk/>
            <pc:sldMk cId="4018156483" sldId="267"/>
            <ac:spMk id="58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17T20:03:08.009" v="1130" actId="26606"/>
          <ac:spMkLst>
            <pc:docMk/>
            <pc:sldMk cId="4018156483" sldId="267"/>
            <ac:spMk id="67" creationId="{69370F01-B8C9-4CE4-824C-92B2792E6ED0}"/>
          </ac:spMkLst>
        </pc:spChg>
        <pc:spChg chg="add del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68" creationId="{46477DD1-C4BA-4414-954A-4000CEEC39C8}"/>
          </ac:spMkLst>
        </pc:spChg>
        <pc:spChg chg="add del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69" creationId="{32BB0C97-F786-4915-8246-94DB24819CB4}"/>
          </ac:spMkLst>
        </pc:spChg>
        <pc:spChg chg="add del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70" creationId="{26336E60-D615-4335-9CB4-EC4F11683AD5}"/>
          </ac:spMkLst>
        </pc:spChg>
        <pc:spChg chg="add del">
          <ac:chgData name="Belinda Thomas" userId="d712ef6669967269" providerId="LiveId" clId="{E30E59D2-CD67-44BA-A959-34EDE3C036C3}" dt="2020-11-17T20:03:00.079" v="1125" actId="26606"/>
          <ac:spMkLst>
            <pc:docMk/>
            <pc:sldMk cId="4018156483" sldId="267"/>
            <ac:spMk id="84" creationId="{27577DEC-D9A5-404D-9789-702F4319BEC8}"/>
          </ac:spMkLst>
        </pc:spChg>
        <pc:spChg chg="add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85" creationId="{0F49275F-724A-45AC-9CFD-9428C4B11DAE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0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2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4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7T20:17:48.819" v="1240"/>
          <ac:spMkLst>
            <pc:docMk/>
            <pc:sldMk cId="4018156483" sldId="267"/>
            <ac:spMk id="95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6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8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99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100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7T20:03:05.063" v="1127" actId="26606"/>
          <ac:spMkLst>
            <pc:docMk/>
            <pc:sldMk cId="4018156483" sldId="267"/>
            <ac:spMk id="102" creationId="{9D2E8756-2465-473A-BA2A-2DB1D6224745}"/>
          </ac:spMkLst>
        </pc:spChg>
        <pc:spChg chg="add mod">
          <ac:chgData name="Belinda Thomas" userId="d712ef6669967269" providerId="LiveId" clId="{E30E59D2-CD67-44BA-A959-34EDE3C036C3}" dt="2020-11-17T20:29:06.818" v="1340"/>
          <ac:spMkLst>
            <pc:docMk/>
            <pc:sldMk cId="4018156483" sldId="267"/>
            <ac:spMk id="103" creationId="{80E3FBCC-482A-4032-BFA2-2BDD7AC449B0}"/>
          </ac:spMkLst>
        </pc:spChg>
        <pc:spChg chg="add del">
          <ac:chgData name="Belinda Thomas" userId="d712ef6669967269" providerId="LiveId" clId="{E30E59D2-CD67-44BA-A959-34EDE3C036C3}" dt="2020-11-17T20:03:07.993" v="1129" actId="26606"/>
          <ac:spMkLst>
            <pc:docMk/>
            <pc:sldMk cId="4018156483" sldId="267"/>
            <ac:spMk id="105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17T20:17:48.819" v="1240"/>
          <ac:spMkLst>
            <pc:docMk/>
            <pc:sldMk cId="4018156483" sldId="267"/>
            <ac:spMk id="109" creationId="{0ADFFC45-3DC9-4433-926F-043E879D9DFC}"/>
          </ac:spMkLst>
        </pc:spChg>
        <pc:grpChg chg="add del">
          <ac:chgData name="Belinda Thomas" userId="d712ef6669967269" providerId="LiveId" clId="{E30E59D2-CD67-44BA-A959-34EDE3C036C3}" dt="2020-11-17T20:03:08.009" v="1130" actId="26606"/>
          <ac:grpSpMkLst>
            <pc:docMk/>
            <pc:sldMk cId="4018156483" sldId="267"/>
            <ac:grpSpMk id="5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4018156483" sldId="267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02:07.188" v="1109" actId="26606"/>
          <ac:grpSpMkLst>
            <pc:docMk/>
            <pc:sldMk cId="4018156483" sldId="267"/>
            <ac:grpSpMk id="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4018156483" sldId="267"/>
            <ac:grpSpMk id="21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7T20:02:13.055" v="1111" actId="26606"/>
          <ac:grpSpMkLst>
            <pc:docMk/>
            <pc:sldMk cId="4018156483" sldId="267"/>
            <ac:grpSpMk id="3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17T20:03:08.009" v="1130" actId="26606"/>
          <ac:grpSpMkLst>
            <pc:docMk/>
            <pc:sldMk cId="4018156483" sldId="267"/>
            <ac:grpSpMk id="59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7T20:03:00.079" v="1125" actId="26606"/>
          <ac:grpSpMkLst>
            <pc:docMk/>
            <pc:sldMk cId="4018156483" sldId="267"/>
            <ac:grpSpMk id="7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03:07.993" v="1129" actId="26606"/>
          <ac:grpSpMkLst>
            <pc:docMk/>
            <pc:sldMk cId="4018156483" sldId="267"/>
            <ac:grpSpMk id="74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7T20:03:00.079" v="1125" actId="26606"/>
          <ac:grpSpMkLst>
            <pc:docMk/>
            <pc:sldMk cId="4018156483" sldId="267"/>
            <ac:grpSpMk id="86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7T20:03:05.063" v="1127" actId="26606"/>
          <ac:grpSpMkLst>
            <pc:docMk/>
            <pc:sldMk cId="4018156483" sldId="267"/>
            <ac:grpSpMk id="9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17:48.819" v="1240"/>
          <ac:grpSpMkLst>
            <pc:docMk/>
            <pc:sldMk cId="4018156483" sldId="267"/>
            <ac:grpSpMk id="10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17:48.819" v="1240"/>
          <ac:grpSpMkLst>
            <pc:docMk/>
            <pc:sldMk cId="4018156483" sldId="267"/>
            <ac:grpSpMk id="110" creationId="{B5F26A87-0610-435F-AA13-BD658385C9D9}"/>
          </ac:grpSpMkLst>
        </pc:grpChg>
        <pc:picChg chg="add del">
          <ac:chgData name="Belinda Thomas" userId="d712ef6669967269" providerId="LiveId" clId="{E30E59D2-CD67-44BA-A959-34EDE3C036C3}" dt="2020-11-17T20:02:07.188" v="1109" actId="26606"/>
          <ac:picMkLst>
            <pc:docMk/>
            <pc:sldMk cId="4018156483" sldId="267"/>
            <ac:picMk id="4" creationId="{2487A3A8-C859-4D30-88E6-220F2BC48B9D}"/>
          </ac:picMkLst>
        </pc:picChg>
        <pc:picChg chg="add del">
          <ac:chgData name="Belinda Thomas" userId="d712ef6669967269" providerId="LiveId" clId="{E30E59D2-CD67-44BA-A959-34EDE3C036C3}" dt="2020-11-17T20:02:13.055" v="1111" actId="26606"/>
          <ac:picMkLst>
            <pc:docMk/>
            <pc:sldMk cId="4018156483" sldId="267"/>
            <ac:picMk id="39" creationId="{32119BCE-8149-4147-8FC8-56D61F5AA555}"/>
          </ac:picMkLst>
        </pc:picChg>
        <pc:picChg chg="add del">
          <ac:chgData name="Belinda Thomas" userId="d712ef6669967269" providerId="LiveId" clId="{E30E59D2-CD67-44BA-A959-34EDE3C036C3}" dt="2020-11-17T20:03:07.993" v="1129" actId="26606"/>
          <ac:picMkLst>
            <pc:docMk/>
            <pc:sldMk cId="4018156483" sldId="267"/>
            <ac:picMk id="71" creationId="{9D31BF32-0B5A-427A-B060-09069B9CA12F}"/>
          </ac:picMkLst>
        </pc:picChg>
        <pc:cxnChg chg="add del">
          <ac:chgData name="Belinda Thomas" userId="d712ef6669967269" providerId="LiveId" clId="{E30E59D2-CD67-44BA-A959-34EDE3C036C3}" dt="2020-11-17T20:02:07.188" v="1109" actId="26606"/>
          <ac:cxnSpMkLst>
            <pc:docMk/>
            <pc:sldMk cId="4018156483" sldId="267"/>
            <ac:cxnSpMk id="20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17T20:02:07.188" v="1109" actId="26606"/>
          <ac:cxnSpMkLst>
            <pc:docMk/>
            <pc:sldMk cId="4018156483" sldId="267"/>
            <ac:cxnSpMk id="22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17T20:02:13.055" v="1111" actId="26606"/>
          <ac:cxnSpMkLst>
            <pc:docMk/>
            <pc:sldMk cId="4018156483" sldId="267"/>
            <ac:cxnSpMk id="40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17T20:02:13.055" v="1111" actId="26606"/>
          <ac:cxnSpMkLst>
            <pc:docMk/>
            <pc:sldMk cId="4018156483" sldId="267"/>
            <ac:cxnSpMk id="41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17T20:03:05.063" v="1127" actId="26606"/>
          <ac:cxnSpMkLst>
            <pc:docMk/>
            <pc:sldMk cId="4018156483" sldId="267"/>
            <ac:cxnSpMk id="88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7T20:03:05.063" v="1127" actId="26606"/>
          <ac:cxnSpMkLst>
            <pc:docMk/>
            <pc:sldMk cId="4018156483" sldId="267"/>
            <ac:cxnSpMk id="101" creationId="{EB898B32-3891-4C3A-8F58-C5969D2E9033}"/>
          </ac:cxnSpMkLst>
        </pc:cxnChg>
      </pc:sldChg>
      <pc:sldChg chg="addSp delSp modSp add mod setBg setClrOvrMap">
        <pc:chgData name="Belinda Thomas" userId="d712ef6669967269" providerId="LiveId" clId="{E30E59D2-CD67-44BA-A959-34EDE3C036C3}" dt="2020-11-24T18:27:29.007" v="15214" actId="1076"/>
        <pc:sldMkLst>
          <pc:docMk/>
          <pc:sldMk cId="3928339928" sldId="268"/>
        </pc:sldMkLst>
        <pc:spChg chg="mod">
          <ac:chgData name="Belinda Thomas" userId="d712ef6669967269" providerId="LiveId" clId="{E30E59D2-CD67-44BA-A959-34EDE3C036C3}" dt="2020-11-24T18:27:29.007" v="15214" actId="1076"/>
          <ac:spMkLst>
            <pc:docMk/>
            <pc:sldMk cId="3928339928" sldId="268"/>
            <ac:spMk id="2" creationId="{32B612E6-3E0F-4C15-A0F7-787C7B878756}"/>
          </ac:spMkLst>
        </pc:spChg>
        <pc:spChg chg="add del">
          <ac:chgData name="Belinda Thomas" userId="d712ef6669967269" providerId="LiveId" clId="{E30E59D2-CD67-44BA-A959-34EDE3C036C3}" dt="2020-11-17T20:29:46.450" v="1343" actId="26606"/>
          <ac:spMkLst>
            <pc:docMk/>
            <pc:sldMk cId="3928339928" sldId="268"/>
            <ac:spMk id="19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2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27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29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7T20:29:51.292" v="1347" actId="26606"/>
          <ac:spMkLst>
            <pc:docMk/>
            <pc:sldMk cId="3928339928" sldId="268"/>
            <ac:spMk id="30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31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33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34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35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7T20:29:49.575" v="1345" actId="26606"/>
          <ac:spMkLst>
            <pc:docMk/>
            <pc:sldMk cId="3928339928" sldId="268"/>
            <ac:spMk id="37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7T20:29:51.292" v="1347" actId="26606"/>
          <ac:spMkLst>
            <pc:docMk/>
            <pc:sldMk cId="3928339928" sldId="268"/>
            <ac:spMk id="40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47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0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1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2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3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4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5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0T21:13:08.023" v="2705" actId="26606"/>
          <ac:spMkLst>
            <pc:docMk/>
            <pc:sldMk cId="3928339928" sldId="268"/>
            <ac:spMk id="56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13:08.001" v="2704" actId="26606"/>
          <ac:spMkLst>
            <pc:docMk/>
            <pc:sldMk cId="3928339928" sldId="268"/>
            <ac:spMk id="73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1:13:56.497" v="2708" actId="26606"/>
          <ac:spMkLst>
            <pc:docMk/>
            <pc:sldMk cId="3928339928" sldId="268"/>
            <ac:spMk id="87" creationId="{DC99427B-A97E-40A3-B1FD-4557346C6A91}"/>
          </ac:spMkLst>
        </pc:spChg>
        <pc:spChg chg="add">
          <ac:chgData name="Belinda Thomas" userId="d712ef6669967269" providerId="LiveId" clId="{E30E59D2-CD67-44BA-A959-34EDE3C036C3}" dt="2020-11-20T21:13:56.497" v="2708" actId="26606"/>
          <ac:spMkLst>
            <pc:docMk/>
            <pc:sldMk cId="3928339928" sldId="268"/>
            <ac:spMk id="104" creationId="{DC99427B-A97E-40A3-B1FD-4557346C6A91}"/>
          </ac:spMkLst>
        </pc:spChg>
        <pc:grpChg chg="add del">
          <ac:chgData name="Belinda Thomas" userId="d712ef6669967269" providerId="LiveId" clId="{E30E59D2-CD67-44BA-A959-34EDE3C036C3}" dt="2020-11-17T20:29:46.450" v="1343" actId="26606"/>
          <ac:grpSpMkLst>
            <pc:docMk/>
            <pc:sldMk cId="3928339928" sldId="268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29:46.450" v="1343" actId="26606"/>
          <ac:grpSpMkLst>
            <pc:docMk/>
            <pc:sldMk cId="3928339928" sldId="268"/>
            <ac:grpSpMk id="21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7T20:29:49.575" v="1345" actId="26606"/>
          <ac:grpSpMkLst>
            <pc:docMk/>
            <pc:sldMk cId="3928339928" sldId="268"/>
            <ac:grpSpMk id="3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29:51.292" v="1347" actId="26606"/>
          <ac:grpSpMkLst>
            <pc:docMk/>
            <pc:sldMk cId="3928339928" sldId="268"/>
            <ac:grpSpMk id="3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29:51.292" v="1347" actId="26606"/>
          <ac:grpSpMkLst>
            <pc:docMk/>
            <pc:sldMk cId="3928339928" sldId="268"/>
            <ac:grpSpMk id="41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20T21:13:08.023" v="2705" actId="26606"/>
          <ac:grpSpMkLst>
            <pc:docMk/>
            <pc:sldMk cId="3928339928" sldId="268"/>
            <ac:grpSpMk id="46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1:13:08.001" v="2704" actId="26606"/>
          <ac:grpSpMkLst>
            <pc:docMk/>
            <pc:sldMk cId="3928339928" sldId="268"/>
            <ac:grpSpMk id="6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1:13:56.497" v="2708" actId="26606"/>
          <ac:grpSpMkLst>
            <pc:docMk/>
            <pc:sldMk cId="3928339928" sldId="268"/>
            <ac:grpSpMk id="6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3:08.001" v="2704" actId="26606"/>
          <ac:grpSpMkLst>
            <pc:docMk/>
            <pc:sldMk cId="3928339928" sldId="268"/>
            <ac:grpSpMk id="75" creationId="{CEEA9366-CEA8-4F23-B065-4337F0D836FE}"/>
          </ac:grpSpMkLst>
        </pc:grpChg>
        <pc:grpChg chg="add">
          <ac:chgData name="Belinda Thomas" userId="d712ef6669967269" providerId="LiveId" clId="{E30E59D2-CD67-44BA-A959-34EDE3C036C3}" dt="2020-11-20T21:13:56.497" v="2708" actId="26606"/>
          <ac:grpSpMkLst>
            <pc:docMk/>
            <pc:sldMk cId="3928339928" sldId="268"/>
            <ac:grpSpMk id="92" creationId="{4815A7B4-532E-48C9-AC24-D78ACF3339DB}"/>
          </ac:grpSpMkLst>
        </pc:grpChg>
        <pc:picChg chg="add mod">
          <ac:chgData name="Belinda Thomas" userId="d712ef6669967269" providerId="LiveId" clId="{E30E59D2-CD67-44BA-A959-34EDE3C036C3}" dt="2020-11-21T13:24:38.043" v="5758" actId="1076"/>
          <ac:picMkLst>
            <pc:docMk/>
            <pc:sldMk cId="3928339928" sldId="268"/>
            <ac:picMk id="60" creationId="{58FC64C6-7B02-420E-818B-A6B409C749A6}"/>
          </ac:picMkLst>
        </pc:picChg>
        <pc:cxnChg chg="add del">
          <ac:chgData name="Belinda Thomas" userId="d712ef6669967269" providerId="LiveId" clId="{E30E59D2-CD67-44BA-A959-34EDE3C036C3}" dt="2020-11-17T20:29:49.575" v="1345" actId="26606"/>
          <ac:cxnSpMkLst>
            <pc:docMk/>
            <pc:sldMk cId="3928339928" sldId="268"/>
            <ac:cxnSpMk id="23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7T20:29:49.575" v="1345" actId="26606"/>
          <ac:cxnSpMkLst>
            <pc:docMk/>
            <pc:sldMk cId="3928339928" sldId="268"/>
            <ac:cxnSpMk id="36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0T21:13:08.023" v="2705" actId="26606"/>
          <ac:cxnSpMkLst>
            <pc:docMk/>
            <pc:sldMk cId="3928339928" sldId="268"/>
            <ac:cxnSpMk id="48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0T21:13:08.023" v="2705" actId="26606"/>
          <ac:cxnSpMkLst>
            <pc:docMk/>
            <pc:sldMk cId="3928339928" sldId="268"/>
            <ac:cxnSpMk id="49" creationId="{4AE4806D-B8F9-4679-A68A-9BD21C01A301}"/>
          </ac:cxnSpMkLst>
        </pc:cxnChg>
      </pc:sldChg>
      <pc:sldChg chg="addSp delSp modSp add mod ord setBg setClrOvrMap delDesignElem">
        <pc:chgData name="Belinda Thomas" userId="d712ef6669967269" providerId="LiveId" clId="{E30E59D2-CD67-44BA-A959-34EDE3C036C3}" dt="2020-11-25T16:06:36.156" v="17230" actId="14100"/>
        <pc:sldMkLst>
          <pc:docMk/>
          <pc:sldMk cId="397298910" sldId="269"/>
        </pc:sldMkLst>
        <pc:spChg chg="mod ord">
          <ac:chgData name="Belinda Thomas" userId="d712ef6669967269" providerId="LiveId" clId="{E30E59D2-CD67-44BA-A959-34EDE3C036C3}" dt="2020-11-25T16:06:09.823" v="17214" actId="1076"/>
          <ac:spMkLst>
            <pc:docMk/>
            <pc:sldMk cId="397298910" sldId="269"/>
            <ac:spMk id="2" creationId="{B4870F2F-6007-4FF8-8A76-71E326FE97F8}"/>
          </ac:spMkLst>
        </pc:spChg>
        <pc:spChg chg="add mod">
          <ac:chgData name="Belinda Thomas" userId="d712ef6669967269" providerId="LiveId" clId="{E30E59D2-CD67-44BA-A959-34EDE3C036C3}" dt="2020-11-25T16:06:36.156" v="17230" actId="14100"/>
          <ac:spMkLst>
            <pc:docMk/>
            <pc:sldMk cId="397298910" sldId="269"/>
            <ac:spMk id="3" creationId="{A471F2B1-F6BD-4E18-B3AC-9C43E299101A}"/>
          </ac:spMkLst>
        </pc:spChg>
        <pc:spChg chg="add del mod">
          <ac:chgData name="Belinda Thomas" userId="d712ef6669967269" providerId="LiveId" clId="{E30E59D2-CD67-44BA-A959-34EDE3C036C3}" dt="2020-11-21T11:31:06.853" v="4510"/>
          <ac:spMkLst>
            <pc:docMk/>
            <pc:sldMk cId="397298910" sldId="269"/>
            <ac:spMk id="3" creationId="{B4E74AC4-9487-4BBF-AB7E-719E05AF08B5}"/>
          </ac:spMkLst>
        </pc:spChg>
        <pc:spChg chg="add del mod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3" creationId="{D0415F8E-E091-4FDC-96A7-94C5191194F0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8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1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16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1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19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2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7T20:18:43.308" v="1242" actId="26606"/>
          <ac:spMkLst>
            <pc:docMk/>
            <pc:sldMk cId="397298910" sldId="269"/>
            <ac:spMk id="21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2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2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2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6T17:46:49.886" v="1064" actId="26606"/>
          <ac:spMkLst>
            <pc:docMk/>
            <pc:sldMk cId="397298910" sldId="269"/>
            <ac:spMk id="26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27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29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31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16T17:44:12.124" v="1049" actId="26606"/>
          <ac:spMkLst>
            <pc:docMk/>
            <pc:sldMk cId="397298910" sldId="269"/>
            <ac:spMk id="3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6T17:44:12.124" v="1049" actId="26606"/>
          <ac:spMkLst>
            <pc:docMk/>
            <pc:sldMk cId="397298910" sldId="269"/>
            <ac:spMk id="35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6T17:44:12.124" v="1049" actId="26606"/>
          <ac:spMkLst>
            <pc:docMk/>
            <pc:sldMk cId="397298910" sldId="269"/>
            <ac:spMk id="3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6T17:44:12.124" v="1049" actId="26606"/>
          <ac:spMkLst>
            <pc:docMk/>
            <pc:sldMk cId="397298910" sldId="269"/>
            <ac:spMk id="3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40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1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2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3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7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8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16T17:46:21.771" v="1051" actId="26606"/>
          <ac:spMkLst>
            <pc:docMk/>
            <pc:sldMk cId="397298910" sldId="269"/>
            <ac:spMk id="49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50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6T17:46:24.175" v="1053" actId="26606"/>
          <ac:spMkLst>
            <pc:docMk/>
            <pc:sldMk cId="397298910" sldId="269"/>
            <ac:spMk id="5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16T17:46:24.175" v="1053" actId="26606"/>
          <ac:spMkLst>
            <pc:docMk/>
            <pc:sldMk cId="397298910" sldId="269"/>
            <ac:spMk id="5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16T17:46:24.175" v="1053" actId="26606"/>
          <ac:spMkLst>
            <pc:docMk/>
            <pc:sldMk cId="397298910" sldId="269"/>
            <ac:spMk id="53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16T17:46:24.175" v="1053" actId="26606"/>
          <ac:spMkLst>
            <pc:docMk/>
            <pc:sldMk cId="397298910" sldId="269"/>
            <ac:spMk id="55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56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6T17:46:26.306" v="1055" actId="26606"/>
          <ac:spMkLst>
            <pc:docMk/>
            <pc:sldMk cId="397298910" sldId="269"/>
            <ac:spMk id="57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59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7T20:19:23.804" v="1248" actId="26606"/>
          <ac:spMkLst>
            <pc:docMk/>
            <pc:sldMk cId="397298910" sldId="269"/>
            <ac:spMk id="60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61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66" creationId="{C52ED567-06B3-4107-9773-BBB6BD78673C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67" creationId="{AF551D8B-3775-4477-88B7-7B7C350D34E4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0" creationId="{BB934D2B-85E2-4375-94EE-B66C16BF7999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1" creationId="{9B445E02-D785-4565-B842-9567BBC09508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2" creationId="{2C153736-D102-4F57-9DE7-615AFC02B0AC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3" creationId="{BA407A52-66F4-4CDE-A726-FF79F3EC342D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4" creationId="{D28FFB34-4FC3-46F5-B900-D3B774FD0BE6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5" creationId="{205F7B13-ACB5-46BE-8070-0431266B183B}"/>
          </ac:spMkLst>
        </pc:spChg>
        <pc:spChg chg="add del">
          <ac:chgData name="Belinda Thomas" userId="d712ef6669967269" providerId="LiveId" clId="{E30E59D2-CD67-44BA-A959-34EDE3C036C3}" dt="2020-11-16T17:46:27.906" v="1057" actId="26606"/>
          <ac:spMkLst>
            <pc:docMk/>
            <pc:sldMk cId="397298910" sldId="269"/>
            <ac:spMk id="76" creationId="{D52A0D23-45DD-4DF4-ADE6-A81F409BB9FB}"/>
          </ac:spMkLst>
        </pc:spChg>
        <pc:spChg chg="add del">
          <ac:chgData name="Belinda Thomas" userId="d712ef6669967269" providerId="LiveId" clId="{E30E59D2-CD67-44BA-A959-34EDE3C036C3}" dt="2020-11-17T20:20:15.325" v="1277" actId="26606"/>
          <ac:spMkLst>
            <pc:docMk/>
            <pc:sldMk cId="397298910" sldId="269"/>
            <ac:spMk id="81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6T17:46:30.606" v="1059" actId="26606"/>
          <ac:spMkLst>
            <pc:docMk/>
            <pc:sldMk cId="397298910" sldId="269"/>
            <ac:spMk id="84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16T17:46:30.606" v="1059" actId="26606"/>
          <ac:spMkLst>
            <pc:docMk/>
            <pc:sldMk cId="397298910" sldId="269"/>
            <ac:spMk id="92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6T17:46:33.040" v="1061" actId="26606"/>
          <ac:spMkLst>
            <pc:docMk/>
            <pc:sldMk cId="397298910" sldId="269"/>
            <ac:spMk id="95" creationId="{D0415F8E-E091-4FDC-96A7-94C5191194F0}"/>
          </ac:spMkLst>
        </pc:spChg>
        <pc:spChg chg="add del">
          <ac:chgData name="Belinda Thomas" userId="d712ef6669967269" providerId="LiveId" clId="{E30E59D2-CD67-44BA-A959-34EDE3C036C3}" dt="2020-11-16T17:46:49.848" v="1063" actId="26606"/>
          <ac:spMkLst>
            <pc:docMk/>
            <pc:sldMk cId="397298910" sldId="269"/>
            <ac:spMk id="103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10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6T17:46:49.848" v="1063" actId="26606"/>
          <ac:spMkLst>
            <pc:docMk/>
            <pc:sldMk cId="397298910" sldId="269"/>
            <ac:spMk id="111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15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16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17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18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19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22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23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24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25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6T18:02:50.886" v="1101" actId="26606"/>
          <ac:spMkLst>
            <pc:docMk/>
            <pc:sldMk cId="397298910" sldId="269"/>
            <ac:spMk id="126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27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28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38:10.052" v="3002" actId="26606"/>
          <ac:spMkLst>
            <pc:docMk/>
            <pc:sldMk cId="397298910" sldId="269"/>
            <ac:spMk id="129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5:33:23.684" v="5777" actId="26606"/>
          <ac:spMkLst>
            <pc:docMk/>
            <pc:sldMk cId="397298910" sldId="269"/>
            <ac:spMk id="130" creationId="{27577DEC-D9A5-404D-9789-702F4319BEC8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136" creationId="{52FB45E9-914E-4471-AC87-E475CD51767D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138" creationId="{C310626D-5743-49D4-8F7D-88C4F8F05774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140" creationId="{3C195FC1-B568-4C72-9902-34CB35DDD7A1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142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6T18:02:37.976" v="1088" actId="26606"/>
          <ac:spMkLst>
            <pc:docMk/>
            <pc:sldMk cId="397298910" sldId="269"/>
            <ac:spMk id="143" creationId="{27577DEC-D9A5-404D-9789-702F4319BEC8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144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38:04.732" v="2999" actId="26606"/>
          <ac:spMkLst>
            <pc:docMk/>
            <pc:sldMk cId="397298910" sldId="269"/>
            <ac:spMk id="146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6T18:02:41.709" v="1092" actId="26606"/>
          <ac:spMkLst>
            <pc:docMk/>
            <pc:sldMk cId="397298910" sldId="269"/>
            <ac:spMk id="147" creationId="{549A2DAB-B431-487D-95AD-BB0FECB49E57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52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6T18:02:41.709" v="1092" actId="26606"/>
          <ac:spMkLst>
            <pc:docMk/>
            <pc:sldMk cId="397298910" sldId="269"/>
            <ac:spMk id="153" creationId="{0819F787-32B4-46A8-BC57-C6571BCEE243}"/>
          </ac:spMkLst>
        </pc:spChg>
        <pc:spChg chg="add del">
          <ac:chgData name="Belinda Thomas" userId="d712ef6669967269" providerId="LiveId" clId="{E30E59D2-CD67-44BA-A959-34EDE3C036C3}" dt="2020-11-16T18:02:39.624" v="1090" actId="26606"/>
          <ac:spMkLst>
            <pc:docMk/>
            <pc:sldMk cId="397298910" sldId="269"/>
            <ac:spMk id="154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55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6T18:02:39.624" v="1090" actId="26606"/>
          <ac:spMkLst>
            <pc:docMk/>
            <pc:sldMk cId="397298910" sldId="269"/>
            <ac:spMk id="157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59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6T18:02:41.709" v="1092" actId="26606"/>
          <ac:spMkLst>
            <pc:docMk/>
            <pc:sldMk cId="397298910" sldId="269"/>
            <ac:spMk id="161" creationId="{2783C067-F8BF-4755-B516-8A0CD74CF60C}"/>
          </ac:spMkLst>
        </pc:spChg>
        <pc:spChg chg="add del">
          <ac:chgData name="Belinda Thomas" userId="d712ef6669967269" providerId="LiveId" clId="{E30E59D2-CD67-44BA-A959-34EDE3C036C3}" dt="2020-11-16T18:02:41.709" v="1092" actId="26606"/>
          <ac:spMkLst>
            <pc:docMk/>
            <pc:sldMk cId="397298910" sldId="269"/>
            <ac:spMk id="162" creationId="{2ED796EC-E7FF-46DB-B912-FB08BF12AA6E}"/>
          </ac:spMkLst>
        </pc:spChg>
        <pc:spChg chg="add del">
          <ac:chgData name="Belinda Thomas" userId="d712ef6669967269" providerId="LiveId" clId="{E30E59D2-CD67-44BA-A959-34EDE3C036C3}" dt="2020-11-16T18:02:43.793" v="1094" actId="26606"/>
          <ac:spMkLst>
            <pc:docMk/>
            <pc:sldMk cId="397298910" sldId="269"/>
            <ac:spMk id="165" creationId="{9B8A5A16-7BE9-4AA1-9B5E-00FAFA5C8647}"/>
          </ac:spMkLst>
        </pc:spChg>
        <pc:spChg chg="add del">
          <ac:chgData name="Belinda Thomas" userId="d712ef6669967269" providerId="LiveId" clId="{E30E59D2-CD67-44BA-A959-34EDE3C036C3}" dt="2020-11-16T18:02:46.255" v="1096" actId="26606"/>
          <ac:spMkLst>
            <pc:docMk/>
            <pc:sldMk cId="397298910" sldId="269"/>
            <ac:spMk id="174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78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80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8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83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86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87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88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89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6T18:02:48.909" v="1098" actId="26606"/>
          <ac:spMkLst>
            <pc:docMk/>
            <pc:sldMk cId="397298910" sldId="269"/>
            <ac:spMk id="190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91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6T18:02:50.871" v="1100" actId="26606"/>
          <ac:spMkLst>
            <pc:docMk/>
            <pc:sldMk cId="397298910" sldId="269"/>
            <ac:spMk id="193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95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96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0T21:38:10.037" v="3001" actId="26606"/>
          <ac:spMkLst>
            <pc:docMk/>
            <pc:sldMk cId="397298910" sldId="269"/>
            <ac:spMk id="197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2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6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7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8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09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10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17T20:02:16.668" v="1122"/>
          <ac:spMkLst>
            <pc:docMk/>
            <pc:sldMk cId="397298910" sldId="269"/>
            <ac:spMk id="211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1:14:22.614" v="4414" actId="26606"/>
          <ac:spMkLst>
            <pc:docMk/>
            <pc:sldMk cId="397298910" sldId="269"/>
            <ac:spMk id="212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39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44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45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46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47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48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49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50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51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52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53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54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55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1:14:22.598" v="4413" actId="26606"/>
          <ac:spMkLst>
            <pc:docMk/>
            <pc:sldMk cId="397298910" sldId="269"/>
            <ac:spMk id="256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1T11:30:15.863" v="4500" actId="26606"/>
          <ac:spMkLst>
            <pc:docMk/>
            <pc:sldMk cId="397298910" sldId="269"/>
            <ac:spMk id="257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1:30:09.039" v="4495" actId="26606"/>
          <ac:spMkLst>
            <pc:docMk/>
            <pc:sldMk cId="397298910" sldId="269"/>
            <ac:spMk id="262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1:30:11.463" v="4497" actId="26606"/>
          <ac:spMkLst>
            <pc:docMk/>
            <pc:sldMk cId="397298910" sldId="269"/>
            <ac:spMk id="277" creationId="{9B8A5A16-7BE9-4AA1-9B5E-00FAFA5C8647}"/>
          </ac:spMkLst>
        </pc:spChg>
        <pc:spChg chg="add del">
          <ac:chgData name="Belinda Thomas" userId="d712ef6669967269" providerId="LiveId" clId="{E30E59D2-CD67-44BA-A959-34EDE3C036C3}" dt="2020-11-21T11:30:15.852" v="4499" actId="26606"/>
          <ac:spMkLst>
            <pc:docMk/>
            <pc:sldMk cId="397298910" sldId="269"/>
            <ac:spMk id="293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21T11:30:15.852" v="4499" actId="26606"/>
          <ac:spMkLst>
            <pc:docMk/>
            <pc:sldMk cId="397298910" sldId="269"/>
            <ac:spMk id="302" creationId="{69370F01-B8C9-4CE4-824C-92B2792E6ED0}"/>
          </ac:spMkLst>
        </pc:spChg>
        <pc:spChg chg="add del">
          <ac:chgData name="Belinda Thomas" userId="d712ef6669967269" providerId="LiveId" clId="{E30E59D2-CD67-44BA-A959-34EDE3C036C3}" dt="2020-11-21T11:30:35.037" v="4503" actId="26606"/>
          <ac:spMkLst>
            <pc:docMk/>
            <pc:sldMk cId="397298910" sldId="269"/>
            <ac:spMk id="307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3:25:34.509" v="5761" actId="26606"/>
          <ac:spMkLst>
            <pc:docMk/>
            <pc:sldMk cId="397298910" sldId="269"/>
            <ac:spMk id="328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51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57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59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6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63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65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67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369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1T15:33:27.771" v="5779" actId="26606"/>
          <ac:spMkLst>
            <pc:docMk/>
            <pc:sldMk cId="397298910" sldId="269"/>
            <ac:spMk id="396" creationId="{9B8A5A16-7BE9-4AA1-9B5E-00FAFA5C8647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412" creationId="{9179DE42-5613-4B35-A1E6-6CCBAA13C743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415" creationId="{2A6FCDE6-CDE2-4C51-B18E-A95CFB679714}"/>
          </ac:spMkLst>
        </pc:spChg>
        <pc:spChg chg="add">
          <ac:chgData name="Belinda Thomas" userId="d712ef6669967269" providerId="LiveId" clId="{E30E59D2-CD67-44BA-A959-34EDE3C036C3}" dt="2020-11-21T15:33:27.792" v="5780" actId="26606"/>
          <ac:spMkLst>
            <pc:docMk/>
            <pc:sldMk cId="397298910" sldId="269"/>
            <ac:spMk id="416" creationId="{9D2E8756-2465-473A-BA2A-2DB1D6224745}"/>
          </ac:spMkLst>
        </pc:spChg>
        <pc:grpChg chg="add del">
          <ac:chgData name="Belinda Thomas" userId="d712ef6669967269" providerId="LiveId" clId="{E30E59D2-CD67-44BA-A959-34EDE3C036C3}" dt="2020-11-17T20:19:23.804" v="1248" actId="26606"/>
          <ac:grpSpMkLst>
            <pc:docMk/>
            <pc:sldMk cId="397298910" sldId="269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18:43.308" v="1242" actId="26606"/>
          <ac:grpSpMkLst>
            <pc:docMk/>
            <pc:sldMk cId="397298910" sldId="269"/>
            <ac:grpSpMk id="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6T17:46:26.306" v="1055" actId="26606"/>
          <ac:grpSpMkLst>
            <pc:docMk/>
            <pc:sldMk cId="397298910" sldId="269"/>
            <ac:grpSpMk id="58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17T20:20:15.325" v="1277" actId="26606"/>
          <ac:grpSpMkLst>
            <pc:docMk/>
            <pc:sldMk cId="397298910" sldId="269"/>
            <ac:grpSpMk id="6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7:46:30.606" v="1059" actId="26606"/>
          <ac:grpSpMkLst>
            <pc:docMk/>
            <pc:sldMk cId="397298910" sldId="269"/>
            <ac:grpSpMk id="78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20:15.325" v="1277" actId="26606"/>
          <ac:grpSpMkLst>
            <pc:docMk/>
            <pc:sldMk cId="397298910" sldId="269"/>
            <ac:grpSpMk id="82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6T17:46:30.606" v="1059" actId="26606"/>
          <ac:grpSpMkLst>
            <pc:docMk/>
            <pc:sldMk cId="397298910" sldId="269"/>
            <ac:grpSpMk id="85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6T17:46:49.848" v="1063" actId="26606"/>
          <ac:grpSpMkLst>
            <pc:docMk/>
            <pc:sldMk cId="397298910" sldId="269"/>
            <ac:grpSpMk id="9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1:38:10.052" v="3002" actId="26606"/>
          <ac:grpSpMkLst>
            <pc:docMk/>
            <pc:sldMk cId="397298910" sldId="269"/>
            <ac:grpSpMk id="98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7:46:49.848" v="1063" actId="26606"/>
          <ac:grpSpMkLst>
            <pc:docMk/>
            <pc:sldMk cId="397298910" sldId="269"/>
            <ac:grpSpMk id="104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6T18:02:50.886" v="1101" actId="26606"/>
          <ac:grpSpMkLst>
            <pc:docMk/>
            <pc:sldMk cId="397298910" sldId="269"/>
            <ac:grpSpMk id="113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37.976" v="1088" actId="26606"/>
          <ac:grpSpMkLst>
            <pc:docMk/>
            <pc:sldMk cId="397298910" sldId="269"/>
            <ac:grpSpMk id="13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5:33:23.684" v="5777" actId="26606"/>
          <ac:grpSpMkLst>
            <pc:docMk/>
            <pc:sldMk cId="397298910" sldId="269"/>
            <ac:grpSpMk id="132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1:38:04.732" v="2999" actId="26606"/>
          <ac:grpSpMkLst>
            <pc:docMk/>
            <pc:sldMk cId="397298910" sldId="269"/>
            <ac:grpSpMk id="134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30:09.039" v="4495" actId="26606"/>
          <ac:grpSpMkLst>
            <pc:docMk/>
            <pc:sldMk cId="397298910" sldId="269"/>
            <ac:grpSpMk id="135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37.976" v="1088" actId="26606"/>
          <ac:grpSpMkLst>
            <pc:docMk/>
            <pc:sldMk cId="397298910" sldId="269"/>
            <ac:grpSpMk id="145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1:38:04.732" v="2999" actId="26606"/>
          <ac:grpSpMkLst>
            <pc:docMk/>
            <pc:sldMk cId="397298910" sldId="269"/>
            <ac:grpSpMk id="148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6T18:02:39.624" v="1090" actId="26606"/>
          <ac:grpSpMkLst>
            <pc:docMk/>
            <pc:sldMk cId="397298910" sldId="269"/>
            <ac:grpSpMk id="156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39.624" v="1090" actId="26606"/>
          <ac:grpSpMkLst>
            <pc:docMk/>
            <pc:sldMk cId="397298910" sldId="269"/>
            <ac:grpSpMk id="158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16T18:02:41.709" v="1092" actId="26606"/>
          <ac:grpSpMkLst>
            <pc:docMk/>
            <pc:sldMk cId="397298910" sldId="269"/>
            <ac:grpSpMk id="160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43.793" v="1094" actId="26606"/>
          <ac:grpSpMkLst>
            <pc:docMk/>
            <pc:sldMk cId="397298910" sldId="269"/>
            <ac:grpSpMk id="164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43.793" v="1094" actId="26606"/>
          <ac:grpSpMkLst>
            <pc:docMk/>
            <pc:sldMk cId="397298910" sldId="269"/>
            <ac:grpSpMk id="166" creationId="{A93528F3-EFCB-4F9C-AC6F-A130BC6FAC9E}"/>
          </ac:grpSpMkLst>
        </pc:grpChg>
        <pc:grpChg chg="add del">
          <ac:chgData name="Belinda Thomas" userId="d712ef6669967269" providerId="LiveId" clId="{E30E59D2-CD67-44BA-A959-34EDE3C036C3}" dt="2020-11-16T18:02:46.255" v="1096" actId="26606"/>
          <ac:grpSpMkLst>
            <pc:docMk/>
            <pc:sldMk cId="397298910" sldId="269"/>
            <ac:grpSpMk id="173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46.255" v="1096" actId="26606"/>
          <ac:grpSpMkLst>
            <pc:docMk/>
            <pc:sldMk cId="397298910" sldId="269"/>
            <ac:grpSpMk id="175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1:38:10.037" v="3001" actId="26606"/>
          <ac:grpSpMkLst>
            <pc:docMk/>
            <pc:sldMk cId="397298910" sldId="269"/>
            <ac:grpSpMk id="176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48.909" v="1098" actId="26606"/>
          <ac:grpSpMkLst>
            <pc:docMk/>
            <pc:sldMk cId="397298910" sldId="269"/>
            <ac:grpSpMk id="18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50.871" v="1100" actId="26606"/>
          <ac:grpSpMkLst>
            <pc:docMk/>
            <pc:sldMk cId="397298910" sldId="269"/>
            <ac:grpSpMk id="19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6T18:02:50.871" v="1100" actId="26606"/>
          <ac:grpSpMkLst>
            <pc:docMk/>
            <pc:sldMk cId="397298910" sldId="269"/>
            <ac:grpSpMk id="194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1:14:22.614" v="4414" actId="26606"/>
          <ac:grpSpMkLst>
            <pc:docMk/>
            <pc:sldMk cId="397298910" sldId="269"/>
            <ac:grpSpMk id="19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17T20:02:16.668" v="1122"/>
          <ac:grpSpMkLst>
            <pc:docMk/>
            <pc:sldMk cId="397298910" sldId="269"/>
            <ac:grpSpMk id="20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14:22.614" v="4414" actId="26606"/>
          <ac:grpSpMkLst>
            <pc:docMk/>
            <pc:sldMk cId="397298910" sldId="269"/>
            <ac:grpSpMk id="213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1:30:15.863" v="4500" actId="26606"/>
          <ac:grpSpMkLst>
            <pc:docMk/>
            <pc:sldMk cId="397298910" sldId="269"/>
            <ac:grpSpMk id="22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14:22.598" v="4413" actId="26606"/>
          <ac:grpSpMkLst>
            <pc:docMk/>
            <pc:sldMk cId="397298910" sldId="269"/>
            <ac:grpSpMk id="22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30:09.039" v="4495" actId="26606"/>
          <ac:grpSpMkLst>
            <pc:docMk/>
            <pc:sldMk cId="397298910" sldId="269"/>
            <ac:grpSpMk id="263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1:30:11.463" v="4497" actId="26606"/>
          <ac:grpSpMkLst>
            <pc:docMk/>
            <pc:sldMk cId="397298910" sldId="269"/>
            <ac:grpSpMk id="274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30:11.463" v="4497" actId="26606"/>
          <ac:grpSpMkLst>
            <pc:docMk/>
            <pc:sldMk cId="397298910" sldId="269"/>
            <ac:grpSpMk id="278" creationId="{A93528F3-EFCB-4F9C-AC6F-A130BC6FAC9E}"/>
          </ac:grpSpMkLst>
        </pc:grpChg>
        <pc:grpChg chg="add del">
          <ac:chgData name="Belinda Thomas" userId="d712ef6669967269" providerId="LiveId" clId="{E30E59D2-CD67-44BA-A959-34EDE3C036C3}" dt="2020-11-21T11:30:15.852" v="4499" actId="26606"/>
          <ac:grpSpMkLst>
            <pc:docMk/>
            <pc:sldMk cId="397298910" sldId="269"/>
            <ac:grpSpMk id="290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30:15.852" v="4499" actId="26606"/>
          <ac:grpSpMkLst>
            <pc:docMk/>
            <pc:sldMk cId="397298910" sldId="269"/>
            <ac:grpSpMk id="294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21T11:30:35.037" v="4503" actId="26606"/>
          <ac:grpSpMkLst>
            <pc:docMk/>
            <pc:sldMk cId="397298910" sldId="269"/>
            <ac:grpSpMk id="304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30:35.037" v="4503" actId="26606"/>
          <ac:grpSpMkLst>
            <pc:docMk/>
            <pc:sldMk cId="397298910" sldId="269"/>
            <ac:grpSpMk id="308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3:25:34.509" v="5761" actId="26606"/>
          <ac:grpSpMkLst>
            <pc:docMk/>
            <pc:sldMk cId="397298910" sldId="269"/>
            <ac:grpSpMk id="31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3:25:34.509" v="5761" actId="26606"/>
          <ac:grpSpMkLst>
            <pc:docMk/>
            <pc:sldMk cId="397298910" sldId="269"/>
            <ac:grpSpMk id="329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5:33:27.792" v="5780" actId="26606"/>
          <ac:grpSpMkLst>
            <pc:docMk/>
            <pc:sldMk cId="397298910" sldId="269"/>
            <ac:grpSpMk id="339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5:33:23.684" v="5777" actId="26606"/>
          <ac:grpSpMkLst>
            <pc:docMk/>
            <pc:sldMk cId="397298910" sldId="269"/>
            <ac:grpSpMk id="371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5:33:27.771" v="5779" actId="26606"/>
          <ac:grpSpMkLst>
            <pc:docMk/>
            <pc:sldMk cId="397298910" sldId="269"/>
            <ac:grpSpMk id="385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5:33:27.771" v="5779" actId="26606"/>
          <ac:grpSpMkLst>
            <pc:docMk/>
            <pc:sldMk cId="397298910" sldId="269"/>
            <ac:grpSpMk id="397" creationId="{A93528F3-EFCB-4F9C-AC6F-A130BC6FAC9E}"/>
          </ac:grpSpMkLst>
        </pc:grpChg>
        <pc:grpChg chg="add">
          <ac:chgData name="Belinda Thomas" userId="d712ef6669967269" providerId="LiveId" clId="{E30E59D2-CD67-44BA-A959-34EDE3C036C3}" dt="2020-11-21T15:33:27.792" v="5780" actId="26606"/>
          <ac:grpSpMkLst>
            <pc:docMk/>
            <pc:sldMk cId="397298910" sldId="269"/>
            <ac:grpSpMk id="401" creationId="{76582886-877C-4AEC-A77F-8055EB9A0CF9}"/>
          </ac:grpSpMkLst>
        </pc:grpChg>
        <pc:picChg chg="add del">
          <ac:chgData name="Belinda Thomas" userId="d712ef6669967269" providerId="LiveId" clId="{E30E59D2-CD67-44BA-A959-34EDE3C036C3}" dt="2020-11-17T20:18:43.308" v="1242" actId="26606"/>
          <ac:picMkLst>
            <pc:docMk/>
            <pc:sldMk cId="397298910" sldId="269"/>
            <ac:picMk id="6" creationId="{8E4AE6D8-62F1-44F2-A244-61D9E9682561}"/>
          </ac:picMkLst>
        </pc:picChg>
        <pc:picChg chg="add del">
          <ac:chgData name="Belinda Thomas" userId="d712ef6669967269" providerId="LiveId" clId="{E30E59D2-CD67-44BA-A959-34EDE3C036C3}" dt="2020-11-16T17:44:12.124" v="1049" actId="26606"/>
          <ac:picMkLst>
            <pc:docMk/>
            <pc:sldMk cId="397298910" sldId="269"/>
            <ac:picMk id="30" creationId="{AE12A025-9A05-45BF-A412-79CC94812719}"/>
          </ac:picMkLst>
        </pc:picChg>
        <pc:picChg chg="add del">
          <ac:chgData name="Belinda Thomas" userId="d712ef6669967269" providerId="LiveId" clId="{E30E59D2-CD67-44BA-A959-34EDE3C036C3}" dt="2020-11-16T17:46:24.175" v="1053" actId="26606"/>
          <ac:picMkLst>
            <pc:docMk/>
            <pc:sldMk cId="397298910" sldId="269"/>
            <ac:picMk id="54" creationId="{4BDC725B-0DA5-4D8C-A1E7-B6516414579B}"/>
          </ac:picMkLst>
        </pc:picChg>
        <pc:picChg chg="add del">
          <ac:chgData name="Belinda Thomas" userId="d712ef6669967269" providerId="LiveId" clId="{E30E59D2-CD67-44BA-A959-34EDE3C036C3}" dt="2020-11-21T11:14:22.598" v="4413" actId="26606"/>
          <ac:picMkLst>
            <pc:docMk/>
            <pc:sldMk cId="397298910" sldId="269"/>
            <ac:picMk id="224" creationId="{3178D296-01FA-4D64-9FD7-22C0777391E1}"/>
          </ac:picMkLst>
        </pc:picChg>
        <pc:picChg chg="add del mod">
          <ac:chgData name="Belinda Thomas" userId="d712ef6669967269" providerId="LiveId" clId="{E30E59D2-CD67-44BA-A959-34EDE3C036C3}" dt="2020-11-20T21:37:54.698" v="2997" actId="478"/>
          <ac:picMkLst>
            <pc:docMk/>
            <pc:sldMk cId="397298910" sldId="269"/>
            <ac:picMk id="6146" creationId="{520642C8-AEA9-4617-8E3B-25292512655F}"/>
          </ac:picMkLst>
        </pc:picChg>
        <pc:cxnChg chg="add del">
          <ac:chgData name="Belinda Thomas" userId="d712ef6669967269" providerId="LiveId" clId="{E30E59D2-CD67-44BA-A959-34EDE3C036C3}" dt="2020-11-16T17:46:49.886" v="1064" actId="26606"/>
          <ac:cxnSpMkLst>
            <pc:docMk/>
            <pc:sldMk cId="397298910" sldId="269"/>
            <ac:cxnSpMk id="1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6T17:46:49.886" v="1064" actId="26606"/>
          <ac:cxnSpMkLst>
            <pc:docMk/>
            <pc:sldMk cId="397298910" sldId="269"/>
            <ac:cxnSpMk id="14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7T20:19:23.804" v="1248" actId="26606"/>
          <ac:cxnSpMkLst>
            <pc:docMk/>
            <pc:sldMk cId="397298910" sldId="269"/>
            <ac:cxnSpMk id="23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7T20:19:23.804" v="1248" actId="26606"/>
          <ac:cxnSpMkLst>
            <pc:docMk/>
            <pc:sldMk cId="397298910" sldId="269"/>
            <ac:cxnSpMk id="38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6T17:46:21.771" v="1051" actId="26606"/>
          <ac:cxnSpMkLst>
            <pc:docMk/>
            <pc:sldMk cId="397298910" sldId="269"/>
            <ac:cxnSpMk id="44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16T17:46:21.771" v="1051" actId="26606"/>
          <ac:cxnSpMkLst>
            <pc:docMk/>
            <pc:sldMk cId="397298910" sldId="269"/>
            <ac:cxnSpMk id="46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16T17:46:27.906" v="1057" actId="26606"/>
          <ac:cxnSpMkLst>
            <pc:docMk/>
            <pc:sldMk cId="397298910" sldId="269"/>
            <ac:cxnSpMk id="68" creationId="{1A901C3D-CFAE-460D-BD0E-7D22164D7DFB}"/>
          </ac:cxnSpMkLst>
        </pc:cxnChg>
        <pc:cxnChg chg="add del">
          <ac:chgData name="Belinda Thomas" userId="d712ef6669967269" providerId="LiveId" clId="{E30E59D2-CD67-44BA-A959-34EDE3C036C3}" dt="2020-11-16T17:46:27.906" v="1057" actId="26606"/>
          <ac:cxnSpMkLst>
            <pc:docMk/>
            <pc:sldMk cId="397298910" sldId="269"/>
            <ac:cxnSpMk id="69" creationId="{837C0EA9-1437-4437-9D20-2BBDA1AA9FF8}"/>
          </ac:cxnSpMkLst>
        </pc:cxnChg>
        <pc:cxnChg chg="add del">
          <ac:chgData name="Belinda Thomas" userId="d712ef6669967269" providerId="LiveId" clId="{E30E59D2-CD67-44BA-A959-34EDE3C036C3}" dt="2020-11-16T17:46:33.040" v="1061" actId="26606"/>
          <ac:cxnSpMkLst>
            <pc:docMk/>
            <pc:sldMk cId="397298910" sldId="269"/>
            <ac:cxnSpMk id="94" creationId="{0B5F7E3B-C5F1-40E0-A491-558BAFBC1127}"/>
          </ac:cxnSpMkLst>
        </pc:cxnChg>
        <pc:cxnChg chg="add del">
          <ac:chgData name="Belinda Thomas" userId="d712ef6669967269" providerId="LiveId" clId="{E30E59D2-CD67-44BA-A959-34EDE3C036C3}" dt="2020-11-20T21:38:10.052" v="3002" actId="26606"/>
          <ac:cxnSpMkLst>
            <pc:docMk/>
            <pc:sldMk cId="397298910" sldId="269"/>
            <ac:cxnSpMk id="112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0T21:38:10.052" v="3002" actId="26606"/>
          <ac:cxnSpMkLst>
            <pc:docMk/>
            <pc:sldMk cId="397298910" sldId="269"/>
            <ac:cxnSpMk id="114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6T18:02:50.886" v="1101" actId="26606"/>
          <ac:cxnSpMkLst>
            <pc:docMk/>
            <pc:sldMk cId="397298910" sldId="269"/>
            <ac:cxnSpMk id="120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6T18:02:50.886" v="1101" actId="26606"/>
          <ac:cxnSpMkLst>
            <pc:docMk/>
            <pc:sldMk cId="397298910" sldId="269"/>
            <ac:cxnSpMk id="121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6T18:02:41.709" v="1092" actId="26606"/>
          <ac:cxnSpMkLst>
            <pc:docMk/>
            <pc:sldMk cId="397298910" sldId="269"/>
            <ac:cxnSpMk id="149" creationId="{C5ECDEE1-7093-418F-9CF5-24EEB115C1C1}"/>
          </ac:cxnSpMkLst>
        </pc:cxnChg>
        <pc:cxnChg chg="add del">
          <ac:chgData name="Belinda Thomas" userId="d712ef6669967269" providerId="LiveId" clId="{E30E59D2-CD67-44BA-A959-34EDE3C036C3}" dt="2020-11-20T21:38:10.037" v="3001" actId="26606"/>
          <ac:cxnSpMkLst>
            <pc:docMk/>
            <pc:sldMk cId="397298910" sldId="269"/>
            <ac:cxnSpMk id="150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6T18:02:41.709" v="1092" actId="26606"/>
          <ac:cxnSpMkLst>
            <pc:docMk/>
            <pc:sldMk cId="397298910" sldId="269"/>
            <ac:cxnSpMk id="151" creationId="{045062AF-EB11-4651-BC4A-4DA21768DE8E}"/>
          </ac:cxnSpMkLst>
        </pc:cxnChg>
        <pc:cxnChg chg="add del">
          <ac:chgData name="Belinda Thomas" userId="d712ef6669967269" providerId="LiveId" clId="{E30E59D2-CD67-44BA-A959-34EDE3C036C3}" dt="2020-11-20T21:38:10.037" v="3001" actId="26606"/>
          <ac:cxnSpMkLst>
            <pc:docMk/>
            <pc:sldMk cId="397298910" sldId="269"/>
            <ac:cxnSpMk id="179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6T18:02:48.909" v="1098" actId="26606"/>
          <ac:cxnSpMkLst>
            <pc:docMk/>
            <pc:sldMk cId="397298910" sldId="269"/>
            <ac:cxnSpMk id="184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6T18:02:48.909" v="1098" actId="26606"/>
          <ac:cxnSpMkLst>
            <pc:docMk/>
            <pc:sldMk cId="397298910" sldId="269"/>
            <ac:cxnSpMk id="185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397298910" sldId="269"/>
            <ac:cxnSpMk id="20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17T20:02:16.668" v="1122"/>
          <ac:cxnSpMkLst>
            <pc:docMk/>
            <pc:sldMk cId="397298910" sldId="269"/>
            <ac:cxnSpMk id="204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1T11:14:22.598" v="4413" actId="26606"/>
          <ac:cxnSpMkLst>
            <pc:docMk/>
            <pc:sldMk cId="397298910" sldId="269"/>
            <ac:cxnSpMk id="240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1T11:30:15.863" v="4500" actId="26606"/>
          <ac:cxnSpMkLst>
            <pc:docMk/>
            <pc:sldMk cId="397298910" sldId="269"/>
            <ac:cxnSpMk id="241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1:14:22.598" v="4413" actId="26606"/>
          <ac:cxnSpMkLst>
            <pc:docMk/>
            <pc:sldMk cId="397298910" sldId="269"/>
            <ac:cxnSpMk id="242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21T11:30:15.863" v="4500" actId="26606"/>
          <ac:cxnSpMkLst>
            <pc:docMk/>
            <pc:sldMk cId="397298910" sldId="269"/>
            <ac:cxnSpMk id="243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1T15:33:27.792" v="5780" actId="26606"/>
          <ac:cxnSpMkLst>
            <pc:docMk/>
            <pc:sldMk cId="397298910" sldId="269"/>
            <ac:cxnSpMk id="353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5:33:27.792" v="5780" actId="26606"/>
          <ac:cxnSpMkLst>
            <pc:docMk/>
            <pc:sldMk cId="397298910" sldId="269"/>
            <ac:cxnSpMk id="355" creationId="{4AE4806D-B8F9-4679-A68A-9BD21C01A301}"/>
          </ac:cxnSpMkLst>
        </pc:cxnChg>
        <pc:cxnChg chg="add">
          <ac:chgData name="Belinda Thomas" userId="d712ef6669967269" providerId="LiveId" clId="{E30E59D2-CD67-44BA-A959-34EDE3C036C3}" dt="2020-11-21T15:33:27.792" v="5780" actId="26606"/>
          <ac:cxnSpMkLst>
            <pc:docMk/>
            <pc:sldMk cId="397298910" sldId="269"/>
            <ac:cxnSpMk id="413" creationId="{EB898B32-3891-4C3A-8F58-C5969D2E9033}"/>
          </ac:cxnSpMkLst>
        </pc:cxnChg>
        <pc:cxnChg chg="add">
          <ac:chgData name="Belinda Thomas" userId="d712ef6669967269" providerId="LiveId" clId="{E30E59D2-CD67-44BA-A959-34EDE3C036C3}" dt="2020-11-21T15:33:27.792" v="5780" actId="26606"/>
          <ac:cxnSpMkLst>
            <pc:docMk/>
            <pc:sldMk cId="397298910" sldId="269"/>
            <ac:cxnSpMk id="414" creationId="{4AE4806D-B8F9-4679-A68A-9BD21C01A301}"/>
          </ac:cxnSpMkLst>
        </pc:cxnChg>
      </pc:sldChg>
      <pc:sldChg chg="addSp delSp modSp add del mod setBg setClrOvrMap delDesignElem">
        <pc:chgData name="Belinda Thomas" userId="d712ef6669967269" providerId="LiveId" clId="{E30E59D2-CD67-44BA-A959-34EDE3C036C3}" dt="2020-11-22T12:46:27.035" v="9668" actId="2696"/>
        <pc:sldMkLst>
          <pc:docMk/>
          <pc:sldMk cId="1261802689" sldId="270"/>
        </pc:sldMkLst>
        <pc:spChg chg="mod">
          <ac:chgData name="Belinda Thomas" userId="d712ef6669967269" providerId="LiveId" clId="{E30E59D2-CD67-44BA-A959-34EDE3C036C3}" dt="2020-11-22T12:32:54.214" v="9046" actId="26606"/>
          <ac:spMkLst>
            <pc:docMk/>
            <pc:sldMk cId="1261802689" sldId="270"/>
            <ac:spMk id="2" creationId="{39B1A6DF-31C5-4428-A4F3-DFBFEAA1599F}"/>
          </ac:spMkLst>
        </pc:spChg>
        <pc:spChg chg="add del mod">
          <ac:chgData name="Belinda Thomas" userId="d712ef6669967269" providerId="LiveId" clId="{E30E59D2-CD67-44BA-A959-34EDE3C036C3}" dt="2020-11-22T12:34:59.538" v="9114"/>
          <ac:spMkLst>
            <pc:docMk/>
            <pc:sldMk cId="1261802689" sldId="270"/>
            <ac:spMk id="3" creationId="{1C36CA00-F8CD-493B-BD20-51F18D1FDFC7}"/>
          </ac:spMkLst>
        </pc:spChg>
        <pc:spChg chg="del mod">
          <ac:chgData name="Belinda Thomas" userId="d712ef6669967269" providerId="LiveId" clId="{E30E59D2-CD67-44BA-A959-34EDE3C036C3}" dt="2020-11-17T20:00:40.011" v="1102" actId="26606"/>
          <ac:spMkLst>
            <pc:docMk/>
            <pc:sldMk cId="1261802689" sldId="270"/>
            <ac:spMk id="3" creationId="{EEE0AE8F-8FF8-4D82-B4DF-3543055F1605}"/>
          </ac:spMkLst>
        </pc:spChg>
        <pc:spChg chg="add del mod">
          <ac:chgData name="Belinda Thomas" userId="d712ef6669967269" providerId="LiveId" clId="{E30E59D2-CD67-44BA-A959-34EDE3C036C3}" dt="2020-11-22T12:34:59.538" v="9114"/>
          <ac:spMkLst>
            <pc:docMk/>
            <pc:sldMk cId="1261802689" sldId="270"/>
            <ac:spMk id="4" creationId="{B9DF6B74-35FC-4532-8A4B-717F934755B1}"/>
          </ac:spMkLst>
        </pc:spChg>
        <pc:spChg chg="add mod">
          <ac:chgData name="Belinda Thomas" userId="d712ef6669967269" providerId="LiveId" clId="{E30E59D2-CD67-44BA-A959-34EDE3C036C3}" dt="2020-11-22T12:33:56.248" v="9113" actId="20577"/>
          <ac:spMkLst>
            <pc:docMk/>
            <pc:sldMk cId="1261802689" sldId="270"/>
            <ac:spMk id="6" creationId="{B47B9DBD-D106-44F2-AFD8-D704806EC4EB}"/>
          </ac:spMkLst>
        </pc:spChg>
        <pc:spChg chg="add del">
          <ac:chgData name="Belinda Thomas" userId="d712ef6669967269" providerId="LiveId" clId="{E30E59D2-CD67-44BA-A959-34EDE3C036C3}" dt="2020-11-17T20:21:27.371" v="1285" actId="26606"/>
          <ac:spMkLst>
            <pc:docMk/>
            <pc:sldMk cId="1261802689" sldId="270"/>
            <ac:spMk id="7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03:37.829" v="1132" actId="26606"/>
          <ac:spMkLst>
            <pc:docMk/>
            <pc:sldMk cId="1261802689" sldId="270"/>
            <ac:spMk id="10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21:27.371" v="1285" actId="26606"/>
          <ac:spMkLst>
            <pc:docMk/>
            <pc:sldMk cId="1261802689" sldId="270"/>
            <ac:spMk id="11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7T20:06:55.295" v="1136" actId="26606"/>
          <ac:spMkLst>
            <pc:docMk/>
            <pc:sldMk cId="1261802689" sldId="270"/>
            <ac:spMk id="14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7T20:03:37.829" v="1132" actId="26606"/>
          <ac:spMkLst>
            <pc:docMk/>
            <pc:sldMk cId="1261802689" sldId="270"/>
            <ac:spMk id="23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7T20:21:37.039" v="1287" actId="26606"/>
          <ac:spMkLst>
            <pc:docMk/>
            <pc:sldMk cId="1261802689" sldId="270"/>
            <ac:spMk id="24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17T20:03:39.595" v="1134" actId="26606"/>
          <ac:spMkLst>
            <pc:docMk/>
            <pc:sldMk cId="1261802689" sldId="270"/>
            <ac:spMk id="25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17T20:03:39.595" v="1134" actId="26606"/>
          <ac:spMkLst>
            <pc:docMk/>
            <pc:sldMk cId="1261802689" sldId="270"/>
            <ac:spMk id="27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17T20:06:55.295" v="1136" actId="26606"/>
          <ac:spMkLst>
            <pc:docMk/>
            <pc:sldMk cId="1261802689" sldId="270"/>
            <ac:spMk id="29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7T20:06:55.295" v="1136" actId="26606"/>
          <ac:spMkLst>
            <pc:docMk/>
            <pc:sldMk cId="1261802689" sldId="270"/>
            <ac:spMk id="30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17T20:21:37.039" v="1287" actId="26606"/>
          <ac:spMkLst>
            <pc:docMk/>
            <pc:sldMk cId="1261802689" sldId="270"/>
            <ac:spMk id="32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1T11:13:20.261" v="4410" actId="26606"/>
          <ac:spMkLst>
            <pc:docMk/>
            <pc:sldMk cId="1261802689" sldId="270"/>
            <ac:spMk id="34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17T20:17:48.819" v="1240"/>
          <ac:spMkLst>
            <pc:docMk/>
            <pc:sldMk cId="1261802689" sldId="270"/>
            <ac:spMk id="35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1:13:20.261" v="4410" actId="26606"/>
          <ac:spMkLst>
            <pc:docMk/>
            <pc:sldMk cId="1261802689" sldId="270"/>
            <ac:spMk id="36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1T11:13:20.261" v="4410" actId="26606"/>
          <ac:spMkLst>
            <pc:docMk/>
            <pc:sldMk cId="1261802689" sldId="270"/>
            <ac:spMk id="47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17T20:17:48.819" v="1240"/>
          <ac:spMkLst>
            <pc:docMk/>
            <pc:sldMk cId="1261802689" sldId="270"/>
            <ac:spMk id="48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1T11:13:10.851" v="4407" actId="26606"/>
          <ac:spMkLst>
            <pc:docMk/>
            <pc:sldMk cId="1261802689" sldId="270"/>
            <ac:spMk id="52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1:13:10.851" v="4407" actId="26606"/>
          <ac:spMkLst>
            <pc:docMk/>
            <pc:sldMk cId="1261802689" sldId="270"/>
            <ac:spMk id="65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1:13:20.209" v="4409" actId="26606"/>
          <ac:spMkLst>
            <pc:docMk/>
            <pc:sldMk cId="1261802689" sldId="270"/>
            <ac:spMk id="67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1:13:20.209" v="4409" actId="26606"/>
          <ac:spMkLst>
            <pc:docMk/>
            <pc:sldMk cId="1261802689" sldId="270"/>
            <ac:spMk id="69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2T12:32:34.550" v="9043" actId="26606"/>
          <ac:spMkLst>
            <pc:docMk/>
            <pc:sldMk cId="1261802689" sldId="270"/>
            <ac:spMk id="71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2T12:32:34.550" v="9043" actId="26606"/>
          <ac:spMkLst>
            <pc:docMk/>
            <pc:sldMk cId="1261802689" sldId="270"/>
            <ac:spMk id="73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1T15:38:25.533" v="5826" actId="26606"/>
          <ac:spMkLst>
            <pc:docMk/>
            <pc:sldMk cId="1261802689" sldId="270"/>
            <ac:spMk id="78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2T12:32:34.487" v="9042" actId="26606"/>
          <ac:spMkLst>
            <pc:docMk/>
            <pc:sldMk cId="1261802689" sldId="270"/>
            <ac:spMk id="82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2T12:32:34.487" v="9042" actId="26606"/>
          <ac:spMkLst>
            <pc:docMk/>
            <pc:sldMk cId="1261802689" sldId="270"/>
            <ac:spMk id="84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2T12:32:22.119" v="9034" actId="26606"/>
          <ac:spMkLst>
            <pc:docMk/>
            <pc:sldMk cId="1261802689" sldId="270"/>
            <ac:spMk id="90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1T15:38:25.533" v="5826" actId="26606"/>
          <ac:spMkLst>
            <pc:docMk/>
            <pc:sldMk cId="1261802689" sldId="270"/>
            <ac:spMk id="91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2T12:32:22.119" v="9034" actId="26606"/>
          <ac:spMkLst>
            <pc:docMk/>
            <pc:sldMk cId="1261802689" sldId="270"/>
            <ac:spMk id="103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2T12:32:23.491" v="9036" actId="26606"/>
          <ac:spMkLst>
            <pc:docMk/>
            <pc:sldMk cId="1261802689" sldId="270"/>
            <ac:spMk id="107" creationId="{21029ED5-F105-4DD2-99C8-1E4422817978}"/>
          </ac:spMkLst>
        </pc:spChg>
        <pc:spChg chg="add del">
          <ac:chgData name="Belinda Thomas" userId="d712ef6669967269" providerId="LiveId" clId="{E30E59D2-CD67-44BA-A959-34EDE3C036C3}" dt="2020-11-22T12:32:23.491" v="9036" actId="26606"/>
          <ac:spMkLst>
            <pc:docMk/>
            <pc:sldMk cId="1261802689" sldId="270"/>
            <ac:spMk id="109" creationId="{5C9652B3-A450-4ED6-8FBF-F536BA60B4D8}"/>
          </ac:spMkLst>
        </pc:spChg>
        <pc:spChg chg="add del">
          <ac:chgData name="Belinda Thomas" userId="d712ef6669967269" providerId="LiveId" clId="{E30E59D2-CD67-44BA-A959-34EDE3C036C3}" dt="2020-11-22T12:32:25.414" v="9038" actId="26606"/>
          <ac:spMkLst>
            <pc:docMk/>
            <pc:sldMk cId="1261802689" sldId="270"/>
            <ac:spMk id="113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2T12:32:25.414" v="9038" actId="26606"/>
          <ac:spMkLst>
            <pc:docMk/>
            <pc:sldMk cId="1261802689" sldId="270"/>
            <ac:spMk id="115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2T12:32:30.751" v="9040" actId="26606"/>
          <ac:spMkLst>
            <pc:docMk/>
            <pc:sldMk cId="1261802689" sldId="270"/>
            <ac:spMk id="117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22T12:32:34.487" v="9042" actId="26606"/>
          <ac:spMkLst>
            <pc:docMk/>
            <pc:sldMk cId="1261802689" sldId="270"/>
            <ac:spMk id="119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2T12:32:34.487" v="9042" actId="26606"/>
          <ac:spMkLst>
            <pc:docMk/>
            <pc:sldMk cId="1261802689" sldId="270"/>
            <ac:spMk id="120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2T12:32:54.214" v="9046" actId="26606"/>
          <ac:spMkLst>
            <pc:docMk/>
            <pc:sldMk cId="1261802689" sldId="270"/>
            <ac:spMk id="122" creationId="{ECD25CC7-FC66-488C-8D61-0FE7ECF1615F}"/>
          </ac:spMkLst>
        </pc:spChg>
        <pc:spChg chg="add del">
          <ac:chgData name="Belinda Thomas" userId="d712ef6669967269" providerId="LiveId" clId="{E30E59D2-CD67-44BA-A959-34EDE3C036C3}" dt="2020-11-22T12:32:54.152" v="9045" actId="26606"/>
          <ac:spMkLst>
            <pc:docMk/>
            <pc:sldMk cId="1261802689" sldId="270"/>
            <ac:spMk id="127" creationId="{3D6475D0-776E-47C5-97FF-DF8721813F6B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29" creationId="{1D4F4279-6CB8-4935-B70E-47B0D4BF7E33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30" creationId="{31AF5A33-5C3E-4B00-B636-470C37CD0793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35" creationId="{BD4BEF6F-1F5D-425B-B942-CE0EC90D3760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37" creationId="{17D310E3-BA9A-4243-B504-0D1F6220659B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39" creationId="{E866FCBB-59B5-4CDF-BEE6-633824440939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41" creationId="{6AC675E8-14B6-40FA-B3B3-C1E2E39D26EC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43" creationId="{56989EBF-8722-45B6-80BA-3B62833E4F59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45" creationId="{7C9F3575-4D35-4C55-93E6-A0BB647C5A1F}"/>
          </ac:spMkLst>
        </pc:spChg>
        <pc:spChg chg="add del">
          <ac:chgData name="Belinda Thomas" userId="d712ef6669967269" providerId="LiveId" clId="{E30E59D2-CD67-44BA-A959-34EDE3C036C3}" dt="2020-11-22T12:33:18.816" v="9048"/>
          <ac:spMkLst>
            <pc:docMk/>
            <pc:sldMk cId="1261802689" sldId="270"/>
            <ac:spMk id="147" creationId="{868C8FD7-A917-4543-8961-F5EB09C27570}"/>
          </ac:spMkLst>
        </pc:spChg>
        <pc:grpChg chg="add del">
          <ac:chgData name="Belinda Thomas" userId="d712ef6669967269" providerId="LiveId" clId="{E30E59D2-CD67-44BA-A959-34EDE3C036C3}" dt="2020-11-17T20:21:27.371" v="1285" actId="26606"/>
          <ac:grpSpMkLst>
            <pc:docMk/>
            <pc:sldMk cId="1261802689" sldId="270"/>
            <ac:grpSpMk id="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03:37.829" v="1132" actId="26606"/>
          <ac:grpSpMkLst>
            <pc:docMk/>
            <pc:sldMk cId="1261802689" sldId="270"/>
            <ac:grpSpMk id="12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03:39.595" v="1134" actId="26606"/>
          <ac:grpSpMkLst>
            <pc:docMk/>
            <pc:sldMk cId="1261802689" sldId="270"/>
            <ac:grpSpMk id="26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17T20:21:37.039" v="1287" actId="26606"/>
          <ac:grpSpMkLst>
            <pc:docMk/>
            <pc:sldMk cId="1261802689" sldId="270"/>
            <ac:grpSpMk id="28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17T20:17:48.819" v="1240"/>
          <ac:grpSpMkLst>
            <pc:docMk/>
            <pc:sldMk cId="1261802689" sldId="270"/>
            <ac:grpSpMk id="37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1T11:13:10.851" v="4407" actId="26606"/>
          <ac:grpSpMkLst>
            <pc:docMk/>
            <pc:sldMk cId="1261802689" sldId="270"/>
            <ac:grpSpMk id="54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1T11:13:20.209" v="4409" actId="26606"/>
          <ac:grpSpMkLst>
            <pc:docMk/>
            <pc:sldMk cId="1261802689" sldId="270"/>
            <ac:grpSpMk id="6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2T12:32:34.550" v="9043" actId="26606"/>
          <ac:grpSpMkLst>
            <pc:docMk/>
            <pc:sldMk cId="1261802689" sldId="270"/>
            <ac:grpSpMk id="72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2T12:32:22.119" v="9034" actId="26606"/>
          <ac:grpSpMkLst>
            <pc:docMk/>
            <pc:sldMk cId="1261802689" sldId="270"/>
            <ac:grpSpMk id="75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21T15:38:25.533" v="5826" actId="26606"/>
          <ac:grpSpMkLst>
            <pc:docMk/>
            <pc:sldMk cId="1261802689" sldId="270"/>
            <ac:grpSpMk id="80" creationId="{612B9F8D-6DD1-481E-8CCE-81A7EEB15F57}"/>
          </ac:grpSpMkLst>
        </pc:grpChg>
        <pc:grpChg chg="add del">
          <ac:chgData name="Belinda Thomas" userId="d712ef6669967269" providerId="LiveId" clId="{E30E59D2-CD67-44BA-A959-34EDE3C036C3}" dt="2020-11-22T12:32:22.119" v="9034" actId="26606"/>
          <ac:grpSpMkLst>
            <pc:docMk/>
            <pc:sldMk cId="1261802689" sldId="270"/>
            <ac:grpSpMk id="92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22T12:32:23.491" v="9036" actId="26606"/>
          <ac:grpSpMkLst>
            <pc:docMk/>
            <pc:sldMk cId="1261802689" sldId="270"/>
            <ac:grpSpMk id="105" creationId="{6CE6E43D-FC44-4F15-89C6-7C08E9BDC3FF}"/>
          </ac:grpSpMkLst>
        </pc:grpChg>
        <pc:grpChg chg="add del">
          <ac:chgData name="Belinda Thomas" userId="d712ef6669967269" providerId="LiveId" clId="{E30E59D2-CD67-44BA-A959-34EDE3C036C3}" dt="2020-11-22T12:32:23.491" v="9036" actId="26606"/>
          <ac:grpSpMkLst>
            <pc:docMk/>
            <pc:sldMk cId="1261802689" sldId="270"/>
            <ac:grpSpMk id="108" creationId="{2D621E68-BF28-4A1C-B1A2-4E55E139E79A}"/>
          </ac:grpSpMkLst>
        </pc:grpChg>
        <pc:grpChg chg="add del">
          <ac:chgData name="Belinda Thomas" userId="d712ef6669967269" providerId="LiveId" clId="{E30E59D2-CD67-44BA-A959-34EDE3C036C3}" dt="2020-11-22T12:32:25.414" v="9038" actId="26606"/>
          <ac:grpSpMkLst>
            <pc:docMk/>
            <pc:sldMk cId="1261802689" sldId="270"/>
            <ac:grpSpMk id="111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22T12:32:25.414" v="9038" actId="26606"/>
          <ac:grpSpMkLst>
            <pc:docMk/>
            <pc:sldMk cId="1261802689" sldId="270"/>
            <ac:grpSpMk id="114" creationId="{2109F83F-40FE-4DB3-84CC-09FB3340D06D}"/>
          </ac:grpSpMkLst>
        </pc:grpChg>
        <pc:graphicFrameChg chg="add mod modGraphic">
          <ac:chgData name="Belinda Thomas" userId="d712ef6669967269" providerId="LiveId" clId="{E30E59D2-CD67-44BA-A959-34EDE3C036C3}" dt="2020-11-22T12:32:54.214" v="9046" actId="26606"/>
          <ac:graphicFrameMkLst>
            <pc:docMk/>
            <pc:sldMk cId="1261802689" sldId="270"/>
            <ac:graphicFrameMk id="5" creationId="{CDD24D9B-AAFA-466B-9CDC-0F75DF7591F3}"/>
          </ac:graphicFrameMkLst>
        </pc:graphicFrameChg>
        <pc:cxnChg chg="add del">
          <ac:chgData name="Belinda Thomas" userId="d712ef6669967269" providerId="LiveId" clId="{E30E59D2-CD67-44BA-A959-34EDE3C036C3}" dt="2020-11-22T12:33:18.816" v="9048"/>
          <ac:cxnSpMkLst>
            <pc:docMk/>
            <pc:sldMk cId="1261802689" sldId="270"/>
            <ac:cxnSpMk id="131" creationId="{126709FF-BC45-4BDA-88FE-6727BCBD9750}"/>
          </ac:cxnSpMkLst>
        </pc:cxnChg>
        <pc:cxnChg chg="add del">
          <ac:chgData name="Belinda Thomas" userId="d712ef6669967269" providerId="LiveId" clId="{E30E59D2-CD67-44BA-A959-34EDE3C036C3}" dt="2020-11-22T12:33:18.816" v="9048"/>
          <ac:cxnSpMkLst>
            <pc:docMk/>
            <pc:sldMk cId="1261802689" sldId="270"/>
            <ac:cxnSpMk id="133" creationId="{43B53C46-807E-496A-8ACD-66372ECA6533}"/>
          </ac:cxnSpMkLst>
        </pc:cxnChg>
      </pc:sldChg>
      <pc:sldChg chg="addSp delSp modSp add mod setBg setClrOvrMap delDesignElem">
        <pc:chgData name="Belinda Thomas" userId="d712ef6669967269" providerId="LiveId" clId="{E30E59D2-CD67-44BA-A959-34EDE3C036C3}" dt="2020-11-24T22:47:50.174" v="16719" actId="1076"/>
        <pc:sldMkLst>
          <pc:docMk/>
          <pc:sldMk cId="3882971783" sldId="271"/>
        </pc:sldMkLst>
        <pc:spChg chg="mod ord">
          <ac:chgData name="Belinda Thomas" userId="d712ef6669967269" providerId="LiveId" clId="{E30E59D2-CD67-44BA-A959-34EDE3C036C3}" dt="2020-11-24T18:23:30.924" v="15189" actId="255"/>
          <ac:spMkLst>
            <pc:docMk/>
            <pc:sldMk cId="3882971783" sldId="271"/>
            <ac:spMk id="2" creationId="{0D5953BE-34E0-4321-A1C8-EDA465D14540}"/>
          </ac:spMkLst>
        </pc:spChg>
        <pc:spChg chg="add mod ord">
          <ac:chgData name="Belinda Thomas" userId="d712ef6669967269" providerId="LiveId" clId="{E30E59D2-CD67-44BA-A959-34EDE3C036C3}" dt="2020-11-21T10:46:42.299" v="4210" actId="20577"/>
          <ac:spMkLst>
            <pc:docMk/>
            <pc:sldMk cId="3882971783" sldId="271"/>
            <ac:spMk id="3" creationId="{D54B7A43-4058-49BF-8BD8-F568B991AEE8}"/>
          </ac:spMkLst>
        </pc:spChg>
        <pc:spChg chg="add mod">
          <ac:chgData name="Belinda Thomas" userId="d712ef6669967269" providerId="LiveId" clId="{E30E59D2-CD67-44BA-A959-34EDE3C036C3}" dt="2020-11-24T22:47:50.174" v="16719" actId="1076"/>
          <ac:spMkLst>
            <pc:docMk/>
            <pc:sldMk cId="3882971783" sldId="271"/>
            <ac:spMk id="4" creationId="{02734931-E3D4-407A-9438-FA01174A6525}"/>
          </ac:spMkLst>
        </pc:spChg>
        <pc:spChg chg="add del">
          <ac:chgData name="Belinda Thomas" userId="d712ef6669967269" providerId="LiveId" clId="{E30E59D2-CD67-44BA-A959-34EDE3C036C3}" dt="2020-11-20T21:59:13.540" v="3678" actId="26606"/>
          <ac:spMkLst>
            <pc:docMk/>
            <pc:sldMk cId="3882971783" sldId="271"/>
            <ac:spMk id="8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17T20:19:10.663" v="1245" actId="26606"/>
          <ac:spMkLst>
            <pc:docMk/>
            <pc:sldMk cId="3882971783" sldId="271"/>
            <ac:spMk id="29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31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33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35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37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59:05.788" v="3677" actId="26606"/>
          <ac:spMkLst>
            <pc:docMk/>
            <pc:sldMk cId="3882971783" sldId="271"/>
            <ac:spMk id="38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1:59:05.788" v="3677" actId="26606"/>
          <ac:spMkLst>
            <pc:docMk/>
            <pc:sldMk cId="3882971783" sldId="271"/>
            <ac:spMk id="40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1:59:05.788" v="3677" actId="26606"/>
          <ac:spMkLst>
            <pc:docMk/>
            <pc:sldMk cId="3882971783" sldId="271"/>
            <ac:spMk id="42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59:05.788" v="3677" actId="26606"/>
          <ac:spMkLst>
            <pc:docMk/>
            <pc:sldMk cId="3882971783" sldId="271"/>
            <ac:spMk id="44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46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49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50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0T21:50:31.872" v="3285"/>
          <ac:spMkLst>
            <pc:docMk/>
            <pc:sldMk cId="3882971783" sldId="271"/>
            <ac:spMk id="5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52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54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65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66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69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70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71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72" creationId="{765800AC-C3B9-498E-87BC-29FAE4C76B21}"/>
          </ac:spMkLst>
        </pc:spChg>
        <pc:spChg chg="add">
          <ac:chgData name="Belinda Thomas" userId="d712ef6669967269" providerId="LiveId" clId="{E30E59D2-CD67-44BA-A959-34EDE3C036C3}" dt="2020-11-20T22:00:35.786" v="3684" actId="26606"/>
          <ac:spMkLst>
            <pc:docMk/>
            <pc:sldMk cId="3882971783" sldId="271"/>
            <ac:spMk id="89" creationId="{86C16C40-7C29-4ACC-B851-7E08E459B596}"/>
          </ac:spMkLst>
        </pc:spChg>
        <pc:grpChg chg="add del">
          <ac:chgData name="Belinda Thomas" userId="d712ef6669967269" providerId="LiveId" clId="{E30E59D2-CD67-44BA-A959-34EDE3C036C3}" dt="2020-11-17T20:19:10.663" v="1245" actId="26606"/>
          <ac:grpSpMkLst>
            <pc:docMk/>
            <pc:sldMk cId="3882971783" sldId="271"/>
            <ac:grpSpMk id="4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17T20:09:10.449" v="1159" actId="26606"/>
          <ac:grpSpMkLst>
            <pc:docMk/>
            <pc:sldMk cId="3882971783" sldId="271"/>
            <ac:grpSpMk id="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59:13.540" v="3678" actId="26606"/>
          <ac:grpSpMkLst>
            <pc:docMk/>
            <pc:sldMk cId="3882971783" sldId="271"/>
            <ac:grpSpMk id="10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17T20:17:48.819" v="1240"/>
          <ac:grpSpMkLst>
            <pc:docMk/>
            <pc:sldMk cId="3882971783" sldId="271"/>
            <ac:grpSpMk id="21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59:05.788" v="3677" actId="26606"/>
          <ac:grpSpMkLst>
            <pc:docMk/>
            <pc:sldMk cId="3882971783" sldId="271"/>
            <ac:grpSpMk id="26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1:50:31.872" v="3285"/>
          <ac:grpSpMkLst>
            <pc:docMk/>
            <pc:sldMk cId="3882971783" sldId="271"/>
            <ac:grpSpMk id="3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2:00:35.786" v="3684" actId="26606"/>
          <ac:grpSpMkLst>
            <pc:docMk/>
            <pc:sldMk cId="3882971783" sldId="271"/>
            <ac:grpSpMk id="53" creationId="{2A83B46E-4B9D-41E7-AEA4-D49D0E7D87A9}"/>
          </ac:grpSpMkLst>
        </pc:grpChg>
        <pc:grpChg chg="add">
          <ac:chgData name="Belinda Thomas" userId="d712ef6669967269" providerId="LiveId" clId="{E30E59D2-CD67-44BA-A959-34EDE3C036C3}" dt="2020-11-20T22:00:35.786" v="3684" actId="26606"/>
          <ac:grpSpMkLst>
            <pc:docMk/>
            <pc:sldMk cId="3882971783" sldId="271"/>
            <ac:grpSpMk id="77" creationId="{2A83B46E-4B9D-41E7-AEA4-D49D0E7D87A9}"/>
          </ac:grpSpMkLst>
        </pc:grpChg>
        <pc:grpChg chg="add">
          <ac:chgData name="Belinda Thomas" userId="d712ef6669967269" providerId="LiveId" clId="{E30E59D2-CD67-44BA-A959-34EDE3C036C3}" dt="2020-11-20T22:00:35.786" v="3684" actId="26606"/>
          <ac:grpSpMkLst>
            <pc:docMk/>
            <pc:sldMk cId="3882971783" sldId="271"/>
            <ac:grpSpMk id="91" creationId="{648049AD-9827-49E8-8BF5-32E175C8EA8A}"/>
          </ac:grpSpMkLst>
        </pc:grpChg>
        <pc:picChg chg="add del">
          <ac:chgData name="Belinda Thomas" userId="d712ef6669967269" providerId="LiveId" clId="{E30E59D2-CD67-44BA-A959-34EDE3C036C3}" dt="2020-11-17T20:09:10.449" v="1159" actId="26606"/>
          <ac:picMkLst>
            <pc:docMk/>
            <pc:sldMk cId="3882971783" sldId="271"/>
            <ac:picMk id="6" creationId="{2DC16102-B4E8-4459-A190-AF0D5A0F473B}"/>
          </ac:picMkLst>
        </pc:picChg>
        <pc:picChg chg="add del">
          <ac:chgData name="Belinda Thomas" userId="d712ef6669967269" providerId="LiveId" clId="{E30E59D2-CD67-44BA-A959-34EDE3C036C3}" dt="2020-11-17T20:18:52.710" v="1243" actId="478"/>
          <ac:picMkLst>
            <pc:docMk/>
            <pc:sldMk cId="3882971783" sldId="271"/>
            <ac:picMk id="22" creationId="{11526167-77C1-4F0C-B9BA-562A5EC3B15D}"/>
          </ac:picMkLst>
        </pc:picChg>
        <pc:picChg chg="add del">
          <ac:chgData name="Belinda Thomas" userId="d712ef6669967269" providerId="LiveId" clId="{E30E59D2-CD67-44BA-A959-34EDE3C036C3}" dt="2020-11-20T21:59:05.788" v="3677" actId="26606"/>
          <ac:picMkLst>
            <pc:docMk/>
            <pc:sldMk cId="3882971783" sldId="271"/>
            <ac:picMk id="23" creationId="{B0106736-A3DF-4771-8491-723496B31EC1}"/>
          </ac:picMkLst>
        </pc:picChg>
        <pc:picChg chg="add del">
          <ac:chgData name="Belinda Thomas" userId="d712ef6669967269" providerId="LiveId" clId="{E30E59D2-CD67-44BA-A959-34EDE3C036C3}" dt="2020-11-17T20:19:10.663" v="1245" actId="26606"/>
          <ac:picMkLst>
            <pc:docMk/>
            <pc:sldMk cId="3882971783" sldId="271"/>
            <ac:picMk id="30" creationId="{626C5494-73B1-4149-AD69-558A955AB2FB}"/>
          </ac:picMkLst>
        </pc:picChg>
        <pc:cxnChg chg="add del">
          <ac:chgData name="Belinda Thomas" userId="d712ef6669967269" providerId="LiveId" clId="{E30E59D2-CD67-44BA-A959-34EDE3C036C3}" dt="2020-11-20T21:50:31.872" v="3285"/>
          <ac:cxnSpMkLst>
            <pc:docMk/>
            <pc:sldMk cId="3882971783" sldId="271"/>
            <ac:cxnSpMk id="47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0T21:50:31.872" v="3285"/>
          <ac:cxnSpMkLst>
            <pc:docMk/>
            <pc:sldMk cId="3882971783" sldId="271"/>
            <ac:cxnSpMk id="48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0T22:00:35.786" v="3684" actId="26606"/>
          <ac:cxnSpMkLst>
            <pc:docMk/>
            <pc:sldMk cId="3882971783" sldId="271"/>
            <ac:cxnSpMk id="67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2:00:35.786" v="3684" actId="26606"/>
          <ac:cxnSpMkLst>
            <pc:docMk/>
            <pc:sldMk cId="3882971783" sldId="271"/>
            <ac:cxnSpMk id="68" creationId="{EFECD4E8-AD3E-4228-82A2-9461958EA94D}"/>
          </ac:cxnSpMkLst>
        </pc:cxnChg>
      </pc:sldChg>
      <pc:sldChg chg="addSp delSp modSp add del">
        <pc:chgData name="Belinda Thomas" userId="d712ef6669967269" providerId="LiveId" clId="{E30E59D2-CD67-44BA-A959-34EDE3C036C3}" dt="2020-11-21T10:49:30.660" v="4255" actId="2696"/>
        <pc:sldMkLst>
          <pc:docMk/>
          <pc:sldMk cId="3532720585" sldId="272"/>
        </pc:sldMkLst>
        <pc:spChg chg="add mod">
          <ac:chgData name="Belinda Thomas" userId="d712ef6669967269" providerId="LiveId" clId="{E30E59D2-CD67-44BA-A959-34EDE3C036C3}" dt="2020-11-20T22:11:52.920" v="3840" actId="20577"/>
          <ac:spMkLst>
            <pc:docMk/>
            <pc:sldMk cId="3532720585" sldId="272"/>
            <ac:spMk id="2" creationId="{5295D586-53A3-4D27-902E-1A02B3EF38A5}"/>
          </ac:spMkLst>
        </pc:spChg>
        <pc:spChg chg="del">
          <ac:chgData name="Belinda Thomas" userId="d712ef6669967269" providerId="LiveId" clId="{E30E59D2-CD67-44BA-A959-34EDE3C036C3}" dt="2020-11-17T20:12:04.445" v="1162"/>
          <ac:spMkLst>
            <pc:docMk/>
            <pc:sldMk cId="3532720585" sldId="272"/>
            <ac:spMk id="2" creationId="{C71AA1F6-8A20-45E2-9D79-D244B83FE59E}"/>
          </ac:spMkLst>
        </pc:spChg>
        <pc:spChg chg="add mod">
          <ac:chgData name="Belinda Thomas" userId="d712ef6669967269" providerId="LiveId" clId="{E30E59D2-CD67-44BA-A959-34EDE3C036C3}" dt="2020-11-17T20:20:53.035" v="1283" actId="207"/>
          <ac:spMkLst>
            <pc:docMk/>
            <pc:sldMk cId="3532720585" sldId="272"/>
            <ac:spMk id="3" creationId="{F6F1ACDE-A40D-4F3F-8180-7F94F746D2B1}"/>
          </ac:spMkLst>
        </pc:spChg>
        <pc:spChg chg="add del mod">
          <ac:chgData name="Belinda Thomas" userId="d712ef6669967269" providerId="LiveId" clId="{E30E59D2-CD67-44BA-A959-34EDE3C036C3}" dt="2020-11-20T22:04:42.335" v="3756"/>
          <ac:spMkLst>
            <pc:docMk/>
            <pc:sldMk cId="3532720585" sldId="272"/>
            <ac:spMk id="4" creationId="{6B6E08CC-68D3-40D0-9ADD-D0BD7CEBD3C4}"/>
          </ac:spMkLst>
        </pc:spChg>
        <pc:spChg chg="add del mod">
          <ac:chgData name="Belinda Thomas" userId="d712ef6669967269" providerId="LiveId" clId="{E30E59D2-CD67-44BA-A959-34EDE3C036C3}" dt="2020-11-20T22:04:42.335" v="3756"/>
          <ac:spMkLst>
            <pc:docMk/>
            <pc:sldMk cId="3532720585" sldId="272"/>
            <ac:spMk id="5" creationId="{2C46CBB7-F5EA-4EBA-AD3F-B89954294D1D}"/>
          </ac:spMkLst>
        </pc:spChg>
      </pc:sldChg>
      <pc:sldChg chg="addSp delSp modSp add mod setBg setClrOvrMap delDesignElem">
        <pc:chgData name="Belinda Thomas" userId="d712ef6669967269" providerId="LiveId" clId="{E30E59D2-CD67-44BA-A959-34EDE3C036C3}" dt="2020-11-24T23:21:39.157" v="17165"/>
        <pc:sldMkLst>
          <pc:docMk/>
          <pc:sldMk cId="2238867580" sldId="273"/>
        </pc:sldMkLst>
        <pc:spChg chg="mod ord">
          <ac:chgData name="Belinda Thomas" userId="d712ef6669967269" providerId="LiveId" clId="{E30E59D2-CD67-44BA-A959-34EDE3C036C3}" dt="2020-11-24T23:20:45.264" v="17163" actId="255"/>
          <ac:spMkLst>
            <pc:docMk/>
            <pc:sldMk cId="2238867580" sldId="273"/>
            <ac:spMk id="2" creationId="{7F12A08E-153E-45B9-B5DF-79FFF170FDCA}"/>
          </ac:spMkLst>
        </pc:spChg>
        <pc:spChg chg="add del mod">
          <ac:chgData name="Belinda Thomas" userId="d712ef6669967269" providerId="LiveId" clId="{E30E59D2-CD67-44BA-A959-34EDE3C036C3}" dt="2020-11-22T15:58:10.370" v="12878"/>
          <ac:spMkLst>
            <pc:docMk/>
            <pc:sldMk cId="2238867580" sldId="273"/>
            <ac:spMk id="3" creationId="{4B861FE7-EA17-4E0A-B734-C62000DF7F9C}"/>
          </ac:spMkLst>
        </pc:spChg>
        <pc:spChg chg="add del mod">
          <ac:chgData name="Belinda Thomas" userId="d712ef6669967269" providerId="LiveId" clId="{E30E59D2-CD67-44BA-A959-34EDE3C036C3}" dt="2020-11-21T11:05:52.889" v="4356"/>
          <ac:spMkLst>
            <pc:docMk/>
            <pc:sldMk cId="2238867580" sldId="273"/>
            <ac:spMk id="3" creationId="{FA3EC1F0-AC36-47AC-9E7F-7B9A36669E00}"/>
          </ac:spMkLst>
        </pc:spChg>
        <pc:spChg chg="add del mod">
          <ac:chgData name="Belinda Thomas" userId="d712ef6669967269" providerId="LiveId" clId="{E30E59D2-CD67-44BA-A959-34EDE3C036C3}" dt="2020-11-24T23:15:22.459" v="17022" actId="26606"/>
          <ac:spMkLst>
            <pc:docMk/>
            <pc:sldMk cId="2238867580" sldId="273"/>
            <ac:spMk id="4" creationId="{62CC6E3A-0F03-430E-B250-E99361C43AA7}"/>
          </ac:spMkLst>
        </pc:spChg>
        <pc:spChg chg="add del mod">
          <ac:chgData name="Belinda Thomas" userId="d712ef6669967269" providerId="LiveId" clId="{E30E59D2-CD67-44BA-A959-34EDE3C036C3}" dt="2020-11-21T11:12:01.962" v="4399"/>
          <ac:spMkLst>
            <pc:docMk/>
            <pc:sldMk cId="2238867580" sldId="273"/>
            <ac:spMk id="4" creationId="{88B572BB-CB60-494C-87E9-F8FD7235E71A}"/>
          </ac:spMkLst>
        </pc:spChg>
        <pc:spChg chg="add del mod">
          <ac:chgData name="Belinda Thomas" userId="d712ef6669967269" providerId="LiveId" clId="{E30E59D2-CD67-44BA-A959-34EDE3C036C3}" dt="2020-11-21T11:12:01.962" v="4399"/>
          <ac:spMkLst>
            <pc:docMk/>
            <pc:sldMk cId="2238867580" sldId="273"/>
            <ac:spMk id="5" creationId="{66D5B6BE-DF8C-4A0E-961F-6036126C4AD3}"/>
          </ac:spMkLst>
        </pc:spChg>
        <pc:spChg chg="add del mod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6" creationId="{B7488B51-0305-46E7-AD4C-BC9BCD674412}"/>
          </ac:spMkLst>
        </pc:spChg>
        <pc:spChg chg="add del">
          <ac:chgData name="Belinda Thomas" userId="d712ef6669967269" providerId="LiveId" clId="{E30E59D2-CD67-44BA-A959-34EDE3C036C3}" dt="2020-11-21T11:05:48.724" v="4355"/>
          <ac:spMkLst>
            <pc:docMk/>
            <pc:sldMk cId="2238867580" sldId="273"/>
            <ac:spMk id="19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1T11:12:53.994" v="4404" actId="26606"/>
          <ac:spMkLst>
            <pc:docMk/>
            <pc:sldMk cId="2238867580" sldId="273"/>
            <ac:spMk id="23" creationId="{82D1CBBC-6E9F-4212-9806-7A638C828B49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24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26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31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32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3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34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3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1:12:53.994" v="4404" actId="26606"/>
          <ac:spMkLst>
            <pc:docMk/>
            <pc:sldMk cId="2238867580" sldId="273"/>
            <ac:spMk id="36" creationId="{28EC6EDD-78EB-4A50-85CB-7C3CE363AF38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37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39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4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41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4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43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3:23:20.488" v="5749"/>
          <ac:spMkLst>
            <pc:docMk/>
            <pc:sldMk cId="2238867580" sldId="273"/>
            <ac:spMk id="44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45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46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49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0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1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2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3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4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3:23:42.415" v="5752"/>
          <ac:spMkLst>
            <pc:docMk/>
            <pc:sldMk cId="2238867580" sldId="273"/>
            <ac:spMk id="55" creationId="{9D2E8756-2465-473A-BA2A-2DB1D6224745}"/>
          </ac:spMkLst>
        </pc:spChg>
        <pc:spChg chg="add del mod">
          <ac:chgData name="Belinda Thomas" userId="d712ef6669967269" providerId="LiveId" clId="{E30E59D2-CD67-44BA-A959-34EDE3C036C3}" dt="2020-11-21T13:24:24.407" v="5757"/>
          <ac:spMkLst>
            <pc:docMk/>
            <pc:sldMk cId="2238867580" sldId="273"/>
            <ac:spMk id="56" creationId="{CFFC67B1-E63A-46AA-A91D-A19A9AB4F5EE}"/>
          </ac:spMkLst>
        </pc:spChg>
        <pc:spChg chg="add del">
          <ac:chgData name="Belinda Thomas" userId="d712ef6669967269" providerId="LiveId" clId="{E30E59D2-CD67-44BA-A959-34EDE3C036C3}" dt="2020-11-24T23:14:43.886" v="17007" actId="26606"/>
          <ac:spMkLst>
            <pc:docMk/>
            <pc:sldMk cId="2238867580" sldId="273"/>
            <ac:spMk id="57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4T23:14:46.739" v="17009" actId="26606"/>
          <ac:spMkLst>
            <pc:docMk/>
            <pc:sldMk cId="2238867580" sldId="273"/>
            <ac:spMk id="62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4T23:14:46.739" v="17009" actId="26606"/>
          <ac:spMkLst>
            <pc:docMk/>
            <pc:sldMk cId="2238867580" sldId="273"/>
            <ac:spMk id="63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4T23:14:46.739" v="17009" actId="26606"/>
          <ac:spMkLst>
            <pc:docMk/>
            <pc:sldMk cId="2238867580" sldId="273"/>
            <ac:spMk id="64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4T23:14:46.739" v="17009" actId="26606"/>
          <ac:spMkLst>
            <pc:docMk/>
            <pc:sldMk cId="2238867580" sldId="273"/>
            <ac:spMk id="65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0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1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4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5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6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7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8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4T23:14:52.975" v="17011" actId="26606"/>
          <ac:spMkLst>
            <pc:docMk/>
            <pc:sldMk cId="2238867580" sldId="273"/>
            <ac:spMk id="79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85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86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89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90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91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9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93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4T23:15:04.831" v="17013" actId="26606"/>
          <ac:spMkLst>
            <pc:docMk/>
            <pc:sldMk cId="2238867580" sldId="273"/>
            <ac:spMk id="94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4T23:15:12.181" v="17015" actId="26606"/>
          <ac:spMkLst>
            <pc:docMk/>
            <pc:sldMk cId="2238867580" sldId="273"/>
            <ac:spMk id="98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4T23:15:12.181" v="17015" actId="26606"/>
          <ac:spMkLst>
            <pc:docMk/>
            <pc:sldMk cId="2238867580" sldId="273"/>
            <ac:spMk id="99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4T23:15:12.181" v="17015" actId="26606"/>
          <ac:spMkLst>
            <pc:docMk/>
            <pc:sldMk cId="2238867580" sldId="273"/>
            <ac:spMk id="100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4T23:15:16.002" v="17017" actId="26606"/>
          <ac:spMkLst>
            <pc:docMk/>
            <pc:sldMk cId="2238867580" sldId="273"/>
            <ac:spMk id="10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4T23:16:07.706" v="17025" actId="26606"/>
          <ac:spMkLst>
            <pc:docMk/>
            <pc:sldMk cId="2238867580" sldId="273"/>
            <ac:spMk id="110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12" creationId="{1D4F4279-6CB8-4935-B70E-47B0D4BF7E33}"/>
          </ac:spMkLst>
        </pc:spChg>
        <pc:spChg chg="add del">
          <ac:chgData name="Belinda Thomas" userId="d712ef6669967269" providerId="LiveId" clId="{E30E59D2-CD67-44BA-A959-34EDE3C036C3}" dt="2020-11-24T23:15:16.002" v="17017" actId="26606"/>
          <ac:spMkLst>
            <pc:docMk/>
            <pc:sldMk cId="2238867580" sldId="273"/>
            <ac:spMk id="117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22" creationId="{E866FCBB-59B5-4CDF-BEE6-633824440939}"/>
          </ac:spMkLst>
        </pc:spChg>
        <pc:spChg chg="add del">
          <ac:chgData name="Belinda Thomas" userId="d712ef6669967269" providerId="LiveId" clId="{E30E59D2-CD67-44BA-A959-34EDE3C036C3}" dt="2020-11-24T23:15:19.097" v="17019" actId="26606"/>
          <ac:spMkLst>
            <pc:docMk/>
            <pc:sldMk cId="2238867580" sldId="273"/>
            <ac:spMk id="123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26" creationId="{56989EBF-8722-45B6-80BA-3B62833E4F59}"/>
          </ac:spMkLst>
        </pc:spChg>
        <pc:spChg chg="add del">
          <ac:chgData name="Belinda Thomas" userId="d712ef6669967269" providerId="LiveId" clId="{E30E59D2-CD67-44BA-A959-34EDE3C036C3}" dt="2020-11-24T23:15:19.097" v="17019" actId="26606"/>
          <ac:spMkLst>
            <pc:docMk/>
            <pc:sldMk cId="2238867580" sldId="273"/>
            <ac:spMk id="134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4T23:15:22.434" v="17021" actId="26606"/>
          <ac:spMkLst>
            <pc:docMk/>
            <pc:sldMk cId="2238867580" sldId="273"/>
            <ac:spMk id="140" creationId="{62CC6E3A-0F03-430E-B250-E99361C43AA7}"/>
          </ac:spMkLst>
        </pc:spChg>
        <pc:spChg chg="add del">
          <ac:chgData name="Belinda Thomas" userId="d712ef6669967269" providerId="LiveId" clId="{E30E59D2-CD67-44BA-A959-34EDE3C036C3}" dt="2020-11-24T23:15:22.434" v="17021" actId="26606"/>
          <ac:spMkLst>
            <pc:docMk/>
            <pc:sldMk cId="2238867580" sldId="273"/>
            <ac:spMk id="142" creationId="{3BCB5F6A-9EB0-40B0-9D13-3023E9A20508}"/>
          </ac:spMkLst>
        </pc:spChg>
        <pc:spChg chg="add mod">
          <ac:chgData name="Belinda Thomas" userId="d712ef6669967269" providerId="LiveId" clId="{E30E59D2-CD67-44BA-A959-34EDE3C036C3}" dt="2020-11-24T23:20:55.143" v="17164" actId="1076"/>
          <ac:spMkLst>
            <pc:docMk/>
            <pc:sldMk cId="2238867580" sldId="273"/>
            <ac:spMk id="148" creationId="{62CC6E3A-0F03-430E-B250-E99361C43AA7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1" creationId="{3F088236-D655-4F88-B238-E16762358025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2" creationId="{3DAC0C92-199E-475C-9390-119A9B027276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3" creationId="{C4CFB339-0ED8-4FE2-9EF1-6D1375B8499B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4" creationId="{31896C80-2069-4431-9C19-83B913734490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5" creationId="{BF120A21-0841-4823-B0C4-28AEBCEF9B78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6" creationId="{DBB05BAE-BBD3-4289-899F-A6851503C6B0}"/>
          </ac:spMkLst>
        </pc:spChg>
        <pc:spChg chg="add del">
          <ac:chgData name="Belinda Thomas" userId="d712ef6669967269" providerId="LiveId" clId="{E30E59D2-CD67-44BA-A959-34EDE3C036C3}" dt="2020-11-24T23:16:07.751" v="17026" actId="26606"/>
          <ac:spMkLst>
            <pc:docMk/>
            <pc:sldMk cId="2238867580" sldId="273"/>
            <ac:spMk id="157" creationId="{9874D11C-36F5-4BBE-A490-019A54E953B0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2" creationId="{7C9F3575-4D35-4C55-93E6-A0BB647C5A1F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4" creationId="{868C8FD7-A917-4543-8961-F5EB09C27570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6" creationId="{31AF5A33-5C3E-4B00-B636-470C37CD0793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7" creationId="{BD4BEF6F-1F5D-425B-B942-CE0EC90D3760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8" creationId="{17D310E3-BA9A-4243-B504-0D1F6220659B}"/>
          </ac:spMkLst>
        </pc:spChg>
        <pc:spChg chg="add del">
          <ac:chgData name="Belinda Thomas" userId="d712ef6669967269" providerId="LiveId" clId="{E30E59D2-CD67-44BA-A959-34EDE3C036C3}" dt="2020-11-24T23:18:09.396" v="17132" actId="26606"/>
          <ac:spMkLst>
            <pc:docMk/>
            <pc:sldMk cId="2238867580" sldId="273"/>
            <ac:spMk id="179" creationId="{6AC675E8-14B6-40FA-B3B3-C1E2E39D26EC}"/>
          </ac:spMkLst>
        </pc:spChg>
        <pc:spChg chg="add del">
          <ac:chgData name="Belinda Thomas" userId="d712ef6669967269" providerId="LiveId" clId="{E30E59D2-CD67-44BA-A959-34EDE3C036C3}" dt="2020-11-24T23:19:02.646" v="17145" actId="26606"/>
          <ac:spMkLst>
            <pc:docMk/>
            <pc:sldMk cId="2238867580" sldId="273"/>
            <ac:spMk id="196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13" creationId="{2A4588C6-4069-4731-BFB4-10F1E6D37842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15" creationId="{23370524-0FE7-41B4-ABCF-7FB26B6CF1F6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21" creationId="{4E93B92B-0DD5-4277-9D69-972ABADC3559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23" creationId="{7CE87768-354E-4E3F-8202-9F387CF50590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25" creationId="{09E5B98F-BD75-4A30-BF72-0A91074702FC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27" creationId="{8AAB91E3-41BE-4478-BF23-A24D43E146C5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29" creationId="{96DFC7EA-8516-41F1-8ED9-C0A8E1E0862A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31" creationId="{E24E972C-8744-4CFA-B783-41EA3CC38199}"/>
          </ac:spMkLst>
        </pc:spChg>
        <pc:spChg chg="add del">
          <ac:chgData name="Belinda Thomas" userId="d712ef6669967269" providerId="LiveId" clId="{E30E59D2-CD67-44BA-A959-34EDE3C036C3}" dt="2020-11-24T23:18:51.032" v="17140" actId="26606"/>
          <ac:spMkLst>
            <pc:docMk/>
            <pc:sldMk cId="2238867580" sldId="273"/>
            <ac:spMk id="233" creationId="{C7C88F2E-E233-48BA-B85F-D06BA522B790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38" creationId="{3F088236-D655-4F88-B238-E16762358025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39" creationId="{3DAC0C92-199E-475C-9390-119A9B027276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40" creationId="{C4CFB339-0ED8-4FE2-9EF1-6D1375B8499B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41" creationId="{31896C80-2069-4431-9C19-83B913734490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42" creationId="{BF120A21-0841-4823-B0C4-28AEBCEF9B78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43" creationId="{DBB05BAE-BBD3-4289-899F-A6851503C6B0}"/>
          </ac:spMkLst>
        </pc:spChg>
        <pc:spChg chg="add del">
          <ac:chgData name="Belinda Thomas" userId="d712ef6669967269" providerId="LiveId" clId="{E30E59D2-CD67-44BA-A959-34EDE3C036C3}" dt="2020-11-24T23:18:54.758" v="17142" actId="26606"/>
          <ac:spMkLst>
            <pc:docMk/>
            <pc:sldMk cId="2238867580" sldId="273"/>
            <ac:spMk id="244" creationId="{9874D11C-36F5-4BBE-A490-019A54E953B0}"/>
          </ac:spMkLst>
        </pc:spChg>
        <pc:spChg chg="add del">
          <ac:chgData name="Belinda Thomas" userId="d712ef6669967269" providerId="LiveId" clId="{E30E59D2-CD67-44BA-A959-34EDE3C036C3}" dt="2020-11-24T23:19:02.610" v="17144" actId="26606"/>
          <ac:spMkLst>
            <pc:docMk/>
            <pc:sldMk cId="2238867580" sldId="273"/>
            <ac:spMk id="247" creationId="{3BCB5F6A-9EB0-40B0-9D13-3023E9A20508}"/>
          </ac:spMkLst>
        </pc:spChg>
        <pc:spChg chg="add">
          <ac:chgData name="Belinda Thomas" userId="d712ef6669967269" providerId="LiveId" clId="{E30E59D2-CD67-44BA-A959-34EDE3C036C3}" dt="2020-11-24T23:19:02.646" v="17145" actId="26606"/>
          <ac:spMkLst>
            <pc:docMk/>
            <pc:sldMk cId="2238867580" sldId="273"/>
            <ac:spMk id="250" creationId="{9F4444CE-BC8D-4D61-B303-4C05614E62AB}"/>
          </ac:spMkLst>
        </pc:spChg>
        <pc:spChg chg="add">
          <ac:chgData name="Belinda Thomas" userId="d712ef6669967269" providerId="LiveId" clId="{E30E59D2-CD67-44BA-A959-34EDE3C036C3}" dt="2020-11-24T23:19:02.646" v="17145" actId="26606"/>
          <ac:spMkLst>
            <pc:docMk/>
            <pc:sldMk cId="2238867580" sldId="273"/>
            <ac:spMk id="251" creationId="{62423CA5-E2E1-4789-B759-9906C1C94063}"/>
          </ac:spMkLst>
        </pc:spChg>
        <pc:spChg chg="add">
          <ac:chgData name="Belinda Thomas" userId="d712ef6669967269" providerId="LiveId" clId="{E30E59D2-CD67-44BA-A959-34EDE3C036C3}" dt="2020-11-24T23:19:02.646" v="17145" actId="26606"/>
          <ac:spMkLst>
            <pc:docMk/>
            <pc:sldMk cId="2238867580" sldId="273"/>
            <ac:spMk id="252" creationId="{73772B81-181F-48B7-8826-4D9686D15DF5}"/>
          </ac:spMkLst>
        </pc:spChg>
        <pc:spChg chg="add">
          <ac:chgData name="Belinda Thomas" userId="d712ef6669967269" providerId="LiveId" clId="{E30E59D2-CD67-44BA-A959-34EDE3C036C3}" dt="2020-11-24T23:19:02.646" v="17145" actId="26606"/>
          <ac:spMkLst>
            <pc:docMk/>
            <pc:sldMk cId="2238867580" sldId="273"/>
            <ac:spMk id="253" creationId="{B2205F6E-03C6-4E92-877C-E2482F6599AA}"/>
          </ac:spMkLst>
        </pc:spChg>
        <pc:grpChg chg="add del">
          <ac:chgData name="Belinda Thomas" userId="d712ef6669967269" providerId="LiveId" clId="{E30E59D2-CD67-44BA-A959-34EDE3C036C3}" dt="2020-11-21T11:05:48.724" v="4355"/>
          <ac:grpSpMkLst>
            <pc:docMk/>
            <pc:sldMk cId="2238867580" sldId="273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4T23:14:43.886" v="17007" actId="26606"/>
          <ac:grpSpMkLst>
            <pc:docMk/>
            <pc:sldMk cId="2238867580" sldId="273"/>
            <ac:grpSpMk id="9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4T23:15:12.181" v="17015" actId="26606"/>
          <ac:grpSpMkLst>
            <pc:docMk/>
            <pc:sldMk cId="2238867580" sldId="273"/>
            <ac:grpSpMk id="10" creationId="{947CDE17-06F4-4FCE-8BFE-AD89EACB7094}"/>
          </ac:grpSpMkLst>
        </pc:grpChg>
        <pc:grpChg chg="add del">
          <ac:chgData name="Belinda Thomas" userId="d712ef6669967269" providerId="LiveId" clId="{E30E59D2-CD67-44BA-A959-34EDE3C036C3}" dt="2020-11-21T11:12:53.994" v="4404" actId="26606"/>
          <ac:grpSpMkLst>
            <pc:docMk/>
            <pc:sldMk cId="2238867580" sldId="273"/>
            <ac:grpSpMk id="11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1T11:05:48.724" v="4355"/>
          <ac:grpSpMkLst>
            <pc:docMk/>
            <pc:sldMk cId="2238867580" sldId="273"/>
            <ac:grpSpMk id="21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1T13:23:42.415" v="5752"/>
          <ac:grpSpMkLst>
            <pc:docMk/>
            <pc:sldMk cId="2238867580" sldId="273"/>
            <ac:grpSpMk id="22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1:12:53.994" v="4404" actId="26606"/>
          <ac:grpSpMkLst>
            <pc:docMk/>
            <pc:sldMk cId="2238867580" sldId="273"/>
            <ac:grpSpMk id="25" creationId="{8EC26330-6D02-4C84-B89F-C5A8CF2B5673}"/>
          </ac:grpSpMkLst>
        </pc:grpChg>
        <pc:grpChg chg="add del">
          <ac:chgData name="Belinda Thomas" userId="d712ef6669967269" providerId="LiveId" clId="{E30E59D2-CD67-44BA-A959-34EDE3C036C3}" dt="2020-11-21T13:23:20.488" v="5749"/>
          <ac:grpSpMkLst>
            <pc:docMk/>
            <pc:sldMk cId="2238867580" sldId="273"/>
            <ac:grpSpMk id="38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4T23:14:46.739" v="17009" actId="26606"/>
          <ac:grpSpMkLst>
            <pc:docMk/>
            <pc:sldMk cId="2238867580" sldId="273"/>
            <ac:grpSpMk id="59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4T23:14:52.975" v="17011" actId="26606"/>
          <ac:grpSpMkLst>
            <pc:docMk/>
            <pc:sldMk cId="2238867580" sldId="273"/>
            <ac:grpSpMk id="67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4T23:15:04.831" v="17013" actId="26606"/>
          <ac:grpSpMkLst>
            <pc:docMk/>
            <pc:sldMk cId="2238867580" sldId="273"/>
            <ac:grpSpMk id="82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4T23:15:16.002" v="17017" actId="26606"/>
          <ac:grpSpMkLst>
            <pc:docMk/>
            <pc:sldMk cId="2238867580" sldId="273"/>
            <ac:grpSpMk id="103" creationId="{947CDE17-06F4-4FCE-8BFE-AD89EACB7094}"/>
          </ac:grpSpMkLst>
        </pc:grpChg>
        <pc:grpChg chg="add del">
          <ac:chgData name="Belinda Thomas" userId="d712ef6669967269" providerId="LiveId" clId="{E30E59D2-CD67-44BA-A959-34EDE3C036C3}" dt="2020-11-24T23:15:16.002" v="17017" actId="26606"/>
          <ac:grpSpMkLst>
            <pc:docMk/>
            <pc:sldMk cId="2238867580" sldId="273"/>
            <ac:grpSpMk id="107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4T23:15:19.097" v="17019" actId="26606"/>
          <ac:grpSpMkLst>
            <pc:docMk/>
            <pc:sldMk cId="2238867580" sldId="273"/>
            <ac:grpSpMk id="120" creationId="{947CDE17-06F4-4FCE-8BFE-AD89EACB7094}"/>
          </ac:grpSpMkLst>
        </pc:grpChg>
        <pc:grpChg chg="add del">
          <ac:chgData name="Belinda Thomas" userId="d712ef6669967269" providerId="LiveId" clId="{E30E59D2-CD67-44BA-A959-34EDE3C036C3}" dt="2020-11-24T23:15:19.097" v="17019" actId="26606"/>
          <ac:grpSpMkLst>
            <pc:docMk/>
            <pc:sldMk cId="2238867580" sldId="273"/>
            <ac:grpSpMk id="124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4T23:15:22.434" v="17021" actId="26606"/>
          <ac:grpSpMkLst>
            <pc:docMk/>
            <pc:sldMk cId="2238867580" sldId="273"/>
            <ac:grpSpMk id="137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6:07.751" v="17026" actId="26606"/>
          <ac:grpSpMkLst>
            <pc:docMk/>
            <pc:sldMk cId="2238867580" sldId="273"/>
            <ac:grpSpMk id="144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6:07.706" v="17025" actId="26606"/>
          <ac:grpSpMkLst>
            <pc:docMk/>
            <pc:sldMk cId="2238867580" sldId="273"/>
            <ac:grpSpMk id="159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8:09.396" v="17132" actId="26606"/>
          <ac:grpSpMkLst>
            <pc:docMk/>
            <pc:sldMk cId="2238867580" sldId="273"/>
            <ac:grpSpMk id="167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9:02.646" v="17145" actId="26606"/>
          <ac:grpSpMkLst>
            <pc:docMk/>
            <pc:sldMk cId="2238867580" sldId="273"/>
            <ac:grpSpMk id="184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8:51.032" v="17140" actId="26606"/>
          <ac:grpSpMkLst>
            <pc:docMk/>
            <pc:sldMk cId="2238867580" sldId="273"/>
            <ac:grpSpMk id="201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8:54.758" v="17142" actId="26606"/>
          <ac:grpSpMkLst>
            <pc:docMk/>
            <pc:sldMk cId="2238867580" sldId="273"/>
            <ac:grpSpMk id="235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4T23:19:02.610" v="17144" actId="26606"/>
          <ac:grpSpMkLst>
            <pc:docMk/>
            <pc:sldMk cId="2238867580" sldId="273"/>
            <ac:grpSpMk id="246" creationId="{E4951899-B99C-47AB-9C7C-16264D7A14C5}"/>
          </ac:grpSpMkLst>
        </pc:grpChg>
        <pc:grpChg chg="add">
          <ac:chgData name="Belinda Thomas" userId="d712ef6669967269" providerId="LiveId" clId="{E30E59D2-CD67-44BA-A959-34EDE3C036C3}" dt="2020-11-24T23:19:02.646" v="17145" actId="26606"/>
          <ac:grpSpMkLst>
            <pc:docMk/>
            <pc:sldMk cId="2238867580" sldId="273"/>
            <ac:grpSpMk id="249" creationId="{D6280969-F024-466D-A1DB-4F848C51DEF6}"/>
          </ac:grpSpMkLst>
        </pc:grpChg>
        <pc:graphicFrameChg chg="add del">
          <ac:chgData name="Belinda Thomas" userId="d712ef6669967269" providerId="LiveId" clId="{E30E59D2-CD67-44BA-A959-34EDE3C036C3}" dt="2020-11-24T23:15:12.181" v="17015" actId="26606"/>
          <ac:graphicFrameMkLst>
            <pc:docMk/>
            <pc:sldMk cId="2238867580" sldId="273"/>
            <ac:graphicFrameMk id="101" creationId="{D92F3CC1-9256-456E-8102-FB5993790368}"/>
          </ac:graphicFrameMkLst>
        </pc:graphicFrameChg>
        <pc:graphicFrameChg chg="add del">
          <ac:chgData name="Belinda Thomas" userId="d712ef6669967269" providerId="LiveId" clId="{E30E59D2-CD67-44BA-A959-34EDE3C036C3}" dt="2020-11-24T23:15:16.002" v="17017" actId="26606"/>
          <ac:graphicFrameMkLst>
            <pc:docMk/>
            <pc:sldMk cId="2238867580" sldId="273"/>
            <ac:graphicFrameMk id="118" creationId="{FF083BFA-8888-4D48-85B8-E8D57DB04EAE}"/>
          </ac:graphicFrameMkLst>
        </pc:graphicFrameChg>
        <pc:graphicFrameChg chg="add del">
          <ac:chgData name="Belinda Thomas" userId="d712ef6669967269" providerId="LiveId" clId="{E30E59D2-CD67-44BA-A959-34EDE3C036C3}" dt="2020-11-24T23:15:19.097" v="17019" actId="26606"/>
          <ac:graphicFrameMkLst>
            <pc:docMk/>
            <pc:sldMk cId="2238867580" sldId="273"/>
            <ac:graphicFrameMk id="135" creationId="{7ED1DB13-F526-4E30-BCD9-9BDC8C93D610}"/>
          </ac:graphicFrameMkLst>
        </pc:graphicFrameChg>
        <pc:picChg chg="add del">
          <ac:chgData name="Belinda Thomas" userId="d712ef6669967269" providerId="LiveId" clId="{E30E59D2-CD67-44BA-A959-34EDE3C036C3}" dt="2020-11-24T23:14:46.739" v="17009" actId="26606"/>
          <ac:picMkLst>
            <pc:docMk/>
            <pc:sldMk cId="2238867580" sldId="273"/>
            <ac:picMk id="8" creationId="{34E89EB4-45A2-4AF0-B78D-182F5D088D52}"/>
          </ac:picMkLst>
        </pc:picChg>
        <pc:picChg chg="add del">
          <ac:chgData name="Belinda Thomas" userId="d712ef6669967269" providerId="LiveId" clId="{E30E59D2-CD67-44BA-A959-34EDE3C036C3}" dt="2020-11-24T23:14:52.975" v="17011" actId="26606"/>
          <ac:picMkLst>
            <pc:docMk/>
            <pc:sldMk cId="2238867580" sldId="273"/>
            <ac:picMk id="80" creationId="{3DD1F604-1B84-43BB-ABBC-B881EDA483DB}"/>
          </ac:picMkLst>
        </pc:picChg>
        <pc:picChg chg="add del">
          <ac:chgData name="Belinda Thomas" userId="d712ef6669967269" providerId="LiveId" clId="{E30E59D2-CD67-44BA-A959-34EDE3C036C3}" dt="2020-11-24T23:15:22.434" v="17021" actId="26606"/>
          <ac:picMkLst>
            <pc:docMk/>
            <pc:sldMk cId="2238867580" sldId="273"/>
            <ac:picMk id="141" creationId="{396FF9A5-B474-4078-903D-8BB9E2534F84}"/>
          </ac:picMkLst>
        </pc:picChg>
        <pc:picChg chg="add mod ord">
          <ac:chgData name="Belinda Thomas" userId="d712ef6669967269" providerId="LiveId" clId="{E30E59D2-CD67-44BA-A959-34EDE3C036C3}" dt="2020-11-24T23:20:23.259" v="17162" actId="1076"/>
          <ac:picMkLst>
            <pc:docMk/>
            <pc:sldMk cId="2238867580" sldId="273"/>
            <ac:picMk id="147" creationId="{3EDCA24C-6EA8-4CF5-8BDD-FAC45FF84D1B}"/>
          </ac:picMkLst>
        </pc:picChg>
        <pc:cxnChg chg="add del">
          <ac:chgData name="Belinda Thomas" userId="d712ef6669967269" providerId="LiveId" clId="{E30E59D2-CD67-44BA-A959-34EDE3C036C3}" dt="2020-11-21T13:23:20.488" v="5749"/>
          <ac:cxnSpMkLst>
            <pc:docMk/>
            <pc:sldMk cId="2238867580" sldId="273"/>
            <ac:cxnSpMk id="27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4T23:14:43.886" v="17007" actId="26606"/>
          <ac:cxnSpMkLst>
            <pc:docMk/>
            <pc:sldMk cId="2238867580" sldId="273"/>
            <ac:cxnSpMk id="28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3:23:20.488" v="5749"/>
          <ac:cxnSpMkLst>
            <pc:docMk/>
            <pc:sldMk cId="2238867580" sldId="273"/>
            <ac:cxnSpMk id="29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4T23:14:43.886" v="17007" actId="26606"/>
          <ac:cxnSpMkLst>
            <pc:docMk/>
            <pc:sldMk cId="2238867580" sldId="273"/>
            <ac:cxnSpMk id="30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3:23:42.415" v="5752"/>
          <ac:cxnSpMkLst>
            <pc:docMk/>
            <pc:sldMk cId="2238867580" sldId="273"/>
            <ac:cxnSpMk id="47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3:23:42.415" v="5752"/>
          <ac:cxnSpMkLst>
            <pc:docMk/>
            <pc:sldMk cId="2238867580" sldId="273"/>
            <ac:cxnSpMk id="48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4T23:14:52.975" v="17011" actId="26606"/>
          <ac:cxnSpMkLst>
            <pc:docMk/>
            <pc:sldMk cId="2238867580" sldId="273"/>
            <ac:cxnSpMk id="7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4T23:14:52.975" v="17011" actId="26606"/>
          <ac:cxnSpMkLst>
            <pc:docMk/>
            <pc:sldMk cId="2238867580" sldId="273"/>
            <ac:cxnSpMk id="73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4T23:15:04.831" v="17013" actId="26606"/>
          <ac:cxnSpMkLst>
            <pc:docMk/>
            <pc:sldMk cId="2238867580" sldId="273"/>
            <ac:cxnSpMk id="87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4T23:15:04.831" v="17013" actId="26606"/>
          <ac:cxnSpMkLst>
            <pc:docMk/>
            <pc:sldMk cId="2238867580" sldId="273"/>
            <ac:cxnSpMk id="88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4T23:18:09.396" v="17132" actId="26606"/>
          <ac:cxnSpMkLst>
            <pc:docMk/>
            <pc:sldMk cId="2238867580" sldId="273"/>
            <ac:cxnSpMk id="114" creationId="{126709FF-BC45-4BDA-88FE-6727BCBD9750}"/>
          </ac:cxnSpMkLst>
        </pc:cxnChg>
        <pc:cxnChg chg="add del">
          <ac:chgData name="Belinda Thomas" userId="d712ef6669967269" providerId="LiveId" clId="{E30E59D2-CD67-44BA-A959-34EDE3C036C3}" dt="2020-11-24T23:18:09.396" v="17132" actId="26606"/>
          <ac:cxnSpMkLst>
            <pc:docMk/>
            <pc:sldMk cId="2238867580" sldId="273"/>
            <ac:cxnSpMk id="116" creationId="{43B53C46-807E-496A-8ACD-66372ECA6533}"/>
          </ac:cxnSpMkLst>
        </pc:cxnChg>
        <pc:cxnChg chg="add del">
          <ac:chgData name="Belinda Thomas" userId="d712ef6669967269" providerId="LiveId" clId="{E30E59D2-CD67-44BA-A959-34EDE3C036C3}" dt="2020-11-24T23:16:07.751" v="17026" actId="26606"/>
          <ac:cxnSpMkLst>
            <pc:docMk/>
            <pc:sldMk cId="2238867580" sldId="273"/>
            <ac:cxnSpMk id="149" creationId="{64FA5DFF-7FE6-4855-84E6-DFA78EE978BD}"/>
          </ac:cxnSpMkLst>
        </pc:cxnChg>
        <pc:cxnChg chg="add del">
          <ac:chgData name="Belinda Thomas" userId="d712ef6669967269" providerId="LiveId" clId="{E30E59D2-CD67-44BA-A959-34EDE3C036C3}" dt="2020-11-24T23:16:07.751" v="17026" actId="26606"/>
          <ac:cxnSpMkLst>
            <pc:docMk/>
            <pc:sldMk cId="2238867580" sldId="273"/>
            <ac:cxnSpMk id="150" creationId="{2AFD8CBA-54A3-4363-991B-B9C631BBFA74}"/>
          </ac:cxnSpMkLst>
        </pc:cxnChg>
        <pc:cxnChg chg="add del">
          <ac:chgData name="Belinda Thomas" userId="d712ef6669967269" providerId="LiveId" clId="{E30E59D2-CD67-44BA-A959-34EDE3C036C3}" dt="2020-11-24T23:18:51.032" v="17140" actId="26606"/>
          <ac:cxnSpMkLst>
            <pc:docMk/>
            <pc:sldMk cId="2238867580" sldId="273"/>
            <ac:cxnSpMk id="217" creationId="{E0A9CA40-1F57-4A6D-ACDA-F720AA468CF6}"/>
          </ac:cxnSpMkLst>
        </pc:cxnChg>
        <pc:cxnChg chg="add del">
          <ac:chgData name="Belinda Thomas" userId="d712ef6669967269" providerId="LiveId" clId="{E30E59D2-CD67-44BA-A959-34EDE3C036C3}" dt="2020-11-24T23:18:51.032" v="17140" actId="26606"/>
          <ac:cxnSpMkLst>
            <pc:docMk/>
            <pc:sldMk cId="2238867580" sldId="273"/>
            <ac:cxnSpMk id="219" creationId="{B2A94EDB-B0FE-4678-8E69-0F137AE3BE6C}"/>
          </ac:cxnSpMkLst>
        </pc:cxnChg>
        <pc:cxnChg chg="add del">
          <ac:chgData name="Belinda Thomas" userId="d712ef6669967269" providerId="LiveId" clId="{E30E59D2-CD67-44BA-A959-34EDE3C036C3}" dt="2020-11-24T23:18:54.758" v="17142" actId="26606"/>
          <ac:cxnSpMkLst>
            <pc:docMk/>
            <pc:sldMk cId="2238867580" sldId="273"/>
            <ac:cxnSpMk id="236" creationId="{64FA5DFF-7FE6-4855-84E6-DFA78EE978BD}"/>
          </ac:cxnSpMkLst>
        </pc:cxnChg>
        <pc:cxnChg chg="add del">
          <ac:chgData name="Belinda Thomas" userId="d712ef6669967269" providerId="LiveId" clId="{E30E59D2-CD67-44BA-A959-34EDE3C036C3}" dt="2020-11-24T23:18:54.758" v="17142" actId="26606"/>
          <ac:cxnSpMkLst>
            <pc:docMk/>
            <pc:sldMk cId="2238867580" sldId="273"/>
            <ac:cxnSpMk id="237" creationId="{2AFD8CBA-54A3-4363-991B-B9C631BBFA74}"/>
          </ac:cxnSpMkLst>
        </pc:cxnChg>
      </pc:sldChg>
      <pc:sldChg chg="addSp delSp modSp add del mod setBg delDesignElem">
        <pc:chgData name="Belinda Thomas" userId="d712ef6669967269" providerId="LiveId" clId="{E30E59D2-CD67-44BA-A959-34EDE3C036C3}" dt="2020-11-20T21:24:59.721" v="2817" actId="2696"/>
        <pc:sldMkLst>
          <pc:docMk/>
          <pc:sldMk cId="2642503309" sldId="274"/>
        </pc:sldMkLst>
        <pc:spChg chg="mod">
          <ac:chgData name="Belinda Thomas" userId="d712ef6669967269" providerId="LiveId" clId="{E30E59D2-CD67-44BA-A959-34EDE3C036C3}" dt="2020-11-20T21:14:40.869" v="2714" actId="26606"/>
          <ac:spMkLst>
            <pc:docMk/>
            <pc:sldMk cId="2642503309" sldId="274"/>
            <ac:spMk id="2" creationId="{D39459AD-82C3-4A50-8F4C-6571EED559FE}"/>
          </ac:spMkLst>
        </pc:spChg>
        <pc:spChg chg="add del mod">
          <ac:chgData name="Belinda Thomas" userId="d712ef6669967269" providerId="LiveId" clId="{E30E59D2-CD67-44BA-A959-34EDE3C036C3}" dt="2020-11-20T21:15:24.323" v="2719"/>
          <ac:spMkLst>
            <pc:docMk/>
            <pc:sldMk cId="2642503309" sldId="274"/>
            <ac:spMk id="3" creationId="{1B1C89BF-DB33-41AA-9DE0-9DA28AA958DE}"/>
          </ac:spMkLst>
        </pc:spChg>
        <pc:spChg chg="add del mod">
          <ac:chgData name="Belinda Thomas" userId="d712ef6669967269" providerId="LiveId" clId="{E30E59D2-CD67-44BA-A959-34EDE3C036C3}" dt="2020-11-20T21:15:24.323" v="2719"/>
          <ac:spMkLst>
            <pc:docMk/>
            <pc:sldMk cId="2642503309" sldId="274"/>
            <ac:spMk id="4" creationId="{0DB5240F-89E6-4998-B153-51684824C39D}"/>
          </ac:spMkLst>
        </pc:spChg>
        <pc:spChg chg="add del mod">
          <ac:chgData name="Belinda Thomas" userId="d712ef6669967269" providerId="LiveId" clId="{E30E59D2-CD67-44BA-A959-34EDE3C036C3}" dt="2020-11-20T21:15:29.070" v="2720"/>
          <ac:spMkLst>
            <pc:docMk/>
            <pc:sldMk cId="2642503309" sldId="274"/>
            <ac:spMk id="5" creationId="{BB991391-F7D2-481C-970F-463F6936DB55}"/>
          </ac:spMkLst>
        </pc:spChg>
        <pc:spChg chg="add del mod">
          <ac:chgData name="Belinda Thomas" userId="d712ef6669967269" providerId="LiveId" clId="{E30E59D2-CD67-44BA-A959-34EDE3C036C3}" dt="2020-11-20T21:15:29.070" v="2720"/>
          <ac:spMkLst>
            <pc:docMk/>
            <pc:sldMk cId="2642503309" sldId="274"/>
            <ac:spMk id="7" creationId="{ADDB6B26-53E9-437F-9E47-B9669941AA57}"/>
          </ac:spMkLst>
        </pc:spChg>
        <pc:spChg chg="add mod">
          <ac:chgData name="Belinda Thomas" userId="d712ef6669967269" providerId="LiveId" clId="{E30E59D2-CD67-44BA-A959-34EDE3C036C3}" dt="2020-11-20T21:15:29.070" v="2720"/>
          <ac:spMkLst>
            <pc:docMk/>
            <pc:sldMk cId="2642503309" sldId="274"/>
            <ac:spMk id="8" creationId="{077A0CD0-3F6A-4743-B6BA-D76188774DB0}"/>
          </ac:spMkLst>
        </pc:spChg>
        <pc:spChg chg="add del">
          <ac:chgData name="Belinda Thomas" userId="d712ef6669967269" providerId="LiveId" clId="{E30E59D2-CD67-44BA-A959-34EDE3C036C3}" dt="2020-11-20T21:14:40.869" v="2715" actId="26606"/>
          <ac:spMkLst>
            <pc:docMk/>
            <pc:sldMk cId="2642503309" sldId="274"/>
            <ac:spMk id="21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14:35.551" v="2712" actId="26606"/>
          <ac:spMkLst>
            <pc:docMk/>
            <pc:sldMk cId="2642503309" sldId="274"/>
            <ac:spMk id="38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14:40.869" v="2714" actId="26606"/>
          <ac:spMkLst>
            <pc:docMk/>
            <pc:sldMk cId="2642503309" sldId="274"/>
            <ac:spMk id="41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0T21:15:14.802" v="2717"/>
          <ac:spMkLst>
            <pc:docMk/>
            <pc:sldMk cId="2642503309" sldId="274"/>
            <ac:spMk id="44" creationId="{DC99427B-A97E-40A3-B1FD-4557346C6A91}"/>
          </ac:spMkLst>
        </pc:spChg>
        <pc:grpChg chg="add del">
          <ac:chgData name="Belinda Thomas" userId="d712ef6669967269" providerId="LiveId" clId="{E30E59D2-CD67-44BA-A959-34EDE3C036C3}" dt="2020-11-20T21:14:40.869" v="2715" actId="26606"/>
          <ac:grpSpMkLst>
            <pc:docMk/>
            <pc:sldMk cId="2642503309" sldId="274"/>
            <ac:grpSpMk id="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4:35.551" v="2712" actId="26606"/>
          <ac:grpSpMkLst>
            <pc:docMk/>
            <pc:sldMk cId="2642503309" sldId="274"/>
            <ac:grpSpMk id="2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4:40.869" v="2714" actId="26606"/>
          <ac:grpSpMkLst>
            <pc:docMk/>
            <pc:sldMk cId="2642503309" sldId="274"/>
            <ac:grpSpMk id="40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5:14.802" v="2717"/>
          <ac:grpSpMkLst>
            <pc:docMk/>
            <pc:sldMk cId="2642503309" sldId="274"/>
            <ac:grpSpMk id="43" creationId="{4815A7B4-532E-48C9-AC24-D78ACF3339DB}"/>
          </ac:grpSpMkLst>
        </pc:grpChg>
        <pc:picChg chg="add mod">
          <ac:chgData name="Belinda Thomas" userId="d712ef6669967269" providerId="LiveId" clId="{E30E59D2-CD67-44BA-A959-34EDE3C036C3}" dt="2020-11-20T21:14:40.869" v="2714" actId="26606"/>
          <ac:picMkLst>
            <pc:docMk/>
            <pc:sldMk cId="2642503309" sldId="274"/>
            <ac:picMk id="6" creationId="{77E52763-D5B0-4BA7-AA9F-892D7DA3F5D3}"/>
          </ac:picMkLst>
        </pc:picChg>
      </pc:sldChg>
      <pc:sldChg chg="modSp add">
        <pc:chgData name="Belinda Thomas" userId="d712ef6669967269" providerId="LiveId" clId="{E30E59D2-CD67-44BA-A959-34EDE3C036C3}" dt="2020-11-22T17:59:10.215" v="14153" actId="114"/>
        <pc:sldMkLst>
          <pc:docMk/>
          <pc:sldMk cId="2789414175" sldId="275"/>
        </pc:sldMkLst>
        <pc:spChg chg="mod">
          <ac:chgData name="Belinda Thomas" userId="d712ef6669967269" providerId="LiveId" clId="{E30E59D2-CD67-44BA-A959-34EDE3C036C3}" dt="2020-11-22T17:59:10.215" v="14153" actId="114"/>
          <ac:spMkLst>
            <pc:docMk/>
            <pc:sldMk cId="2789414175" sldId="275"/>
            <ac:spMk id="2" creationId="{C497D47D-8A90-4718-BD04-688EB6FF83B0}"/>
          </ac:spMkLst>
        </pc:spChg>
      </pc:sldChg>
      <pc:sldChg chg="addSp modSp add">
        <pc:chgData name="Belinda Thomas" userId="d712ef6669967269" providerId="LiveId" clId="{E30E59D2-CD67-44BA-A959-34EDE3C036C3}" dt="2020-11-24T22:58:21.217" v="16856" actId="27107"/>
        <pc:sldMkLst>
          <pc:docMk/>
          <pc:sldMk cId="1497560370" sldId="276"/>
        </pc:sldMkLst>
        <pc:spChg chg="add mod">
          <ac:chgData name="Belinda Thomas" userId="d712ef6669967269" providerId="LiveId" clId="{E30E59D2-CD67-44BA-A959-34EDE3C036C3}" dt="2020-11-24T22:58:21.217" v="16856" actId="27107"/>
          <ac:spMkLst>
            <pc:docMk/>
            <pc:sldMk cId="1497560370" sldId="276"/>
            <ac:spMk id="2" creationId="{9FEE4A7D-4420-4262-AF4E-BA7C06001D03}"/>
          </ac:spMkLst>
        </pc:spChg>
      </pc:sldChg>
      <pc:sldChg chg="addSp delSp modSp add mod setBg delDesignElem">
        <pc:chgData name="Belinda Thomas" userId="d712ef6669967269" providerId="LiveId" clId="{E30E59D2-CD67-44BA-A959-34EDE3C036C3}" dt="2020-11-24T23:09:38.586" v="16966" actId="20577"/>
        <pc:sldMkLst>
          <pc:docMk/>
          <pc:sldMk cId="2697542459" sldId="277"/>
        </pc:sldMkLst>
        <pc:spChg chg="del">
          <ac:chgData name="Belinda Thomas" userId="d712ef6669967269" providerId="LiveId" clId="{E30E59D2-CD67-44BA-A959-34EDE3C036C3}" dt="2020-11-20T21:01:35.903" v="2646"/>
          <ac:spMkLst>
            <pc:docMk/>
            <pc:sldMk cId="2697542459" sldId="277"/>
            <ac:spMk id="2" creationId="{4EF5A91A-9214-489C-9D7D-300F339F15B2}"/>
          </ac:spMkLst>
        </pc:spChg>
        <pc:spChg chg="add mod">
          <ac:chgData name="Belinda Thomas" userId="d712ef6669967269" providerId="LiveId" clId="{E30E59D2-CD67-44BA-A959-34EDE3C036C3}" dt="2020-11-24T23:09:38.586" v="16966" actId="20577"/>
          <ac:spMkLst>
            <pc:docMk/>
            <pc:sldMk cId="2697542459" sldId="277"/>
            <ac:spMk id="2" creationId="{4F48114B-D868-40C1-9898-19FEF31D84C7}"/>
          </ac:spMkLst>
        </pc:spChg>
        <pc:spChg chg="add del mod">
          <ac:chgData name="Belinda Thomas" userId="d712ef6669967269" providerId="LiveId" clId="{E30E59D2-CD67-44BA-A959-34EDE3C036C3}" dt="2020-11-21T11:04:37.974" v="4345"/>
          <ac:spMkLst>
            <pc:docMk/>
            <pc:sldMk cId="2697542459" sldId="277"/>
            <ac:spMk id="2" creationId="{C2CA8D80-7D6D-4B04-8B1D-524D5C2462DD}"/>
          </ac:spMkLst>
        </pc:spChg>
        <pc:spChg chg="del">
          <ac:chgData name="Belinda Thomas" userId="d712ef6669967269" providerId="LiveId" clId="{E30E59D2-CD67-44BA-A959-34EDE3C036C3}" dt="2020-11-20T21:01:35.903" v="2646"/>
          <ac:spMkLst>
            <pc:docMk/>
            <pc:sldMk cId="2697542459" sldId="277"/>
            <ac:spMk id="3" creationId="{DC2EF3C0-A60B-46E9-9573-F95506449E83}"/>
          </ac:spMkLst>
        </pc:spChg>
        <pc:spChg chg="add mod">
          <ac:chgData name="Belinda Thomas" userId="d712ef6669967269" providerId="LiveId" clId="{E30E59D2-CD67-44BA-A959-34EDE3C036C3}" dt="2020-11-24T21:32:24.421" v="16226" actId="20577"/>
          <ac:spMkLst>
            <pc:docMk/>
            <pc:sldMk cId="2697542459" sldId="277"/>
            <ac:spMk id="3" creationId="{DD01D3B2-236D-4E10-9233-AEFA6386443C}"/>
          </ac:spMkLst>
        </pc:spChg>
        <pc:spChg chg="add del mod">
          <ac:chgData name="Belinda Thomas" userId="d712ef6669967269" providerId="LiveId" clId="{E30E59D2-CD67-44BA-A959-34EDE3C036C3}" dt="2020-11-21T11:10:54.046" v="4394"/>
          <ac:spMkLst>
            <pc:docMk/>
            <pc:sldMk cId="2697542459" sldId="277"/>
            <ac:spMk id="3" creationId="{F4015E36-C5A3-4D8A-AFEA-7182A7FC582E}"/>
          </ac:spMkLst>
        </pc:spChg>
        <pc:spChg chg="del">
          <ac:chgData name="Belinda Thomas" userId="d712ef6669967269" providerId="LiveId" clId="{E30E59D2-CD67-44BA-A959-34EDE3C036C3}" dt="2020-11-20T21:01:35.903" v="2646"/>
          <ac:spMkLst>
            <pc:docMk/>
            <pc:sldMk cId="2697542459" sldId="277"/>
            <ac:spMk id="4" creationId="{329C5116-9B6B-4EA0-A783-04B7148D91E8}"/>
          </ac:spMkLst>
        </pc:spChg>
        <pc:spChg chg="add mod ord">
          <ac:chgData name="Belinda Thomas" userId="d712ef6669967269" providerId="LiveId" clId="{E30E59D2-CD67-44BA-A959-34EDE3C036C3}" dt="2020-11-24T18:27:05.329" v="15211" actId="255"/>
          <ac:spMkLst>
            <pc:docMk/>
            <pc:sldMk cId="2697542459" sldId="277"/>
            <ac:spMk id="5" creationId="{960E994A-8346-443F-BAAE-C0D77EAC3905}"/>
          </ac:spMkLst>
        </pc:spChg>
        <pc:spChg chg="add del mod">
          <ac:chgData name="Belinda Thomas" userId="d712ef6669967269" providerId="LiveId" clId="{E30E59D2-CD67-44BA-A959-34EDE3C036C3}" dt="2020-11-20T21:02:21.299" v="2647" actId="26606"/>
          <ac:spMkLst>
            <pc:docMk/>
            <pc:sldMk cId="2697542459" sldId="277"/>
            <ac:spMk id="6" creationId="{7F885F12-8BEE-4B4E-AF10-3DE164D72C9C}"/>
          </ac:spMkLst>
        </pc:spChg>
        <pc:spChg chg="add del mod">
          <ac:chgData name="Belinda Thomas" userId="d712ef6669967269" providerId="LiveId" clId="{E30E59D2-CD67-44BA-A959-34EDE3C036C3}" dt="2020-11-21T11:26:07.219" v="4474"/>
          <ac:spMkLst>
            <pc:docMk/>
            <pc:sldMk cId="2697542459" sldId="277"/>
            <ac:spMk id="7" creationId="{825E3302-9A53-4996-A5D0-4EEBA5286121}"/>
          </ac:spMkLst>
        </pc:spChg>
        <pc:spChg chg="add del mod ord">
          <ac:chgData name="Belinda Thomas" userId="d712ef6669967269" providerId="LiveId" clId="{E30E59D2-CD67-44BA-A959-34EDE3C036C3}" dt="2020-11-20T22:47:07.095" v="4133"/>
          <ac:spMkLst>
            <pc:docMk/>
            <pc:sldMk cId="2697542459" sldId="277"/>
            <ac:spMk id="7" creationId="{906D23B6-BA3E-414B-A500-BAB48975AC41}"/>
          </ac:spMkLst>
        </pc:spChg>
        <pc:spChg chg="add del mod">
          <ac:chgData name="Belinda Thomas" userId="d712ef6669967269" providerId="LiveId" clId="{E30E59D2-CD67-44BA-A959-34EDE3C036C3}" dt="2020-11-20T22:47:49.958" v="4141" actId="26606"/>
          <ac:spMkLst>
            <pc:docMk/>
            <pc:sldMk cId="2697542459" sldId="277"/>
            <ac:spMk id="8" creationId="{06E9BA21-5373-4EB0-8356-3635ACB259CD}"/>
          </ac:spMkLst>
        </pc:spChg>
        <pc:spChg chg="add del mod">
          <ac:chgData name="Belinda Thomas" userId="d712ef6669967269" providerId="LiveId" clId="{E30E59D2-CD67-44BA-A959-34EDE3C036C3}" dt="2020-11-21T11:26:15.070" v="4476"/>
          <ac:spMkLst>
            <pc:docMk/>
            <pc:sldMk cId="2697542459" sldId="277"/>
            <ac:spMk id="8" creationId="{F75B9DFC-BD4D-4528-9652-978F1465B2EC}"/>
          </ac:spMkLst>
        </pc:spChg>
        <pc:spChg chg="add del mod ord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9" creationId="{83D346BE-EB7D-4965-9ED7-421458EA9041}"/>
          </ac:spMkLst>
        </pc:spChg>
        <pc:spChg chg="add del mod">
          <ac:chgData name="Belinda Thomas" userId="d712ef6669967269" providerId="LiveId" clId="{E30E59D2-CD67-44BA-A959-34EDE3C036C3}" dt="2020-11-21T11:26:33.498" v="4479"/>
          <ac:spMkLst>
            <pc:docMk/>
            <pc:sldMk cId="2697542459" sldId="277"/>
            <ac:spMk id="12" creationId="{7419903D-A0E2-4270-9810-1461DBB624B2}"/>
          </ac:spMkLst>
        </pc:spChg>
        <pc:spChg chg="add del">
          <ac:chgData name="Belinda Thomas" userId="d712ef6669967269" providerId="LiveId" clId="{E30E59D2-CD67-44BA-A959-34EDE3C036C3}" dt="2020-11-21T11:17:49.100" v="4422" actId="26606"/>
          <ac:spMkLst>
            <pc:docMk/>
            <pc:sldMk cId="2697542459" sldId="277"/>
            <ac:spMk id="22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11:04.599" v="2675" actId="26606"/>
          <ac:spMkLst>
            <pc:docMk/>
            <pc:sldMk cId="2697542459" sldId="277"/>
            <ac:spMk id="24" creationId="{82D1CBBC-6E9F-4212-9806-7A638C828B49}"/>
          </ac:spMkLst>
        </pc:spChg>
        <pc:spChg chg="add del mod">
          <ac:chgData name="Belinda Thomas" userId="d712ef6669967269" providerId="LiveId" clId="{E30E59D2-CD67-44BA-A959-34EDE3C036C3}" dt="2020-11-21T11:26:37.665" v="4480"/>
          <ac:spMkLst>
            <pc:docMk/>
            <pc:sldMk cId="2697542459" sldId="277"/>
            <ac:spMk id="24" creationId="{F10AFBB0-3CA4-45E4-9682-4DA91DA737A3}"/>
          </ac:spMkLst>
        </pc:spChg>
        <pc:spChg chg="add del mod">
          <ac:chgData name="Belinda Thomas" userId="d712ef6669967269" providerId="LiveId" clId="{E30E59D2-CD67-44BA-A959-34EDE3C036C3}" dt="2020-11-21T11:26:37.665" v="4480"/>
          <ac:spMkLst>
            <pc:docMk/>
            <pc:sldMk cId="2697542459" sldId="277"/>
            <ac:spMk id="26" creationId="{C38282D8-02DF-430E-B028-4EBDF7247EF2}"/>
          </ac:spMkLst>
        </pc:spChg>
        <pc:spChg chg="add del">
          <ac:chgData name="Belinda Thomas" userId="d712ef6669967269" providerId="LiveId" clId="{E30E59D2-CD67-44BA-A959-34EDE3C036C3}" dt="2020-11-21T11:26:07.219" v="4474"/>
          <ac:spMkLst>
            <pc:docMk/>
            <pc:sldMk cId="2697542459" sldId="277"/>
            <ac:spMk id="28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1:24:25.112" v="4461" actId="26606"/>
          <ac:spMkLst>
            <pc:docMk/>
            <pc:sldMk cId="2697542459" sldId="277"/>
            <ac:spMk id="31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1T11:24:12.570" v="4452" actId="26606"/>
          <ac:spMkLst>
            <pc:docMk/>
            <pc:sldMk cId="2697542459" sldId="277"/>
            <ac:spMk id="35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0T21:11:04.599" v="2675" actId="26606"/>
          <ac:spMkLst>
            <pc:docMk/>
            <pc:sldMk cId="2697542459" sldId="277"/>
            <ac:spMk id="37" creationId="{28EC6EDD-78EB-4A50-85CB-7C3CE363AF38}"/>
          </ac:spMkLst>
        </pc:spChg>
        <pc:spChg chg="add del mod">
          <ac:chgData name="Belinda Thomas" userId="d712ef6669967269" providerId="LiveId" clId="{E30E59D2-CD67-44BA-A959-34EDE3C036C3}" dt="2020-11-21T11:26:46.453" v="4481"/>
          <ac:spMkLst>
            <pc:docMk/>
            <pc:sldMk cId="2697542459" sldId="277"/>
            <ac:spMk id="37" creationId="{7982A674-D44E-434D-BC52-984BA5B675B2}"/>
          </ac:spMkLst>
        </pc:spChg>
        <pc:spChg chg="add del">
          <ac:chgData name="Belinda Thomas" userId="d712ef6669967269" providerId="LiveId" clId="{E30E59D2-CD67-44BA-A959-34EDE3C036C3}" dt="2020-11-21T11:21:20.250" v="4436" actId="26606"/>
          <ac:spMkLst>
            <pc:docMk/>
            <pc:sldMk cId="2697542459" sldId="277"/>
            <ac:spMk id="48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1T11:26:07.219" v="4474"/>
          <ac:spMkLst>
            <pc:docMk/>
            <pc:sldMk cId="2697542459" sldId="277"/>
            <ac:spMk id="57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1:26:07.219" v="4474"/>
          <ac:spMkLst>
            <pc:docMk/>
            <pc:sldMk cId="2697542459" sldId="277"/>
            <ac:spMk id="59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1:26:07.219" v="4474"/>
          <ac:spMkLst>
            <pc:docMk/>
            <pc:sldMk cId="2697542459" sldId="277"/>
            <ac:spMk id="60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1:26:33.498" v="4479"/>
          <ac:spMkLst>
            <pc:docMk/>
            <pc:sldMk cId="2697542459" sldId="277"/>
            <ac:spMk id="6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1:26:33.498" v="4479"/>
          <ac:spMkLst>
            <pc:docMk/>
            <pc:sldMk cId="2697542459" sldId="277"/>
            <ac:spMk id="6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1:26:33.498" v="4479"/>
          <ac:spMkLst>
            <pc:docMk/>
            <pc:sldMk cId="2697542459" sldId="277"/>
            <ac:spMk id="6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1:26:33.498" v="4479"/>
          <ac:spMkLst>
            <pc:docMk/>
            <pc:sldMk cId="2697542459" sldId="277"/>
            <ac:spMk id="66" creationId="{B2205F6E-03C6-4E92-877C-E2482F6599AA}"/>
          </ac:spMkLst>
        </pc:spChg>
        <pc:spChg chg="add del mod">
          <ac:chgData name="Belinda Thomas" userId="d712ef6669967269" providerId="LiveId" clId="{E30E59D2-CD67-44BA-A959-34EDE3C036C3}" dt="2020-11-21T11:26:55.069" v="4483"/>
          <ac:spMkLst>
            <pc:docMk/>
            <pc:sldMk cId="2697542459" sldId="277"/>
            <ac:spMk id="71" creationId="{7C90B720-F56F-4486-BB3D-186D3B355817}"/>
          </ac:spMkLst>
        </pc:spChg>
        <pc:spChg chg="add del">
          <ac:chgData name="Belinda Thomas" userId="d712ef6669967269" providerId="LiveId" clId="{E30E59D2-CD67-44BA-A959-34EDE3C036C3}" dt="2020-11-20T21:11:45.679" v="2681" actId="26606"/>
          <ac:spMkLst>
            <pc:docMk/>
            <pc:sldMk cId="2697542459" sldId="277"/>
            <ac:spMk id="8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1:11:45.679" v="2681" actId="26606"/>
          <ac:spMkLst>
            <pc:docMk/>
            <pc:sldMk cId="2697542459" sldId="277"/>
            <ac:spMk id="85" creationId="{62423CA5-E2E1-4789-B759-9906C1C94063}"/>
          </ac:spMkLst>
        </pc:spChg>
        <pc:spChg chg="add mod">
          <ac:chgData name="Belinda Thomas" userId="d712ef6669967269" providerId="LiveId" clId="{E30E59D2-CD67-44BA-A959-34EDE3C036C3}" dt="2020-11-23T17:31:16.985" v="15035" actId="1076"/>
          <ac:spMkLst>
            <pc:docMk/>
            <pc:sldMk cId="2697542459" sldId="277"/>
            <ac:spMk id="85" creationId="{A5BB4A03-88B6-4C51-BCCB-DEC23C41D4CA}"/>
          </ac:spMkLst>
        </pc:spChg>
        <pc:spChg chg="add del">
          <ac:chgData name="Belinda Thomas" userId="d712ef6669967269" providerId="LiveId" clId="{E30E59D2-CD67-44BA-A959-34EDE3C036C3}" dt="2020-11-20T21:11:45.679" v="2681" actId="26606"/>
          <ac:spMkLst>
            <pc:docMk/>
            <pc:sldMk cId="2697542459" sldId="277"/>
            <ac:spMk id="8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11:45.679" v="2681" actId="26606"/>
          <ac:spMkLst>
            <pc:docMk/>
            <pc:sldMk cId="2697542459" sldId="277"/>
            <ac:spMk id="8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09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27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29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31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33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37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2:38:14.721" v="5509" actId="26606"/>
          <ac:spMkLst>
            <pc:docMk/>
            <pc:sldMk cId="2697542459" sldId="277"/>
            <ac:spMk id="139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43" creationId="{08CE2AE4-51CC-4060-8818-423BB07BF3D4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47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4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52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54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55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56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57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58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59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60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61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62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63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0T21:11:39.179" v="2678" actId="26606"/>
          <ac:spMkLst>
            <pc:docMk/>
            <pc:sldMk cId="2697542459" sldId="277"/>
            <ac:spMk id="165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67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68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69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70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2:38:20.920" v="5513" actId="26606"/>
          <ac:spMkLst>
            <pc:docMk/>
            <pc:sldMk cId="2697542459" sldId="277"/>
            <ac:spMk id="171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7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74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7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1:03:51.682" v="4340" actId="26606"/>
          <ac:spMkLst>
            <pc:docMk/>
            <pc:sldMk cId="2697542459" sldId="277"/>
            <ac:spMk id="17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0" creationId="{948AE52C-AD58-4D7E-BBEC-741EA69A9079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1" creationId="{EB3158C7-B011-4D27-BC9D-27EA5BE02D03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4" creationId="{40EA1C2A-B332-4211-8479-EA99BC303EF5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5" creationId="{24A97CC0-C913-4A9C-B6E8-755C7D15EAC8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6" creationId="{9DFA36DF-98BD-46D3-A75B-97154DB48262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7" creationId="{D1D22F90-51DE-40F7-96EE-8E9894DF0E7E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8" creationId="{F45D120E-4F36-4767-98FA-949993B8E1AC}"/>
          </ac:spMkLst>
        </pc:spChg>
        <pc:spChg chg="add del">
          <ac:chgData name="Belinda Thomas" userId="d712ef6669967269" providerId="LiveId" clId="{E30E59D2-CD67-44BA-A959-34EDE3C036C3}" dt="2020-11-21T12:38:28.525" v="5517" actId="26606"/>
          <ac:spMkLst>
            <pc:docMk/>
            <pc:sldMk cId="2697542459" sldId="277"/>
            <ac:spMk id="189" creationId="{B541A2F0-1EDC-4D03-94AC-35BC742CEAC9}"/>
          </ac:spMkLst>
        </pc:spChg>
        <pc:spChg chg="add del">
          <ac:chgData name="Belinda Thomas" userId="d712ef6669967269" providerId="LiveId" clId="{E30E59D2-CD67-44BA-A959-34EDE3C036C3}" dt="2020-11-21T12:38:33.484" v="5519" actId="26606"/>
          <ac:spMkLst>
            <pc:docMk/>
            <pc:sldMk cId="2697542459" sldId="277"/>
            <ac:spMk id="193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2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3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4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5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6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7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1T12:38:48.607" v="5523" actId="26606"/>
          <ac:spMkLst>
            <pc:docMk/>
            <pc:sldMk cId="2697542459" sldId="277"/>
            <ac:spMk id="208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0T22:47:07.095" v="4133"/>
          <ac:spMkLst>
            <pc:docMk/>
            <pc:sldMk cId="2697542459" sldId="277"/>
            <ac:spMk id="103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2:47:07.095" v="4133"/>
          <ac:spMkLst>
            <pc:docMk/>
            <pc:sldMk cId="2697542459" sldId="277"/>
            <ac:spMk id="103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2:47:07.095" v="4133"/>
          <ac:spMkLst>
            <pc:docMk/>
            <pc:sldMk cId="2697542459" sldId="277"/>
            <ac:spMk id="1033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2:47:07.095" v="4133"/>
          <ac:spMkLst>
            <pc:docMk/>
            <pc:sldMk cId="2697542459" sldId="277"/>
            <ac:spMk id="1034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38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4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43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44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45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4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53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1:04:22.505" v="4343"/>
          <ac:spMkLst>
            <pc:docMk/>
            <pc:sldMk cId="2697542459" sldId="277"/>
            <ac:spMk id="1054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1:10:54.046" v="4394"/>
          <ac:spMkLst>
            <pc:docMk/>
            <pc:sldMk cId="2697542459" sldId="277"/>
            <ac:spMk id="1055" creationId="{DC99427B-A97E-40A3-B1FD-4557346C6A91}"/>
          </ac:spMkLst>
        </pc:spChg>
        <pc:grpChg chg="add del">
          <ac:chgData name="Belinda Thomas" userId="d712ef6669967269" providerId="LiveId" clId="{E30E59D2-CD67-44BA-A959-34EDE3C036C3}" dt="2020-11-21T11:17:49.100" v="4422" actId="26606"/>
          <ac:grpSpMkLst>
            <pc:docMk/>
            <pc:sldMk cId="2697542459" sldId="277"/>
            <ac:grpSpMk id="10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1:04.599" v="2675" actId="26606"/>
          <ac:grpSpMkLst>
            <pc:docMk/>
            <pc:sldMk cId="2697542459" sldId="277"/>
            <ac:grpSpMk id="12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1T11:26:07.219" v="4474"/>
          <ac:grpSpMkLst>
            <pc:docMk/>
            <pc:sldMk cId="2697542459" sldId="277"/>
            <ac:grpSpMk id="23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1T11:17:52.170" v="4424" actId="26606"/>
          <ac:grpSpMkLst>
            <pc:docMk/>
            <pc:sldMk cId="2697542459" sldId="277"/>
            <ac:grpSpMk id="25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11:04.599" v="2675" actId="26606"/>
          <ac:grpSpMkLst>
            <pc:docMk/>
            <pc:sldMk cId="2697542459" sldId="277"/>
            <ac:grpSpMk id="26" creationId="{8EC26330-6D02-4C84-B89F-C5A8CF2B5673}"/>
          </ac:grpSpMkLst>
        </pc:grpChg>
        <pc:grpChg chg="add del">
          <ac:chgData name="Belinda Thomas" userId="d712ef6669967269" providerId="LiveId" clId="{E30E59D2-CD67-44BA-A959-34EDE3C036C3}" dt="2020-11-21T11:24:25.112" v="4461" actId="26606"/>
          <ac:grpSpMkLst>
            <pc:docMk/>
            <pc:sldMk cId="2697542459" sldId="277"/>
            <ac:grpSpMk id="2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4:12.570" v="4452" actId="26606"/>
          <ac:grpSpMkLst>
            <pc:docMk/>
            <pc:sldMk cId="2697542459" sldId="277"/>
            <ac:grpSpMk id="3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1:20.250" v="4436" actId="26606"/>
          <ac:grpSpMkLst>
            <pc:docMk/>
            <pc:sldMk cId="2697542459" sldId="277"/>
            <ac:grpSpMk id="3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4:16.499" v="4454" actId="26606"/>
          <ac:grpSpMkLst>
            <pc:docMk/>
            <pc:sldMk cId="2697542459" sldId="277"/>
            <ac:grpSpMk id="4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4:19.130" v="4456" actId="26606"/>
          <ac:grpSpMkLst>
            <pc:docMk/>
            <pc:sldMk cId="2697542459" sldId="277"/>
            <ac:grpSpMk id="5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4:23.212" v="4458" actId="26606"/>
          <ac:grpSpMkLst>
            <pc:docMk/>
            <pc:sldMk cId="2697542459" sldId="277"/>
            <ac:grpSpMk id="55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24:25.108" v="4460" actId="26606"/>
          <ac:grpSpMkLst>
            <pc:docMk/>
            <pc:sldMk cId="2697542459" sldId="277"/>
            <ac:grpSpMk id="5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25:22.151" v="4469" actId="26606"/>
          <ac:grpSpMkLst>
            <pc:docMk/>
            <pc:sldMk cId="2697542459" sldId="277"/>
            <ac:grpSpMk id="6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25:22.151" v="4468" actId="26606"/>
          <ac:grpSpMkLst>
            <pc:docMk/>
            <pc:sldMk cId="2697542459" sldId="277"/>
            <ac:grpSpMk id="67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11:45.679" v="2681" actId="26606"/>
          <ac:grpSpMkLst>
            <pc:docMk/>
            <pc:sldMk cId="2697542459" sldId="277"/>
            <ac:grpSpMk id="71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1T11:27:24.541" v="4485" actId="26606"/>
          <ac:grpSpMkLst>
            <pc:docMk/>
            <pc:sldMk cId="2697542459" sldId="277"/>
            <ac:grpSpMk id="7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25:51.372" v="4471"/>
          <ac:grpSpMkLst>
            <pc:docMk/>
            <pc:sldMk cId="2697542459" sldId="277"/>
            <ac:grpSpMk id="7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38:53.698" v="5526" actId="26606"/>
          <ac:grpSpMkLst>
            <pc:docMk/>
            <pc:sldMk cId="2697542459" sldId="277"/>
            <ac:grpSpMk id="9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14.721" v="5509" actId="26606"/>
          <ac:grpSpMkLst>
            <pc:docMk/>
            <pc:sldMk cId="2697542459" sldId="277"/>
            <ac:grpSpMk id="11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4:08.811" v="4341" actId="26606"/>
          <ac:grpSpMkLst>
            <pc:docMk/>
            <pc:sldMk cId="2697542459" sldId="277"/>
            <ac:grpSpMk id="11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1:39.179" v="2678" actId="26606"/>
          <ac:grpSpMkLst>
            <pc:docMk/>
            <pc:sldMk cId="2697542459" sldId="277"/>
            <ac:grpSpMk id="135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1T12:38:18.400" v="5511" actId="26606"/>
          <ac:grpSpMkLst>
            <pc:docMk/>
            <pc:sldMk cId="2697542459" sldId="277"/>
            <ac:grpSpMk id="14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20.920" v="5513" actId="26606"/>
          <ac:grpSpMkLst>
            <pc:docMk/>
            <pc:sldMk cId="2697542459" sldId="277"/>
            <ac:grpSpMk id="14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2:48:37.428" v="4145" actId="26606"/>
          <ac:grpSpMkLst>
            <pc:docMk/>
            <pc:sldMk cId="2697542459" sldId="277"/>
            <ac:grpSpMk id="14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38:23.794" v="5515" actId="26606"/>
          <ac:grpSpMkLst>
            <pc:docMk/>
            <pc:sldMk cId="2697542459" sldId="277"/>
            <ac:grpSpMk id="17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28.525" v="5517" actId="26606"/>
          <ac:grpSpMkLst>
            <pc:docMk/>
            <pc:sldMk cId="2697542459" sldId="277"/>
            <ac:grpSpMk id="177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33.484" v="5519" actId="26606"/>
          <ac:grpSpMkLst>
            <pc:docMk/>
            <pc:sldMk cId="2697542459" sldId="277"/>
            <ac:grpSpMk id="191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2:38:46.562" v="5521" actId="26606"/>
          <ac:grpSpMkLst>
            <pc:docMk/>
            <pc:sldMk cId="2697542459" sldId="277"/>
            <ac:grpSpMk id="195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48.607" v="5523" actId="26606"/>
          <ac:grpSpMkLst>
            <pc:docMk/>
            <pc:sldMk cId="2697542459" sldId="277"/>
            <ac:grpSpMk id="19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2:38:53.687" v="5525" actId="26606"/>
          <ac:grpSpMkLst>
            <pc:docMk/>
            <pc:sldMk cId="2697542459" sldId="277"/>
            <ac:grpSpMk id="210" creationId="{A5AFB369-4673-4727-A7CD-D86AFE0AE069}"/>
          </ac:grpSpMkLst>
        </pc:grpChg>
        <pc:grpChg chg="add">
          <ac:chgData name="Belinda Thomas" userId="d712ef6669967269" providerId="LiveId" clId="{E30E59D2-CD67-44BA-A959-34EDE3C036C3}" dt="2020-11-21T12:38:53.698" v="5526" actId="26606"/>
          <ac:grpSpMkLst>
            <pc:docMk/>
            <pc:sldMk cId="2697542459" sldId="277"/>
            <ac:grpSpMk id="21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11:45.663" v="2680" actId="26606"/>
          <ac:grpSpMkLst>
            <pc:docMk/>
            <pc:sldMk cId="2697542459" sldId="277"/>
            <ac:grpSpMk id="1028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2:47:19.597" v="4136" actId="26606"/>
          <ac:grpSpMkLst>
            <pc:docMk/>
            <pc:sldMk cId="2697542459" sldId="277"/>
            <ac:grpSpMk id="102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2:47:07.095" v="4133"/>
          <ac:grpSpMkLst>
            <pc:docMk/>
            <pc:sldMk cId="2697542459" sldId="277"/>
            <ac:grpSpMk id="1030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2:47:28.452" v="4138" actId="26606"/>
          <ac:grpSpMkLst>
            <pc:docMk/>
            <pc:sldMk cId="2697542459" sldId="277"/>
            <ac:grpSpMk id="1035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04:22.505" v="4343"/>
          <ac:grpSpMkLst>
            <pc:docMk/>
            <pc:sldMk cId="2697542459" sldId="277"/>
            <ac:grpSpMk id="1036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2:47:49.958" v="4140" actId="26606"/>
          <ac:grpSpMkLst>
            <pc:docMk/>
            <pc:sldMk cId="2697542459" sldId="277"/>
            <ac:grpSpMk id="1037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2:48:37.459" v="4146" actId="26606"/>
          <ac:grpSpMkLst>
            <pc:docMk/>
            <pc:sldMk cId="2697542459" sldId="277"/>
            <ac:grpSpMk id="1039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03:51.682" v="4340" actId="26606"/>
          <ac:grpSpMkLst>
            <pc:docMk/>
            <pc:sldMk cId="2697542459" sldId="277"/>
            <ac:grpSpMk id="1047" creationId="{D6280969-F024-466D-A1DB-4F848C51DEF6}"/>
          </ac:grpSpMkLst>
        </pc:grpChg>
        <pc:picChg chg="add del mod">
          <ac:chgData name="Belinda Thomas" userId="d712ef6669967269" providerId="LiveId" clId="{E30E59D2-CD67-44BA-A959-34EDE3C036C3}" dt="2020-11-21T11:23:32.007" v="4440" actId="478"/>
          <ac:picMkLst>
            <pc:docMk/>
            <pc:sldMk cId="2697542459" sldId="277"/>
            <ac:picMk id="4" creationId="{5361D675-DAC9-4BFB-B978-09629C011397}"/>
          </ac:picMkLst>
        </pc:picChg>
        <pc:picChg chg="add del mod">
          <ac:chgData name="Belinda Thomas" userId="d712ef6669967269" providerId="LiveId" clId="{E30E59D2-CD67-44BA-A959-34EDE3C036C3}" dt="2020-11-21T12:37:38.500" v="5504" actId="478"/>
          <ac:picMkLst>
            <pc:docMk/>
            <pc:sldMk cId="2697542459" sldId="277"/>
            <ac:picMk id="6" creationId="{A24E47D4-1167-49EB-B7C5-D634B5ADD191}"/>
          </ac:picMkLst>
        </pc:picChg>
        <pc:picChg chg="add mod">
          <ac:chgData name="Belinda Thomas" userId="d712ef6669967269" providerId="LiveId" clId="{E30E59D2-CD67-44BA-A959-34EDE3C036C3}" dt="2020-11-23T17:30:56.958" v="15031" actId="1076"/>
          <ac:picMkLst>
            <pc:docMk/>
            <pc:sldMk cId="2697542459" sldId="277"/>
            <ac:picMk id="83" creationId="{D67D2912-864C-468A-A316-CCDA5ACF7D12}"/>
          </ac:picMkLst>
        </pc:picChg>
        <pc:picChg chg="add del mod">
          <ac:chgData name="Belinda Thomas" userId="d712ef6669967269" providerId="LiveId" clId="{E30E59D2-CD67-44BA-A959-34EDE3C036C3}" dt="2020-11-21T11:17:01.211" v="4419" actId="478"/>
          <ac:picMkLst>
            <pc:docMk/>
            <pc:sldMk cId="2697542459" sldId="277"/>
            <ac:picMk id="1026" creationId="{570F672D-E640-469E-AA05-72D0E3DBCC17}"/>
          </ac:picMkLst>
        </pc:picChg>
        <pc:picChg chg="add del mod">
          <ac:chgData name="Belinda Thomas" userId="d712ef6669967269" providerId="LiveId" clId="{E30E59D2-CD67-44BA-A959-34EDE3C036C3}" dt="2020-11-21T11:21:00.207" v="4433" actId="478"/>
          <ac:picMkLst>
            <pc:docMk/>
            <pc:sldMk cId="2697542459" sldId="277"/>
            <ac:picMk id="1028" creationId="{89BC9D5D-BD2E-416F-A489-7156EF5C9ADE}"/>
          </ac:picMkLst>
        </pc:picChg>
        <pc:cxnChg chg="add del">
          <ac:chgData name="Belinda Thomas" userId="d712ef6669967269" providerId="LiveId" clId="{E30E59D2-CD67-44BA-A959-34EDE3C036C3}" dt="2020-11-21T12:38:14.721" v="5509" actId="26606"/>
          <ac:cxnSpMkLst>
            <pc:docMk/>
            <pc:sldMk cId="2697542459" sldId="277"/>
            <ac:cxnSpMk id="123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2:38:14.721" v="5509" actId="26606"/>
          <ac:cxnSpMkLst>
            <pc:docMk/>
            <pc:sldMk cId="2697542459" sldId="277"/>
            <ac:cxnSpMk id="125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2:38:20.920" v="5513" actId="26606"/>
          <ac:cxnSpMkLst>
            <pc:docMk/>
            <pc:sldMk cId="2697542459" sldId="277"/>
            <ac:cxnSpMk id="146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1T12:38:20.920" v="5513" actId="26606"/>
          <ac:cxnSpMkLst>
            <pc:docMk/>
            <pc:sldMk cId="2697542459" sldId="277"/>
            <ac:cxnSpMk id="150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20T21:11:39.179" v="2678" actId="26606"/>
          <ac:cxnSpMkLst>
            <pc:docMk/>
            <pc:sldMk cId="2697542459" sldId="277"/>
            <ac:cxnSpMk id="15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1:11:39.179" v="2678" actId="26606"/>
          <ac:cxnSpMkLst>
            <pc:docMk/>
            <pc:sldMk cId="2697542459" sldId="277"/>
            <ac:cxnSpMk id="153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1:03:51.682" v="4340" actId="26606"/>
          <ac:cxnSpMkLst>
            <pc:docMk/>
            <pc:sldMk cId="2697542459" sldId="277"/>
            <ac:cxnSpMk id="164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1:03:51.682" v="4340" actId="26606"/>
          <ac:cxnSpMkLst>
            <pc:docMk/>
            <pc:sldMk cId="2697542459" sldId="277"/>
            <ac:cxnSpMk id="166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2:38:28.525" v="5517" actId="26606"/>
          <ac:cxnSpMkLst>
            <pc:docMk/>
            <pc:sldMk cId="2697542459" sldId="277"/>
            <ac:cxnSpMk id="182" creationId="{7295AA18-FA8B-4B5D-9477-7F5F51288FEC}"/>
          </ac:cxnSpMkLst>
        </pc:cxnChg>
        <pc:cxnChg chg="add del">
          <ac:chgData name="Belinda Thomas" userId="d712ef6669967269" providerId="LiveId" clId="{E30E59D2-CD67-44BA-A959-34EDE3C036C3}" dt="2020-11-21T12:38:28.525" v="5517" actId="26606"/>
          <ac:cxnSpMkLst>
            <pc:docMk/>
            <pc:sldMk cId="2697542459" sldId="277"/>
            <ac:cxnSpMk id="183" creationId="{5E377175-C211-4D7B-89F7-92406DBD7346}"/>
          </ac:cxnSpMkLst>
        </pc:cxnChg>
        <pc:cxnChg chg="add del">
          <ac:chgData name="Belinda Thomas" userId="d712ef6669967269" providerId="LiveId" clId="{E30E59D2-CD67-44BA-A959-34EDE3C036C3}" dt="2020-11-21T12:38:48.607" v="5523" actId="26606"/>
          <ac:cxnSpMkLst>
            <pc:docMk/>
            <pc:sldMk cId="2697542459" sldId="277"/>
            <ac:cxnSpMk id="200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1T12:38:48.607" v="5523" actId="26606"/>
          <ac:cxnSpMkLst>
            <pc:docMk/>
            <pc:sldMk cId="2697542459" sldId="277"/>
            <ac:cxnSpMk id="201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1T11:04:22.505" v="4343"/>
          <ac:cxnSpMkLst>
            <pc:docMk/>
            <pc:sldMk cId="2697542459" sldId="277"/>
            <ac:cxnSpMk id="1041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1T11:04:22.505" v="4343"/>
          <ac:cxnSpMkLst>
            <pc:docMk/>
            <pc:sldMk cId="2697542459" sldId="277"/>
            <ac:cxnSpMk id="1042" creationId="{EFECD4E8-AD3E-4228-82A2-9461958EA94D}"/>
          </ac:cxnSpMkLst>
        </pc:cxnChg>
      </pc:sldChg>
      <pc:sldChg chg="delSp add del">
        <pc:chgData name="Belinda Thomas" userId="d712ef6669967269" providerId="LiveId" clId="{E30E59D2-CD67-44BA-A959-34EDE3C036C3}" dt="2020-11-21T19:14:28.037" v="7716" actId="2696"/>
        <pc:sldMkLst>
          <pc:docMk/>
          <pc:sldMk cId="3568887969" sldId="278"/>
        </pc:sldMkLst>
        <pc:spChg chg="del">
          <ac:chgData name="Belinda Thomas" userId="d712ef6669967269" providerId="LiveId" clId="{E30E59D2-CD67-44BA-A959-34EDE3C036C3}" dt="2020-11-20T21:12:30.586" v="2685"/>
          <ac:spMkLst>
            <pc:docMk/>
            <pc:sldMk cId="3568887969" sldId="278"/>
            <ac:spMk id="2" creationId="{09048BC4-BC60-4B42-81CA-26852C53A318}"/>
          </ac:spMkLst>
        </pc:spChg>
        <pc:spChg chg="del">
          <ac:chgData name="Belinda Thomas" userId="d712ef6669967269" providerId="LiveId" clId="{E30E59D2-CD67-44BA-A959-34EDE3C036C3}" dt="2020-11-20T21:12:30.586" v="2685"/>
          <ac:spMkLst>
            <pc:docMk/>
            <pc:sldMk cId="3568887969" sldId="278"/>
            <ac:spMk id="3" creationId="{112D871D-AE39-49E3-8290-460E3050CA9A}"/>
          </ac:spMkLst>
        </pc:spChg>
      </pc:sldChg>
      <pc:sldChg chg="addSp delSp modSp add del mod setBg setClrOvrMap">
        <pc:chgData name="Belinda Thomas" userId="d712ef6669967269" providerId="LiveId" clId="{E30E59D2-CD67-44BA-A959-34EDE3C036C3}" dt="2020-11-20T21:24:48.536" v="2816" actId="2696"/>
        <pc:sldMkLst>
          <pc:docMk/>
          <pc:sldMk cId="1662891299" sldId="279"/>
        </pc:sldMkLst>
        <pc:spChg chg="del">
          <ac:chgData name="Belinda Thomas" userId="d712ef6669967269" providerId="LiveId" clId="{E30E59D2-CD67-44BA-A959-34EDE3C036C3}" dt="2020-11-20T21:12:25.769" v="2684"/>
          <ac:spMkLst>
            <pc:docMk/>
            <pc:sldMk cId="1662891299" sldId="279"/>
            <ac:spMk id="2" creationId="{F0D82880-527A-4A0C-86CF-83DDA16D3375}"/>
          </ac:spMkLst>
        </pc:spChg>
        <pc:spChg chg="del">
          <ac:chgData name="Belinda Thomas" userId="d712ef6669967269" providerId="LiveId" clId="{E30E59D2-CD67-44BA-A959-34EDE3C036C3}" dt="2020-11-20T21:12:25.769" v="2684"/>
          <ac:spMkLst>
            <pc:docMk/>
            <pc:sldMk cId="1662891299" sldId="279"/>
            <ac:spMk id="3" creationId="{5E3FBB02-BD08-4216-95CD-16117B55BD35}"/>
          </ac:spMkLst>
        </pc:spChg>
        <pc:spChg chg="del">
          <ac:chgData name="Belinda Thomas" userId="d712ef6669967269" providerId="LiveId" clId="{E30E59D2-CD67-44BA-A959-34EDE3C036C3}" dt="2020-11-20T21:12:25.769" v="2684"/>
          <ac:spMkLst>
            <pc:docMk/>
            <pc:sldMk cId="1662891299" sldId="279"/>
            <ac:spMk id="4" creationId="{0F4D34A9-1069-487B-8C9E-3C03C127AA6F}"/>
          </ac:spMkLst>
        </pc:spChg>
        <pc:spChg chg="add mod ord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5" creationId="{19D0FC84-D995-478B-BB38-235EBA47817B}"/>
          </ac:spMkLst>
        </pc:spChg>
        <pc:spChg chg="add del">
          <ac:chgData name="Belinda Thomas" userId="d712ef6669967269" providerId="LiveId" clId="{E30E59D2-CD67-44BA-A959-34EDE3C036C3}" dt="2020-11-20T21:19:22.456" v="2771" actId="26606"/>
          <ac:spMkLst>
            <pc:docMk/>
            <pc:sldMk cId="1662891299" sldId="279"/>
            <ac:spMk id="22" creationId="{27577DEC-D9A5-404D-9789-702F4319BEC8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87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89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91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93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95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97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0T21:18:51.910" v="2768" actId="26606"/>
          <ac:spMkLst>
            <pc:docMk/>
            <pc:sldMk cId="1662891299" sldId="279"/>
            <ac:spMk id="99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101" creationId="{B541A2F0-1EDC-4D03-94AC-35BC742CEAC9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103" creationId="{08CE2AE4-51CC-4060-8818-423BB07BF3D4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77" creationId="{948AE52C-AD58-4D7E-BBEC-741EA69A9079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78" creationId="{EB3158C7-B011-4D27-BC9D-27EA5BE02D03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81" creationId="{40EA1C2A-B332-4211-8479-EA99BC303EF5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82" creationId="{24A97CC0-C913-4A9C-B6E8-755C7D15EAC8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83" creationId="{9DFA36DF-98BD-46D3-A75B-97154DB48262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84" creationId="{D1D22F90-51DE-40F7-96EE-8E9894DF0E7E}"/>
          </ac:spMkLst>
        </pc:spChg>
        <pc:spChg chg="add del">
          <ac:chgData name="Belinda Thomas" userId="d712ef6669967269" providerId="LiveId" clId="{E30E59D2-CD67-44BA-A959-34EDE3C036C3}" dt="2020-11-20T21:19:22.425" v="2770" actId="26606"/>
          <ac:spMkLst>
            <pc:docMk/>
            <pc:sldMk cId="1662891299" sldId="279"/>
            <ac:spMk id="3085" creationId="{F45D120E-4F36-4767-98FA-949993B8E1AC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0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1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2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3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4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5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0T21:23:01.839" v="2778" actId="26606"/>
          <ac:spMkLst>
            <pc:docMk/>
            <pc:sldMk cId="1662891299" sldId="279"/>
            <ac:spMk id="3096" creationId="{15BBD2C1-BA9B-46A9-A27A-33498B169272}"/>
          </ac:spMkLst>
        </pc:spChg>
        <pc:grpChg chg="add del">
          <ac:chgData name="Belinda Thomas" userId="d712ef6669967269" providerId="LiveId" clId="{E30E59D2-CD67-44BA-A959-34EDE3C036C3}" dt="2020-11-20T21:19:22.456" v="2771" actId="26606"/>
          <ac:grpSpMkLst>
            <pc:docMk/>
            <pc:sldMk cId="1662891299" sldId="279"/>
            <ac:grpSpMk id="10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0T21:19:22.456" v="2771" actId="26606"/>
          <ac:grpSpMkLst>
            <pc:docMk/>
            <pc:sldMk cId="1662891299" sldId="279"/>
            <ac:grpSpMk id="24" creationId="{CEEA9366-CEA8-4F23-B065-4337F0D836FE}"/>
          </ac:grpSpMkLst>
        </pc:grpChg>
        <pc:grpChg chg="add del">
          <ac:chgData name="Belinda Thomas" userId="d712ef6669967269" providerId="LiveId" clId="{E30E59D2-CD67-44BA-A959-34EDE3C036C3}" dt="2020-11-20T21:18:51.910" v="2768" actId="26606"/>
          <ac:grpSpMkLst>
            <pc:docMk/>
            <pc:sldMk cId="1662891299" sldId="279"/>
            <ac:grpSpMk id="71" creationId="{A5AFB369-4673-4727-A7CD-D86AFE0AE069}"/>
          </ac:grpSpMkLst>
        </pc:grpChg>
        <pc:grpChg chg="add">
          <ac:chgData name="Belinda Thomas" userId="d712ef6669967269" providerId="LiveId" clId="{E30E59D2-CD67-44BA-A959-34EDE3C036C3}" dt="2020-11-20T21:23:01.839" v="2778" actId="26606"/>
          <ac:grpSpMkLst>
            <pc:docMk/>
            <pc:sldMk cId="1662891299" sldId="279"/>
            <ac:grpSpMk id="157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19:22.425" v="2770" actId="26606"/>
          <ac:grpSpMkLst>
            <pc:docMk/>
            <pc:sldMk cId="1662891299" sldId="279"/>
            <ac:grpSpMk id="307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3:01.839" v="2778" actId="26606"/>
          <ac:grpSpMkLst>
            <pc:docMk/>
            <pc:sldMk cId="1662891299" sldId="279"/>
            <ac:grpSpMk id="3087" creationId="{A5AFB369-4673-4727-A7CD-D86AFE0AE069}"/>
          </ac:grpSpMkLst>
        </pc:grpChg>
        <pc:picChg chg="add del mod ord">
          <ac:chgData name="Belinda Thomas" userId="d712ef6669967269" providerId="LiveId" clId="{E30E59D2-CD67-44BA-A959-34EDE3C036C3}" dt="2020-11-20T21:23:18.218" v="2779" actId="478"/>
          <ac:picMkLst>
            <pc:docMk/>
            <pc:sldMk cId="1662891299" sldId="279"/>
            <ac:picMk id="3074" creationId="{0E3102B6-14BB-4333-85AA-D3E09CC06D14}"/>
          </ac:picMkLst>
        </pc:picChg>
        <pc:cxnChg chg="add del">
          <ac:chgData name="Belinda Thomas" userId="d712ef6669967269" providerId="LiveId" clId="{E30E59D2-CD67-44BA-A959-34EDE3C036C3}" dt="2020-11-20T21:18:51.910" v="2768" actId="26606"/>
          <ac:cxnSpMkLst>
            <pc:docMk/>
            <pc:sldMk cId="1662891299" sldId="279"/>
            <ac:cxnSpMk id="83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0T21:18:51.910" v="2768" actId="26606"/>
          <ac:cxnSpMkLst>
            <pc:docMk/>
            <pc:sldMk cId="1662891299" sldId="279"/>
            <ac:cxnSpMk id="85" creationId="{F8A9B20B-D1DD-4573-B5EC-558029519236}"/>
          </ac:cxnSpMkLst>
        </pc:cxnChg>
        <pc:cxnChg chg="add del">
          <ac:chgData name="Belinda Thomas" userId="d712ef6669967269" providerId="LiveId" clId="{E30E59D2-CD67-44BA-A959-34EDE3C036C3}" dt="2020-11-20T21:19:22.425" v="2770" actId="26606"/>
          <ac:cxnSpMkLst>
            <pc:docMk/>
            <pc:sldMk cId="1662891299" sldId="279"/>
            <ac:cxnSpMk id="3079" creationId="{7295AA18-FA8B-4B5D-9477-7F5F51288FEC}"/>
          </ac:cxnSpMkLst>
        </pc:cxnChg>
        <pc:cxnChg chg="add del">
          <ac:chgData name="Belinda Thomas" userId="d712ef6669967269" providerId="LiveId" clId="{E30E59D2-CD67-44BA-A959-34EDE3C036C3}" dt="2020-11-20T21:19:22.425" v="2770" actId="26606"/>
          <ac:cxnSpMkLst>
            <pc:docMk/>
            <pc:sldMk cId="1662891299" sldId="279"/>
            <ac:cxnSpMk id="3080" creationId="{5E377175-C211-4D7B-89F7-92406DBD7346}"/>
          </ac:cxnSpMkLst>
        </pc:cxnChg>
        <pc:cxnChg chg="add del">
          <ac:chgData name="Belinda Thomas" userId="d712ef6669967269" providerId="LiveId" clId="{E30E59D2-CD67-44BA-A959-34EDE3C036C3}" dt="2020-11-20T21:23:01.839" v="2778" actId="26606"/>
          <ac:cxnSpMkLst>
            <pc:docMk/>
            <pc:sldMk cId="1662891299" sldId="279"/>
            <ac:cxnSpMk id="3088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0T21:23:01.839" v="2778" actId="26606"/>
          <ac:cxnSpMkLst>
            <pc:docMk/>
            <pc:sldMk cId="1662891299" sldId="279"/>
            <ac:cxnSpMk id="3089" creationId="{F8A9B20B-D1DD-4573-B5EC-558029519236}"/>
          </ac:cxnSpMkLst>
        </pc:cxnChg>
      </pc:sldChg>
      <pc:sldChg chg="addSp delSp modSp add mod ord setBg delDesignElem">
        <pc:chgData name="Belinda Thomas" userId="d712ef6669967269" providerId="LiveId" clId="{E30E59D2-CD67-44BA-A959-34EDE3C036C3}" dt="2020-11-24T18:28:11.947" v="15218" actId="255"/>
        <pc:sldMkLst>
          <pc:docMk/>
          <pc:sldMk cId="1895409908" sldId="280"/>
        </pc:sldMkLst>
        <pc:spChg chg="mod ord">
          <ac:chgData name="Belinda Thomas" userId="d712ef6669967269" providerId="LiveId" clId="{E30E59D2-CD67-44BA-A959-34EDE3C036C3}" dt="2020-11-24T18:28:11.947" v="15218" actId="255"/>
          <ac:spMkLst>
            <pc:docMk/>
            <pc:sldMk cId="1895409908" sldId="280"/>
            <ac:spMk id="2" creationId="{50EC95FD-C84F-4D6A-A66E-1AD1ECF2994E}"/>
          </ac:spMkLst>
        </pc:spChg>
        <pc:spChg chg="add del mod">
          <ac:chgData name="Belinda Thomas" userId="d712ef6669967269" providerId="LiveId" clId="{E30E59D2-CD67-44BA-A959-34EDE3C036C3}" dt="2020-11-21T11:06:41.632" v="4361"/>
          <ac:spMkLst>
            <pc:docMk/>
            <pc:sldMk cId="1895409908" sldId="280"/>
            <ac:spMk id="3" creationId="{99048468-E4AB-4752-BF75-BF337C5104D7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87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89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91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93" creationId="{84CFB374-B343-457A-B567-B4D784B1FEAE}"/>
          </ac:spMkLst>
        </pc:spChg>
        <pc:spChg chg="add">
          <ac:chgData name="Belinda Thomas" userId="d712ef6669967269" providerId="LiveId" clId="{E30E59D2-CD67-44BA-A959-34EDE3C036C3}" dt="2020-11-22T17:59:49.143" v="14155" actId="26606"/>
          <ac:spMkLst>
            <pc:docMk/>
            <pc:sldMk cId="1895409908" sldId="280"/>
            <ac:spMk id="94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95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97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0T21:23:50.507" v="2785" actId="26606"/>
          <ac:spMkLst>
            <pc:docMk/>
            <pc:sldMk cId="1895409908" sldId="280"/>
            <ac:spMk id="99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0T21:23:57.372" v="2791" actId="26606"/>
          <ac:spMkLst>
            <pc:docMk/>
            <pc:sldMk cId="1895409908" sldId="280"/>
            <ac:spMk id="4109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0T21:23:59.277" v="2793" actId="26606"/>
          <ac:spMkLst>
            <pc:docMk/>
            <pc:sldMk cId="1895409908" sldId="280"/>
            <ac:spMk id="4112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1:06:57.766" v="4365" actId="26606"/>
          <ac:spMkLst>
            <pc:docMk/>
            <pc:sldMk cId="1895409908" sldId="280"/>
            <ac:spMk id="4134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2T17:59:49.143" v="14155" actId="26606"/>
          <ac:spMkLst>
            <pc:docMk/>
            <pc:sldMk cId="1895409908" sldId="280"/>
            <ac:spMk id="4171" creationId="{F6E918B1-FA59-42EF-8A8E-B0F3D1E54084}"/>
          </ac:spMkLst>
        </pc:spChg>
        <pc:grpChg chg="add del">
          <ac:chgData name="Belinda Thomas" userId="d712ef6669967269" providerId="LiveId" clId="{E30E59D2-CD67-44BA-A959-34EDE3C036C3}" dt="2020-11-20T21:23:43.384" v="2781" actId="26606"/>
          <ac:grpSpMkLst>
            <pc:docMk/>
            <pc:sldMk cId="1895409908" sldId="280"/>
            <ac:grpSpMk id="71" creationId="{A5AFB369-4673-4727-A7CD-D86AFE0AE069}"/>
          </ac:grpSpMkLst>
        </pc:grpChg>
        <pc:grpChg chg="add">
          <ac:chgData name="Belinda Thomas" userId="d712ef6669967269" providerId="LiveId" clId="{E30E59D2-CD67-44BA-A959-34EDE3C036C3}" dt="2020-11-22T17:59:49.143" v="14155" actId="26606"/>
          <ac:grpSpMkLst>
            <pc:docMk/>
            <pc:sldMk cId="1895409908" sldId="280"/>
            <ac:grpSpMk id="82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23:45.126" v="2783" actId="26606"/>
          <ac:grpSpMkLst>
            <pc:docMk/>
            <pc:sldMk cId="1895409908" sldId="280"/>
            <ac:grpSpMk id="4100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06:52.662" v="4363" actId="26606"/>
          <ac:grpSpMkLst>
            <pc:docMk/>
            <pc:sldMk cId="1895409908" sldId="280"/>
            <ac:grpSpMk id="410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3:50.507" v="2785" actId="26606"/>
          <ac:grpSpMkLst>
            <pc:docMk/>
            <pc:sldMk cId="1895409908" sldId="280"/>
            <ac:grpSpMk id="4102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3:53.577" v="2787" actId="26606"/>
          <ac:grpSpMkLst>
            <pc:docMk/>
            <pc:sldMk cId="1895409908" sldId="280"/>
            <ac:grpSpMk id="410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3:55.084" v="2789" actId="26606"/>
          <ac:grpSpMkLst>
            <pc:docMk/>
            <pc:sldMk cId="1895409908" sldId="280"/>
            <ac:grpSpMk id="410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3:57.372" v="2791" actId="26606"/>
          <ac:grpSpMkLst>
            <pc:docMk/>
            <pc:sldMk cId="1895409908" sldId="280"/>
            <ac:grpSpMk id="410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23:59.277" v="2793" actId="26606"/>
          <ac:grpSpMkLst>
            <pc:docMk/>
            <pc:sldMk cId="1895409908" sldId="280"/>
            <ac:grpSpMk id="4111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24:02.496" v="2795" actId="26606"/>
          <ac:grpSpMkLst>
            <pc:docMk/>
            <pc:sldMk cId="1895409908" sldId="280"/>
            <ac:grpSpMk id="411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4:05.598" v="2797" actId="26606"/>
          <ac:grpSpMkLst>
            <pc:docMk/>
            <pc:sldMk cId="1895409908" sldId="280"/>
            <ac:grpSpMk id="411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6:06.950" v="4358"/>
          <ac:grpSpMkLst>
            <pc:docMk/>
            <pc:sldMk cId="1895409908" sldId="280"/>
            <ac:grpSpMk id="411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1:06:57.766" v="4365" actId="26606"/>
          <ac:grpSpMkLst>
            <pc:docMk/>
            <pc:sldMk cId="1895409908" sldId="280"/>
            <ac:grpSpMk id="4123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06:59.847" v="4367" actId="26606"/>
          <ac:grpSpMkLst>
            <pc:docMk/>
            <pc:sldMk cId="1895409908" sldId="280"/>
            <ac:grpSpMk id="413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1:07:02.157" v="4369" actId="26606"/>
          <ac:grpSpMkLst>
            <pc:docMk/>
            <pc:sldMk cId="1895409908" sldId="280"/>
            <ac:grpSpMk id="414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2T17:59:49.143" v="14155" actId="26606"/>
          <ac:grpSpMkLst>
            <pc:docMk/>
            <pc:sldMk cId="1895409908" sldId="280"/>
            <ac:grpSpMk id="4160" creationId="{4815A7B4-532E-48C9-AC24-D78ACF3339DB}"/>
          </ac:grpSpMkLst>
        </pc:grpChg>
        <pc:picChg chg="add">
          <ac:chgData name="Belinda Thomas" userId="d712ef6669967269" providerId="LiveId" clId="{E30E59D2-CD67-44BA-A959-34EDE3C036C3}" dt="2020-11-22T17:59:49.143" v="14155" actId="26606"/>
          <ac:picMkLst>
            <pc:docMk/>
            <pc:sldMk cId="1895409908" sldId="280"/>
            <ac:picMk id="79" creationId="{3C2276E6-598C-4280-A1C6-09131AC2EEBB}"/>
          </ac:picMkLst>
        </pc:picChg>
        <pc:picChg chg="add del mod ord">
          <ac:chgData name="Belinda Thomas" userId="d712ef6669967269" providerId="LiveId" clId="{E30E59D2-CD67-44BA-A959-34EDE3C036C3}" dt="2020-11-22T17:59:36.605" v="14154" actId="478"/>
          <ac:picMkLst>
            <pc:docMk/>
            <pc:sldMk cId="1895409908" sldId="280"/>
            <ac:picMk id="4098" creationId="{BA503E9E-287A-4378-869C-B4B9D2FB14C1}"/>
          </ac:picMkLst>
        </pc:picChg>
        <pc:cxnChg chg="add del">
          <ac:chgData name="Belinda Thomas" userId="d712ef6669967269" providerId="LiveId" clId="{E30E59D2-CD67-44BA-A959-34EDE3C036C3}" dt="2020-11-20T21:23:50.507" v="2785" actId="26606"/>
          <ac:cxnSpMkLst>
            <pc:docMk/>
            <pc:sldMk cId="1895409908" sldId="280"/>
            <ac:cxnSpMk id="83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0T21:23:50.507" v="2785" actId="26606"/>
          <ac:cxnSpMkLst>
            <pc:docMk/>
            <pc:sldMk cId="1895409908" sldId="280"/>
            <ac:cxnSpMk id="85" creationId="{5CDED616-E554-4DB6-9F28-08F38A64A940}"/>
          </ac:cxnSpMkLst>
        </pc:cxnChg>
      </pc:sldChg>
      <pc:sldChg chg="addSp delSp modSp add mod setBg setClrOvrMap delDesignElem">
        <pc:chgData name="Belinda Thomas" userId="d712ef6669967269" providerId="LiveId" clId="{E30E59D2-CD67-44BA-A959-34EDE3C036C3}" dt="2020-11-24T18:23:41.595" v="15190" actId="255"/>
        <pc:sldMkLst>
          <pc:docMk/>
          <pc:sldMk cId="1652953298" sldId="281"/>
        </pc:sldMkLst>
        <pc:spChg chg="mod">
          <ac:chgData name="Belinda Thomas" userId="d712ef6669967269" providerId="LiveId" clId="{E30E59D2-CD67-44BA-A959-34EDE3C036C3}" dt="2020-11-24T18:23:41.595" v="15190" actId="255"/>
          <ac:spMkLst>
            <pc:docMk/>
            <pc:sldMk cId="1652953298" sldId="281"/>
            <ac:spMk id="2" creationId="{1285A582-C8DE-4ABB-B606-F4D92E209BC1}"/>
          </ac:spMkLst>
        </pc:spChg>
        <pc:spChg chg="add del mod">
          <ac:chgData name="Belinda Thomas" userId="d712ef6669967269" providerId="LiveId" clId="{E30E59D2-CD67-44BA-A959-34EDE3C036C3}" dt="2020-11-21T18:26:05.312" v="7545" actId="478"/>
          <ac:spMkLst>
            <pc:docMk/>
            <pc:sldMk cId="1652953298" sldId="281"/>
            <ac:spMk id="3" creationId="{4FF1470D-621F-437E-92D0-DA50F2EFEAE3}"/>
          </ac:spMkLst>
        </pc:spChg>
        <pc:spChg chg="add del mod">
          <ac:chgData name="Belinda Thomas" userId="d712ef6669967269" providerId="LiveId" clId="{E30E59D2-CD67-44BA-A959-34EDE3C036C3}" dt="2020-11-20T22:09:40.399" v="3783"/>
          <ac:spMkLst>
            <pc:docMk/>
            <pc:sldMk cId="1652953298" sldId="281"/>
            <ac:spMk id="3" creationId="{BA80B810-640B-468D-B151-DC456758D28F}"/>
          </ac:spMkLst>
        </pc:spChg>
        <pc:spChg chg="add del mod">
          <ac:chgData name="Belinda Thomas" userId="d712ef6669967269" providerId="LiveId" clId="{E30E59D2-CD67-44BA-A959-34EDE3C036C3}" dt="2020-11-21T18:24:15.502" v="7544"/>
          <ac:spMkLst>
            <pc:docMk/>
            <pc:sldMk cId="1652953298" sldId="281"/>
            <ac:spMk id="4" creationId="{B0C2B922-36B5-4FC2-A867-C291EFD3CBFD}"/>
          </ac:spMkLst>
        </pc:spChg>
        <pc:spChg chg="add del mod">
          <ac:chgData name="Belinda Thomas" userId="d712ef6669967269" providerId="LiveId" clId="{E30E59D2-CD67-44BA-A959-34EDE3C036C3}" dt="2020-11-21T17:45:13.483" v="7289" actId="26606"/>
          <ac:spMkLst>
            <pc:docMk/>
            <pc:sldMk cId="1652953298" sldId="281"/>
            <ac:spMk id="5" creationId="{30726417-08B2-4F7A-AF48-AD78BEA8674C}"/>
          </ac:spMkLst>
        </pc:spChg>
        <pc:spChg chg="add mod">
          <ac:chgData name="Belinda Thomas" userId="d712ef6669967269" providerId="LiveId" clId="{E30E59D2-CD67-44BA-A959-34EDE3C036C3}" dt="2020-11-22T19:20:25.441" v="14913" actId="20577"/>
          <ac:spMkLst>
            <pc:docMk/>
            <pc:sldMk cId="1652953298" sldId="281"/>
            <ac:spMk id="6" creationId="{D8688D2F-D083-417C-8DF4-E868525C2C30}"/>
          </ac:spMkLst>
        </pc:spChg>
        <pc:spChg chg="add del">
          <ac:chgData name="Belinda Thomas" userId="d712ef6669967269" providerId="LiveId" clId="{E30E59D2-CD67-44BA-A959-34EDE3C036C3}" dt="2020-11-21T16:04:34.234" v="5830"/>
          <ac:spMkLst>
            <pc:docMk/>
            <pc:sldMk cId="1652953298" sldId="281"/>
            <ac:spMk id="12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6:04:34.234" v="5830"/>
          <ac:spMkLst>
            <pc:docMk/>
            <pc:sldMk cId="1652953298" sldId="281"/>
            <ac:spMk id="1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7:45:06.648" v="7284" actId="26606"/>
          <ac:spMkLst>
            <pc:docMk/>
            <pc:sldMk cId="1652953298" sldId="281"/>
            <ac:spMk id="15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6:04:34.234" v="5830"/>
          <ac:spMkLst>
            <pc:docMk/>
            <pc:sldMk cId="1652953298" sldId="281"/>
            <ac:spMk id="16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6:04:34.234" v="5830"/>
          <ac:spMkLst>
            <pc:docMk/>
            <pc:sldMk cId="1652953298" sldId="281"/>
            <ac:spMk id="18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22" creationId="{9179DE42-5613-4B35-A1E6-6CCBAA13C743}"/>
          </ac:spMkLst>
        </pc:spChg>
        <pc:spChg chg="add del">
          <ac:chgData name="Belinda Thomas" userId="d712ef6669967269" providerId="LiveId" clId="{E30E59D2-CD67-44BA-A959-34EDE3C036C3}" dt="2020-11-21T17:44:56.504" v="7280" actId="26606"/>
          <ac:spMkLst>
            <pc:docMk/>
            <pc:sldMk cId="1652953298" sldId="281"/>
            <ac:spMk id="25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28" creationId="{52FB45E9-914E-4471-AC87-E475CD51767D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30" creationId="{C310626D-5743-49D4-8F7D-88C4F8F05774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32" creationId="{3C195FC1-B568-4C72-9902-34CB35DDD7A1}"/>
          </ac:spMkLst>
        </pc:spChg>
        <pc:spChg chg="add del">
          <ac:chgData name="Belinda Thomas" userId="d712ef6669967269" providerId="LiveId" clId="{E30E59D2-CD67-44BA-A959-34EDE3C036C3}" dt="2020-11-21T17:34:38.833" v="6805"/>
          <ac:spMkLst>
            <pc:docMk/>
            <pc:sldMk cId="1652953298" sldId="281"/>
            <ac:spMk id="33" creationId="{DC99427B-A97E-40A3-B1FD-4557346C6A91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34" creationId="{EF2BDF77-362C-43F0-8CBB-A969EC2AE0C4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35" creationId="{0FF9F10B-8764-4B6C-9EBC-4FBE9AC1AC7C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36" creationId="{4BE96B01-3929-432D-B8C2-ADBCB74C2EF4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37" creationId="{4DC5F81A-AB66-427C-B973-546BE1B7EDD0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38" creationId="{2A6FCDE6-CDE2-4C51-B18E-A95CFB679714}"/>
          </ac:spMkLst>
        </pc:spChg>
        <pc:spChg chg="add del">
          <ac:chgData name="Belinda Thomas" userId="d712ef6669967269" providerId="LiveId" clId="{E30E59D2-CD67-44BA-A959-34EDE3C036C3}" dt="2020-11-21T15:32:56.332" v="5774" actId="26606"/>
          <ac:spMkLst>
            <pc:docMk/>
            <pc:sldMk cId="1652953298" sldId="281"/>
            <ac:spMk id="40" creationId="{9D2E8756-2465-473A-BA2A-2DB1D6224745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43" creationId="{BE11B7D3-FC4D-4157-827F-D418D4AF3C3B}"/>
          </ac:spMkLst>
        </pc:spChg>
        <pc:spChg chg="add del">
          <ac:chgData name="Belinda Thomas" userId="d712ef6669967269" providerId="LiveId" clId="{E30E59D2-CD67-44BA-A959-34EDE3C036C3}" dt="2020-11-21T17:44:56.504" v="7280" actId="26606"/>
          <ac:spMkLst>
            <pc:docMk/>
            <pc:sldMk cId="1652953298" sldId="281"/>
            <ac:spMk id="44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45" creationId="{F9CA2FB3-69C5-4A17-880A-34C260DF3C4F}"/>
          </ac:spMkLst>
        </pc:spChg>
        <pc:spChg chg="add del">
          <ac:chgData name="Belinda Thomas" userId="d712ef6669967269" providerId="LiveId" clId="{E30E59D2-CD67-44BA-A959-34EDE3C036C3}" dt="2020-11-21T17:45:00.456" v="7282" actId="26606"/>
          <ac:spMkLst>
            <pc:docMk/>
            <pc:sldMk cId="1652953298" sldId="281"/>
            <ac:spMk id="46" creationId="{CB5AA8A5-25CC-4295-892F-367FCDAF2BF6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47" creationId="{A3B42260-CA72-429A-AEFF-A2778C7BC6F5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49" creationId="{C29C3C96-CB51-440C-B12F-E880D7386269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51" creationId="{17070EE5-FA55-4C41-AD18-785E5F02344C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53" creationId="{726DD974-2DC0-457D-B797-BFB5EB6F4303}"/>
          </ac:spMkLst>
        </pc:spChg>
        <pc:spChg chg="add del">
          <ac:chgData name="Belinda Thomas" userId="d712ef6669967269" providerId="LiveId" clId="{E30E59D2-CD67-44BA-A959-34EDE3C036C3}" dt="2020-11-20T21:27:29.877" v="2892" actId="26606"/>
          <ac:spMkLst>
            <pc:docMk/>
            <pc:sldMk cId="1652953298" sldId="281"/>
            <ac:spMk id="55" creationId="{EF9AFB1C-D978-4634-9E2D-78B7F70F524A}"/>
          </ac:spMkLst>
        </pc:spChg>
        <pc:spChg chg="add del">
          <ac:chgData name="Belinda Thomas" userId="d712ef6669967269" providerId="LiveId" clId="{E30E59D2-CD67-44BA-A959-34EDE3C036C3}" dt="2020-11-21T17:45:00.456" v="7282" actId="26606"/>
          <ac:spMkLst>
            <pc:docMk/>
            <pc:sldMk cId="1652953298" sldId="281"/>
            <ac:spMk id="58" creationId="{24C6BC13-FB1E-48CC-B421-3D06039728B4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0" creationId="{948AE52C-AD58-4D7E-BBEC-741EA69A9079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1" creationId="{EB3158C7-B011-4D27-BC9D-27EA5BE02D03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4" creationId="{40EA1C2A-B332-4211-8479-EA99BC303EF5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5" creationId="{24A97CC0-C913-4A9C-B6E8-755C7D15EAC8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6" creationId="{9DFA36DF-98BD-46D3-A75B-97154DB48262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7" creationId="{D1D22F90-51DE-40F7-96EE-8E9894DF0E7E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8" creationId="{F45D120E-4F36-4767-98FA-949993B8E1AC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69" creationId="{B541A2F0-1EDC-4D03-94AC-35BC742CEAC9}"/>
          </ac:spMkLst>
        </pc:spChg>
        <pc:spChg chg="add del">
          <ac:chgData name="Belinda Thomas" userId="d712ef6669967269" providerId="LiveId" clId="{E30E59D2-CD67-44BA-A959-34EDE3C036C3}" dt="2020-11-20T21:27:38.079" v="2896" actId="26606"/>
          <ac:spMkLst>
            <pc:docMk/>
            <pc:sldMk cId="1652953298" sldId="281"/>
            <ac:spMk id="70" creationId="{08CE2AE4-51CC-4060-8818-423BB07BF3D4}"/>
          </ac:spMkLst>
        </pc:spChg>
        <pc:spChg chg="add del">
          <ac:chgData name="Belinda Thomas" userId="d712ef6669967269" providerId="LiveId" clId="{E30E59D2-CD67-44BA-A959-34EDE3C036C3}" dt="2020-11-21T17:45:06.648" v="7284" actId="26606"/>
          <ac:spMkLst>
            <pc:docMk/>
            <pc:sldMk cId="1652953298" sldId="281"/>
            <ac:spMk id="73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7:45:06.648" v="7284" actId="26606"/>
          <ac:spMkLst>
            <pc:docMk/>
            <pc:sldMk cId="1652953298" sldId="281"/>
            <ac:spMk id="75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1:27:49.867" v="2904" actId="26606"/>
          <ac:spMkLst>
            <pc:docMk/>
            <pc:sldMk cId="1652953298" sldId="281"/>
            <ac:spMk id="79" creationId="{F6E918B1-FA59-42EF-8A8E-B0F3D1E54084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88" creationId="{8CDA3497-1EDA-4EB3-9C27-4D9835D30AAB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89" creationId="{41F9764E-9AA0-49A3-9EA2-885EE9914014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90" creationId="{FA3A4F4A-4DC4-43F2-AC2D-06211A812FC0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91" creationId="{84CFB374-B343-457A-B567-B4D784B1FEAE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92" creationId="{0597FEEE-1E11-4396-BB69-B43FA92F9580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93" creationId="{A2DB2F81-3E68-4044-B7C2-03DEEC50D8F5}"/>
          </ac:spMkLst>
        </pc:spChg>
        <pc:spChg chg="add del">
          <ac:chgData name="Belinda Thomas" userId="d712ef6669967269" providerId="LiveId" clId="{E30E59D2-CD67-44BA-A959-34EDE3C036C3}" dt="2020-11-20T21:27:58.819" v="2910" actId="26606"/>
          <ac:spMkLst>
            <pc:docMk/>
            <pc:sldMk cId="1652953298" sldId="281"/>
            <ac:spMk id="94" creationId="{DC2F7294-2397-4C96-AB1E-E66CDEA3B5DF}"/>
          </ac:spMkLst>
        </pc:spChg>
        <pc:spChg chg="add del">
          <ac:chgData name="Belinda Thomas" userId="d712ef6669967269" providerId="LiveId" clId="{E30E59D2-CD67-44BA-A959-34EDE3C036C3}" dt="2020-11-21T17:47:13.996" v="7311" actId="26606"/>
          <ac:spMkLst>
            <pc:docMk/>
            <pc:sldMk cId="1652953298" sldId="281"/>
            <ac:spMk id="95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7:47:13.996" v="7311" actId="26606"/>
          <ac:spMkLst>
            <pc:docMk/>
            <pc:sldMk cId="1652953298" sldId="281"/>
            <ac:spMk id="97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1" creationId="{66D61E08-70C3-48D8-BEA0-787111DC30DA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2" creationId="{FC55298F-0AE5-478E-AD2B-03C2614C5833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3" creationId="{C180E4EA-0B63-4779-A895-7E90E71088F3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4" creationId="{CEE01D9D-3DE8-4EED-B0D3-8F3C79CC7673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5" creationId="{89AF5CE9-607F-43F4-8983-DCD6DA4051FD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6" creationId="{6EEA2DBD-9E1E-4521-8C01-F32AD18A89E3}"/>
          </ac:spMkLst>
        </pc:spChg>
        <pc:spChg chg="add del">
          <ac:chgData name="Belinda Thomas" userId="d712ef6669967269" providerId="LiveId" clId="{E30E59D2-CD67-44BA-A959-34EDE3C036C3}" dt="2020-11-20T22:08:51.728" v="3778"/>
          <ac:spMkLst>
            <pc:docMk/>
            <pc:sldMk cId="1652953298" sldId="281"/>
            <ac:spMk id="107" creationId="{15BBD2C1-BA9B-46A9-A27A-33498B169272}"/>
          </ac:spMkLst>
        </pc:spChg>
        <pc:spChg chg="add del">
          <ac:chgData name="Belinda Thomas" userId="d712ef6669967269" providerId="LiveId" clId="{E30E59D2-CD67-44BA-A959-34EDE3C036C3}" dt="2020-11-21T17:47:13.996" v="7311" actId="26606"/>
          <ac:spMkLst>
            <pc:docMk/>
            <pc:sldMk cId="1652953298" sldId="281"/>
            <ac:spMk id="108" creationId="{3EB57A4D-E0D0-46DA-B339-F24CA46FA70B}"/>
          </ac:spMkLst>
        </pc:spChg>
        <pc:spChg chg="add del">
          <ac:chgData name="Belinda Thomas" userId="d712ef6669967269" providerId="LiveId" clId="{E30E59D2-CD67-44BA-A959-34EDE3C036C3}" dt="2020-11-21T17:48:31.961" v="7334" actId="26606"/>
          <ac:spMkLst>
            <pc:docMk/>
            <pc:sldMk cId="1652953298" sldId="281"/>
            <ac:spMk id="123" creationId="{2D94F95D-89EF-455B-9F54-0F4231363A8B}"/>
          </ac:spMkLst>
        </pc:spChg>
        <pc:spChg chg="add del">
          <ac:chgData name="Belinda Thomas" userId="d712ef6669967269" providerId="LiveId" clId="{E30E59D2-CD67-44BA-A959-34EDE3C036C3}" dt="2020-11-21T17:48:31.961" v="7334" actId="26606"/>
          <ac:spMkLst>
            <pc:docMk/>
            <pc:sldMk cId="1652953298" sldId="281"/>
            <ac:spMk id="134" creationId="{A1AE21A0-AA96-4557-AB48-66255CF0AD7F}"/>
          </ac:spMkLst>
        </pc:spChg>
        <pc:spChg chg="add del">
          <ac:chgData name="Belinda Thomas" userId="d712ef6669967269" providerId="LiveId" clId="{E30E59D2-CD67-44BA-A959-34EDE3C036C3}" dt="2020-11-21T17:48:31.913" v="7333" actId="26606"/>
          <ac:spMkLst>
            <pc:docMk/>
            <pc:sldMk cId="1652953298" sldId="281"/>
            <ac:spMk id="141" creationId="{45B71F80-1F92-4074-84D9-16A062B215B3}"/>
          </ac:spMkLst>
        </pc:spChg>
        <pc:spChg chg="add del">
          <ac:chgData name="Belinda Thomas" userId="d712ef6669967269" providerId="LiveId" clId="{E30E59D2-CD67-44BA-A959-34EDE3C036C3}" dt="2020-11-21T17:48:31.913" v="7333" actId="26606"/>
          <ac:spMkLst>
            <pc:docMk/>
            <pc:sldMk cId="1652953298" sldId="281"/>
            <ac:spMk id="143" creationId="{7209C9DA-6E0D-46D9-8275-C52222D8CCAC}"/>
          </ac:spMkLst>
        </pc:spChg>
        <pc:spChg chg="add del">
          <ac:chgData name="Belinda Thomas" userId="d712ef6669967269" providerId="LiveId" clId="{E30E59D2-CD67-44BA-A959-34EDE3C036C3}" dt="2020-11-21T17:48:31.913" v="7333" actId="26606"/>
          <ac:spMkLst>
            <pc:docMk/>
            <pc:sldMk cId="1652953298" sldId="281"/>
            <ac:spMk id="145" creationId="{3EB57A4D-E0D0-46DA-B339-F24CA46FA70B}"/>
          </ac:spMkLst>
        </pc:spChg>
        <pc:grpChg chg="add del">
          <ac:chgData name="Belinda Thomas" userId="d712ef6669967269" providerId="LiveId" clId="{E30E59D2-CD67-44BA-A959-34EDE3C036C3}" dt="2020-11-20T21:28:07.638" v="2913" actId="26606"/>
          <ac:grpSpMkLst>
            <pc:docMk/>
            <pc:sldMk cId="1652953298" sldId="281"/>
            <ac:grpSpMk id="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5:32:56.332" v="5774" actId="26606"/>
          <ac:grpSpMkLst>
            <pc:docMk/>
            <pc:sldMk cId="1652953298" sldId="281"/>
            <ac:grpSpMk id="10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1T17:34:38.833" v="6805"/>
          <ac:grpSpMkLst>
            <pc:docMk/>
            <pc:sldMk cId="1652953298" sldId="281"/>
            <ac:grpSpMk id="11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1T17:44:56.504" v="7280" actId="26606"/>
          <ac:grpSpMkLst>
            <pc:docMk/>
            <pc:sldMk cId="1652953298" sldId="281"/>
            <ac:grpSpMk id="13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1:27:29.877" v="2892" actId="26606"/>
          <ac:grpSpMkLst>
            <pc:docMk/>
            <pc:sldMk cId="1652953298" sldId="281"/>
            <ac:grpSpMk id="2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7:45:00.456" v="7282" actId="26606"/>
          <ac:grpSpMkLst>
            <pc:docMk/>
            <pc:sldMk cId="1652953298" sldId="281"/>
            <ac:grpSpMk id="48" creationId="{09DD65AA-8280-4962-92F3-DF1CB53349DB}"/>
          </ac:grpSpMkLst>
        </pc:grpChg>
        <pc:grpChg chg="add del">
          <ac:chgData name="Belinda Thomas" userId="d712ef6669967269" providerId="LiveId" clId="{E30E59D2-CD67-44BA-A959-34EDE3C036C3}" dt="2020-11-20T21:27:35.389" v="2894" actId="26606"/>
          <ac:grpSpMkLst>
            <pc:docMk/>
            <pc:sldMk cId="1652953298" sldId="281"/>
            <ac:grpSpMk id="57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38.079" v="2896" actId="26606"/>
          <ac:grpSpMkLst>
            <pc:docMk/>
            <pc:sldMk cId="1652953298" sldId="281"/>
            <ac:grpSpMk id="59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42.020" v="2898" actId="26606"/>
          <ac:grpSpMkLst>
            <pc:docMk/>
            <pc:sldMk cId="1652953298" sldId="281"/>
            <ac:grpSpMk id="72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44.111" v="2900" actId="26606"/>
          <ac:grpSpMkLst>
            <pc:docMk/>
            <pc:sldMk cId="1652953298" sldId="281"/>
            <ac:grpSpMk id="74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46.356" v="2902" actId="26606"/>
          <ac:grpSpMkLst>
            <pc:docMk/>
            <pc:sldMk cId="1652953298" sldId="281"/>
            <ac:grpSpMk id="76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27:49.867" v="2904" actId="26606"/>
          <ac:grpSpMkLst>
            <pc:docMk/>
            <pc:sldMk cId="1652953298" sldId="281"/>
            <ac:grpSpMk id="78" creationId="{4815A7B4-532E-48C9-AC24-D78ACF3339DB}"/>
          </ac:grpSpMkLst>
        </pc:grpChg>
        <pc:grpChg chg="add del">
          <ac:chgData name="Belinda Thomas" userId="d712ef6669967269" providerId="LiveId" clId="{E30E59D2-CD67-44BA-A959-34EDE3C036C3}" dt="2020-11-20T21:27:52.640" v="2906" actId="26606"/>
          <ac:grpSpMkLst>
            <pc:docMk/>
            <pc:sldMk cId="1652953298" sldId="281"/>
            <ac:grpSpMk id="81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55.296" v="2908" actId="26606"/>
          <ac:grpSpMkLst>
            <pc:docMk/>
            <pc:sldMk cId="1652953298" sldId="281"/>
            <ac:grpSpMk id="83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7:58.819" v="2910" actId="26606"/>
          <ac:grpSpMkLst>
            <pc:docMk/>
            <pc:sldMk cId="1652953298" sldId="281"/>
            <ac:grpSpMk id="85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1:28:07.607" v="2912" actId="26606"/>
          <ac:grpSpMkLst>
            <pc:docMk/>
            <pc:sldMk cId="1652953298" sldId="281"/>
            <ac:grpSpMk id="96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0T22:08:51.728" v="3778"/>
          <ac:grpSpMkLst>
            <pc:docMk/>
            <pc:sldMk cId="1652953298" sldId="281"/>
            <ac:grpSpMk id="98" creationId="{A5AFB369-4673-4727-A7CD-D86AFE0AE069}"/>
          </ac:grpSpMkLst>
        </pc:grpChg>
        <pc:grpChg chg="add del">
          <ac:chgData name="Belinda Thomas" userId="d712ef6669967269" providerId="LiveId" clId="{E30E59D2-CD67-44BA-A959-34EDE3C036C3}" dt="2020-11-21T17:48:31.961" v="7334" actId="26606"/>
          <ac:grpSpMkLst>
            <pc:docMk/>
            <pc:sldMk cId="1652953298" sldId="281"/>
            <ac:grpSpMk id="124" creationId="{612B9F8D-6DD1-481E-8CCE-81A7EEB15F57}"/>
          </ac:grpSpMkLst>
        </pc:grpChg>
        <pc:graphicFrameChg chg="add del">
          <ac:chgData name="Belinda Thomas" userId="d712ef6669967269" providerId="LiveId" clId="{E30E59D2-CD67-44BA-A959-34EDE3C036C3}" dt="2020-11-21T17:44:56.504" v="7280" actId="26606"/>
          <ac:graphicFrameMkLst>
            <pc:docMk/>
            <pc:sldMk cId="1652953298" sldId="281"/>
            <ac:graphicFrameMk id="7" creationId="{859CA820-6415-4E0E-84F0-B5AADAD505F0}"/>
          </ac:graphicFrameMkLst>
        </pc:graphicFrameChg>
        <pc:graphicFrameChg chg="add del">
          <ac:chgData name="Belinda Thomas" userId="d712ef6669967269" providerId="LiveId" clId="{E30E59D2-CD67-44BA-A959-34EDE3C036C3}" dt="2020-11-21T17:45:00.456" v="7282" actId="26606"/>
          <ac:graphicFrameMkLst>
            <pc:docMk/>
            <pc:sldMk cId="1652953298" sldId="281"/>
            <ac:graphicFrameMk id="71" creationId="{4D145AB1-9F93-4927-99C2-EA6021A6E8F1}"/>
          </ac:graphicFrameMkLst>
        </pc:graphicFrameChg>
        <pc:graphicFrameChg chg="add del">
          <ac:chgData name="Belinda Thomas" userId="d712ef6669967269" providerId="LiveId" clId="{E30E59D2-CD67-44BA-A959-34EDE3C036C3}" dt="2020-11-21T17:45:06.648" v="7284" actId="26606"/>
          <ac:graphicFrameMkLst>
            <pc:docMk/>
            <pc:sldMk cId="1652953298" sldId="281"/>
            <ac:graphicFrameMk id="77" creationId="{3089E28E-0B47-4803-9936-B017DE37539F}"/>
          </ac:graphicFrameMkLst>
        </pc:graphicFrameChg>
        <pc:graphicFrameChg chg="add del">
          <ac:chgData name="Belinda Thomas" userId="d712ef6669967269" providerId="LiveId" clId="{E30E59D2-CD67-44BA-A959-34EDE3C036C3}" dt="2020-11-21T17:45:10.362" v="7286" actId="26606"/>
          <ac:graphicFrameMkLst>
            <pc:docMk/>
            <pc:sldMk cId="1652953298" sldId="281"/>
            <ac:graphicFrameMk id="80" creationId="{63206556-C52E-491F-8AAA-8BF22ACF891E}"/>
          </ac:graphicFrameMkLst>
        </pc:graphicFrameChg>
        <pc:graphicFrameChg chg="add del">
          <ac:chgData name="Belinda Thomas" userId="d712ef6669967269" providerId="LiveId" clId="{E30E59D2-CD67-44BA-A959-34EDE3C036C3}" dt="2020-11-21T17:45:13.447" v="7288" actId="26606"/>
          <ac:graphicFrameMkLst>
            <pc:docMk/>
            <pc:sldMk cId="1652953298" sldId="281"/>
            <ac:graphicFrameMk id="82" creationId="{8AD9FDCD-19CE-49A1-A79B-CEDDE90209DD}"/>
          </ac:graphicFrameMkLst>
        </pc:graphicFrameChg>
        <pc:graphicFrameChg chg="add del mod">
          <ac:chgData name="Belinda Thomas" userId="d712ef6669967269" providerId="LiveId" clId="{E30E59D2-CD67-44BA-A959-34EDE3C036C3}" dt="2020-11-21T17:47:39.934" v="7324" actId="26606"/>
          <ac:graphicFrameMkLst>
            <pc:docMk/>
            <pc:sldMk cId="1652953298" sldId="281"/>
            <ac:graphicFrameMk id="84" creationId="{D2AE7149-114E-41FB-BAD3-96AF56283991}"/>
          </ac:graphicFrameMkLst>
        </pc:graphicFrameChg>
        <pc:graphicFrameChg chg="add del">
          <ac:chgData name="Belinda Thomas" userId="d712ef6669967269" providerId="LiveId" clId="{E30E59D2-CD67-44BA-A959-34EDE3C036C3}" dt="2020-11-21T17:47:13.996" v="7311" actId="26606"/>
          <ac:graphicFrameMkLst>
            <pc:docMk/>
            <pc:sldMk cId="1652953298" sldId="281"/>
            <ac:graphicFrameMk id="109" creationId="{2E2BEA01-B8E9-402E-BEE9-6747E8573BD9}"/>
          </ac:graphicFrameMkLst>
        </pc:graphicFrameChg>
        <pc:graphicFrameChg chg="add del">
          <ac:chgData name="Belinda Thomas" userId="d712ef6669967269" providerId="LiveId" clId="{E30E59D2-CD67-44BA-A959-34EDE3C036C3}" dt="2020-11-21T17:47:17.462" v="7313" actId="26606"/>
          <ac:graphicFrameMkLst>
            <pc:docMk/>
            <pc:sldMk cId="1652953298" sldId="281"/>
            <ac:graphicFrameMk id="111" creationId="{95286DFD-501A-4496-AF9D-B54C1F17392B}"/>
          </ac:graphicFrameMkLst>
        </pc:graphicFrameChg>
        <pc:graphicFrameChg chg="add del">
          <ac:chgData name="Belinda Thomas" userId="d712ef6669967269" providerId="LiveId" clId="{E30E59D2-CD67-44BA-A959-34EDE3C036C3}" dt="2020-11-21T17:47:20.237" v="7315" actId="26606"/>
          <ac:graphicFrameMkLst>
            <pc:docMk/>
            <pc:sldMk cId="1652953298" sldId="281"/>
            <ac:graphicFrameMk id="113" creationId="{D2AE7149-114E-41FB-BAD3-96AF56283991}"/>
          </ac:graphicFrameMkLst>
        </pc:graphicFrameChg>
        <pc:graphicFrameChg chg="add del">
          <ac:chgData name="Belinda Thomas" userId="d712ef6669967269" providerId="LiveId" clId="{E30E59D2-CD67-44BA-A959-34EDE3C036C3}" dt="2020-11-21T17:47:23.380" v="7317" actId="26606"/>
          <ac:graphicFrameMkLst>
            <pc:docMk/>
            <pc:sldMk cId="1652953298" sldId="281"/>
            <ac:graphicFrameMk id="115" creationId="{95286DFD-501A-4496-AF9D-B54C1F17392B}"/>
          </ac:graphicFrameMkLst>
        </pc:graphicFrameChg>
        <pc:graphicFrameChg chg="add del">
          <ac:chgData name="Belinda Thomas" userId="d712ef6669967269" providerId="LiveId" clId="{E30E59D2-CD67-44BA-A959-34EDE3C036C3}" dt="2020-11-21T17:47:32.162" v="7319" actId="26606"/>
          <ac:graphicFrameMkLst>
            <pc:docMk/>
            <pc:sldMk cId="1652953298" sldId="281"/>
            <ac:graphicFrameMk id="117" creationId="{BD11752D-1A4E-430A-A0E7-393183D2AEB1}"/>
          </ac:graphicFrameMkLst>
        </pc:graphicFrameChg>
        <pc:graphicFrameChg chg="add del">
          <ac:chgData name="Belinda Thomas" userId="d712ef6669967269" providerId="LiveId" clId="{E30E59D2-CD67-44BA-A959-34EDE3C036C3}" dt="2020-11-21T17:47:35.203" v="7321" actId="26606"/>
          <ac:graphicFrameMkLst>
            <pc:docMk/>
            <pc:sldMk cId="1652953298" sldId="281"/>
            <ac:graphicFrameMk id="119" creationId="{2229410E-B66C-4396-AC4A-F2C2A8AC6A27}"/>
          </ac:graphicFrameMkLst>
        </pc:graphicFrameChg>
        <pc:graphicFrameChg chg="add del">
          <ac:chgData name="Belinda Thomas" userId="d712ef6669967269" providerId="LiveId" clId="{E30E59D2-CD67-44BA-A959-34EDE3C036C3}" dt="2020-11-21T17:47:39.898" v="7323" actId="26606"/>
          <ac:graphicFrameMkLst>
            <pc:docMk/>
            <pc:sldMk cId="1652953298" sldId="281"/>
            <ac:graphicFrameMk id="121" creationId="{BD11752D-1A4E-430A-A0E7-393183D2AEB1}"/>
          </ac:graphicFrameMkLst>
        </pc:graphicFrameChg>
        <pc:graphicFrameChg chg="add del">
          <ac:chgData name="Belinda Thomas" userId="d712ef6669967269" providerId="LiveId" clId="{E30E59D2-CD67-44BA-A959-34EDE3C036C3}" dt="2020-11-21T17:48:31.961" v="7334" actId="26606"/>
          <ac:graphicFrameMkLst>
            <pc:docMk/>
            <pc:sldMk cId="1652953298" sldId="281"/>
            <ac:graphicFrameMk id="135" creationId="{D2AE7149-114E-41FB-BAD3-96AF56283991}"/>
          </ac:graphicFrameMkLst>
        </pc:graphicFrameChg>
        <pc:graphicFrameChg chg="add del">
          <ac:chgData name="Belinda Thomas" userId="d712ef6669967269" providerId="LiveId" clId="{E30E59D2-CD67-44BA-A959-34EDE3C036C3}" dt="2020-11-21T17:48:31.913" v="7333" actId="26606"/>
          <ac:graphicFrameMkLst>
            <pc:docMk/>
            <pc:sldMk cId="1652953298" sldId="281"/>
            <ac:graphicFrameMk id="137" creationId="{8B7E7951-E1BF-41B5-9F58-AB4AA6766C3D}"/>
          </ac:graphicFrameMkLst>
        </pc:graphicFrameChg>
        <pc:graphicFrameChg chg="add mod">
          <ac:chgData name="Belinda Thomas" userId="d712ef6669967269" providerId="LiveId" clId="{E30E59D2-CD67-44BA-A959-34EDE3C036C3}" dt="2020-11-22T16:50:06.035" v="13193" actId="20577"/>
          <ac:graphicFrameMkLst>
            <pc:docMk/>
            <pc:sldMk cId="1652953298" sldId="281"/>
            <ac:graphicFrameMk id="147" creationId="{0F029575-979F-4609-B299-FBA85D39FA8B}"/>
          </ac:graphicFrameMkLst>
        </pc:graphicFrameChg>
        <pc:picChg chg="add del mod ord">
          <ac:chgData name="Belinda Thomas" userId="d712ef6669967269" providerId="LiveId" clId="{E30E59D2-CD67-44BA-A959-34EDE3C036C3}" dt="2020-11-20T22:13:30.985" v="3841" actId="478"/>
          <ac:picMkLst>
            <pc:docMk/>
            <pc:sldMk cId="1652953298" sldId="281"/>
            <ac:picMk id="4" creationId="{543D985E-4CF8-403F-844D-673F3A0481F9}"/>
          </ac:picMkLst>
        </pc:picChg>
        <pc:picChg chg="add del mod">
          <ac:chgData name="Belinda Thomas" userId="d712ef6669967269" providerId="LiveId" clId="{E30E59D2-CD67-44BA-A959-34EDE3C036C3}" dt="2020-11-21T17:34:44.130" v="6806" actId="478"/>
          <ac:picMkLst>
            <pc:docMk/>
            <pc:sldMk cId="1652953298" sldId="281"/>
            <ac:picMk id="9" creationId="{C29FA1F1-E66B-4AD1-86E9-0BAB3D797868}"/>
          </ac:picMkLst>
        </pc:picChg>
        <pc:cxnChg chg="add del">
          <ac:chgData name="Belinda Thomas" userId="d712ef6669967269" providerId="LiveId" clId="{E30E59D2-CD67-44BA-A959-34EDE3C036C3}" dt="2020-11-21T15:32:56.332" v="5774" actId="26606"/>
          <ac:cxnSpMkLst>
            <pc:docMk/>
            <pc:sldMk cId="1652953298" sldId="281"/>
            <ac:cxnSpMk id="24" creationId="{EB898B32-3891-4C3A-8F58-C5969D2E9033}"/>
          </ac:cxnSpMkLst>
        </pc:cxnChg>
        <pc:cxnChg chg="add del">
          <ac:chgData name="Belinda Thomas" userId="d712ef6669967269" providerId="LiveId" clId="{E30E59D2-CD67-44BA-A959-34EDE3C036C3}" dt="2020-11-21T15:32:56.332" v="5774" actId="26606"/>
          <ac:cxnSpMkLst>
            <pc:docMk/>
            <pc:sldMk cId="1652953298" sldId="281"/>
            <ac:cxnSpMk id="26" creationId="{4AE4806D-B8F9-4679-A68A-9BD21C01A301}"/>
          </ac:cxnSpMkLst>
        </pc:cxnChg>
        <pc:cxnChg chg="add del">
          <ac:chgData name="Belinda Thomas" userId="d712ef6669967269" providerId="LiveId" clId="{E30E59D2-CD67-44BA-A959-34EDE3C036C3}" dt="2020-11-20T21:27:29.877" v="2892" actId="26606"/>
          <ac:cxnSpMkLst>
            <pc:docMk/>
            <pc:sldMk cId="1652953298" sldId="281"/>
            <ac:cxnSpMk id="39" creationId="{2146C810-9BC7-4BEB-A44C-B70C5B3DC9D2}"/>
          </ac:cxnSpMkLst>
        </pc:cxnChg>
        <pc:cxnChg chg="add del">
          <ac:chgData name="Belinda Thomas" userId="d712ef6669967269" providerId="LiveId" clId="{E30E59D2-CD67-44BA-A959-34EDE3C036C3}" dt="2020-11-20T21:27:29.877" v="2892" actId="26606"/>
          <ac:cxnSpMkLst>
            <pc:docMk/>
            <pc:sldMk cId="1652953298" sldId="281"/>
            <ac:cxnSpMk id="41" creationId="{F5ADF6C1-FC3E-4CEF-ACAA-1E533A927942}"/>
          </ac:cxnSpMkLst>
        </pc:cxnChg>
        <pc:cxnChg chg="add del">
          <ac:chgData name="Belinda Thomas" userId="d712ef6669967269" providerId="LiveId" clId="{E30E59D2-CD67-44BA-A959-34EDE3C036C3}" dt="2020-11-20T21:27:38.079" v="2896" actId="26606"/>
          <ac:cxnSpMkLst>
            <pc:docMk/>
            <pc:sldMk cId="1652953298" sldId="281"/>
            <ac:cxnSpMk id="62" creationId="{7295AA18-FA8B-4B5D-9477-7F5F51288FEC}"/>
          </ac:cxnSpMkLst>
        </pc:cxnChg>
        <pc:cxnChg chg="add del">
          <ac:chgData name="Belinda Thomas" userId="d712ef6669967269" providerId="LiveId" clId="{E30E59D2-CD67-44BA-A959-34EDE3C036C3}" dt="2020-11-20T21:27:38.079" v="2896" actId="26606"/>
          <ac:cxnSpMkLst>
            <pc:docMk/>
            <pc:sldMk cId="1652953298" sldId="281"/>
            <ac:cxnSpMk id="63" creationId="{5E377175-C211-4D7B-89F7-92406DBD7346}"/>
          </ac:cxnSpMkLst>
        </pc:cxnChg>
        <pc:cxnChg chg="add del">
          <ac:chgData name="Belinda Thomas" userId="d712ef6669967269" providerId="LiveId" clId="{E30E59D2-CD67-44BA-A959-34EDE3C036C3}" dt="2020-11-20T21:27:58.819" v="2910" actId="26606"/>
          <ac:cxnSpMkLst>
            <pc:docMk/>
            <pc:sldMk cId="1652953298" sldId="281"/>
            <ac:cxnSpMk id="86" creationId="{27A85E05-9D34-4977-8352-DB3956997445}"/>
          </ac:cxnSpMkLst>
        </pc:cxnChg>
        <pc:cxnChg chg="add del">
          <ac:chgData name="Belinda Thomas" userId="d712ef6669967269" providerId="LiveId" clId="{E30E59D2-CD67-44BA-A959-34EDE3C036C3}" dt="2020-11-20T21:27:58.819" v="2910" actId="26606"/>
          <ac:cxnSpMkLst>
            <pc:docMk/>
            <pc:sldMk cId="1652953298" sldId="281"/>
            <ac:cxnSpMk id="87" creationId="{5CDED616-E554-4DB6-9F28-08F38A64A940}"/>
          </ac:cxnSpMkLst>
        </pc:cxnChg>
        <pc:cxnChg chg="add del">
          <ac:chgData name="Belinda Thomas" userId="d712ef6669967269" providerId="LiveId" clId="{E30E59D2-CD67-44BA-A959-34EDE3C036C3}" dt="2020-11-20T22:08:51.728" v="3778"/>
          <ac:cxnSpMkLst>
            <pc:docMk/>
            <pc:sldMk cId="1652953298" sldId="281"/>
            <ac:cxnSpMk id="99" creationId="{A57C1A16-B8AB-4D99-A195-A38F556A6486}"/>
          </ac:cxnSpMkLst>
        </pc:cxnChg>
        <pc:cxnChg chg="add del">
          <ac:chgData name="Belinda Thomas" userId="d712ef6669967269" providerId="LiveId" clId="{E30E59D2-CD67-44BA-A959-34EDE3C036C3}" dt="2020-11-20T22:08:51.728" v="3778"/>
          <ac:cxnSpMkLst>
            <pc:docMk/>
            <pc:sldMk cId="1652953298" sldId="281"/>
            <ac:cxnSpMk id="100" creationId="{F8A9B20B-D1DD-4573-B5EC-558029519236}"/>
          </ac:cxnSpMkLst>
        </pc:cxnChg>
      </pc:sldChg>
      <pc:sldChg chg="addSp delSp modSp add mod setBg">
        <pc:chgData name="Belinda Thomas" userId="d712ef6669967269" providerId="LiveId" clId="{E30E59D2-CD67-44BA-A959-34EDE3C036C3}" dt="2020-11-24T18:32:55.985" v="15231" actId="1076"/>
        <pc:sldMkLst>
          <pc:docMk/>
          <pc:sldMk cId="119749024" sldId="282"/>
        </pc:sldMkLst>
        <pc:spChg chg="add mod">
          <ac:chgData name="Belinda Thomas" userId="d712ef6669967269" providerId="LiveId" clId="{E30E59D2-CD67-44BA-A959-34EDE3C036C3}" dt="2020-11-24T18:32:55.985" v="15231" actId="1076"/>
          <ac:spMkLst>
            <pc:docMk/>
            <pc:sldMk cId="119749024" sldId="282"/>
            <ac:spMk id="2" creationId="{0ADC4CBF-BEEE-4E21-92A8-006D039045B1}"/>
          </ac:spMkLst>
        </pc:spChg>
        <pc:spChg chg="add del mod">
          <ac:chgData name="Belinda Thomas" userId="d712ef6669967269" providerId="LiveId" clId="{E30E59D2-CD67-44BA-A959-34EDE3C036C3}" dt="2020-11-20T21:45:34.582" v="3134"/>
          <ac:spMkLst>
            <pc:docMk/>
            <pc:sldMk cId="119749024" sldId="282"/>
            <ac:spMk id="3" creationId="{BC3E866C-A8E9-48E8-9AEE-7DE3C6F7F9D8}"/>
          </ac:spMkLst>
        </pc:spChg>
        <pc:spChg chg="add mod">
          <ac:chgData name="Belinda Thomas" userId="d712ef6669967269" providerId="LiveId" clId="{E30E59D2-CD67-44BA-A959-34EDE3C036C3}" dt="2020-11-22T19:19:33.578" v="14909" actId="255"/>
          <ac:spMkLst>
            <pc:docMk/>
            <pc:sldMk cId="119749024" sldId="282"/>
            <ac:spMk id="4" creationId="{47D817A1-FF81-401F-BFD9-3E5EDE271E98}"/>
          </ac:spMkLst>
        </pc:spChg>
        <pc:spChg chg="add del mod">
          <ac:chgData name="Belinda Thomas" userId="d712ef6669967269" providerId="LiveId" clId="{E30E59D2-CD67-44BA-A959-34EDE3C036C3}" dt="2020-11-20T21:45:34.582" v="3134"/>
          <ac:spMkLst>
            <pc:docMk/>
            <pc:sldMk cId="119749024" sldId="282"/>
            <ac:spMk id="4" creationId="{78DE1BCE-40EA-47FF-B386-A1747F9AAD23}"/>
          </ac:spMkLst>
        </pc:spChg>
        <pc:spChg chg="add del mod">
          <ac:chgData name="Belinda Thomas" userId="d712ef6669967269" providerId="LiveId" clId="{E30E59D2-CD67-44BA-A959-34EDE3C036C3}" dt="2020-11-20T21:45:30.962" v="3133"/>
          <ac:spMkLst>
            <pc:docMk/>
            <pc:sldMk cId="119749024" sldId="282"/>
            <ac:spMk id="5" creationId="{81FD7110-7A51-4CF0-9BA9-51EE716A9303}"/>
          </ac:spMkLst>
        </pc:spChg>
        <pc:spChg chg="add del mod">
          <ac:chgData name="Belinda Thomas" userId="d712ef6669967269" providerId="LiveId" clId="{E30E59D2-CD67-44BA-A959-34EDE3C036C3}" dt="2020-11-20T21:45:53.587" v="3136"/>
          <ac:spMkLst>
            <pc:docMk/>
            <pc:sldMk cId="119749024" sldId="282"/>
            <ac:spMk id="6" creationId="{13247769-CF60-49CA-BAA4-DB85DB354CDE}"/>
          </ac:spMkLst>
        </pc:spChg>
        <pc:spChg chg="add del mod">
          <ac:chgData name="Belinda Thomas" userId="d712ef6669967269" providerId="LiveId" clId="{E30E59D2-CD67-44BA-A959-34EDE3C036C3}" dt="2020-11-20T21:45:53.587" v="3136"/>
          <ac:spMkLst>
            <pc:docMk/>
            <pc:sldMk cId="119749024" sldId="282"/>
            <ac:spMk id="7" creationId="{9209A078-4686-45FB-AE95-62C85FED4E6F}"/>
          </ac:spMkLst>
        </pc:spChg>
        <pc:spChg chg="add del mod">
          <ac:chgData name="Belinda Thomas" userId="d712ef6669967269" providerId="LiveId" clId="{E30E59D2-CD67-44BA-A959-34EDE3C036C3}" dt="2020-11-20T21:45:53.587" v="3136"/>
          <ac:spMkLst>
            <pc:docMk/>
            <pc:sldMk cId="119749024" sldId="282"/>
            <ac:spMk id="8" creationId="{B9993B36-AAB5-4569-8190-5F790521EC38}"/>
          </ac:spMkLst>
        </pc:spChg>
        <pc:spChg chg="add del mod">
          <ac:chgData name="Belinda Thomas" userId="d712ef6669967269" providerId="LiveId" clId="{E30E59D2-CD67-44BA-A959-34EDE3C036C3}" dt="2020-11-20T21:45:53.587" v="3136"/>
          <ac:spMkLst>
            <pc:docMk/>
            <pc:sldMk cId="119749024" sldId="282"/>
            <ac:spMk id="9" creationId="{8315904F-467A-4ACE-86F5-7487BE09F3E9}"/>
          </ac:spMkLst>
        </pc:spChg>
        <pc:spChg chg="add del mod">
          <ac:chgData name="Belinda Thomas" userId="d712ef6669967269" providerId="LiveId" clId="{E30E59D2-CD67-44BA-A959-34EDE3C036C3}" dt="2020-11-20T21:46:02.675" v="3137"/>
          <ac:spMkLst>
            <pc:docMk/>
            <pc:sldMk cId="119749024" sldId="282"/>
            <ac:spMk id="10" creationId="{FE5FAE31-2800-43D6-90F3-8FE2B6FCECDB}"/>
          </ac:spMkLst>
        </pc:spChg>
        <pc:spChg chg="add del mod">
          <ac:chgData name="Belinda Thomas" userId="d712ef6669967269" providerId="LiveId" clId="{E30E59D2-CD67-44BA-A959-34EDE3C036C3}" dt="2020-11-20T21:46:02.675" v="3137"/>
          <ac:spMkLst>
            <pc:docMk/>
            <pc:sldMk cId="119749024" sldId="282"/>
            <ac:spMk id="11" creationId="{57ED5BEA-DCA8-4372-B894-EB9F58CAE204}"/>
          </ac:spMkLst>
        </pc:spChg>
        <pc:spChg chg="add del mod">
          <ac:chgData name="Belinda Thomas" userId="d712ef6669967269" providerId="LiveId" clId="{E30E59D2-CD67-44BA-A959-34EDE3C036C3}" dt="2020-11-20T21:46:24.738" v="3138" actId="26606"/>
          <ac:spMkLst>
            <pc:docMk/>
            <pc:sldMk cId="119749024" sldId="282"/>
            <ac:spMk id="12" creationId="{A80B26CF-4FEA-449C-A89B-773F021DC728}"/>
          </ac:spMkLst>
        </pc:spChg>
        <pc:spChg chg="add mod ord">
          <ac:chgData name="Belinda Thomas" userId="d712ef6669967269" providerId="LiveId" clId="{E30E59D2-CD67-44BA-A959-34EDE3C036C3}" dt="2020-11-24T18:23:05.801" v="15188" actId="1076"/>
          <ac:spMkLst>
            <pc:docMk/>
            <pc:sldMk cId="119749024" sldId="282"/>
            <ac:spMk id="13" creationId="{8106BD13-B5E5-4676-B18F-5076757F946B}"/>
          </ac:spMkLst>
        </pc:spChg>
        <pc:spChg chg="add del">
          <ac:chgData name="Belinda Thomas" userId="d712ef6669967269" providerId="LiveId" clId="{E30E59D2-CD67-44BA-A959-34EDE3C036C3}" dt="2020-11-20T21:49:23.498" v="3277" actId="26606"/>
          <ac:spMkLst>
            <pc:docMk/>
            <pc:sldMk cId="119749024" sldId="282"/>
            <ac:spMk id="8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0T21:49:23.498" v="3277" actId="26606"/>
          <ac:spMkLst>
            <pc:docMk/>
            <pc:sldMk cId="119749024" sldId="282"/>
            <ac:spMk id="85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0T21:49:23.498" v="3277" actId="26606"/>
          <ac:spMkLst>
            <pc:docMk/>
            <pc:sldMk cId="119749024" sldId="282"/>
            <ac:spMk id="87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0T21:49:23.498" v="3277" actId="26606"/>
          <ac:spMkLst>
            <pc:docMk/>
            <pc:sldMk cId="119749024" sldId="282"/>
            <ac:spMk id="89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99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00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06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08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109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10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12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113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14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115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0T21:49:23.482" v="3276" actId="26606"/>
          <ac:spMkLst>
            <pc:docMk/>
            <pc:sldMk cId="119749024" sldId="282"/>
            <ac:spMk id="116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117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73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7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75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7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85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87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88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1T11:33:15.179" v="4519" actId="26606"/>
          <ac:spMkLst>
            <pc:docMk/>
            <pc:sldMk cId="119749024" sldId="282"/>
            <ac:spMk id="7189" creationId="{1F9D6ACB-2FF4-49F9-978A-E0D5327FC635}"/>
          </ac:spMkLst>
        </pc:spChg>
        <pc:grpChg chg="add del">
          <ac:chgData name="Belinda Thomas" userId="d712ef6669967269" providerId="LiveId" clId="{E30E59D2-CD67-44BA-A959-34EDE3C036C3}" dt="2020-11-20T21:49:23.498" v="3277" actId="26606"/>
          <ac:grpSpMkLst>
            <pc:docMk/>
            <pc:sldMk cId="119749024" sldId="282"/>
            <ac:grpSpMk id="71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0T21:49:23.482" v="3276" actId="26606"/>
          <ac:grpSpMkLst>
            <pc:docMk/>
            <pc:sldMk cId="119749024" sldId="282"/>
            <ac:grpSpMk id="86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1T11:33:15.179" v="4519" actId="26606"/>
          <ac:grpSpMkLst>
            <pc:docMk/>
            <pc:sldMk cId="119749024" sldId="282"/>
            <ac:grpSpMk id="7172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1T11:33:15.179" v="4519" actId="26606"/>
          <ac:grpSpMkLst>
            <pc:docMk/>
            <pc:sldMk cId="119749024" sldId="282"/>
            <ac:grpSpMk id="7178" creationId="{D6280969-F024-466D-A1DB-4F848C51DEF6}"/>
          </ac:grpSpMkLst>
        </pc:grpChg>
        <pc:picChg chg="add mod">
          <ac:chgData name="Belinda Thomas" userId="d712ef6669967269" providerId="LiveId" clId="{E30E59D2-CD67-44BA-A959-34EDE3C036C3}" dt="2020-11-21T11:33:15.179" v="4519" actId="26606"/>
          <ac:picMkLst>
            <pc:docMk/>
            <pc:sldMk cId="119749024" sldId="282"/>
            <ac:picMk id="3" creationId="{6CD946CF-7573-413F-886A-5132F272FC4B}"/>
          </ac:picMkLst>
        </pc:picChg>
        <pc:picChg chg="add del mod">
          <ac:chgData name="Belinda Thomas" userId="d712ef6669967269" providerId="LiveId" clId="{E30E59D2-CD67-44BA-A959-34EDE3C036C3}" dt="2020-11-21T11:32:45.421" v="4514" actId="478"/>
          <ac:picMkLst>
            <pc:docMk/>
            <pc:sldMk cId="119749024" sldId="282"/>
            <ac:picMk id="7170" creationId="{5B442322-2812-4228-A5FA-47151D6E5C91}"/>
          </ac:picMkLst>
        </pc:picChg>
        <pc:cxnChg chg="add del">
          <ac:chgData name="Belinda Thomas" userId="d712ef6669967269" providerId="LiveId" clId="{E30E59D2-CD67-44BA-A959-34EDE3C036C3}" dt="2020-11-20T21:49:23.482" v="3276" actId="26606"/>
          <ac:cxnSpMkLst>
            <pc:docMk/>
            <pc:sldMk cId="119749024" sldId="282"/>
            <ac:cxnSpMk id="102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0T21:49:23.482" v="3276" actId="26606"/>
          <ac:cxnSpMkLst>
            <pc:docMk/>
            <pc:sldMk cId="119749024" sldId="282"/>
            <ac:cxnSpMk id="104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1:33:15.179" v="4519" actId="26606"/>
          <ac:cxnSpMkLst>
            <pc:docMk/>
            <pc:sldMk cId="119749024" sldId="282"/>
            <ac:cxnSpMk id="111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1T11:33:15.179" v="4519" actId="26606"/>
          <ac:cxnSpMkLst>
            <pc:docMk/>
            <pc:sldMk cId="119749024" sldId="282"/>
            <ac:cxnSpMk id="7186" creationId="{063B6EC6-D752-4EE7-908B-F8F19E8C7FEA}"/>
          </ac:cxnSpMkLst>
        </pc:cxnChg>
      </pc:sldChg>
      <pc:sldChg chg="modSp add del">
        <pc:chgData name="Belinda Thomas" userId="d712ef6669967269" providerId="LiveId" clId="{E30E59D2-CD67-44BA-A959-34EDE3C036C3}" dt="2020-11-20T21:38:28.381" v="3003" actId="2696"/>
        <pc:sldMkLst>
          <pc:docMk/>
          <pc:sldMk cId="2930846916" sldId="282"/>
        </pc:sldMkLst>
        <pc:spChg chg="mod">
          <ac:chgData name="Belinda Thomas" userId="d712ef6669967269" providerId="LiveId" clId="{E30E59D2-CD67-44BA-A959-34EDE3C036C3}" dt="2020-11-20T21:29:23.321" v="2954" actId="20577"/>
          <ac:spMkLst>
            <pc:docMk/>
            <pc:sldMk cId="2930846916" sldId="282"/>
            <ac:spMk id="2" creationId="{ECA94D2C-7BA8-4817-950C-74BE52A38538}"/>
          </ac:spMkLst>
        </pc:spChg>
      </pc:sldChg>
      <pc:sldChg chg="add del">
        <pc:chgData name="Belinda Thomas" userId="d712ef6669967269" providerId="LiveId" clId="{E30E59D2-CD67-44BA-A959-34EDE3C036C3}" dt="2020-11-21T19:14:25.235" v="7715" actId="2696"/>
        <pc:sldMkLst>
          <pc:docMk/>
          <pc:sldMk cId="605314660" sldId="283"/>
        </pc:sldMkLst>
      </pc:sldChg>
      <pc:sldChg chg="add del">
        <pc:chgData name="Belinda Thomas" userId="d712ef6669967269" providerId="LiveId" clId="{E30E59D2-CD67-44BA-A959-34EDE3C036C3}" dt="2020-11-20T22:13:42.139" v="3842" actId="2696"/>
        <pc:sldMkLst>
          <pc:docMk/>
          <pc:sldMk cId="873940735" sldId="283"/>
        </pc:sldMkLst>
      </pc:sldChg>
      <pc:sldChg chg="addSp modSp add">
        <pc:chgData name="Belinda Thomas" userId="d712ef6669967269" providerId="LiveId" clId="{E30E59D2-CD67-44BA-A959-34EDE3C036C3}" dt="2020-11-25T16:04:34.812" v="17212" actId="27107"/>
        <pc:sldMkLst>
          <pc:docMk/>
          <pc:sldMk cId="3275074505" sldId="284"/>
        </pc:sldMkLst>
        <pc:spChg chg="add mod">
          <ac:chgData name="Belinda Thomas" userId="d712ef6669967269" providerId="LiveId" clId="{E30E59D2-CD67-44BA-A959-34EDE3C036C3}" dt="2020-11-25T16:04:34.812" v="17212" actId="27107"/>
          <ac:spMkLst>
            <pc:docMk/>
            <pc:sldMk cId="3275074505" sldId="284"/>
            <ac:spMk id="2" creationId="{E7776CF6-6DBF-422F-B4E6-89D051084666}"/>
          </ac:spMkLst>
        </pc:spChg>
      </pc:sldChg>
      <pc:sldChg chg="addSp delSp modSp add">
        <pc:chgData name="Belinda Thomas" userId="d712ef6669967269" providerId="LiveId" clId="{E30E59D2-CD67-44BA-A959-34EDE3C036C3}" dt="2020-11-25T16:04:23.035" v="17211" actId="27107"/>
        <pc:sldMkLst>
          <pc:docMk/>
          <pc:sldMk cId="995908615" sldId="285"/>
        </pc:sldMkLst>
        <pc:spChg chg="add del mod">
          <ac:chgData name="Belinda Thomas" userId="d712ef6669967269" providerId="LiveId" clId="{E30E59D2-CD67-44BA-A959-34EDE3C036C3}" dt="2020-11-22T12:27:50.252" v="8882"/>
          <ac:spMkLst>
            <pc:docMk/>
            <pc:sldMk cId="995908615" sldId="285"/>
            <ac:spMk id="2" creationId="{239C50F2-8C34-48F5-8012-59C9989244BD}"/>
          </ac:spMkLst>
        </pc:spChg>
        <pc:spChg chg="add mod">
          <ac:chgData name="Belinda Thomas" userId="d712ef6669967269" providerId="LiveId" clId="{E30E59D2-CD67-44BA-A959-34EDE3C036C3}" dt="2020-11-25T16:04:23.035" v="17211" actId="27107"/>
          <ac:spMkLst>
            <pc:docMk/>
            <pc:sldMk cId="995908615" sldId="285"/>
            <ac:spMk id="3" creationId="{811EB315-C6AC-4960-8996-AF66E474DD88}"/>
          </ac:spMkLst>
        </pc:spChg>
      </pc:sldChg>
      <pc:sldChg chg="addSp delSp modSp add mod setBg setClrOvrMap delDesignElem">
        <pc:chgData name="Belinda Thomas" userId="d712ef6669967269" providerId="LiveId" clId="{E30E59D2-CD67-44BA-A959-34EDE3C036C3}" dt="2020-11-25T15:57:40.751" v="17169" actId="20577"/>
        <pc:sldMkLst>
          <pc:docMk/>
          <pc:sldMk cId="270092921" sldId="286"/>
        </pc:sldMkLst>
        <pc:spChg chg="add mod ord">
          <ac:chgData name="Belinda Thomas" userId="d712ef6669967269" providerId="LiveId" clId="{E30E59D2-CD67-44BA-A959-34EDE3C036C3}" dt="2020-11-24T18:23:57.575" v="15192" actId="1076"/>
          <ac:spMkLst>
            <pc:docMk/>
            <pc:sldMk cId="270092921" sldId="286"/>
            <ac:spMk id="2" creationId="{267F8B24-E28F-4A5B-9CE1-0246800D8580}"/>
          </ac:spMkLst>
        </pc:spChg>
        <pc:spChg chg="add del mod">
          <ac:chgData name="Belinda Thomas" userId="d712ef6669967269" providerId="LiveId" clId="{E30E59D2-CD67-44BA-A959-34EDE3C036C3}" dt="2020-11-22T14:18:01.641" v="11261"/>
          <ac:spMkLst>
            <pc:docMk/>
            <pc:sldMk cId="270092921" sldId="286"/>
            <ac:spMk id="4" creationId="{14CD77F7-1E01-4D21-84DB-84BA9E783298}"/>
          </ac:spMkLst>
        </pc:spChg>
        <pc:spChg chg="add mod">
          <ac:chgData name="Belinda Thomas" userId="d712ef6669967269" providerId="LiveId" clId="{E30E59D2-CD67-44BA-A959-34EDE3C036C3}" dt="2020-11-22T19:38:42.275" v="15018" actId="255"/>
          <ac:spMkLst>
            <pc:docMk/>
            <pc:sldMk cId="270092921" sldId="286"/>
            <ac:spMk id="5" creationId="{D21A4F26-2C98-49D7-A9AE-0A3E67566CEF}"/>
          </ac:spMkLst>
        </pc:spChg>
        <pc:spChg chg="add mod">
          <ac:chgData name="Belinda Thomas" userId="d712ef6669967269" providerId="LiveId" clId="{E30E59D2-CD67-44BA-A959-34EDE3C036C3}" dt="2020-11-25T15:57:40.751" v="17169" actId="20577"/>
          <ac:spMkLst>
            <pc:docMk/>
            <pc:sldMk cId="270092921" sldId="286"/>
            <ac:spMk id="6" creationId="{F3D4BA0B-1BD6-4AEE-B4F3-DA911E2FE213}"/>
          </ac:spMkLst>
        </pc:spChg>
        <pc:spChg chg="add del mod">
          <ac:chgData name="Belinda Thomas" userId="d712ef6669967269" providerId="LiveId" clId="{E30E59D2-CD67-44BA-A959-34EDE3C036C3}" dt="2020-11-22T14:26:54.163" v="11556"/>
          <ac:spMkLst>
            <pc:docMk/>
            <pc:sldMk cId="270092921" sldId="286"/>
            <ac:spMk id="18" creationId="{D4B4B353-09A7-446A-AC49-41E8528850EB}"/>
          </ac:spMkLst>
        </pc:spChg>
        <pc:spChg chg="add del">
          <ac:chgData name="Belinda Thomas" userId="d712ef6669967269" providerId="LiveId" clId="{E30E59D2-CD67-44BA-A959-34EDE3C036C3}" dt="2020-11-22T14:15:28.392" v="11247" actId="26606"/>
          <ac:spMkLst>
            <pc:docMk/>
            <pc:sldMk cId="270092921" sldId="286"/>
            <ac:spMk id="19" creationId="{9B8A5A16-7BE9-4AA1-9B5E-00FAFA5C8647}"/>
          </ac:spMkLst>
        </pc:spChg>
        <pc:spChg chg="add del mod">
          <ac:chgData name="Belinda Thomas" userId="d712ef6669967269" providerId="LiveId" clId="{E30E59D2-CD67-44BA-A959-34EDE3C036C3}" dt="2020-11-22T14:26:59.460" v="11557"/>
          <ac:spMkLst>
            <pc:docMk/>
            <pc:sldMk cId="270092921" sldId="286"/>
            <ac:spMk id="20" creationId="{3AE9C69B-DA43-4C39-9A35-6D2860F5EB20}"/>
          </ac:spMkLst>
        </pc:spChg>
        <pc:spChg chg="add del">
          <ac:chgData name="Belinda Thomas" userId="d712ef6669967269" providerId="LiveId" clId="{E30E59D2-CD67-44BA-A959-34EDE3C036C3}" dt="2020-11-22T14:22:31.425" v="11507" actId="26606"/>
          <ac:spMkLst>
            <pc:docMk/>
            <pc:sldMk cId="270092921" sldId="286"/>
            <ac:spMk id="30" creationId="{69370F01-B8C9-4CE4-824C-92B2792E6ED0}"/>
          </ac:spMkLst>
        </pc:spChg>
        <pc:spChg chg="add del mod">
          <ac:chgData name="Belinda Thomas" userId="d712ef6669967269" providerId="LiveId" clId="{E30E59D2-CD67-44BA-A959-34EDE3C036C3}" dt="2020-11-22T14:26:59.460" v="11557"/>
          <ac:spMkLst>
            <pc:docMk/>
            <pc:sldMk cId="270092921" sldId="286"/>
            <ac:spMk id="32" creationId="{62AADBD7-8168-46A9-8D4B-BCEF36FDA364}"/>
          </ac:spMkLst>
        </pc:spChg>
        <pc:spChg chg="add del">
          <ac:chgData name="Belinda Thomas" userId="d712ef6669967269" providerId="LiveId" clId="{E30E59D2-CD67-44BA-A959-34EDE3C036C3}" dt="2020-11-22T14:22:31.425" v="11507" actId="26606"/>
          <ac:spMkLst>
            <pc:docMk/>
            <pc:sldMk cId="270092921" sldId="286"/>
            <ac:spMk id="34" creationId="{0ADFFC45-3DC9-4433-926F-043E879D9DFC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52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54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60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62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64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2T14:26:47.693" v="11555"/>
          <ac:spMkLst>
            <pc:docMk/>
            <pc:sldMk cId="270092921" sldId="286"/>
            <ac:spMk id="65" creationId="{28EC6EDD-78EB-4A50-85CB-7C3CE363AF38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66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68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2T14:22:21.066" v="11500" actId="26606"/>
          <ac:spMkLst>
            <pc:docMk/>
            <pc:sldMk cId="270092921" sldId="286"/>
            <ac:spMk id="70" creationId="{142BFA2A-77A0-4F60-A32A-685681C84889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72" creationId="{D52A0D23-45DD-4DF4-ADE6-A81F409BB9FB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74" creationId="{C52ED567-06B3-4107-9773-BBB6BD78673C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75" creationId="{AF551D8B-3775-4477-88B7-7B7C350D34E4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78" creationId="{BB934D2B-85E2-4375-94EE-B66C16BF7999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79" creationId="{9B445E02-D785-4565-B842-9567BBC09508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80" creationId="{2C153736-D102-4F57-9DE7-615AFC02B0AC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81" creationId="{BA407A52-66F4-4CDE-A726-FF79F3EC342D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82" creationId="{D28FFB34-4FC3-46F5-B900-D3B774FD0BE6}"/>
          </ac:spMkLst>
        </pc:spChg>
        <pc:spChg chg="add del">
          <ac:chgData name="Belinda Thomas" userId="d712ef6669967269" providerId="LiveId" clId="{E30E59D2-CD67-44BA-A959-34EDE3C036C3}" dt="2020-11-22T14:22:25.938" v="11502" actId="26606"/>
          <ac:spMkLst>
            <pc:docMk/>
            <pc:sldMk cId="270092921" sldId="286"/>
            <ac:spMk id="83" creationId="{205F7B13-ACB5-46BE-8070-0431266B183B}"/>
          </ac:spMkLst>
        </pc:spChg>
        <pc:spChg chg="add del">
          <ac:chgData name="Belinda Thomas" userId="d712ef6669967269" providerId="LiveId" clId="{E30E59D2-CD67-44BA-A959-34EDE3C036C3}" dt="2020-11-22T14:22:29.099" v="11504" actId="26606"/>
          <ac:spMkLst>
            <pc:docMk/>
            <pc:sldMk cId="270092921" sldId="286"/>
            <ac:spMk id="86" creationId="{86C16C40-7C29-4ACC-B851-7E08E459B596}"/>
          </ac:spMkLst>
        </pc:spChg>
        <pc:spChg chg="add del">
          <ac:chgData name="Belinda Thomas" userId="d712ef6669967269" providerId="LiveId" clId="{E30E59D2-CD67-44BA-A959-34EDE3C036C3}" dt="2020-11-22T14:22:31.410" v="11506" actId="26606"/>
          <ac:spMkLst>
            <pc:docMk/>
            <pc:sldMk cId="270092921" sldId="286"/>
            <ac:spMk id="95" creationId="{CE3A6A76-AE5D-49AE-9D49-90C0F1548261}"/>
          </ac:spMkLst>
        </pc:spChg>
        <pc:spChg chg="add del">
          <ac:chgData name="Belinda Thomas" userId="d712ef6669967269" providerId="LiveId" clId="{E30E59D2-CD67-44BA-A959-34EDE3C036C3}" dt="2020-11-22T14:26:47.693" v="11555"/>
          <ac:spMkLst>
            <pc:docMk/>
            <pc:sldMk cId="270092921" sldId="286"/>
            <ac:spMk id="104" creationId="{82D1CBBC-6E9F-4212-9806-7A638C828B49}"/>
          </ac:spMkLst>
        </pc:spChg>
        <pc:grpChg chg="add del">
          <ac:chgData name="Belinda Thomas" userId="d712ef6669967269" providerId="LiveId" clId="{E30E59D2-CD67-44BA-A959-34EDE3C036C3}" dt="2020-11-22T14:15:28.392" v="11247" actId="26606"/>
          <ac:grpSpMkLst>
            <pc:docMk/>
            <pc:sldMk cId="270092921" sldId="286"/>
            <ac:grpSpMk id="7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2T14:15:28.392" v="11247" actId="26606"/>
          <ac:grpSpMkLst>
            <pc:docMk/>
            <pc:sldMk cId="270092921" sldId="286"/>
            <ac:grpSpMk id="21" creationId="{A93528F3-EFCB-4F9C-AC6F-A130BC6FAC9E}"/>
          </ac:grpSpMkLst>
        </pc:grpChg>
        <pc:grpChg chg="add del">
          <ac:chgData name="Belinda Thomas" userId="d712ef6669967269" providerId="LiveId" clId="{E30E59D2-CD67-44BA-A959-34EDE3C036C3}" dt="2020-11-22T14:22:31.425" v="11507" actId="26606"/>
          <ac:grpSpMkLst>
            <pc:docMk/>
            <pc:sldMk cId="270092921" sldId="286"/>
            <ac:grpSpMk id="33" creationId="{76582886-877C-4AEC-A77F-8055EB9A0CF9}"/>
          </ac:grpSpMkLst>
        </pc:grpChg>
        <pc:grpChg chg="add del">
          <ac:chgData name="Belinda Thomas" userId="d712ef6669967269" providerId="LiveId" clId="{E30E59D2-CD67-44BA-A959-34EDE3C036C3}" dt="2020-11-22T14:22:31.425" v="11507" actId="26606"/>
          <ac:grpSpMkLst>
            <pc:docMk/>
            <pc:sldMk cId="270092921" sldId="286"/>
            <ac:grpSpMk id="35" creationId="{B5F26A87-0610-435F-AA13-BD658385C9D9}"/>
          </ac:grpSpMkLst>
        </pc:grpChg>
        <pc:grpChg chg="add del">
          <ac:chgData name="Belinda Thomas" userId="d712ef6669967269" providerId="LiveId" clId="{E30E59D2-CD67-44BA-A959-34EDE3C036C3}" dt="2020-11-22T14:22:21.066" v="11500" actId="26606"/>
          <ac:grpSpMkLst>
            <pc:docMk/>
            <pc:sldMk cId="270092921" sldId="286"/>
            <ac:grpSpMk id="40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2T14:22:25.938" v="11502" actId="26606"/>
          <ac:grpSpMkLst>
            <pc:docMk/>
            <pc:sldMk cId="270092921" sldId="286"/>
            <ac:grpSpMk id="73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2T14:22:29.099" v="11504" actId="26606"/>
          <ac:grpSpMkLst>
            <pc:docMk/>
            <pc:sldMk cId="270092921" sldId="286"/>
            <ac:grpSpMk id="85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2T14:22:29.099" v="11504" actId="26606"/>
          <ac:grpSpMkLst>
            <pc:docMk/>
            <pc:sldMk cId="270092921" sldId="286"/>
            <ac:grpSpMk id="87" creationId="{648049AD-9827-49E8-8BF5-32E175C8EA8A}"/>
          </ac:grpSpMkLst>
        </pc:grpChg>
        <pc:grpChg chg="add del">
          <ac:chgData name="Belinda Thomas" userId="d712ef6669967269" providerId="LiveId" clId="{E30E59D2-CD67-44BA-A959-34EDE3C036C3}" dt="2020-11-22T14:22:31.410" v="11506" actId="26606"/>
          <ac:grpSpMkLst>
            <pc:docMk/>
            <pc:sldMk cId="270092921" sldId="286"/>
            <ac:grpSpMk id="94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2T14:22:31.410" v="11506" actId="26606"/>
          <ac:grpSpMkLst>
            <pc:docMk/>
            <pc:sldMk cId="270092921" sldId="286"/>
            <ac:grpSpMk id="96" creationId="{64DBF464-02EB-49E8-BED5-CCD9C0E092FA}"/>
          </ac:grpSpMkLst>
        </pc:grpChg>
        <pc:grpChg chg="add del">
          <ac:chgData name="Belinda Thomas" userId="d712ef6669967269" providerId="LiveId" clId="{E30E59D2-CD67-44BA-A959-34EDE3C036C3}" dt="2020-11-22T14:26:47.693" v="11555"/>
          <ac:grpSpMkLst>
            <pc:docMk/>
            <pc:sldMk cId="270092921" sldId="286"/>
            <ac:grpSpMk id="103" creationId="{2A83B46E-4B9D-41E7-AEA4-D49D0E7D87A9}"/>
          </ac:grpSpMkLst>
        </pc:grpChg>
        <pc:grpChg chg="add del">
          <ac:chgData name="Belinda Thomas" userId="d712ef6669967269" providerId="LiveId" clId="{E30E59D2-CD67-44BA-A959-34EDE3C036C3}" dt="2020-11-22T14:26:47.693" v="11555"/>
          <ac:grpSpMkLst>
            <pc:docMk/>
            <pc:sldMk cId="270092921" sldId="286"/>
            <ac:grpSpMk id="105" creationId="{8EC26330-6D02-4C84-B89F-C5A8CF2B5673}"/>
          </ac:grpSpMkLst>
        </pc:grpChg>
        <pc:graphicFrameChg chg="add del mod">
          <ac:chgData name="Belinda Thomas" userId="d712ef6669967269" providerId="LiveId" clId="{E30E59D2-CD67-44BA-A959-34EDE3C036C3}" dt="2020-11-22T14:17:32.123" v="11254" actId="1032"/>
          <ac:graphicFrameMkLst>
            <pc:docMk/>
            <pc:sldMk cId="270092921" sldId="286"/>
            <ac:graphicFrameMk id="3" creationId="{5DA011D1-CFC4-4DE6-B9C2-FA6D72AA99CD}"/>
          </ac:graphicFrameMkLst>
        </pc:graphicFrameChg>
        <pc:cxnChg chg="add del">
          <ac:chgData name="Belinda Thomas" userId="d712ef6669967269" providerId="LiveId" clId="{E30E59D2-CD67-44BA-A959-34EDE3C036C3}" dt="2020-11-22T14:22:21.066" v="11500" actId="26606"/>
          <ac:cxnSpMkLst>
            <pc:docMk/>
            <pc:sldMk cId="270092921" sldId="286"/>
            <ac:cxnSpMk id="56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2T14:22:21.066" v="11500" actId="26606"/>
          <ac:cxnSpMkLst>
            <pc:docMk/>
            <pc:sldMk cId="270092921" sldId="286"/>
            <ac:cxnSpMk id="58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2T14:22:25.938" v="11502" actId="26606"/>
          <ac:cxnSpMkLst>
            <pc:docMk/>
            <pc:sldMk cId="270092921" sldId="286"/>
            <ac:cxnSpMk id="76" creationId="{1A901C3D-CFAE-460D-BD0E-7D22164D7DFB}"/>
          </ac:cxnSpMkLst>
        </pc:cxnChg>
        <pc:cxnChg chg="add del">
          <ac:chgData name="Belinda Thomas" userId="d712ef6669967269" providerId="LiveId" clId="{E30E59D2-CD67-44BA-A959-34EDE3C036C3}" dt="2020-11-22T14:22:25.938" v="11502" actId="26606"/>
          <ac:cxnSpMkLst>
            <pc:docMk/>
            <pc:sldMk cId="270092921" sldId="286"/>
            <ac:cxnSpMk id="77" creationId="{837C0EA9-1437-4437-9D20-2BBDA1AA9FF8}"/>
          </ac:cxnSpMkLst>
        </pc:cxnChg>
      </pc:sldChg>
      <pc:sldChg chg="addSp delSp modSp add del">
        <pc:chgData name="Belinda Thomas" userId="d712ef6669967269" providerId="LiveId" clId="{E30E59D2-CD67-44BA-A959-34EDE3C036C3}" dt="2020-11-21T18:57:45.598" v="7625"/>
        <pc:sldMkLst>
          <pc:docMk/>
          <pc:sldMk cId="335611272" sldId="286"/>
        </pc:sldMkLst>
        <pc:spChg chg="add del">
          <ac:chgData name="Belinda Thomas" userId="d712ef6669967269" providerId="LiveId" clId="{E30E59D2-CD67-44BA-A959-34EDE3C036C3}" dt="2020-11-21T18:57:44.199" v="7624"/>
          <ac:spMkLst>
            <pc:docMk/>
            <pc:sldMk cId="335611272" sldId="286"/>
            <ac:spMk id="3" creationId="{89D31828-080D-45F5-8F1F-59F0A4E37F97}"/>
          </ac:spMkLst>
        </pc:spChg>
        <pc:picChg chg="add del mod">
          <ac:chgData name="Belinda Thomas" userId="d712ef6669967269" providerId="LiveId" clId="{E30E59D2-CD67-44BA-A959-34EDE3C036C3}" dt="2020-11-21T18:57:44.199" v="7624"/>
          <ac:picMkLst>
            <pc:docMk/>
            <pc:sldMk cId="335611272" sldId="286"/>
            <ac:picMk id="4" creationId="{2740BFD1-63CE-42A4-ABB2-76E07777CEC1}"/>
          </ac:picMkLst>
        </pc:picChg>
      </pc:sldChg>
      <pc:sldChg chg="addSp delSp modSp add del mod setBg setClrOvrMap delDesignElem">
        <pc:chgData name="Belinda Thomas" userId="d712ef6669967269" providerId="LiveId" clId="{E30E59D2-CD67-44BA-A959-34EDE3C036C3}" dt="2020-11-22T14:14:02.492" v="11223" actId="2696"/>
        <pc:sldMkLst>
          <pc:docMk/>
          <pc:sldMk cId="1984364243" sldId="286"/>
        </pc:sldMkLst>
        <pc:spChg chg="mod">
          <ac:chgData name="Belinda Thomas" userId="d712ef6669967269" providerId="LiveId" clId="{E30E59D2-CD67-44BA-A959-34EDE3C036C3}" dt="2020-11-22T12:51:57.450" v="9706" actId="255"/>
          <ac:spMkLst>
            <pc:docMk/>
            <pc:sldMk cId="1984364243" sldId="286"/>
            <ac:spMk id="2" creationId="{8CE54B87-C973-4294-8A30-551FA06895FF}"/>
          </ac:spMkLst>
        </pc:spChg>
        <pc:spChg chg="del mod">
          <ac:chgData name="Belinda Thomas" userId="d712ef6669967269" providerId="LiveId" clId="{E30E59D2-CD67-44BA-A959-34EDE3C036C3}" dt="2020-11-22T12:44:01.486" v="9647" actId="26606"/>
          <ac:spMkLst>
            <pc:docMk/>
            <pc:sldMk cId="1984364243" sldId="286"/>
            <ac:spMk id="3" creationId="{677E236A-6D1C-478C-BCC9-6CC1BEF0DA27}"/>
          </ac:spMkLst>
        </pc:spChg>
        <pc:spChg chg="add del mod">
          <ac:chgData name="Belinda Thomas" userId="d712ef6669967269" providerId="LiveId" clId="{E30E59D2-CD67-44BA-A959-34EDE3C036C3}" dt="2020-11-22T12:38:25.868" v="9382"/>
          <ac:spMkLst>
            <pc:docMk/>
            <pc:sldMk cId="1984364243" sldId="286"/>
            <ac:spMk id="4" creationId="{7BF4B0E0-2770-4BBD-946B-31FC53923732}"/>
          </ac:spMkLst>
        </pc:spChg>
        <pc:spChg chg="add del mod">
          <ac:chgData name="Belinda Thomas" userId="d712ef6669967269" providerId="LiveId" clId="{E30E59D2-CD67-44BA-A959-34EDE3C036C3}" dt="2020-11-22T12:38:29.464" v="9383"/>
          <ac:spMkLst>
            <pc:docMk/>
            <pc:sldMk cId="1984364243" sldId="286"/>
            <ac:spMk id="5" creationId="{0E54BE65-B9C7-4FB7-B531-6A63332E5977}"/>
          </ac:spMkLst>
        </pc:spChg>
        <pc:spChg chg="add del mod">
          <ac:chgData name="Belinda Thomas" userId="d712ef6669967269" providerId="LiveId" clId="{E30E59D2-CD67-44BA-A959-34EDE3C036C3}" dt="2020-11-22T12:38:29.464" v="9383"/>
          <ac:spMkLst>
            <pc:docMk/>
            <pc:sldMk cId="1984364243" sldId="286"/>
            <ac:spMk id="6" creationId="{2EC066F0-4D95-4DD9-8A6B-5F497C3597B8}"/>
          </ac:spMkLst>
        </pc:spChg>
        <pc:spChg chg="add del mod">
          <ac:chgData name="Belinda Thomas" userId="d712ef6669967269" providerId="LiveId" clId="{E30E59D2-CD67-44BA-A959-34EDE3C036C3}" dt="2020-11-22T12:38:29.464" v="9383"/>
          <ac:spMkLst>
            <pc:docMk/>
            <pc:sldMk cId="1984364243" sldId="286"/>
            <ac:spMk id="7" creationId="{530EBA92-B0C4-4A20-BC12-E7A32DD6FD07}"/>
          </ac:spMkLst>
        </pc:spChg>
        <pc:spChg chg="add del mod">
          <ac:chgData name="Belinda Thomas" userId="d712ef6669967269" providerId="LiveId" clId="{E30E59D2-CD67-44BA-A959-34EDE3C036C3}" dt="2020-11-22T12:46:55.557" v="9671"/>
          <ac:spMkLst>
            <pc:docMk/>
            <pc:sldMk cId="1984364243" sldId="286"/>
            <ac:spMk id="10" creationId="{E4FC556F-FF43-49DE-8735-8130B4635DF0}"/>
          </ac:spMkLst>
        </pc:spChg>
        <pc:spChg chg="add del">
          <ac:chgData name="Belinda Thomas" userId="d712ef6669967269" providerId="LiveId" clId="{E30E59D2-CD67-44BA-A959-34EDE3C036C3}" dt="2020-11-22T12:45:17.482" v="9661" actId="26606"/>
          <ac:spMkLst>
            <pc:docMk/>
            <pc:sldMk cId="1984364243" sldId="286"/>
            <ac:spMk id="11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2T12:44:20.050" v="9649"/>
          <ac:spMkLst>
            <pc:docMk/>
            <pc:sldMk cId="1984364243" sldId="286"/>
            <ac:spMk id="26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2T12:45:17.482" v="9661" actId="26606"/>
          <ac:spMkLst>
            <pc:docMk/>
            <pc:sldMk cId="1984364243" sldId="286"/>
            <ac:spMk id="27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2T12:44:20.050" v="9649"/>
          <ac:spMkLst>
            <pc:docMk/>
            <pc:sldMk cId="1984364243" sldId="286"/>
            <ac:spMk id="39" creationId="{7941F9B1-B01B-4A84-89D9-B169AEB4E456}"/>
          </ac:spMkLst>
        </pc:spChg>
        <pc:spChg chg="add del mod">
          <ac:chgData name="Belinda Thomas" userId="d712ef6669967269" providerId="LiveId" clId="{E30E59D2-CD67-44BA-A959-34EDE3C036C3}" dt="2020-11-22T12:46:55.557" v="9671"/>
          <ac:spMkLst>
            <pc:docMk/>
            <pc:sldMk cId="1984364243" sldId="286"/>
            <ac:spMk id="46" creationId="{869051D4-10F7-4BC1-864B-CB623AE5D46A}"/>
          </ac:spMkLst>
        </pc:spChg>
        <pc:spChg chg="add del mod">
          <ac:chgData name="Belinda Thomas" userId="d712ef6669967269" providerId="LiveId" clId="{E30E59D2-CD67-44BA-A959-34EDE3C036C3}" dt="2020-11-22T12:47:01.428" v="9672"/>
          <ac:spMkLst>
            <pc:docMk/>
            <pc:sldMk cId="1984364243" sldId="286"/>
            <ac:spMk id="47" creationId="{9C02520C-A77F-4EEE-B5B9-0E3D10983DB6}"/>
          </ac:spMkLst>
        </pc:spChg>
        <pc:spChg chg="add del mod">
          <ac:chgData name="Belinda Thomas" userId="d712ef6669967269" providerId="LiveId" clId="{E30E59D2-CD67-44BA-A959-34EDE3C036C3}" dt="2020-11-22T12:47:04.867" v="9673"/>
          <ac:spMkLst>
            <pc:docMk/>
            <pc:sldMk cId="1984364243" sldId="286"/>
            <ac:spMk id="48" creationId="{D6CE5B5C-611B-425D-B9D0-61A871EA3298}"/>
          </ac:spMkLst>
        </pc:spChg>
        <pc:spChg chg="add del mod">
          <ac:chgData name="Belinda Thomas" userId="d712ef6669967269" providerId="LiveId" clId="{E30E59D2-CD67-44BA-A959-34EDE3C036C3}" dt="2020-11-22T12:47:09.069" v="9674"/>
          <ac:spMkLst>
            <pc:docMk/>
            <pc:sldMk cId="1984364243" sldId="286"/>
            <ac:spMk id="49" creationId="{342746C0-567E-4735-8EE6-82AE68184B1D}"/>
          </ac:spMkLst>
        </pc:spChg>
        <pc:spChg chg="add del">
          <ac:chgData name="Belinda Thomas" userId="d712ef6669967269" providerId="LiveId" clId="{E30E59D2-CD67-44BA-A959-34EDE3C036C3}" dt="2020-11-22T12:45:11.538" v="9656" actId="26606"/>
          <ac:spMkLst>
            <pc:docMk/>
            <pc:sldMk cId="1984364243" sldId="286"/>
            <ac:spMk id="62" creationId="{D94A7024-D948-494D-8920-BBA2DA07D15B}"/>
          </ac:spMkLst>
        </pc:spChg>
        <pc:spChg chg="add del">
          <ac:chgData name="Belinda Thomas" userId="d712ef6669967269" providerId="LiveId" clId="{E30E59D2-CD67-44BA-A959-34EDE3C036C3}" dt="2020-11-22T12:46:47.895" v="9670"/>
          <ac:spMkLst>
            <pc:docMk/>
            <pc:sldMk cId="1984364243" sldId="286"/>
            <ac:spMk id="63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2T12:45:13.448" v="9658" actId="26606"/>
          <ac:spMkLst>
            <pc:docMk/>
            <pc:sldMk cId="1984364243" sldId="286"/>
            <ac:spMk id="65" creationId="{3BCB5F6A-9EB0-40B0-9D13-3023E9A20508}"/>
          </ac:spMkLst>
        </pc:spChg>
        <pc:spChg chg="add del">
          <ac:chgData name="Belinda Thomas" userId="d712ef6669967269" providerId="LiveId" clId="{E30E59D2-CD67-44BA-A959-34EDE3C036C3}" dt="2020-11-22T12:45:17.466" v="9660" actId="26606"/>
          <ac:spMkLst>
            <pc:docMk/>
            <pc:sldMk cId="1984364243" sldId="286"/>
            <ac:spMk id="66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2T12:45:17.466" v="9660" actId="26606"/>
          <ac:spMkLst>
            <pc:docMk/>
            <pc:sldMk cId="1984364243" sldId="286"/>
            <ac:spMk id="68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2T12:45:17.466" v="9660" actId="26606"/>
          <ac:spMkLst>
            <pc:docMk/>
            <pc:sldMk cId="1984364243" sldId="286"/>
            <ac:spMk id="69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2T12:45:17.466" v="9660" actId="26606"/>
          <ac:spMkLst>
            <pc:docMk/>
            <pc:sldMk cId="1984364243" sldId="286"/>
            <ac:spMk id="70" creationId="{62423CA5-E2E1-4789-B759-9906C1C94063}"/>
          </ac:spMkLst>
        </pc:spChg>
        <pc:spChg chg="add del mod">
          <ac:chgData name="Belinda Thomas" userId="d712ef6669967269" providerId="LiveId" clId="{E30E59D2-CD67-44BA-A959-34EDE3C036C3}" dt="2020-11-22T12:47:09.069" v="9674"/>
          <ac:spMkLst>
            <pc:docMk/>
            <pc:sldMk cId="1984364243" sldId="286"/>
            <ac:spMk id="71" creationId="{C7DA4E77-B457-4F13-BEF8-41782DB8D9D9}"/>
          </ac:spMkLst>
        </pc:spChg>
        <pc:spChg chg="add del">
          <ac:chgData name="Belinda Thomas" userId="d712ef6669967269" providerId="LiveId" clId="{E30E59D2-CD67-44BA-A959-34EDE3C036C3}" dt="2020-11-22T12:46:47.895" v="9670"/>
          <ac:spMkLst>
            <pc:docMk/>
            <pc:sldMk cId="1984364243" sldId="286"/>
            <ac:spMk id="72" creationId="{03E8462A-FEBA-4848-81CC-3F8DA3E477BE}"/>
          </ac:spMkLst>
        </pc:spChg>
        <pc:spChg chg="add del mod">
          <ac:chgData name="Belinda Thomas" userId="d712ef6669967269" providerId="LiveId" clId="{E30E59D2-CD67-44BA-A959-34EDE3C036C3}" dt="2020-11-22T12:47:09.069" v="9674"/>
          <ac:spMkLst>
            <pc:docMk/>
            <pc:sldMk cId="1984364243" sldId="286"/>
            <ac:spMk id="73" creationId="{D62F20C8-CD9E-4BDB-AE84-1B9C2130451E}"/>
          </ac:spMkLst>
        </pc:spChg>
        <pc:spChg chg="add del mod">
          <ac:chgData name="Belinda Thomas" userId="d712ef6669967269" providerId="LiveId" clId="{E30E59D2-CD67-44BA-A959-34EDE3C036C3}" dt="2020-11-22T12:47:09.069" v="9674"/>
          <ac:spMkLst>
            <pc:docMk/>
            <pc:sldMk cId="1984364243" sldId="286"/>
            <ac:spMk id="74" creationId="{A4E33CA4-A42F-4AA8-BEBC-F8D9503B3F1C}"/>
          </ac:spMkLst>
        </pc:spChg>
        <pc:spChg chg="add del mod">
          <ac:chgData name="Belinda Thomas" userId="d712ef6669967269" providerId="LiveId" clId="{E30E59D2-CD67-44BA-A959-34EDE3C036C3}" dt="2020-11-22T12:47:45.007" v="9684" actId="26606"/>
          <ac:spMkLst>
            <pc:docMk/>
            <pc:sldMk cId="1984364243" sldId="286"/>
            <ac:spMk id="75" creationId="{7730A74F-1BBF-4967-9700-B3AC23751328}"/>
          </ac:spMkLst>
        </pc:spChg>
        <pc:spChg chg="add mod">
          <ac:chgData name="Belinda Thomas" userId="d712ef6669967269" providerId="LiveId" clId="{E30E59D2-CD67-44BA-A959-34EDE3C036C3}" dt="2020-11-22T13:36:57.266" v="10365" actId="20577"/>
          <ac:spMkLst>
            <pc:docMk/>
            <pc:sldMk cId="1984364243" sldId="286"/>
            <ac:spMk id="76" creationId="{22C9EB47-61F4-4325-9EE1-4A772EC3B13F}"/>
          </ac:spMkLst>
        </pc:spChg>
        <pc:spChg chg="add del mod">
          <ac:chgData name="Belinda Thomas" userId="d712ef6669967269" providerId="LiveId" clId="{E30E59D2-CD67-44BA-A959-34EDE3C036C3}" dt="2020-11-22T14:10:33.264" v="11172" actId="478"/>
          <ac:spMkLst>
            <pc:docMk/>
            <pc:sldMk cId="1984364243" sldId="286"/>
            <ac:spMk id="78" creationId="{D17585FC-1530-4153-B763-8E150F30E8C8}"/>
          </ac:spMkLst>
        </pc:spChg>
        <pc:spChg chg="add del">
          <ac:chgData name="Belinda Thomas" userId="d712ef6669967269" providerId="LiveId" clId="{E30E59D2-CD67-44BA-A959-34EDE3C036C3}" dt="2020-11-22T12:47:18.467" v="9676" actId="26606"/>
          <ac:spMkLst>
            <pc:docMk/>
            <pc:sldMk cId="1984364243" sldId="286"/>
            <ac:spMk id="80" creationId="{4A5A35EE-7AE1-4E24-8916-B0122B9740B7}"/>
          </ac:spMkLst>
        </pc:spChg>
        <pc:spChg chg="add del">
          <ac:chgData name="Belinda Thomas" userId="d712ef6669967269" providerId="LiveId" clId="{E30E59D2-CD67-44BA-A959-34EDE3C036C3}" dt="2020-11-22T12:47:45.007" v="9684" actId="26606"/>
          <ac:spMkLst>
            <pc:docMk/>
            <pc:sldMk cId="1984364243" sldId="286"/>
            <ac:spMk id="84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2T12:47:45.007" v="9684" actId="26606"/>
          <ac:spMkLst>
            <pc:docMk/>
            <pc:sldMk cId="1984364243" sldId="286"/>
            <ac:spMk id="8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2T12:47:45.007" v="9684" actId="26606"/>
          <ac:spMkLst>
            <pc:docMk/>
            <pc:sldMk cId="1984364243" sldId="286"/>
            <ac:spMk id="94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2T12:47:45.007" v="9684" actId="26606"/>
          <ac:spMkLst>
            <pc:docMk/>
            <pc:sldMk cId="1984364243" sldId="286"/>
            <ac:spMk id="95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2T12:47:42.691" v="9681" actId="26606"/>
          <ac:spMkLst>
            <pc:docMk/>
            <pc:sldMk cId="1984364243" sldId="286"/>
            <ac:spMk id="112" creationId="{21029ED5-F105-4DD2-99C8-1E4422817978}"/>
          </ac:spMkLst>
        </pc:spChg>
        <pc:spChg chg="add del">
          <ac:chgData name="Belinda Thomas" userId="d712ef6669967269" providerId="LiveId" clId="{E30E59D2-CD67-44BA-A959-34EDE3C036C3}" dt="2020-11-22T12:47:42.691" v="9681" actId="26606"/>
          <ac:spMkLst>
            <pc:docMk/>
            <pc:sldMk cId="1984364243" sldId="286"/>
            <ac:spMk id="125" creationId="{5C9652B3-A450-4ED6-8FBF-F536BA60B4D8}"/>
          </ac:spMkLst>
        </pc:spChg>
        <pc:spChg chg="add del">
          <ac:chgData name="Belinda Thomas" userId="d712ef6669967269" providerId="LiveId" clId="{E30E59D2-CD67-44BA-A959-34EDE3C036C3}" dt="2020-11-22T12:47:44.922" v="9683" actId="26606"/>
          <ac:spMkLst>
            <pc:docMk/>
            <pc:sldMk cId="1984364243" sldId="286"/>
            <ac:spMk id="128" creationId="{03E8462A-FEBA-4848-81CC-3F8DA3E477BE}"/>
          </ac:spMkLst>
        </pc:spChg>
        <pc:spChg chg="add del">
          <ac:chgData name="Belinda Thomas" userId="d712ef6669967269" providerId="LiveId" clId="{E30E59D2-CD67-44BA-A959-34EDE3C036C3}" dt="2020-11-22T12:47:44.922" v="9683" actId="26606"/>
          <ac:spMkLst>
            <pc:docMk/>
            <pc:sldMk cId="1984364243" sldId="286"/>
            <ac:spMk id="130" creationId="{7941F9B1-B01B-4A84-89D9-B169AEB4E456}"/>
          </ac:spMkLst>
        </pc:spChg>
        <pc:spChg chg="add del">
          <ac:chgData name="Belinda Thomas" userId="d712ef6669967269" providerId="LiveId" clId="{E30E59D2-CD67-44BA-A959-34EDE3C036C3}" dt="2020-11-22T13:58:12.112" v="10763"/>
          <ac:spMkLst>
            <pc:docMk/>
            <pc:sldMk cId="1984364243" sldId="286"/>
            <ac:spMk id="132" creationId="{4A5A35EE-7AE1-4E24-8916-B0122B9740B7}"/>
          </ac:spMkLst>
        </pc:spChg>
        <pc:spChg chg="add del">
          <ac:chgData name="Belinda Thomas" userId="d712ef6669967269" providerId="LiveId" clId="{E30E59D2-CD67-44BA-A959-34EDE3C036C3}" dt="2020-11-22T13:58:12.112" v="10763"/>
          <ac:spMkLst>
            <pc:docMk/>
            <pc:sldMk cId="1984364243" sldId="286"/>
            <ac:spMk id="134" creationId="{7730A74F-1BBF-4967-9700-B3AC23751328}"/>
          </ac:spMkLst>
        </pc:spChg>
        <pc:grpChg chg="add del">
          <ac:chgData name="Belinda Thomas" userId="d712ef6669967269" providerId="LiveId" clId="{E30E59D2-CD67-44BA-A959-34EDE3C036C3}" dt="2020-11-22T12:45:17.482" v="9661" actId="26606"/>
          <ac:grpSpMkLst>
            <pc:docMk/>
            <pc:sldMk cId="1984364243" sldId="286"/>
            <ac:grpSpMk id="12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22T12:44:20.050" v="9649"/>
          <ac:grpSpMkLst>
            <pc:docMk/>
            <pc:sldMk cId="1984364243" sldId="286"/>
            <ac:grpSpMk id="14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22T12:44:20.050" v="9649"/>
          <ac:grpSpMkLst>
            <pc:docMk/>
            <pc:sldMk cId="1984364243" sldId="286"/>
            <ac:grpSpMk id="28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22T12:45:11.538" v="9656" actId="26606"/>
          <ac:grpSpMkLst>
            <pc:docMk/>
            <pc:sldMk cId="1984364243" sldId="286"/>
            <ac:grpSpMk id="50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2T12:46:47.895" v="9670"/>
          <ac:grpSpMkLst>
            <pc:docMk/>
            <pc:sldMk cId="1984364243" sldId="286"/>
            <ac:grpSpMk id="52" creationId="{2109F83F-40FE-4DB3-84CC-09FB3340D06D}"/>
          </ac:grpSpMkLst>
        </pc:grpChg>
        <pc:grpChg chg="add del">
          <ac:chgData name="Belinda Thomas" userId="d712ef6669967269" providerId="LiveId" clId="{E30E59D2-CD67-44BA-A959-34EDE3C036C3}" dt="2020-11-22T12:45:13.448" v="9658" actId="26606"/>
          <ac:grpSpMkLst>
            <pc:docMk/>
            <pc:sldMk cId="1984364243" sldId="286"/>
            <ac:grpSpMk id="64" creationId="{E4951899-B99C-47AB-9C7C-16264D7A14C5}"/>
          </ac:grpSpMkLst>
        </pc:grpChg>
        <pc:grpChg chg="add del">
          <ac:chgData name="Belinda Thomas" userId="d712ef6669967269" providerId="LiveId" clId="{E30E59D2-CD67-44BA-A959-34EDE3C036C3}" dt="2020-11-22T12:45:17.466" v="9660" actId="26606"/>
          <ac:grpSpMkLst>
            <pc:docMk/>
            <pc:sldMk cId="1984364243" sldId="286"/>
            <ac:grpSpMk id="67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2T12:47:18.467" v="9676" actId="26606"/>
          <ac:grpSpMkLst>
            <pc:docMk/>
            <pc:sldMk cId="1984364243" sldId="286"/>
            <ac:grpSpMk id="82" creationId="{F3BC879B-A529-47C3-A6A5-914D67AAAA8C}"/>
          </ac:grpSpMkLst>
        </pc:grpChg>
        <pc:grpChg chg="add del">
          <ac:chgData name="Belinda Thomas" userId="d712ef6669967269" providerId="LiveId" clId="{E30E59D2-CD67-44BA-A959-34EDE3C036C3}" dt="2020-11-22T12:47:42.691" v="9681" actId="26606"/>
          <ac:grpSpMkLst>
            <pc:docMk/>
            <pc:sldMk cId="1984364243" sldId="286"/>
            <ac:grpSpMk id="100" creationId="{6CE6E43D-FC44-4F15-89C6-7C08E9BDC3FF}"/>
          </ac:grpSpMkLst>
        </pc:grpChg>
        <pc:grpChg chg="add del">
          <ac:chgData name="Belinda Thomas" userId="d712ef6669967269" providerId="LiveId" clId="{E30E59D2-CD67-44BA-A959-34EDE3C036C3}" dt="2020-11-22T13:58:12.112" v="10763"/>
          <ac:grpSpMkLst>
            <pc:docMk/>
            <pc:sldMk cId="1984364243" sldId="286"/>
            <ac:grpSpMk id="102" creationId="{F3BC879B-A529-47C3-A6A5-914D67AAAA8C}"/>
          </ac:grpSpMkLst>
        </pc:grpChg>
        <pc:grpChg chg="add del">
          <ac:chgData name="Belinda Thomas" userId="d712ef6669967269" providerId="LiveId" clId="{E30E59D2-CD67-44BA-A959-34EDE3C036C3}" dt="2020-11-22T12:47:42.691" v="9681" actId="26606"/>
          <ac:grpSpMkLst>
            <pc:docMk/>
            <pc:sldMk cId="1984364243" sldId="286"/>
            <ac:grpSpMk id="114" creationId="{2D621E68-BF28-4A1C-B1A2-4E55E139E79A}"/>
          </ac:grpSpMkLst>
        </pc:grpChg>
        <pc:grpChg chg="add del">
          <ac:chgData name="Belinda Thomas" userId="d712ef6669967269" providerId="LiveId" clId="{E30E59D2-CD67-44BA-A959-34EDE3C036C3}" dt="2020-11-22T12:47:44.922" v="9683" actId="26606"/>
          <ac:grpSpMkLst>
            <pc:docMk/>
            <pc:sldMk cId="1984364243" sldId="286"/>
            <ac:grpSpMk id="127" creationId="{A4D026A2-7476-44B0-9648-BB98882F7BA3}"/>
          </ac:grpSpMkLst>
        </pc:grpChg>
        <pc:grpChg chg="add del">
          <ac:chgData name="Belinda Thomas" userId="d712ef6669967269" providerId="LiveId" clId="{E30E59D2-CD67-44BA-A959-34EDE3C036C3}" dt="2020-11-22T12:47:44.922" v="9683" actId="26606"/>
          <ac:grpSpMkLst>
            <pc:docMk/>
            <pc:sldMk cId="1984364243" sldId="286"/>
            <ac:grpSpMk id="129" creationId="{2109F83F-40FE-4DB3-84CC-09FB3340D06D}"/>
          </ac:grpSpMkLst>
        </pc:grpChg>
        <pc:graphicFrameChg chg="add del mod">
          <ac:chgData name="Belinda Thomas" userId="d712ef6669967269" providerId="LiveId" clId="{E30E59D2-CD67-44BA-A959-34EDE3C036C3}" dt="2020-11-22T12:39:22.504" v="9385" actId="1032"/>
          <ac:graphicFrameMkLst>
            <pc:docMk/>
            <pc:sldMk cId="1984364243" sldId="286"/>
            <ac:graphicFrameMk id="8" creationId="{7A5620B8-080B-4B40-9D84-153B75B261C7}"/>
          </ac:graphicFrameMkLst>
        </pc:graphicFrameChg>
        <pc:graphicFrameChg chg="add mod modGraphic">
          <ac:chgData name="Belinda Thomas" userId="d712ef6669967269" providerId="LiveId" clId="{E30E59D2-CD67-44BA-A959-34EDE3C036C3}" dt="2020-11-22T14:13:40.644" v="11222" actId="14100"/>
          <ac:graphicFrameMkLst>
            <pc:docMk/>
            <pc:sldMk cId="1984364243" sldId="286"/>
            <ac:graphicFrameMk id="9" creationId="{64D36177-D188-4A9F-B208-339C8080C476}"/>
          </ac:graphicFrameMkLst>
        </pc:graphicFrameChg>
        <pc:graphicFrameChg chg="add del mod">
          <ac:chgData name="Belinda Thomas" userId="d712ef6669967269" providerId="LiveId" clId="{E30E59D2-CD67-44BA-A959-34EDE3C036C3}" dt="2020-11-22T13:58:50.649" v="10765" actId="478"/>
          <ac:graphicFrameMkLst>
            <pc:docMk/>
            <pc:sldMk cId="1984364243" sldId="286"/>
            <ac:graphicFrameMk id="77" creationId="{168422AE-C0F3-496C-9C02-CDD134EA2E45}"/>
          </ac:graphicFrameMkLst>
        </pc:graphicFrameChg>
      </pc:sldChg>
      <pc:sldChg chg="modSp add del">
        <pc:chgData name="Belinda Thomas" userId="d712ef6669967269" providerId="LiveId" clId="{E30E59D2-CD67-44BA-A959-34EDE3C036C3}" dt="2020-11-22T11:29:58.907" v="7836" actId="2696"/>
        <pc:sldMkLst>
          <pc:docMk/>
          <pc:sldMk cId="3344720494" sldId="286"/>
        </pc:sldMkLst>
        <pc:spChg chg="mod">
          <ac:chgData name="Belinda Thomas" userId="d712ef6669967269" providerId="LiveId" clId="{E30E59D2-CD67-44BA-A959-34EDE3C036C3}" dt="2020-11-22T11:29:44.241" v="7835" actId="20577"/>
          <ac:spMkLst>
            <pc:docMk/>
            <pc:sldMk cId="3344720494" sldId="286"/>
            <ac:spMk id="2" creationId="{4E0E2EAF-3327-472C-AA53-79D05892B3CE}"/>
          </ac:spMkLst>
        </pc:spChg>
      </pc:sldChg>
      <pc:sldChg chg="addSp modSp add del">
        <pc:chgData name="Belinda Thomas" userId="d712ef6669967269" providerId="LiveId" clId="{E30E59D2-CD67-44BA-A959-34EDE3C036C3}" dt="2020-11-22T15:57:08.198" v="12840" actId="2696"/>
        <pc:sldMkLst>
          <pc:docMk/>
          <pc:sldMk cId="462607635" sldId="287"/>
        </pc:sldMkLst>
        <pc:spChg chg="add mod">
          <ac:chgData name="Belinda Thomas" userId="d712ef6669967269" providerId="LiveId" clId="{E30E59D2-CD67-44BA-A959-34EDE3C036C3}" dt="2020-11-22T15:56:49.756" v="12839"/>
          <ac:spMkLst>
            <pc:docMk/>
            <pc:sldMk cId="462607635" sldId="287"/>
            <ac:spMk id="2" creationId="{45A73556-F5CD-4D68-A8A3-A16354FBA18D}"/>
          </ac:spMkLst>
        </pc:spChg>
      </pc:sldChg>
      <pc:sldChg chg="addSp delSp modSp add mod setBg">
        <pc:chgData name="Belinda Thomas" userId="d712ef6669967269" providerId="LiveId" clId="{E30E59D2-CD67-44BA-A959-34EDE3C036C3}" dt="2020-11-24T20:50:33.885" v="16207" actId="1076"/>
        <pc:sldMkLst>
          <pc:docMk/>
          <pc:sldMk cId="2926709544" sldId="287"/>
        </pc:sldMkLst>
        <pc:spChg chg="mod">
          <ac:chgData name="Belinda Thomas" userId="d712ef6669967269" providerId="LiveId" clId="{E30E59D2-CD67-44BA-A959-34EDE3C036C3}" dt="2020-11-24T20:41:30.268" v="16000" actId="255"/>
          <ac:spMkLst>
            <pc:docMk/>
            <pc:sldMk cId="2926709544" sldId="287"/>
            <ac:spMk id="2" creationId="{7D6537C7-EDF5-409D-A5AB-203D44B39D6D}"/>
          </ac:spMkLst>
        </pc:spChg>
        <pc:spChg chg="add mod ord">
          <ac:chgData name="Belinda Thomas" userId="d712ef6669967269" providerId="LiveId" clId="{E30E59D2-CD67-44BA-A959-34EDE3C036C3}" dt="2020-11-24T20:50:33.885" v="16207" actId="1076"/>
          <ac:spMkLst>
            <pc:docMk/>
            <pc:sldMk cId="2926709544" sldId="287"/>
            <ac:spMk id="3" creationId="{70E8E095-063C-4C7F-894C-346C8E3A16F5}"/>
          </ac:spMkLst>
        </pc:spChg>
        <pc:spChg chg="add del">
          <ac:chgData name="Belinda Thomas" userId="d712ef6669967269" providerId="LiveId" clId="{E30E59D2-CD67-44BA-A959-34EDE3C036C3}" dt="2020-11-22T16:00:31.038" v="13032" actId="26606"/>
          <ac:spMkLst>
            <pc:docMk/>
            <pc:sldMk cId="2926709544" sldId="287"/>
            <ac:spMk id="22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2T16:00:31.038" v="13032" actId="26606"/>
          <ac:spMkLst>
            <pc:docMk/>
            <pc:sldMk cId="2926709544" sldId="287"/>
            <ac:spMk id="24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2T16:00:31.038" v="13032" actId="26606"/>
          <ac:spMkLst>
            <pc:docMk/>
            <pc:sldMk cId="2926709544" sldId="287"/>
            <ac:spMk id="26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2T16:00:31.038" v="13032" actId="26606"/>
          <ac:spMkLst>
            <pc:docMk/>
            <pc:sldMk cId="2926709544" sldId="287"/>
            <ac:spMk id="28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45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47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53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55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57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59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61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2T16:06:23.922" v="13057" actId="26606"/>
          <ac:spMkLst>
            <pc:docMk/>
            <pc:sldMk cId="2926709544" sldId="287"/>
            <ac:spMk id="63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2T16:06:21.487" v="13054" actId="26606"/>
          <ac:spMkLst>
            <pc:docMk/>
            <pc:sldMk cId="2926709544" sldId="287"/>
            <ac:spMk id="80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2T16:06:21.487" v="13054" actId="26606"/>
          <ac:spMkLst>
            <pc:docMk/>
            <pc:sldMk cId="2926709544" sldId="287"/>
            <ac:spMk id="8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2T16:06:21.487" v="13054" actId="26606"/>
          <ac:spMkLst>
            <pc:docMk/>
            <pc:sldMk cId="2926709544" sldId="287"/>
            <ac:spMk id="84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2T16:06:21.487" v="13054" actId="26606"/>
          <ac:spMkLst>
            <pc:docMk/>
            <pc:sldMk cId="2926709544" sldId="287"/>
            <ac:spMk id="86" creationId="{B2205F6E-03C6-4E92-877C-E2482F6599AA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88" creationId="{7E018740-5C2B-4A41-AC1A-7E68D1EC1954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0" creationId="{166F75A4-C475-4941-8EE2-B80A06A2C1BB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1" creationId="{A65AC7D1-EAA9-48F5-B509-60A7F50BF703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2" creationId="{A032553A-72E8-4B0D-8405-FF9771C9AF05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3" creationId="{D6320AF9-619A-4175-865B-5663E1AEF4C5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4" creationId="{765800AC-C3B9-498E-87BC-29FAE4C76B21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6" creationId="{1F9D6ACB-2FF4-49F9-978A-E0D5327FC635}"/>
          </ac:spMkLst>
        </pc:spChg>
        <pc:spChg chg="add del">
          <ac:chgData name="Belinda Thomas" userId="d712ef6669967269" providerId="LiveId" clId="{E30E59D2-CD67-44BA-A959-34EDE3C036C3}" dt="2020-11-22T16:06:23.902" v="13056" actId="26606"/>
          <ac:spMkLst>
            <pc:docMk/>
            <pc:sldMk cId="2926709544" sldId="287"/>
            <ac:spMk id="98" creationId="{A5EC319D-0FEA-4B95-A3EA-01E35672C95B}"/>
          </ac:spMkLst>
        </pc:spChg>
        <pc:spChg chg="add del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01" creationId="{9F4444CE-BC8D-4D61-B303-4C05614E62AB}"/>
          </ac:spMkLst>
        </pc:spChg>
        <pc:spChg chg="add del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02" creationId="{62423CA5-E2E1-4789-B759-9906C1C94063}"/>
          </ac:spMkLst>
        </pc:spChg>
        <pc:spChg chg="add del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03" creationId="{73772B81-181F-48B7-8826-4D9686D15DF5}"/>
          </ac:spMkLst>
        </pc:spChg>
        <pc:spChg chg="add del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04" creationId="{B2205F6E-03C6-4E92-877C-E2482F6599AA}"/>
          </ac:spMkLst>
        </pc:spChg>
        <pc:spChg chg="add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21" creationId="{9F4444CE-BC8D-4D61-B303-4C05614E62AB}"/>
          </ac:spMkLst>
        </pc:spChg>
        <pc:spChg chg="add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23" creationId="{62423CA5-E2E1-4789-B759-9906C1C94063}"/>
          </ac:spMkLst>
        </pc:spChg>
        <pc:spChg chg="add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25" creationId="{73772B81-181F-48B7-8826-4D9686D15DF5}"/>
          </ac:spMkLst>
        </pc:spChg>
        <pc:spChg chg="add">
          <ac:chgData name="Belinda Thomas" userId="d712ef6669967269" providerId="LiveId" clId="{E30E59D2-CD67-44BA-A959-34EDE3C036C3}" dt="2020-11-24T20:39:43.600" v="15981" actId="26606"/>
          <ac:spMkLst>
            <pc:docMk/>
            <pc:sldMk cId="2926709544" sldId="287"/>
            <ac:spMk id="127" creationId="{B2205F6E-03C6-4E92-877C-E2482F6599AA}"/>
          </ac:spMkLst>
        </pc:spChg>
        <pc:grpChg chg="add del">
          <ac:chgData name="Belinda Thomas" userId="d712ef6669967269" providerId="LiveId" clId="{E30E59D2-CD67-44BA-A959-34EDE3C036C3}" dt="2020-11-22T16:00:31.038" v="13032" actId="26606"/>
          <ac:grpSpMkLst>
            <pc:docMk/>
            <pc:sldMk cId="2926709544" sldId="287"/>
            <ac:grpSpMk id="10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2T16:06:23.922" v="13057" actId="26606"/>
          <ac:grpSpMkLst>
            <pc:docMk/>
            <pc:sldMk cId="2926709544" sldId="287"/>
            <ac:grpSpMk id="33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2T16:06:21.487" v="13054" actId="26606"/>
          <ac:grpSpMkLst>
            <pc:docMk/>
            <pc:sldMk cId="2926709544" sldId="287"/>
            <ac:grpSpMk id="68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2T16:06:23.902" v="13056" actId="26606"/>
          <ac:grpSpMkLst>
            <pc:docMk/>
            <pc:sldMk cId="2926709544" sldId="287"/>
            <ac:grpSpMk id="89" creationId="{D6280969-F024-466D-A1DB-4F848C51DEF6}"/>
          </ac:grpSpMkLst>
        </pc:grpChg>
        <pc:grpChg chg="add del">
          <ac:chgData name="Belinda Thomas" userId="d712ef6669967269" providerId="LiveId" clId="{E30E59D2-CD67-44BA-A959-34EDE3C036C3}" dt="2020-11-24T20:39:43.600" v="15981" actId="26606"/>
          <ac:grpSpMkLst>
            <pc:docMk/>
            <pc:sldMk cId="2926709544" sldId="287"/>
            <ac:grpSpMk id="100" creationId="{D6280969-F024-466D-A1DB-4F848C51DEF6}"/>
          </ac:grpSpMkLst>
        </pc:grpChg>
        <pc:grpChg chg="add">
          <ac:chgData name="Belinda Thomas" userId="d712ef6669967269" providerId="LiveId" clId="{E30E59D2-CD67-44BA-A959-34EDE3C036C3}" dt="2020-11-24T20:39:43.600" v="15981" actId="26606"/>
          <ac:grpSpMkLst>
            <pc:docMk/>
            <pc:sldMk cId="2926709544" sldId="287"/>
            <ac:grpSpMk id="109" creationId="{D6280969-F024-466D-A1DB-4F848C51DEF6}"/>
          </ac:grpSpMkLst>
        </pc:grpChg>
        <pc:picChg chg="add mod ord">
          <ac:chgData name="Belinda Thomas" userId="d712ef6669967269" providerId="LiveId" clId="{E30E59D2-CD67-44BA-A959-34EDE3C036C3}" dt="2020-11-24T20:41:19.341" v="15999" actId="14100"/>
          <ac:picMkLst>
            <pc:docMk/>
            <pc:sldMk cId="2926709544" sldId="287"/>
            <ac:picMk id="7" creationId="{09F498E3-0A8C-47A7-9AA6-EB78FBD4FF5D}"/>
          </ac:picMkLst>
        </pc:picChg>
        <pc:cxnChg chg="add del">
          <ac:chgData name="Belinda Thomas" userId="d712ef6669967269" providerId="LiveId" clId="{E30E59D2-CD67-44BA-A959-34EDE3C036C3}" dt="2020-11-22T16:06:23.922" v="13057" actId="26606"/>
          <ac:cxnSpMkLst>
            <pc:docMk/>
            <pc:sldMk cId="2926709544" sldId="287"/>
            <ac:cxnSpMk id="49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2T16:06:23.922" v="13057" actId="26606"/>
          <ac:cxnSpMkLst>
            <pc:docMk/>
            <pc:sldMk cId="2926709544" sldId="287"/>
            <ac:cxnSpMk id="51" creationId="{EFECD4E8-AD3E-4228-82A2-9461958EA94D}"/>
          </ac:cxnSpMkLst>
        </pc:cxnChg>
        <pc:cxnChg chg="add del">
          <ac:chgData name="Belinda Thomas" userId="d712ef6669967269" providerId="LiveId" clId="{E30E59D2-CD67-44BA-A959-34EDE3C036C3}" dt="2020-11-22T16:06:23.902" v="13056" actId="26606"/>
          <ac:cxnSpMkLst>
            <pc:docMk/>
            <pc:sldMk cId="2926709544" sldId="287"/>
            <ac:cxnSpMk id="95" creationId="{063B6EC6-D752-4EE7-908B-F8F19E8C7FEA}"/>
          </ac:cxnSpMkLst>
        </pc:cxnChg>
        <pc:cxnChg chg="add del">
          <ac:chgData name="Belinda Thomas" userId="d712ef6669967269" providerId="LiveId" clId="{E30E59D2-CD67-44BA-A959-34EDE3C036C3}" dt="2020-11-22T16:06:23.902" v="13056" actId="26606"/>
          <ac:cxnSpMkLst>
            <pc:docMk/>
            <pc:sldMk cId="2926709544" sldId="287"/>
            <ac:cxnSpMk id="97" creationId="{EFECD4E8-AD3E-4228-82A2-9461958EA94D}"/>
          </ac:cxnSpMkLst>
        </pc:cxnChg>
      </pc:sldChg>
      <pc:sldChg chg="addSp delSp modSp add del">
        <pc:chgData name="Belinda Thomas" userId="d712ef6669967269" providerId="LiveId" clId="{E30E59D2-CD67-44BA-A959-34EDE3C036C3}" dt="2020-11-22T19:35:23.180" v="15002" actId="2696"/>
        <pc:sldMkLst>
          <pc:docMk/>
          <pc:sldMk cId="527517133" sldId="288"/>
        </pc:sldMkLst>
        <pc:spChg chg="add del mod">
          <ac:chgData name="Belinda Thomas" userId="d712ef6669967269" providerId="LiveId" clId="{E30E59D2-CD67-44BA-A959-34EDE3C036C3}" dt="2020-11-22T17:51:49.720" v="14117"/>
          <ac:spMkLst>
            <pc:docMk/>
            <pc:sldMk cId="527517133" sldId="288"/>
            <ac:spMk id="2" creationId="{E6FB97DF-5630-4AC6-BFA7-946BF334D238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91DA44-A7CE-46AB-9059-83B1C8A74F10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BB9674-7711-4FBC-A72C-FA26DC2F4581}">
      <dgm:prSet/>
      <dgm:spPr/>
      <dgm:t>
        <a:bodyPr/>
        <a:lstStyle/>
        <a:p>
          <a:pPr>
            <a:defRPr b="1"/>
          </a:pPr>
          <a:r>
            <a:rPr lang="en-US"/>
            <a:t>1920’s</a:t>
          </a:r>
        </a:p>
      </dgm:t>
    </dgm:pt>
    <dgm:pt modelId="{4AD50DDE-1F94-4312-99BD-E993E040111C}" type="parTrans" cxnId="{EEAB63A1-24A6-4110-A860-325BF2DF3F30}">
      <dgm:prSet/>
      <dgm:spPr/>
      <dgm:t>
        <a:bodyPr/>
        <a:lstStyle/>
        <a:p>
          <a:endParaRPr lang="en-US"/>
        </a:p>
      </dgm:t>
    </dgm:pt>
    <dgm:pt modelId="{DB42E6A8-0EED-48DA-A69B-A359B35CE3E6}" type="sibTrans" cxnId="{EEAB63A1-24A6-4110-A860-325BF2DF3F30}">
      <dgm:prSet/>
      <dgm:spPr/>
      <dgm:t>
        <a:bodyPr/>
        <a:lstStyle/>
        <a:p>
          <a:endParaRPr lang="en-US"/>
        </a:p>
      </dgm:t>
    </dgm:pt>
    <dgm:pt modelId="{2CDBC217-D394-4BA9-A44D-FD1F37196224}">
      <dgm:prSet/>
      <dgm:spPr/>
      <dgm:t>
        <a:bodyPr/>
        <a:lstStyle/>
        <a:p>
          <a:r>
            <a:rPr lang="en-US" dirty="0"/>
            <a:t>Psychoanalytic /Psychotherapy Model: efficacy via experiencing  qualities of therapy in supervisory relationship</a:t>
          </a:r>
        </a:p>
      </dgm:t>
    </dgm:pt>
    <dgm:pt modelId="{ADDDEA54-ED31-4CF7-A544-F1948D9D1363}" type="parTrans" cxnId="{FE678563-98B6-49F9-AD75-AFBC50D157FF}">
      <dgm:prSet/>
      <dgm:spPr/>
      <dgm:t>
        <a:bodyPr/>
        <a:lstStyle/>
        <a:p>
          <a:endParaRPr lang="en-US"/>
        </a:p>
      </dgm:t>
    </dgm:pt>
    <dgm:pt modelId="{6F1E3062-C2DB-4464-8473-CE0CF7F5148C}" type="sibTrans" cxnId="{FE678563-98B6-49F9-AD75-AFBC50D157FF}">
      <dgm:prSet/>
      <dgm:spPr/>
      <dgm:t>
        <a:bodyPr/>
        <a:lstStyle/>
        <a:p>
          <a:endParaRPr lang="en-US"/>
        </a:p>
      </dgm:t>
    </dgm:pt>
    <dgm:pt modelId="{E8F66BE5-DE4D-411B-AD3F-872680ACC1B4}">
      <dgm:prSet/>
      <dgm:spPr/>
      <dgm:t>
        <a:bodyPr/>
        <a:lstStyle/>
        <a:p>
          <a:pPr>
            <a:defRPr b="1"/>
          </a:pPr>
          <a:r>
            <a:rPr lang="en-US"/>
            <a:t>1950’s</a:t>
          </a:r>
        </a:p>
      </dgm:t>
    </dgm:pt>
    <dgm:pt modelId="{0C00AB80-2A15-4515-B40E-B65FEC54B518}" type="parTrans" cxnId="{D2BBCF83-8A1E-437E-91AB-AFDC8E3016D6}">
      <dgm:prSet/>
      <dgm:spPr/>
      <dgm:t>
        <a:bodyPr/>
        <a:lstStyle/>
        <a:p>
          <a:endParaRPr lang="en-US"/>
        </a:p>
      </dgm:t>
    </dgm:pt>
    <dgm:pt modelId="{5111C2C4-2C22-4EF3-819E-ED067DC5457E}" type="sibTrans" cxnId="{D2BBCF83-8A1E-437E-91AB-AFDC8E3016D6}">
      <dgm:prSet/>
      <dgm:spPr/>
      <dgm:t>
        <a:bodyPr/>
        <a:lstStyle/>
        <a:p>
          <a:endParaRPr lang="en-US"/>
        </a:p>
      </dgm:t>
    </dgm:pt>
    <dgm:pt modelId="{05C5DAAD-DC90-4EB3-A5B9-0CC49ADBABF4}">
      <dgm:prSet/>
      <dgm:spPr/>
      <dgm:t>
        <a:bodyPr/>
        <a:lstStyle/>
        <a:p>
          <a:r>
            <a:rPr lang="en-US"/>
            <a:t>Counselling/Psychotherapy Models: Person-Centred, Cognitive Behaviour, Psychodynamic Approach, Narrative approaches</a:t>
          </a:r>
        </a:p>
      </dgm:t>
    </dgm:pt>
    <dgm:pt modelId="{58A263EC-3B19-4B39-B259-9BBCA8DD0148}" type="parTrans" cxnId="{E595BF05-6E2D-4DBF-8EA8-79BAA39BCC4E}">
      <dgm:prSet/>
      <dgm:spPr/>
      <dgm:t>
        <a:bodyPr/>
        <a:lstStyle/>
        <a:p>
          <a:endParaRPr lang="en-US"/>
        </a:p>
      </dgm:t>
    </dgm:pt>
    <dgm:pt modelId="{8C1CFD12-E655-455E-99B2-BF82F1B916D7}" type="sibTrans" cxnId="{E595BF05-6E2D-4DBF-8EA8-79BAA39BCC4E}">
      <dgm:prSet/>
      <dgm:spPr/>
      <dgm:t>
        <a:bodyPr/>
        <a:lstStyle/>
        <a:p>
          <a:endParaRPr lang="en-US"/>
        </a:p>
      </dgm:t>
    </dgm:pt>
    <dgm:pt modelId="{56F7173E-31CE-4105-AC9C-9AB7435A6062}">
      <dgm:prSet/>
      <dgm:spPr/>
      <dgm:t>
        <a:bodyPr/>
        <a:lstStyle/>
        <a:p>
          <a:pPr>
            <a:defRPr b="1"/>
          </a:pPr>
          <a:r>
            <a:rPr lang="en-US"/>
            <a:t>1970’s</a:t>
          </a:r>
        </a:p>
      </dgm:t>
    </dgm:pt>
    <dgm:pt modelId="{8F1FED19-DB88-4014-AD35-A43937745B25}" type="parTrans" cxnId="{2277EFBF-54BE-4AFF-839C-9B0D97C564AD}">
      <dgm:prSet/>
      <dgm:spPr/>
      <dgm:t>
        <a:bodyPr/>
        <a:lstStyle/>
        <a:p>
          <a:endParaRPr lang="en-US"/>
        </a:p>
      </dgm:t>
    </dgm:pt>
    <dgm:pt modelId="{EC8F3282-896F-4520-88CF-9790636E3773}" type="sibTrans" cxnId="{2277EFBF-54BE-4AFF-839C-9B0D97C564AD}">
      <dgm:prSet/>
      <dgm:spPr/>
      <dgm:t>
        <a:bodyPr/>
        <a:lstStyle/>
        <a:p>
          <a:endParaRPr lang="en-US"/>
        </a:p>
      </dgm:t>
    </dgm:pt>
    <dgm:pt modelId="{6BFB4331-FE1A-4797-8D0E-B4315F2CDE75}">
      <dgm:prSet/>
      <dgm:spPr/>
      <dgm:t>
        <a:bodyPr/>
        <a:lstStyle/>
        <a:p>
          <a:r>
            <a:rPr lang="en-US" dirty="0"/>
            <a:t>Major shift separating supervision from counselling, lead to emergence of Developmental and Social Role Models</a:t>
          </a:r>
        </a:p>
      </dgm:t>
    </dgm:pt>
    <dgm:pt modelId="{5B496966-58D8-4184-854B-94070D1B68AE}" type="parTrans" cxnId="{7B2BCD78-6BA3-4EED-BB9D-7D87B383F930}">
      <dgm:prSet/>
      <dgm:spPr/>
      <dgm:t>
        <a:bodyPr/>
        <a:lstStyle/>
        <a:p>
          <a:endParaRPr lang="en-US"/>
        </a:p>
      </dgm:t>
    </dgm:pt>
    <dgm:pt modelId="{A576C8BA-F0F5-4E3D-9658-AB570470198C}" type="sibTrans" cxnId="{7B2BCD78-6BA3-4EED-BB9D-7D87B383F930}">
      <dgm:prSet/>
      <dgm:spPr/>
      <dgm:t>
        <a:bodyPr/>
        <a:lstStyle/>
        <a:p>
          <a:endParaRPr lang="en-US"/>
        </a:p>
      </dgm:t>
    </dgm:pt>
    <dgm:pt modelId="{0AB076CC-FD23-49AE-B370-B1E5BDDFF85B}" type="pres">
      <dgm:prSet presAssocID="{6991DA44-A7CE-46AB-9059-83B1C8A74F10}" presName="root" presStyleCnt="0">
        <dgm:presLayoutVars>
          <dgm:chMax/>
          <dgm:chPref/>
          <dgm:animLvl val="lvl"/>
        </dgm:presLayoutVars>
      </dgm:prSet>
      <dgm:spPr/>
    </dgm:pt>
    <dgm:pt modelId="{01EC23F8-A25C-4E0A-9063-6E9CB9506600}" type="pres">
      <dgm:prSet presAssocID="{6991DA44-A7CE-46AB-9059-83B1C8A74F10}" presName="divider" presStyleLbl="fgAcc1" presStyleIdx="0" presStyleCnt="1"/>
      <dgm:spPr/>
    </dgm:pt>
    <dgm:pt modelId="{5CE8124D-5ED0-4F3E-9925-C0B177B6E267}" type="pres">
      <dgm:prSet presAssocID="{6991DA44-A7CE-46AB-9059-83B1C8A74F10}" presName="nodes" presStyleCnt="0">
        <dgm:presLayoutVars>
          <dgm:chMax/>
          <dgm:chPref/>
          <dgm:animLvl val="lvl"/>
        </dgm:presLayoutVars>
      </dgm:prSet>
      <dgm:spPr/>
    </dgm:pt>
    <dgm:pt modelId="{C0CE3FC4-56AE-49D3-9C7F-FA57014E397A}" type="pres">
      <dgm:prSet presAssocID="{7EBB9674-7711-4FBC-A72C-FA26DC2F4581}" presName="composite" presStyleCnt="0"/>
      <dgm:spPr/>
    </dgm:pt>
    <dgm:pt modelId="{1E4D5666-9B2D-4DC6-B0AB-641AFD964801}" type="pres">
      <dgm:prSet presAssocID="{7EBB9674-7711-4FBC-A72C-FA26DC2F4581}" presName="L1TextContainer" presStyleLbl="alignNode1" presStyleIdx="0" presStyleCnt="3">
        <dgm:presLayoutVars>
          <dgm:chMax val="1"/>
          <dgm:chPref val="1"/>
          <dgm:bulletEnabled val="1"/>
        </dgm:presLayoutVars>
      </dgm:prSet>
      <dgm:spPr/>
    </dgm:pt>
    <dgm:pt modelId="{B7C16238-5520-48EE-994D-302212D39FCF}" type="pres">
      <dgm:prSet presAssocID="{7EBB9674-7711-4FBC-A72C-FA26DC2F4581}" presName="L2TextContainerWrapper" presStyleCnt="0">
        <dgm:presLayoutVars>
          <dgm:bulletEnabled val="1"/>
        </dgm:presLayoutVars>
      </dgm:prSet>
      <dgm:spPr/>
    </dgm:pt>
    <dgm:pt modelId="{F11FB106-9BF4-4546-8D29-E83400635D2A}" type="pres">
      <dgm:prSet presAssocID="{7EBB9674-7711-4FBC-A72C-FA26DC2F4581}" presName="L2TextContainer" presStyleLbl="bgAccFollowNode1" presStyleIdx="0" presStyleCnt="3"/>
      <dgm:spPr/>
    </dgm:pt>
    <dgm:pt modelId="{67860B6E-8966-4096-B5C6-36B6940CEE92}" type="pres">
      <dgm:prSet presAssocID="{7EBB9674-7711-4FBC-A72C-FA26DC2F4581}" presName="FlexibleEmptyPlaceHolder" presStyleCnt="0"/>
      <dgm:spPr/>
    </dgm:pt>
    <dgm:pt modelId="{62BA883E-174E-4651-A4D6-858AB528EE6E}" type="pres">
      <dgm:prSet presAssocID="{7EBB9674-7711-4FBC-A72C-FA26DC2F4581}" presName="ConnectLine" presStyleLbl="sibTrans1D1" presStyleIdx="0" presStyleCnt="3"/>
      <dgm:spPr/>
    </dgm:pt>
    <dgm:pt modelId="{948532DE-A9D9-4BD1-A853-CA6BD23EFAD6}" type="pres">
      <dgm:prSet presAssocID="{7EBB9674-7711-4FBC-A72C-FA26DC2F4581}" presName="ConnectorPoint" presStyleLbl="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1746ED01-DC95-4402-8C88-430D8583C44B}" type="pres">
      <dgm:prSet presAssocID="{7EBB9674-7711-4FBC-A72C-FA26DC2F4581}" presName="EmptyPlaceHolder" presStyleCnt="0"/>
      <dgm:spPr/>
    </dgm:pt>
    <dgm:pt modelId="{F4251503-AC34-40DD-9C1D-72DE9F33EE66}" type="pres">
      <dgm:prSet presAssocID="{DB42E6A8-0EED-48DA-A69B-A359B35CE3E6}" presName="spaceBetweenRectangles" presStyleCnt="0"/>
      <dgm:spPr/>
    </dgm:pt>
    <dgm:pt modelId="{148B3905-8CFB-4EFE-A879-80220C7073F7}" type="pres">
      <dgm:prSet presAssocID="{E8F66BE5-DE4D-411B-AD3F-872680ACC1B4}" presName="composite" presStyleCnt="0"/>
      <dgm:spPr/>
    </dgm:pt>
    <dgm:pt modelId="{5511B9B7-A714-45F1-BEAC-F6917304B9CB}" type="pres">
      <dgm:prSet presAssocID="{E8F66BE5-DE4D-411B-AD3F-872680ACC1B4}" presName="L1TextContainer" presStyleLbl="alignNode1" presStyleIdx="1" presStyleCnt="3">
        <dgm:presLayoutVars>
          <dgm:chMax val="1"/>
          <dgm:chPref val="1"/>
          <dgm:bulletEnabled val="1"/>
        </dgm:presLayoutVars>
      </dgm:prSet>
      <dgm:spPr/>
    </dgm:pt>
    <dgm:pt modelId="{77779E38-5283-4C7B-8681-1ECF07233C52}" type="pres">
      <dgm:prSet presAssocID="{E8F66BE5-DE4D-411B-AD3F-872680ACC1B4}" presName="L2TextContainerWrapper" presStyleCnt="0">
        <dgm:presLayoutVars>
          <dgm:bulletEnabled val="1"/>
        </dgm:presLayoutVars>
      </dgm:prSet>
      <dgm:spPr/>
    </dgm:pt>
    <dgm:pt modelId="{399BABF7-8F1D-49AF-8E1C-5B6C77F6226E}" type="pres">
      <dgm:prSet presAssocID="{E8F66BE5-DE4D-411B-AD3F-872680ACC1B4}" presName="L2TextContainer" presStyleLbl="bgAccFollowNode1" presStyleIdx="1" presStyleCnt="3"/>
      <dgm:spPr/>
    </dgm:pt>
    <dgm:pt modelId="{B3C98586-E858-4EE9-AC7E-C02141948B50}" type="pres">
      <dgm:prSet presAssocID="{E8F66BE5-DE4D-411B-AD3F-872680ACC1B4}" presName="FlexibleEmptyPlaceHolder" presStyleCnt="0"/>
      <dgm:spPr/>
    </dgm:pt>
    <dgm:pt modelId="{4D8956CD-25FF-4AC9-A1CE-662B2F3F4C54}" type="pres">
      <dgm:prSet presAssocID="{E8F66BE5-DE4D-411B-AD3F-872680ACC1B4}" presName="ConnectLine" presStyleLbl="sibTrans1D1" presStyleIdx="1" presStyleCnt="3"/>
      <dgm:spPr/>
    </dgm:pt>
    <dgm:pt modelId="{63F5139F-F33B-46DD-83B8-E62B743D8573}" type="pres">
      <dgm:prSet presAssocID="{E8F66BE5-DE4D-411B-AD3F-872680ACC1B4}" presName="ConnectorPoint" presStyleLbl="node1" presStyleIdx="1" presStyleCnt="3"/>
      <dgm:spPr>
        <a:solidFill>
          <a:schemeClr val="accent2">
            <a:hueOff val="-1356225"/>
            <a:satOff val="-828"/>
            <a:lumOff val="3235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982D114D-4554-4538-A03E-F1F5449E2819}" type="pres">
      <dgm:prSet presAssocID="{E8F66BE5-DE4D-411B-AD3F-872680ACC1B4}" presName="EmptyPlaceHolder" presStyleCnt="0"/>
      <dgm:spPr/>
    </dgm:pt>
    <dgm:pt modelId="{1147FC5F-0A4F-40DC-B1B9-C66584EBA058}" type="pres">
      <dgm:prSet presAssocID="{5111C2C4-2C22-4EF3-819E-ED067DC5457E}" presName="spaceBetweenRectangles" presStyleCnt="0"/>
      <dgm:spPr/>
    </dgm:pt>
    <dgm:pt modelId="{B6400F86-D0A9-40B7-80D0-191BBF192016}" type="pres">
      <dgm:prSet presAssocID="{56F7173E-31CE-4105-AC9C-9AB7435A6062}" presName="composite" presStyleCnt="0"/>
      <dgm:spPr/>
    </dgm:pt>
    <dgm:pt modelId="{FC6B4ED5-1C53-4C3C-A57A-9D30D0B7AFCD}" type="pres">
      <dgm:prSet presAssocID="{56F7173E-31CE-4105-AC9C-9AB7435A6062}" presName="L1TextContainer" presStyleLbl="alignNode1" presStyleIdx="2" presStyleCnt="3">
        <dgm:presLayoutVars>
          <dgm:chMax val="1"/>
          <dgm:chPref val="1"/>
          <dgm:bulletEnabled val="1"/>
        </dgm:presLayoutVars>
      </dgm:prSet>
      <dgm:spPr/>
    </dgm:pt>
    <dgm:pt modelId="{C371DD42-7B0F-458D-8F14-80D118AE21AC}" type="pres">
      <dgm:prSet presAssocID="{56F7173E-31CE-4105-AC9C-9AB7435A6062}" presName="L2TextContainerWrapper" presStyleCnt="0">
        <dgm:presLayoutVars>
          <dgm:bulletEnabled val="1"/>
        </dgm:presLayoutVars>
      </dgm:prSet>
      <dgm:spPr/>
    </dgm:pt>
    <dgm:pt modelId="{750D2F67-58FB-49A2-BA35-88CD656C74F7}" type="pres">
      <dgm:prSet presAssocID="{56F7173E-31CE-4105-AC9C-9AB7435A6062}" presName="L2TextContainer" presStyleLbl="bgAccFollowNode1" presStyleIdx="2" presStyleCnt="3"/>
      <dgm:spPr/>
    </dgm:pt>
    <dgm:pt modelId="{1895031D-1C34-42AA-A1B0-1E0B1667B1BE}" type="pres">
      <dgm:prSet presAssocID="{56F7173E-31CE-4105-AC9C-9AB7435A6062}" presName="FlexibleEmptyPlaceHolder" presStyleCnt="0"/>
      <dgm:spPr/>
    </dgm:pt>
    <dgm:pt modelId="{A5472D6C-A5E7-4E49-AC8A-77F9B36E976E}" type="pres">
      <dgm:prSet presAssocID="{56F7173E-31CE-4105-AC9C-9AB7435A6062}" presName="ConnectLine" presStyleLbl="sibTrans1D1" presStyleIdx="2" presStyleCnt="3"/>
      <dgm:spPr/>
    </dgm:pt>
    <dgm:pt modelId="{F45CAB82-C9D0-4054-9E98-EC37FCF05F93}" type="pres">
      <dgm:prSet presAssocID="{56F7173E-31CE-4105-AC9C-9AB7435A6062}" presName="ConnectorPoint" presStyleLbl="node1" presStyleIdx="2" presStyleCnt="3"/>
      <dgm:spPr>
        <a:solidFill>
          <a:schemeClr val="accent2">
            <a:hueOff val="-2712450"/>
            <a:satOff val="-1656"/>
            <a:lumOff val="6471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CACA40B7-3EAE-4177-B309-727A36180C23}" type="pres">
      <dgm:prSet presAssocID="{56F7173E-31CE-4105-AC9C-9AB7435A6062}" presName="EmptyPlaceHolder" presStyleCnt="0"/>
      <dgm:spPr/>
    </dgm:pt>
  </dgm:ptLst>
  <dgm:cxnLst>
    <dgm:cxn modelId="{E595BF05-6E2D-4DBF-8EA8-79BAA39BCC4E}" srcId="{E8F66BE5-DE4D-411B-AD3F-872680ACC1B4}" destId="{05C5DAAD-DC90-4EB3-A5B9-0CC49ADBABF4}" srcOrd="0" destOrd="0" parTransId="{58A263EC-3B19-4B39-B259-9BBCA8DD0148}" sibTransId="{8C1CFD12-E655-455E-99B2-BF82F1B916D7}"/>
    <dgm:cxn modelId="{0A4D6C0B-3673-4648-9C96-8E0BF51C09EA}" type="presOf" srcId="{56F7173E-31CE-4105-AC9C-9AB7435A6062}" destId="{FC6B4ED5-1C53-4C3C-A57A-9D30D0B7AFCD}" srcOrd="0" destOrd="0" presId="urn:microsoft.com/office/officeart/2017/3/layout/HorizontalLabelsTimeline"/>
    <dgm:cxn modelId="{7E27342F-8E8F-4EE6-8603-BBC410F879E2}" type="presOf" srcId="{6991DA44-A7CE-46AB-9059-83B1C8A74F10}" destId="{0AB076CC-FD23-49AE-B370-B1E5BDDFF85B}" srcOrd="0" destOrd="0" presId="urn:microsoft.com/office/officeart/2017/3/layout/HorizontalLabelsTimeline"/>
    <dgm:cxn modelId="{5275C12F-59AA-4DD2-BCE7-92F1809D8FD7}" type="presOf" srcId="{6BFB4331-FE1A-4797-8D0E-B4315F2CDE75}" destId="{750D2F67-58FB-49A2-BA35-88CD656C74F7}" srcOrd="0" destOrd="0" presId="urn:microsoft.com/office/officeart/2017/3/layout/HorizontalLabelsTimeline"/>
    <dgm:cxn modelId="{FE678563-98B6-49F9-AD75-AFBC50D157FF}" srcId="{7EBB9674-7711-4FBC-A72C-FA26DC2F4581}" destId="{2CDBC217-D394-4BA9-A44D-FD1F37196224}" srcOrd="0" destOrd="0" parTransId="{ADDDEA54-ED31-4CF7-A544-F1948D9D1363}" sibTransId="{6F1E3062-C2DB-4464-8473-CE0CF7F5148C}"/>
    <dgm:cxn modelId="{7B2BCD78-6BA3-4EED-BB9D-7D87B383F930}" srcId="{56F7173E-31CE-4105-AC9C-9AB7435A6062}" destId="{6BFB4331-FE1A-4797-8D0E-B4315F2CDE75}" srcOrd="0" destOrd="0" parTransId="{5B496966-58D8-4184-854B-94070D1B68AE}" sibTransId="{A576C8BA-F0F5-4E3D-9658-AB570470198C}"/>
    <dgm:cxn modelId="{D2BBCF83-8A1E-437E-91AB-AFDC8E3016D6}" srcId="{6991DA44-A7CE-46AB-9059-83B1C8A74F10}" destId="{E8F66BE5-DE4D-411B-AD3F-872680ACC1B4}" srcOrd="1" destOrd="0" parTransId="{0C00AB80-2A15-4515-B40E-B65FEC54B518}" sibTransId="{5111C2C4-2C22-4EF3-819E-ED067DC5457E}"/>
    <dgm:cxn modelId="{29F09A94-3680-4E7E-B49A-48453682E052}" type="presOf" srcId="{7EBB9674-7711-4FBC-A72C-FA26DC2F4581}" destId="{1E4D5666-9B2D-4DC6-B0AB-641AFD964801}" srcOrd="0" destOrd="0" presId="urn:microsoft.com/office/officeart/2017/3/layout/HorizontalLabelsTimeline"/>
    <dgm:cxn modelId="{9588AE98-4C96-400B-BAFF-2B9529FBE0A8}" type="presOf" srcId="{E8F66BE5-DE4D-411B-AD3F-872680ACC1B4}" destId="{5511B9B7-A714-45F1-BEAC-F6917304B9CB}" srcOrd="0" destOrd="0" presId="urn:microsoft.com/office/officeart/2017/3/layout/HorizontalLabelsTimeline"/>
    <dgm:cxn modelId="{EEAB63A1-24A6-4110-A860-325BF2DF3F30}" srcId="{6991DA44-A7CE-46AB-9059-83B1C8A74F10}" destId="{7EBB9674-7711-4FBC-A72C-FA26DC2F4581}" srcOrd="0" destOrd="0" parTransId="{4AD50DDE-1F94-4312-99BD-E993E040111C}" sibTransId="{DB42E6A8-0EED-48DA-A69B-A359B35CE3E6}"/>
    <dgm:cxn modelId="{0676F5AE-A706-4EA3-B1A2-C159174B6678}" type="presOf" srcId="{2CDBC217-D394-4BA9-A44D-FD1F37196224}" destId="{F11FB106-9BF4-4546-8D29-E83400635D2A}" srcOrd="0" destOrd="0" presId="urn:microsoft.com/office/officeart/2017/3/layout/HorizontalLabelsTimeline"/>
    <dgm:cxn modelId="{2277EFBF-54BE-4AFF-839C-9B0D97C564AD}" srcId="{6991DA44-A7CE-46AB-9059-83B1C8A74F10}" destId="{56F7173E-31CE-4105-AC9C-9AB7435A6062}" srcOrd="2" destOrd="0" parTransId="{8F1FED19-DB88-4014-AD35-A43937745B25}" sibTransId="{EC8F3282-896F-4520-88CF-9790636E3773}"/>
    <dgm:cxn modelId="{D6C025C7-A9A1-49C2-AA56-CD89AD1A964C}" type="presOf" srcId="{05C5DAAD-DC90-4EB3-A5B9-0CC49ADBABF4}" destId="{399BABF7-8F1D-49AF-8E1C-5B6C77F6226E}" srcOrd="0" destOrd="0" presId="urn:microsoft.com/office/officeart/2017/3/layout/HorizontalLabelsTimeline"/>
    <dgm:cxn modelId="{E3CC2F39-AA2F-470E-BA1B-624979633C1B}" type="presParOf" srcId="{0AB076CC-FD23-49AE-B370-B1E5BDDFF85B}" destId="{01EC23F8-A25C-4E0A-9063-6E9CB9506600}" srcOrd="0" destOrd="0" presId="urn:microsoft.com/office/officeart/2017/3/layout/HorizontalLabelsTimeline"/>
    <dgm:cxn modelId="{158B91F5-337F-4C53-A536-C1372585BD18}" type="presParOf" srcId="{0AB076CC-FD23-49AE-B370-B1E5BDDFF85B}" destId="{5CE8124D-5ED0-4F3E-9925-C0B177B6E267}" srcOrd="1" destOrd="0" presId="urn:microsoft.com/office/officeart/2017/3/layout/HorizontalLabelsTimeline"/>
    <dgm:cxn modelId="{6C63F017-5BC3-4137-8E62-4F8DBC900BBF}" type="presParOf" srcId="{5CE8124D-5ED0-4F3E-9925-C0B177B6E267}" destId="{C0CE3FC4-56AE-49D3-9C7F-FA57014E397A}" srcOrd="0" destOrd="0" presId="urn:microsoft.com/office/officeart/2017/3/layout/HorizontalLabelsTimeline"/>
    <dgm:cxn modelId="{68BC5ADB-2710-4DA8-B8AC-14E5EAA9B716}" type="presParOf" srcId="{C0CE3FC4-56AE-49D3-9C7F-FA57014E397A}" destId="{1E4D5666-9B2D-4DC6-B0AB-641AFD964801}" srcOrd="0" destOrd="0" presId="urn:microsoft.com/office/officeart/2017/3/layout/HorizontalLabelsTimeline"/>
    <dgm:cxn modelId="{9611C3D1-F06C-4BCE-BB66-786B4E9DDDBF}" type="presParOf" srcId="{C0CE3FC4-56AE-49D3-9C7F-FA57014E397A}" destId="{B7C16238-5520-48EE-994D-302212D39FCF}" srcOrd="1" destOrd="0" presId="urn:microsoft.com/office/officeart/2017/3/layout/HorizontalLabelsTimeline"/>
    <dgm:cxn modelId="{931853E9-35D9-41FC-92B2-265FAE6549E0}" type="presParOf" srcId="{B7C16238-5520-48EE-994D-302212D39FCF}" destId="{F11FB106-9BF4-4546-8D29-E83400635D2A}" srcOrd="0" destOrd="0" presId="urn:microsoft.com/office/officeart/2017/3/layout/HorizontalLabelsTimeline"/>
    <dgm:cxn modelId="{CBDE0C24-2369-4636-A8B8-683DF4401AA7}" type="presParOf" srcId="{B7C16238-5520-48EE-994D-302212D39FCF}" destId="{67860B6E-8966-4096-B5C6-36B6940CEE92}" srcOrd="1" destOrd="0" presId="urn:microsoft.com/office/officeart/2017/3/layout/HorizontalLabelsTimeline"/>
    <dgm:cxn modelId="{7DC59B7F-964F-4242-B330-8A543FEF11CB}" type="presParOf" srcId="{C0CE3FC4-56AE-49D3-9C7F-FA57014E397A}" destId="{62BA883E-174E-4651-A4D6-858AB528EE6E}" srcOrd="2" destOrd="0" presId="urn:microsoft.com/office/officeart/2017/3/layout/HorizontalLabelsTimeline"/>
    <dgm:cxn modelId="{D7615CAF-71E5-4EAD-96C0-EF48E59D26D8}" type="presParOf" srcId="{C0CE3FC4-56AE-49D3-9C7F-FA57014E397A}" destId="{948532DE-A9D9-4BD1-A853-CA6BD23EFAD6}" srcOrd="3" destOrd="0" presId="urn:microsoft.com/office/officeart/2017/3/layout/HorizontalLabelsTimeline"/>
    <dgm:cxn modelId="{13733326-7977-4D59-9962-82F45383F1F2}" type="presParOf" srcId="{C0CE3FC4-56AE-49D3-9C7F-FA57014E397A}" destId="{1746ED01-DC95-4402-8C88-430D8583C44B}" srcOrd="4" destOrd="0" presId="urn:microsoft.com/office/officeart/2017/3/layout/HorizontalLabelsTimeline"/>
    <dgm:cxn modelId="{387BB90B-5912-4A37-A268-02DE926CDCB6}" type="presParOf" srcId="{5CE8124D-5ED0-4F3E-9925-C0B177B6E267}" destId="{F4251503-AC34-40DD-9C1D-72DE9F33EE66}" srcOrd="1" destOrd="0" presId="urn:microsoft.com/office/officeart/2017/3/layout/HorizontalLabelsTimeline"/>
    <dgm:cxn modelId="{2B1F521D-EC65-474A-AA2D-A0D4271258A3}" type="presParOf" srcId="{5CE8124D-5ED0-4F3E-9925-C0B177B6E267}" destId="{148B3905-8CFB-4EFE-A879-80220C7073F7}" srcOrd="2" destOrd="0" presId="urn:microsoft.com/office/officeart/2017/3/layout/HorizontalLabelsTimeline"/>
    <dgm:cxn modelId="{CFE2D65A-A969-4608-A330-FBA546C7E9B3}" type="presParOf" srcId="{148B3905-8CFB-4EFE-A879-80220C7073F7}" destId="{5511B9B7-A714-45F1-BEAC-F6917304B9CB}" srcOrd="0" destOrd="0" presId="urn:microsoft.com/office/officeart/2017/3/layout/HorizontalLabelsTimeline"/>
    <dgm:cxn modelId="{6470531C-E0D2-4648-BF8A-2F5B2D3C9860}" type="presParOf" srcId="{148B3905-8CFB-4EFE-A879-80220C7073F7}" destId="{77779E38-5283-4C7B-8681-1ECF07233C52}" srcOrd="1" destOrd="0" presId="urn:microsoft.com/office/officeart/2017/3/layout/HorizontalLabelsTimeline"/>
    <dgm:cxn modelId="{9A3AEA9C-999A-4369-8569-32ED0BA0613E}" type="presParOf" srcId="{77779E38-5283-4C7B-8681-1ECF07233C52}" destId="{399BABF7-8F1D-49AF-8E1C-5B6C77F6226E}" srcOrd="0" destOrd="0" presId="urn:microsoft.com/office/officeart/2017/3/layout/HorizontalLabelsTimeline"/>
    <dgm:cxn modelId="{D0B12435-E0AB-4630-A520-08FACC40DFC3}" type="presParOf" srcId="{77779E38-5283-4C7B-8681-1ECF07233C52}" destId="{B3C98586-E858-4EE9-AC7E-C02141948B50}" srcOrd="1" destOrd="0" presId="urn:microsoft.com/office/officeart/2017/3/layout/HorizontalLabelsTimeline"/>
    <dgm:cxn modelId="{7BE10B85-2EEC-4A63-90FB-92FE8CAB9419}" type="presParOf" srcId="{148B3905-8CFB-4EFE-A879-80220C7073F7}" destId="{4D8956CD-25FF-4AC9-A1CE-662B2F3F4C54}" srcOrd="2" destOrd="0" presId="urn:microsoft.com/office/officeart/2017/3/layout/HorizontalLabelsTimeline"/>
    <dgm:cxn modelId="{0D5A7084-7D8E-4CA7-A7AB-9DB5B2C58620}" type="presParOf" srcId="{148B3905-8CFB-4EFE-A879-80220C7073F7}" destId="{63F5139F-F33B-46DD-83B8-E62B743D8573}" srcOrd="3" destOrd="0" presId="urn:microsoft.com/office/officeart/2017/3/layout/HorizontalLabelsTimeline"/>
    <dgm:cxn modelId="{DF054BDC-B814-4830-8A02-39F8DF72BF0F}" type="presParOf" srcId="{148B3905-8CFB-4EFE-A879-80220C7073F7}" destId="{982D114D-4554-4538-A03E-F1F5449E2819}" srcOrd="4" destOrd="0" presId="urn:microsoft.com/office/officeart/2017/3/layout/HorizontalLabelsTimeline"/>
    <dgm:cxn modelId="{588EE24B-00E8-4FB3-911E-2B8008E743EE}" type="presParOf" srcId="{5CE8124D-5ED0-4F3E-9925-C0B177B6E267}" destId="{1147FC5F-0A4F-40DC-B1B9-C66584EBA058}" srcOrd="3" destOrd="0" presId="urn:microsoft.com/office/officeart/2017/3/layout/HorizontalLabelsTimeline"/>
    <dgm:cxn modelId="{4C385D42-5664-459D-8FE4-F8265A8FA218}" type="presParOf" srcId="{5CE8124D-5ED0-4F3E-9925-C0B177B6E267}" destId="{B6400F86-D0A9-40B7-80D0-191BBF192016}" srcOrd="4" destOrd="0" presId="urn:microsoft.com/office/officeart/2017/3/layout/HorizontalLabelsTimeline"/>
    <dgm:cxn modelId="{375D2EE6-B514-4CA7-8C1E-0A6F044F546F}" type="presParOf" srcId="{B6400F86-D0A9-40B7-80D0-191BBF192016}" destId="{FC6B4ED5-1C53-4C3C-A57A-9D30D0B7AFCD}" srcOrd="0" destOrd="0" presId="urn:microsoft.com/office/officeart/2017/3/layout/HorizontalLabelsTimeline"/>
    <dgm:cxn modelId="{09299173-D6FB-45DC-815E-250EA740F321}" type="presParOf" srcId="{B6400F86-D0A9-40B7-80D0-191BBF192016}" destId="{C371DD42-7B0F-458D-8F14-80D118AE21AC}" srcOrd="1" destOrd="0" presId="urn:microsoft.com/office/officeart/2017/3/layout/HorizontalLabelsTimeline"/>
    <dgm:cxn modelId="{9D063247-4695-453D-AC76-26217F3B3596}" type="presParOf" srcId="{C371DD42-7B0F-458D-8F14-80D118AE21AC}" destId="{750D2F67-58FB-49A2-BA35-88CD656C74F7}" srcOrd="0" destOrd="0" presId="urn:microsoft.com/office/officeart/2017/3/layout/HorizontalLabelsTimeline"/>
    <dgm:cxn modelId="{BBC3D79C-2B20-4457-B4FF-77D58D346CB7}" type="presParOf" srcId="{C371DD42-7B0F-458D-8F14-80D118AE21AC}" destId="{1895031D-1C34-42AA-A1B0-1E0B1667B1BE}" srcOrd="1" destOrd="0" presId="urn:microsoft.com/office/officeart/2017/3/layout/HorizontalLabelsTimeline"/>
    <dgm:cxn modelId="{4ED7BCA6-1338-468E-A512-9114C48D648E}" type="presParOf" srcId="{B6400F86-D0A9-40B7-80D0-191BBF192016}" destId="{A5472D6C-A5E7-4E49-AC8A-77F9B36E976E}" srcOrd="2" destOrd="0" presId="urn:microsoft.com/office/officeart/2017/3/layout/HorizontalLabelsTimeline"/>
    <dgm:cxn modelId="{D022696B-F03B-4C0F-8092-E46A6D88DEB4}" type="presParOf" srcId="{B6400F86-D0A9-40B7-80D0-191BBF192016}" destId="{F45CAB82-C9D0-4054-9E98-EC37FCF05F93}" srcOrd="3" destOrd="0" presId="urn:microsoft.com/office/officeart/2017/3/layout/HorizontalLabelsTimeline"/>
    <dgm:cxn modelId="{701098E2-2A2F-41D4-87D0-9C3DCDE1CBBB}" type="presParOf" srcId="{B6400F86-D0A9-40B7-80D0-191BBF192016}" destId="{CACA40B7-3EAE-4177-B309-727A36180C23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2A205F-E8D2-4A81-A445-18E4AB38ABD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BB36A6-60D4-43F1-8F01-26D0368DFD40}">
      <dgm:prSet/>
      <dgm:spPr/>
      <dgm:t>
        <a:bodyPr/>
        <a:lstStyle/>
        <a:p>
          <a:r>
            <a:rPr lang="en-GB"/>
            <a:t>Client</a:t>
          </a:r>
          <a:endParaRPr lang="en-US"/>
        </a:p>
      </dgm:t>
    </dgm:pt>
    <dgm:pt modelId="{A400A5C7-69A2-46F9-8C7E-1C8524E8D903}" type="parTrans" cxnId="{AA7A31CA-EEFC-4C7B-886C-980EB2297709}">
      <dgm:prSet/>
      <dgm:spPr/>
      <dgm:t>
        <a:bodyPr/>
        <a:lstStyle/>
        <a:p>
          <a:endParaRPr lang="en-US"/>
        </a:p>
      </dgm:t>
    </dgm:pt>
    <dgm:pt modelId="{01EDA54C-5839-4BA4-9881-9D03E347D44B}" type="sibTrans" cxnId="{AA7A31CA-EEFC-4C7B-886C-980EB2297709}">
      <dgm:prSet/>
      <dgm:spPr/>
      <dgm:t>
        <a:bodyPr/>
        <a:lstStyle/>
        <a:p>
          <a:endParaRPr lang="en-US"/>
        </a:p>
      </dgm:t>
    </dgm:pt>
    <dgm:pt modelId="{CEF0433E-A210-4B0C-84E4-8DAEFCDCC540}">
      <dgm:prSet/>
      <dgm:spPr/>
      <dgm:t>
        <a:bodyPr/>
        <a:lstStyle/>
        <a:p>
          <a:r>
            <a:rPr lang="en-GB"/>
            <a:t>Interventions</a:t>
          </a:r>
          <a:endParaRPr lang="en-US"/>
        </a:p>
      </dgm:t>
    </dgm:pt>
    <dgm:pt modelId="{17427185-91E3-430A-8564-FDB729578FE7}" type="parTrans" cxnId="{5AB4CF87-2A4C-4B9D-BF51-0E018D231DB0}">
      <dgm:prSet/>
      <dgm:spPr/>
      <dgm:t>
        <a:bodyPr/>
        <a:lstStyle/>
        <a:p>
          <a:endParaRPr lang="en-US"/>
        </a:p>
      </dgm:t>
    </dgm:pt>
    <dgm:pt modelId="{2AF15C3C-61B0-43AC-8745-F851ED7822DA}" type="sibTrans" cxnId="{5AB4CF87-2A4C-4B9D-BF51-0E018D231DB0}">
      <dgm:prSet/>
      <dgm:spPr/>
      <dgm:t>
        <a:bodyPr/>
        <a:lstStyle/>
        <a:p>
          <a:endParaRPr lang="en-US"/>
        </a:p>
      </dgm:t>
    </dgm:pt>
    <dgm:pt modelId="{10F9769D-87A6-409D-B86D-B8EBB4F3E27C}">
      <dgm:prSet/>
      <dgm:spPr/>
      <dgm:t>
        <a:bodyPr/>
        <a:lstStyle/>
        <a:p>
          <a:r>
            <a:rPr lang="en-GB"/>
            <a:t>Relationship of client and therapist/supervisee</a:t>
          </a:r>
          <a:endParaRPr lang="en-US"/>
        </a:p>
      </dgm:t>
    </dgm:pt>
    <dgm:pt modelId="{045DCE9B-C151-40AD-91B1-2E0CEB938787}" type="parTrans" cxnId="{A8CE63A6-62B0-4852-8FFF-CAF613563587}">
      <dgm:prSet/>
      <dgm:spPr/>
      <dgm:t>
        <a:bodyPr/>
        <a:lstStyle/>
        <a:p>
          <a:endParaRPr lang="en-US"/>
        </a:p>
      </dgm:t>
    </dgm:pt>
    <dgm:pt modelId="{9D4BF337-CC7F-4AE8-BAA8-B20A571FEC99}" type="sibTrans" cxnId="{A8CE63A6-62B0-4852-8FFF-CAF613563587}">
      <dgm:prSet/>
      <dgm:spPr/>
      <dgm:t>
        <a:bodyPr/>
        <a:lstStyle/>
        <a:p>
          <a:endParaRPr lang="en-US"/>
        </a:p>
      </dgm:t>
    </dgm:pt>
    <dgm:pt modelId="{4B12DEFF-3022-44C9-98C1-CB564B3D1D8F}">
      <dgm:prSet/>
      <dgm:spPr/>
      <dgm:t>
        <a:bodyPr/>
        <a:lstStyle/>
        <a:p>
          <a:r>
            <a:rPr lang="en-GB"/>
            <a:t>Supervisee</a:t>
          </a:r>
          <a:endParaRPr lang="en-US"/>
        </a:p>
      </dgm:t>
    </dgm:pt>
    <dgm:pt modelId="{4D0D21AC-A059-403B-96D5-CEB0DFDBE61A}" type="parTrans" cxnId="{4F71E42C-0BDE-4150-8845-A43201AC5457}">
      <dgm:prSet/>
      <dgm:spPr/>
      <dgm:t>
        <a:bodyPr/>
        <a:lstStyle/>
        <a:p>
          <a:endParaRPr lang="en-US"/>
        </a:p>
      </dgm:t>
    </dgm:pt>
    <dgm:pt modelId="{E9F2B066-CC25-44A4-9D38-623CA6D5CDB0}" type="sibTrans" cxnId="{4F71E42C-0BDE-4150-8845-A43201AC5457}">
      <dgm:prSet/>
      <dgm:spPr/>
      <dgm:t>
        <a:bodyPr/>
        <a:lstStyle/>
        <a:p>
          <a:endParaRPr lang="en-US"/>
        </a:p>
      </dgm:t>
    </dgm:pt>
    <dgm:pt modelId="{E9BD0DE7-5E2E-45CA-BE0C-3086B764147A}">
      <dgm:prSet/>
      <dgm:spPr/>
      <dgm:t>
        <a:bodyPr/>
        <a:lstStyle/>
        <a:p>
          <a:r>
            <a:rPr lang="en-GB"/>
            <a:t>Relationship between supervisee and supervisor</a:t>
          </a:r>
          <a:endParaRPr lang="en-US"/>
        </a:p>
      </dgm:t>
    </dgm:pt>
    <dgm:pt modelId="{46B47ED2-49F2-4F88-9705-8B399023E05F}" type="parTrans" cxnId="{B9D7A1D8-AEA5-44F8-8E06-4F137D5FD472}">
      <dgm:prSet/>
      <dgm:spPr/>
      <dgm:t>
        <a:bodyPr/>
        <a:lstStyle/>
        <a:p>
          <a:endParaRPr lang="en-US"/>
        </a:p>
      </dgm:t>
    </dgm:pt>
    <dgm:pt modelId="{79E0E273-B3C3-43C2-B0EF-9B6207B67E17}" type="sibTrans" cxnId="{B9D7A1D8-AEA5-44F8-8E06-4F137D5FD472}">
      <dgm:prSet/>
      <dgm:spPr/>
      <dgm:t>
        <a:bodyPr/>
        <a:lstStyle/>
        <a:p>
          <a:endParaRPr lang="en-US"/>
        </a:p>
      </dgm:t>
    </dgm:pt>
    <dgm:pt modelId="{80AD951D-BF24-4C1D-A347-E8572A6C75CE}">
      <dgm:prSet/>
      <dgm:spPr/>
      <dgm:t>
        <a:bodyPr/>
        <a:lstStyle/>
        <a:p>
          <a:r>
            <a:rPr lang="en-GB"/>
            <a:t>Supervisor</a:t>
          </a:r>
          <a:endParaRPr lang="en-US"/>
        </a:p>
      </dgm:t>
    </dgm:pt>
    <dgm:pt modelId="{4111C0B7-E028-4D54-B1C2-50E3A285EF36}" type="parTrans" cxnId="{F7B755D1-1B3B-4DB5-A336-EC27E9AF6F5D}">
      <dgm:prSet/>
      <dgm:spPr/>
      <dgm:t>
        <a:bodyPr/>
        <a:lstStyle/>
        <a:p>
          <a:endParaRPr lang="en-US"/>
        </a:p>
      </dgm:t>
    </dgm:pt>
    <dgm:pt modelId="{0B53CB31-1A94-402D-9639-0798D139FF5E}" type="sibTrans" cxnId="{F7B755D1-1B3B-4DB5-A336-EC27E9AF6F5D}">
      <dgm:prSet/>
      <dgm:spPr/>
      <dgm:t>
        <a:bodyPr/>
        <a:lstStyle/>
        <a:p>
          <a:endParaRPr lang="en-US"/>
        </a:p>
      </dgm:t>
    </dgm:pt>
    <dgm:pt modelId="{3A955FFE-998F-4ACE-BF52-9BB6C8285593}">
      <dgm:prSet/>
      <dgm:spPr/>
      <dgm:t>
        <a:bodyPr/>
        <a:lstStyle/>
        <a:p>
          <a:r>
            <a:rPr lang="en-GB"/>
            <a:t>Wider System</a:t>
          </a:r>
          <a:endParaRPr lang="en-US"/>
        </a:p>
      </dgm:t>
    </dgm:pt>
    <dgm:pt modelId="{548C1579-373A-469B-B40C-E64A5C8DCBA5}" type="parTrans" cxnId="{74235D20-A9F9-49C9-8196-8FFB79472F37}">
      <dgm:prSet/>
      <dgm:spPr/>
      <dgm:t>
        <a:bodyPr/>
        <a:lstStyle/>
        <a:p>
          <a:endParaRPr lang="en-US"/>
        </a:p>
      </dgm:t>
    </dgm:pt>
    <dgm:pt modelId="{9D524AC0-D700-421B-8053-1EF1A551E9E3}" type="sibTrans" cxnId="{74235D20-A9F9-49C9-8196-8FFB79472F37}">
      <dgm:prSet/>
      <dgm:spPr/>
      <dgm:t>
        <a:bodyPr/>
        <a:lstStyle/>
        <a:p>
          <a:endParaRPr lang="en-US"/>
        </a:p>
      </dgm:t>
    </dgm:pt>
    <dgm:pt modelId="{5CAC2A6D-9A76-4326-91A6-B0D5BBDFE027}" type="pres">
      <dgm:prSet presAssocID="{C92A205F-E8D2-4A81-A445-18E4AB38ABDE}" presName="linear" presStyleCnt="0">
        <dgm:presLayoutVars>
          <dgm:animLvl val="lvl"/>
          <dgm:resizeHandles val="exact"/>
        </dgm:presLayoutVars>
      </dgm:prSet>
      <dgm:spPr/>
    </dgm:pt>
    <dgm:pt modelId="{7B3F7014-AE4D-4230-85DE-9B5CA13BE569}" type="pres">
      <dgm:prSet presAssocID="{27BB36A6-60D4-43F1-8F01-26D0368DFD4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5CD601F-7BA9-4A0A-84BB-1B565DD38E94}" type="pres">
      <dgm:prSet presAssocID="{01EDA54C-5839-4BA4-9881-9D03E347D44B}" presName="spacer" presStyleCnt="0"/>
      <dgm:spPr/>
    </dgm:pt>
    <dgm:pt modelId="{0F90BF0F-9B73-4A72-8C5F-8992A057C0B4}" type="pres">
      <dgm:prSet presAssocID="{CEF0433E-A210-4B0C-84E4-8DAEFCDCC54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502EFA9-33A4-4DD0-8557-0F6500A97A30}" type="pres">
      <dgm:prSet presAssocID="{2AF15C3C-61B0-43AC-8745-F851ED7822DA}" presName="spacer" presStyleCnt="0"/>
      <dgm:spPr/>
    </dgm:pt>
    <dgm:pt modelId="{B5E7DD8F-A3B6-4F22-BB34-27E58D570441}" type="pres">
      <dgm:prSet presAssocID="{10F9769D-87A6-409D-B86D-B8EBB4F3E27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4510F35-29DA-42C9-8ED6-53743BC762F6}" type="pres">
      <dgm:prSet presAssocID="{9D4BF337-CC7F-4AE8-BAA8-B20A571FEC99}" presName="spacer" presStyleCnt="0"/>
      <dgm:spPr/>
    </dgm:pt>
    <dgm:pt modelId="{1AFF2CDD-65F4-4816-996E-AE11FBC3311D}" type="pres">
      <dgm:prSet presAssocID="{4B12DEFF-3022-44C9-98C1-CB564B3D1D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8BC638F-0643-4CFB-8D5F-A5FE82DD1A04}" type="pres">
      <dgm:prSet presAssocID="{E9F2B066-CC25-44A4-9D38-623CA6D5CDB0}" presName="spacer" presStyleCnt="0"/>
      <dgm:spPr/>
    </dgm:pt>
    <dgm:pt modelId="{1748F82E-4661-4910-B95F-9435E739CA85}" type="pres">
      <dgm:prSet presAssocID="{E9BD0DE7-5E2E-45CA-BE0C-3086B764147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7EE01E7-8FD7-47CF-A50A-9F7657F338FA}" type="pres">
      <dgm:prSet presAssocID="{79E0E273-B3C3-43C2-B0EF-9B6207B67E17}" presName="spacer" presStyleCnt="0"/>
      <dgm:spPr/>
    </dgm:pt>
    <dgm:pt modelId="{40F3B223-A560-4B16-9014-5FADEC0FDA65}" type="pres">
      <dgm:prSet presAssocID="{80AD951D-BF24-4C1D-A347-E8572A6C75C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FA784EA-5E5D-47D6-A377-AD0B8AE8A7E7}" type="pres">
      <dgm:prSet presAssocID="{0B53CB31-1A94-402D-9639-0798D139FF5E}" presName="spacer" presStyleCnt="0"/>
      <dgm:spPr/>
    </dgm:pt>
    <dgm:pt modelId="{F080676C-849E-4C66-96A5-EA29F2F3C753}" type="pres">
      <dgm:prSet presAssocID="{3A955FFE-998F-4ACE-BF52-9BB6C828559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B9FEA0F-994E-4F45-A753-5CDD161FCD3A}" type="presOf" srcId="{80AD951D-BF24-4C1D-A347-E8572A6C75CE}" destId="{40F3B223-A560-4B16-9014-5FADEC0FDA65}" srcOrd="0" destOrd="0" presId="urn:microsoft.com/office/officeart/2005/8/layout/vList2"/>
    <dgm:cxn modelId="{74235D20-A9F9-49C9-8196-8FFB79472F37}" srcId="{C92A205F-E8D2-4A81-A445-18E4AB38ABDE}" destId="{3A955FFE-998F-4ACE-BF52-9BB6C8285593}" srcOrd="6" destOrd="0" parTransId="{548C1579-373A-469B-B40C-E64A5C8DCBA5}" sibTransId="{9D524AC0-D700-421B-8053-1EF1A551E9E3}"/>
    <dgm:cxn modelId="{0828E92B-C094-4C9E-A439-A57D90EAACEC}" type="presOf" srcId="{4B12DEFF-3022-44C9-98C1-CB564B3D1D8F}" destId="{1AFF2CDD-65F4-4816-996E-AE11FBC3311D}" srcOrd="0" destOrd="0" presId="urn:microsoft.com/office/officeart/2005/8/layout/vList2"/>
    <dgm:cxn modelId="{4F71E42C-0BDE-4150-8845-A43201AC5457}" srcId="{C92A205F-E8D2-4A81-A445-18E4AB38ABDE}" destId="{4B12DEFF-3022-44C9-98C1-CB564B3D1D8F}" srcOrd="3" destOrd="0" parTransId="{4D0D21AC-A059-403B-96D5-CEB0DFDBE61A}" sibTransId="{E9F2B066-CC25-44A4-9D38-623CA6D5CDB0}"/>
    <dgm:cxn modelId="{AAD2DA31-C21A-4D94-8ED4-5E986DA1259B}" type="presOf" srcId="{C92A205F-E8D2-4A81-A445-18E4AB38ABDE}" destId="{5CAC2A6D-9A76-4326-91A6-B0D5BBDFE027}" srcOrd="0" destOrd="0" presId="urn:microsoft.com/office/officeart/2005/8/layout/vList2"/>
    <dgm:cxn modelId="{6FC7D866-C367-40E2-8899-1D193C221420}" type="presOf" srcId="{CEF0433E-A210-4B0C-84E4-8DAEFCDCC540}" destId="{0F90BF0F-9B73-4A72-8C5F-8992A057C0B4}" srcOrd="0" destOrd="0" presId="urn:microsoft.com/office/officeart/2005/8/layout/vList2"/>
    <dgm:cxn modelId="{DB58F976-DD9D-4F0D-AC1B-76FE74568492}" type="presOf" srcId="{3A955FFE-998F-4ACE-BF52-9BB6C8285593}" destId="{F080676C-849E-4C66-96A5-EA29F2F3C753}" srcOrd="0" destOrd="0" presId="urn:microsoft.com/office/officeart/2005/8/layout/vList2"/>
    <dgm:cxn modelId="{5AB4CF87-2A4C-4B9D-BF51-0E018D231DB0}" srcId="{C92A205F-E8D2-4A81-A445-18E4AB38ABDE}" destId="{CEF0433E-A210-4B0C-84E4-8DAEFCDCC540}" srcOrd="1" destOrd="0" parTransId="{17427185-91E3-430A-8564-FDB729578FE7}" sibTransId="{2AF15C3C-61B0-43AC-8745-F851ED7822DA}"/>
    <dgm:cxn modelId="{B0596994-D470-4AE4-908F-559813551A2B}" type="presOf" srcId="{10F9769D-87A6-409D-B86D-B8EBB4F3E27C}" destId="{B5E7DD8F-A3B6-4F22-BB34-27E58D570441}" srcOrd="0" destOrd="0" presId="urn:microsoft.com/office/officeart/2005/8/layout/vList2"/>
    <dgm:cxn modelId="{A8CE63A6-62B0-4852-8FFF-CAF613563587}" srcId="{C92A205F-E8D2-4A81-A445-18E4AB38ABDE}" destId="{10F9769D-87A6-409D-B86D-B8EBB4F3E27C}" srcOrd="2" destOrd="0" parTransId="{045DCE9B-C151-40AD-91B1-2E0CEB938787}" sibTransId="{9D4BF337-CC7F-4AE8-BAA8-B20A571FEC99}"/>
    <dgm:cxn modelId="{AA7A31CA-EEFC-4C7B-886C-980EB2297709}" srcId="{C92A205F-E8D2-4A81-A445-18E4AB38ABDE}" destId="{27BB36A6-60D4-43F1-8F01-26D0368DFD40}" srcOrd="0" destOrd="0" parTransId="{A400A5C7-69A2-46F9-8C7E-1C8524E8D903}" sibTransId="{01EDA54C-5839-4BA4-9881-9D03E347D44B}"/>
    <dgm:cxn modelId="{F7B755D1-1B3B-4DB5-A336-EC27E9AF6F5D}" srcId="{C92A205F-E8D2-4A81-A445-18E4AB38ABDE}" destId="{80AD951D-BF24-4C1D-A347-E8572A6C75CE}" srcOrd="5" destOrd="0" parTransId="{4111C0B7-E028-4D54-B1C2-50E3A285EF36}" sibTransId="{0B53CB31-1A94-402D-9639-0798D139FF5E}"/>
    <dgm:cxn modelId="{B9D7A1D8-AEA5-44F8-8E06-4F137D5FD472}" srcId="{C92A205F-E8D2-4A81-A445-18E4AB38ABDE}" destId="{E9BD0DE7-5E2E-45CA-BE0C-3086B764147A}" srcOrd="4" destOrd="0" parTransId="{46B47ED2-49F2-4F88-9705-8B399023E05F}" sibTransId="{79E0E273-B3C3-43C2-B0EF-9B6207B67E17}"/>
    <dgm:cxn modelId="{3B5093DC-42FD-40FE-8749-1AB116C4FC75}" type="presOf" srcId="{27BB36A6-60D4-43F1-8F01-26D0368DFD40}" destId="{7B3F7014-AE4D-4230-85DE-9B5CA13BE569}" srcOrd="0" destOrd="0" presId="urn:microsoft.com/office/officeart/2005/8/layout/vList2"/>
    <dgm:cxn modelId="{6122D8E6-91BB-44B4-BFF5-22D4F5997F21}" type="presOf" srcId="{E9BD0DE7-5E2E-45CA-BE0C-3086B764147A}" destId="{1748F82E-4661-4910-B95F-9435E739CA85}" srcOrd="0" destOrd="0" presId="urn:microsoft.com/office/officeart/2005/8/layout/vList2"/>
    <dgm:cxn modelId="{2A43FB41-60B4-49AA-BAD8-471C1B35D1C0}" type="presParOf" srcId="{5CAC2A6D-9A76-4326-91A6-B0D5BBDFE027}" destId="{7B3F7014-AE4D-4230-85DE-9B5CA13BE569}" srcOrd="0" destOrd="0" presId="urn:microsoft.com/office/officeart/2005/8/layout/vList2"/>
    <dgm:cxn modelId="{2A6B0EC2-5DFF-4386-82EF-0C7C4CAFB096}" type="presParOf" srcId="{5CAC2A6D-9A76-4326-91A6-B0D5BBDFE027}" destId="{25CD601F-7BA9-4A0A-84BB-1B565DD38E94}" srcOrd="1" destOrd="0" presId="urn:microsoft.com/office/officeart/2005/8/layout/vList2"/>
    <dgm:cxn modelId="{B438A45D-4A51-426D-A698-D58B77836746}" type="presParOf" srcId="{5CAC2A6D-9A76-4326-91A6-B0D5BBDFE027}" destId="{0F90BF0F-9B73-4A72-8C5F-8992A057C0B4}" srcOrd="2" destOrd="0" presId="urn:microsoft.com/office/officeart/2005/8/layout/vList2"/>
    <dgm:cxn modelId="{618A0BB0-D8AE-4B73-818B-9C4DE04D17D4}" type="presParOf" srcId="{5CAC2A6D-9A76-4326-91A6-B0D5BBDFE027}" destId="{D502EFA9-33A4-4DD0-8557-0F6500A97A30}" srcOrd="3" destOrd="0" presId="urn:microsoft.com/office/officeart/2005/8/layout/vList2"/>
    <dgm:cxn modelId="{2FA62298-77E5-4E56-AA6F-8AF42E752D7F}" type="presParOf" srcId="{5CAC2A6D-9A76-4326-91A6-B0D5BBDFE027}" destId="{B5E7DD8F-A3B6-4F22-BB34-27E58D570441}" srcOrd="4" destOrd="0" presId="urn:microsoft.com/office/officeart/2005/8/layout/vList2"/>
    <dgm:cxn modelId="{2C6E46F0-D6B0-4C3A-A40A-64921B5547FB}" type="presParOf" srcId="{5CAC2A6D-9A76-4326-91A6-B0D5BBDFE027}" destId="{34510F35-29DA-42C9-8ED6-53743BC762F6}" srcOrd="5" destOrd="0" presId="urn:microsoft.com/office/officeart/2005/8/layout/vList2"/>
    <dgm:cxn modelId="{90399D21-F880-4E4C-8E67-E14639D6433E}" type="presParOf" srcId="{5CAC2A6D-9A76-4326-91A6-B0D5BBDFE027}" destId="{1AFF2CDD-65F4-4816-996E-AE11FBC3311D}" srcOrd="6" destOrd="0" presId="urn:microsoft.com/office/officeart/2005/8/layout/vList2"/>
    <dgm:cxn modelId="{DD111C08-231B-4EDA-8309-C0E1A2F8B076}" type="presParOf" srcId="{5CAC2A6D-9A76-4326-91A6-B0D5BBDFE027}" destId="{88BC638F-0643-4CFB-8D5F-A5FE82DD1A04}" srcOrd="7" destOrd="0" presId="urn:microsoft.com/office/officeart/2005/8/layout/vList2"/>
    <dgm:cxn modelId="{2A46A55B-E54E-40C8-856E-B280B144F2DC}" type="presParOf" srcId="{5CAC2A6D-9A76-4326-91A6-B0D5BBDFE027}" destId="{1748F82E-4661-4910-B95F-9435E739CA85}" srcOrd="8" destOrd="0" presId="urn:microsoft.com/office/officeart/2005/8/layout/vList2"/>
    <dgm:cxn modelId="{7EB8F518-180C-4D5A-8ACF-DE17B53024AD}" type="presParOf" srcId="{5CAC2A6D-9A76-4326-91A6-B0D5BBDFE027}" destId="{57EE01E7-8FD7-47CF-A50A-9F7657F338FA}" srcOrd="9" destOrd="0" presId="urn:microsoft.com/office/officeart/2005/8/layout/vList2"/>
    <dgm:cxn modelId="{49AECBD2-0454-4801-8B34-251E29F0FF90}" type="presParOf" srcId="{5CAC2A6D-9A76-4326-91A6-B0D5BBDFE027}" destId="{40F3B223-A560-4B16-9014-5FADEC0FDA65}" srcOrd="10" destOrd="0" presId="urn:microsoft.com/office/officeart/2005/8/layout/vList2"/>
    <dgm:cxn modelId="{387A7271-0C24-442C-B08D-A39AFDF6450D}" type="presParOf" srcId="{5CAC2A6D-9A76-4326-91A6-B0D5BBDFE027}" destId="{CFA784EA-5E5D-47D6-A377-AD0B8AE8A7E7}" srcOrd="11" destOrd="0" presId="urn:microsoft.com/office/officeart/2005/8/layout/vList2"/>
    <dgm:cxn modelId="{9B9EDC54-1D2C-4087-85EC-07518696010A}" type="presParOf" srcId="{5CAC2A6D-9A76-4326-91A6-B0D5BBDFE027}" destId="{F080676C-849E-4C66-96A5-EA29F2F3C75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859883-87F8-46DB-A4D0-F0C0052C0A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4C7F8-3BC0-422A-8E52-3F5BB425E510}">
      <dgm:prSet custT="1"/>
      <dgm:spPr/>
      <dgm:t>
        <a:bodyPr/>
        <a:lstStyle/>
        <a:p>
          <a:r>
            <a:rPr lang="en-GB" sz="4000" dirty="0"/>
            <a:t>Phenomenological noticing</a:t>
          </a:r>
          <a:endParaRPr lang="en-US" sz="4000" dirty="0"/>
        </a:p>
      </dgm:t>
    </dgm:pt>
    <dgm:pt modelId="{DD570E59-B948-4AFF-8FDB-A0FA8EB68250}" type="parTrans" cxnId="{7EF4D3FD-24CD-4E01-BA8D-A87F37CFC447}">
      <dgm:prSet/>
      <dgm:spPr/>
      <dgm:t>
        <a:bodyPr/>
        <a:lstStyle/>
        <a:p>
          <a:endParaRPr lang="en-US"/>
        </a:p>
      </dgm:t>
    </dgm:pt>
    <dgm:pt modelId="{CC45A4E4-6DCE-498C-8F37-E63DC1CF641B}" type="sibTrans" cxnId="{7EF4D3FD-24CD-4E01-BA8D-A87F37CFC447}">
      <dgm:prSet/>
      <dgm:spPr/>
      <dgm:t>
        <a:bodyPr/>
        <a:lstStyle/>
        <a:p>
          <a:endParaRPr lang="en-US"/>
        </a:p>
      </dgm:t>
    </dgm:pt>
    <dgm:pt modelId="{AE0930F8-2C83-4C60-913C-D2335DEBC620}">
      <dgm:prSet custT="1"/>
      <dgm:spPr/>
      <dgm:t>
        <a:bodyPr/>
        <a:lstStyle/>
        <a:p>
          <a:r>
            <a:rPr lang="en-GB" sz="4000" dirty="0"/>
            <a:t>Behavioural observations</a:t>
          </a:r>
          <a:endParaRPr lang="en-US" sz="4000" dirty="0"/>
        </a:p>
      </dgm:t>
    </dgm:pt>
    <dgm:pt modelId="{B84D92BA-4EB2-45CB-B985-ED626A5C6AFE}" type="parTrans" cxnId="{4B2AA760-F67D-458C-B046-5983DD94A089}">
      <dgm:prSet/>
      <dgm:spPr/>
      <dgm:t>
        <a:bodyPr/>
        <a:lstStyle/>
        <a:p>
          <a:endParaRPr lang="en-US"/>
        </a:p>
      </dgm:t>
    </dgm:pt>
    <dgm:pt modelId="{BD0FB7A6-175A-4949-A4CC-2540938FCD7D}" type="sibTrans" cxnId="{4B2AA760-F67D-458C-B046-5983DD94A089}">
      <dgm:prSet/>
      <dgm:spPr/>
      <dgm:t>
        <a:bodyPr/>
        <a:lstStyle/>
        <a:p>
          <a:endParaRPr lang="en-US"/>
        </a:p>
      </dgm:t>
    </dgm:pt>
    <dgm:pt modelId="{4697F5C9-1479-4849-B1B5-305A6F2D2B18}" type="pres">
      <dgm:prSet presAssocID="{B0859883-87F8-46DB-A4D0-F0C0052C0A8C}" presName="linear" presStyleCnt="0">
        <dgm:presLayoutVars>
          <dgm:animLvl val="lvl"/>
          <dgm:resizeHandles val="exact"/>
        </dgm:presLayoutVars>
      </dgm:prSet>
      <dgm:spPr/>
    </dgm:pt>
    <dgm:pt modelId="{519CD23B-DA6B-4D12-8AEC-EB8BDFD4234E}" type="pres">
      <dgm:prSet presAssocID="{D2F4C7F8-3BC0-422A-8E52-3F5BB425E51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387DBA-8497-4490-A40D-0B95406F20F9}" type="pres">
      <dgm:prSet presAssocID="{CC45A4E4-6DCE-498C-8F37-E63DC1CF641B}" presName="spacer" presStyleCnt="0"/>
      <dgm:spPr/>
    </dgm:pt>
    <dgm:pt modelId="{CB615A01-5DDC-44E9-A611-B7D5306C8D30}" type="pres">
      <dgm:prSet presAssocID="{AE0930F8-2C83-4C60-913C-D2335DEBC62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B2AA760-F67D-458C-B046-5983DD94A089}" srcId="{B0859883-87F8-46DB-A4D0-F0C0052C0A8C}" destId="{AE0930F8-2C83-4C60-913C-D2335DEBC620}" srcOrd="1" destOrd="0" parTransId="{B84D92BA-4EB2-45CB-B985-ED626A5C6AFE}" sibTransId="{BD0FB7A6-175A-4949-A4CC-2540938FCD7D}"/>
    <dgm:cxn modelId="{6654DC45-368E-4282-B451-FED1780832E2}" type="presOf" srcId="{B0859883-87F8-46DB-A4D0-F0C0052C0A8C}" destId="{4697F5C9-1479-4849-B1B5-305A6F2D2B18}" srcOrd="0" destOrd="0" presId="urn:microsoft.com/office/officeart/2005/8/layout/vList2"/>
    <dgm:cxn modelId="{90EC2B99-ACA2-4CB0-9717-EDEBDC3EBFF7}" type="presOf" srcId="{AE0930F8-2C83-4C60-913C-D2335DEBC620}" destId="{CB615A01-5DDC-44E9-A611-B7D5306C8D30}" srcOrd="0" destOrd="0" presId="urn:microsoft.com/office/officeart/2005/8/layout/vList2"/>
    <dgm:cxn modelId="{A2ABA4E8-1483-45F8-9F1B-204A2B0B3CC5}" type="presOf" srcId="{D2F4C7F8-3BC0-422A-8E52-3F5BB425E510}" destId="{519CD23B-DA6B-4D12-8AEC-EB8BDFD4234E}" srcOrd="0" destOrd="0" presId="urn:microsoft.com/office/officeart/2005/8/layout/vList2"/>
    <dgm:cxn modelId="{7EF4D3FD-24CD-4E01-BA8D-A87F37CFC447}" srcId="{B0859883-87F8-46DB-A4D0-F0C0052C0A8C}" destId="{D2F4C7F8-3BC0-422A-8E52-3F5BB425E510}" srcOrd="0" destOrd="0" parTransId="{DD570E59-B948-4AFF-8FDB-A0FA8EB68250}" sibTransId="{CC45A4E4-6DCE-498C-8F37-E63DC1CF641B}"/>
    <dgm:cxn modelId="{6086D9DC-B2DC-40BC-9304-D06F748671BE}" type="presParOf" srcId="{4697F5C9-1479-4849-B1B5-305A6F2D2B18}" destId="{519CD23B-DA6B-4D12-8AEC-EB8BDFD4234E}" srcOrd="0" destOrd="0" presId="urn:microsoft.com/office/officeart/2005/8/layout/vList2"/>
    <dgm:cxn modelId="{536E855B-51F5-4E72-B806-EA2F208D65E0}" type="presParOf" srcId="{4697F5C9-1479-4849-B1B5-305A6F2D2B18}" destId="{DE387DBA-8497-4490-A40D-0B95406F20F9}" srcOrd="1" destOrd="0" presId="urn:microsoft.com/office/officeart/2005/8/layout/vList2"/>
    <dgm:cxn modelId="{2FC9719B-594E-4D5A-AFD2-79A60FCFEA17}" type="presParOf" srcId="{4697F5C9-1479-4849-B1B5-305A6F2D2B18}" destId="{CB615A01-5DDC-44E9-A611-B7D5306C8D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05209D-DAB8-47F3-8482-139A738B96C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5E45601-5E66-4A99-B3F5-73871F35FF3C}">
      <dgm:prSet custT="1"/>
      <dgm:spPr/>
      <dgm:t>
        <a:bodyPr/>
        <a:lstStyle/>
        <a:p>
          <a:r>
            <a:rPr lang="en-GB" sz="2800" dirty="0"/>
            <a:t>Transference of client onto supervisee</a:t>
          </a:r>
          <a:endParaRPr lang="en-US" sz="2800" dirty="0"/>
        </a:p>
      </dgm:t>
    </dgm:pt>
    <dgm:pt modelId="{2F248F22-0E4C-4A5E-9B3B-441AA6E49825}" type="parTrans" cxnId="{441ADEB7-8D83-4BC6-85A7-88DA19C7CB57}">
      <dgm:prSet/>
      <dgm:spPr/>
      <dgm:t>
        <a:bodyPr/>
        <a:lstStyle/>
        <a:p>
          <a:endParaRPr lang="en-US"/>
        </a:p>
      </dgm:t>
    </dgm:pt>
    <dgm:pt modelId="{8A8EE921-1B72-4A20-BB7F-893A4172B56F}" type="sibTrans" cxnId="{441ADEB7-8D83-4BC6-85A7-88DA19C7CB57}">
      <dgm:prSet/>
      <dgm:spPr/>
      <dgm:t>
        <a:bodyPr/>
        <a:lstStyle/>
        <a:p>
          <a:endParaRPr lang="en-US"/>
        </a:p>
      </dgm:t>
    </dgm:pt>
    <dgm:pt modelId="{25E2C388-02A5-4039-A2F1-6244751F663E}">
      <dgm:prSet custT="1"/>
      <dgm:spPr/>
      <dgm:t>
        <a:bodyPr/>
        <a:lstStyle/>
        <a:p>
          <a:r>
            <a:rPr lang="en-GB" sz="2800" dirty="0"/>
            <a:t>What animal would you both be?</a:t>
          </a:r>
          <a:endParaRPr lang="en-US" sz="2800" dirty="0"/>
        </a:p>
      </dgm:t>
    </dgm:pt>
    <dgm:pt modelId="{74079E2B-49FA-4415-AA58-A4961AD1207A}" type="parTrans" cxnId="{02DA3852-1F56-4EDE-970B-C21FF6CEA8E4}">
      <dgm:prSet/>
      <dgm:spPr/>
      <dgm:t>
        <a:bodyPr/>
        <a:lstStyle/>
        <a:p>
          <a:endParaRPr lang="en-US"/>
        </a:p>
      </dgm:t>
    </dgm:pt>
    <dgm:pt modelId="{85F2579A-6E5A-4344-B948-C6FC31279D46}" type="sibTrans" cxnId="{02DA3852-1F56-4EDE-970B-C21FF6CEA8E4}">
      <dgm:prSet/>
      <dgm:spPr/>
      <dgm:t>
        <a:bodyPr/>
        <a:lstStyle/>
        <a:p>
          <a:endParaRPr lang="en-US"/>
        </a:p>
      </dgm:t>
    </dgm:pt>
    <dgm:pt modelId="{8C44DCF2-C960-4ABC-B6EF-9915FB4547DD}">
      <dgm:prSet custT="1"/>
      <dgm:spPr/>
      <dgm:t>
        <a:bodyPr/>
        <a:lstStyle/>
        <a:p>
          <a:r>
            <a:rPr lang="en-GB" sz="2800" dirty="0"/>
            <a:t>Desert Island</a:t>
          </a:r>
          <a:endParaRPr lang="en-US" sz="2800" dirty="0"/>
        </a:p>
      </dgm:t>
    </dgm:pt>
    <dgm:pt modelId="{32F7F4E1-CEA3-4D7F-8004-8A366B7D6517}" type="parTrans" cxnId="{0C77C742-BF44-4FBB-85E8-78AEC743CCF8}">
      <dgm:prSet/>
      <dgm:spPr/>
      <dgm:t>
        <a:bodyPr/>
        <a:lstStyle/>
        <a:p>
          <a:endParaRPr lang="en-US"/>
        </a:p>
      </dgm:t>
    </dgm:pt>
    <dgm:pt modelId="{35E3A5C9-A007-40B1-B75E-E28B2E040A86}" type="sibTrans" cxnId="{0C77C742-BF44-4FBB-85E8-78AEC743CCF8}">
      <dgm:prSet/>
      <dgm:spPr/>
      <dgm:t>
        <a:bodyPr/>
        <a:lstStyle/>
        <a:p>
          <a:endParaRPr lang="en-US"/>
        </a:p>
      </dgm:t>
    </dgm:pt>
    <dgm:pt modelId="{D3616F33-046B-42F2-B260-BEB842B7EF93}" type="pres">
      <dgm:prSet presAssocID="{DA05209D-DAB8-47F3-8482-139A738B96CF}" presName="linear" presStyleCnt="0">
        <dgm:presLayoutVars>
          <dgm:animLvl val="lvl"/>
          <dgm:resizeHandles val="exact"/>
        </dgm:presLayoutVars>
      </dgm:prSet>
      <dgm:spPr/>
    </dgm:pt>
    <dgm:pt modelId="{9598BFB8-4150-482E-9B44-320230034F5D}" type="pres">
      <dgm:prSet presAssocID="{05E45601-5E66-4A99-B3F5-73871F35FF3C}" presName="parentText" presStyleLbl="node1" presStyleIdx="0" presStyleCnt="3" custScaleY="121604">
        <dgm:presLayoutVars>
          <dgm:chMax val="0"/>
          <dgm:bulletEnabled val="1"/>
        </dgm:presLayoutVars>
      </dgm:prSet>
      <dgm:spPr/>
    </dgm:pt>
    <dgm:pt modelId="{230249EF-7DA8-42AA-B661-4230605A7FE4}" type="pres">
      <dgm:prSet presAssocID="{8A8EE921-1B72-4A20-BB7F-893A4172B56F}" presName="spacer" presStyleCnt="0"/>
      <dgm:spPr/>
    </dgm:pt>
    <dgm:pt modelId="{3E4E38D7-FA1A-43FD-9C1F-514829AD023B}" type="pres">
      <dgm:prSet presAssocID="{25E2C388-02A5-4039-A2F1-6244751F66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161E00-A332-43EC-A7BB-431A154F5864}" type="pres">
      <dgm:prSet presAssocID="{85F2579A-6E5A-4344-B948-C6FC31279D46}" presName="spacer" presStyleCnt="0"/>
      <dgm:spPr/>
    </dgm:pt>
    <dgm:pt modelId="{973DD0FC-BE45-413F-882F-B0BE2DAF378A}" type="pres">
      <dgm:prSet presAssocID="{8C44DCF2-C960-4ABC-B6EF-9915FB4547D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6264221-539C-41BA-BD14-B88CD798D18E}" type="presOf" srcId="{25E2C388-02A5-4039-A2F1-6244751F663E}" destId="{3E4E38D7-FA1A-43FD-9C1F-514829AD023B}" srcOrd="0" destOrd="0" presId="urn:microsoft.com/office/officeart/2005/8/layout/vList2"/>
    <dgm:cxn modelId="{FFE62438-8AE2-4AD3-A585-9D17B343B2CD}" type="presOf" srcId="{DA05209D-DAB8-47F3-8482-139A738B96CF}" destId="{D3616F33-046B-42F2-B260-BEB842B7EF93}" srcOrd="0" destOrd="0" presId="urn:microsoft.com/office/officeart/2005/8/layout/vList2"/>
    <dgm:cxn modelId="{0C77C742-BF44-4FBB-85E8-78AEC743CCF8}" srcId="{DA05209D-DAB8-47F3-8482-139A738B96CF}" destId="{8C44DCF2-C960-4ABC-B6EF-9915FB4547DD}" srcOrd="2" destOrd="0" parTransId="{32F7F4E1-CEA3-4D7F-8004-8A366B7D6517}" sibTransId="{35E3A5C9-A007-40B1-B75E-E28B2E040A86}"/>
    <dgm:cxn modelId="{02DA3852-1F56-4EDE-970B-C21FF6CEA8E4}" srcId="{DA05209D-DAB8-47F3-8482-139A738B96CF}" destId="{25E2C388-02A5-4039-A2F1-6244751F663E}" srcOrd="1" destOrd="0" parTransId="{74079E2B-49FA-4415-AA58-A4961AD1207A}" sibTransId="{85F2579A-6E5A-4344-B948-C6FC31279D46}"/>
    <dgm:cxn modelId="{59866A85-6B96-47C7-82B1-960E3128A424}" type="presOf" srcId="{8C44DCF2-C960-4ABC-B6EF-9915FB4547DD}" destId="{973DD0FC-BE45-413F-882F-B0BE2DAF378A}" srcOrd="0" destOrd="0" presId="urn:microsoft.com/office/officeart/2005/8/layout/vList2"/>
    <dgm:cxn modelId="{F0EDCEA2-1069-4183-9251-2E3B3E86F084}" type="presOf" srcId="{05E45601-5E66-4A99-B3F5-73871F35FF3C}" destId="{9598BFB8-4150-482E-9B44-320230034F5D}" srcOrd="0" destOrd="0" presId="urn:microsoft.com/office/officeart/2005/8/layout/vList2"/>
    <dgm:cxn modelId="{441ADEB7-8D83-4BC6-85A7-88DA19C7CB57}" srcId="{DA05209D-DAB8-47F3-8482-139A738B96CF}" destId="{05E45601-5E66-4A99-B3F5-73871F35FF3C}" srcOrd="0" destOrd="0" parTransId="{2F248F22-0E4C-4A5E-9B3B-441AA6E49825}" sibTransId="{8A8EE921-1B72-4A20-BB7F-893A4172B56F}"/>
    <dgm:cxn modelId="{B9C2F5D1-D5F9-4546-97D1-BF0BFD27EC7C}" type="presParOf" srcId="{D3616F33-046B-42F2-B260-BEB842B7EF93}" destId="{9598BFB8-4150-482E-9B44-320230034F5D}" srcOrd="0" destOrd="0" presId="urn:microsoft.com/office/officeart/2005/8/layout/vList2"/>
    <dgm:cxn modelId="{747B78F3-9510-47F4-B483-6FB53EEB9D86}" type="presParOf" srcId="{D3616F33-046B-42F2-B260-BEB842B7EF93}" destId="{230249EF-7DA8-42AA-B661-4230605A7FE4}" srcOrd="1" destOrd="0" presId="urn:microsoft.com/office/officeart/2005/8/layout/vList2"/>
    <dgm:cxn modelId="{873CD1B0-70FA-4D99-8365-6A31819116F1}" type="presParOf" srcId="{D3616F33-046B-42F2-B260-BEB842B7EF93}" destId="{3E4E38D7-FA1A-43FD-9C1F-514829AD023B}" srcOrd="2" destOrd="0" presId="urn:microsoft.com/office/officeart/2005/8/layout/vList2"/>
    <dgm:cxn modelId="{708BB904-FB5A-4CEF-8C3A-140095919BD6}" type="presParOf" srcId="{D3616F33-046B-42F2-B260-BEB842B7EF93}" destId="{D8161E00-A332-43EC-A7BB-431A154F5864}" srcOrd="3" destOrd="0" presId="urn:microsoft.com/office/officeart/2005/8/layout/vList2"/>
    <dgm:cxn modelId="{C06A0E7C-89F4-40DD-912C-2DDFB0B75B2D}" type="presParOf" srcId="{D3616F33-046B-42F2-B260-BEB842B7EF93}" destId="{973DD0FC-BE45-413F-882F-B0BE2DAF37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089F82-CD47-4BD1-A455-1F03804B353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EFDDC75-808B-445C-B90E-126E75E1AE3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Mirroring of client and supervisee relationship?</a:t>
          </a:r>
          <a:endParaRPr lang="en-US" sz="2400" dirty="0"/>
        </a:p>
      </dgm:t>
    </dgm:pt>
    <dgm:pt modelId="{0542E1B5-5C97-4268-A8B7-8248BEE77A05}" type="parTrans" cxnId="{598AD86E-4FA2-4EC3-B326-EA9FB0BEF834}">
      <dgm:prSet/>
      <dgm:spPr/>
      <dgm:t>
        <a:bodyPr/>
        <a:lstStyle/>
        <a:p>
          <a:endParaRPr lang="en-US"/>
        </a:p>
      </dgm:t>
    </dgm:pt>
    <dgm:pt modelId="{AF250194-FA0C-4205-BF7B-5EF61BB35706}" type="sibTrans" cxnId="{598AD86E-4FA2-4EC3-B326-EA9FB0BEF834}">
      <dgm:prSet/>
      <dgm:spPr/>
      <dgm:t>
        <a:bodyPr/>
        <a:lstStyle/>
        <a:p>
          <a:endParaRPr lang="en-US"/>
        </a:p>
      </dgm:t>
    </dgm:pt>
    <dgm:pt modelId="{E3A1F153-0518-4BAE-84B2-314DA787BAA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Defensive?</a:t>
          </a:r>
          <a:endParaRPr lang="en-US" sz="2400" dirty="0"/>
        </a:p>
      </dgm:t>
    </dgm:pt>
    <dgm:pt modelId="{B45ED4A0-89D5-49BF-8EF7-5FA2A46B5DC1}" type="parTrans" cxnId="{99ECD637-F6AF-45EE-9DFE-C383BDB253B6}">
      <dgm:prSet/>
      <dgm:spPr/>
      <dgm:t>
        <a:bodyPr/>
        <a:lstStyle/>
        <a:p>
          <a:endParaRPr lang="en-US"/>
        </a:p>
      </dgm:t>
    </dgm:pt>
    <dgm:pt modelId="{DAB991AD-E66D-4DC9-8182-F423100E0AAC}" type="sibTrans" cxnId="{99ECD637-F6AF-45EE-9DFE-C383BDB253B6}">
      <dgm:prSet/>
      <dgm:spPr/>
      <dgm:t>
        <a:bodyPr/>
        <a:lstStyle/>
        <a:p>
          <a:endParaRPr lang="en-US"/>
        </a:p>
      </dgm:t>
    </dgm:pt>
    <dgm:pt modelId="{3BB3EE35-4352-432D-B680-5DC882214C7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Talkative?</a:t>
          </a:r>
          <a:endParaRPr lang="en-US" sz="2400" dirty="0"/>
        </a:p>
      </dgm:t>
    </dgm:pt>
    <dgm:pt modelId="{28A66292-096E-45A0-8CB5-0D02662031E3}" type="parTrans" cxnId="{7B35CE0B-4DC9-4091-AF82-4FB24BE448FE}">
      <dgm:prSet/>
      <dgm:spPr/>
      <dgm:t>
        <a:bodyPr/>
        <a:lstStyle/>
        <a:p>
          <a:endParaRPr lang="en-US"/>
        </a:p>
      </dgm:t>
    </dgm:pt>
    <dgm:pt modelId="{D9C287D5-2B4D-415D-8A82-2C06E9758F03}" type="sibTrans" cxnId="{7B35CE0B-4DC9-4091-AF82-4FB24BE448FE}">
      <dgm:prSet/>
      <dgm:spPr/>
      <dgm:t>
        <a:bodyPr/>
        <a:lstStyle/>
        <a:p>
          <a:endParaRPr lang="en-US"/>
        </a:p>
      </dgm:t>
    </dgm:pt>
    <dgm:pt modelId="{8DA00C82-E081-43D4-8EA2-3B8D21B2EFF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Noticing changes in the relationship</a:t>
          </a:r>
          <a:endParaRPr lang="en-US" sz="2400" dirty="0"/>
        </a:p>
      </dgm:t>
    </dgm:pt>
    <dgm:pt modelId="{72030DF0-2997-4C74-8C47-F638EEB09BCA}" type="parTrans" cxnId="{5FC23E1C-5474-4FA0-935A-C61B4E3C7A79}">
      <dgm:prSet/>
      <dgm:spPr/>
      <dgm:t>
        <a:bodyPr/>
        <a:lstStyle/>
        <a:p>
          <a:endParaRPr lang="en-US"/>
        </a:p>
      </dgm:t>
    </dgm:pt>
    <dgm:pt modelId="{6B1B07E7-45E3-4E0C-8CDB-BA7AE46C98DA}" type="sibTrans" cxnId="{5FC23E1C-5474-4FA0-935A-C61B4E3C7A79}">
      <dgm:prSet/>
      <dgm:spPr/>
      <dgm:t>
        <a:bodyPr/>
        <a:lstStyle/>
        <a:p>
          <a:endParaRPr lang="en-US"/>
        </a:p>
      </dgm:t>
    </dgm:pt>
    <dgm:pt modelId="{DFC4EB7A-C4F4-428B-B559-EC756B744E23}" type="pres">
      <dgm:prSet presAssocID="{6E089F82-CD47-4BD1-A455-1F03804B3531}" presName="root" presStyleCnt="0">
        <dgm:presLayoutVars>
          <dgm:dir/>
          <dgm:resizeHandles val="exact"/>
        </dgm:presLayoutVars>
      </dgm:prSet>
      <dgm:spPr/>
    </dgm:pt>
    <dgm:pt modelId="{7CA79EDA-25E3-4EC3-8910-948804EC723D}" type="pres">
      <dgm:prSet presAssocID="{7EFDDC75-808B-445C-B90E-126E75E1AE33}" presName="compNode" presStyleCnt="0"/>
      <dgm:spPr/>
    </dgm:pt>
    <dgm:pt modelId="{4EAC21FF-6C24-4026-9D28-31E7109CF368}" type="pres">
      <dgm:prSet presAssocID="{7EFDDC75-808B-445C-B90E-126E75E1AE33}" presName="iconBgRect" presStyleLbl="bgShp" presStyleIdx="0" presStyleCnt="4"/>
      <dgm:spPr/>
    </dgm:pt>
    <dgm:pt modelId="{D8287245-8A81-47AD-92D0-EC6CB5B953D0}" type="pres">
      <dgm:prSet presAssocID="{7EFDDC75-808B-445C-B90E-126E75E1AE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B5FAE5D-DF2B-474B-A913-C38A9F39BD05}" type="pres">
      <dgm:prSet presAssocID="{7EFDDC75-808B-445C-B90E-126E75E1AE33}" presName="spaceRect" presStyleCnt="0"/>
      <dgm:spPr/>
    </dgm:pt>
    <dgm:pt modelId="{6F3561D0-D5A3-4E22-B7A9-FFE36F72E924}" type="pres">
      <dgm:prSet presAssocID="{7EFDDC75-808B-445C-B90E-126E75E1AE33}" presName="textRect" presStyleLbl="revTx" presStyleIdx="0" presStyleCnt="4">
        <dgm:presLayoutVars>
          <dgm:chMax val="1"/>
          <dgm:chPref val="1"/>
        </dgm:presLayoutVars>
      </dgm:prSet>
      <dgm:spPr/>
    </dgm:pt>
    <dgm:pt modelId="{0CEC0502-D7FE-4E96-A35D-751E83EC54B4}" type="pres">
      <dgm:prSet presAssocID="{AF250194-FA0C-4205-BF7B-5EF61BB35706}" presName="sibTrans" presStyleCnt="0"/>
      <dgm:spPr/>
    </dgm:pt>
    <dgm:pt modelId="{12B1A95F-15D7-4F79-A495-50F4483BC51C}" type="pres">
      <dgm:prSet presAssocID="{E3A1F153-0518-4BAE-84B2-314DA787BAA2}" presName="compNode" presStyleCnt="0"/>
      <dgm:spPr/>
    </dgm:pt>
    <dgm:pt modelId="{FD78804F-CD88-4700-A4A8-467BAA2F7FCE}" type="pres">
      <dgm:prSet presAssocID="{E3A1F153-0518-4BAE-84B2-314DA787BAA2}" presName="iconBgRect" presStyleLbl="bgShp" presStyleIdx="1" presStyleCnt="4"/>
      <dgm:spPr/>
    </dgm:pt>
    <dgm:pt modelId="{13DF2D97-3F93-41A2-90E3-C668BFDC2D4D}" type="pres">
      <dgm:prSet presAssocID="{E3A1F153-0518-4BAE-84B2-314DA787BA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450B16C7-22B1-42B7-93DE-EC18E9FC5734}" type="pres">
      <dgm:prSet presAssocID="{E3A1F153-0518-4BAE-84B2-314DA787BAA2}" presName="spaceRect" presStyleCnt="0"/>
      <dgm:spPr/>
    </dgm:pt>
    <dgm:pt modelId="{E0A160C3-9FE2-4478-9294-08989D3EB0C7}" type="pres">
      <dgm:prSet presAssocID="{E3A1F153-0518-4BAE-84B2-314DA787BAA2}" presName="textRect" presStyleLbl="revTx" presStyleIdx="1" presStyleCnt="4">
        <dgm:presLayoutVars>
          <dgm:chMax val="1"/>
          <dgm:chPref val="1"/>
        </dgm:presLayoutVars>
      </dgm:prSet>
      <dgm:spPr/>
    </dgm:pt>
    <dgm:pt modelId="{5526AA86-891E-4BD9-A032-9CCCE2BE3272}" type="pres">
      <dgm:prSet presAssocID="{DAB991AD-E66D-4DC9-8182-F423100E0AAC}" presName="sibTrans" presStyleCnt="0"/>
      <dgm:spPr/>
    </dgm:pt>
    <dgm:pt modelId="{0A59355D-B2BE-4CD9-9C78-1BB196E041B5}" type="pres">
      <dgm:prSet presAssocID="{3BB3EE35-4352-432D-B680-5DC882214C7D}" presName="compNode" presStyleCnt="0"/>
      <dgm:spPr/>
    </dgm:pt>
    <dgm:pt modelId="{51D9F873-C59A-4BF9-82AE-A18F2F373D28}" type="pres">
      <dgm:prSet presAssocID="{3BB3EE35-4352-432D-B680-5DC882214C7D}" presName="iconBgRect" presStyleLbl="bgShp" presStyleIdx="2" presStyleCnt="4"/>
      <dgm:spPr/>
    </dgm:pt>
    <dgm:pt modelId="{AE3C9DA3-33D1-4082-9AD2-7BC84C96C32B}" type="pres">
      <dgm:prSet presAssocID="{3BB3EE35-4352-432D-B680-5DC882214C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0B95F357-5D39-4ADF-A202-037966FD4B7D}" type="pres">
      <dgm:prSet presAssocID="{3BB3EE35-4352-432D-B680-5DC882214C7D}" presName="spaceRect" presStyleCnt="0"/>
      <dgm:spPr/>
    </dgm:pt>
    <dgm:pt modelId="{B25334C4-8575-4048-8746-91C2B7C246D3}" type="pres">
      <dgm:prSet presAssocID="{3BB3EE35-4352-432D-B680-5DC882214C7D}" presName="textRect" presStyleLbl="revTx" presStyleIdx="2" presStyleCnt="4">
        <dgm:presLayoutVars>
          <dgm:chMax val="1"/>
          <dgm:chPref val="1"/>
        </dgm:presLayoutVars>
      </dgm:prSet>
      <dgm:spPr/>
    </dgm:pt>
    <dgm:pt modelId="{B6A9A3AE-E5D3-4241-9CBB-EED53F4655AB}" type="pres">
      <dgm:prSet presAssocID="{D9C287D5-2B4D-415D-8A82-2C06E9758F03}" presName="sibTrans" presStyleCnt="0"/>
      <dgm:spPr/>
    </dgm:pt>
    <dgm:pt modelId="{01BDEBA9-EA2D-49C7-9DEC-B22AC81517FD}" type="pres">
      <dgm:prSet presAssocID="{8DA00C82-E081-43D4-8EA2-3B8D21B2EFF8}" presName="compNode" presStyleCnt="0"/>
      <dgm:spPr/>
    </dgm:pt>
    <dgm:pt modelId="{D0C62342-BCED-4A32-BDFC-8362251F18BE}" type="pres">
      <dgm:prSet presAssocID="{8DA00C82-E081-43D4-8EA2-3B8D21B2EFF8}" presName="iconBgRect" presStyleLbl="bgShp" presStyleIdx="3" presStyleCnt="4"/>
      <dgm:spPr/>
    </dgm:pt>
    <dgm:pt modelId="{426B3B4A-FAF1-4F59-A5A8-DACC32531AF8}" type="pres">
      <dgm:prSet presAssocID="{8DA00C82-E081-43D4-8EA2-3B8D21B2EFF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5F5C899-D16D-4361-BFF9-FECE124078E4}" type="pres">
      <dgm:prSet presAssocID="{8DA00C82-E081-43D4-8EA2-3B8D21B2EFF8}" presName="spaceRect" presStyleCnt="0"/>
      <dgm:spPr/>
    </dgm:pt>
    <dgm:pt modelId="{F188C630-B04C-45AD-A633-90902001D7BA}" type="pres">
      <dgm:prSet presAssocID="{8DA00C82-E081-43D4-8EA2-3B8D21B2EFF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B35CE0B-4DC9-4091-AF82-4FB24BE448FE}" srcId="{6E089F82-CD47-4BD1-A455-1F03804B3531}" destId="{3BB3EE35-4352-432D-B680-5DC882214C7D}" srcOrd="2" destOrd="0" parTransId="{28A66292-096E-45A0-8CB5-0D02662031E3}" sibTransId="{D9C287D5-2B4D-415D-8A82-2C06E9758F03}"/>
    <dgm:cxn modelId="{5FC23E1C-5474-4FA0-935A-C61B4E3C7A79}" srcId="{6E089F82-CD47-4BD1-A455-1F03804B3531}" destId="{8DA00C82-E081-43D4-8EA2-3B8D21B2EFF8}" srcOrd="3" destOrd="0" parTransId="{72030DF0-2997-4C74-8C47-F638EEB09BCA}" sibTransId="{6B1B07E7-45E3-4E0C-8CDB-BA7AE46C98DA}"/>
    <dgm:cxn modelId="{EED25A26-1AB5-4DAF-8692-F210312C3FE9}" type="presOf" srcId="{6E089F82-CD47-4BD1-A455-1F03804B3531}" destId="{DFC4EB7A-C4F4-428B-B559-EC756B744E23}" srcOrd="0" destOrd="0" presId="urn:microsoft.com/office/officeart/2018/5/layout/IconCircleLabelList"/>
    <dgm:cxn modelId="{72272532-E3F9-4F85-BB48-356313CB4B03}" type="presOf" srcId="{8DA00C82-E081-43D4-8EA2-3B8D21B2EFF8}" destId="{F188C630-B04C-45AD-A633-90902001D7BA}" srcOrd="0" destOrd="0" presId="urn:microsoft.com/office/officeart/2018/5/layout/IconCircleLabelList"/>
    <dgm:cxn modelId="{99ECD637-F6AF-45EE-9DFE-C383BDB253B6}" srcId="{6E089F82-CD47-4BD1-A455-1F03804B3531}" destId="{E3A1F153-0518-4BAE-84B2-314DA787BAA2}" srcOrd="1" destOrd="0" parTransId="{B45ED4A0-89D5-49BF-8EF7-5FA2A46B5DC1}" sibTransId="{DAB991AD-E66D-4DC9-8182-F423100E0AAC}"/>
    <dgm:cxn modelId="{400C6B40-1EA7-4058-B310-771A92F0BF7C}" type="presOf" srcId="{7EFDDC75-808B-445C-B90E-126E75E1AE33}" destId="{6F3561D0-D5A3-4E22-B7A9-FFE36F72E924}" srcOrd="0" destOrd="0" presId="urn:microsoft.com/office/officeart/2018/5/layout/IconCircleLabelList"/>
    <dgm:cxn modelId="{598AD86E-4FA2-4EC3-B326-EA9FB0BEF834}" srcId="{6E089F82-CD47-4BD1-A455-1F03804B3531}" destId="{7EFDDC75-808B-445C-B90E-126E75E1AE33}" srcOrd="0" destOrd="0" parTransId="{0542E1B5-5C97-4268-A8B7-8248BEE77A05}" sibTransId="{AF250194-FA0C-4205-BF7B-5EF61BB35706}"/>
    <dgm:cxn modelId="{3D284D9F-7C76-4158-8A9F-1A1B51D0B67A}" type="presOf" srcId="{E3A1F153-0518-4BAE-84B2-314DA787BAA2}" destId="{E0A160C3-9FE2-4478-9294-08989D3EB0C7}" srcOrd="0" destOrd="0" presId="urn:microsoft.com/office/officeart/2018/5/layout/IconCircleLabelList"/>
    <dgm:cxn modelId="{D1305DFD-13CE-4DE6-A747-9FC33DF379F6}" type="presOf" srcId="{3BB3EE35-4352-432D-B680-5DC882214C7D}" destId="{B25334C4-8575-4048-8746-91C2B7C246D3}" srcOrd="0" destOrd="0" presId="urn:microsoft.com/office/officeart/2018/5/layout/IconCircleLabelList"/>
    <dgm:cxn modelId="{B42C30D1-AEDF-4806-BFDB-0C9BC4361CE3}" type="presParOf" srcId="{DFC4EB7A-C4F4-428B-B559-EC756B744E23}" destId="{7CA79EDA-25E3-4EC3-8910-948804EC723D}" srcOrd="0" destOrd="0" presId="urn:microsoft.com/office/officeart/2018/5/layout/IconCircleLabelList"/>
    <dgm:cxn modelId="{461C388D-C39A-43C3-A243-B33D4E655E35}" type="presParOf" srcId="{7CA79EDA-25E3-4EC3-8910-948804EC723D}" destId="{4EAC21FF-6C24-4026-9D28-31E7109CF368}" srcOrd="0" destOrd="0" presId="urn:microsoft.com/office/officeart/2018/5/layout/IconCircleLabelList"/>
    <dgm:cxn modelId="{1774DC31-01BB-4019-8781-6D52F7D1D62F}" type="presParOf" srcId="{7CA79EDA-25E3-4EC3-8910-948804EC723D}" destId="{D8287245-8A81-47AD-92D0-EC6CB5B953D0}" srcOrd="1" destOrd="0" presId="urn:microsoft.com/office/officeart/2018/5/layout/IconCircleLabelList"/>
    <dgm:cxn modelId="{446932D1-2E44-45BE-B27C-E9110FA19A79}" type="presParOf" srcId="{7CA79EDA-25E3-4EC3-8910-948804EC723D}" destId="{0B5FAE5D-DF2B-474B-A913-C38A9F39BD05}" srcOrd="2" destOrd="0" presId="urn:microsoft.com/office/officeart/2018/5/layout/IconCircleLabelList"/>
    <dgm:cxn modelId="{9E8A7673-EF6F-4F42-A375-158B4AC7E644}" type="presParOf" srcId="{7CA79EDA-25E3-4EC3-8910-948804EC723D}" destId="{6F3561D0-D5A3-4E22-B7A9-FFE36F72E924}" srcOrd="3" destOrd="0" presId="urn:microsoft.com/office/officeart/2018/5/layout/IconCircleLabelList"/>
    <dgm:cxn modelId="{A5D6B7EA-FAA9-4685-A7D5-B3B3FBCDD741}" type="presParOf" srcId="{DFC4EB7A-C4F4-428B-B559-EC756B744E23}" destId="{0CEC0502-D7FE-4E96-A35D-751E83EC54B4}" srcOrd="1" destOrd="0" presId="urn:microsoft.com/office/officeart/2018/5/layout/IconCircleLabelList"/>
    <dgm:cxn modelId="{D87525A3-A7DE-47F8-953C-AE4F31C5638E}" type="presParOf" srcId="{DFC4EB7A-C4F4-428B-B559-EC756B744E23}" destId="{12B1A95F-15D7-4F79-A495-50F4483BC51C}" srcOrd="2" destOrd="0" presId="urn:microsoft.com/office/officeart/2018/5/layout/IconCircleLabelList"/>
    <dgm:cxn modelId="{5A143F2D-2F7E-425D-BB63-8C263FC5B1EE}" type="presParOf" srcId="{12B1A95F-15D7-4F79-A495-50F4483BC51C}" destId="{FD78804F-CD88-4700-A4A8-467BAA2F7FCE}" srcOrd="0" destOrd="0" presId="urn:microsoft.com/office/officeart/2018/5/layout/IconCircleLabelList"/>
    <dgm:cxn modelId="{BE5D7313-B89D-4E26-A4DF-D5340199DDE4}" type="presParOf" srcId="{12B1A95F-15D7-4F79-A495-50F4483BC51C}" destId="{13DF2D97-3F93-41A2-90E3-C668BFDC2D4D}" srcOrd="1" destOrd="0" presId="urn:microsoft.com/office/officeart/2018/5/layout/IconCircleLabelList"/>
    <dgm:cxn modelId="{CA75B829-B75C-4735-8592-8AA2FCBB1345}" type="presParOf" srcId="{12B1A95F-15D7-4F79-A495-50F4483BC51C}" destId="{450B16C7-22B1-42B7-93DE-EC18E9FC5734}" srcOrd="2" destOrd="0" presId="urn:microsoft.com/office/officeart/2018/5/layout/IconCircleLabelList"/>
    <dgm:cxn modelId="{1147F7FB-957A-4A33-85EC-57AC305EACE5}" type="presParOf" srcId="{12B1A95F-15D7-4F79-A495-50F4483BC51C}" destId="{E0A160C3-9FE2-4478-9294-08989D3EB0C7}" srcOrd="3" destOrd="0" presId="urn:microsoft.com/office/officeart/2018/5/layout/IconCircleLabelList"/>
    <dgm:cxn modelId="{4AF9C531-63C9-4E8E-9F35-0FFB177C292E}" type="presParOf" srcId="{DFC4EB7A-C4F4-428B-B559-EC756B744E23}" destId="{5526AA86-891E-4BD9-A032-9CCCE2BE3272}" srcOrd="3" destOrd="0" presId="urn:microsoft.com/office/officeart/2018/5/layout/IconCircleLabelList"/>
    <dgm:cxn modelId="{311E2D1B-7D49-47CB-8A93-0A07C4ABA893}" type="presParOf" srcId="{DFC4EB7A-C4F4-428B-B559-EC756B744E23}" destId="{0A59355D-B2BE-4CD9-9C78-1BB196E041B5}" srcOrd="4" destOrd="0" presId="urn:microsoft.com/office/officeart/2018/5/layout/IconCircleLabelList"/>
    <dgm:cxn modelId="{35F6B505-9AB2-48A0-926E-E60C4727906F}" type="presParOf" srcId="{0A59355D-B2BE-4CD9-9C78-1BB196E041B5}" destId="{51D9F873-C59A-4BF9-82AE-A18F2F373D28}" srcOrd="0" destOrd="0" presId="urn:microsoft.com/office/officeart/2018/5/layout/IconCircleLabelList"/>
    <dgm:cxn modelId="{68D93B6C-FC5D-42C7-9453-850FCD49A4F0}" type="presParOf" srcId="{0A59355D-B2BE-4CD9-9C78-1BB196E041B5}" destId="{AE3C9DA3-33D1-4082-9AD2-7BC84C96C32B}" srcOrd="1" destOrd="0" presId="urn:microsoft.com/office/officeart/2018/5/layout/IconCircleLabelList"/>
    <dgm:cxn modelId="{A899517C-931F-483F-9EDD-CA71068AF98E}" type="presParOf" srcId="{0A59355D-B2BE-4CD9-9C78-1BB196E041B5}" destId="{0B95F357-5D39-4ADF-A202-037966FD4B7D}" srcOrd="2" destOrd="0" presId="urn:microsoft.com/office/officeart/2018/5/layout/IconCircleLabelList"/>
    <dgm:cxn modelId="{1A4F2C36-4840-4C0D-A6DB-F01B0A9470C5}" type="presParOf" srcId="{0A59355D-B2BE-4CD9-9C78-1BB196E041B5}" destId="{B25334C4-8575-4048-8746-91C2B7C246D3}" srcOrd="3" destOrd="0" presId="urn:microsoft.com/office/officeart/2018/5/layout/IconCircleLabelList"/>
    <dgm:cxn modelId="{919ECB21-6CB3-4717-AAB7-12D3D8F8B6DE}" type="presParOf" srcId="{DFC4EB7A-C4F4-428B-B559-EC756B744E23}" destId="{B6A9A3AE-E5D3-4241-9CBB-EED53F4655AB}" srcOrd="5" destOrd="0" presId="urn:microsoft.com/office/officeart/2018/5/layout/IconCircleLabelList"/>
    <dgm:cxn modelId="{5A7C5459-B9C5-4BC6-B6C0-FACCFE88A6C0}" type="presParOf" srcId="{DFC4EB7A-C4F4-428B-B559-EC756B744E23}" destId="{01BDEBA9-EA2D-49C7-9DEC-B22AC81517FD}" srcOrd="6" destOrd="0" presId="urn:microsoft.com/office/officeart/2018/5/layout/IconCircleLabelList"/>
    <dgm:cxn modelId="{F95AA331-1413-48A9-9C41-F61DFBE1AE0F}" type="presParOf" srcId="{01BDEBA9-EA2D-49C7-9DEC-B22AC81517FD}" destId="{D0C62342-BCED-4A32-BDFC-8362251F18BE}" srcOrd="0" destOrd="0" presId="urn:microsoft.com/office/officeart/2018/5/layout/IconCircleLabelList"/>
    <dgm:cxn modelId="{5DD781F8-71D2-4DEE-9DFE-A57215877380}" type="presParOf" srcId="{01BDEBA9-EA2D-49C7-9DEC-B22AC81517FD}" destId="{426B3B4A-FAF1-4F59-A5A8-DACC32531AF8}" srcOrd="1" destOrd="0" presId="urn:microsoft.com/office/officeart/2018/5/layout/IconCircleLabelList"/>
    <dgm:cxn modelId="{F6F0C4B1-B4D4-47C1-9ECA-E2F7852FDF79}" type="presParOf" srcId="{01BDEBA9-EA2D-49C7-9DEC-B22AC81517FD}" destId="{D5F5C899-D16D-4361-BFF9-FECE124078E4}" srcOrd="2" destOrd="0" presId="urn:microsoft.com/office/officeart/2018/5/layout/IconCircleLabelList"/>
    <dgm:cxn modelId="{8A0670FB-1A97-493B-ADB0-50F7340CEC1F}" type="presParOf" srcId="{01BDEBA9-EA2D-49C7-9DEC-B22AC81517FD}" destId="{F188C630-B04C-45AD-A633-90902001D7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23F8-A25C-4E0A-9063-6E9CB9506600}">
      <dsp:nvSpPr>
        <dsp:cNvPr id="0" name=""/>
        <dsp:cNvSpPr/>
      </dsp:nvSpPr>
      <dsp:spPr>
        <a:xfrm>
          <a:off x="0" y="2365512"/>
          <a:ext cx="9371483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D5666-9B2D-4DC6-B0AB-641AFD964801}">
      <dsp:nvSpPr>
        <dsp:cNvPr id="0" name=""/>
        <dsp:cNvSpPr/>
      </dsp:nvSpPr>
      <dsp:spPr>
        <a:xfrm>
          <a:off x="281144" y="1466617"/>
          <a:ext cx="4123452" cy="5677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1920’s</a:t>
          </a:r>
        </a:p>
      </dsp:txBody>
      <dsp:txXfrm>
        <a:off x="281144" y="1466617"/>
        <a:ext cx="4123452" cy="567723"/>
      </dsp:txXfrm>
    </dsp:sp>
    <dsp:sp modelId="{F11FB106-9BF4-4546-8D29-E83400635D2A}">
      <dsp:nvSpPr>
        <dsp:cNvPr id="0" name=""/>
        <dsp:cNvSpPr/>
      </dsp:nvSpPr>
      <dsp:spPr>
        <a:xfrm>
          <a:off x="281144" y="465651"/>
          <a:ext cx="4123452" cy="100096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Psychoanalytic /Psychotherapy Model: efficacy via experiencing  qualities of therapy in supervisory relationship</a:t>
          </a:r>
        </a:p>
      </dsp:txBody>
      <dsp:txXfrm>
        <a:off x="281144" y="465651"/>
        <a:ext cx="4123452" cy="1000966"/>
      </dsp:txXfrm>
    </dsp:sp>
    <dsp:sp modelId="{62BA883E-174E-4651-A4D6-858AB528EE6E}">
      <dsp:nvSpPr>
        <dsp:cNvPr id="0" name=""/>
        <dsp:cNvSpPr/>
      </dsp:nvSpPr>
      <dsp:spPr>
        <a:xfrm>
          <a:off x="2342870" y="2034340"/>
          <a:ext cx="0" cy="331171"/>
        </a:xfrm>
        <a:prstGeom prst="line">
          <a:avLst/>
        </a:pr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11B9B7-A714-45F1-BEAC-F6917304B9CB}">
      <dsp:nvSpPr>
        <dsp:cNvPr id="0" name=""/>
        <dsp:cNvSpPr/>
      </dsp:nvSpPr>
      <dsp:spPr>
        <a:xfrm>
          <a:off x="2624015" y="2696684"/>
          <a:ext cx="4123452" cy="567723"/>
        </a:xfrm>
        <a:prstGeom prst="rec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19050" cap="rnd" cmpd="sng" algn="ctr">
          <a:solidFill>
            <a:schemeClr val="accent2">
              <a:hueOff val="-1356225"/>
              <a:satOff val="-828"/>
              <a:lumOff val="3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1950’s</a:t>
          </a:r>
        </a:p>
      </dsp:txBody>
      <dsp:txXfrm>
        <a:off x="2624015" y="2696684"/>
        <a:ext cx="4123452" cy="567723"/>
      </dsp:txXfrm>
    </dsp:sp>
    <dsp:sp modelId="{399BABF7-8F1D-49AF-8E1C-5B6C77F6226E}">
      <dsp:nvSpPr>
        <dsp:cNvPr id="0" name=""/>
        <dsp:cNvSpPr/>
      </dsp:nvSpPr>
      <dsp:spPr>
        <a:xfrm>
          <a:off x="2624015" y="3264407"/>
          <a:ext cx="4123452" cy="1251208"/>
        </a:xfrm>
        <a:prstGeom prst="rect">
          <a:avLst/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Counselling/Psychotherapy Models: Person-Centred, Cognitive Behaviour, Psychodynamic Approach, Narrative approaches</a:t>
          </a:r>
        </a:p>
      </dsp:txBody>
      <dsp:txXfrm>
        <a:off x="2624015" y="3264407"/>
        <a:ext cx="4123452" cy="1251208"/>
      </dsp:txXfrm>
    </dsp:sp>
    <dsp:sp modelId="{4D8956CD-25FF-4AC9-A1CE-662B2F3F4C54}">
      <dsp:nvSpPr>
        <dsp:cNvPr id="0" name=""/>
        <dsp:cNvSpPr/>
      </dsp:nvSpPr>
      <dsp:spPr>
        <a:xfrm>
          <a:off x="4685741" y="2365512"/>
          <a:ext cx="0" cy="331171"/>
        </a:xfrm>
        <a:prstGeom prst="line">
          <a:avLst/>
        </a:prstGeom>
        <a:noFill/>
        <a:ln w="12700" cap="rnd" cmpd="sng" algn="ctr">
          <a:solidFill>
            <a:schemeClr val="accent2">
              <a:hueOff val="-1356225"/>
              <a:satOff val="-828"/>
              <a:lumOff val="32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532DE-A9D9-4BD1-A853-CA6BD23EFAD6}">
      <dsp:nvSpPr>
        <dsp:cNvPr id="0" name=""/>
        <dsp:cNvSpPr/>
      </dsp:nvSpPr>
      <dsp:spPr>
        <a:xfrm rot="2700000">
          <a:off x="2306072" y="2328713"/>
          <a:ext cx="73597" cy="735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5139F-F33B-46DD-83B8-E62B743D8573}">
      <dsp:nvSpPr>
        <dsp:cNvPr id="0" name=""/>
        <dsp:cNvSpPr/>
      </dsp:nvSpPr>
      <dsp:spPr>
        <a:xfrm rot="2700000">
          <a:off x="4648942" y="2328713"/>
          <a:ext cx="73597" cy="73597"/>
        </a:xfrm>
        <a:prstGeom prst="rec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B4ED5-1C53-4C3C-A57A-9D30D0B7AFCD}">
      <dsp:nvSpPr>
        <dsp:cNvPr id="0" name=""/>
        <dsp:cNvSpPr/>
      </dsp:nvSpPr>
      <dsp:spPr>
        <a:xfrm>
          <a:off x="4966885" y="1466617"/>
          <a:ext cx="4123452" cy="567723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1970’s</a:t>
          </a:r>
        </a:p>
      </dsp:txBody>
      <dsp:txXfrm>
        <a:off x="4966885" y="1466617"/>
        <a:ext cx="4123452" cy="567723"/>
      </dsp:txXfrm>
    </dsp:sp>
    <dsp:sp modelId="{750D2F67-58FB-49A2-BA35-88CD656C74F7}">
      <dsp:nvSpPr>
        <dsp:cNvPr id="0" name=""/>
        <dsp:cNvSpPr/>
      </dsp:nvSpPr>
      <dsp:spPr>
        <a:xfrm>
          <a:off x="4966885" y="465651"/>
          <a:ext cx="4123452" cy="1000966"/>
        </a:xfrm>
        <a:prstGeom prst="rect">
          <a:avLst/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Major shift separating supervision from counselling, lead to emergence of Developmental and Social Role Models</a:t>
          </a:r>
        </a:p>
      </dsp:txBody>
      <dsp:txXfrm>
        <a:off x="4966885" y="465651"/>
        <a:ext cx="4123452" cy="1000966"/>
      </dsp:txXfrm>
    </dsp:sp>
    <dsp:sp modelId="{A5472D6C-A5E7-4E49-AC8A-77F9B36E976E}">
      <dsp:nvSpPr>
        <dsp:cNvPr id="0" name=""/>
        <dsp:cNvSpPr/>
      </dsp:nvSpPr>
      <dsp:spPr>
        <a:xfrm>
          <a:off x="7028612" y="2034340"/>
          <a:ext cx="0" cy="331171"/>
        </a:xfrm>
        <a:prstGeom prst="line">
          <a:avLst/>
        </a:prstGeom>
        <a:noFill/>
        <a:ln w="1270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5CAB82-C9D0-4054-9E98-EC37FCF05F93}">
      <dsp:nvSpPr>
        <dsp:cNvPr id="0" name=""/>
        <dsp:cNvSpPr/>
      </dsp:nvSpPr>
      <dsp:spPr>
        <a:xfrm rot="2700000">
          <a:off x="6991813" y="2328713"/>
          <a:ext cx="73597" cy="73597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F7014-AE4D-4230-85DE-9B5CA13BE569}">
      <dsp:nvSpPr>
        <dsp:cNvPr id="0" name=""/>
        <dsp:cNvSpPr/>
      </dsp:nvSpPr>
      <dsp:spPr>
        <a:xfrm>
          <a:off x="0" y="39378"/>
          <a:ext cx="8596312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Client</a:t>
          </a:r>
          <a:endParaRPr lang="en-US" sz="2100" kern="1200"/>
        </a:p>
      </dsp:txBody>
      <dsp:txXfrm>
        <a:off x="23988" y="63366"/>
        <a:ext cx="8548336" cy="443423"/>
      </dsp:txXfrm>
    </dsp:sp>
    <dsp:sp modelId="{0F90BF0F-9B73-4A72-8C5F-8992A057C0B4}">
      <dsp:nvSpPr>
        <dsp:cNvPr id="0" name=""/>
        <dsp:cNvSpPr/>
      </dsp:nvSpPr>
      <dsp:spPr>
        <a:xfrm>
          <a:off x="0" y="591258"/>
          <a:ext cx="8596312" cy="491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Interventions</a:t>
          </a:r>
          <a:endParaRPr lang="en-US" sz="2100" kern="1200"/>
        </a:p>
      </dsp:txBody>
      <dsp:txXfrm>
        <a:off x="23988" y="615246"/>
        <a:ext cx="8548336" cy="443423"/>
      </dsp:txXfrm>
    </dsp:sp>
    <dsp:sp modelId="{B5E7DD8F-A3B6-4F22-BB34-27E58D570441}">
      <dsp:nvSpPr>
        <dsp:cNvPr id="0" name=""/>
        <dsp:cNvSpPr/>
      </dsp:nvSpPr>
      <dsp:spPr>
        <a:xfrm>
          <a:off x="0" y="1143138"/>
          <a:ext cx="8596312" cy="491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Relationship of client and therapist/supervisee</a:t>
          </a:r>
          <a:endParaRPr lang="en-US" sz="2100" kern="1200"/>
        </a:p>
      </dsp:txBody>
      <dsp:txXfrm>
        <a:off x="23988" y="1167126"/>
        <a:ext cx="8548336" cy="443423"/>
      </dsp:txXfrm>
    </dsp:sp>
    <dsp:sp modelId="{1AFF2CDD-65F4-4816-996E-AE11FBC3311D}">
      <dsp:nvSpPr>
        <dsp:cNvPr id="0" name=""/>
        <dsp:cNvSpPr/>
      </dsp:nvSpPr>
      <dsp:spPr>
        <a:xfrm>
          <a:off x="0" y="1695018"/>
          <a:ext cx="8596312" cy="491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Supervisee</a:t>
          </a:r>
          <a:endParaRPr lang="en-US" sz="2100" kern="1200"/>
        </a:p>
      </dsp:txBody>
      <dsp:txXfrm>
        <a:off x="23988" y="1719006"/>
        <a:ext cx="8548336" cy="443423"/>
      </dsp:txXfrm>
    </dsp:sp>
    <dsp:sp modelId="{1748F82E-4661-4910-B95F-9435E739CA85}">
      <dsp:nvSpPr>
        <dsp:cNvPr id="0" name=""/>
        <dsp:cNvSpPr/>
      </dsp:nvSpPr>
      <dsp:spPr>
        <a:xfrm>
          <a:off x="0" y="2246898"/>
          <a:ext cx="8596312" cy="49139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Relationship between supervisee and supervisor</a:t>
          </a:r>
          <a:endParaRPr lang="en-US" sz="2100" kern="1200"/>
        </a:p>
      </dsp:txBody>
      <dsp:txXfrm>
        <a:off x="23988" y="2270886"/>
        <a:ext cx="8548336" cy="443423"/>
      </dsp:txXfrm>
    </dsp:sp>
    <dsp:sp modelId="{40F3B223-A560-4B16-9014-5FADEC0FDA65}">
      <dsp:nvSpPr>
        <dsp:cNvPr id="0" name=""/>
        <dsp:cNvSpPr/>
      </dsp:nvSpPr>
      <dsp:spPr>
        <a:xfrm>
          <a:off x="0" y="2798778"/>
          <a:ext cx="8596312" cy="491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Supervisor</a:t>
          </a:r>
          <a:endParaRPr lang="en-US" sz="2100" kern="1200"/>
        </a:p>
      </dsp:txBody>
      <dsp:txXfrm>
        <a:off x="23988" y="2822766"/>
        <a:ext cx="8548336" cy="443423"/>
      </dsp:txXfrm>
    </dsp:sp>
    <dsp:sp modelId="{F080676C-849E-4C66-96A5-EA29F2F3C753}">
      <dsp:nvSpPr>
        <dsp:cNvPr id="0" name=""/>
        <dsp:cNvSpPr/>
      </dsp:nvSpPr>
      <dsp:spPr>
        <a:xfrm>
          <a:off x="0" y="3350658"/>
          <a:ext cx="8596312" cy="491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Wider System</a:t>
          </a:r>
          <a:endParaRPr lang="en-US" sz="2100" kern="1200"/>
        </a:p>
      </dsp:txBody>
      <dsp:txXfrm>
        <a:off x="23988" y="3374646"/>
        <a:ext cx="8548336" cy="4434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CD23B-DA6B-4D12-8AEC-EB8BDFD4234E}">
      <dsp:nvSpPr>
        <dsp:cNvPr id="0" name=""/>
        <dsp:cNvSpPr/>
      </dsp:nvSpPr>
      <dsp:spPr>
        <a:xfrm>
          <a:off x="0" y="1101194"/>
          <a:ext cx="6692813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Phenomenological noticing</a:t>
          </a:r>
          <a:endParaRPr lang="en-US" sz="4000" kern="1200" dirty="0"/>
        </a:p>
      </dsp:txBody>
      <dsp:txXfrm>
        <a:off x="59399" y="1160593"/>
        <a:ext cx="6574015" cy="1098002"/>
      </dsp:txXfrm>
    </dsp:sp>
    <dsp:sp modelId="{CB615A01-5DDC-44E9-A611-B7D5306C8D30}">
      <dsp:nvSpPr>
        <dsp:cNvPr id="0" name=""/>
        <dsp:cNvSpPr/>
      </dsp:nvSpPr>
      <dsp:spPr>
        <a:xfrm>
          <a:off x="0" y="2505195"/>
          <a:ext cx="6692813" cy="121680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Behavioural observations</a:t>
          </a:r>
          <a:endParaRPr lang="en-US" sz="4000" kern="1200" dirty="0"/>
        </a:p>
      </dsp:txBody>
      <dsp:txXfrm>
        <a:off x="59399" y="2564594"/>
        <a:ext cx="6574015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8BFB8-4150-482E-9B44-320230034F5D}">
      <dsp:nvSpPr>
        <dsp:cNvPr id="0" name=""/>
        <dsp:cNvSpPr/>
      </dsp:nvSpPr>
      <dsp:spPr>
        <a:xfrm>
          <a:off x="0" y="20987"/>
          <a:ext cx="8254631" cy="9333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Transference of client onto supervisee</a:t>
          </a:r>
          <a:endParaRPr lang="en-US" sz="2800" kern="1200" dirty="0"/>
        </a:p>
      </dsp:txBody>
      <dsp:txXfrm>
        <a:off x="45562" y="66549"/>
        <a:ext cx="8163507" cy="842211"/>
      </dsp:txXfrm>
    </dsp:sp>
    <dsp:sp modelId="{3E4E38D7-FA1A-43FD-9C1F-514829AD023B}">
      <dsp:nvSpPr>
        <dsp:cNvPr id="0" name=""/>
        <dsp:cNvSpPr/>
      </dsp:nvSpPr>
      <dsp:spPr>
        <a:xfrm>
          <a:off x="0" y="1072403"/>
          <a:ext cx="8254631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What animal would you both be?</a:t>
          </a:r>
          <a:endParaRPr lang="en-US" sz="2800" kern="1200" dirty="0"/>
        </a:p>
      </dsp:txBody>
      <dsp:txXfrm>
        <a:off x="37467" y="1109870"/>
        <a:ext cx="8179697" cy="692586"/>
      </dsp:txXfrm>
    </dsp:sp>
    <dsp:sp modelId="{973DD0FC-BE45-413F-882F-B0BE2DAF378A}">
      <dsp:nvSpPr>
        <dsp:cNvPr id="0" name=""/>
        <dsp:cNvSpPr/>
      </dsp:nvSpPr>
      <dsp:spPr>
        <a:xfrm>
          <a:off x="0" y="1958003"/>
          <a:ext cx="8254631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Desert Island</a:t>
          </a:r>
          <a:endParaRPr lang="en-US" sz="2800" kern="1200" dirty="0"/>
        </a:p>
      </dsp:txBody>
      <dsp:txXfrm>
        <a:off x="37467" y="1995470"/>
        <a:ext cx="8179697" cy="6925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C21FF-6C24-4026-9D28-31E7109CF368}">
      <dsp:nvSpPr>
        <dsp:cNvPr id="0" name=""/>
        <dsp:cNvSpPr/>
      </dsp:nvSpPr>
      <dsp:spPr>
        <a:xfrm>
          <a:off x="834040" y="469586"/>
          <a:ext cx="1258048" cy="12580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287245-8A81-47AD-92D0-EC6CB5B953D0}">
      <dsp:nvSpPr>
        <dsp:cNvPr id="0" name=""/>
        <dsp:cNvSpPr/>
      </dsp:nvSpPr>
      <dsp:spPr>
        <a:xfrm>
          <a:off x="1102148" y="737695"/>
          <a:ext cx="721831" cy="721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561D0-D5A3-4E22-B7A9-FFE36F72E924}">
      <dsp:nvSpPr>
        <dsp:cNvPr id="0" name=""/>
        <dsp:cNvSpPr/>
      </dsp:nvSpPr>
      <dsp:spPr>
        <a:xfrm>
          <a:off x="431876" y="2119487"/>
          <a:ext cx="206237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Mirroring of client and supervisee relationship?</a:t>
          </a:r>
          <a:endParaRPr lang="en-US" sz="2400" kern="1200" dirty="0"/>
        </a:p>
      </dsp:txBody>
      <dsp:txXfrm>
        <a:off x="431876" y="2119487"/>
        <a:ext cx="2062375" cy="1417500"/>
      </dsp:txXfrm>
    </dsp:sp>
    <dsp:sp modelId="{FD78804F-CD88-4700-A4A8-467BAA2F7FCE}">
      <dsp:nvSpPr>
        <dsp:cNvPr id="0" name=""/>
        <dsp:cNvSpPr/>
      </dsp:nvSpPr>
      <dsp:spPr>
        <a:xfrm>
          <a:off x="3257330" y="469586"/>
          <a:ext cx="1258048" cy="12580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F2D97-3F93-41A2-90E3-C668BFDC2D4D}">
      <dsp:nvSpPr>
        <dsp:cNvPr id="0" name=""/>
        <dsp:cNvSpPr/>
      </dsp:nvSpPr>
      <dsp:spPr>
        <a:xfrm>
          <a:off x="3525439" y="737695"/>
          <a:ext cx="721831" cy="7218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160C3-9FE2-4478-9294-08989D3EB0C7}">
      <dsp:nvSpPr>
        <dsp:cNvPr id="0" name=""/>
        <dsp:cNvSpPr/>
      </dsp:nvSpPr>
      <dsp:spPr>
        <a:xfrm>
          <a:off x="2855167" y="2119487"/>
          <a:ext cx="206237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Defensive?</a:t>
          </a:r>
          <a:endParaRPr lang="en-US" sz="2400" kern="1200" dirty="0"/>
        </a:p>
      </dsp:txBody>
      <dsp:txXfrm>
        <a:off x="2855167" y="2119487"/>
        <a:ext cx="2062375" cy="1417500"/>
      </dsp:txXfrm>
    </dsp:sp>
    <dsp:sp modelId="{51D9F873-C59A-4BF9-82AE-A18F2F373D28}">
      <dsp:nvSpPr>
        <dsp:cNvPr id="0" name=""/>
        <dsp:cNvSpPr/>
      </dsp:nvSpPr>
      <dsp:spPr>
        <a:xfrm>
          <a:off x="5680621" y="469586"/>
          <a:ext cx="1258048" cy="12580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C9DA3-33D1-4082-9AD2-7BC84C96C32B}">
      <dsp:nvSpPr>
        <dsp:cNvPr id="0" name=""/>
        <dsp:cNvSpPr/>
      </dsp:nvSpPr>
      <dsp:spPr>
        <a:xfrm>
          <a:off x="5948730" y="737695"/>
          <a:ext cx="721831" cy="7218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34C4-8575-4048-8746-91C2B7C246D3}">
      <dsp:nvSpPr>
        <dsp:cNvPr id="0" name=""/>
        <dsp:cNvSpPr/>
      </dsp:nvSpPr>
      <dsp:spPr>
        <a:xfrm>
          <a:off x="5278458" y="2119487"/>
          <a:ext cx="206237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Talkative?</a:t>
          </a:r>
          <a:endParaRPr lang="en-US" sz="2400" kern="1200" dirty="0"/>
        </a:p>
      </dsp:txBody>
      <dsp:txXfrm>
        <a:off x="5278458" y="2119487"/>
        <a:ext cx="2062375" cy="1417500"/>
      </dsp:txXfrm>
    </dsp:sp>
    <dsp:sp modelId="{D0C62342-BCED-4A32-BDFC-8362251F18BE}">
      <dsp:nvSpPr>
        <dsp:cNvPr id="0" name=""/>
        <dsp:cNvSpPr/>
      </dsp:nvSpPr>
      <dsp:spPr>
        <a:xfrm>
          <a:off x="8103912" y="469586"/>
          <a:ext cx="1258048" cy="12580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B3B4A-FAF1-4F59-A5A8-DACC32531AF8}">
      <dsp:nvSpPr>
        <dsp:cNvPr id="0" name=""/>
        <dsp:cNvSpPr/>
      </dsp:nvSpPr>
      <dsp:spPr>
        <a:xfrm>
          <a:off x="8372020" y="737695"/>
          <a:ext cx="721831" cy="7218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8C630-B04C-45AD-A633-90902001D7BA}">
      <dsp:nvSpPr>
        <dsp:cNvPr id="0" name=""/>
        <dsp:cNvSpPr/>
      </dsp:nvSpPr>
      <dsp:spPr>
        <a:xfrm>
          <a:off x="7701748" y="2119487"/>
          <a:ext cx="206237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Noticing changes in the relationship</a:t>
          </a:r>
          <a:endParaRPr lang="en-US" sz="2400" kern="1200" dirty="0"/>
        </a:p>
      </dsp:txBody>
      <dsp:txXfrm>
        <a:off x="7701748" y="2119487"/>
        <a:ext cx="2062375" cy="141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456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057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64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79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82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80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985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34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844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836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4559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6792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9753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08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69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658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0ED42-54F1-4FE1-9FE5-DD007902ADDC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835AA0-BA90-437A-B06A-8122FE120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34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  <p:sldLayoutId id="2147483929" r:id="rId13"/>
    <p:sldLayoutId id="2147483930" r:id="rId14"/>
    <p:sldLayoutId id="2147483931" r:id="rId15"/>
    <p:sldLayoutId id="214748393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1" name="Group 117">
            <a:extLst>
              <a:ext uri="{FF2B5EF4-FFF2-40B4-BE49-F238E27FC236}">
                <a16:creationId xmlns:a16="http://schemas.microsoft.com/office/drawing/2014/main" id="{76582886-877C-4AEC-A77F-8055EB9A0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402" name="Freeform 14">
              <a:extLst>
                <a:ext uri="{FF2B5EF4-FFF2-40B4-BE49-F238E27FC236}">
                  <a16:creationId xmlns:a16="http://schemas.microsoft.com/office/drawing/2014/main" id="{171A838D-27EA-485C-9A80-DCE624AB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403" name="Straight Connector 119">
              <a:extLst>
                <a:ext uri="{FF2B5EF4-FFF2-40B4-BE49-F238E27FC236}">
                  <a16:creationId xmlns:a16="http://schemas.microsoft.com/office/drawing/2014/main" id="{9059F313-A1BB-425E-9626-2BD43CAC6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4" name="Straight Connector 120">
              <a:extLst>
                <a:ext uri="{FF2B5EF4-FFF2-40B4-BE49-F238E27FC236}">
                  <a16:creationId xmlns:a16="http://schemas.microsoft.com/office/drawing/2014/main" id="{19ABF76A-A1AE-44BB-9ECB-D55D2FE29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5" name="Rectangle 23">
              <a:extLst>
                <a:ext uri="{FF2B5EF4-FFF2-40B4-BE49-F238E27FC236}">
                  <a16:creationId xmlns:a16="http://schemas.microsoft.com/office/drawing/2014/main" id="{5B6D2EC4-82D3-43B8-82D6-028CB4345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6" name="Rectangle 25">
              <a:extLst>
                <a:ext uri="{FF2B5EF4-FFF2-40B4-BE49-F238E27FC236}">
                  <a16:creationId xmlns:a16="http://schemas.microsoft.com/office/drawing/2014/main" id="{520034CE-71F9-4E0F-94D8-99335CB85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7" name="Isosceles Triangle 123">
              <a:extLst>
                <a:ext uri="{FF2B5EF4-FFF2-40B4-BE49-F238E27FC236}">
                  <a16:creationId xmlns:a16="http://schemas.microsoft.com/office/drawing/2014/main" id="{1926C6C0-16F7-4CDC-B481-2D19B2F3B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8" name="Rectangle 27">
              <a:extLst>
                <a:ext uri="{FF2B5EF4-FFF2-40B4-BE49-F238E27FC236}">
                  <a16:creationId xmlns:a16="http://schemas.microsoft.com/office/drawing/2014/main" id="{042CE423-CE6E-4EE9-91F2-3E40EFB40A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9" name="Rectangle 28">
              <a:extLst>
                <a:ext uri="{FF2B5EF4-FFF2-40B4-BE49-F238E27FC236}">
                  <a16:creationId xmlns:a16="http://schemas.microsoft.com/office/drawing/2014/main" id="{699BB4BD-31D7-434C-A6DB-E2CF3ACF6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0" name="Rectangle 29">
              <a:extLst>
                <a:ext uri="{FF2B5EF4-FFF2-40B4-BE49-F238E27FC236}">
                  <a16:creationId xmlns:a16="http://schemas.microsoft.com/office/drawing/2014/main" id="{23D406B8-656A-4D8B-91D0-BF4202C86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1" name="Isosceles Triangle 127">
              <a:extLst>
                <a:ext uri="{FF2B5EF4-FFF2-40B4-BE49-F238E27FC236}">
                  <a16:creationId xmlns:a16="http://schemas.microsoft.com/office/drawing/2014/main" id="{83F4BFB6-D6B8-446C-8E17-3D54DCA9F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12" name="Rectangle 12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3" name="Straight Connector 13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4" name="Straight Connector 13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0" name="Isosceles Triangle 13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4" name="Isosceles Triangle 14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5" name="Freeform: Shape 14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870F2F-6007-4FF8-8A76-71E326FE9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5309" y="1699209"/>
            <a:ext cx="6960759" cy="2155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Clin</a:t>
            </a:r>
            <a:r>
              <a:rPr lang="en-US" sz="4800" dirty="0">
                <a:solidFill>
                  <a:srgbClr val="FFFFFF"/>
                </a:solidFill>
              </a:rPr>
              <a:t>ica</a:t>
            </a:r>
            <a:r>
              <a:rPr lang="en-US" sz="5400" dirty="0">
                <a:solidFill>
                  <a:srgbClr val="FFFFFF"/>
                </a:solidFill>
              </a:rPr>
              <a:t>l Supervision  </a:t>
            </a:r>
          </a:p>
        </p:txBody>
      </p:sp>
      <p:sp>
        <p:nvSpPr>
          <p:cNvPr id="416" name="Isosceles Triangle 14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71F2B1-F6BD-4E18-B3AC-9C43E299101A}"/>
              </a:ext>
            </a:extLst>
          </p:cNvPr>
          <p:cNvSpPr txBox="1"/>
          <p:nvPr/>
        </p:nvSpPr>
        <p:spPr>
          <a:xfrm>
            <a:off x="9475304" y="6453809"/>
            <a:ext cx="2649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Belinda Thomas</a:t>
            </a:r>
          </a:p>
        </p:txBody>
      </p:sp>
    </p:spTree>
    <p:extLst>
      <p:ext uri="{BB962C8B-B14F-4D97-AF65-F5344CB8AC3E}">
        <p14:creationId xmlns:p14="http://schemas.microsoft.com/office/powerpoint/2010/main" val="397298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2" name="Group 85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Isosceles Triangle 92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Isosceles Triangle 96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Isosceles Triangle 97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173" name="Rectangle 9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4" name="Rectangle 99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175" name="Isosceles Triangle 10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C4CBF-BEEE-4E21-92A8-006D03904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221" y="703988"/>
            <a:ext cx="4287905" cy="71841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Introduction</a:t>
            </a:r>
            <a:br>
              <a:rPr lang="en-US" sz="4800" dirty="0">
                <a:solidFill>
                  <a:schemeClr val="bg1"/>
                </a:solidFill>
              </a:rPr>
            </a:br>
            <a:br>
              <a:rPr lang="en-US" sz="4800" dirty="0">
                <a:solidFill>
                  <a:schemeClr val="bg1"/>
                </a:solidFill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106BD13-B5E5-4676-B18F-5076757F9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5245" y="1995490"/>
            <a:ext cx="3973943" cy="344011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What is Supervision?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Timeline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Seven Eyed Model of Supervision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Strengths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Limitations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Conclusion</a:t>
            </a:r>
          </a:p>
          <a:p>
            <a:pPr>
              <a:buFont typeface="Wingdings 3" charset="2"/>
              <a:buChar char=""/>
            </a:pPr>
            <a:r>
              <a:rPr lang="en-US" sz="28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176" name="Isosceles Triangle 10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946CF-7573-413F-886A-5132F272F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8086" y="705845"/>
            <a:ext cx="3700405" cy="48888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D817A1-FF81-401F-BFD9-3E5EDE271E98}"/>
              </a:ext>
            </a:extLst>
          </p:cNvPr>
          <p:cNvSpPr txBox="1"/>
          <p:nvPr/>
        </p:nvSpPr>
        <p:spPr>
          <a:xfrm>
            <a:off x="6786883" y="5603169"/>
            <a:ext cx="40353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1. ‘Vector Traffic Sign’ (Bing.com, n.d.)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119749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4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5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Isosceles Triangle 85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86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95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99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Isosceles Triangle 100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5953BE-34E0-4321-A1C8-EDA465D14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107" y="264607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800" dirty="0"/>
              <a:t>What is Supervision?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4B7A43-4058-49BF-8BD8-F568B991AE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1547447"/>
            <a:ext cx="11406814" cy="3615396"/>
          </a:xfrm>
        </p:spPr>
        <p:txBody>
          <a:bodyPr vert="horz" lIns="91440" tIns="45720" rIns="91440" bIns="45720" rtlCol="0">
            <a:noAutofit/>
          </a:bodyPr>
          <a:lstStyle/>
          <a:p>
            <a:pPr algn="l"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Supervision takes place between a supervisor and supervisee, yet is triadic</a:t>
            </a:r>
          </a:p>
          <a:p>
            <a:pPr algn="l"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Ethical requirement for practicing and student counsellors</a:t>
            </a:r>
          </a:p>
          <a:p>
            <a:pPr algn="l"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Core functions: normative, formative and restorative</a:t>
            </a:r>
          </a:p>
          <a:p>
            <a:pPr algn="l"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Supervision enables therapists to review and reflect on the process of their client work</a:t>
            </a:r>
          </a:p>
          <a:p>
            <a:pPr algn="l"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Enhances practice, includes evaluation and monitoring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34931-E3D4-407A-9438-FA01174A6525}"/>
              </a:ext>
            </a:extLst>
          </p:cNvPr>
          <p:cNvSpPr txBox="1"/>
          <p:nvPr/>
        </p:nvSpPr>
        <p:spPr>
          <a:xfrm>
            <a:off x="798557" y="6224061"/>
            <a:ext cx="11099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(Cooper et al. (2013): Reeves (2013): Simpson-Southward, Waller and Hardy (2017): Watkins (2019)</a:t>
            </a:r>
          </a:p>
        </p:txBody>
      </p:sp>
    </p:spTree>
    <p:extLst>
      <p:ext uri="{BB962C8B-B14F-4D97-AF65-F5344CB8AC3E}">
        <p14:creationId xmlns:p14="http://schemas.microsoft.com/office/powerpoint/2010/main" val="3882971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5A582-C8DE-4ABB-B606-F4D92E209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532" y="370449"/>
            <a:ext cx="10451790" cy="132080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Timeline of Supervision Models</a:t>
            </a:r>
          </a:p>
        </p:txBody>
      </p:sp>
      <p:graphicFrame>
        <p:nvGraphicFramePr>
          <p:cNvPr id="147" name="Content Placeholder 4">
            <a:extLst>
              <a:ext uri="{FF2B5EF4-FFF2-40B4-BE49-F238E27FC236}">
                <a16:creationId xmlns:a16="http://schemas.microsoft.com/office/drawing/2014/main" id="{0F029575-979F-4609-B299-FBA85D39FA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0150026"/>
              </p:ext>
            </p:extLst>
          </p:nvPr>
        </p:nvGraphicFramePr>
        <p:xfrm>
          <a:off x="706541" y="1179443"/>
          <a:ext cx="9371483" cy="4731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8688D2F-D083-417C-8DF4-E868525C2C30}"/>
              </a:ext>
            </a:extLst>
          </p:cNvPr>
          <p:cNvSpPr txBox="1"/>
          <p:nvPr/>
        </p:nvSpPr>
        <p:spPr>
          <a:xfrm>
            <a:off x="653532" y="6414052"/>
            <a:ext cx="8709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(Hawkins and Shohet (2012): Koruk and Kara (2019): Watkins (2019)</a:t>
            </a:r>
          </a:p>
        </p:txBody>
      </p:sp>
    </p:spTree>
    <p:extLst>
      <p:ext uri="{BB962C8B-B14F-4D97-AF65-F5344CB8AC3E}">
        <p14:creationId xmlns:p14="http://schemas.microsoft.com/office/powerpoint/2010/main" val="1652953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1A4F26-2C98-49D7-A9AE-0A3E67566CEF}"/>
              </a:ext>
            </a:extLst>
          </p:cNvPr>
          <p:cNvSpPr txBox="1"/>
          <p:nvPr/>
        </p:nvSpPr>
        <p:spPr>
          <a:xfrm>
            <a:off x="115719" y="1255464"/>
            <a:ext cx="12076281" cy="38807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0070C0"/>
                </a:solidFill>
              </a:rPr>
              <a:t>Seven Eyed Model (</a:t>
            </a:r>
            <a:r>
              <a:rPr lang="en-US" sz="2400" dirty="0">
                <a:solidFill>
                  <a:srgbClr val="0070C0"/>
                </a:solidFill>
              </a:rPr>
              <a:t>Hawkins and Shohet</a:t>
            </a:r>
            <a:r>
              <a:rPr lang="en-US" sz="2800" dirty="0">
                <a:solidFill>
                  <a:srgbClr val="0070C0"/>
                </a:solidFill>
              </a:rPr>
              <a:t>,</a:t>
            </a:r>
            <a:r>
              <a:rPr lang="en-US" sz="2400" dirty="0">
                <a:solidFill>
                  <a:srgbClr val="0070C0"/>
                </a:solidFill>
              </a:rPr>
              <a:t>1985</a:t>
            </a:r>
            <a:r>
              <a:rPr lang="en-US" sz="2800" dirty="0">
                <a:solidFill>
                  <a:srgbClr val="0070C0"/>
                </a:solidFill>
              </a:rPr>
              <a:t>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0070C0"/>
                </a:solidFill>
              </a:rPr>
              <a:t>Integrated Developmental Model(IDM),(</a:t>
            </a:r>
            <a:r>
              <a:rPr lang="en-US" sz="2400" dirty="0">
                <a:solidFill>
                  <a:srgbClr val="0070C0"/>
                </a:solidFill>
              </a:rPr>
              <a:t>Stoltenberg and Delworth</a:t>
            </a:r>
            <a:r>
              <a:rPr lang="en-US" sz="2800" dirty="0">
                <a:solidFill>
                  <a:srgbClr val="0070C0"/>
                </a:solidFill>
              </a:rPr>
              <a:t>,</a:t>
            </a:r>
            <a:r>
              <a:rPr lang="en-US" sz="2400" dirty="0">
                <a:solidFill>
                  <a:srgbClr val="0070C0"/>
                </a:solidFill>
              </a:rPr>
              <a:t>1987)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0070C0"/>
                </a:solidFill>
              </a:rPr>
              <a:t>Cognitive Behavioural Therapy-Based Model, (</a:t>
            </a:r>
            <a:r>
              <a:rPr lang="en-US" sz="2400" dirty="0">
                <a:solidFill>
                  <a:srgbClr val="0070C0"/>
                </a:solidFill>
              </a:rPr>
              <a:t>Liese and Beck</a:t>
            </a:r>
            <a:r>
              <a:rPr lang="en-US" sz="2800" dirty="0">
                <a:solidFill>
                  <a:srgbClr val="0070C0"/>
                </a:solidFill>
              </a:rPr>
              <a:t>,</a:t>
            </a:r>
            <a:r>
              <a:rPr lang="en-US" sz="2400" dirty="0">
                <a:solidFill>
                  <a:srgbClr val="0070C0"/>
                </a:solidFill>
              </a:rPr>
              <a:t>1997</a:t>
            </a:r>
            <a:r>
              <a:rPr lang="en-US" sz="2800" dirty="0">
                <a:solidFill>
                  <a:srgbClr val="0070C0"/>
                </a:solidFill>
              </a:rPr>
              <a:t>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0070C0"/>
                </a:solidFill>
              </a:rPr>
              <a:t>Feminist Model (</a:t>
            </a:r>
            <a:r>
              <a:rPr lang="en-US" sz="2400" dirty="0">
                <a:solidFill>
                  <a:srgbClr val="0070C0"/>
                </a:solidFill>
              </a:rPr>
              <a:t>Feminist Therapy Institute</a:t>
            </a:r>
            <a:r>
              <a:rPr lang="en-US" sz="2800" dirty="0">
                <a:solidFill>
                  <a:srgbClr val="0070C0"/>
                </a:solidFill>
              </a:rPr>
              <a:t>,</a:t>
            </a:r>
            <a:r>
              <a:rPr lang="en-US" sz="2400" dirty="0">
                <a:solidFill>
                  <a:srgbClr val="0070C0"/>
                </a:solidFill>
              </a:rPr>
              <a:t>1999</a:t>
            </a:r>
            <a:r>
              <a:rPr lang="en-US" sz="2800" dirty="0">
                <a:solidFill>
                  <a:srgbClr val="0070C0"/>
                </a:solidFill>
              </a:rPr>
              <a:t>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7F8B24-E28F-4A5B-9CE1-0246800D8580}"/>
              </a:ext>
            </a:extLst>
          </p:cNvPr>
          <p:cNvSpPr txBox="1"/>
          <p:nvPr/>
        </p:nvSpPr>
        <p:spPr>
          <a:xfrm>
            <a:off x="395724" y="733059"/>
            <a:ext cx="9309734" cy="5224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Supervision Models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D4BA0B-1BD6-4AEE-B4F3-DA911E2FE213}"/>
              </a:ext>
            </a:extLst>
          </p:cNvPr>
          <p:cNvSpPr txBox="1"/>
          <p:nvPr/>
        </p:nvSpPr>
        <p:spPr>
          <a:xfrm>
            <a:off x="115719" y="6003235"/>
            <a:ext cx="11625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(Arczynski,(2017): Hawkins and Shohet,(2012): Poncy,(2020): Shelton and Zazzarino,(2020): Szymanski,(2016): Waltman,(2016)</a:t>
            </a:r>
          </a:p>
        </p:txBody>
      </p:sp>
    </p:spTree>
    <p:extLst>
      <p:ext uri="{BB962C8B-B14F-4D97-AF65-F5344CB8AC3E}">
        <p14:creationId xmlns:p14="http://schemas.microsoft.com/office/powerpoint/2010/main" val="270092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3" name="Group 120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514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515" name="Straight Connector 122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" name="Straight Connector 123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7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6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8" name="Isosceles Triangle 126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8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9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0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0" name="Isosceles Triangle 130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58D06-28CC-47AD-800D-8921081F4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79" y="337425"/>
            <a:ext cx="8024089" cy="2478709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solidFill>
                  <a:schemeClr val="tx1"/>
                </a:solidFill>
              </a:rPr>
              <a:t>Hawkins and Shohet’s </a:t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Seven Eyed Model of Supervision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(1985)</a:t>
            </a:r>
          </a:p>
        </p:txBody>
      </p:sp>
      <p:sp>
        <p:nvSpPr>
          <p:cNvPr id="521" name="Isosceles Triangle 132">
            <a:extLst>
              <a:ext uri="{FF2B5EF4-FFF2-40B4-BE49-F238E27FC236}">
                <a16:creationId xmlns:a16="http://schemas.microsoft.com/office/drawing/2014/main" id="{DC99427B-A97E-40A3-B1FD-4557346C6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22" name="Graphic 117" descr="Cheers">
            <a:extLst>
              <a:ext uri="{FF2B5EF4-FFF2-40B4-BE49-F238E27FC236}">
                <a16:creationId xmlns:a16="http://schemas.microsoft.com/office/drawing/2014/main" id="{8E7D7041-70A5-4012-A5B6-969BA60F9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7559" y="1376873"/>
            <a:ext cx="2386816" cy="23868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A3D327-131F-48BA-8FE6-5E0482CC9197}"/>
              </a:ext>
            </a:extLst>
          </p:cNvPr>
          <p:cNvSpPr txBox="1"/>
          <p:nvPr/>
        </p:nvSpPr>
        <p:spPr>
          <a:xfrm>
            <a:off x="541912" y="3549443"/>
            <a:ext cx="69607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>
                <a:solidFill>
                  <a:srgbClr val="0070C0"/>
                </a:solidFill>
              </a:rPr>
              <a:t>An integrated model incorporating the relational and systemic aspects of supervision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C084B-ACE0-46BD-9C02-2CC9E8ECD3D7}"/>
              </a:ext>
            </a:extLst>
          </p:cNvPr>
          <p:cNvSpPr txBox="1"/>
          <p:nvPr/>
        </p:nvSpPr>
        <p:spPr>
          <a:xfrm>
            <a:off x="212034" y="6269343"/>
            <a:ext cx="11767931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(Cooper et al.(2013): Counsellingtutor.com,(2020): Hawkins and Shohet,(2012): Reeves,(2013): Watkins, (2019)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112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82CBF-6138-41EF-A863-FF0A7A863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978" y="389214"/>
            <a:ext cx="8596668" cy="13208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Seven Modes</a:t>
            </a: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F263E102-07D0-4876-A54C-50B8804A3C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3439245"/>
              </p:ext>
            </p:extLst>
          </p:nvPr>
        </p:nvGraphicFramePr>
        <p:xfrm>
          <a:off x="677334" y="1710014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B6DF427-8E15-48B5-963E-6471248894DB}"/>
              </a:ext>
            </a:extLst>
          </p:cNvPr>
          <p:cNvSpPr txBox="1"/>
          <p:nvPr/>
        </p:nvSpPr>
        <p:spPr>
          <a:xfrm>
            <a:off x="106017" y="6284120"/>
            <a:ext cx="11701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(Cooper et al. (2013) Hawkins and Shohet,(2012):Reeves,(2013): Simpson-Southward, Waller and Hardy,(2017) </a:t>
            </a:r>
          </a:p>
        </p:txBody>
      </p:sp>
    </p:spTree>
    <p:extLst>
      <p:ext uri="{BB962C8B-B14F-4D97-AF65-F5344CB8AC3E}">
        <p14:creationId xmlns:p14="http://schemas.microsoft.com/office/powerpoint/2010/main" val="3499800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" name="Group 93">
            <a:extLst>
              <a:ext uri="{FF2B5EF4-FFF2-40B4-BE49-F238E27FC236}">
                <a16:creationId xmlns:a16="http://schemas.microsoft.com/office/drawing/2014/main" id="{947CDE17-06F4-4FCE-8BFE-AD89EACB7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1" name="Straight Connector 94">
              <a:extLst>
                <a:ext uri="{FF2B5EF4-FFF2-40B4-BE49-F238E27FC236}">
                  <a16:creationId xmlns:a16="http://schemas.microsoft.com/office/drawing/2014/main" id="{4A64534B-C7D9-476B-876D-0A9259D50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95">
              <a:extLst>
                <a:ext uri="{FF2B5EF4-FFF2-40B4-BE49-F238E27FC236}">
                  <a16:creationId xmlns:a16="http://schemas.microsoft.com/office/drawing/2014/main" id="{C527E124-CDC8-4D04-848D-E43E18F42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Rectangle 23">
              <a:extLst>
                <a:ext uri="{FF2B5EF4-FFF2-40B4-BE49-F238E27FC236}">
                  <a16:creationId xmlns:a16="http://schemas.microsoft.com/office/drawing/2014/main" id="{A768FF94-39B1-44FB-9670-D6F5007FB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" name="Rectangle 25">
              <a:extLst>
                <a:ext uri="{FF2B5EF4-FFF2-40B4-BE49-F238E27FC236}">
                  <a16:creationId xmlns:a16="http://schemas.microsoft.com/office/drawing/2014/main" id="{FCE6337A-0F72-4D0B-81DA-748DC80AB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Isosceles Triangle 98">
              <a:extLst>
                <a:ext uri="{FF2B5EF4-FFF2-40B4-BE49-F238E27FC236}">
                  <a16:creationId xmlns:a16="http://schemas.microsoft.com/office/drawing/2014/main" id="{2972CF86-A510-4E29-8CED-C0612D080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Rectangle 27">
              <a:extLst>
                <a:ext uri="{FF2B5EF4-FFF2-40B4-BE49-F238E27FC236}">
                  <a16:creationId xmlns:a16="http://schemas.microsoft.com/office/drawing/2014/main" id="{51B0A8D9-B28B-4CE3-8AB6-6633ADD9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28">
              <a:extLst>
                <a:ext uri="{FF2B5EF4-FFF2-40B4-BE49-F238E27FC236}">
                  <a16:creationId xmlns:a16="http://schemas.microsoft.com/office/drawing/2014/main" id="{525DA9CC-B1B1-4F33-9ED2-89012EA5B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" name="Rectangle 29">
              <a:extLst>
                <a:ext uri="{FF2B5EF4-FFF2-40B4-BE49-F238E27FC236}">
                  <a16:creationId xmlns:a16="http://schemas.microsoft.com/office/drawing/2014/main" id="{6AE546F2-92C0-4C9C-BF28-052A7D0A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" name="Isosceles Triangle 102">
              <a:extLst>
                <a:ext uri="{FF2B5EF4-FFF2-40B4-BE49-F238E27FC236}">
                  <a16:creationId xmlns:a16="http://schemas.microsoft.com/office/drawing/2014/main" id="{1111385C-91E7-44E8-AAE5-019E48D76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" name="Isosceles Triangle 103">
              <a:extLst>
                <a:ext uri="{FF2B5EF4-FFF2-40B4-BE49-F238E27FC236}">
                  <a16:creationId xmlns:a16="http://schemas.microsoft.com/office/drawing/2014/main" id="{54455A30-C651-4002-BE70-2A0F05BA3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24" name="Rectangle 105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5" name="Group 107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09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7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2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4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5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8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7" name="Isosceles Triangle 116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F77B1B-7DD4-484F-ABCE-F079D1D34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792" y="1703997"/>
            <a:ext cx="3301204" cy="2263430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54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Client</a:t>
            </a:r>
            <a:br>
              <a:rPr lang="en-US" sz="54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mode 1</a:t>
            </a:r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9" name="Content Placeholder 2">
            <a:extLst>
              <a:ext uri="{FF2B5EF4-FFF2-40B4-BE49-F238E27FC236}">
                <a16:creationId xmlns:a16="http://schemas.microsoft.com/office/drawing/2014/main" id="{56F1EA95-EFEC-474B-8B7F-BF508894923B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5904721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8E6439E-AA68-4D68-89F9-D8EE6A9927D2}"/>
              </a:ext>
            </a:extLst>
          </p:cNvPr>
          <p:cNvSpPr txBox="1"/>
          <p:nvPr/>
        </p:nvSpPr>
        <p:spPr>
          <a:xfrm>
            <a:off x="384743" y="6216501"/>
            <a:ext cx="10446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(Basa,(2017): Cooper et al.(2013): Counsellingtutor.com,(2020): Hawkins and Shohet,(2012) </a:t>
            </a:r>
          </a:p>
        </p:txBody>
      </p:sp>
    </p:spTree>
    <p:extLst>
      <p:ext uri="{BB962C8B-B14F-4D97-AF65-F5344CB8AC3E}">
        <p14:creationId xmlns:p14="http://schemas.microsoft.com/office/powerpoint/2010/main" val="3234942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5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59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5" name="Isosceles Triangle 6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2BC0A-F14C-4998-B86F-37D1E945A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284803"/>
            <a:ext cx="5833708" cy="1375608"/>
          </a:xfrm>
        </p:spPr>
        <p:txBody>
          <a:bodyPr anchor="ctr">
            <a:no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Interventions</a:t>
            </a: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mode 2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438536D7-9DA0-4308-B04A-0BDACA0EA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Clinical theory to practice</a:t>
            </a:r>
          </a:p>
          <a:p>
            <a:r>
              <a:rPr lang="en-GB" sz="2800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Brain storming ideas</a:t>
            </a:r>
          </a:p>
          <a:p>
            <a:r>
              <a:rPr lang="en-GB" sz="2800" dirty="0">
                <a:solidFill>
                  <a:schemeClr val="bg1"/>
                </a:solidFill>
              </a:rPr>
              <a:t>Treatment Planning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Where to go next?</a:t>
            </a:r>
          </a:p>
        </p:txBody>
      </p:sp>
      <p:pic>
        <p:nvPicPr>
          <p:cNvPr id="53" name="Graphic 6" descr="Head with Gears">
            <a:extLst>
              <a:ext uri="{FF2B5EF4-FFF2-40B4-BE49-F238E27FC236}">
                <a16:creationId xmlns:a16="http://schemas.microsoft.com/office/drawing/2014/main" id="{77815EA4-CDA8-4F01-8DE4-2842C0A86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66" name="Isosceles Triangle 6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D462A1-65CD-4B45-8446-71FEC4BE1EDE}"/>
              </a:ext>
            </a:extLst>
          </p:cNvPr>
          <p:cNvSpPr txBox="1"/>
          <p:nvPr/>
        </p:nvSpPr>
        <p:spPr>
          <a:xfrm>
            <a:off x="673754" y="6082748"/>
            <a:ext cx="10709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(Basa,(2017): Cooper et al.(2013): </a:t>
            </a:r>
            <a:r>
              <a:rPr lang="en-GB" dirty="0"/>
              <a:t>Counsellingtutor.com,(2020): Hawkins and Shohet,(2012)</a:t>
            </a:r>
          </a:p>
        </p:txBody>
      </p:sp>
    </p:spTree>
    <p:extLst>
      <p:ext uri="{BB962C8B-B14F-4D97-AF65-F5344CB8AC3E}">
        <p14:creationId xmlns:p14="http://schemas.microsoft.com/office/powerpoint/2010/main" val="2215072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26DD0-D7DA-47C0-98C7-35ED6656E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2173357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Client – Supervisee Relationship </a:t>
            </a:r>
            <a:r>
              <a:rPr lang="en-GB" sz="2800" dirty="0">
                <a:solidFill>
                  <a:schemeClr val="tx1"/>
                </a:solidFill>
              </a:rPr>
              <a:t>mode 3</a:t>
            </a:r>
          </a:p>
        </p:txBody>
      </p:sp>
      <p:graphicFrame>
        <p:nvGraphicFramePr>
          <p:cNvPr id="59" name="Content Placeholder 2">
            <a:extLst>
              <a:ext uri="{FF2B5EF4-FFF2-40B4-BE49-F238E27FC236}">
                <a16:creationId xmlns:a16="http://schemas.microsoft.com/office/drawing/2014/main" id="{2D50A375-DA8F-4BA0-B090-F125448D6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023549"/>
              </p:ext>
            </p:extLst>
          </p:nvPr>
        </p:nvGraphicFramePr>
        <p:xfrm>
          <a:off x="677334" y="2782956"/>
          <a:ext cx="8254631" cy="274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BB3D312-5CE2-400E-BD72-BAE029A86119}"/>
              </a:ext>
            </a:extLst>
          </p:cNvPr>
          <p:cNvSpPr txBox="1"/>
          <p:nvPr/>
        </p:nvSpPr>
        <p:spPr>
          <a:xfrm>
            <a:off x="291547" y="6202017"/>
            <a:ext cx="10721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(Darongkamas, John and Walker,(2014): Hawkins and Shohet,(2012): Mo and O’Donoghue,(2019):  </a:t>
            </a:r>
          </a:p>
        </p:txBody>
      </p:sp>
    </p:spTree>
    <p:extLst>
      <p:ext uri="{BB962C8B-B14F-4D97-AF65-F5344CB8AC3E}">
        <p14:creationId xmlns:p14="http://schemas.microsoft.com/office/powerpoint/2010/main" val="712008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191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93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6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7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8" name="Isosceles Triangle 197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9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0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1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2" name="Isosceles Triangle 201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ADAD92-2C5B-493D-BD77-29B376A5F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112" y="565347"/>
            <a:ext cx="4143570" cy="121981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800" dirty="0">
                <a:solidFill>
                  <a:schemeClr val="tx1"/>
                </a:solidFill>
              </a:rPr>
              <a:t>Supervisee</a:t>
            </a:r>
            <a:br>
              <a:rPr lang="en-US" sz="54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mode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CB36E-C945-4042-B2C4-1B8029979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171" y="2497135"/>
            <a:ext cx="9422295" cy="6441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rgbClr val="0070C0"/>
                </a:solidFill>
              </a:rPr>
              <a:t>Countertransference: Opportunity for insight and change</a:t>
            </a:r>
          </a:p>
          <a:p>
            <a:pPr marL="0" indent="0" algn="ctr">
              <a:buNone/>
            </a:pPr>
            <a:endParaRPr lang="en-US" sz="36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Image result for countertransference">
            <a:extLst>
              <a:ext uri="{FF2B5EF4-FFF2-40B4-BE49-F238E27FC236}">
                <a16:creationId xmlns:a16="http://schemas.microsoft.com/office/drawing/2014/main" id="{11E74191-2674-469D-AA16-B90E536FED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46" r="-2" b="-2"/>
          <a:stretch/>
        </p:blipFill>
        <p:spPr bwMode="auto">
          <a:xfrm>
            <a:off x="5406814" y="258671"/>
            <a:ext cx="3924512" cy="1724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F915A5-AE61-4A1F-BCE1-68CB0E49A89B}"/>
              </a:ext>
            </a:extLst>
          </p:cNvPr>
          <p:cNvSpPr txBox="1"/>
          <p:nvPr/>
        </p:nvSpPr>
        <p:spPr>
          <a:xfrm>
            <a:off x="5910073" y="2017939"/>
            <a:ext cx="34915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2 ‘</a:t>
            </a:r>
            <a:r>
              <a:rPr lang="en-GB" sz="1200" i="1" dirty="0"/>
              <a:t>Countertransference</a:t>
            </a:r>
            <a:r>
              <a:rPr lang="en-GB" sz="1200" dirty="0"/>
              <a:t>’ (Bing.com, n.d.)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9CABC-6DA2-4C7F-8469-34C984924B71}"/>
              </a:ext>
            </a:extLst>
          </p:cNvPr>
          <p:cNvSpPr txBox="1"/>
          <p:nvPr/>
        </p:nvSpPr>
        <p:spPr>
          <a:xfrm>
            <a:off x="558645" y="6323618"/>
            <a:ext cx="1072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(Basa,(2017): Hawkins and Shohet,(2012): Kumkwan et al.(2017): Mo and O’Donoghue,(2019)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A6B4A-4DFD-4038-93A8-FA773ACBBD5A}"/>
              </a:ext>
            </a:extLst>
          </p:cNvPr>
          <p:cNvSpPr txBox="1"/>
          <p:nvPr/>
        </p:nvSpPr>
        <p:spPr>
          <a:xfrm>
            <a:off x="1119436" y="3215008"/>
            <a:ext cx="761352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Subjective: Therapist responds to client as if they know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Objective: Therapist responds to their own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Concordant: Therapist matches clients feelings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Complimentary: Therapist responds in a way that the client expects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70C0"/>
              </a:solidFill>
            </a:endParaRPr>
          </a:p>
          <a:p>
            <a:endParaRPr lang="en-GB" sz="28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1749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7879F-27EA-48CA-8BBE-C4409226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30" y="609600"/>
            <a:ext cx="982128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400" dirty="0">
                <a:solidFill>
                  <a:schemeClr val="tx1"/>
                </a:solidFill>
              </a:rPr>
              <a:t>Supervisee and Supervisor Relationship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                                                   </a:t>
            </a:r>
            <a:r>
              <a:rPr lang="en-GB" sz="3100" dirty="0">
                <a:solidFill>
                  <a:schemeClr val="tx1"/>
                </a:solidFill>
              </a:rPr>
              <a:t>mode 5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A90DC0B-2568-4124-AF89-BD5AD14D19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301073"/>
              </p:ext>
            </p:extLst>
          </p:nvPr>
        </p:nvGraphicFramePr>
        <p:xfrm>
          <a:off x="0" y="1930400"/>
          <a:ext cx="10196001" cy="40065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E701F69-4027-4CB0-B72E-9306820829C8}"/>
              </a:ext>
            </a:extLst>
          </p:cNvPr>
          <p:cNvSpPr txBox="1"/>
          <p:nvPr/>
        </p:nvSpPr>
        <p:spPr>
          <a:xfrm>
            <a:off x="585098" y="6248399"/>
            <a:ext cx="9622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(Hawkins and Shohet,(2012): Reeves,(2013): Simpson-Southward, Waller, Hardy,(2017) </a:t>
            </a:r>
          </a:p>
        </p:txBody>
      </p:sp>
    </p:spTree>
    <p:extLst>
      <p:ext uri="{BB962C8B-B14F-4D97-AF65-F5344CB8AC3E}">
        <p14:creationId xmlns:p14="http://schemas.microsoft.com/office/powerpoint/2010/main" val="1968498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8" name="Isosceles Triangle 87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76A5E-CC64-4FB4-8113-87465AF36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202" y="300252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Supervisor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3100" dirty="0">
                <a:solidFill>
                  <a:schemeClr val="bg1"/>
                </a:solidFill>
              </a:rPr>
              <a:t>mode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14C8D-340D-4CF1-900D-02087D2F0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93" y="1976112"/>
            <a:ext cx="3940051" cy="375369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Own process</a:t>
            </a:r>
          </a:p>
          <a:p>
            <a:r>
              <a:rPr lang="en-GB" sz="2800" dirty="0">
                <a:solidFill>
                  <a:schemeClr val="bg1"/>
                </a:solidFill>
              </a:rPr>
              <a:t>Noticing </a:t>
            </a:r>
          </a:p>
          <a:p>
            <a:r>
              <a:rPr lang="en-GB" sz="2800" dirty="0">
                <a:solidFill>
                  <a:schemeClr val="bg1"/>
                </a:solidFill>
              </a:rPr>
              <a:t>Thoughts</a:t>
            </a:r>
          </a:p>
          <a:p>
            <a:r>
              <a:rPr lang="en-GB" sz="2800" dirty="0">
                <a:solidFill>
                  <a:schemeClr val="bg1"/>
                </a:solidFill>
              </a:rPr>
              <a:t>Bodily feelings</a:t>
            </a:r>
          </a:p>
          <a:p>
            <a:r>
              <a:rPr lang="en-GB" sz="2800" dirty="0">
                <a:solidFill>
                  <a:schemeClr val="bg1"/>
                </a:solidFill>
              </a:rPr>
              <a:t>Awareness</a:t>
            </a:r>
          </a:p>
          <a:p>
            <a:r>
              <a:rPr lang="en-GB" sz="2800" dirty="0">
                <a:solidFill>
                  <a:schemeClr val="bg1"/>
                </a:solidFill>
              </a:rPr>
              <a:t>Conscious</a:t>
            </a:r>
          </a:p>
          <a:p>
            <a:r>
              <a:rPr lang="en-GB" sz="2800" dirty="0">
                <a:solidFill>
                  <a:schemeClr val="bg1"/>
                </a:solidFill>
              </a:rPr>
              <a:t>Unconscious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888975-65DC-4CF4-BB46-4FFA5E886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710" y="1129569"/>
            <a:ext cx="5052461" cy="4210077"/>
          </a:xfrm>
          <a:prstGeom prst="rect">
            <a:avLst/>
          </a:prstGeom>
        </p:spPr>
      </p:pic>
      <p:sp>
        <p:nvSpPr>
          <p:cNvPr id="90" name="Isosceles Triangle 8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D707D1-CA52-42FA-AE4C-E650CB931B36}"/>
              </a:ext>
            </a:extLst>
          </p:cNvPr>
          <p:cNvSpPr txBox="1"/>
          <p:nvPr/>
        </p:nvSpPr>
        <p:spPr>
          <a:xfrm>
            <a:off x="8235038" y="5344629"/>
            <a:ext cx="31655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3 ‘Self-awareness’ (Bing.com, n.d.)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3DD292-528C-41EE-B44A-846507E8A2A3}"/>
              </a:ext>
            </a:extLst>
          </p:cNvPr>
          <p:cNvSpPr txBox="1"/>
          <p:nvPr/>
        </p:nvSpPr>
        <p:spPr>
          <a:xfrm>
            <a:off x="463826" y="6304000"/>
            <a:ext cx="11198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(Cooper et al.(2013)Hawkins and Shohet</a:t>
            </a:r>
            <a:r>
              <a:rPr lang="en-GB" dirty="0"/>
              <a:t>,(2012): Poncy,(2020)</a:t>
            </a:r>
          </a:p>
        </p:txBody>
      </p:sp>
    </p:spTree>
    <p:extLst>
      <p:ext uri="{BB962C8B-B14F-4D97-AF65-F5344CB8AC3E}">
        <p14:creationId xmlns:p14="http://schemas.microsoft.com/office/powerpoint/2010/main" val="1197636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4" name="Isosceles Triangle 11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8" name="Isosceles Triangle 11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0" name="Freeform: Shape 11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992DC-EC53-4DA2-8588-D7AD9FAC7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246" y="258455"/>
            <a:ext cx="5641972" cy="1282481"/>
          </a:xfrm>
        </p:spPr>
        <p:txBody>
          <a:bodyPr anchor="ctr">
            <a:normAutofit fontScale="90000"/>
          </a:bodyPr>
          <a:lstStyle/>
          <a:p>
            <a:r>
              <a:rPr lang="en-GB" sz="5300" dirty="0">
                <a:solidFill>
                  <a:schemeClr val="tx1"/>
                </a:solidFill>
              </a:rPr>
              <a:t>Wider System</a:t>
            </a:r>
            <a:r>
              <a:rPr lang="en-GB" sz="5400" dirty="0">
                <a:solidFill>
                  <a:schemeClr val="tx1"/>
                </a:solidFill>
              </a:rPr>
              <a:t> 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mode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413BF-8996-4AD1-9BC2-24B47049C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405" y="2133600"/>
            <a:ext cx="4492129" cy="3183464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Culture</a:t>
            </a:r>
          </a:p>
          <a:p>
            <a:r>
              <a:rPr lang="en-GB" sz="2800" dirty="0">
                <a:solidFill>
                  <a:schemeClr val="tx1"/>
                </a:solidFill>
              </a:rPr>
              <a:t>Upbringing</a:t>
            </a:r>
          </a:p>
          <a:p>
            <a:r>
              <a:rPr lang="en-GB" sz="2800" dirty="0">
                <a:solidFill>
                  <a:schemeClr val="tx1"/>
                </a:solidFill>
              </a:rPr>
              <a:t>Family</a:t>
            </a:r>
          </a:p>
          <a:p>
            <a:r>
              <a:rPr lang="en-GB" sz="2800" dirty="0">
                <a:solidFill>
                  <a:schemeClr val="tx1"/>
                </a:solidFill>
              </a:rPr>
              <a:t>Work</a:t>
            </a:r>
          </a:p>
          <a:p>
            <a:r>
              <a:rPr lang="en-GB" sz="2800" dirty="0">
                <a:solidFill>
                  <a:schemeClr val="tx1"/>
                </a:solidFill>
              </a:rPr>
              <a:t>Client, Supervisee, Supervisor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0D0CF7-4FB9-465E-971C-77AD550D4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9917" y="1165351"/>
            <a:ext cx="4209172" cy="4227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B63D6B-9621-4B46-81B0-CBE829CEED85}"/>
              </a:ext>
            </a:extLst>
          </p:cNvPr>
          <p:cNvSpPr txBox="1"/>
          <p:nvPr/>
        </p:nvSpPr>
        <p:spPr>
          <a:xfrm>
            <a:off x="7508672" y="5357689"/>
            <a:ext cx="46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4 </a:t>
            </a:r>
            <a:r>
              <a:rPr lang="en-GB" sz="1200" i="1" dirty="0"/>
              <a:t>‘Bronfenbrenner’s ecological systems theory’ </a:t>
            </a:r>
          </a:p>
          <a:p>
            <a:r>
              <a:rPr lang="en-GB" sz="1200" dirty="0"/>
              <a:t>(Bing.com n.d.)</a:t>
            </a:r>
            <a:endParaRPr lang="en-GB" sz="12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5E1D71-5182-43F0-A2BA-65176DD7AAD5}"/>
              </a:ext>
            </a:extLst>
          </p:cNvPr>
          <p:cNvSpPr txBox="1"/>
          <p:nvPr/>
        </p:nvSpPr>
        <p:spPr>
          <a:xfrm>
            <a:off x="334358" y="6321644"/>
            <a:ext cx="1141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(Dunsmuir, Lang and Leadbetter, (2015): Hawkins and Shohet,(2012): Mo and O’Donoghue,(2019) </a:t>
            </a:r>
          </a:p>
        </p:txBody>
      </p:sp>
    </p:spTree>
    <p:extLst>
      <p:ext uri="{BB962C8B-B14F-4D97-AF65-F5344CB8AC3E}">
        <p14:creationId xmlns:p14="http://schemas.microsoft.com/office/powerpoint/2010/main" val="1132293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46526-127C-4538-8254-C0E639A30F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3358" y="439429"/>
            <a:ext cx="3508246" cy="1885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dirty="0">
                <a:solidFill>
                  <a:schemeClr val="tx1"/>
                </a:solidFill>
              </a:rPr>
              <a:t>Strengths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683EA-E174-4EE5-AE9D-5B0AF6A266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dirty="0"/>
          </a:p>
          <a:p>
            <a:pPr algn="l"/>
            <a:endParaRPr lang="en-US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C99427B-A97E-40A3-B1FD-4557346C6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C5F33-F31D-4F9B-8AA4-2F767E7B5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4959" y="30047"/>
            <a:ext cx="1826280" cy="16602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78CA70-C2A0-41AF-8915-C186ABF9ECD3}"/>
              </a:ext>
            </a:extLst>
          </p:cNvPr>
          <p:cNvSpPr txBox="1"/>
          <p:nvPr/>
        </p:nvSpPr>
        <p:spPr>
          <a:xfrm>
            <a:off x="7449849" y="1690301"/>
            <a:ext cx="27940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Figure 5 ‘</a:t>
            </a:r>
            <a:r>
              <a:rPr lang="en-GB" sz="1200" i="1" dirty="0"/>
              <a:t>Strength</a:t>
            </a:r>
            <a:r>
              <a:rPr lang="en-GB" sz="1200" dirty="0"/>
              <a:t>’ (Bing.com n.d.)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BC022-1EAD-4A85-811C-D4688413AC46}"/>
              </a:ext>
            </a:extLst>
          </p:cNvPr>
          <p:cNvSpPr txBox="1"/>
          <p:nvPr/>
        </p:nvSpPr>
        <p:spPr>
          <a:xfrm>
            <a:off x="192259" y="6095405"/>
            <a:ext cx="11747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(Barrett, Gonsalvez and Shires,(2019):Basa, (2017): Dunsmuir, Lang and Leadbetter,(2015): </a:t>
            </a:r>
          </a:p>
          <a:p>
            <a:r>
              <a:rPr lang="en-GB" dirty="0"/>
              <a:t>Kumkwan et al.,(2017): Shelton and Zazzarino,(2020): Soni,(2015): Watkins,(2019)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DD096-4681-459E-876D-63AF09CBFD92}"/>
              </a:ext>
            </a:extLst>
          </p:cNvPr>
          <p:cNvSpPr txBox="1"/>
          <p:nvPr/>
        </p:nvSpPr>
        <p:spPr>
          <a:xfrm>
            <a:off x="192258" y="2007539"/>
            <a:ext cx="1151206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Integration of relational and systemic aspects in model are highly effective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Formative functions: Education is efficacious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Restorative functions: Emotional needs are met in a cogent manner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Comprehensive, unstructured, clarifies the process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Can be used by all professionals, develops job satisfaction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Wider System (mode 7) is inclusive; diversity, culture, values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02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" name="Group 110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214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7" name="Isosceles Triangle 116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8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9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0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1" name="Isosceles Triangle 120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960E994A-8346-443F-BAAE-C0D77EAC390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72118" y="160786"/>
            <a:ext cx="5968669" cy="100936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Limitations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D67D2912-864C-468A-A316-CCDA5ACF7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26" b="1200"/>
          <a:stretch/>
        </p:blipFill>
        <p:spPr>
          <a:xfrm>
            <a:off x="5366469" y="189559"/>
            <a:ext cx="4013496" cy="1424238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A5BB4A03-88B6-4C51-BCCB-DEC23C41D4CA}"/>
              </a:ext>
            </a:extLst>
          </p:cNvPr>
          <p:cNvSpPr txBox="1"/>
          <p:nvPr/>
        </p:nvSpPr>
        <p:spPr>
          <a:xfrm>
            <a:off x="6523632" y="1642570"/>
            <a:ext cx="30596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6 ‘</a:t>
            </a:r>
            <a:r>
              <a:rPr lang="en-GB" sz="1200" i="1" dirty="0"/>
              <a:t>Missing Piece</a:t>
            </a:r>
            <a:r>
              <a:rPr lang="en-GB" sz="1200" dirty="0"/>
              <a:t>’ (Bing.com, n.d.)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48114B-D868-40C1-9898-19FEF31D84C7}"/>
              </a:ext>
            </a:extLst>
          </p:cNvPr>
          <p:cNvSpPr txBox="1"/>
          <p:nvPr/>
        </p:nvSpPr>
        <p:spPr>
          <a:xfrm>
            <a:off x="65680" y="6145591"/>
            <a:ext cx="12123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(Barrett, Gonsalvez and Shires,(2019): Dunsmuir, Lang and Leadbetter, (2015): Mo and O’Donoghue,(2019):</a:t>
            </a:r>
          </a:p>
          <a:p>
            <a:r>
              <a:rPr lang="en-GB" dirty="0"/>
              <a:t> Poncy, 2020): Soni, (2015): Watkins, (2019)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1D3B2-236D-4E10-9233-AEFA6386443C}"/>
              </a:ext>
            </a:extLst>
          </p:cNvPr>
          <p:cNvSpPr txBox="1"/>
          <p:nvPr/>
        </p:nvSpPr>
        <p:spPr>
          <a:xfrm>
            <a:off x="65680" y="2053202"/>
            <a:ext cx="1100679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Lack of empirical research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Normative function is least effective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Group supervision is not as effective as one to one supervision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Requires a strong therapeutic alliance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Research highlights little or no impact on patient outcomes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Inherent power imbalance</a:t>
            </a:r>
          </a:p>
        </p:txBody>
      </p:sp>
    </p:spTree>
    <p:extLst>
      <p:ext uri="{BB962C8B-B14F-4D97-AF65-F5344CB8AC3E}">
        <p14:creationId xmlns:p14="http://schemas.microsoft.com/office/powerpoint/2010/main" val="2697542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roup 91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93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6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Isosceles Triangle 97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" name="Isosceles Triangle 101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B612E6-3E0F-4C15-A0F7-787C7B878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339" y="2437210"/>
            <a:ext cx="4299666" cy="9875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04" name="Isosceles Triangle 103">
            <a:extLst>
              <a:ext uri="{FF2B5EF4-FFF2-40B4-BE49-F238E27FC236}">
                <a16:creationId xmlns:a16="http://schemas.microsoft.com/office/drawing/2014/main" id="{DC99427B-A97E-40A3-B1FD-4557346C6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0" name="Graphic 59" descr="Gavel">
            <a:extLst>
              <a:ext uri="{FF2B5EF4-FFF2-40B4-BE49-F238E27FC236}">
                <a16:creationId xmlns:a16="http://schemas.microsoft.com/office/drawing/2014/main" id="{58FC64C6-7B02-420E-818B-A6B409C74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6625" y="1541920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3399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3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" name="Group 200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4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5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6" name="Isosceles Triangle 205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7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8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9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0" name="Isosceles Triangle 209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1" name="Isosceles Triangle 210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50" name="Rectangle 21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1" name="Rectangle 214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2" name="Isosceles Triangle 21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2A08E-153E-45B9-B5DF-79FFF170F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Key Findings of the Seven Eyed Model</a:t>
            </a:r>
          </a:p>
        </p:txBody>
      </p:sp>
      <p:sp>
        <p:nvSpPr>
          <p:cNvPr id="148" name="TextBox 3">
            <a:extLst>
              <a:ext uri="{FF2B5EF4-FFF2-40B4-BE49-F238E27FC236}">
                <a16:creationId xmlns:a16="http://schemas.microsoft.com/office/drawing/2014/main" id="{62CC6E3A-0F03-430E-B250-E99361C43AA7}"/>
              </a:ext>
            </a:extLst>
          </p:cNvPr>
          <p:cNvSpPr txBox="1"/>
          <p:nvPr/>
        </p:nvSpPr>
        <p:spPr>
          <a:xfrm>
            <a:off x="5966015" y="355727"/>
            <a:ext cx="5670645" cy="640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Reliant on a strong therapeutic alliance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Comprehensive and adaptable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Suitable for all client types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Highly effective in fulfilling Formative and Restorative Functions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Normative Functions lack efficacy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Lack of empirical research (including longitudinal studies and large case samples)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Further research is required to establish client outcomes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bg1"/>
              </a:solidFill>
            </a:endParaRPr>
          </a:p>
        </p:txBody>
      </p:sp>
      <p:pic>
        <p:nvPicPr>
          <p:cNvPr id="147" name="Picture 5">
            <a:extLst>
              <a:ext uri="{FF2B5EF4-FFF2-40B4-BE49-F238E27FC236}">
                <a16:creationId xmlns:a16="http://schemas.microsoft.com/office/drawing/2014/main" id="{3EDCA24C-6EA8-4CF5-8BDD-FAC45FF84D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89" b="7541"/>
          <a:stretch/>
        </p:blipFill>
        <p:spPr>
          <a:xfrm>
            <a:off x="448733" y="3048000"/>
            <a:ext cx="4004616" cy="2252605"/>
          </a:xfrm>
          <a:prstGeom prst="rect">
            <a:avLst/>
          </a:prstGeom>
        </p:spPr>
      </p:pic>
      <p:sp>
        <p:nvSpPr>
          <p:cNvPr id="253" name="Isosceles Triangle 218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8867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" name="Group 108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2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3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5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7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8" name="Isosceles Triangle 117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9" name="Isosceles Triangle 118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5" name="Isosceles Triangle 12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537C7-EDF5-409D-A5AB-203D44B39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Furthermore….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E8E095-063C-4C7F-894C-346C8E3A16F5}"/>
              </a:ext>
            </a:extLst>
          </p:cNvPr>
          <p:cNvSpPr txBox="1"/>
          <p:nvPr/>
        </p:nvSpPr>
        <p:spPr>
          <a:xfrm>
            <a:off x="5550380" y="1972061"/>
            <a:ext cx="5755126" cy="2905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/>
              <a:t>Further research is required to assess the effectiveness of the Seven Eyed Model in areas such as; the framework and online/video supervisory meetings.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Graphic 6" descr="Microscope">
            <a:extLst>
              <a:ext uri="{FF2B5EF4-FFF2-40B4-BE49-F238E27FC236}">
                <a16:creationId xmlns:a16="http://schemas.microsoft.com/office/drawing/2014/main" id="{09F498E3-0A8C-47A7-9AA6-EB78FBD4FF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5780" y="2027542"/>
            <a:ext cx="3548898" cy="3548898"/>
          </a:xfrm>
          <a:prstGeom prst="rect">
            <a:avLst/>
          </a:prstGeom>
        </p:spPr>
      </p:pic>
      <p:sp>
        <p:nvSpPr>
          <p:cNvPr id="127" name="Isosceles Triangle 12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709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" name="Group 81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4173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74" name="Straight Connector 84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75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Isosceles Triangle 87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7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77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EC95FD-C84F-4D6A-A66E-1AD1ECF2994E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5227264" y="1393901"/>
            <a:ext cx="4299666" cy="17826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94" name="Isosceles Triangle 93">
            <a:extLst>
              <a:ext uri="{FF2B5EF4-FFF2-40B4-BE49-F238E27FC236}">
                <a16:creationId xmlns:a16="http://schemas.microsoft.com/office/drawing/2014/main" id="{DC99427B-A97E-40A3-B1FD-4557346C6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9" name="Graphic 78" descr="Books">
            <a:extLst>
              <a:ext uri="{FF2B5EF4-FFF2-40B4-BE49-F238E27FC236}">
                <a16:creationId xmlns:a16="http://schemas.microsoft.com/office/drawing/2014/main" id="{3C2276E6-598C-4280-A1C6-09131AC2EE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409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7D47D-8A90-4718-BD04-688EB6FF8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132523"/>
            <a:ext cx="8916193" cy="6465226"/>
          </a:xfrm>
        </p:spPr>
        <p:txBody>
          <a:bodyPr>
            <a:normAutofit fontScale="90000"/>
          </a:bodyPr>
          <a:lstStyle/>
          <a:p>
            <a:r>
              <a:rPr lang="en-GB" sz="1300" dirty="0">
                <a:solidFill>
                  <a:schemeClr val="tx1"/>
                </a:solidFill>
              </a:rPr>
              <a:t>Arczynski, A. (2017) ‘The Complexities of Power in Feminist Multicultural Psychotherapy Supervision’. </a:t>
            </a:r>
            <a:r>
              <a:rPr lang="en-GB" sz="1300" i="1" dirty="0">
                <a:solidFill>
                  <a:schemeClr val="tx1"/>
                </a:solidFill>
              </a:rPr>
              <a:t>Journal of Counselling and Psychology. </a:t>
            </a:r>
            <a:r>
              <a:rPr lang="en-GB" sz="1300" dirty="0">
                <a:solidFill>
                  <a:schemeClr val="tx1"/>
                </a:solidFill>
              </a:rPr>
              <a:t>64 (2), pp192-205. Available at: https://web.b.ebscohost.com/ehost/pdfviewer/pdfviewer?vid=2&amp;sid=31650d05-ec09-4899-978a-9788c0dba58a%40pdc-v-sessmgr02 (Accessed 2</a:t>
            </a:r>
            <a:r>
              <a:rPr lang="en-GB" sz="1300" baseline="30000" dirty="0">
                <a:solidFill>
                  <a:schemeClr val="tx1"/>
                </a:solidFill>
              </a:rPr>
              <a:t>nd</a:t>
            </a:r>
            <a:r>
              <a:rPr lang="en-GB" sz="1300" dirty="0">
                <a:solidFill>
                  <a:schemeClr val="tx1"/>
                </a:solidFill>
              </a:rPr>
              <a:t> November 2020) </a:t>
            </a: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300" dirty="0">
                <a:solidFill>
                  <a:schemeClr val="tx1"/>
                </a:solidFill>
              </a:rPr>
            </a:br>
            <a:r>
              <a:rPr lang="en-GB" sz="1300" dirty="0">
                <a:solidFill>
                  <a:schemeClr val="tx1"/>
                </a:solidFill>
              </a:rPr>
              <a:t>Barrett, J., Gonsalvez, C. and Shires, A. (2019) ‘Evidence-based practice within supervision during psychology practitioner training: A systematic review’. </a:t>
            </a:r>
            <a:r>
              <a:rPr lang="en-GB" sz="1300" i="1" dirty="0">
                <a:solidFill>
                  <a:schemeClr val="tx1"/>
                </a:solidFill>
              </a:rPr>
              <a:t>Journal of Clinical Psychology. </a:t>
            </a:r>
            <a:r>
              <a:rPr lang="en-GB" sz="1300" dirty="0">
                <a:solidFill>
                  <a:schemeClr val="tx1"/>
                </a:solidFill>
              </a:rPr>
              <a:t>24 (1), pp3-17. Available at: https://aps-onlinelibrary-wiley-com.ezproxy.uwtsd.ac.uk/doi/epdf/10.1111/cp.12196 (Accessed: 10</a:t>
            </a:r>
            <a:r>
              <a:rPr lang="en-GB" sz="1300" baseline="30000" dirty="0">
                <a:solidFill>
                  <a:schemeClr val="tx1"/>
                </a:solidFill>
              </a:rPr>
              <a:t>th</a:t>
            </a:r>
            <a:r>
              <a:rPr lang="en-GB" sz="1300" dirty="0">
                <a:solidFill>
                  <a:schemeClr val="tx1"/>
                </a:solidFill>
              </a:rPr>
              <a:t> November 2020)</a:t>
            </a: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300" dirty="0">
                <a:solidFill>
                  <a:schemeClr val="tx1"/>
                </a:solidFill>
              </a:rPr>
            </a:br>
            <a:r>
              <a:rPr lang="en-GB" sz="1300" dirty="0">
                <a:solidFill>
                  <a:schemeClr val="tx1"/>
                </a:solidFill>
              </a:rPr>
              <a:t>Basa, V. (2017) ‘Models of supervision in therapy, brief defining features’ </a:t>
            </a:r>
            <a:r>
              <a:rPr lang="en-GB" sz="1300" i="1" dirty="0">
                <a:solidFill>
                  <a:schemeClr val="tx1"/>
                </a:solidFill>
              </a:rPr>
              <a:t>European Journal of Counselling Theory, Research and Practice. </a:t>
            </a:r>
            <a:r>
              <a:rPr lang="en-GB" sz="1300" dirty="0">
                <a:solidFill>
                  <a:schemeClr val="tx1"/>
                </a:solidFill>
              </a:rPr>
              <a:t>1 (4), pp1-5. Available at: https://www.europeancounselling.eu/wp-content/uploads/2017/04/EJC-TRAP-1-4.pdf (Accessed: 12</a:t>
            </a:r>
            <a:r>
              <a:rPr lang="en-GB" sz="1300" baseline="30000" dirty="0">
                <a:solidFill>
                  <a:schemeClr val="tx1"/>
                </a:solidFill>
              </a:rPr>
              <a:t>th</a:t>
            </a:r>
            <a:r>
              <a:rPr lang="en-GB" sz="1300" dirty="0">
                <a:solidFill>
                  <a:schemeClr val="tx1"/>
                </a:solidFill>
              </a:rPr>
              <a:t> November 2020) </a:t>
            </a: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300" dirty="0">
                <a:solidFill>
                  <a:schemeClr val="tx1"/>
                </a:solidFill>
              </a:rPr>
            </a:br>
            <a:r>
              <a:rPr lang="en-US" sz="1300" dirty="0">
                <a:solidFill>
                  <a:schemeClr val="tx1"/>
                </a:solidFill>
              </a:rPr>
              <a:t>Bing.com, n.d. Figure 1 ‘</a:t>
            </a:r>
            <a:r>
              <a:rPr lang="en-US" sz="1300" i="1" dirty="0">
                <a:solidFill>
                  <a:schemeClr val="tx1"/>
                </a:solidFill>
              </a:rPr>
              <a:t>Traffic Sign</a:t>
            </a:r>
            <a:r>
              <a:rPr lang="en-US" sz="1300" dirty="0">
                <a:solidFill>
                  <a:schemeClr val="tx1"/>
                </a:solidFill>
              </a:rPr>
              <a:t>’ (Online Image) Available at: imageshttps://www.bing.com/images/search?view=detailV2&amp;ccid=WjztthH3&amp;id=6F4CE0B6647F951F1BA808B9D737FE8A98DE7ED9&amp;thid=OIP.WjztthH3v_L-Yi8J13c8HgHaJ4&amp;mediaurl=https%3A%2F%2Fthumbs.dreamstime.com%2Fb%2Fblank-signpost-13142077.jpg&amp;exph=900&amp;expw=675&amp;q=sign+post&amp;simid=608052187052442353&amp;ck=EEC30708913D9A44E01B14D021991269&amp;selectedindex=0&amp;form=IRPRST&amp;ajaxhist=0&amp;pivotparams=insightsToken%3Dccid_yx40ct5%252F*cp_FAE764332BD98A6AC7230D99FA8D4C7A*mid_5FEA98AD516BD2F2AE190717D0A49D61EF423735*simid_608001888782647860*thid_OIP.yx40ct5!_tQYN1gg2EmvPZQHaJ0&amp;vt=0&amp;sim=11&amp;iss=VSI&amp;ajaxhist=0 (Accessed 8th November 2020)</a:t>
            </a:r>
            <a:br>
              <a:rPr lang="en-US" sz="1300" dirty="0">
                <a:solidFill>
                  <a:schemeClr val="tx1"/>
                </a:solidFill>
              </a:rPr>
            </a:br>
            <a:br>
              <a:rPr lang="en-US" sz="1300" dirty="0">
                <a:solidFill>
                  <a:schemeClr val="tx1"/>
                </a:solidFill>
              </a:rPr>
            </a:br>
            <a:r>
              <a:rPr lang="en-US" sz="1300" dirty="0">
                <a:solidFill>
                  <a:schemeClr val="tx1"/>
                </a:solidFill>
              </a:rPr>
              <a:t>Bing.com, n.d. Figure2 ‘</a:t>
            </a:r>
            <a:r>
              <a:rPr lang="en-US" sz="1300" i="1" dirty="0">
                <a:solidFill>
                  <a:schemeClr val="tx1"/>
                </a:solidFill>
              </a:rPr>
              <a:t>Countertransference</a:t>
            </a:r>
            <a:r>
              <a:rPr lang="en-US" sz="1300" dirty="0">
                <a:solidFill>
                  <a:schemeClr val="tx1"/>
                </a:solidFill>
              </a:rPr>
              <a:t>’ (Online Image) Available at : https://www.bing.com/images/search?view=detailV2&amp;ccid=88SJanRQ&amp;id=D2A5EC353BF209A5DD12CA2AD29B819CEA8B94F7&amp;thid=OIP.88SJanRQlSUDextQay1XnwHaDT&amp;mediaurl=https%3a%2f%2fmusictherapyeolcare.files.wordpress.com%2f2017%2f07%2frelationships.jpg%3fw%3d700%26h%3d312%26crop%3d1&amp;exph=312&amp;expw=700&amp;q=countertransference&amp;simid=608026975604574245&amp;ck=0655F2EAAE861979C1B795F07D6D5681&amp;selectedIndex=8&amp;FORM=IRPRST&amp;ajaxhist=0 (Accessed: 8th November 2020)</a:t>
            </a:r>
            <a:br>
              <a:rPr lang="en-US" sz="1300" dirty="0">
                <a:solidFill>
                  <a:schemeClr val="tx1"/>
                </a:solidFill>
              </a:rPr>
            </a:br>
            <a:br>
              <a:rPr lang="en-US" sz="1300" dirty="0">
                <a:solidFill>
                  <a:schemeClr val="tx1"/>
                </a:solidFill>
              </a:rPr>
            </a:br>
            <a:r>
              <a:rPr lang="en-US" sz="1300" dirty="0">
                <a:solidFill>
                  <a:schemeClr val="tx1"/>
                </a:solidFill>
              </a:rPr>
              <a:t>Bing.com, n.d. Figure 3 ‘</a:t>
            </a:r>
            <a:r>
              <a:rPr lang="en-US" sz="1300" i="1" dirty="0">
                <a:solidFill>
                  <a:schemeClr val="tx1"/>
                </a:solidFill>
              </a:rPr>
              <a:t>Self Awareness</a:t>
            </a:r>
            <a:r>
              <a:rPr lang="en-US" sz="1300" dirty="0">
                <a:solidFill>
                  <a:schemeClr val="tx1"/>
                </a:solidFill>
              </a:rPr>
              <a:t>’ (Online Image) Available at: https://www.bing.com/images/search?view=detailV2&amp;ccid=rrToIaXJ&amp;id=C28F88ADF150AD1B0B55FB4F56232585A4FEA59A&amp;thid=OIP.rrToIaXJMDn0d2bRa_qFwgHaFj&amp;mediaurl=http%3a%2f%2fviralsolutions.net%2fwp-content%2fuploads%2f2015%2f09%2fSelf-Awareness-.jpg&amp;exph=750&amp;expw=1000&amp;q=self+awareness&amp;simid=608010130839964042&amp;ck=E55F9522B539DEEEC0530D1565256C2B&amp;selectedIndex=64&amp;FORM=IRPRST&amp;ajaxhist=0 (Accessed: 6th November 2020)</a:t>
            </a:r>
            <a:br>
              <a:rPr lang="en-US" sz="1300" dirty="0">
                <a:solidFill>
                  <a:schemeClr val="tx1"/>
                </a:solidFill>
              </a:rPr>
            </a:br>
            <a:br>
              <a:rPr lang="en-US" sz="1300" dirty="0">
                <a:solidFill>
                  <a:schemeClr val="tx1"/>
                </a:solidFill>
              </a:rPr>
            </a:br>
            <a:br>
              <a:rPr lang="en-US" sz="1300" dirty="0">
                <a:solidFill>
                  <a:schemeClr val="tx1"/>
                </a:solidFill>
              </a:rPr>
            </a:br>
            <a:br>
              <a:rPr lang="en-GB" sz="1300" i="1" dirty="0">
                <a:solidFill>
                  <a:schemeClr val="tx1"/>
                </a:solidFill>
              </a:rPr>
            </a:br>
            <a:br>
              <a:rPr lang="en-GB" sz="1300" dirty="0">
                <a:solidFill>
                  <a:schemeClr val="tx1"/>
                </a:solidFill>
              </a:rPr>
            </a:br>
            <a:br>
              <a:rPr lang="en-GB" sz="1200" dirty="0">
                <a:solidFill>
                  <a:schemeClr val="tx1"/>
                </a:solidFill>
              </a:rPr>
            </a:br>
            <a:br>
              <a:rPr lang="en-GB" sz="12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414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FEE4A7D-4420-4262-AF4E-BA7C06001D03}"/>
              </a:ext>
            </a:extLst>
          </p:cNvPr>
          <p:cNvSpPr/>
          <p:nvPr/>
        </p:nvSpPr>
        <p:spPr>
          <a:xfrm>
            <a:off x="609600" y="137494"/>
            <a:ext cx="8428382" cy="108029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Bing.com, n.d. Figure 4 ‘</a:t>
            </a:r>
            <a:r>
              <a:rPr lang="en-GB" sz="1200" i="1" dirty="0"/>
              <a:t>Bronfenbrenner’s ecological systems theory</a:t>
            </a:r>
            <a:r>
              <a:rPr lang="en-GB" sz="1200" dirty="0"/>
              <a:t>’ (Online Image). Available athttps://www.bing.com/images/search?view=detailV2&amp;ccid=HysXTBnm&amp;id=E927B1111C1B33070A24D7AE44AFD2F06F02F61C&amp;thid=OIP.HysXTBnmvCADkZlGvZ1aOwHaG4&amp;mediaurl=http%3A%2F%2Fexpatchild.com%2Fwp-content%2Fuploads%2F2013%2F12%2FBronfenbrenn-system.jpg&amp;exph=402&amp;expw=433&amp;q=MacroSystem+Bronfenbrenner&amp;simid=608051946546004507&amp;ck=67C0CF951085179B580FB54553A3949E&amp;selectedindex=43&amp;form=IRPRST&amp;ajaxhist=0&amp;vt=0&amp;sim=11 (Accessed: 6th November 2020) 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Bing.com. n.d. Figure 5 ‘</a:t>
            </a:r>
            <a:r>
              <a:rPr lang="en-GB" sz="1200" i="1" dirty="0"/>
              <a:t>Strength’ </a:t>
            </a:r>
            <a:r>
              <a:rPr lang="en-GB" sz="1200" dirty="0"/>
              <a:t>(online Image). Available at: https://www.bing.com/images/search?view=detailV2&amp;ccid=FPitfR4o&amp;id=D2D489DD3CB54C64D87F05F3B5C40339F01EB808&amp;thid=OIP.FPitfR4oX0sps-JizCP_PQHaHa&amp;mediaurl=https%3a%2f%2fwww.go8.edu.au%2ffiles%2fimages%2ficon%2fstrengths-icon-blue.png&amp;exph=1000&amp;expw=1000&amp;q=strength+blue+image&amp;simid=608018046333485273&amp;ck=1ED3D5701B7CFE9FBDCD69DD35D76516&amp;selectedIndex=80&amp;FORM=IRPRST&amp;ajaxhist=0 (Accessed: 6th November 2020) 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Bing.com, n.d. Figure 6 ‘</a:t>
            </a:r>
            <a:r>
              <a:rPr lang="en-GB" sz="1200" i="1" dirty="0"/>
              <a:t>Missing Piece</a:t>
            </a:r>
            <a:r>
              <a:rPr lang="en-GB" sz="1200" dirty="0"/>
              <a:t>’ (Online Image) Available at: https://www.bing.com/images/search?view=detailV2&amp;ccid=I%2bXN4qR7&amp;id=10D1C83CF06B629095F1E6DF53D8D4318FF8D263&amp;thid=OIP.I-XN4qR72u-jlT9WiR1YMAHaHa&amp;mediaurl=http%3a%2f%2fcdn.pymnts.com%2fwp-content%2fuploads%2f2013%2f12%2fMissing-piece.jpg&amp;exph=5000&amp;expw=5000&amp;q=missing+puzzle+piece&amp;simid=608005367632494644&amp;ck=941AC1C35308DD2952907897D0761198&amp;selectedIndex=21&amp;FORM=IRPRST&amp;ajaxhist=0 (Accessed: 6th November 2020)</a:t>
            </a:r>
          </a:p>
          <a:p>
            <a:endParaRPr lang="en-GB" sz="1200" dirty="0"/>
          </a:p>
          <a:p>
            <a:r>
              <a:rPr lang="en-GB" sz="1200" dirty="0"/>
              <a:t>Cooper, M., et al. (2013) ‘The Handbook of Person-Centred Psychotherapy and Counselling’. 2nd Ed. Hampshire: Palgrave Macmillan.</a:t>
            </a:r>
          </a:p>
          <a:p>
            <a:endParaRPr lang="en-GB" sz="1200" dirty="0"/>
          </a:p>
          <a:p>
            <a:r>
              <a:rPr lang="en-GB" sz="1200" dirty="0"/>
              <a:t>CounsellingTUTOR.com (2020) ‘Supervision in Counselling’. Available at: https://counsellingtutor.com/supervision-in-counselling/ (Accessed: 2nd November 2020) </a:t>
            </a:r>
          </a:p>
          <a:p>
            <a:endParaRPr lang="en-GB" sz="1200" dirty="0"/>
          </a:p>
          <a:p>
            <a:r>
              <a:rPr lang="en-US" sz="1200" dirty="0"/>
              <a:t>Darongkamas, J., John, C. and Walker, M.J. (2014) ‘An eight-eyed version of Hawkins and Shohet’s clinical supervision model: the addition of the cognitive analytic therapy concept of the ‘observing eye/I as the ‘observing us’. British Journal of Guidance and Counselling. 42 (3) pp261-270. Available at: https://web.a.ebscohost.com/ehost/detail/detail?vid=1&amp;sid=16c3d0f8-d4cd-408d-8a5d-f4baabd91a9e%40sessionmgr4006&amp;bdata=JnNpdGU9ZWhvc3QtbGl2ZQ%3d%3d#AN=95861621&amp;db=eue (Accessed: 8th November 2020) </a:t>
            </a:r>
          </a:p>
          <a:p>
            <a:br>
              <a:rPr lang="en-GB" sz="1200" dirty="0"/>
            </a:br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975603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776CF6-6DBF-422F-B4E6-89D051084666}"/>
              </a:ext>
            </a:extLst>
          </p:cNvPr>
          <p:cNvSpPr/>
          <p:nvPr/>
        </p:nvSpPr>
        <p:spPr>
          <a:xfrm>
            <a:off x="366780" y="123810"/>
            <a:ext cx="9161533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200" dirty="0">
                <a:solidFill>
                  <a:prstClr val="black"/>
                </a:solidFill>
              </a:rPr>
              <a:t>Dunsmuir, S., Lang, J. and Leadbetter, J. (2015) ‘Current trends in educational psychology supervision in the UK’. Journal of Educational and Child Psychology. 32 (3), pp8-21. Available at: https://www.researchgate.net/profile/Sandra_Dunsmuir/publication/304673556_Current_Trends_in_Educational_Psychology_Supervision_in_the_UK/links/5c3f3d9f92851c22a37984b0/Current-Trends-in-Educational-Psychology-Supervision-in-the-UK.pdf (Accessed: 7th November 2020) </a:t>
            </a:r>
          </a:p>
          <a:p>
            <a:pPr lvl="0"/>
            <a:endParaRPr lang="en-US" sz="1200" dirty="0">
              <a:solidFill>
                <a:prstClr val="black"/>
              </a:solidFill>
            </a:endParaRPr>
          </a:p>
          <a:p>
            <a:pPr lvl="0"/>
            <a:r>
              <a:rPr lang="en-US" sz="1200" dirty="0">
                <a:solidFill>
                  <a:prstClr val="black"/>
                </a:solidFill>
              </a:rPr>
              <a:t>Hawkins, P. and Shohet, R. (2012) Supervision in the helping professions. 4th Ed. Maidenhead: Open University Press</a:t>
            </a:r>
            <a:endParaRPr lang="en-GB" sz="1200" dirty="0">
              <a:solidFill>
                <a:prstClr val="black"/>
              </a:solidFill>
            </a:endParaRPr>
          </a:p>
          <a:p>
            <a:pPr lvl="0"/>
            <a:endParaRPr lang="en-GB" sz="1200" dirty="0">
              <a:solidFill>
                <a:prstClr val="black"/>
              </a:solidFill>
            </a:endParaRPr>
          </a:p>
          <a:p>
            <a:pPr lvl="0"/>
            <a:r>
              <a:rPr lang="en-GB" sz="1200" dirty="0">
                <a:solidFill>
                  <a:prstClr val="black"/>
                </a:solidFill>
              </a:rPr>
              <a:t>Koruk,S. and Kara, A. (2019) ‘Supervision Models in Psychology Counselling’. </a:t>
            </a:r>
            <a:r>
              <a:rPr lang="en-GB" sz="1200" i="1" dirty="0">
                <a:solidFill>
                  <a:prstClr val="black"/>
                </a:solidFill>
              </a:rPr>
              <a:t>Eskisehir Osmangazi Universitesi Sosyal Dergisi</a:t>
            </a:r>
            <a:r>
              <a:rPr lang="en-GB" sz="1200" dirty="0">
                <a:solidFill>
                  <a:prstClr val="black"/>
                </a:solidFill>
              </a:rPr>
              <a:t>. 20, pp51-63. Available at: https://www-proquest-com.ezproxy.uwtsd.ac.uk/docview/2256116192?OpenUrlRefId=info:xri/sid:primo&amp;accountid=130472 (Accessed: 2</a:t>
            </a:r>
            <a:r>
              <a:rPr lang="en-GB" sz="1200" baseline="30000" dirty="0">
                <a:solidFill>
                  <a:prstClr val="black"/>
                </a:solidFill>
              </a:rPr>
              <a:t>nd</a:t>
            </a:r>
            <a:r>
              <a:rPr lang="en-GB" sz="1200" dirty="0">
                <a:solidFill>
                  <a:prstClr val="black"/>
                </a:solidFill>
              </a:rPr>
              <a:t> November 2020) </a:t>
            </a:r>
          </a:p>
          <a:p>
            <a:pPr lvl="0"/>
            <a:endParaRPr lang="en-GB" sz="1200" dirty="0">
              <a:solidFill>
                <a:prstClr val="black"/>
              </a:solidFill>
            </a:endParaRPr>
          </a:p>
          <a:p>
            <a:pPr lvl="0"/>
            <a:r>
              <a:rPr lang="en-GB" sz="1200" dirty="0">
                <a:solidFill>
                  <a:prstClr val="black"/>
                </a:solidFill>
              </a:rPr>
              <a:t>Kumkwan, Y., et al. (2017) ‘An application of change intelligence, mindfulness and seven eyed model in clinical supervision’. </a:t>
            </a:r>
            <a:r>
              <a:rPr lang="en-GB" sz="1200" i="1" dirty="0">
                <a:solidFill>
                  <a:prstClr val="black"/>
                </a:solidFill>
              </a:rPr>
              <a:t>Asian Network for Public Opinion Research. </a:t>
            </a:r>
            <a:r>
              <a:rPr lang="en-GB" sz="1200" dirty="0">
                <a:solidFill>
                  <a:prstClr val="black"/>
                </a:solidFill>
              </a:rPr>
              <a:t>Pp313-319. Available at: https://journal.anpor.net/index.php/proceeding/article/view/38/45 (Accessed: 12</a:t>
            </a:r>
            <a:r>
              <a:rPr lang="en-GB" sz="1200" baseline="30000" dirty="0">
                <a:solidFill>
                  <a:prstClr val="black"/>
                </a:solidFill>
              </a:rPr>
              <a:t>th</a:t>
            </a:r>
            <a:r>
              <a:rPr lang="en-GB" sz="1200" dirty="0">
                <a:solidFill>
                  <a:prstClr val="black"/>
                </a:solidFill>
              </a:rPr>
              <a:t> November 2020) </a:t>
            </a:r>
          </a:p>
          <a:p>
            <a:pPr lvl="0"/>
            <a:endParaRPr lang="en-GB" sz="1200" dirty="0">
              <a:solidFill>
                <a:prstClr val="black"/>
              </a:solidFill>
            </a:endParaRPr>
          </a:p>
          <a:p>
            <a:pPr lvl="0"/>
            <a:r>
              <a:rPr lang="en-GB" sz="1200" dirty="0">
                <a:solidFill>
                  <a:prstClr val="black"/>
                </a:solidFill>
              </a:rPr>
              <a:t>Mo, Y. and O’Donoghue, K. (2019) ‘Nurturing a budding flower: External supervisors’ support of the developmental needs Chinese social workers in Shenzhen, China’. </a:t>
            </a:r>
            <a:r>
              <a:rPr lang="en-GB" sz="1200" i="1" dirty="0">
                <a:solidFill>
                  <a:prstClr val="black"/>
                </a:solidFill>
              </a:rPr>
              <a:t>Journal of International Social Work</a:t>
            </a:r>
            <a:r>
              <a:rPr lang="en-GB" sz="1200" dirty="0">
                <a:solidFill>
                  <a:prstClr val="black"/>
                </a:solidFill>
              </a:rPr>
              <a:t>. 62 (2), pp950-964. Available at: https://journals-sagepub-com.ezproxy.uwtsd.ac.uk/doi/full/10.1177/0020872818755856 (Accessed 8</a:t>
            </a:r>
            <a:r>
              <a:rPr lang="en-GB" sz="1200" baseline="30000" dirty="0">
                <a:solidFill>
                  <a:prstClr val="black"/>
                </a:solidFill>
              </a:rPr>
              <a:t>th</a:t>
            </a:r>
            <a:r>
              <a:rPr lang="en-GB" sz="1200" dirty="0">
                <a:solidFill>
                  <a:prstClr val="black"/>
                </a:solidFill>
              </a:rPr>
              <a:t> November 2020) </a:t>
            </a:r>
          </a:p>
          <a:p>
            <a:pPr lvl="0"/>
            <a:endParaRPr lang="en-GB" sz="1200" i="1" dirty="0">
              <a:solidFill>
                <a:prstClr val="black"/>
              </a:solidFill>
            </a:endParaRPr>
          </a:p>
          <a:p>
            <a:pPr lvl="0"/>
            <a:r>
              <a:rPr lang="en-GB" sz="1200" dirty="0">
                <a:solidFill>
                  <a:prstClr val="black"/>
                </a:solidFill>
              </a:rPr>
              <a:t>Poncy, G. (2020) ‘Skilful use of Developmental Supervision’. </a:t>
            </a:r>
            <a:r>
              <a:rPr lang="en-GB" sz="1200" i="1" dirty="0">
                <a:solidFill>
                  <a:prstClr val="black"/>
                </a:solidFill>
              </a:rPr>
              <a:t>Journal of Psychotherapy Integration. </a:t>
            </a:r>
            <a:r>
              <a:rPr lang="en-GB" sz="1200" dirty="0">
                <a:solidFill>
                  <a:prstClr val="black"/>
                </a:solidFill>
              </a:rPr>
              <a:t>30 (1), pp102-107. Available at: https://web.a.ebscohost.com/ehost/pdfviewer/pdfviewer?vid=1&amp;sid=20a44794-ea9f-44a5-a8bf-a64fcd40551e%40sdc-v-sessmgr01 (Accessed 2</a:t>
            </a:r>
            <a:r>
              <a:rPr lang="en-GB" sz="1200" baseline="30000" dirty="0">
                <a:solidFill>
                  <a:prstClr val="black"/>
                </a:solidFill>
              </a:rPr>
              <a:t>nd</a:t>
            </a:r>
            <a:r>
              <a:rPr lang="en-GB" sz="1200" dirty="0">
                <a:solidFill>
                  <a:prstClr val="black"/>
                </a:solidFill>
              </a:rPr>
              <a:t> November 2020) </a:t>
            </a:r>
          </a:p>
          <a:p>
            <a:pPr lvl="0"/>
            <a:endParaRPr lang="en-GB" sz="1200" dirty="0">
              <a:solidFill>
                <a:prstClr val="black"/>
              </a:solidFill>
            </a:endParaRPr>
          </a:p>
          <a:p>
            <a:pPr lvl="0"/>
            <a:r>
              <a:rPr lang="en-US" sz="1200" dirty="0">
                <a:solidFill>
                  <a:prstClr val="black"/>
                </a:solidFill>
              </a:rPr>
              <a:t>Reeves, A. (2013) ‘An Introduction to Counselling and Psychotherapy: From Theory to Practice’. London: Sage</a:t>
            </a:r>
          </a:p>
          <a:p>
            <a:pPr lvl="0"/>
            <a:endParaRPr lang="en-US" sz="1200" dirty="0">
              <a:solidFill>
                <a:prstClr val="black"/>
              </a:solidFill>
            </a:endParaRPr>
          </a:p>
          <a:p>
            <a:pPr lvl="0"/>
            <a:r>
              <a:rPr lang="en-US" sz="1200" dirty="0">
                <a:solidFill>
                  <a:prstClr val="black"/>
                </a:solidFill>
              </a:rPr>
              <a:t>Shelton, D. and Zazzarino, A. (2020) ‘Infusing Counselling Theories with the Integrated Developmental Model: Strengthening Supervision Practices’. Journal of Human Sciences. 6 (1), pp1-26. Available at: https://scholarworks.sfasu.edu/cgi/viewcontent.cgi?article=1079&amp;context=jhstrp (Accessed 6th November 2020) </a:t>
            </a:r>
          </a:p>
          <a:p>
            <a:pPr lvl="0"/>
            <a:endParaRPr lang="en-US" sz="1200" dirty="0">
              <a:solidFill>
                <a:prstClr val="black"/>
              </a:solidFill>
            </a:endParaRPr>
          </a:p>
          <a:p>
            <a:pPr lvl="0"/>
            <a:r>
              <a:rPr lang="en-US" sz="1200" dirty="0">
                <a:solidFill>
                  <a:prstClr val="black"/>
                </a:solidFill>
              </a:rPr>
              <a:t>Simpson-Southward, C., Waller, G. and Hardy, G (2017) ‘How do we know what makes for “best practice” in clinical supervision for psychological therapists? A content analysis of supervisory models and approaches’. Clinical psychology and psychotherapy 24 (6), pp.1228-1245. Available at: https://web.b.ebscohost.com/ehost/pdfviewer/pdfviewer?vid=1&amp;sid=b5f28e1f-621b-499c-95b3-fe1fbadc22cc%40pdc-v-sessmgr05 (Accessed: 10th November 2020)</a:t>
            </a:r>
          </a:p>
          <a:p>
            <a:pPr lvl="0"/>
            <a:endParaRPr lang="en-US" sz="1200" dirty="0">
              <a:solidFill>
                <a:prstClr val="black"/>
              </a:solidFill>
            </a:endParaRPr>
          </a:p>
          <a:p>
            <a:pPr lvl="0"/>
            <a:endParaRPr lang="en-US" sz="1200" dirty="0">
              <a:solidFill>
                <a:prstClr val="black"/>
              </a:solidFill>
            </a:endParaRPr>
          </a:p>
          <a:p>
            <a:pPr lvl="0"/>
            <a:endParaRPr lang="en-GB" sz="1200" dirty="0">
              <a:solidFill>
                <a:prstClr val="black"/>
              </a:solidFill>
            </a:endParaRPr>
          </a:p>
          <a:p>
            <a:pPr lvl="0"/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0745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11EB315-C6AC-4960-8996-AF66E474DD88}"/>
              </a:ext>
            </a:extLst>
          </p:cNvPr>
          <p:cNvSpPr/>
          <p:nvPr/>
        </p:nvSpPr>
        <p:spPr>
          <a:xfrm>
            <a:off x="357809" y="185530"/>
            <a:ext cx="901147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200" dirty="0"/>
          </a:p>
          <a:p>
            <a:r>
              <a:rPr lang="en-US" sz="1200" dirty="0"/>
              <a:t>Soni, A. (2015) ‘A case study on the use of group supervision with learning mentors</a:t>
            </a:r>
            <a:r>
              <a:rPr lang="en-US" sz="1200" i="1" dirty="0"/>
              <a:t>’. Journal of Educational and Child Psychology. </a:t>
            </a:r>
            <a:r>
              <a:rPr lang="en-US" sz="1200" dirty="0"/>
              <a:t>32 (3), pp65-77. Available at: https://web.b.ebscohost.com/ehost/pdfviewer/pdfviewer?vid=1&amp;sid=f281fcb6-560a-4a0c-949a-9fa22b4d3404%40pdc-v-sessmgr03 (Accessed 2nd November 2020) </a:t>
            </a:r>
          </a:p>
          <a:p>
            <a:endParaRPr lang="en-US" sz="1200" dirty="0"/>
          </a:p>
          <a:p>
            <a:r>
              <a:rPr lang="en-US" sz="1200" dirty="0"/>
              <a:t>Szymanski, D. (2016) ‘The Feminist Supervision Scale: A Rational/Theoretical Approach. </a:t>
            </a:r>
            <a:r>
              <a:rPr lang="en-US" sz="1200" i="1" dirty="0"/>
              <a:t>Journal of Psychology of Women Quarterly. </a:t>
            </a:r>
            <a:r>
              <a:rPr lang="en-US" sz="1200" dirty="0"/>
              <a:t>27 (3), pp221-232. Available at: https://journals-sagepub-com.ezproxy.uwtsd.ac.uk/doi/full/10.1111/1471-6402.00102 (Accessed 7th November 2020)</a:t>
            </a:r>
            <a:endParaRPr lang="en-US" sz="1200" i="1" dirty="0"/>
          </a:p>
          <a:p>
            <a:endParaRPr lang="en-US" sz="1200" dirty="0"/>
          </a:p>
          <a:p>
            <a:r>
              <a:rPr lang="en-US" sz="1200" dirty="0"/>
              <a:t>Waltman, S. (2016) ‘Model-Consistent Cognitive Behavioural Therapy Supervision: A case study of a psychotherapy-based approach. </a:t>
            </a:r>
            <a:r>
              <a:rPr lang="en-US" sz="1200" i="1" dirty="0"/>
              <a:t>Journal of Cognitive Psychotherapy</a:t>
            </a:r>
            <a:r>
              <a:rPr lang="en-US" sz="1200" dirty="0"/>
              <a:t>. 30 (2), pp120-130. Available at: https://search-proquest-com.ezproxy.uwtsd.ac.uk/docview/1806210812?accountid=130472&amp;rfr_id=info%3Axri%2Fsid%3Aprimo (Accessed 2nd November 2020) </a:t>
            </a:r>
          </a:p>
          <a:p>
            <a:br>
              <a:rPr lang="en-US" sz="1200" dirty="0"/>
            </a:br>
            <a:r>
              <a:rPr lang="en-US" sz="1200" dirty="0"/>
              <a:t>Watkins, E. (2019) ‘What do clinical supervision research reviews tell us? Surveying the last 25 years’. </a:t>
            </a:r>
            <a:r>
              <a:rPr lang="en-US" sz="1200" i="1" dirty="0"/>
              <a:t>Journal of Counselling and Psychotherapy Research. </a:t>
            </a:r>
            <a:r>
              <a:rPr lang="en-US" sz="1200" dirty="0"/>
              <a:t>20 (2), pp190-208. Available at: https://onlinelibrary-wiley-com.ezproxy.uwtsd.ac.uk/doi/full/10.1002/capr.12287 (Accessed: 12th November 2020) </a:t>
            </a:r>
          </a:p>
          <a:p>
            <a:endParaRPr lang="en-US" sz="1200" dirty="0"/>
          </a:p>
          <a:p>
            <a:br>
              <a:rPr lang="en-US" sz="1200" dirty="0"/>
            </a:br>
            <a:endParaRPr lang="en-US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959086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2950</Words>
  <Application>Microsoft Office PowerPoint</Application>
  <PresentationFormat>Widescreen</PresentationFormat>
  <Paragraphs>184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Trebuchet MS</vt:lpstr>
      <vt:lpstr>Wingdings 3</vt:lpstr>
      <vt:lpstr>Facet</vt:lpstr>
      <vt:lpstr>Clinical Supervision  </vt:lpstr>
      <vt:lpstr> Introduction  </vt:lpstr>
      <vt:lpstr>What is Supervision?</vt:lpstr>
      <vt:lpstr>Timeline of Supervision Models</vt:lpstr>
      <vt:lpstr>PowerPoint Presentation</vt:lpstr>
      <vt:lpstr>Hawkins and Shohet’s  Seven Eyed Model of Supervision (1985)</vt:lpstr>
      <vt:lpstr>Seven Modes</vt:lpstr>
      <vt:lpstr> Client mode 1</vt:lpstr>
      <vt:lpstr>Interventions mode 2</vt:lpstr>
      <vt:lpstr>Client – Supervisee Relationship mode 3</vt:lpstr>
      <vt:lpstr>Supervisee mode 4</vt:lpstr>
      <vt:lpstr> Supervisee and Supervisor Relationship                                                    mode 5</vt:lpstr>
      <vt:lpstr>Supervisor mode 6</vt:lpstr>
      <vt:lpstr>Wider System  mode 7</vt:lpstr>
      <vt:lpstr>Strengths </vt:lpstr>
      <vt:lpstr>Limitations</vt:lpstr>
      <vt:lpstr>Conclusion</vt:lpstr>
      <vt:lpstr>Key Findings of the Seven Eyed Model</vt:lpstr>
      <vt:lpstr>Furthermore….</vt:lpstr>
      <vt:lpstr>References</vt:lpstr>
      <vt:lpstr>Arczynski, A. (2017) ‘The Complexities of Power in Feminist Multicultural Psychotherapy Supervision’. Journal of Counselling and Psychology. 64 (2), pp192-205. Available at: https://web.b.ebscohost.com/ehost/pdfviewer/pdfviewer?vid=2&amp;sid=31650d05-ec09-4899-978a-9788c0dba58a%40pdc-v-sessmgr02 (Accessed 2nd November 2020)   Barrett, J., Gonsalvez, C. and Shires, A. (2019) ‘Evidence-based practice within supervision during psychology practitioner training: A systematic review’. Journal of Clinical Psychology. 24 (1), pp3-17. Available at: https://aps-onlinelibrary-wiley-com.ezproxy.uwtsd.ac.uk/doi/epdf/10.1111/cp.12196 (Accessed: 10th November 2020)  Basa, V. (2017) ‘Models of supervision in therapy, brief defining features’ European Journal of Counselling Theory, Research and Practice. 1 (4), pp1-5. Available at: https://www.europeancounselling.eu/wp-content/uploads/2017/04/EJC-TRAP-1-4.pdf (Accessed: 12th November 2020)   Bing.com, n.d. Figure 1 ‘Traffic Sign’ (Online Image) Available at: imageshttps://www.bing.com/images/search?view=detailV2&amp;ccid=WjztthH3&amp;id=6F4CE0B6647F951F1BA808B9D737FE8A98DE7ED9&amp;thid=OIP.WjztthH3v_L-Yi8J13c8HgHaJ4&amp;mediaurl=https%3A%2F%2Fthumbs.dreamstime.com%2Fb%2Fblank-signpost-13142077.jpg&amp;exph=900&amp;expw=675&amp;q=sign+post&amp;simid=608052187052442353&amp;ck=EEC30708913D9A44E01B14D021991269&amp;selectedindex=0&amp;form=IRPRST&amp;ajaxhist=0&amp;pivotparams=insightsToken%3Dccid_yx40ct5%252F*cp_FAE764332BD98A6AC7230D99FA8D4C7A*mid_5FEA98AD516BD2F2AE190717D0A49D61EF423735*simid_608001888782647860*thid_OIP.yx40ct5!_tQYN1gg2EmvPZQHaJ0&amp;vt=0&amp;sim=11&amp;iss=VSI&amp;ajaxhist=0 (Accessed 8th November 2020)  Bing.com, n.d. Figure2 ‘Countertransference’ (Online Image) Available at : https://www.bing.com/images/search?view=detailV2&amp;ccid=88SJanRQ&amp;id=D2A5EC353BF209A5DD12CA2AD29B819CEA8B94F7&amp;thid=OIP.88SJanRQlSUDextQay1XnwHaDT&amp;mediaurl=https%3a%2f%2fmusictherapyeolcare.files.wordpress.com%2f2017%2f07%2frelationships.jpg%3fw%3d700%26h%3d312%26crop%3d1&amp;exph=312&amp;expw=700&amp;q=countertransference&amp;simid=608026975604574245&amp;ck=0655F2EAAE861979C1B795F07D6D5681&amp;selectedIndex=8&amp;FORM=IRPRST&amp;ajaxhist=0 (Accessed: 8th November 2020)  Bing.com, n.d. Figure 3 ‘Self Awareness’ (Online Image) Available at: https://www.bing.com/images/search?view=detailV2&amp;ccid=rrToIaXJ&amp;id=C28F88ADF150AD1B0B55FB4F56232585A4FEA59A&amp;thid=OIP.rrToIaXJMDn0d2bRa_qFwgHaFj&amp;mediaurl=http%3a%2f%2fviralsolutions.net%2fwp-content%2fuploads%2f2015%2f09%2fSelf-Awareness-.jpg&amp;exph=750&amp;expw=1000&amp;q=self+awareness&amp;simid=608010130839964042&amp;ck=E55F9522B539DEEEC0530D1565256C2B&amp;selectedIndex=64&amp;FORM=IRPRST&amp;ajaxhist=0 (Accessed: 6th November 2020)        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Clinical Supervision  </dc:title>
  <dc:creator>Belinda Thomas</dc:creator>
  <cp:lastModifiedBy>Belinda Thomas</cp:lastModifiedBy>
  <cp:revision>1</cp:revision>
  <dcterms:created xsi:type="dcterms:W3CDTF">2020-11-24T23:19:02Z</dcterms:created>
  <dcterms:modified xsi:type="dcterms:W3CDTF">2020-11-25T16:06:45Z</dcterms:modified>
</cp:coreProperties>
</file>