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37567-E4DE-46FB-A62E-BF196CC4BCF7}"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0BD9068-C2B5-45A7-AD16-8D38AC4D3B75}">
      <dgm:prSet/>
      <dgm:spPr/>
      <dgm:t>
        <a:bodyPr/>
        <a:lstStyle/>
        <a:p>
          <a:r>
            <a:rPr lang="en-GB" dirty="0"/>
            <a:t>Evaluation of the hotel, its procedures and the hotel operation and also recommendations that the Manager may want to implement in the future. It outlines  the planned stages that would progress of the hotel ,  members involved ,  this report will offer a strong foundation for the Marriott  managers and an estimation of the project’s success.</a:t>
          </a:r>
          <a:endParaRPr lang="en-US" dirty="0"/>
        </a:p>
      </dgm:t>
    </dgm:pt>
    <dgm:pt modelId="{284387EE-E799-4BA9-B4F3-287A627AB36E}" type="parTrans" cxnId="{FEE6202E-C3C7-48DE-A246-DD012CD4E5E3}">
      <dgm:prSet/>
      <dgm:spPr/>
      <dgm:t>
        <a:bodyPr/>
        <a:lstStyle/>
        <a:p>
          <a:endParaRPr lang="en-US"/>
        </a:p>
      </dgm:t>
    </dgm:pt>
    <dgm:pt modelId="{C0F1A48E-AC5B-4CB0-8148-5376A326640A}" type="sibTrans" cxnId="{FEE6202E-C3C7-48DE-A246-DD012CD4E5E3}">
      <dgm:prSet/>
      <dgm:spPr/>
      <dgm:t>
        <a:bodyPr/>
        <a:lstStyle/>
        <a:p>
          <a:endParaRPr lang="en-US"/>
        </a:p>
      </dgm:t>
    </dgm:pt>
    <dgm:pt modelId="{9ECBC249-F900-4396-B09D-BD7E55D559AD}">
      <dgm:prSet/>
      <dgm:spPr/>
      <dgm:t>
        <a:bodyPr/>
        <a:lstStyle/>
        <a:p>
          <a:r>
            <a:rPr lang="en-GB"/>
            <a:t>The major roles of organisational consultants include understanding the Marriott hotels core structure from the roots up. Analysing each pillar of the company’s departments, one strategy can be .Interviewing the companies staff regardless of their statues in the company by accessing their capabilities , which can suggest future career development for staff   in the companies hierarchy or how the company will invest in the employees with transferable skills. Which the Marriott already offers, by putting out surveys to the clients. This will help identify a solution by increasing the companies audit and studying the pass history audits. </a:t>
          </a:r>
          <a:endParaRPr lang="en-US"/>
        </a:p>
      </dgm:t>
    </dgm:pt>
    <dgm:pt modelId="{85C6F378-2F1B-4B05-A5FA-5E20677907A2}" type="parTrans" cxnId="{C69ACC40-65A1-42A0-932A-D9F52AF57F96}">
      <dgm:prSet/>
      <dgm:spPr/>
      <dgm:t>
        <a:bodyPr/>
        <a:lstStyle/>
        <a:p>
          <a:endParaRPr lang="en-US"/>
        </a:p>
      </dgm:t>
    </dgm:pt>
    <dgm:pt modelId="{DF32C51F-3571-4D4F-9172-617A3BCBDD3C}" type="sibTrans" cxnId="{C69ACC40-65A1-42A0-932A-D9F52AF57F96}">
      <dgm:prSet/>
      <dgm:spPr/>
      <dgm:t>
        <a:bodyPr/>
        <a:lstStyle/>
        <a:p>
          <a:endParaRPr lang="en-US"/>
        </a:p>
      </dgm:t>
    </dgm:pt>
    <dgm:pt modelId="{B3E9A863-CF1F-4F5E-91EA-5AC3C17E0EE8}" type="pres">
      <dgm:prSet presAssocID="{0E537567-E4DE-46FB-A62E-BF196CC4BCF7}" presName="root" presStyleCnt="0">
        <dgm:presLayoutVars>
          <dgm:dir/>
          <dgm:resizeHandles val="exact"/>
        </dgm:presLayoutVars>
      </dgm:prSet>
      <dgm:spPr/>
    </dgm:pt>
    <dgm:pt modelId="{B59CAE21-1783-4C87-B95D-388CC467723C}" type="pres">
      <dgm:prSet presAssocID="{E0BD9068-C2B5-45A7-AD16-8D38AC4D3B75}" presName="compNode" presStyleCnt="0"/>
      <dgm:spPr/>
    </dgm:pt>
    <dgm:pt modelId="{28A81812-73EF-4D37-B04F-0D02EBE4B19A}" type="pres">
      <dgm:prSet presAssocID="{E0BD9068-C2B5-45A7-AD16-8D38AC4D3B7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69F5F052-8EC5-4D5B-80F0-D8AF683D965B}" type="pres">
      <dgm:prSet presAssocID="{E0BD9068-C2B5-45A7-AD16-8D38AC4D3B75}" presName="spaceRect" presStyleCnt="0"/>
      <dgm:spPr/>
    </dgm:pt>
    <dgm:pt modelId="{E72734DF-02C7-4923-9020-B32ACC5A946A}" type="pres">
      <dgm:prSet presAssocID="{E0BD9068-C2B5-45A7-AD16-8D38AC4D3B75}" presName="textRect" presStyleLbl="revTx" presStyleIdx="0" presStyleCnt="2">
        <dgm:presLayoutVars>
          <dgm:chMax val="1"/>
          <dgm:chPref val="1"/>
        </dgm:presLayoutVars>
      </dgm:prSet>
      <dgm:spPr/>
    </dgm:pt>
    <dgm:pt modelId="{EC65353B-C101-428F-9857-E9BCBB0BBA20}" type="pres">
      <dgm:prSet presAssocID="{C0F1A48E-AC5B-4CB0-8148-5376A326640A}" presName="sibTrans" presStyleCnt="0"/>
      <dgm:spPr/>
    </dgm:pt>
    <dgm:pt modelId="{7EDD257E-4B6B-4B8D-94EB-A9FFA97136FA}" type="pres">
      <dgm:prSet presAssocID="{9ECBC249-F900-4396-B09D-BD7E55D559AD}" presName="compNode" presStyleCnt="0"/>
      <dgm:spPr/>
    </dgm:pt>
    <dgm:pt modelId="{2E2E88EE-324F-480B-BF7C-596E33225AC0}" type="pres">
      <dgm:prSet presAssocID="{9ECBC249-F900-4396-B09D-BD7E55D559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3BE3B5C0-EF83-4B7B-B440-06C450A81638}" type="pres">
      <dgm:prSet presAssocID="{9ECBC249-F900-4396-B09D-BD7E55D559AD}" presName="spaceRect" presStyleCnt="0"/>
      <dgm:spPr/>
    </dgm:pt>
    <dgm:pt modelId="{57B0281C-8C74-4A05-9D5F-9FF7735A0BDC}" type="pres">
      <dgm:prSet presAssocID="{9ECBC249-F900-4396-B09D-BD7E55D559AD}" presName="textRect" presStyleLbl="revTx" presStyleIdx="1" presStyleCnt="2">
        <dgm:presLayoutVars>
          <dgm:chMax val="1"/>
          <dgm:chPref val="1"/>
        </dgm:presLayoutVars>
      </dgm:prSet>
      <dgm:spPr/>
    </dgm:pt>
  </dgm:ptLst>
  <dgm:cxnLst>
    <dgm:cxn modelId="{963D0B27-EA5F-42B7-9C2D-C03CE90A7882}" type="presOf" srcId="{0E537567-E4DE-46FB-A62E-BF196CC4BCF7}" destId="{B3E9A863-CF1F-4F5E-91EA-5AC3C17E0EE8}" srcOrd="0" destOrd="0" presId="urn:microsoft.com/office/officeart/2018/2/layout/IconLabelList"/>
    <dgm:cxn modelId="{FEE6202E-C3C7-48DE-A246-DD012CD4E5E3}" srcId="{0E537567-E4DE-46FB-A62E-BF196CC4BCF7}" destId="{E0BD9068-C2B5-45A7-AD16-8D38AC4D3B75}" srcOrd="0" destOrd="0" parTransId="{284387EE-E799-4BA9-B4F3-287A627AB36E}" sibTransId="{C0F1A48E-AC5B-4CB0-8148-5376A326640A}"/>
    <dgm:cxn modelId="{C69ACC40-65A1-42A0-932A-D9F52AF57F96}" srcId="{0E537567-E4DE-46FB-A62E-BF196CC4BCF7}" destId="{9ECBC249-F900-4396-B09D-BD7E55D559AD}" srcOrd="1" destOrd="0" parTransId="{85C6F378-2F1B-4B05-A5FA-5E20677907A2}" sibTransId="{DF32C51F-3571-4D4F-9172-617A3BCBDD3C}"/>
    <dgm:cxn modelId="{1ADA344E-F088-4222-95A7-E28079C235C8}" type="presOf" srcId="{E0BD9068-C2B5-45A7-AD16-8D38AC4D3B75}" destId="{E72734DF-02C7-4923-9020-B32ACC5A946A}" srcOrd="0" destOrd="0" presId="urn:microsoft.com/office/officeart/2018/2/layout/IconLabelList"/>
    <dgm:cxn modelId="{A093A2C4-A6D3-4A65-A579-1089DB583A36}" type="presOf" srcId="{9ECBC249-F900-4396-B09D-BD7E55D559AD}" destId="{57B0281C-8C74-4A05-9D5F-9FF7735A0BDC}" srcOrd="0" destOrd="0" presId="urn:microsoft.com/office/officeart/2018/2/layout/IconLabelList"/>
    <dgm:cxn modelId="{124F5763-4418-41E6-8A70-E683A812DEDC}" type="presParOf" srcId="{B3E9A863-CF1F-4F5E-91EA-5AC3C17E0EE8}" destId="{B59CAE21-1783-4C87-B95D-388CC467723C}" srcOrd="0" destOrd="0" presId="urn:microsoft.com/office/officeart/2018/2/layout/IconLabelList"/>
    <dgm:cxn modelId="{B8601320-16E8-4686-A784-ED6606783F90}" type="presParOf" srcId="{B59CAE21-1783-4C87-B95D-388CC467723C}" destId="{28A81812-73EF-4D37-B04F-0D02EBE4B19A}" srcOrd="0" destOrd="0" presId="urn:microsoft.com/office/officeart/2018/2/layout/IconLabelList"/>
    <dgm:cxn modelId="{3018DA69-5253-4626-947B-943C122E0D26}" type="presParOf" srcId="{B59CAE21-1783-4C87-B95D-388CC467723C}" destId="{69F5F052-8EC5-4D5B-80F0-D8AF683D965B}" srcOrd="1" destOrd="0" presId="urn:microsoft.com/office/officeart/2018/2/layout/IconLabelList"/>
    <dgm:cxn modelId="{78079A58-5291-4FE6-A976-20CF696737B4}" type="presParOf" srcId="{B59CAE21-1783-4C87-B95D-388CC467723C}" destId="{E72734DF-02C7-4923-9020-B32ACC5A946A}" srcOrd="2" destOrd="0" presId="urn:microsoft.com/office/officeart/2018/2/layout/IconLabelList"/>
    <dgm:cxn modelId="{2D43CA2B-663C-4152-B422-EA75FCF3EA24}" type="presParOf" srcId="{B3E9A863-CF1F-4F5E-91EA-5AC3C17E0EE8}" destId="{EC65353B-C101-428F-9857-E9BCBB0BBA20}" srcOrd="1" destOrd="0" presId="urn:microsoft.com/office/officeart/2018/2/layout/IconLabelList"/>
    <dgm:cxn modelId="{B4BF60C0-4F9D-4B03-AB92-C5E865B6B1BF}" type="presParOf" srcId="{B3E9A863-CF1F-4F5E-91EA-5AC3C17E0EE8}" destId="{7EDD257E-4B6B-4B8D-94EB-A9FFA97136FA}" srcOrd="2" destOrd="0" presId="urn:microsoft.com/office/officeart/2018/2/layout/IconLabelList"/>
    <dgm:cxn modelId="{430D1FA9-457A-49D6-AA86-F87605AFA833}" type="presParOf" srcId="{7EDD257E-4B6B-4B8D-94EB-A9FFA97136FA}" destId="{2E2E88EE-324F-480B-BF7C-596E33225AC0}" srcOrd="0" destOrd="0" presId="urn:microsoft.com/office/officeart/2018/2/layout/IconLabelList"/>
    <dgm:cxn modelId="{A3ACC679-EF63-43B7-ACD6-1DF59C7FB7CC}" type="presParOf" srcId="{7EDD257E-4B6B-4B8D-94EB-A9FFA97136FA}" destId="{3BE3B5C0-EF83-4B7B-B440-06C450A81638}" srcOrd="1" destOrd="0" presId="urn:microsoft.com/office/officeart/2018/2/layout/IconLabelList"/>
    <dgm:cxn modelId="{2A059334-EC66-4BA8-AD2C-5AE6244B0314}" type="presParOf" srcId="{7EDD257E-4B6B-4B8D-94EB-A9FFA97136FA}" destId="{57B0281C-8C74-4A05-9D5F-9FF7735A0BD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B70AC5-FBDF-46D2-9607-9E6B314D4CC2}" type="doc">
      <dgm:prSet loTypeId="urn:microsoft.com/office/officeart/2018/5/layout/IconCircle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14B744CC-E227-491C-A790-1D7283F10A86}">
      <dgm:prSet/>
      <dgm:spPr/>
      <dgm:t>
        <a:bodyPr/>
        <a:lstStyle/>
        <a:p>
          <a:pPr>
            <a:lnSpc>
              <a:spcPct val="100000"/>
            </a:lnSpc>
            <a:defRPr cap="all"/>
          </a:pPr>
          <a:r>
            <a:rPr lang="en-GB"/>
            <a:t>4.2 * Star rating </a:t>
          </a:r>
          <a:endParaRPr lang="en-US"/>
        </a:p>
      </dgm:t>
    </dgm:pt>
    <dgm:pt modelId="{83B15C07-B6DE-4024-A717-AFB3CED37DFF}" type="parTrans" cxnId="{70251E96-18CB-48C8-9A0E-B3D1B29FE956}">
      <dgm:prSet/>
      <dgm:spPr/>
      <dgm:t>
        <a:bodyPr/>
        <a:lstStyle/>
        <a:p>
          <a:endParaRPr lang="en-US"/>
        </a:p>
      </dgm:t>
    </dgm:pt>
    <dgm:pt modelId="{CFA637EB-6DD2-4BEB-8441-8B9712C1615D}" type="sibTrans" cxnId="{70251E96-18CB-48C8-9A0E-B3D1B29FE956}">
      <dgm:prSet/>
      <dgm:spPr/>
      <dgm:t>
        <a:bodyPr/>
        <a:lstStyle/>
        <a:p>
          <a:pPr>
            <a:lnSpc>
              <a:spcPct val="100000"/>
            </a:lnSpc>
          </a:pPr>
          <a:endParaRPr lang="en-US"/>
        </a:p>
      </dgm:t>
    </dgm:pt>
    <dgm:pt modelId="{B1F20B65-8B97-431F-B5E2-EFDA840E0D28}">
      <dgm:prSet/>
      <dgm:spPr/>
      <dgm:t>
        <a:bodyPr/>
        <a:lstStyle/>
        <a:p>
          <a:pPr>
            <a:lnSpc>
              <a:spcPct val="100000"/>
            </a:lnSpc>
            <a:defRPr cap="all"/>
          </a:pPr>
          <a:r>
            <a:rPr lang="en-GB"/>
            <a:t>Project is grounded on research from experience , employees and clientele </a:t>
          </a:r>
          <a:endParaRPr lang="en-US"/>
        </a:p>
      </dgm:t>
    </dgm:pt>
    <dgm:pt modelId="{F3DA5EE9-5DEB-47ED-A198-A672BE067211}" type="parTrans" cxnId="{A11E8796-97D8-4314-93C4-F99F5C77904E}">
      <dgm:prSet/>
      <dgm:spPr/>
      <dgm:t>
        <a:bodyPr/>
        <a:lstStyle/>
        <a:p>
          <a:endParaRPr lang="en-US"/>
        </a:p>
      </dgm:t>
    </dgm:pt>
    <dgm:pt modelId="{947E7258-9C52-4418-B261-40F1A816CCD1}" type="sibTrans" cxnId="{A11E8796-97D8-4314-93C4-F99F5C77904E}">
      <dgm:prSet/>
      <dgm:spPr/>
      <dgm:t>
        <a:bodyPr/>
        <a:lstStyle/>
        <a:p>
          <a:pPr>
            <a:lnSpc>
              <a:spcPct val="100000"/>
            </a:lnSpc>
          </a:pPr>
          <a:endParaRPr lang="en-US"/>
        </a:p>
      </dgm:t>
    </dgm:pt>
    <dgm:pt modelId="{313219DB-7CA4-43EF-B782-57CABDF510F9}">
      <dgm:prSet/>
      <dgm:spPr/>
      <dgm:t>
        <a:bodyPr/>
        <a:lstStyle/>
        <a:p>
          <a:pPr>
            <a:lnSpc>
              <a:spcPct val="100000"/>
            </a:lnSpc>
            <a:defRPr cap="all"/>
          </a:pPr>
          <a:r>
            <a:rPr lang="en-GB"/>
            <a:t>Offering different solutions</a:t>
          </a:r>
          <a:endParaRPr lang="en-US"/>
        </a:p>
      </dgm:t>
    </dgm:pt>
    <dgm:pt modelId="{59533FEA-F47A-4959-9147-AF53FF3FE722}" type="parTrans" cxnId="{755616AD-53EA-40A8-A5F2-ECF870E4531F}">
      <dgm:prSet/>
      <dgm:spPr/>
      <dgm:t>
        <a:bodyPr/>
        <a:lstStyle/>
        <a:p>
          <a:endParaRPr lang="en-US"/>
        </a:p>
      </dgm:t>
    </dgm:pt>
    <dgm:pt modelId="{10802AA9-C955-440C-BC6E-2CE76BD82B61}" type="sibTrans" cxnId="{755616AD-53EA-40A8-A5F2-ECF870E4531F}">
      <dgm:prSet/>
      <dgm:spPr/>
      <dgm:t>
        <a:bodyPr/>
        <a:lstStyle/>
        <a:p>
          <a:pPr>
            <a:lnSpc>
              <a:spcPct val="100000"/>
            </a:lnSpc>
          </a:pPr>
          <a:endParaRPr lang="en-US"/>
        </a:p>
      </dgm:t>
    </dgm:pt>
    <dgm:pt modelId="{F4842F70-B974-4159-BEAE-8409F195FF92}">
      <dgm:prSet/>
      <dgm:spPr/>
      <dgm:t>
        <a:bodyPr/>
        <a:lstStyle/>
        <a:p>
          <a:pPr>
            <a:lnSpc>
              <a:spcPct val="100000"/>
            </a:lnSpc>
            <a:defRPr cap="all"/>
          </a:pPr>
          <a:r>
            <a:rPr lang="en-GB"/>
            <a:t>- Refurbishment </a:t>
          </a:r>
          <a:endParaRPr lang="en-US"/>
        </a:p>
      </dgm:t>
    </dgm:pt>
    <dgm:pt modelId="{7FF7DD44-193D-4F64-9CBE-525FB33901FA}" type="parTrans" cxnId="{B4375522-9212-453C-8C9F-D3ACAF4F6BE8}">
      <dgm:prSet/>
      <dgm:spPr/>
      <dgm:t>
        <a:bodyPr/>
        <a:lstStyle/>
        <a:p>
          <a:endParaRPr lang="en-US"/>
        </a:p>
      </dgm:t>
    </dgm:pt>
    <dgm:pt modelId="{FB56332A-698E-4CCE-958A-466A5ECA588D}" type="sibTrans" cxnId="{B4375522-9212-453C-8C9F-D3ACAF4F6BE8}">
      <dgm:prSet/>
      <dgm:spPr/>
      <dgm:t>
        <a:bodyPr/>
        <a:lstStyle/>
        <a:p>
          <a:pPr>
            <a:lnSpc>
              <a:spcPct val="100000"/>
            </a:lnSpc>
          </a:pPr>
          <a:endParaRPr lang="en-US"/>
        </a:p>
      </dgm:t>
    </dgm:pt>
    <dgm:pt modelId="{09A2CDE3-D95C-4217-8ECA-7BF23E86017F}">
      <dgm:prSet/>
      <dgm:spPr/>
      <dgm:t>
        <a:bodyPr/>
        <a:lstStyle/>
        <a:p>
          <a:pPr>
            <a:lnSpc>
              <a:spcPct val="100000"/>
            </a:lnSpc>
            <a:defRPr cap="all"/>
          </a:pPr>
          <a:r>
            <a:rPr lang="en-GB"/>
            <a:t>Increase of employee wages </a:t>
          </a:r>
          <a:endParaRPr lang="en-US"/>
        </a:p>
      </dgm:t>
    </dgm:pt>
    <dgm:pt modelId="{2E323184-1735-4D99-A920-D8B6F6B46F07}" type="parTrans" cxnId="{39CBC9FD-8459-4278-903F-77A22150F2A6}">
      <dgm:prSet/>
      <dgm:spPr/>
      <dgm:t>
        <a:bodyPr/>
        <a:lstStyle/>
        <a:p>
          <a:endParaRPr lang="en-US"/>
        </a:p>
      </dgm:t>
    </dgm:pt>
    <dgm:pt modelId="{CDDDEB9E-C803-4776-9B39-4BF91C09FC96}" type="sibTrans" cxnId="{39CBC9FD-8459-4278-903F-77A22150F2A6}">
      <dgm:prSet/>
      <dgm:spPr/>
      <dgm:t>
        <a:bodyPr/>
        <a:lstStyle/>
        <a:p>
          <a:pPr>
            <a:lnSpc>
              <a:spcPct val="100000"/>
            </a:lnSpc>
          </a:pPr>
          <a:endParaRPr lang="en-US"/>
        </a:p>
      </dgm:t>
    </dgm:pt>
    <dgm:pt modelId="{EDB130BD-752F-4216-8128-75D6BE49F2EC}">
      <dgm:prSet/>
      <dgm:spPr/>
      <dgm:t>
        <a:bodyPr/>
        <a:lstStyle/>
        <a:p>
          <a:pPr>
            <a:lnSpc>
              <a:spcPct val="100000"/>
            </a:lnSpc>
            <a:defRPr cap="all"/>
          </a:pPr>
          <a:r>
            <a:rPr lang="en-GB"/>
            <a:t>Lowering carpark costs </a:t>
          </a:r>
          <a:endParaRPr lang="en-US"/>
        </a:p>
      </dgm:t>
    </dgm:pt>
    <dgm:pt modelId="{43B1154F-00BD-40C2-8B4D-CD2C4B9E9C2D}" type="parTrans" cxnId="{9C75D4AC-295C-494F-84BF-10C0A0FF758F}">
      <dgm:prSet/>
      <dgm:spPr/>
      <dgm:t>
        <a:bodyPr/>
        <a:lstStyle/>
        <a:p>
          <a:endParaRPr lang="en-US"/>
        </a:p>
      </dgm:t>
    </dgm:pt>
    <dgm:pt modelId="{87C635B9-F0F1-42A3-8D5C-3B1703A72F45}" type="sibTrans" cxnId="{9C75D4AC-295C-494F-84BF-10C0A0FF758F}">
      <dgm:prSet/>
      <dgm:spPr/>
      <dgm:t>
        <a:bodyPr/>
        <a:lstStyle/>
        <a:p>
          <a:endParaRPr lang="en-US"/>
        </a:p>
      </dgm:t>
    </dgm:pt>
    <dgm:pt modelId="{0C05ABF9-E20E-41D3-AA10-0AFFCD84C23C}" type="pres">
      <dgm:prSet presAssocID="{83B70AC5-FBDF-46D2-9607-9E6B314D4CC2}" presName="root" presStyleCnt="0">
        <dgm:presLayoutVars>
          <dgm:dir/>
          <dgm:resizeHandles val="exact"/>
        </dgm:presLayoutVars>
      </dgm:prSet>
      <dgm:spPr/>
    </dgm:pt>
    <dgm:pt modelId="{CA9F928A-545C-4C1A-BAD4-E85842C1DBDB}" type="pres">
      <dgm:prSet presAssocID="{14B744CC-E227-491C-A790-1D7283F10A86}" presName="compNode" presStyleCnt="0"/>
      <dgm:spPr/>
    </dgm:pt>
    <dgm:pt modelId="{E00D5D00-32F4-42C1-82CE-C201DE63D1FB}" type="pres">
      <dgm:prSet presAssocID="{14B744CC-E227-491C-A790-1D7283F10A86}" presName="iconBgRect" presStyleLbl="bgShp" presStyleIdx="0" presStyleCnt="6"/>
      <dgm:spPr/>
    </dgm:pt>
    <dgm:pt modelId="{5BB462EA-5525-4981-B6EB-D5C78CD2FD84}" type="pres">
      <dgm:prSet presAssocID="{14B744CC-E227-491C-A790-1D7283F10A8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r"/>
        </a:ext>
      </dgm:extLst>
    </dgm:pt>
    <dgm:pt modelId="{B35D2FFA-793E-43AB-A1DC-29389A85E0A2}" type="pres">
      <dgm:prSet presAssocID="{14B744CC-E227-491C-A790-1D7283F10A86}" presName="spaceRect" presStyleCnt="0"/>
      <dgm:spPr/>
    </dgm:pt>
    <dgm:pt modelId="{4DDD57E1-DE6B-4B72-90B1-605FF2BE9EB8}" type="pres">
      <dgm:prSet presAssocID="{14B744CC-E227-491C-A790-1D7283F10A86}" presName="textRect" presStyleLbl="revTx" presStyleIdx="0" presStyleCnt="6">
        <dgm:presLayoutVars>
          <dgm:chMax val="1"/>
          <dgm:chPref val="1"/>
        </dgm:presLayoutVars>
      </dgm:prSet>
      <dgm:spPr/>
    </dgm:pt>
    <dgm:pt modelId="{4C5AF153-396B-4BDD-A23D-B65164EADAE5}" type="pres">
      <dgm:prSet presAssocID="{CFA637EB-6DD2-4BEB-8441-8B9712C1615D}" presName="sibTrans" presStyleCnt="0"/>
      <dgm:spPr/>
    </dgm:pt>
    <dgm:pt modelId="{49949385-EB7E-48D2-BD05-57D40A4D1F98}" type="pres">
      <dgm:prSet presAssocID="{B1F20B65-8B97-431F-B5E2-EFDA840E0D28}" presName="compNode" presStyleCnt="0"/>
      <dgm:spPr/>
    </dgm:pt>
    <dgm:pt modelId="{A888C4B5-8DC0-4611-A714-9154AA21F39B}" type="pres">
      <dgm:prSet presAssocID="{B1F20B65-8B97-431F-B5E2-EFDA840E0D28}" presName="iconBgRect" presStyleLbl="bgShp" presStyleIdx="1" presStyleCnt="6"/>
      <dgm:spPr/>
    </dgm:pt>
    <dgm:pt modelId="{6EDCDF50-5197-4ED7-8282-89DA6DB8071B}" type="pres">
      <dgm:prSet presAssocID="{B1F20B65-8B97-431F-B5E2-EFDA840E0D2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19F8348E-AC80-4CC6-B713-F7376159C665}" type="pres">
      <dgm:prSet presAssocID="{B1F20B65-8B97-431F-B5E2-EFDA840E0D28}" presName="spaceRect" presStyleCnt="0"/>
      <dgm:spPr/>
    </dgm:pt>
    <dgm:pt modelId="{F060A8C8-DE77-41EA-BFDE-0085B9BF04DE}" type="pres">
      <dgm:prSet presAssocID="{B1F20B65-8B97-431F-B5E2-EFDA840E0D28}" presName="textRect" presStyleLbl="revTx" presStyleIdx="1" presStyleCnt="6">
        <dgm:presLayoutVars>
          <dgm:chMax val="1"/>
          <dgm:chPref val="1"/>
        </dgm:presLayoutVars>
      </dgm:prSet>
      <dgm:spPr/>
    </dgm:pt>
    <dgm:pt modelId="{BF9FCC1A-F9A2-4209-BD97-EA87A2849E5D}" type="pres">
      <dgm:prSet presAssocID="{947E7258-9C52-4418-B261-40F1A816CCD1}" presName="sibTrans" presStyleCnt="0"/>
      <dgm:spPr/>
    </dgm:pt>
    <dgm:pt modelId="{99293786-B6DA-4C93-8146-0BC03148F011}" type="pres">
      <dgm:prSet presAssocID="{313219DB-7CA4-43EF-B782-57CABDF510F9}" presName="compNode" presStyleCnt="0"/>
      <dgm:spPr/>
    </dgm:pt>
    <dgm:pt modelId="{AD9F6F39-30DF-4210-BD17-C1183959CE9B}" type="pres">
      <dgm:prSet presAssocID="{313219DB-7CA4-43EF-B782-57CABDF510F9}" presName="iconBgRect" presStyleLbl="bgShp" presStyleIdx="2" presStyleCnt="6"/>
      <dgm:spPr/>
    </dgm:pt>
    <dgm:pt modelId="{FE742BAA-2DAA-4C90-8376-84710CF62B51}" type="pres">
      <dgm:prSet presAssocID="{313219DB-7CA4-43EF-B782-57CABDF510F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70C95D27-7B31-47F2-9598-C3AA927A2BB0}" type="pres">
      <dgm:prSet presAssocID="{313219DB-7CA4-43EF-B782-57CABDF510F9}" presName="spaceRect" presStyleCnt="0"/>
      <dgm:spPr/>
    </dgm:pt>
    <dgm:pt modelId="{B8856332-CCCB-49C7-8A8B-77356A158F20}" type="pres">
      <dgm:prSet presAssocID="{313219DB-7CA4-43EF-B782-57CABDF510F9}" presName="textRect" presStyleLbl="revTx" presStyleIdx="2" presStyleCnt="6">
        <dgm:presLayoutVars>
          <dgm:chMax val="1"/>
          <dgm:chPref val="1"/>
        </dgm:presLayoutVars>
      </dgm:prSet>
      <dgm:spPr/>
    </dgm:pt>
    <dgm:pt modelId="{5A4AAD43-75EA-44C6-857E-BB2D0A33670A}" type="pres">
      <dgm:prSet presAssocID="{10802AA9-C955-440C-BC6E-2CE76BD82B61}" presName="sibTrans" presStyleCnt="0"/>
      <dgm:spPr/>
    </dgm:pt>
    <dgm:pt modelId="{00AF1C80-9B23-4174-8E9E-3263D1F8D8CF}" type="pres">
      <dgm:prSet presAssocID="{F4842F70-B974-4159-BEAE-8409F195FF92}" presName="compNode" presStyleCnt="0"/>
      <dgm:spPr/>
    </dgm:pt>
    <dgm:pt modelId="{F2B28D7E-D527-48E8-B8F3-8E8A892D5175}" type="pres">
      <dgm:prSet presAssocID="{F4842F70-B974-4159-BEAE-8409F195FF92}" presName="iconBgRect" presStyleLbl="bgShp" presStyleIdx="3" presStyleCnt="6"/>
      <dgm:spPr/>
    </dgm:pt>
    <dgm:pt modelId="{05A31274-0840-48A2-95BE-E481B06A9978}" type="pres">
      <dgm:prSet presAssocID="{F4842F70-B974-4159-BEAE-8409F195FF9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olf Clubs"/>
        </a:ext>
      </dgm:extLst>
    </dgm:pt>
    <dgm:pt modelId="{52D54E4D-6328-455D-8A3A-4CF2AA724D4F}" type="pres">
      <dgm:prSet presAssocID="{F4842F70-B974-4159-BEAE-8409F195FF92}" presName="spaceRect" presStyleCnt="0"/>
      <dgm:spPr/>
    </dgm:pt>
    <dgm:pt modelId="{329E56B0-213A-4104-A54C-5A971F764BB3}" type="pres">
      <dgm:prSet presAssocID="{F4842F70-B974-4159-BEAE-8409F195FF92}" presName="textRect" presStyleLbl="revTx" presStyleIdx="3" presStyleCnt="6">
        <dgm:presLayoutVars>
          <dgm:chMax val="1"/>
          <dgm:chPref val="1"/>
        </dgm:presLayoutVars>
      </dgm:prSet>
      <dgm:spPr/>
    </dgm:pt>
    <dgm:pt modelId="{953B3304-6078-4FBF-9430-C97C4BCB51E0}" type="pres">
      <dgm:prSet presAssocID="{FB56332A-698E-4CCE-958A-466A5ECA588D}" presName="sibTrans" presStyleCnt="0"/>
      <dgm:spPr/>
    </dgm:pt>
    <dgm:pt modelId="{35CE81F1-11D6-4E02-A6E1-43F981EFA3D4}" type="pres">
      <dgm:prSet presAssocID="{09A2CDE3-D95C-4217-8ECA-7BF23E86017F}" presName="compNode" presStyleCnt="0"/>
      <dgm:spPr/>
    </dgm:pt>
    <dgm:pt modelId="{8EAEAF20-46A9-4F4B-A671-79FD8B65CAB4}" type="pres">
      <dgm:prSet presAssocID="{09A2CDE3-D95C-4217-8ECA-7BF23E86017F}" presName="iconBgRect" presStyleLbl="bgShp" presStyleIdx="4" presStyleCnt="6"/>
      <dgm:spPr/>
    </dgm:pt>
    <dgm:pt modelId="{DE59978D-66B3-4E61-AE28-27BE6D9D7C80}" type="pres">
      <dgm:prSet presAssocID="{09A2CDE3-D95C-4217-8ECA-7BF23E86017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A77ABDBC-5126-4703-A919-ACD3E4429A8D}" type="pres">
      <dgm:prSet presAssocID="{09A2CDE3-D95C-4217-8ECA-7BF23E86017F}" presName="spaceRect" presStyleCnt="0"/>
      <dgm:spPr/>
    </dgm:pt>
    <dgm:pt modelId="{ED20B357-BD42-4338-8911-BC82C5DC5A25}" type="pres">
      <dgm:prSet presAssocID="{09A2CDE3-D95C-4217-8ECA-7BF23E86017F}" presName="textRect" presStyleLbl="revTx" presStyleIdx="4" presStyleCnt="6">
        <dgm:presLayoutVars>
          <dgm:chMax val="1"/>
          <dgm:chPref val="1"/>
        </dgm:presLayoutVars>
      </dgm:prSet>
      <dgm:spPr/>
    </dgm:pt>
    <dgm:pt modelId="{C9F9F3D8-C7F5-4AFA-8D4F-BEC8237B020A}" type="pres">
      <dgm:prSet presAssocID="{CDDDEB9E-C803-4776-9B39-4BF91C09FC96}" presName="sibTrans" presStyleCnt="0"/>
      <dgm:spPr/>
    </dgm:pt>
    <dgm:pt modelId="{85EF6B91-21F7-427B-8F4E-EE51068D90D4}" type="pres">
      <dgm:prSet presAssocID="{EDB130BD-752F-4216-8128-75D6BE49F2EC}" presName="compNode" presStyleCnt="0"/>
      <dgm:spPr/>
    </dgm:pt>
    <dgm:pt modelId="{E81B4D5F-8172-4646-956C-D34F8B67C4FE}" type="pres">
      <dgm:prSet presAssocID="{EDB130BD-752F-4216-8128-75D6BE49F2EC}" presName="iconBgRect" presStyleLbl="bgShp" presStyleIdx="5" presStyleCnt="6"/>
      <dgm:spPr/>
    </dgm:pt>
    <dgm:pt modelId="{87621A83-C519-452F-8972-5C180E17B015}" type="pres">
      <dgm:prSet presAssocID="{EDB130BD-752F-4216-8128-75D6BE49F2E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4B8A3C58-410F-43EC-87D3-3EEFC288738D}" type="pres">
      <dgm:prSet presAssocID="{EDB130BD-752F-4216-8128-75D6BE49F2EC}" presName="spaceRect" presStyleCnt="0"/>
      <dgm:spPr/>
    </dgm:pt>
    <dgm:pt modelId="{21E7AB38-E47E-4BB2-9661-B361D2C7CEBC}" type="pres">
      <dgm:prSet presAssocID="{EDB130BD-752F-4216-8128-75D6BE49F2EC}" presName="textRect" presStyleLbl="revTx" presStyleIdx="5" presStyleCnt="6">
        <dgm:presLayoutVars>
          <dgm:chMax val="1"/>
          <dgm:chPref val="1"/>
        </dgm:presLayoutVars>
      </dgm:prSet>
      <dgm:spPr/>
    </dgm:pt>
  </dgm:ptLst>
  <dgm:cxnLst>
    <dgm:cxn modelId="{25353321-C276-41A2-8095-19143E8F495D}" type="presOf" srcId="{B1F20B65-8B97-431F-B5E2-EFDA840E0D28}" destId="{F060A8C8-DE77-41EA-BFDE-0085B9BF04DE}" srcOrd="0" destOrd="0" presId="urn:microsoft.com/office/officeart/2018/5/layout/IconCircleLabelList"/>
    <dgm:cxn modelId="{B4375522-9212-453C-8C9F-D3ACAF4F6BE8}" srcId="{83B70AC5-FBDF-46D2-9607-9E6B314D4CC2}" destId="{F4842F70-B974-4159-BEAE-8409F195FF92}" srcOrd="3" destOrd="0" parTransId="{7FF7DD44-193D-4F64-9CBE-525FB33901FA}" sibTransId="{FB56332A-698E-4CCE-958A-466A5ECA588D}"/>
    <dgm:cxn modelId="{5E03AE25-E4C3-4517-88B4-157B546BF326}" type="presOf" srcId="{313219DB-7CA4-43EF-B782-57CABDF510F9}" destId="{B8856332-CCCB-49C7-8A8B-77356A158F20}" srcOrd="0" destOrd="0" presId="urn:microsoft.com/office/officeart/2018/5/layout/IconCircleLabelList"/>
    <dgm:cxn modelId="{59A0EA37-5D3F-4BFC-BC97-FEF1E8D60821}" type="presOf" srcId="{14B744CC-E227-491C-A790-1D7283F10A86}" destId="{4DDD57E1-DE6B-4B72-90B1-605FF2BE9EB8}" srcOrd="0" destOrd="0" presId="urn:microsoft.com/office/officeart/2018/5/layout/IconCircleLabelList"/>
    <dgm:cxn modelId="{9B388968-11BA-4B11-BD73-D576A2E56ECD}" type="presOf" srcId="{09A2CDE3-D95C-4217-8ECA-7BF23E86017F}" destId="{ED20B357-BD42-4338-8911-BC82C5DC5A25}" srcOrd="0" destOrd="0" presId="urn:microsoft.com/office/officeart/2018/5/layout/IconCircleLabelList"/>
    <dgm:cxn modelId="{EC2DC881-3F3F-41C2-B900-F8EF8D26D769}" type="presOf" srcId="{83B70AC5-FBDF-46D2-9607-9E6B314D4CC2}" destId="{0C05ABF9-E20E-41D3-AA10-0AFFCD84C23C}" srcOrd="0" destOrd="0" presId="urn:microsoft.com/office/officeart/2018/5/layout/IconCircleLabelList"/>
    <dgm:cxn modelId="{70251E96-18CB-48C8-9A0E-B3D1B29FE956}" srcId="{83B70AC5-FBDF-46D2-9607-9E6B314D4CC2}" destId="{14B744CC-E227-491C-A790-1D7283F10A86}" srcOrd="0" destOrd="0" parTransId="{83B15C07-B6DE-4024-A717-AFB3CED37DFF}" sibTransId="{CFA637EB-6DD2-4BEB-8441-8B9712C1615D}"/>
    <dgm:cxn modelId="{A11E8796-97D8-4314-93C4-F99F5C77904E}" srcId="{83B70AC5-FBDF-46D2-9607-9E6B314D4CC2}" destId="{B1F20B65-8B97-431F-B5E2-EFDA840E0D28}" srcOrd="1" destOrd="0" parTransId="{F3DA5EE9-5DEB-47ED-A198-A672BE067211}" sibTransId="{947E7258-9C52-4418-B261-40F1A816CCD1}"/>
    <dgm:cxn modelId="{016EE998-B822-417B-BC4D-3011DE1F0898}" type="presOf" srcId="{EDB130BD-752F-4216-8128-75D6BE49F2EC}" destId="{21E7AB38-E47E-4BB2-9661-B361D2C7CEBC}" srcOrd="0" destOrd="0" presId="urn:microsoft.com/office/officeart/2018/5/layout/IconCircleLabelList"/>
    <dgm:cxn modelId="{9C75D4AC-295C-494F-84BF-10C0A0FF758F}" srcId="{83B70AC5-FBDF-46D2-9607-9E6B314D4CC2}" destId="{EDB130BD-752F-4216-8128-75D6BE49F2EC}" srcOrd="5" destOrd="0" parTransId="{43B1154F-00BD-40C2-8B4D-CD2C4B9E9C2D}" sibTransId="{87C635B9-F0F1-42A3-8D5C-3B1703A72F45}"/>
    <dgm:cxn modelId="{755616AD-53EA-40A8-A5F2-ECF870E4531F}" srcId="{83B70AC5-FBDF-46D2-9607-9E6B314D4CC2}" destId="{313219DB-7CA4-43EF-B782-57CABDF510F9}" srcOrd="2" destOrd="0" parTransId="{59533FEA-F47A-4959-9147-AF53FF3FE722}" sibTransId="{10802AA9-C955-440C-BC6E-2CE76BD82B61}"/>
    <dgm:cxn modelId="{8FF418FC-1906-4058-9E96-A3CEA95BD5CC}" type="presOf" srcId="{F4842F70-B974-4159-BEAE-8409F195FF92}" destId="{329E56B0-213A-4104-A54C-5A971F764BB3}" srcOrd="0" destOrd="0" presId="urn:microsoft.com/office/officeart/2018/5/layout/IconCircleLabelList"/>
    <dgm:cxn modelId="{39CBC9FD-8459-4278-903F-77A22150F2A6}" srcId="{83B70AC5-FBDF-46D2-9607-9E6B314D4CC2}" destId="{09A2CDE3-D95C-4217-8ECA-7BF23E86017F}" srcOrd="4" destOrd="0" parTransId="{2E323184-1735-4D99-A920-D8B6F6B46F07}" sibTransId="{CDDDEB9E-C803-4776-9B39-4BF91C09FC96}"/>
    <dgm:cxn modelId="{E9C88C4D-39A5-4C37-AC98-94B8998588CC}" type="presParOf" srcId="{0C05ABF9-E20E-41D3-AA10-0AFFCD84C23C}" destId="{CA9F928A-545C-4C1A-BAD4-E85842C1DBDB}" srcOrd="0" destOrd="0" presId="urn:microsoft.com/office/officeart/2018/5/layout/IconCircleLabelList"/>
    <dgm:cxn modelId="{890B480A-2A4B-49E9-9D8F-952F16E5474E}" type="presParOf" srcId="{CA9F928A-545C-4C1A-BAD4-E85842C1DBDB}" destId="{E00D5D00-32F4-42C1-82CE-C201DE63D1FB}" srcOrd="0" destOrd="0" presId="urn:microsoft.com/office/officeart/2018/5/layout/IconCircleLabelList"/>
    <dgm:cxn modelId="{438ED7B7-4D51-4550-9788-2374E989DBA5}" type="presParOf" srcId="{CA9F928A-545C-4C1A-BAD4-E85842C1DBDB}" destId="{5BB462EA-5525-4981-B6EB-D5C78CD2FD84}" srcOrd="1" destOrd="0" presId="urn:microsoft.com/office/officeart/2018/5/layout/IconCircleLabelList"/>
    <dgm:cxn modelId="{DB18D574-60B0-42A5-97F0-4BAFAC9C76C6}" type="presParOf" srcId="{CA9F928A-545C-4C1A-BAD4-E85842C1DBDB}" destId="{B35D2FFA-793E-43AB-A1DC-29389A85E0A2}" srcOrd="2" destOrd="0" presId="urn:microsoft.com/office/officeart/2018/5/layout/IconCircleLabelList"/>
    <dgm:cxn modelId="{9F997CDB-8F33-4458-9A05-513B877033EB}" type="presParOf" srcId="{CA9F928A-545C-4C1A-BAD4-E85842C1DBDB}" destId="{4DDD57E1-DE6B-4B72-90B1-605FF2BE9EB8}" srcOrd="3" destOrd="0" presId="urn:microsoft.com/office/officeart/2018/5/layout/IconCircleLabelList"/>
    <dgm:cxn modelId="{EB23A439-F81E-4C21-9D6A-A4BD5A9B9A77}" type="presParOf" srcId="{0C05ABF9-E20E-41D3-AA10-0AFFCD84C23C}" destId="{4C5AF153-396B-4BDD-A23D-B65164EADAE5}" srcOrd="1" destOrd="0" presId="urn:microsoft.com/office/officeart/2018/5/layout/IconCircleLabelList"/>
    <dgm:cxn modelId="{79E9383E-3AFE-40F4-95E9-42DA57FCFCDA}" type="presParOf" srcId="{0C05ABF9-E20E-41D3-AA10-0AFFCD84C23C}" destId="{49949385-EB7E-48D2-BD05-57D40A4D1F98}" srcOrd="2" destOrd="0" presId="urn:microsoft.com/office/officeart/2018/5/layout/IconCircleLabelList"/>
    <dgm:cxn modelId="{21B14CAB-644A-49FF-B669-CA93CF443795}" type="presParOf" srcId="{49949385-EB7E-48D2-BD05-57D40A4D1F98}" destId="{A888C4B5-8DC0-4611-A714-9154AA21F39B}" srcOrd="0" destOrd="0" presId="urn:microsoft.com/office/officeart/2018/5/layout/IconCircleLabelList"/>
    <dgm:cxn modelId="{9AB53AB7-9FBB-4922-861E-4238CD665F2C}" type="presParOf" srcId="{49949385-EB7E-48D2-BD05-57D40A4D1F98}" destId="{6EDCDF50-5197-4ED7-8282-89DA6DB8071B}" srcOrd="1" destOrd="0" presId="urn:microsoft.com/office/officeart/2018/5/layout/IconCircleLabelList"/>
    <dgm:cxn modelId="{25515908-7F5A-4CC1-B942-C23EA7D37522}" type="presParOf" srcId="{49949385-EB7E-48D2-BD05-57D40A4D1F98}" destId="{19F8348E-AC80-4CC6-B713-F7376159C665}" srcOrd="2" destOrd="0" presId="urn:microsoft.com/office/officeart/2018/5/layout/IconCircleLabelList"/>
    <dgm:cxn modelId="{D89565FA-FC35-48B3-A14B-87A3D3E2151B}" type="presParOf" srcId="{49949385-EB7E-48D2-BD05-57D40A4D1F98}" destId="{F060A8C8-DE77-41EA-BFDE-0085B9BF04DE}" srcOrd="3" destOrd="0" presId="urn:microsoft.com/office/officeart/2018/5/layout/IconCircleLabelList"/>
    <dgm:cxn modelId="{C82905AE-F3ED-4785-9A22-9E42CE3DC6B1}" type="presParOf" srcId="{0C05ABF9-E20E-41D3-AA10-0AFFCD84C23C}" destId="{BF9FCC1A-F9A2-4209-BD97-EA87A2849E5D}" srcOrd="3" destOrd="0" presId="urn:microsoft.com/office/officeart/2018/5/layout/IconCircleLabelList"/>
    <dgm:cxn modelId="{E6AE5EA4-CABA-4753-8521-F5D7E24CFC0E}" type="presParOf" srcId="{0C05ABF9-E20E-41D3-AA10-0AFFCD84C23C}" destId="{99293786-B6DA-4C93-8146-0BC03148F011}" srcOrd="4" destOrd="0" presId="urn:microsoft.com/office/officeart/2018/5/layout/IconCircleLabelList"/>
    <dgm:cxn modelId="{59AC7C0D-259B-45AB-AEB1-CA5ADE629A12}" type="presParOf" srcId="{99293786-B6DA-4C93-8146-0BC03148F011}" destId="{AD9F6F39-30DF-4210-BD17-C1183959CE9B}" srcOrd="0" destOrd="0" presId="urn:microsoft.com/office/officeart/2018/5/layout/IconCircleLabelList"/>
    <dgm:cxn modelId="{48E401C3-B4DA-42BA-96B5-A4CB56DDC6DE}" type="presParOf" srcId="{99293786-B6DA-4C93-8146-0BC03148F011}" destId="{FE742BAA-2DAA-4C90-8376-84710CF62B51}" srcOrd="1" destOrd="0" presId="urn:microsoft.com/office/officeart/2018/5/layout/IconCircleLabelList"/>
    <dgm:cxn modelId="{23D265F4-6528-4409-ACF9-2B7C76A07188}" type="presParOf" srcId="{99293786-B6DA-4C93-8146-0BC03148F011}" destId="{70C95D27-7B31-47F2-9598-C3AA927A2BB0}" srcOrd="2" destOrd="0" presId="urn:microsoft.com/office/officeart/2018/5/layout/IconCircleLabelList"/>
    <dgm:cxn modelId="{A3D5A734-B2BD-4347-81C4-E0DB0009E460}" type="presParOf" srcId="{99293786-B6DA-4C93-8146-0BC03148F011}" destId="{B8856332-CCCB-49C7-8A8B-77356A158F20}" srcOrd="3" destOrd="0" presId="urn:microsoft.com/office/officeart/2018/5/layout/IconCircleLabelList"/>
    <dgm:cxn modelId="{51DE3503-F8E8-411C-A533-BC3DC93425BD}" type="presParOf" srcId="{0C05ABF9-E20E-41D3-AA10-0AFFCD84C23C}" destId="{5A4AAD43-75EA-44C6-857E-BB2D0A33670A}" srcOrd="5" destOrd="0" presId="urn:microsoft.com/office/officeart/2018/5/layout/IconCircleLabelList"/>
    <dgm:cxn modelId="{094BD686-78BA-4EE7-8CE1-F6D5ECD65CBB}" type="presParOf" srcId="{0C05ABF9-E20E-41D3-AA10-0AFFCD84C23C}" destId="{00AF1C80-9B23-4174-8E9E-3263D1F8D8CF}" srcOrd="6" destOrd="0" presId="urn:microsoft.com/office/officeart/2018/5/layout/IconCircleLabelList"/>
    <dgm:cxn modelId="{61C798FD-B35C-4957-8D17-553E35CA2EF7}" type="presParOf" srcId="{00AF1C80-9B23-4174-8E9E-3263D1F8D8CF}" destId="{F2B28D7E-D527-48E8-B8F3-8E8A892D5175}" srcOrd="0" destOrd="0" presId="urn:microsoft.com/office/officeart/2018/5/layout/IconCircleLabelList"/>
    <dgm:cxn modelId="{70C229A6-8B28-4092-8C95-DFF1B4F8216B}" type="presParOf" srcId="{00AF1C80-9B23-4174-8E9E-3263D1F8D8CF}" destId="{05A31274-0840-48A2-95BE-E481B06A9978}" srcOrd="1" destOrd="0" presId="urn:microsoft.com/office/officeart/2018/5/layout/IconCircleLabelList"/>
    <dgm:cxn modelId="{144097E9-DF53-4CDF-BF02-CCFCBCA8BDBE}" type="presParOf" srcId="{00AF1C80-9B23-4174-8E9E-3263D1F8D8CF}" destId="{52D54E4D-6328-455D-8A3A-4CF2AA724D4F}" srcOrd="2" destOrd="0" presId="urn:microsoft.com/office/officeart/2018/5/layout/IconCircleLabelList"/>
    <dgm:cxn modelId="{6D786A6E-2678-4E0E-BE42-B293F95D9AD0}" type="presParOf" srcId="{00AF1C80-9B23-4174-8E9E-3263D1F8D8CF}" destId="{329E56B0-213A-4104-A54C-5A971F764BB3}" srcOrd="3" destOrd="0" presId="urn:microsoft.com/office/officeart/2018/5/layout/IconCircleLabelList"/>
    <dgm:cxn modelId="{21C3F79D-A728-4366-89DA-A73044286842}" type="presParOf" srcId="{0C05ABF9-E20E-41D3-AA10-0AFFCD84C23C}" destId="{953B3304-6078-4FBF-9430-C97C4BCB51E0}" srcOrd="7" destOrd="0" presId="urn:microsoft.com/office/officeart/2018/5/layout/IconCircleLabelList"/>
    <dgm:cxn modelId="{09E7174C-79F0-4706-BEE4-6CE7B76E4C68}" type="presParOf" srcId="{0C05ABF9-E20E-41D3-AA10-0AFFCD84C23C}" destId="{35CE81F1-11D6-4E02-A6E1-43F981EFA3D4}" srcOrd="8" destOrd="0" presId="urn:microsoft.com/office/officeart/2018/5/layout/IconCircleLabelList"/>
    <dgm:cxn modelId="{EE198E2F-4B2B-4EBB-ADE0-DD6E52E6A093}" type="presParOf" srcId="{35CE81F1-11D6-4E02-A6E1-43F981EFA3D4}" destId="{8EAEAF20-46A9-4F4B-A671-79FD8B65CAB4}" srcOrd="0" destOrd="0" presId="urn:microsoft.com/office/officeart/2018/5/layout/IconCircleLabelList"/>
    <dgm:cxn modelId="{7B0D24D9-06D0-4588-B2BB-1C40A0D07A81}" type="presParOf" srcId="{35CE81F1-11D6-4E02-A6E1-43F981EFA3D4}" destId="{DE59978D-66B3-4E61-AE28-27BE6D9D7C80}" srcOrd="1" destOrd="0" presId="urn:microsoft.com/office/officeart/2018/5/layout/IconCircleLabelList"/>
    <dgm:cxn modelId="{0C1E1E6F-4773-4412-B1DD-3042D5EA5C09}" type="presParOf" srcId="{35CE81F1-11D6-4E02-A6E1-43F981EFA3D4}" destId="{A77ABDBC-5126-4703-A919-ACD3E4429A8D}" srcOrd="2" destOrd="0" presId="urn:microsoft.com/office/officeart/2018/5/layout/IconCircleLabelList"/>
    <dgm:cxn modelId="{42D68745-E7F9-4D2F-9789-0E88EA69FFB9}" type="presParOf" srcId="{35CE81F1-11D6-4E02-A6E1-43F981EFA3D4}" destId="{ED20B357-BD42-4338-8911-BC82C5DC5A25}" srcOrd="3" destOrd="0" presId="urn:microsoft.com/office/officeart/2018/5/layout/IconCircleLabelList"/>
    <dgm:cxn modelId="{060E1C06-1F6B-43E4-B2EA-D70C54524A70}" type="presParOf" srcId="{0C05ABF9-E20E-41D3-AA10-0AFFCD84C23C}" destId="{C9F9F3D8-C7F5-4AFA-8D4F-BEC8237B020A}" srcOrd="9" destOrd="0" presId="urn:microsoft.com/office/officeart/2018/5/layout/IconCircleLabelList"/>
    <dgm:cxn modelId="{2FEA0679-5372-4D69-B66D-3B6B96107CD1}" type="presParOf" srcId="{0C05ABF9-E20E-41D3-AA10-0AFFCD84C23C}" destId="{85EF6B91-21F7-427B-8F4E-EE51068D90D4}" srcOrd="10" destOrd="0" presId="urn:microsoft.com/office/officeart/2018/5/layout/IconCircleLabelList"/>
    <dgm:cxn modelId="{2D722F04-6A94-45A2-A4FB-FCA296710121}" type="presParOf" srcId="{85EF6B91-21F7-427B-8F4E-EE51068D90D4}" destId="{E81B4D5F-8172-4646-956C-D34F8B67C4FE}" srcOrd="0" destOrd="0" presId="urn:microsoft.com/office/officeart/2018/5/layout/IconCircleLabelList"/>
    <dgm:cxn modelId="{F610F783-07E8-4537-BF08-BE481DFF5799}" type="presParOf" srcId="{85EF6B91-21F7-427B-8F4E-EE51068D90D4}" destId="{87621A83-C519-452F-8972-5C180E17B015}" srcOrd="1" destOrd="0" presId="urn:microsoft.com/office/officeart/2018/5/layout/IconCircleLabelList"/>
    <dgm:cxn modelId="{79FFBFAD-4C34-450C-A844-7AF3ADDB6513}" type="presParOf" srcId="{85EF6B91-21F7-427B-8F4E-EE51068D90D4}" destId="{4B8A3C58-410F-43EC-87D3-3EEFC288738D}" srcOrd="2" destOrd="0" presId="urn:microsoft.com/office/officeart/2018/5/layout/IconCircleLabelList"/>
    <dgm:cxn modelId="{7C04F0B9-97B2-409A-839A-CFC638695D6D}" type="presParOf" srcId="{85EF6B91-21F7-427B-8F4E-EE51068D90D4}" destId="{21E7AB38-E47E-4BB2-9661-B361D2C7CEB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F534FA-4CAC-4E1A-93FC-1DE62B3ACE26}"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2A02933E-3D11-43E6-81CF-1750AB1DB688}">
      <dgm:prSet/>
      <dgm:spPr/>
      <dgm:t>
        <a:bodyPr/>
        <a:lstStyle/>
        <a:p>
          <a:r>
            <a:rPr lang="en-GB" b="1"/>
            <a:t>POLITICAL</a:t>
          </a:r>
          <a:r>
            <a:rPr lang="en-GB"/>
            <a:t> – Ripple of travel bans due to the corona virus pandemic as the Marriott hotel in Birmingham is most popular for international clients , after the new normal is finalised it will be a struggle to get sales as they once were, as the Marriott add travel points to their clients stay for travelling.</a:t>
          </a:r>
          <a:endParaRPr lang="en-US"/>
        </a:p>
      </dgm:t>
    </dgm:pt>
    <dgm:pt modelId="{33ABB493-8744-4CE2-A4E3-53A1EB89A25C}" type="parTrans" cxnId="{5B5F2E5B-EAF6-4101-AC09-CB3569465F82}">
      <dgm:prSet/>
      <dgm:spPr/>
      <dgm:t>
        <a:bodyPr/>
        <a:lstStyle/>
        <a:p>
          <a:endParaRPr lang="en-US"/>
        </a:p>
      </dgm:t>
    </dgm:pt>
    <dgm:pt modelId="{114D2A76-AA76-425B-9CB3-F5F2691A78EA}" type="sibTrans" cxnId="{5B5F2E5B-EAF6-4101-AC09-CB3569465F82}">
      <dgm:prSet/>
      <dgm:spPr/>
      <dgm:t>
        <a:bodyPr/>
        <a:lstStyle/>
        <a:p>
          <a:endParaRPr lang="en-US"/>
        </a:p>
      </dgm:t>
    </dgm:pt>
    <dgm:pt modelId="{AB179ECE-7B29-469E-818C-4F94B20B042E}">
      <dgm:prSet/>
      <dgm:spPr/>
      <dgm:t>
        <a:bodyPr/>
        <a:lstStyle/>
        <a:p>
          <a:r>
            <a:rPr lang="en-GB" dirty="0"/>
            <a:t>Economical – the market share , the hotel being aware of a new emerging trend such as air B&amp;B’s and how they offer clients a rented apartment instead of a hotel room. Since 2020 Air B&amp;B has shown to be popular and the Marriott has recognised this so not far from the Marriott in Birmingham they have expanded their umbrella to this tourist trend which is adapting to change by giving guest the chance as it’s all about luxury.</a:t>
          </a:r>
          <a:endParaRPr lang="en-US" dirty="0"/>
        </a:p>
      </dgm:t>
    </dgm:pt>
    <dgm:pt modelId="{3078EA64-A532-425D-A0A0-877C938E5D3F}" type="parTrans" cxnId="{ACE42544-956B-4484-9A4A-8D977ACCE2A1}">
      <dgm:prSet/>
      <dgm:spPr/>
      <dgm:t>
        <a:bodyPr/>
        <a:lstStyle/>
        <a:p>
          <a:endParaRPr lang="en-US"/>
        </a:p>
      </dgm:t>
    </dgm:pt>
    <dgm:pt modelId="{5BAD1D7D-94B4-4FDF-B78C-05CC6C5E529E}" type="sibTrans" cxnId="{ACE42544-956B-4484-9A4A-8D977ACCE2A1}">
      <dgm:prSet/>
      <dgm:spPr/>
      <dgm:t>
        <a:bodyPr/>
        <a:lstStyle/>
        <a:p>
          <a:endParaRPr lang="en-US"/>
        </a:p>
      </dgm:t>
    </dgm:pt>
    <dgm:pt modelId="{A3205A8D-FF7A-410A-A5AB-8108A64896E5}">
      <dgm:prSet/>
      <dgm:spPr/>
      <dgm:t>
        <a:bodyPr/>
        <a:lstStyle/>
        <a:p>
          <a:r>
            <a:rPr lang="en-GB" b="1" dirty="0"/>
            <a:t>Social</a:t>
          </a:r>
          <a:r>
            <a:rPr lang="en-GB" dirty="0"/>
            <a:t> – there is a high demand for unique/different lodging and guest experiences. The advantage the Birmingham Marriott is close to famous sporting events such as tennis , opera and many more , as the F&amp;B restaurant do weekly activities for guests which allows them to interact with the community.</a:t>
          </a:r>
          <a:endParaRPr lang="en-US" dirty="0"/>
        </a:p>
      </dgm:t>
    </dgm:pt>
    <dgm:pt modelId="{44CFB2C3-7743-4775-AB57-B3865A775A6C}" type="parTrans" cxnId="{669A2104-D75A-428C-A986-DA4DFD3A1FA5}">
      <dgm:prSet/>
      <dgm:spPr/>
      <dgm:t>
        <a:bodyPr/>
        <a:lstStyle/>
        <a:p>
          <a:endParaRPr lang="en-US"/>
        </a:p>
      </dgm:t>
    </dgm:pt>
    <dgm:pt modelId="{E59879DD-32BC-49C0-9409-080AB3164F04}" type="sibTrans" cxnId="{669A2104-D75A-428C-A986-DA4DFD3A1FA5}">
      <dgm:prSet/>
      <dgm:spPr/>
      <dgm:t>
        <a:bodyPr/>
        <a:lstStyle/>
        <a:p>
          <a:endParaRPr lang="en-US"/>
        </a:p>
      </dgm:t>
    </dgm:pt>
    <dgm:pt modelId="{7371D73D-8504-4D40-A8F6-5163D38C35CD}">
      <dgm:prSet/>
      <dgm:spPr/>
      <dgm:t>
        <a:bodyPr/>
        <a:lstStyle/>
        <a:p>
          <a:r>
            <a:rPr lang="en-GB" b="1" dirty="0"/>
            <a:t>Technological</a:t>
          </a:r>
          <a:r>
            <a:rPr lang="en-GB" dirty="0"/>
            <a:t> The Marriott international have teamed up amazon , on using Alexa in guest rooms to give them assistance with curtains being drawn , lights being turned on which should be innovated in Birmingham as it is a high in demand for buisness clients.</a:t>
          </a:r>
          <a:endParaRPr lang="en-US" dirty="0"/>
        </a:p>
      </dgm:t>
    </dgm:pt>
    <dgm:pt modelId="{C066FEE2-1095-4233-B6FE-CCF0DDC51515}" type="parTrans" cxnId="{3F31D219-1303-4316-AD40-78788CD22D58}">
      <dgm:prSet/>
      <dgm:spPr/>
      <dgm:t>
        <a:bodyPr/>
        <a:lstStyle/>
        <a:p>
          <a:endParaRPr lang="en-US"/>
        </a:p>
      </dgm:t>
    </dgm:pt>
    <dgm:pt modelId="{F64A8FDD-9750-4029-9263-3C9B231547FB}" type="sibTrans" cxnId="{3F31D219-1303-4316-AD40-78788CD22D58}">
      <dgm:prSet/>
      <dgm:spPr/>
      <dgm:t>
        <a:bodyPr/>
        <a:lstStyle/>
        <a:p>
          <a:endParaRPr lang="en-US"/>
        </a:p>
      </dgm:t>
    </dgm:pt>
    <dgm:pt modelId="{7BD1CD1A-E53C-48D1-BAC7-72D78C4C3B7D}">
      <dgm:prSet/>
      <dgm:spPr/>
      <dgm:t>
        <a:bodyPr/>
        <a:lstStyle/>
        <a:p>
          <a:r>
            <a:rPr lang="en-GB" dirty="0"/>
            <a:t>Legal </a:t>
          </a:r>
        </a:p>
        <a:p>
          <a:r>
            <a:rPr lang="en-GB" dirty="0"/>
            <a:t>the Marriott Birmingham should imply with UK laws while being an American branded market , it implies terrorist regulations and plans in case any events happen , where other hotels do not apply these regulations</a:t>
          </a:r>
          <a:endParaRPr lang="en-US" dirty="0"/>
        </a:p>
      </dgm:t>
    </dgm:pt>
    <dgm:pt modelId="{EFD788DF-CBAB-4800-A964-9A7467CE240C}" type="parTrans" cxnId="{190D112E-B4F9-41C5-8EE5-C8446EEE28ED}">
      <dgm:prSet/>
      <dgm:spPr/>
      <dgm:t>
        <a:bodyPr/>
        <a:lstStyle/>
        <a:p>
          <a:endParaRPr lang="en-US"/>
        </a:p>
      </dgm:t>
    </dgm:pt>
    <dgm:pt modelId="{22075D08-76F0-456F-902B-ACAE1E71C0AD}" type="sibTrans" cxnId="{190D112E-B4F9-41C5-8EE5-C8446EEE28ED}">
      <dgm:prSet/>
      <dgm:spPr/>
      <dgm:t>
        <a:bodyPr/>
        <a:lstStyle/>
        <a:p>
          <a:endParaRPr lang="en-US"/>
        </a:p>
      </dgm:t>
    </dgm:pt>
    <dgm:pt modelId="{934C2FFC-C298-4FD4-806D-A929CBE2A308}">
      <dgm:prSet/>
      <dgm:spPr/>
      <dgm:t>
        <a:bodyPr/>
        <a:lstStyle/>
        <a:p>
          <a:r>
            <a:rPr lang="en-GB" b="1" dirty="0"/>
            <a:t>Environmental</a:t>
          </a:r>
          <a:r>
            <a:rPr lang="en-GB" dirty="0"/>
            <a:t> – By researching the new trends the Marriott has recognised Sustainable tourism massive in the hospitality sector. By implementing changes such as paper straws can increase profit as they will be saving money and will be giving the Marriott a new brand face of becoming sustainable and giving back to the environment.</a:t>
          </a:r>
          <a:endParaRPr lang="en-US" dirty="0"/>
        </a:p>
      </dgm:t>
    </dgm:pt>
    <dgm:pt modelId="{F505A5BE-64CF-4CDD-AB8A-58185C35DE72}" type="parTrans" cxnId="{3A9826DD-A212-4333-AD5B-65B2FA71BAB9}">
      <dgm:prSet/>
      <dgm:spPr/>
      <dgm:t>
        <a:bodyPr/>
        <a:lstStyle/>
        <a:p>
          <a:endParaRPr lang="en-US"/>
        </a:p>
      </dgm:t>
    </dgm:pt>
    <dgm:pt modelId="{62357176-F51D-4B5C-8CAC-56F567481778}" type="sibTrans" cxnId="{3A9826DD-A212-4333-AD5B-65B2FA71BAB9}">
      <dgm:prSet/>
      <dgm:spPr/>
      <dgm:t>
        <a:bodyPr/>
        <a:lstStyle/>
        <a:p>
          <a:endParaRPr lang="en-US"/>
        </a:p>
      </dgm:t>
    </dgm:pt>
    <dgm:pt modelId="{87E0C3FD-3ADC-4DA7-87BE-2C6E1BDD1A8B}">
      <dgm:prSet/>
      <dgm:spPr/>
      <dgm:t>
        <a:bodyPr/>
        <a:lstStyle/>
        <a:p>
          <a:r>
            <a:rPr lang="en-GB"/>
            <a:t>(unknown, 2020)</a:t>
          </a:r>
          <a:endParaRPr lang="en-US"/>
        </a:p>
      </dgm:t>
    </dgm:pt>
    <dgm:pt modelId="{E3976E78-64A8-41A0-8C5C-6B28919DDBC7}" type="parTrans" cxnId="{D11753A2-50F7-44F0-AFF5-F4AED870C694}">
      <dgm:prSet/>
      <dgm:spPr/>
      <dgm:t>
        <a:bodyPr/>
        <a:lstStyle/>
        <a:p>
          <a:endParaRPr lang="en-US"/>
        </a:p>
      </dgm:t>
    </dgm:pt>
    <dgm:pt modelId="{3287C2D9-474C-4474-AF9D-483595B02E19}" type="sibTrans" cxnId="{D11753A2-50F7-44F0-AFF5-F4AED870C694}">
      <dgm:prSet/>
      <dgm:spPr/>
      <dgm:t>
        <a:bodyPr/>
        <a:lstStyle/>
        <a:p>
          <a:endParaRPr lang="en-US"/>
        </a:p>
      </dgm:t>
    </dgm:pt>
    <dgm:pt modelId="{C170F773-2DD3-4D13-BCE2-F8052DFE3B0D}" type="pres">
      <dgm:prSet presAssocID="{83F534FA-4CAC-4E1A-93FC-1DE62B3ACE26}" presName="Name0" presStyleCnt="0">
        <dgm:presLayoutVars>
          <dgm:dir/>
          <dgm:resizeHandles val="exact"/>
        </dgm:presLayoutVars>
      </dgm:prSet>
      <dgm:spPr/>
    </dgm:pt>
    <dgm:pt modelId="{BCC69856-3E6A-493E-A711-603A28C9D7D0}" type="pres">
      <dgm:prSet presAssocID="{2A02933E-3D11-43E6-81CF-1750AB1DB688}" presName="node" presStyleLbl="node1" presStyleIdx="0" presStyleCnt="13">
        <dgm:presLayoutVars>
          <dgm:bulletEnabled val="1"/>
        </dgm:presLayoutVars>
      </dgm:prSet>
      <dgm:spPr/>
    </dgm:pt>
    <dgm:pt modelId="{9F57BD45-9381-49D2-B1A8-D2A2AF98F734}" type="pres">
      <dgm:prSet presAssocID="{114D2A76-AA76-425B-9CB3-F5F2691A78EA}" presName="sibTransSpacerBeforeConnector" presStyleCnt="0"/>
      <dgm:spPr/>
    </dgm:pt>
    <dgm:pt modelId="{B6CD2C2A-37AF-4616-A0A0-43633F636FB1}" type="pres">
      <dgm:prSet presAssocID="{114D2A76-AA76-425B-9CB3-F5F2691A78EA}" presName="sibTrans" presStyleLbl="node1" presStyleIdx="1" presStyleCnt="13"/>
      <dgm:spPr/>
    </dgm:pt>
    <dgm:pt modelId="{714D4405-EA87-435F-B7CA-304AEAB460F9}" type="pres">
      <dgm:prSet presAssocID="{114D2A76-AA76-425B-9CB3-F5F2691A78EA}" presName="sibTransSpacerAfterConnector" presStyleCnt="0"/>
      <dgm:spPr/>
    </dgm:pt>
    <dgm:pt modelId="{356A39A3-93BB-4F01-AA1D-6049F93537D0}" type="pres">
      <dgm:prSet presAssocID="{AB179ECE-7B29-469E-818C-4F94B20B042E}" presName="node" presStyleLbl="node1" presStyleIdx="2" presStyleCnt="13" custScaleX="100244">
        <dgm:presLayoutVars>
          <dgm:bulletEnabled val="1"/>
        </dgm:presLayoutVars>
      </dgm:prSet>
      <dgm:spPr/>
    </dgm:pt>
    <dgm:pt modelId="{7E9A9F81-F00F-4513-8659-1B617D21D7D6}" type="pres">
      <dgm:prSet presAssocID="{5BAD1D7D-94B4-4FDF-B78C-05CC6C5E529E}" presName="sibTransSpacerBeforeConnector" presStyleCnt="0"/>
      <dgm:spPr/>
    </dgm:pt>
    <dgm:pt modelId="{04621846-5CFC-404B-90B0-5044649C36C9}" type="pres">
      <dgm:prSet presAssocID="{5BAD1D7D-94B4-4FDF-B78C-05CC6C5E529E}" presName="sibTrans" presStyleLbl="node1" presStyleIdx="3" presStyleCnt="13"/>
      <dgm:spPr/>
    </dgm:pt>
    <dgm:pt modelId="{3F8C694D-FEEB-4D65-85A7-2C09D330046C}" type="pres">
      <dgm:prSet presAssocID="{5BAD1D7D-94B4-4FDF-B78C-05CC6C5E529E}" presName="sibTransSpacerAfterConnector" presStyleCnt="0"/>
      <dgm:spPr/>
    </dgm:pt>
    <dgm:pt modelId="{29149A3A-ED9E-433C-8131-E7BF73787C74}" type="pres">
      <dgm:prSet presAssocID="{A3205A8D-FF7A-410A-A5AB-8108A64896E5}" presName="node" presStyleLbl="node1" presStyleIdx="4" presStyleCnt="13">
        <dgm:presLayoutVars>
          <dgm:bulletEnabled val="1"/>
        </dgm:presLayoutVars>
      </dgm:prSet>
      <dgm:spPr/>
    </dgm:pt>
    <dgm:pt modelId="{8BDB0E2A-2CBD-49A8-A924-347D36FE24BD}" type="pres">
      <dgm:prSet presAssocID="{E59879DD-32BC-49C0-9409-080AB3164F04}" presName="sibTransSpacerBeforeConnector" presStyleCnt="0"/>
      <dgm:spPr/>
    </dgm:pt>
    <dgm:pt modelId="{4507192E-91CD-4C9F-A6E4-229E1EDA9BB4}" type="pres">
      <dgm:prSet presAssocID="{E59879DD-32BC-49C0-9409-080AB3164F04}" presName="sibTrans" presStyleLbl="node1" presStyleIdx="5" presStyleCnt="13"/>
      <dgm:spPr/>
    </dgm:pt>
    <dgm:pt modelId="{CB1EA7E0-9474-479E-B869-EEF295FC3C96}" type="pres">
      <dgm:prSet presAssocID="{E59879DD-32BC-49C0-9409-080AB3164F04}" presName="sibTransSpacerAfterConnector" presStyleCnt="0"/>
      <dgm:spPr/>
    </dgm:pt>
    <dgm:pt modelId="{DABD570B-DA9B-40EA-9784-AB40A56BB75A}" type="pres">
      <dgm:prSet presAssocID="{7371D73D-8504-4D40-A8F6-5163D38C35CD}" presName="node" presStyleLbl="node1" presStyleIdx="6" presStyleCnt="13">
        <dgm:presLayoutVars>
          <dgm:bulletEnabled val="1"/>
        </dgm:presLayoutVars>
      </dgm:prSet>
      <dgm:spPr/>
    </dgm:pt>
    <dgm:pt modelId="{BEE3763E-10EE-4683-9DA8-806BEF9F3528}" type="pres">
      <dgm:prSet presAssocID="{F64A8FDD-9750-4029-9263-3C9B231547FB}" presName="sibTransSpacerBeforeConnector" presStyleCnt="0"/>
      <dgm:spPr/>
    </dgm:pt>
    <dgm:pt modelId="{B489C827-8B1A-4365-836D-9396BE3765B8}" type="pres">
      <dgm:prSet presAssocID="{F64A8FDD-9750-4029-9263-3C9B231547FB}" presName="sibTrans" presStyleLbl="node1" presStyleIdx="7" presStyleCnt="13"/>
      <dgm:spPr/>
    </dgm:pt>
    <dgm:pt modelId="{FB267148-1C28-41AA-8F25-D80E036875D6}" type="pres">
      <dgm:prSet presAssocID="{F64A8FDD-9750-4029-9263-3C9B231547FB}" presName="sibTransSpacerAfterConnector" presStyleCnt="0"/>
      <dgm:spPr/>
    </dgm:pt>
    <dgm:pt modelId="{B7C39DEB-8418-4E6B-8A3E-1354EFAF5F7A}" type="pres">
      <dgm:prSet presAssocID="{7BD1CD1A-E53C-48D1-BAC7-72D78C4C3B7D}" presName="node" presStyleLbl="node1" presStyleIdx="8" presStyleCnt="13">
        <dgm:presLayoutVars>
          <dgm:bulletEnabled val="1"/>
        </dgm:presLayoutVars>
      </dgm:prSet>
      <dgm:spPr/>
    </dgm:pt>
    <dgm:pt modelId="{F2DBBBC5-23EA-461C-9BD9-115E98CA5FA9}" type="pres">
      <dgm:prSet presAssocID="{22075D08-76F0-456F-902B-ACAE1E71C0AD}" presName="sibTransSpacerBeforeConnector" presStyleCnt="0"/>
      <dgm:spPr/>
    </dgm:pt>
    <dgm:pt modelId="{DEB8964C-60BF-4F14-AE0D-4708B15BDAFA}" type="pres">
      <dgm:prSet presAssocID="{22075D08-76F0-456F-902B-ACAE1E71C0AD}" presName="sibTrans" presStyleLbl="node1" presStyleIdx="9" presStyleCnt="13"/>
      <dgm:spPr/>
    </dgm:pt>
    <dgm:pt modelId="{3B5E0CE9-FA04-4CD2-A89C-0A052231140D}" type="pres">
      <dgm:prSet presAssocID="{22075D08-76F0-456F-902B-ACAE1E71C0AD}" presName="sibTransSpacerAfterConnector" presStyleCnt="0"/>
      <dgm:spPr/>
    </dgm:pt>
    <dgm:pt modelId="{FB7072C9-AADA-400C-A585-18D2011BF063}" type="pres">
      <dgm:prSet presAssocID="{934C2FFC-C298-4FD4-806D-A929CBE2A308}" presName="node" presStyleLbl="node1" presStyleIdx="10" presStyleCnt="13">
        <dgm:presLayoutVars>
          <dgm:bulletEnabled val="1"/>
        </dgm:presLayoutVars>
      </dgm:prSet>
      <dgm:spPr/>
    </dgm:pt>
    <dgm:pt modelId="{A344B7E7-FF09-42AE-9731-F46C54248D23}" type="pres">
      <dgm:prSet presAssocID="{62357176-F51D-4B5C-8CAC-56F567481778}" presName="sibTransSpacerBeforeConnector" presStyleCnt="0"/>
      <dgm:spPr/>
    </dgm:pt>
    <dgm:pt modelId="{C8433C39-0F52-4F38-ADC8-DFFBA6CD1EBF}" type="pres">
      <dgm:prSet presAssocID="{62357176-F51D-4B5C-8CAC-56F567481778}" presName="sibTrans" presStyleLbl="node1" presStyleIdx="11" presStyleCnt="13"/>
      <dgm:spPr/>
    </dgm:pt>
    <dgm:pt modelId="{5F4367D2-46DD-412C-9201-FA7D824F0BB1}" type="pres">
      <dgm:prSet presAssocID="{62357176-F51D-4B5C-8CAC-56F567481778}" presName="sibTransSpacerAfterConnector" presStyleCnt="0"/>
      <dgm:spPr/>
    </dgm:pt>
    <dgm:pt modelId="{555434B2-C9DF-4495-900D-0F8DCB387731}" type="pres">
      <dgm:prSet presAssocID="{87E0C3FD-3ADC-4DA7-87BE-2C6E1BDD1A8B}" presName="node" presStyleLbl="node1" presStyleIdx="12" presStyleCnt="13">
        <dgm:presLayoutVars>
          <dgm:bulletEnabled val="1"/>
        </dgm:presLayoutVars>
      </dgm:prSet>
      <dgm:spPr/>
    </dgm:pt>
  </dgm:ptLst>
  <dgm:cxnLst>
    <dgm:cxn modelId="{669A2104-D75A-428C-A986-DA4DFD3A1FA5}" srcId="{83F534FA-4CAC-4E1A-93FC-1DE62B3ACE26}" destId="{A3205A8D-FF7A-410A-A5AB-8108A64896E5}" srcOrd="2" destOrd="0" parTransId="{44CFB2C3-7743-4775-AB57-B3865A775A6C}" sibTransId="{E59879DD-32BC-49C0-9409-080AB3164F04}"/>
    <dgm:cxn modelId="{A1566F06-2BB7-4365-BD77-6101FBE05747}" type="presOf" srcId="{7371D73D-8504-4D40-A8F6-5163D38C35CD}" destId="{DABD570B-DA9B-40EA-9784-AB40A56BB75A}" srcOrd="0" destOrd="0" presId="urn:microsoft.com/office/officeart/2016/7/layout/BasicProcessNew"/>
    <dgm:cxn modelId="{518AD514-30B5-4C4A-B31F-717F074EC3C8}" type="presOf" srcId="{2A02933E-3D11-43E6-81CF-1750AB1DB688}" destId="{BCC69856-3E6A-493E-A711-603A28C9D7D0}" srcOrd="0" destOrd="0" presId="urn:microsoft.com/office/officeart/2016/7/layout/BasicProcessNew"/>
    <dgm:cxn modelId="{3F31D219-1303-4316-AD40-78788CD22D58}" srcId="{83F534FA-4CAC-4E1A-93FC-1DE62B3ACE26}" destId="{7371D73D-8504-4D40-A8F6-5163D38C35CD}" srcOrd="3" destOrd="0" parTransId="{C066FEE2-1095-4233-B6FE-CCF0DDC51515}" sibTransId="{F64A8FDD-9750-4029-9263-3C9B231547FB}"/>
    <dgm:cxn modelId="{190D112E-B4F9-41C5-8EE5-C8446EEE28ED}" srcId="{83F534FA-4CAC-4E1A-93FC-1DE62B3ACE26}" destId="{7BD1CD1A-E53C-48D1-BAC7-72D78C4C3B7D}" srcOrd="4" destOrd="0" parTransId="{EFD788DF-CBAB-4800-A964-9A7467CE240C}" sibTransId="{22075D08-76F0-456F-902B-ACAE1E71C0AD}"/>
    <dgm:cxn modelId="{BCC56F2F-6FCB-4B6B-9467-78B32CDF0696}" type="presOf" srcId="{22075D08-76F0-456F-902B-ACAE1E71C0AD}" destId="{DEB8964C-60BF-4F14-AE0D-4708B15BDAFA}" srcOrd="0" destOrd="0" presId="urn:microsoft.com/office/officeart/2016/7/layout/BasicProcessNew"/>
    <dgm:cxn modelId="{5B5F2E5B-EAF6-4101-AC09-CB3569465F82}" srcId="{83F534FA-4CAC-4E1A-93FC-1DE62B3ACE26}" destId="{2A02933E-3D11-43E6-81CF-1750AB1DB688}" srcOrd="0" destOrd="0" parTransId="{33ABB493-8744-4CE2-A4E3-53A1EB89A25C}" sibTransId="{114D2A76-AA76-425B-9CB3-F5F2691A78EA}"/>
    <dgm:cxn modelId="{ACE42544-956B-4484-9A4A-8D977ACCE2A1}" srcId="{83F534FA-4CAC-4E1A-93FC-1DE62B3ACE26}" destId="{AB179ECE-7B29-469E-818C-4F94B20B042E}" srcOrd="1" destOrd="0" parTransId="{3078EA64-A532-425D-A0A0-877C938E5D3F}" sibTransId="{5BAD1D7D-94B4-4FDF-B78C-05CC6C5E529E}"/>
    <dgm:cxn modelId="{3D6AEC66-4493-4B4D-AE52-66B25E06FBE5}" type="presOf" srcId="{62357176-F51D-4B5C-8CAC-56F567481778}" destId="{C8433C39-0F52-4F38-ADC8-DFFBA6CD1EBF}" srcOrd="0" destOrd="0" presId="urn:microsoft.com/office/officeart/2016/7/layout/BasicProcessNew"/>
    <dgm:cxn modelId="{0C63E06B-574A-4725-BA7F-FC41EF8977C4}" type="presOf" srcId="{A3205A8D-FF7A-410A-A5AB-8108A64896E5}" destId="{29149A3A-ED9E-433C-8131-E7BF73787C74}" srcOrd="0" destOrd="0" presId="urn:microsoft.com/office/officeart/2016/7/layout/BasicProcessNew"/>
    <dgm:cxn modelId="{2F5CCD6E-6853-4052-87A3-D1B594B7F4B4}" type="presOf" srcId="{5BAD1D7D-94B4-4FDF-B78C-05CC6C5E529E}" destId="{04621846-5CFC-404B-90B0-5044649C36C9}" srcOrd="0" destOrd="0" presId="urn:microsoft.com/office/officeart/2016/7/layout/BasicProcessNew"/>
    <dgm:cxn modelId="{B2A79050-145B-4784-A06E-F50A4D04F10C}" type="presOf" srcId="{83F534FA-4CAC-4E1A-93FC-1DE62B3ACE26}" destId="{C170F773-2DD3-4D13-BCE2-F8052DFE3B0D}" srcOrd="0" destOrd="0" presId="urn:microsoft.com/office/officeart/2016/7/layout/BasicProcessNew"/>
    <dgm:cxn modelId="{5C222572-9110-40DF-AF46-87680209EE07}" type="presOf" srcId="{7BD1CD1A-E53C-48D1-BAC7-72D78C4C3B7D}" destId="{B7C39DEB-8418-4E6B-8A3E-1354EFAF5F7A}" srcOrd="0" destOrd="0" presId="urn:microsoft.com/office/officeart/2016/7/layout/BasicProcessNew"/>
    <dgm:cxn modelId="{6F5C3972-9ABA-4E84-9F45-B519CA614FD2}" type="presOf" srcId="{E59879DD-32BC-49C0-9409-080AB3164F04}" destId="{4507192E-91CD-4C9F-A6E4-229E1EDA9BB4}" srcOrd="0" destOrd="0" presId="urn:microsoft.com/office/officeart/2016/7/layout/BasicProcessNew"/>
    <dgm:cxn modelId="{F5134F85-D9CF-4E9E-9AA3-A5165D88B486}" type="presOf" srcId="{F64A8FDD-9750-4029-9263-3C9B231547FB}" destId="{B489C827-8B1A-4365-836D-9396BE3765B8}" srcOrd="0" destOrd="0" presId="urn:microsoft.com/office/officeart/2016/7/layout/BasicProcessNew"/>
    <dgm:cxn modelId="{D11753A2-50F7-44F0-AFF5-F4AED870C694}" srcId="{83F534FA-4CAC-4E1A-93FC-1DE62B3ACE26}" destId="{87E0C3FD-3ADC-4DA7-87BE-2C6E1BDD1A8B}" srcOrd="6" destOrd="0" parTransId="{E3976E78-64A8-41A0-8C5C-6B28919DDBC7}" sibTransId="{3287C2D9-474C-4474-AF9D-483595B02E19}"/>
    <dgm:cxn modelId="{23D59CA9-72B7-4576-8327-92D692B020E8}" type="presOf" srcId="{114D2A76-AA76-425B-9CB3-F5F2691A78EA}" destId="{B6CD2C2A-37AF-4616-A0A0-43633F636FB1}" srcOrd="0" destOrd="0" presId="urn:microsoft.com/office/officeart/2016/7/layout/BasicProcessNew"/>
    <dgm:cxn modelId="{B28E57D8-9077-4648-8484-ED8861B64D86}" type="presOf" srcId="{87E0C3FD-3ADC-4DA7-87BE-2C6E1BDD1A8B}" destId="{555434B2-C9DF-4495-900D-0F8DCB387731}" srcOrd="0" destOrd="0" presId="urn:microsoft.com/office/officeart/2016/7/layout/BasicProcessNew"/>
    <dgm:cxn modelId="{3A9826DD-A212-4333-AD5B-65B2FA71BAB9}" srcId="{83F534FA-4CAC-4E1A-93FC-1DE62B3ACE26}" destId="{934C2FFC-C298-4FD4-806D-A929CBE2A308}" srcOrd="5" destOrd="0" parTransId="{F505A5BE-64CF-4CDD-AB8A-58185C35DE72}" sibTransId="{62357176-F51D-4B5C-8CAC-56F567481778}"/>
    <dgm:cxn modelId="{CFF33DF3-AC87-4DD9-852F-B80B572E9427}" type="presOf" srcId="{934C2FFC-C298-4FD4-806D-A929CBE2A308}" destId="{FB7072C9-AADA-400C-A585-18D2011BF063}" srcOrd="0" destOrd="0" presId="urn:microsoft.com/office/officeart/2016/7/layout/BasicProcessNew"/>
    <dgm:cxn modelId="{507275F7-E759-4898-9A35-3AFC6BE68908}" type="presOf" srcId="{AB179ECE-7B29-469E-818C-4F94B20B042E}" destId="{356A39A3-93BB-4F01-AA1D-6049F93537D0}" srcOrd="0" destOrd="0" presId="urn:microsoft.com/office/officeart/2016/7/layout/BasicProcessNew"/>
    <dgm:cxn modelId="{77CA792B-68C6-453D-B50D-505376C4AF18}" type="presParOf" srcId="{C170F773-2DD3-4D13-BCE2-F8052DFE3B0D}" destId="{BCC69856-3E6A-493E-A711-603A28C9D7D0}" srcOrd="0" destOrd="0" presId="urn:microsoft.com/office/officeart/2016/7/layout/BasicProcessNew"/>
    <dgm:cxn modelId="{1D3B1AF1-4E21-41CA-88A9-932DEDB9ADBD}" type="presParOf" srcId="{C170F773-2DD3-4D13-BCE2-F8052DFE3B0D}" destId="{9F57BD45-9381-49D2-B1A8-D2A2AF98F734}" srcOrd="1" destOrd="0" presId="urn:microsoft.com/office/officeart/2016/7/layout/BasicProcessNew"/>
    <dgm:cxn modelId="{F24B558C-C1F5-48DA-BFA2-05E0F84013D5}" type="presParOf" srcId="{C170F773-2DD3-4D13-BCE2-F8052DFE3B0D}" destId="{B6CD2C2A-37AF-4616-A0A0-43633F636FB1}" srcOrd="2" destOrd="0" presId="urn:microsoft.com/office/officeart/2016/7/layout/BasicProcessNew"/>
    <dgm:cxn modelId="{624FCD50-A8A3-4FF2-AC42-559CDFDC2A8E}" type="presParOf" srcId="{C170F773-2DD3-4D13-BCE2-F8052DFE3B0D}" destId="{714D4405-EA87-435F-B7CA-304AEAB460F9}" srcOrd="3" destOrd="0" presId="urn:microsoft.com/office/officeart/2016/7/layout/BasicProcessNew"/>
    <dgm:cxn modelId="{D4B41CB3-2AD1-465C-A7F8-90B26B6BC7ED}" type="presParOf" srcId="{C170F773-2DD3-4D13-BCE2-F8052DFE3B0D}" destId="{356A39A3-93BB-4F01-AA1D-6049F93537D0}" srcOrd="4" destOrd="0" presId="urn:microsoft.com/office/officeart/2016/7/layout/BasicProcessNew"/>
    <dgm:cxn modelId="{7957E36D-17F3-4843-8ECE-5B95D46AE4D1}" type="presParOf" srcId="{C170F773-2DD3-4D13-BCE2-F8052DFE3B0D}" destId="{7E9A9F81-F00F-4513-8659-1B617D21D7D6}" srcOrd="5" destOrd="0" presId="urn:microsoft.com/office/officeart/2016/7/layout/BasicProcessNew"/>
    <dgm:cxn modelId="{7DF875FE-63E1-45BF-8A57-2067CA728D4B}" type="presParOf" srcId="{C170F773-2DD3-4D13-BCE2-F8052DFE3B0D}" destId="{04621846-5CFC-404B-90B0-5044649C36C9}" srcOrd="6" destOrd="0" presId="urn:microsoft.com/office/officeart/2016/7/layout/BasicProcessNew"/>
    <dgm:cxn modelId="{3BED2291-1A75-460C-A068-7D4F42DBE382}" type="presParOf" srcId="{C170F773-2DD3-4D13-BCE2-F8052DFE3B0D}" destId="{3F8C694D-FEEB-4D65-85A7-2C09D330046C}" srcOrd="7" destOrd="0" presId="urn:microsoft.com/office/officeart/2016/7/layout/BasicProcessNew"/>
    <dgm:cxn modelId="{9054664E-4E89-4E11-8891-4732CE89FEBE}" type="presParOf" srcId="{C170F773-2DD3-4D13-BCE2-F8052DFE3B0D}" destId="{29149A3A-ED9E-433C-8131-E7BF73787C74}" srcOrd="8" destOrd="0" presId="urn:microsoft.com/office/officeart/2016/7/layout/BasicProcessNew"/>
    <dgm:cxn modelId="{1352D255-2863-42F7-A4D8-7AAAF5EDB96D}" type="presParOf" srcId="{C170F773-2DD3-4D13-BCE2-F8052DFE3B0D}" destId="{8BDB0E2A-2CBD-49A8-A924-347D36FE24BD}" srcOrd="9" destOrd="0" presId="urn:microsoft.com/office/officeart/2016/7/layout/BasicProcessNew"/>
    <dgm:cxn modelId="{E5A4DECD-5AAD-44A5-B444-D707691022C9}" type="presParOf" srcId="{C170F773-2DD3-4D13-BCE2-F8052DFE3B0D}" destId="{4507192E-91CD-4C9F-A6E4-229E1EDA9BB4}" srcOrd="10" destOrd="0" presId="urn:microsoft.com/office/officeart/2016/7/layout/BasicProcessNew"/>
    <dgm:cxn modelId="{0C0E0FEC-0607-4790-8ABE-5B8FF8EF38B1}" type="presParOf" srcId="{C170F773-2DD3-4D13-BCE2-F8052DFE3B0D}" destId="{CB1EA7E0-9474-479E-B869-EEF295FC3C96}" srcOrd="11" destOrd="0" presId="urn:microsoft.com/office/officeart/2016/7/layout/BasicProcessNew"/>
    <dgm:cxn modelId="{8983B914-2172-43AB-ABA9-7A3C7B40D88A}" type="presParOf" srcId="{C170F773-2DD3-4D13-BCE2-F8052DFE3B0D}" destId="{DABD570B-DA9B-40EA-9784-AB40A56BB75A}" srcOrd="12" destOrd="0" presId="urn:microsoft.com/office/officeart/2016/7/layout/BasicProcessNew"/>
    <dgm:cxn modelId="{48FD6096-279B-4CA8-B5BF-460BEA1356E3}" type="presParOf" srcId="{C170F773-2DD3-4D13-BCE2-F8052DFE3B0D}" destId="{BEE3763E-10EE-4683-9DA8-806BEF9F3528}" srcOrd="13" destOrd="0" presId="urn:microsoft.com/office/officeart/2016/7/layout/BasicProcessNew"/>
    <dgm:cxn modelId="{34A11784-25E8-4EB7-B1F6-8510688CD6A9}" type="presParOf" srcId="{C170F773-2DD3-4D13-BCE2-F8052DFE3B0D}" destId="{B489C827-8B1A-4365-836D-9396BE3765B8}" srcOrd="14" destOrd="0" presId="urn:microsoft.com/office/officeart/2016/7/layout/BasicProcessNew"/>
    <dgm:cxn modelId="{CF551CA8-D280-4F60-86A6-CF14B7C6847E}" type="presParOf" srcId="{C170F773-2DD3-4D13-BCE2-F8052DFE3B0D}" destId="{FB267148-1C28-41AA-8F25-D80E036875D6}" srcOrd="15" destOrd="0" presId="urn:microsoft.com/office/officeart/2016/7/layout/BasicProcessNew"/>
    <dgm:cxn modelId="{E3C4024E-D48D-4B39-A853-7CABDCDB07BE}" type="presParOf" srcId="{C170F773-2DD3-4D13-BCE2-F8052DFE3B0D}" destId="{B7C39DEB-8418-4E6B-8A3E-1354EFAF5F7A}" srcOrd="16" destOrd="0" presId="urn:microsoft.com/office/officeart/2016/7/layout/BasicProcessNew"/>
    <dgm:cxn modelId="{57E049E1-15D9-4B68-A015-554FE1F4A3CA}" type="presParOf" srcId="{C170F773-2DD3-4D13-BCE2-F8052DFE3B0D}" destId="{F2DBBBC5-23EA-461C-9BD9-115E98CA5FA9}" srcOrd="17" destOrd="0" presId="urn:microsoft.com/office/officeart/2016/7/layout/BasicProcessNew"/>
    <dgm:cxn modelId="{B333470B-202A-499D-85AA-A3CC4D30D870}" type="presParOf" srcId="{C170F773-2DD3-4D13-BCE2-F8052DFE3B0D}" destId="{DEB8964C-60BF-4F14-AE0D-4708B15BDAFA}" srcOrd="18" destOrd="0" presId="urn:microsoft.com/office/officeart/2016/7/layout/BasicProcessNew"/>
    <dgm:cxn modelId="{7D726E34-C340-4D46-B574-E18F7C8447ED}" type="presParOf" srcId="{C170F773-2DD3-4D13-BCE2-F8052DFE3B0D}" destId="{3B5E0CE9-FA04-4CD2-A89C-0A052231140D}" srcOrd="19" destOrd="0" presId="urn:microsoft.com/office/officeart/2016/7/layout/BasicProcessNew"/>
    <dgm:cxn modelId="{2EEE3BED-C257-40A3-B3FD-B2DE2502D266}" type="presParOf" srcId="{C170F773-2DD3-4D13-BCE2-F8052DFE3B0D}" destId="{FB7072C9-AADA-400C-A585-18D2011BF063}" srcOrd="20" destOrd="0" presId="urn:microsoft.com/office/officeart/2016/7/layout/BasicProcessNew"/>
    <dgm:cxn modelId="{4C0C1C2A-EBB3-4C5C-BC61-9B4DDDA58E42}" type="presParOf" srcId="{C170F773-2DD3-4D13-BCE2-F8052DFE3B0D}" destId="{A344B7E7-FF09-42AE-9731-F46C54248D23}" srcOrd="21" destOrd="0" presId="urn:microsoft.com/office/officeart/2016/7/layout/BasicProcessNew"/>
    <dgm:cxn modelId="{78A7AD33-9285-43A8-9790-977F67E4AB78}" type="presParOf" srcId="{C170F773-2DD3-4D13-BCE2-F8052DFE3B0D}" destId="{C8433C39-0F52-4F38-ADC8-DFFBA6CD1EBF}" srcOrd="22" destOrd="0" presId="urn:microsoft.com/office/officeart/2016/7/layout/BasicProcessNew"/>
    <dgm:cxn modelId="{0769E403-BADA-474E-9836-D354037BC060}" type="presParOf" srcId="{C170F773-2DD3-4D13-BCE2-F8052DFE3B0D}" destId="{5F4367D2-46DD-412C-9201-FA7D824F0BB1}" srcOrd="23" destOrd="0" presId="urn:microsoft.com/office/officeart/2016/7/layout/BasicProcessNew"/>
    <dgm:cxn modelId="{065D84BD-9520-4480-ABCE-459B4707D8FB}" type="presParOf" srcId="{C170F773-2DD3-4D13-BCE2-F8052DFE3B0D}" destId="{555434B2-C9DF-4495-900D-0F8DCB387731}" srcOrd="2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D564E2-2F72-4BFD-8A29-CD7EE686DDA2}"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0ED7807A-8FEF-421B-A7C4-C7F12764851C}">
      <dgm:prSet phldrT="[Text]" custT="1"/>
      <dgm:spPr/>
      <dgm:t>
        <a:bodyPr/>
        <a:lstStyle/>
        <a:p>
          <a:r>
            <a:rPr lang="en-GB" sz="1200"/>
            <a:t>- Near by transport </a:t>
          </a:r>
        </a:p>
        <a:p>
          <a:r>
            <a:rPr lang="en-GB" sz="1200"/>
            <a:t>-Reasonable price rooms </a:t>
          </a:r>
        </a:p>
        <a:p>
          <a:r>
            <a:rPr lang="en-GB" sz="1200"/>
            <a:t>- Excellent service </a:t>
          </a:r>
        </a:p>
        <a:p>
          <a:r>
            <a:rPr lang="en-GB" sz="1200"/>
            <a:t>- High standard in for dietary requirements ( vegetarians , gluten free , vegan) </a:t>
          </a:r>
        </a:p>
        <a:p>
          <a:r>
            <a:rPr lang="en-GB" sz="1200"/>
            <a:t>- Event planning for service at functions </a:t>
          </a:r>
        </a:p>
        <a:p>
          <a:r>
            <a:rPr lang="en-GB" sz="1200"/>
            <a:t>- Training programmes for staff </a:t>
          </a:r>
        </a:p>
        <a:p>
          <a:r>
            <a:rPr lang="en-GB" sz="1200"/>
            <a:t>- Follow the Marriott customer care guidelines </a:t>
          </a:r>
          <a:endParaRPr lang="en-GB" sz="1200" dirty="0"/>
        </a:p>
      </dgm:t>
    </dgm:pt>
    <dgm:pt modelId="{5C2B775F-AB18-4ACD-AC62-F01B4E8F7633}" type="parTrans" cxnId="{F01669BE-DF81-4C3A-BDE2-B3DABC4F40A4}">
      <dgm:prSet/>
      <dgm:spPr/>
      <dgm:t>
        <a:bodyPr/>
        <a:lstStyle/>
        <a:p>
          <a:endParaRPr lang="en-GB"/>
        </a:p>
      </dgm:t>
    </dgm:pt>
    <dgm:pt modelId="{840D3C16-E498-45DF-B6C6-F5BCE7C55B71}" type="sibTrans" cxnId="{F01669BE-DF81-4C3A-BDE2-B3DABC4F40A4}">
      <dgm:prSet/>
      <dgm:spPr/>
      <dgm:t>
        <a:bodyPr/>
        <a:lstStyle/>
        <a:p>
          <a:endParaRPr lang="en-GB"/>
        </a:p>
      </dgm:t>
    </dgm:pt>
    <dgm:pt modelId="{826305C4-A7C5-426C-848A-C25BC808C4DF}">
      <dgm:prSet phldrT="[Text]"/>
      <dgm:spPr/>
      <dgm:t>
        <a:bodyPr/>
        <a:lstStyle/>
        <a:p>
          <a:r>
            <a:rPr lang="en-GB" dirty="0"/>
            <a:t>STRENGHTS </a:t>
          </a:r>
        </a:p>
      </dgm:t>
    </dgm:pt>
    <dgm:pt modelId="{E5A71F60-52ED-4534-B255-9F165BA5E4DB}" type="parTrans" cxnId="{274ACE4F-C25E-4400-A448-FC9B0FFEF863}">
      <dgm:prSet/>
      <dgm:spPr/>
      <dgm:t>
        <a:bodyPr/>
        <a:lstStyle/>
        <a:p>
          <a:endParaRPr lang="en-GB"/>
        </a:p>
      </dgm:t>
    </dgm:pt>
    <dgm:pt modelId="{067FD720-4E84-43AC-A64B-19402122C50E}" type="sibTrans" cxnId="{274ACE4F-C25E-4400-A448-FC9B0FFEF863}">
      <dgm:prSet/>
      <dgm:spPr/>
      <dgm:t>
        <a:bodyPr/>
        <a:lstStyle/>
        <a:p>
          <a:endParaRPr lang="en-GB"/>
        </a:p>
      </dgm:t>
    </dgm:pt>
    <dgm:pt modelId="{C44FE34D-01EB-4711-97D2-DB5AAC0172C5}">
      <dgm:prSet phldrT="[Text]" custT="1"/>
      <dgm:spPr/>
      <dgm:t>
        <a:bodyPr/>
        <a:lstStyle/>
        <a:p>
          <a:r>
            <a:rPr lang="en-GB" sz="1200"/>
            <a:t>Small leisure facility </a:t>
          </a:r>
        </a:p>
        <a:p>
          <a:r>
            <a:rPr lang="en-GB" sz="1200"/>
            <a:t>- Leisure facility hygiene below average</a:t>
          </a:r>
        </a:p>
        <a:p>
          <a:r>
            <a:rPr lang="en-GB" sz="1200"/>
            <a:t>- £13 a night parking </a:t>
          </a:r>
          <a:endParaRPr lang="en-GB" sz="1200" dirty="0"/>
        </a:p>
      </dgm:t>
    </dgm:pt>
    <dgm:pt modelId="{B310C611-9C77-4880-B2B2-C5E9277FE762}" type="parTrans" cxnId="{867CE4EC-672F-4BA9-BC2E-6618F0DD7C60}">
      <dgm:prSet/>
      <dgm:spPr/>
      <dgm:t>
        <a:bodyPr/>
        <a:lstStyle/>
        <a:p>
          <a:endParaRPr lang="en-GB"/>
        </a:p>
      </dgm:t>
    </dgm:pt>
    <dgm:pt modelId="{F528797E-CF99-4231-A948-62A1411864FC}" type="sibTrans" cxnId="{867CE4EC-672F-4BA9-BC2E-6618F0DD7C60}">
      <dgm:prSet/>
      <dgm:spPr/>
      <dgm:t>
        <a:bodyPr/>
        <a:lstStyle/>
        <a:p>
          <a:endParaRPr lang="en-GB"/>
        </a:p>
      </dgm:t>
    </dgm:pt>
    <dgm:pt modelId="{9D32C5D3-517D-44B4-8BB8-A5EEFA621E0B}">
      <dgm:prSet phldrT="[Text]"/>
      <dgm:spPr/>
      <dgm:t>
        <a:bodyPr/>
        <a:lstStyle/>
        <a:p>
          <a:r>
            <a:rPr lang="en-GB" dirty="0"/>
            <a:t>WEAKNESSES </a:t>
          </a:r>
        </a:p>
      </dgm:t>
    </dgm:pt>
    <dgm:pt modelId="{D642CA89-EE2F-441D-B1CE-6864AD8846B3}" type="parTrans" cxnId="{C9BAE80F-023F-4B37-948C-5B6CAAEA207A}">
      <dgm:prSet/>
      <dgm:spPr/>
      <dgm:t>
        <a:bodyPr/>
        <a:lstStyle/>
        <a:p>
          <a:endParaRPr lang="en-GB"/>
        </a:p>
      </dgm:t>
    </dgm:pt>
    <dgm:pt modelId="{C96E4EE2-FDEE-4E51-A4FA-4F6697AAB1E3}" type="sibTrans" cxnId="{C9BAE80F-023F-4B37-948C-5B6CAAEA207A}">
      <dgm:prSet/>
      <dgm:spPr/>
      <dgm:t>
        <a:bodyPr/>
        <a:lstStyle/>
        <a:p>
          <a:endParaRPr lang="en-GB"/>
        </a:p>
      </dgm:t>
    </dgm:pt>
    <dgm:pt modelId="{5FCC4C6D-B556-46BF-AA39-A2F6A8564E81}">
      <dgm:prSet phldrT="[Text]" custT="1"/>
      <dgm:spPr/>
      <dgm:t>
        <a:bodyPr/>
        <a:lstStyle/>
        <a:p>
          <a:r>
            <a:rPr lang="en-GB" sz="700"/>
            <a:t>- </a:t>
          </a:r>
          <a:r>
            <a:rPr lang="en-GB" sz="1200"/>
            <a:t>stronger communication </a:t>
          </a:r>
        </a:p>
        <a:p>
          <a:r>
            <a:rPr lang="en-GB" sz="1200"/>
            <a:t>- Competitive hotels </a:t>
          </a:r>
          <a:endParaRPr lang="en-GB" sz="1200" dirty="0"/>
        </a:p>
      </dgm:t>
    </dgm:pt>
    <dgm:pt modelId="{E6791319-D56F-47E7-AB6E-F44D3FB5BA18}" type="parTrans" cxnId="{E5517890-6247-453E-A088-7847DFA419B0}">
      <dgm:prSet/>
      <dgm:spPr/>
      <dgm:t>
        <a:bodyPr/>
        <a:lstStyle/>
        <a:p>
          <a:endParaRPr lang="en-GB"/>
        </a:p>
      </dgm:t>
    </dgm:pt>
    <dgm:pt modelId="{DA044C93-2556-4C8E-A12A-0B6C071A3CE6}" type="sibTrans" cxnId="{E5517890-6247-453E-A088-7847DFA419B0}">
      <dgm:prSet/>
      <dgm:spPr/>
      <dgm:t>
        <a:bodyPr/>
        <a:lstStyle/>
        <a:p>
          <a:endParaRPr lang="en-GB"/>
        </a:p>
      </dgm:t>
    </dgm:pt>
    <dgm:pt modelId="{D33DE876-C609-4B2A-AF29-6D5798D47141}">
      <dgm:prSet phldrT="[Text]"/>
      <dgm:spPr/>
      <dgm:t>
        <a:bodyPr/>
        <a:lstStyle/>
        <a:p>
          <a:r>
            <a:rPr lang="en-GB" dirty="0"/>
            <a:t>THREATS </a:t>
          </a:r>
        </a:p>
      </dgm:t>
    </dgm:pt>
    <dgm:pt modelId="{6DA6A0CF-4EE6-4457-BFBF-070C1E5EE08B}" type="parTrans" cxnId="{FE6115EB-5615-4F65-B558-B5B5CFAA018F}">
      <dgm:prSet/>
      <dgm:spPr/>
      <dgm:t>
        <a:bodyPr/>
        <a:lstStyle/>
        <a:p>
          <a:endParaRPr lang="en-GB"/>
        </a:p>
      </dgm:t>
    </dgm:pt>
    <dgm:pt modelId="{DB1A9F7B-E955-4491-9B47-6FC48286BD0A}" type="sibTrans" cxnId="{FE6115EB-5615-4F65-B558-B5B5CFAA018F}">
      <dgm:prSet/>
      <dgm:spPr/>
      <dgm:t>
        <a:bodyPr/>
        <a:lstStyle/>
        <a:p>
          <a:endParaRPr lang="en-GB"/>
        </a:p>
      </dgm:t>
    </dgm:pt>
    <dgm:pt modelId="{3534FE36-1C04-4FF9-8386-FA02000995B6}">
      <dgm:prSet phldrT="[Text]"/>
      <dgm:spPr/>
      <dgm:t>
        <a:bodyPr/>
        <a:lstStyle/>
        <a:p>
          <a:r>
            <a:rPr lang="en-GB" dirty="0"/>
            <a:t>- larger leisure facility </a:t>
          </a:r>
        </a:p>
        <a:p>
          <a:r>
            <a:rPr lang="en-GB" dirty="0"/>
            <a:t>- Refurbish hotel </a:t>
          </a:r>
        </a:p>
        <a:p>
          <a:r>
            <a:rPr lang="en-GB" dirty="0"/>
            <a:t>- Expand limited parking </a:t>
          </a:r>
        </a:p>
        <a:p>
          <a:r>
            <a:rPr lang="en-GB" dirty="0"/>
            <a:t>- Pay rise for staff </a:t>
          </a:r>
        </a:p>
      </dgm:t>
    </dgm:pt>
    <dgm:pt modelId="{2090E21E-1E19-44C3-94F5-374C99C85C9C}" type="parTrans" cxnId="{CDDB0784-461E-478E-8F26-A61093777382}">
      <dgm:prSet/>
      <dgm:spPr/>
      <dgm:t>
        <a:bodyPr/>
        <a:lstStyle/>
        <a:p>
          <a:endParaRPr lang="en-GB"/>
        </a:p>
      </dgm:t>
    </dgm:pt>
    <dgm:pt modelId="{A923CE24-CC94-42EA-9F09-D27230DF6622}" type="sibTrans" cxnId="{CDDB0784-461E-478E-8F26-A61093777382}">
      <dgm:prSet/>
      <dgm:spPr/>
      <dgm:t>
        <a:bodyPr/>
        <a:lstStyle/>
        <a:p>
          <a:endParaRPr lang="en-GB"/>
        </a:p>
      </dgm:t>
    </dgm:pt>
    <dgm:pt modelId="{6DC4327D-7D69-4334-AB18-C95AB9BF8821}">
      <dgm:prSet phldrT="[Text]"/>
      <dgm:spPr/>
      <dgm:t>
        <a:bodyPr/>
        <a:lstStyle/>
        <a:p>
          <a:r>
            <a:rPr lang="en-GB" dirty="0"/>
            <a:t>OPPORTUNITIES </a:t>
          </a:r>
        </a:p>
      </dgm:t>
    </dgm:pt>
    <dgm:pt modelId="{ACB3874D-4A46-4143-B634-F91DAEE5F235}" type="parTrans" cxnId="{A810C989-6BA8-41AF-9B59-A261D09BA99A}">
      <dgm:prSet/>
      <dgm:spPr/>
      <dgm:t>
        <a:bodyPr/>
        <a:lstStyle/>
        <a:p>
          <a:endParaRPr lang="en-GB"/>
        </a:p>
      </dgm:t>
    </dgm:pt>
    <dgm:pt modelId="{837D7572-478F-42F0-BA18-0E596A88AE65}" type="sibTrans" cxnId="{A810C989-6BA8-41AF-9B59-A261D09BA99A}">
      <dgm:prSet/>
      <dgm:spPr/>
      <dgm:t>
        <a:bodyPr/>
        <a:lstStyle/>
        <a:p>
          <a:endParaRPr lang="en-GB"/>
        </a:p>
      </dgm:t>
    </dgm:pt>
    <dgm:pt modelId="{6CBD8EB1-6D67-43CC-A761-96B59185FEB2}">
      <dgm:prSet/>
      <dgm:spPr/>
      <dgm:t>
        <a:bodyPr/>
        <a:lstStyle/>
        <a:p>
          <a:endParaRPr lang="en-GB"/>
        </a:p>
      </dgm:t>
    </dgm:pt>
    <dgm:pt modelId="{4D09BFA6-D745-43FA-B9C7-9D909414639A}" type="parTrans" cxnId="{953007CD-58AE-4CE8-9F1D-F46001EA8D6B}">
      <dgm:prSet/>
      <dgm:spPr/>
      <dgm:t>
        <a:bodyPr/>
        <a:lstStyle/>
        <a:p>
          <a:endParaRPr lang="en-GB"/>
        </a:p>
      </dgm:t>
    </dgm:pt>
    <dgm:pt modelId="{EDC2AFFE-FC1C-4997-ACD1-85178F05C9BC}" type="sibTrans" cxnId="{953007CD-58AE-4CE8-9F1D-F46001EA8D6B}">
      <dgm:prSet/>
      <dgm:spPr/>
      <dgm:t>
        <a:bodyPr/>
        <a:lstStyle/>
        <a:p>
          <a:endParaRPr lang="en-GB"/>
        </a:p>
      </dgm:t>
    </dgm:pt>
    <dgm:pt modelId="{3167C236-8906-4BAB-BE16-35251DDA1B7C}">
      <dgm:prSet/>
      <dgm:spPr/>
      <dgm:t>
        <a:bodyPr/>
        <a:lstStyle/>
        <a:p>
          <a:endParaRPr lang="en-GB"/>
        </a:p>
      </dgm:t>
    </dgm:pt>
    <dgm:pt modelId="{A3E1372C-EBB6-4345-B22A-C3C30CC33B23}" type="parTrans" cxnId="{B64DEA4B-063C-4133-911A-A30CFDF0CFA5}">
      <dgm:prSet/>
      <dgm:spPr/>
      <dgm:t>
        <a:bodyPr/>
        <a:lstStyle/>
        <a:p>
          <a:endParaRPr lang="en-GB"/>
        </a:p>
      </dgm:t>
    </dgm:pt>
    <dgm:pt modelId="{B179F4CA-E1B9-4081-8664-783AB2FEB7B8}" type="sibTrans" cxnId="{B64DEA4B-063C-4133-911A-A30CFDF0CFA5}">
      <dgm:prSet/>
      <dgm:spPr/>
      <dgm:t>
        <a:bodyPr/>
        <a:lstStyle/>
        <a:p>
          <a:endParaRPr lang="en-GB"/>
        </a:p>
      </dgm:t>
    </dgm:pt>
    <dgm:pt modelId="{B9C7290C-E30F-4B27-8943-B9C8AC4A3533}">
      <dgm:prSet/>
      <dgm:spPr/>
      <dgm:t>
        <a:bodyPr/>
        <a:lstStyle/>
        <a:p>
          <a:endParaRPr lang="en-GB"/>
        </a:p>
      </dgm:t>
    </dgm:pt>
    <dgm:pt modelId="{51DF2F5D-5A8F-43AF-92DD-7620206E33CD}" type="parTrans" cxnId="{805A7EF1-AD27-47B2-95D6-025FBB3D8D53}">
      <dgm:prSet/>
      <dgm:spPr/>
      <dgm:t>
        <a:bodyPr/>
        <a:lstStyle/>
        <a:p>
          <a:endParaRPr lang="en-GB"/>
        </a:p>
      </dgm:t>
    </dgm:pt>
    <dgm:pt modelId="{634A1770-BF1D-498F-8AFE-3F3B812D0286}" type="sibTrans" cxnId="{805A7EF1-AD27-47B2-95D6-025FBB3D8D53}">
      <dgm:prSet/>
      <dgm:spPr/>
      <dgm:t>
        <a:bodyPr/>
        <a:lstStyle/>
        <a:p>
          <a:endParaRPr lang="en-GB"/>
        </a:p>
      </dgm:t>
    </dgm:pt>
    <dgm:pt modelId="{F786E88B-F47E-4AB8-AF70-C3A19694E09B}">
      <dgm:prSet/>
      <dgm:spPr/>
      <dgm:t>
        <a:bodyPr/>
        <a:lstStyle/>
        <a:p>
          <a:endParaRPr lang="en-GB"/>
        </a:p>
      </dgm:t>
    </dgm:pt>
    <dgm:pt modelId="{166BAB33-6F23-4E6C-B0E6-EDADC89F1699}" type="parTrans" cxnId="{BB1B8E03-3F57-4CB4-9243-BED115EC10B8}">
      <dgm:prSet/>
      <dgm:spPr/>
      <dgm:t>
        <a:bodyPr/>
        <a:lstStyle/>
        <a:p>
          <a:endParaRPr lang="en-GB"/>
        </a:p>
      </dgm:t>
    </dgm:pt>
    <dgm:pt modelId="{D92D29E3-5E74-45E6-B7CA-516B96618217}" type="sibTrans" cxnId="{BB1B8E03-3F57-4CB4-9243-BED115EC10B8}">
      <dgm:prSet/>
      <dgm:spPr/>
      <dgm:t>
        <a:bodyPr/>
        <a:lstStyle/>
        <a:p>
          <a:endParaRPr lang="en-GB"/>
        </a:p>
      </dgm:t>
    </dgm:pt>
    <dgm:pt modelId="{B6D1D49B-0687-4094-A2CB-89E694561DF7}" type="pres">
      <dgm:prSet presAssocID="{67D564E2-2F72-4BFD-8A29-CD7EE686DDA2}" presName="cycleMatrixDiagram" presStyleCnt="0">
        <dgm:presLayoutVars>
          <dgm:chMax val="1"/>
          <dgm:dir/>
          <dgm:animLvl val="lvl"/>
          <dgm:resizeHandles val="exact"/>
        </dgm:presLayoutVars>
      </dgm:prSet>
      <dgm:spPr/>
    </dgm:pt>
    <dgm:pt modelId="{109D84AB-D5A1-45AC-8314-5257F96E5E33}" type="pres">
      <dgm:prSet presAssocID="{67D564E2-2F72-4BFD-8A29-CD7EE686DDA2}" presName="children" presStyleCnt="0"/>
      <dgm:spPr/>
    </dgm:pt>
    <dgm:pt modelId="{A5F328E0-5BDE-4854-9A56-721344C5CE42}" type="pres">
      <dgm:prSet presAssocID="{67D564E2-2F72-4BFD-8A29-CD7EE686DDA2}" presName="child1group" presStyleCnt="0"/>
      <dgm:spPr/>
    </dgm:pt>
    <dgm:pt modelId="{2B1F9CE5-A2C9-49D9-80FF-6BF414AD9721}" type="pres">
      <dgm:prSet presAssocID="{67D564E2-2F72-4BFD-8A29-CD7EE686DDA2}" presName="child1" presStyleLbl="bgAcc1" presStyleIdx="0" presStyleCnt="4"/>
      <dgm:spPr/>
    </dgm:pt>
    <dgm:pt modelId="{4B1362AF-22C9-4961-9B35-DCF0CFB8F383}" type="pres">
      <dgm:prSet presAssocID="{67D564E2-2F72-4BFD-8A29-CD7EE686DDA2}" presName="child1Text" presStyleLbl="bgAcc1" presStyleIdx="0" presStyleCnt="4">
        <dgm:presLayoutVars>
          <dgm:bulletEnabled val="1"/>
        </dgm:presLayoutVars>
      </dgm:prSet>
      <dgm:spPr/>
    </dgm:pt>
    <dgm:pt modelId="{C0176A79-B966-4C90-92F3-FDEB6BDF0A62}" type="pres">
      <dgm:prSet presAssocID="{67D564E2-2F72-4BFD-8A29-CD7EE686DDA2}" presName="child2group" presStyleCnt="0"/>
      <dgm:spPr/>
    </dgm:pt>
    <dgm:pt modelId="{FC502B05-F0CF-4ACF-8527-41D342FE5FE2}" type="pres">
      <dgm:prSet presAssocID="{67D564E2-2F72-4BFD-8A29-CD7EE686DDA2}" presName="child2" presStyleLbl="bgAcc1" presStyleIdx="1" presStyleCnt="4"/>
      <dgm:spPr/>
    </dgm:pt>
    <dgm:pt modelId="{7BF879B1-8E56-428F-9148-B7ED78B39876}" type="pres">
      <dgm:prSet presAssocID="{67D564E2-2F72-4BFD-8A29-CD7EE686DDA2}" presName="child2Text" presStyleLbl="bgAcc1" presStyleIdx="1" presStyleCnt="4">
        <dgm:presLayoutVars>
          <dgm:bulletEnabled val="1"/>
        </dgm:presLayoutVars>
      </dgm:prSet>
      <dgm:spPr/>
    </dgm:pt>
    <dgm:pt modelId="{CC70EC34-319F-446C-88BA-3A3BC077CF70}" type="pres">
      <dgm:prSet presAssocID="{67D564E2-2F72-4BFD-8A29-CD7EE686DDA2}" presName="child3group" presStyleCnt="0"/>
      <dgm:spPr/>
    </dgm:pt>
    <dgm:pt modelId="{9AFD4AC3-5B88-4056-95FD-431B73A71654}" type="pres">
      <dgm:prSet presAssocID="{67D564E2-2F72-4BFD-8A29-CD7EE686DDA2}" presName="child3" presStyleLbl="bgAcc1" presStyleIdx="2" presStyleCnt="4"/>
      <dgm:spPr/>
    </dgm:pt>
    <dgm:pt modelId="{5ADE7BF1-F996-43D6-A76E-880FF4CBB9A3}" type="pres">
      <dgm:prSet presAssocID="{67D564E2-2F72-4BFD-8A29-CD7EE686DDA2}" presName="child3Text" presStyleLbl="bgAcc1" presStyleIdx="2" presStyleCnt="4">
        <dgm:presLayoutVars>
          <dgm:bulletEnabled val="1"/>
        </dgm:presLayoutVars>
      </dgm:prSet>
      <dgm:spPr/>
    </dgm:pt>
    <dgm:pt modelId="{1914F459-8200-4C85-BC78-35638ADEFD74}" type="pres">
      <dgm:prSet presAssocID="{67D564E2-2F72-4BFD-8A29-CD7EE686DDA2}" presName="child4group" presStyleCnt="0"/>
      <dgm:spPr/>
    </dgm:pt>
    <dgm:pt modelId="{7D0C4511-5C1D-4E94-BF58-9D9C5A67DA2A}" type="pres">
      <dgm:prSet presAssocID="{67D564E2-2F72-4BFD-8A29-CD7EE686DDA2}" presName="child4" presStyleLbl="bgAcc1" presStyleIdx="3" presStyleCnt="4"/>
      <dgm:spPr/>
    </dgm:pt>
    <dgm:pt modelId="{8262D380-3626-4DC0-B64E-1D00BAC00B90}" type="pres">
      <dgm:prSet presAssocID="{67D564E2-2F72-4BFD-8A29-CD7EE686DDA2}" presName="child4Text" presStyleLbl="bgAcc1" presStyleIdx="3" presStyleCnt="4">
        <dgm:presLayoutVars>
          <dgm:bulletEnabled val="1"/>
        </dgm:presLayoutVars>
      </dgm:prSet>
      <dgm:spPr/>
    </dgm:pt>
    <dgm:pt modelId="{4E58A193-0A20-4E61-8684-BA3A91BDAE82}" type="pres">
      <dgm:prSet presAssocID="{67D564E2-2F72-4BFD-8A29-CD7EE686DDA2}" presName="childPlaceholder" presStyleCnt="0"/>
      <dgm:spPr/>
    </dgm:pt>
    <dgm:pt modelId="{75A068B0-E31A-4FF9-AB1F-97BB468DE8CA}" type="pres">
      <dgm:prSet presAssocID="{67D564E2-2F72-4BFD-8A29-CD7EE686DDA2}" presName="circle" presStyleCnt="0"/>
      <dgm:spPr/>
    </dgm:pt>
    <dgm:pt modelId="{97D88512-55D5-4A7F-B527-497ADA521E72}" type="pres">
      <dgm:prSet presAssocID="{67D564E2-2F72-4BFD-8A29-CD7EE686DDA2}" presName="quadrant1" presStyleLbl="node1" presStyleIdx="0" presStyleCnt="4">
        <dgm:presLayoutVars>
          <dgm:chMax val="1"/>
          <dgm:bulletEnabled val="1"/>
        </dgm:presLayoutVars>
      </dgm:prSet>
      <dgm:spPr/>
    </dgm:pt>
    <dgm:pt modelId="{40E31EA3-ED75-4F7E-B905-566F172643CE}" type="pres">
      <dgm:prSet presAssocID="{67D564E2-2F72-4BFD-8A29-CD7EE686DDA2}" presName="quadrant2" presStyleLbl="node1" presStyleIdx="1" presStyleCnt="4">
        <dgm:presLayoutVars>
          <dgm:chMax val="1"/>
          <dgm:bulletEnabled val="1"/>
        </dgm:presLayoutVars>
      </dgm:prSet>
      <dgm:spPr/>
    </dgm:pt>
    <dgm:pt modelId="{2C7EEB94-880A-4351-B711-3A814212AF1D}" type="pres">
      <dgm:prSet presAssocID="{67D564E2-2F72-4BFD-8A29-CD7EE686DDA2}" presName="quadrant3" presStyleLbl="node1" presStyleIdx="2" presStyleCnt="4" custLinFactNeighborX="-1582">
        <dgm:presLayoutVars>
          <dgm:chMax val="1"/>
          <dgm:bulletEnabled val="1"/>
        </dgm:presLayoutVars>
      </dgm:prSet>
      <dgm:spPr/>
    </dgm:pt>
    <dgm:pt modelId="{EB28D1BE-836C-4EC9-9E64-38A31CC2723F}" type="pres">
      <dgm:prSet presAssocID="{67D564E2-2F72-4BFD-8A29-CD7EE686DDA2}" presName="quadrant4" presStyleLbl="node1" presStyleIdx="3" presStyleCnt="4">
        <dgm:presLayoutVars>
          <dgm:chMax val="1"/>
          <dgm:bulletEnabled val="1"/>
        </dgm:presLayoutVars>
      </dgm:prSet>
      <dgm:spPr/>
    </dgm:pt>
    <dgm:pt modelId="{900FF1B9-40C0-4456-9640-9CB29DECE2C3}" type="pres">
      <dgm:prSet presAssocID="{67D564E2-2F72-4BFD-8A29-CD7EE686DDA2}" presName="quadrantPlaceholder" presStyleCnt="0"/>
      <dgm:spPr/>
    </dgm:pt>
    <dgm:pt modelId="{76069A79-6AD3-4E32-A997-EF6D272DE1A9}" type="pres">
      <dgm:prSet presAssocID="{67D564E2-2F72-4BFD-8A29-CD7EE686DDA2}" presName="center1" presStyleLbl="fgShp" presStyleIdx="0" presStyleCnt="2"/>
      <dgm:spPr/>
    </dgm:pt>
    <dgm:pt modelId="{0D93E613-682D-4777-B1A9-9AC608BF44C2}" type="pres">
      <dgm:prSet presAssocID="{67D564E2-2F72-4BFD-8A29-CD7EE686DDA2}" presName="center2" presStyleLbl="fgShp" presStyleIdx="1" presStyleCnt="2"/>
      <dgm:spPr/>
    </dgm:pt>
  </dgm:ptLst>
  <dgm:cxnLst>
    <dgm:cxn modelId="{BB1B8E03-3F57-4CB4-9243-BED115EC10B8}" srcId="{67D564E2-2F72-4BFD-8A29-CD7EE686DDA2}" destId="{F786E88B-F47E-4AB8-AF70-C3A19694E09B}" srcOrd="7" destOrd="0" parTransId="{166BAB33-6F23-4E6C-B0E6-EDADC89F1699}" sibTransId="{D92D29E3-5E74-45E6-B7CA-516B96618217}"/>
    <dgm:cxn modelId="{C9BAE80F-023F-4B37-948C-5B6CAAEA207A}" srcId="{C44FE34D-01EB-4711-97D2-DB5AAC0172C5}" destId="{9D32C5D3-517D-44B4-8BB8-A5EEFA621E0B}" srcOrd="0" destOrd="0" parTransId="{D642CA89-EE2F-441D-B1CE-6864AD8846B3}" sibTransId="{C96E4EE2-FDEE-4E51-A4FA-4F6697AAB1E3}"/>
    <dgm:cxn modelId="{43F1BA14-AC57-4AE0-B390-F4AF0CA38428}" type="presOf" srcId="{826305C4-A7C5-426C-848A-C25BC808C4DF}" destId="{4B1362AF-22C9-4961-9B35-DCF0CFB8F383}" srcOrd="1" destOrd="0" presId="urn:microsoft.com/office/officeart/2005/8/layout/cycle4"/>
    <dgm:cxn modelId="{06D7FD14-A91A-4A86-AF47-FA362E861ED5}" type="presOf" srcId="{D33DE876-C609-4B2A-AF29-6D5798D47141}" destId="{9AFD4AC3-5B88-4056-95FD-431B73A71654}" srcOrd="0" destOrd="0" presId="urn:microsoft.com/office/officeart/2005/8/layout/cycle4"/>
    <dgm:cxn modelId="{E3B59626-A0E9-40AF-91CD-E736F9091D69}" type="presOf" srcId="{5FCC4C6D-B556-46BF-AA39-A2F6A8564E81}" destId="{2C7EEB94-880A-4351-B711-3A814212AF1D}" srcOrd="0" destOrd="0" presId="urn:microsoft.com/office/officeart/2005/8/layout/cycle4"/>
    <dgm:cxn modelId="{8B001E5B-BC81-4157-92AE-7800E33C73C3}" type="presOf" srcId="{826305C4-A7C5-426C-848A-C25BC808C4DF}" destId="{2B1F9CE5-A2C9-49D9-80FF-6BF414AD9721}" srcOrd="0" destOrd="0" presId="urn:microsoft.com/office/officeart/2005/8/layout/cycle4"/>
    <dgm:cxn modelId="{52745742-378F-4E23-99CD-940AA07EDF90}" type="presOf" srcId="{3534FE36-1C04-4FF9-8386-FA02000995B6}" destId="{EB28D1BE-836C-4EC9-9E64-38A31CC2723F}" srcOrd="0" destOrd="0" presId="urn:microsoft.com/office/officeart/2005/8/layout/cycle4"/>
    <dgm:cxn modelId="{693D0B63-1FD5-4166-82DF-D2D4287A3955}" type="presOf" srcId="{C44FE34D-01EB-4711-97D2-DB5AAC0172C5}" destId="{40E31EA3-ED75-4F7E-B905-566F172643CE}" srcOrd="0" destOrd="0" presId="urn:microsoft.com/office/officeart/2005/8/layout/cycle4"/>
    <dgm:cxn modelId="{B4815E69-ABCE-474F-9189-415F314F1F0E}" type="presOf" srcId="{67D564E2-2F72-4BFD-8A29-CD7EE686DDA2}" destId="{B6D1D49B-0687-4094-A2CB-89E694561DF7}" srcOrd="0" destOrd="0" presId="urn:microsoft.com/office/officeart/2005/8/layout/cycle4"/>
    <dgm:cxn modelId="{B64DEA4B-063C-4133-911A-A30CFDF0CFA5}" srcId="{67D564E2-2F72-4BFD-8A29-CD7EE686DDA2}" destId="{3167C236-8906-4BAB-BE16-35251DDA1B7C}" srcOrd="5" destOrd="0" parTransId="{A3E1372C-EBB6-4345-B22A-C3C30CC33B23}" sibTransId="{B179F4CA-E1B9-4081-8664-783AB2FEB7B8}"/>
    <dgm:cxn modelId="{274ACE4F-C25E-4400-A448-FC9B0FFEF863}" srcId="{0ED7807A-8FEF-421B-A7C4-C7F12764851C}" destId="{826305C4-A7C5-426C-848A-C25BC808C4DF}" srcOrd="0" destOrd="0" parTransId="{E5A71F60-52ED-4534-B255-9F165BA5E4DB}" sibTransId="{067FD720-4E84-43AC-A64B-19402122C50E}"/>
    <dgm:cxn modelId="{4F3DCF71-13B6-42DF-820D-032AEE26CBF4}" type="presOf" srcId="{6DC4327D-7D69-4334-AB18-C95AB9BF8821}" destId="{8262D380-3626-4DC0-B64E-1D00BAC00B90}" srcOrd="1" destOrd="0" presId="urn:microsoft.com/office/officeart/2005/8/layout/cycle4"/>
    <dgm:cxn modelId="{CDDB0784-461E-478E-8F26-A61093777382}" srcId="{67D564E2-2F72-4BFD-8A29-CD7EE686DDA2}" destId="{3534FE36-1C04-4FF9-8386-FA02000995B6}" srcOrd="3" destOrd="0" parTransId="{2090E21E-1E19-44C3-94F5-374C99C85C9C}" sibTransId="{A923CE24-CC94-42EA-9F09-D27230DF6622}"/>
    <dgm:cxn modelId="{A810C989-6BA8-41AF-9B59-A261D09BA99A}" srcId="{3534FE36-1C04-4FF9-8386-FA02000995B6}" destId="{6DC4327D-7D69-4334-AB18-C95AB9BF8821}" srcOrd="0" destOrd="0" parTransId="{ACB3874D-4A46-4143-B634-F91DAEE5F235}" sibTransId="{837D7572-478F-42F0-BA18-0E596A88AE65}"/>
    <dgm:cxn modelId="{E7308B8C-7921-446A-AB36-A4B2A0D29DA6}" type="presOf" srcId="{9D32C5D3-517D-44B4-8BB8-A5EEFA621E0B}" destId="{7BF879B1-8E56-428F-9148-B7ED78B39876}" srcOrd="1" destOrd="0" presId="urn:microsoft.com/office/officeart/2005/8/layout/cycle4"/>
    <dgm:cxn modelId="{E5517890-6247-453E-A088-7847DFA419B0}" srcId="{67D564E2-2F72-4BFD-8A29-CD7EE686DDA2}" destId="{5FCC4C6D-B556-46BF-AA39-A2F6A8564E81}" srcOrd="2" destOrd="0" parTransId="{E6791319-D56F-47E7-AB6E-F44D3FB5BA18}" sibTransId="{DA044C93-2556-4C8E-A12A-0B6C071A3CE6}"/>
    <dgm:cxn modelId="{7666DF98-F4F8-4975-978D-3E5AA416E07D}" type="presOf" srcId="{6DC4327D-7D69-4334-AB18-C95AB9BF8821}" destId="{7D0C4511-5C1D-4E94-BF58-9D9C5A67DA2A}" srcOrd="0" destOrd="0" presId="urn:microsoft.com/office/officeart/2005/8/layout/cycle4"/>
    <dgm:cxn modelId="{F01669BE-DF81-4C3A-BDE2-B3DABC4F40A4}" srcId="{67D564E2-2F72-4BFD-8A29-CD7EE686DDA2}" destId="{0ED7807A-8FEF-421B-A7C4-C7F12764851C}" srcOrd="0" destOrd="0" parTransId="{5C2B775F-AB18-4ACD-AC62-F01B4E8F7633}" sibTransId="{840D3C16-E498-45DF-B6C6-F5BCE7C55B71}"/>
    <dgm:cxn modelId="{F808E3C2-3E41-4B5A-B77A-978CAFCBF55B}" type="presOf" srcId="{0ED7807A-8FEF-421B-A7C4-C7F12764851C}" destId="{97D88512-55D5-4A7F-B527-497ADA521E72}" srcOrd="0" destOrd="0" presId="urn:microsoft.com/office/officeart/2005/8/layout/cycle4"/>
    <dgm:cxn modelId="{9268DBC5-80F3-4A40-94E9-041DABA41642}" type="presOf" srcId="{D33DE876-C609-4B2A-AF29-6D5798D47141}" destId="{5ADE7BF1-F996-43D6-A76E-880FF4CBB9A3}" srcOrd="1" destOrd="0" presId="urn:microsoft.com/office/officeart/2005/8/layout/cycle4"/>
    <dgm:cxn modelId="{953007CD-58AE-4CE8-9F1D-F46001EA8D6B}" srcId="{67D564E2-2F72-4BFD-8A29-CD7EE686DDA2}" destId="{6CBD8EB1-6D67-43CC-A761-96B59185FEB2}" srcOrd="4" destOrd="0" parTransId="{4D09BFA6-D745-43FA-B9C7-9D909414639A}" sibTransId="{EDC2AFFE-FC1C-4997-ACD1-85178F05C9BC}"/>
    <dgm:cxn modelId="{FE6115EB-5615-4F65-B558-B5B5CFAA018F}" srcId="{5FCC4C6D-B556-46BF-AA39-A2F6A8564E81}" destId="{D33DE876-C609-4B2A-AF29-6D5798D47141}" srcOrd="0" destOrd="0" parTransId="{6DA6A0CF-4EE6-4457-BFBF-070C1E5EE08B}" sibTransId="{DB1A9F7B-E955-4491-9B47-6FC48286BD0A}"/>
    <dgm:cxn modelId="{867CE4EC-672F-4BA9-BC2E-6618F0DD7C60}" srcId="{67D564E2-2F72-4BFD-8A29-CD7EE686DDA2}" destId="{C44FE34D-01EB-4711-97D2-DB5AAC0172C5}" srcOrd="1" destOrd="0" parTransId="{B310C611-9C77-4880-B2B2-C5E9277FE762}" sibTransId="{F528797E-CF99-4231-A948-62A1411864FC}"/>
    <dgm:cxn modelId="{3B220CEF-C39B-4299-ACED-7865F3D13227}" type="presOf" srcId="{9D32C5D3-517D-44B4-8BB8-A5EEFA621E0B}" destId="{FC502B05-F0CF-4ACF-8527-41D342FE5FE2}" srcOrd="0" destOrd="0" presId="urn:microsoft.com/office/officeart/2005/8/layout/cycle4"/>
    <dgm:cxn modelId="{805A7EF1-AD27-47B2-95D6-025FBB3D8D53}" srcId="{67D564E2-2F72-4BFD-8A29-CD7EE686DDA2}" destId="{B9C7290C-E30F-4B27-8943-B9C8AC4A3533}" srcOrd="6" destOrd="0" parTransId="{51DF2F5D-5A8F-43AF-92DD-7620206E33CD}" sibTransId="{634A1770-BF1D-498F-8AFE-3F3B812D0286}"/>
    <dgm:cxn modelId="{227BA888-3910-4CD8-8462-03296C2480E2}" type="presParOf" srcId="{B6D1D49B-0687-4094-A2CB-89E694561DF7}" destId="{109D84AB-D5A1-45AC-8314-5257F96E5E33}" srcOrd="0" destOrd="0" presId="urn:microsoft.com/office/officeart/2005/8/layout/cycle4"/>
    <dgm:cxn modelId="{A4B28111-70CA-47AA-938C-A7A41EA53003}" type="presParOf" srcId="{109D84AB-D5A1-45AC-8314-5257F96E5E33}" destId="{A5F328E0-5BDE-4854-9A56-721344C5CE42}" srcOrd="0" destOrd="0" presId="urn:microsoft.com/office/officeart/2005/8/layout/cycle4"/>
    <dgm:cxn modelId="{FDC7372C-7110-43BF-A66B-615747E7CDAF}" type="presParOf" srcId="{A5F328E0-5BDE-4854-9A56-721344C5CE42}" destId="{2B1F9CE5-A2C9-49D9-80FF-6BF414AD9721}" srcOrd="0" destOrd="0" presId="urn:microsoft.com/office/officeart/2005/8/layout/cycle4"/>
    <dgm:cxn modelId="{3BC36FF9-31A1-4F85-B144-125D4A0A449C}" type="presParOf" srcId="{A5F328E0-5BDE-4854-9A56-721344C5CE42}" destId="{4B1362AF-22C9-4961-9B35-DCF0CFB8F383}" srcOrd="1" destOrd="0" presId="urn:microsoft.com/office/officeart/2005/8/layout/cycle4"/>
    <dgm:cxn modelId="{5C81313B-EB33-47D8-80B9-C89D8240A2A5}" type="presParOf" srcId="{109D84AB-D5A1-45AC-8314-5257F96E5E33}" destId="{C0176A79-B966-4C90-92F3-FDEB6BDF0A62}" srcOrd="1" destOrd="0" presId="urn:microsoft.com/office/officeart/2005/8/layout/cycle4"/>
    <dgm:cxn modelId="{509D1285-84FC-466B-AE00-73A0A6397C66}" type="presParOf" srcId="{C0176A79-B966-4C90-92F3-FDEB6BDF0A62}" destId="{FC502B05-F0CF-4ACF-8527-41D342FE5FE2}" srcOrd="0" destOrd="0" presId="urn:microsoft.com/office/officeart/2005/8/layout/cycle4"/>
    <dgm:cxn modelId="{096F5A85-EC6F-476F-B95E-7876C4A49871}" type="presParOf" srcId="{C0176A79-B966-4C90-92F3-FDEB6BDF0A62}" destId="{7BF879B1-8E56-428F-9148-B7ED78B39876}" srcOrd="1" destOrd="0" presId="urn:microsoft.com/office/officeart/2005/8/layout/cycle4"/>
    <dgm:cxn modelId="{72B8AC5A-6F79-4983-AB07-ED328DA48F00}" type="presParOf" srcId="{109D84AB-D5A1-45AC-8314-5257F96E5E33}" destId="{CC70EC34-319F-446C-88BA-3A3BC077CF70}" srcOrd="2" destOrd="0" presId="urn:microsoft.com/office/officeart/2005/8/layout/cycle4"/>
    <dgm:cxn modelId="{4A12D6AC-D957-4D52-9913-A86AE956C0A1}" type="presParOf" srcId="{CC70EC34-319F-446C-88BA-3A3BC077CF70}" destId="{9AFD4AC3-5B88-4056-95FD-431B73A71654}" srcOrd="0" destOrd="0" presId="urn:microsoft.com/office/officeart/2005/8/layout/cycle4"/>
    <dgm:cxn modelId="{8FA50BD4-EDA4-4C6C-8AF5-3A49869E314C}" type="presParOf" srcId="{CC70EC34-319F-446C-88BA-3A3BC077CF70}" destId="{5ADE7BF1-F996-43D6-A76E-880FF4CBB9A3}" srcOrd="1" destOrd="0" presId="urn:microsoft.com/office/officeart/2005/8/layout/cycle4"/>
    <dgm:cxn modelId="{78AB56F6-F158-4596-9434-1E44BF816320}" type="presParOf" srcId="{109D84AB-D5A1-45AC-8314-5257F96E5E33}" destId="{1914F459-8200-4C85-BC78-35638ADEFD74}" srcOrd="3" destOrd="0" presId="urn:microsoft.com/office/officeart/2005/8/layout/cycle4"/>
    <dgm:cxn modelId="{5812559E-D050-4126-8DAE-4A153B8B9BE5}" type="presParOf" srcId="{1914F459-8200-4C85-BC78-35638ADEFD74}" destId="{7D0C4511-5C1D-4E94-BF58-9D9C5A67DA2A}" srcOrd="0" destOrd="0" presId="urn:microsoft.com/office/officeart/2005/8/layout/cycle4"/>
    <dgm:cxn modelId="{21A27564-D03E-4770-B81C-517395CCCFCE}" type="presParOf" srcId="{1914F459-8200-4C85-BC78-35638ADEFD74}" destId="{8262D380-3626-4DC0-B64E-1D00BAC00B90}" srcOrd="1" destOrd="0" presId="urn:microsoft.com/office/officeart/2005/8/layout/cycle4"/>
    <dgm:cxn modelId="{803E5586-D331-40A1-BF17-66A3A4371D36}" type="presParOf" srcId="{109D84AB-D5A1-45AC-8314-5257F96E5E33}" destId="{4E58A193-0A20-4E61-8684-BA3A91BDAE82}" srcOrd="4" destOrd="0" presId="urn:microsoft.com/office/officeart/2005/8/layout/cycle4"/>
    <dgm:cxn modelId="{637DF8F8-3234-45C9-B813-ABADBA94E741}" type="presParOf" srcId="{B6D1D49B-0687-4094-A2CB-89E694561DF7}" destId="{75A068B0-E31A-4FF9-AB1F-97BB468DE8CA}" srcOrd="1" destOrd="0" presId="urn:microsoft.com/office/officeart/2005/8/layout/cycle4"/>
    <dgm:cxn modelId="{5EB932E6-AFA9-48B2-AD7F-FC86796C97A8}" type="presParOf" srcId="{75A068B0-E31A-4FF9-AB1F-97BB468DE8CA}" destId="{97D88512-55D5-4A7F-B527-497ADA521E72}" srcOrd="0" destOrd="0" presId="urn:microsoft.com/office/officeart/2005/8/layout/cycle4"/>
    <dgm:cxn modelId="{23FFF771-5C5A-4DAB-985D-34F6A3E373DA}" type="presParOf" srcId="{75A068B0-E31A-4FF9-AB1F-97BB468DE8CA}" destId="{40E31EA3-ED75-4F7E-B905-566F172643CE}" srcOrd="1" destOrd="0" presId="urn:microsoft.com/office/officeart/2005/8/layout/cycle4"/>
    <dgm:cxn modelId="{9CED6727-C8E5-4F35-AEDA-658887F4F3CC}" type="presParOf" srcId="{75A068B0-E31A-4FF9-AB1F-97BB468DE8CA}" destId="{2C7EEB94-880A-4351-B711-3A814212AF1D}" srcOrd="2" destOrd="0" presId="urn:microsoft.com/office/officeart/2005/8/layout/cycle4"/>
    <dgm:cxn modelId="{49219DD5-0106-4242-8972-0B5A9FDEE004}" type="presParOf" srcId="{75A068B0-E31A-4FF9-AB1F-97BB468DE8CA}" destId="{EB28D1BE-836C-4EC9-9E64-38A31CC2723F}" srcOrd="3" destOrd="0" presId="urn:microsoft.com/office/officeart/2005/8/layout/cycle4"/>
    <dgm:cxn modelId="{9E9D5102-BE70-47C5-9627-9ED62DF68834}" type="presParOf" srcId="{75A068B0-E31A-4FF9-AB1F-97BB468DE8CA}" destId="{900FF1B9-40C0-4456-9640-9CB29DECE2C3}" srcOrd="4" destOrd="0" presId="urn:microsoft.com/office/officeart/2005/8/layout/cycle4"/>
    <dgm:cxn modelId="{5D17B4C7-B27A-42FB-A38D-A5FBA7A7C60A}" type="presParOf" srcId="{B6D1D49B-0687-4094-A2CB-89E694561DF7}" destId="{76069A79-6AD3-4E32-A997-EF6D272DE1A9}" srcOrd="2" destOrd="0" presId="urn:microsoft.com/office/officeart/2005/8/layout/cycle4"/>
    <dgm:cxn modelId="{DD479034-FDC1-4749-942E-555B3AB2F8DC}" type="presParOf" srcId="{B6D1D49B-0687-4094-A2CB-89E694561DF7}" destId="{0D93E613-682D-4777-B1A9-9AC608BF44C2}"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D1A3C4-0633-4C33-AF8E-D4B4CC79B5C9}"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A7F750A-6C52-4CD8-881C-5E1BC8BC512D}">
      <dgm:prSet/>
      <dgm:spPr/>
      <dgm:t>
        <a:bodyPr/>
        <a:lstStyle/>
        <a:p>
          <a:r>
            <a:rPr lang="en-GB"/>
            <a:t>-Outcomes The project is estimated to deliver:</a:t>
          </a:r>
          <a:endParaRPr lang="en-US"/>
        </a:p>
      </dgm:t>
    </dgm:pt>
    <dgm:pt modelId="{F2DB8044-933B-4237-91F8-1437789D9B95}" type="parTrans" cxnId="{142493CC-67A5-42A3-A852-2F87CF594DE5}">
      <dgm:prSet/>
      <dgm:spPr/>
      <dgm:t>
        <a:bodyPr/>
        <a:lstStyle/>
        <a:p>
          <a:endParaRPr lang="en-US"/>
        </a:p>
      </dgm:t>
    </dgm:pt>
    <dgm:pt modelId="{59B77801-5A2B-4729-883D-8EB0DF6B9C47}" type="sibTrans" cxnId="{142493CC-67A5-42A3-A852-2F87CF594DE5}">
      <dgm:prSet/>
      <dgm:spPr/>
      <dgm:t>
        <a:bodyPr/>
        <a:lstStyle/>
        <a:p>
          <a:endParaRPr lang="en-US"/>
        </a:p>
      </dgm:t>
    </dgm:pt>
    <dgm:pt modelId="{7AE2E2F8-4571-4F46-B4F7-AB172D4317AA}">
      <dgm:prSet/>
      <dgm:spPr/>
      <dgm:t>
        <a:bodyPr/>
        <a:lstStyle/>
        <a:p>
          <a:r>
            <a:rPr lang="en-GB"/>
            <a:t>· Existing jobs protected</a:t>
          </a:r>
          <a:endParaRPr lang="en-US"/>
        </a:p>
      </dgm:t>
    </dgm:pt>
    <dgm:pt modelId="{A87D76C6-47C5-44D4-8439-E26580B0D323}" type="parTrans" cxnId="{0176F192-8057-4EED-A477-6EB0F4A9CCE8}">
      <dgm:prSet/>
      <dgm:spPr/>
      <dgm:t>
        <a:bodyPr/>
        <a:lstStyle/>
        <a:p>
          <a:endParaRPr lang="en-US"/>
        </a:p>
      </dgm:t>
    </dgm:pt>
    <dgm:pt modelId="{26740A23-5AF0-4932-8299-17885F70CA6B}" type="sibTrans" cxnId="{0176F192-8057-4EED-A477-6EB0F4A9CCE8}">
      <dgm:prSet/>
      <dgm:spPr/>
      <dgm:t>
        <a:bodyPr/>
        <a:lstStyle/>
        <a:p>
          <a:endParaRPr lang="en-US"/>
        </a:p>
      </dgm:t>
    </dgm:pt>
    <dgm:pt modelId="{5C2C5A24-92D5-4528-8F97-2FA1407CB27D}">
      <dgm:prSet/>
      <dgm:spPr/>
      <dgm:t>
        <a:bodyPr/>
        <a:lstStyle/>
        <a:p>
          <a:r>
            <a:rPr lang="en-GB"/>
            <a:t>· Modern  accommodation</a:t>
          </a:r>
          <a:endParaRPr lang="en-US"/>
        </a:p>
      </dgm:t>
    </dgm:pt>
    <dgm:pt modelId="{57B413E0-AB2C-4761-A993-3A87E7628108}" type="parTrans" cxnId="{A2A2C736-774F-4C0A-91D7-F4F7BE825E43}">
      <dgm:prSet/>
      <dgm:spPr/>
      <dgm:t>
        <a:bodyPr/>
        <a:lstStyle/>
        <a:p>
          <a:endParaRPr lang="en-US"/>
        </a:p>
      </dgm:t>
    </dgm:pt>
    <dgm:pt modelId="{3A7AD7F6-04EA-4F5E-834F-21027ED85610}" type="sibTrans" cxnId="{A2A2C736-774F-4C0A-91D7-F4F7BE825E43}">
      <dgm:prSet/>
      <dgm:spPr/>
      <dgm:t>
        <a:bodyPr/>
        <a:lstStyle/>
        <a:p>
          <a:endParaRPr lang="en-US"/>
        </a:p>
      </dgm:t>
    </dgm:pt>
    <dgm:pt modelId="{2F3DFE63-5875-4988-8C71-787F38B8FD4A}">
      <dgm:prSet/>
      <dgm:spPr/>
      <dgm:t>
        <a:bodyPr/>
        <a:lstStyle/>
        <a:p>
          <a:r>
            <a:rPr lang="en-GB"/>
            <a:t>· Reaching out to community projects ( funding conferences ) </a:t>
          </a:r>
          <a:endParaRPr lang="en-US"/>
        </a:p>
      </dgm:t>
    </dgm:pt>
    <dgm:pt modelId="{24A752D6-0037-4D55-917A-4D2CD7274CDB}" type="parTrans" cxnId="{F9D6B75D-D3E1-4374-B9FA-AF284F6DFD84}">
      <dgm:prSet/>
      <dgm:spPr/>
      <dgm:t>
        <a:bodyPr/>
        <a:lstStyle/>
        <a:p>
          <a:endParaRPr lang="en-US"/>
        </a:p>
      </dgm:t>
    </dgm:pt>
    <dgm:pt modelId="{BA2EB2E6-D242-4092-BD7C-B1055E834EBA}" type="sibTrans" cxnId="{F9D6B75D-D3E1-4374-B9FA-AF284F6DFD84}">
      <dgm:prSet/>
      <dgm:spPr/>
      <dgm:t>
        <a:bodyPr/>
        <a:lstStyle/>
        <a:p>
          <a:endParaRPr lang="en-US"/>
        </a:p>
      </dgm:t>
    </dgm:pt>
    <dgm:pt modelId="{3C74F364-804E-4BA2-85AD-6AD3E3BF7874}">
      <dgm:prSet/>
      <dgm:spPr/>
      <dgm:t>
        <a:bodyPr/>
        <a:lstStyle/>
        <a:p>
          <a:r>
            <a:rPr lang="en-GB"/>
            <a:t>· return on asset on the capital spent on the suggested ideas   </a:t>
          </a:r>
          <a:endParaRPr lang="en-US"/>
        </a:p>
      </dgm:t>
    </dgm:pt>
    <dgm:pt modelId="{65CFBFCD-DBF0-4DB6-8FFE-50B2E1FEFC97}" type="parTrans" cxnId="{4DCD8ABB-0CF7-41F0-A77F-21013C54777D}">
      <dgm:prSet/>
      <dgm:spPr/>
      <dgm:t>
        <a:bodyPr/>
        <a:lstStyle/>
        <a:p>
          <a:endParaRPr lang="en-US"/>
        </a:p>
      </dgm:t>
    </dgm:pt>
    <dgm:pt modelId="{08246233-E18F-425B-99A9-97DDCBADA3AC}" type="sibTrans" cxnId="{4DCD8ABB-0CF7-41F0-A77F-21013C54777D}">
      <dgm:prSet/>
      <dgm:spPr/>
      <dgm:t>
        <a:bodyPr/>
        <a:lstStyle/>
        <a:p>
          <a:endParaRPr lang="en-US"/>
        </a:p>
      </dgm:t>
    </dgm:pt>
    <dgm:pt modelId="{153D76C9-72B0-418A-8ECA-D35DF9FD4391}">
      <dgm:prSet/>
      <dgm:spPr/>
      <dgm:t>
        <a:bodyPr/>
        <a:lstStyle/>
        <a:p>
          <a:r>
            <a:rPr lang="en-GB"/>
            <a:t>· Improvements tourism ventures , offering  transportation </a:t>
          </a:r>
          <a:endParaRPr lang="en-US"/>
        </a:p>
      </dgm:t>
    </dgm:pt>
    <dgm:pt modelId="{789ED8DA-5E0B-413E-B325-2AE3A3A42BA7}" type="parTrans" cxnId="{C8A12276-343B-41BD-9AD3-7468BD1EC215}">
      <dgm:prSet/>
      <dgm:spPr/>
      <dgm:t>
        <a:bodyPr/>
        <a:lstStyle/>
        <a:p>
          <a:endParaRPr lang="en-US"/>
        </a:p>
      </dgm:t>
    </dgm:pt>
    <dgm:pt modelId="{8AC708D3-1446-4415-8E6D-3B93D2FA05BA}" type="sibTrans" cxnId="{C8A12276-343B-41BD-9AD3-7468BD1EC215}">
      <dgm:prSet/>
      <dgm:spPr/>
      <dgm:t>
        <a:bodyPr/>
        <a:lstStyle/>
        <a:p>
          <a:endParaRPr lang="en-US"/>
        </a:p>
      </dgm:t>
    </dgm:pt>
    <dgm:pt modelId="{0C9191C2-5ADE-49BF-B868-0711E28285B7}" type="pres">
      <dgm:prSet presAssocID="{74D1A3C4-0633-4C33-AF8E-D4B4CC79B5C9}" presName="diagram" presStyleCnt="0">
        <dgm:presLayoutVars>
          <dgm:dir/>
          <dgm:resizeHandles val="exact"/>
        </dgm:presLayoutVars>
      </dgm:prSet>
      <dgm:spPr/>
    </dgm:pt>
    <dgm:pt modelId="{95320E4D-5F99-4C1C-9DB7-0F7E83C58185}" type="pres">
      <dgm:prSet presAssocID="{9A7F750A-6C52-4CD8-881C-5E1BC8BC512D}" presName="node" presStyleLbl="node1" presStyleIdx="0" presStyleCnt="6">
        <dgm:presLayoutVars>
          <dgm:bulletEnabled val="1"/>
        </dgm:presLayoutVars>
      </dgm:prSet>
      <dgm:spPr/>
    </dgm:pt>
    <dgm:pt modelId="{4272FB6B-5813-430E-A2DD-C563D44A0E2D}" type="pres">
      <dgm:prSet presAssocID="{59B77801-5A2B-4729-883D-8EB0DF6B9C47}" presName="sibTrans" presStyleCnt="0"/>
      <dgm:spPr/>
    </dgm:pt>
    <dgm:pt modelId="{7F553B60-85BF-4BDC-830F-E5FD7A45BFB7}" type="pres">
      <dgm:prSet presAssocID="{7AE2E2F8-4571-4F46-B4F7-AB172D4317AA}" presName="node" presStyleLbl="node1" presStyleIdx="1" presStyleCnt="6">
        <dgm:presLayoutVars>
          <dgm:bulletEnabled val="1"/>
        </dgm:presLayoutVars>
      </dgm:prSet>
      <dgm:spPr/>
    </dgm:pt>
    <dgm:pt modelId="{6D90089C-A16E-4560-9187-A82F125D29B8}" type="pres">
      <dgm:prSet presAssocID="{26740A23-5AF0-4932-8299-17885F70CA6B}" presName="sibTrans" presStyleCnt="0"/>
      <dgm:spPr/>
    </dgm:pt>
    <dgm:pt modelId="{EF74249A-2736-40A7-A47A-514625590324}" type="pres">
      <dgm:prSet presAssocID="{5C2C5A24-92D5-4528-8F97-2FA1407CB27D}" presName="node" presStyleLbl="node1" presStyleIdx="2" presStyleCnt="6">
        <dgm:presLayoutVars>
          <dgm:bulletEnabled val="1"/>
        </dgm:presLayoutVars>
      </dgm:prSet>
      <dgm:spPr/>
    </dgm:pt>
    <dgm:pt modelId="{D1C8723D-3406-42B7-9CB5-9A8D2820B437}" type="pres">
      <dgm:prSet presAssocID="{3A7AD7F6-04EA-4F5E-834F-21027ED85610}" presName="sibTrans" presStyleCnt="0"/>
      <dgm:spPr/>
    </dgm:pt>
    <dgm:pt modelId="{63035371-1E35-4760-89FB-F44C23F738A4}" type="pres">
      <dgm:prSet presAssocID="{2F3DFE63-5875-4988-8C71-787F38B8FD4A}" presName="node" presStyleLbl="node1" presStyleIdx="3" presStyleCnt="6">
        <dgm:presLayoutVars>
          <dgm:bulletEnabled val="1"/>
        </dgm:presLayoutVars>
      </dgm:prSet>
      <dgm:spPr/>
    </dgm:pt>
    <dgm:pt modelId="{C40D689E-FBFE-48CE-98E2-69E527CCD114}" type="pres">
      <dgm:prSet presAssocID="{BA2EB2E6-D242-4092-BD7C-B1055E834EBA}" presName="sibTrans" presStyleCnt="0"/>
      <dgm:spPr/>
    </dgm:pt>
    <dgm:pt modelId="{C6A89C00-2106-4E17-928A-726482B7ADA5}" type="pres">
      <dgm:prSet presAssocID="{3C74F364-804E-4BA2-85AD-6AD3E3BF7874}" presName="node" presStyleLbl="node1" presStyleIdx="4" presStyleCnt="6">
        <dgm:presLayoutVars>
          <dgm:bulletEnabled val="1"/>
        </dgm:presLayoutVars>
      </dgm:prSet>
      <dgm:spPr/>
    </dgm:pt>
    <dgm:pt modelId="{56C0DF20-B671-4DF1-BE5B-0E9594A0A096}" type="pres">
      <dgm:prSet presAssocID="{08246233-E18F-425B-99A9-97DDCBADA3AC}" presName="sibTrans" presStyleCnt="0"/>
      <dgm:spPr/>
    </dgm:pt>
    <dgm:pt modelId="{7D501F69-3691-4BDB-B171-53F9A3D8560D}" type="pres">
      <dgm:prSet presAssocID="{153D76C9-72B0-418A-8ECA-D35DF9FD4391}" presName="node" presStyleLbl="node1" presStyleIdx="5" presStyleCnt="6">
        <dgm:presLayoutVars>
          <dgm:bulletEnabled val="1"/>
        </dgm:presLayoutVars>
      </dgm:prSet>
      <dgm:spPr/>
    </dgm:pt>
  </dgm:ptLst>
  <dgm:cxnLst>
    <dgm:cxn modelId="{DCC7EF0F-6C8F-47B6-A4A7-B44B9D27AC34}" type="presOf" srcId="{3C74F364-804E-4BA2-85AD-6AD3E3BF7874}" destId="{C6A89C00-2106-4E17-928A-726482B7ADA5}" srcOrd="0" destOrd="0" presId="urn:microsoft.com/office/officeart/2005/8/layout/default"/>
    <dgm:cxn modelId="{959A3D30-C333-4884-9B9F-4244142C3567}" type="presOf" srcId="{153D76C9-72B0-418A-8ECA-D35DF9FD4391}" destId="{7D501F69-3691-4BDB-B171-53F9A3D8560D}" srcOrd="0" destOrd="0" presId="urn:microsoft.com/office/officeart/2005/8/layout/default"/>
    <dgm:cxn modelId="{A2A2C736-774F-4C0A-91D7-F4F7BE825E43}" srcId="{74D1A3C4-0633-4C33-AF8E-D4B4CC79B5C9}" destId="{5C2C5A24-92D5-4528-8F97-2FA1407CB27D}" srcOrd="2" destOrd="0" parTransId="{57B413E0-AB2C-4761-A993-3A87E7628108}" sibTransId="{3A7AD7F6-04EA-4F5E-834F-21027ED85610}"/>
    <dgm:cxn modelId="{F9D6B75D-D3E1-4374-B9FA-AF284F6DFD84}" srcId="{74D1A3C4-0633-4C33-AF8E-D4B4CC79B5C9}" destId="{2F3DFE63-5875-4988-8C71-787F38B8FD4A}" srcOrd="3" destOrd="0" parTransId="{24A752D6-0037-4D55-917A-4D2CD7274CDB}" sibTransId="{BA2EB2E6-D242-4092-BD7C-B1055E834EBA}"/>
    <dgm:cxn modelId="{584C4554-435E-4BCB-8636-EBC0C5AB6333}" type="presOf" srcId="{74D1A3C4-0633-4C33-AF8E-D4B4CC79B5C9}" destId="{0C9191C2-5ADE-49BF-B868-0711E28285B7}" srcOrd="0" destOrd="0" presId="urn:microsoft.com/office/officeart/2005/8/layout/default"/>
    <dgm:cxn modelId="{C8A12276-343B-41BD-9AD3-7468BD1EC215}" srcId="{74D1A3C4-0633-4C33-AF8E-D4B4CC79B5C9}" destId="{153D76C9-72B0-418A-8ECA-D35DF9FD4391}" srcOrd="5" destOrd="0" parTransId="{789ED8DA-5E0B-413E-B325-2AE3A3A42BA7}" sibTransId="{8AC708D3-1446-4415-8E6D-3B93D2FA05BA}"/>
    <dgm:cxn modelId="{09DB2D7A-253E-4070-8FE1-AD1129B6E8DA}" type="presOf" srcId="{2F3DFE63-5875-4988-8C71-787F38B8FD4A}" destId="{63035371-1E35-4760-89FB-F44C23F738A4}" srcOrd="0" destOrd="0" presId="urn:microsoft.com/office/officeart/2005/8/layout/default"/>
    <dgm:cxn modelId="{0176F192-8057-4EED-A477-6EB0F4A9CCE8}" srcId="{74D1A3C4-0633-4C33-AF8E-D4B4CC79B5C9}" destId="{7AE2E2F8-4571-4F46-B4F7-AB172D4317AA}" srcOrd="1" destOrd="0" parTransId="{A87D76C6-47C5-44D4-8439-E26580B0D323}" sibTransId="{26740A23-5AF0-4932-8299-17885F70CA6B}"/>
    <dgm:cxn modelId="{4DCD8ABB-0CF7-41F0-A77F-21013C54777D}" srcId="{74D1A3C4-0633-4C33-AF8E-D4B4CC79B5C9}" destId="{3C74F364-804E-4BA2-85AD-6AD3E3BF7874}" srcOrd="4" destOrd="0" parTransId="{65CFBFCD-DBF0-4DB6-8FFE-50B2E1FEFC97}" sibTransId="{08246233-E18F-425B-99A9-97DDCBADA3AC}"/>
    <dgm:cxn modelId="{D5E9EFC9-23A8-46A8-82AB-1B91C8702AA5}" type="presOf" srcId="{5C2C5A24-92D5-4528-8F97-2FA1407CB27D}" destId="{EF74249A-2736-40A7-A47A-514625590324}" srcOrd="0" destOrd="0" presId="urn:microsoft.com/office/officeart/2005/8/layout/default"/>
    <dgm:cxn modelId="{142493CC-67A5-42A3-A852-2F87CF594DE5}" srcId="{74D1A3C4-0633-4C33-AF8E-D4B4CC79B5C9}" destId="{9A7F750A-6C52-4CD8-881C-5E1BC8BC512D}" srcOrd="0" destOrd="0" parTransId="{F2DB8044-933B-4237-91F8-1437789D9B95}" sibTransId="{59B77801-5A2B-4729-883D-8EB0DF6B9C47}"/>
    <dgm:cxn modelId="{F5EC46D8-B0B2-48FB-A952-2FB8085202F7}" type="presOf" srcId="{9A7F750A-6C52-4CD8-881C-5E1BC8BC512D}" destId="{95320E4D-5F99-4C1C-9DB7-0F7E83C58185}" srcOrd="0" destOrd="0" presId="urn:microsoft.com/office/officeart/2005/8/layout/default"/>
    <dgm:cxn modelId="{DD786FE4-F3FC-44DF-B74D-A978418F1D54}" type="presOf" srcId="{7AE2E2F8-4571-4F46-B4F7-AB172D4317AA}" destId="{7F553B60-85BF-4BDC-830F-E5FD7A45BFB7}" srcOrd="0" destOrd="0" presId="urn:microsoft.com/office/officeart/2005/8/layout/default"/>
    <dgm:cxn modelId="{D0CF990C-35FD-4758-9140-12407C40C979}" type="presParOf" srcId="{0C9191C2-5ADE-49BF-B868-0711E28285B7}" destId="{95320E4D-5F99-4C1C-9DB7-0F7E83C58185}" srcOrd="0" destOrd="0" presId="urn:microsoft.com/office/officeart/2005/8/layout/default"/>
    <dgm:cxn modelId="{E3222C0A-1242-4FBC-B153-B584A6393717}" type="presParOf" srcId="{0C9191C2-5ADE-49BF-B868-0711E28285B7}" destId="{4272FB6B-5813-430E-A2DD-C563D44A0E2D}" srcOrd="1" destOrd="0" presId="urn:microsoft.com/office/officeart/2005/8/layout/default"/>
    <dgm:cxn modelId="{BAA88D1E-9267-4639-A750-E77242B7445A}" type="presParOf" srcId="{0C9191C2-5ADE-49BF-B868-0711E28285B7}" destId="{7F553B60-85BF-4BDC-830F-E5FD7A45BFB7}" srcOrd="2" destOrd="0" presId="urn:microsoft.com/office/officeart/2005/8/layout/default"/>
    <dgm:cxn modelId="{165BFA95-FA11-4B86-8290-CF02CAA0AE4C}" type="presParOf" srcId="{0C9191C2-5ADE-49BF-B868-0711E28285B7}" destId="{6D90089C-A16E-4560-9187-A82F125D29B8}" srcOrd="3" destOrd="0" presId="urn:microsoft.com/office/officeart/2005/8/layout/default"/>
    <dgm:cxn modelId="{B9F35C9E-DA14-4C31-AFB5-5E51E18D457D}" type="presParOf" srcId="{0C9191C2-5ADE-49BF-B868-0711E28285B7}" destId="{EF74249A-2736-40A7-A47A-514625590324}" srcOrd="4" destOrd="0" presId="urn:microsoft.com/office/officeart/2005/8/layout/default"/>
    <dgm:cxn modelId="{2CAFB1AD-258B-4AFB-8986-52EB2D622BF3}" type="presParOf" srcId="{0C9191C2-5ADE-49BF-B868-0711E28285B7}" destId="{D1C8723D-3406-42B7-9CB5-9A8D2820B437}" srcOrd="5" destOrd="0" presId="urn:microsoft.com/office/officeart/2005/8/layout/default"/>
    <dgm:cxn modelId="{009C2EF9-A7E8-4EEF-A213-4B2ACAF4A9EF}" type="presParOf" srcId="{0C9191C2-5ADE-49BF-B868-0711E28285B7}" destId="{63035371-1E35-4760-89FB-F44C23F738A4}" srcOrd="6" destOrd="0" presId="urn:microsoft.com/office/officeart/2005/8/layout/default"/>
    <dgm:cxn modelId="{929E80C8-C3B6-4274-8283-9F65AB26A542}" type="presParOf" srcId="{0C9191C2-5ADE-49BF-B868-0711E28285B7}" destId="{C40D689E-FBFE-48CE-98E2-69E527CCD114}" srcOrd="7" destOrd="0" presId="urn:microsoft.com/office/officeart/2005/8/layout/default"/>
    <dgm:cxn modelId="{7E7D81E9-F9A0-4868-A9B8-9AC503EF4821}" type="presParOf" srcId="{0C9191C2-5ADE-49BF-B868-0711E28285B7}" destId="{C6A89C00-2106-4E17-928A-726482B7ADA5}" srcOrd="8" destOrd="0" presId="urn:microsoft.com/office/officeart/2005/8/layout/default"/>
    <dgm:cxn modelId="{E3608997-5D05-4642-A39C-E69137CA5957}" type="presParOf" srcId="{0C9191C2-5ADE-49BF-B868-0711E28285B7}" destId="{56C0DF20-B671-4DF1-BE5B-0E9594A0A096}" srcOrd="9" destOrd="0" presId="urn:microsoft.com/office/officeart/2005/8/layout/default"/>
    <dgm:cxn modelId="{2FCF1E02-53CE-4966-9A40-6225FEC23061}" type="presParOf" srcId="{0C9191C2-5ADE-49BF-B868-0711E28285B7}" destId="{7D501F69-3691-4BDB-B171-53F9A3D8560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DB11A9-6175-4982-B34D-CF764882796E}"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A4456AB4-744C-4C04-89D8-FF384644BAC6}">
      <dgm:prSet/>
      <dgm:spPr/>
      <dgm:t>
        <a:bodyPr/>
        <a:lstStyle/>
        <a:p>
          <a:r>
            <a:rPr lang="en-GB" dirty="0"/>
            <a:t>While the Marriott Brand is a successful organisation these changes will increase profits as the company will adapt to changes by listening to their clients and employees. The reason these listing have been selected is from research and observations and interviews with employees. </a:t>
          </a:r>
          <a:endParaRPr lang="en-US" dirty="0"/>
        </a:p>
      </dgm:t>
    </dgm:pt>
    <dgm:pt modelId="{75630292-6251-4D89-9221-F55C87C09700}" type="parTrans" cxnId="{5EFF0AA8-FBC0-4000-9E3A-974BB970BA1B}">
      <dgm:prSet/>
      <dgm:spPr/>
      <dgm:t>
        <a:bodyPr/>
        <a:lstStyle/>
        <a:p>
          <a:endParaRPr lang="en-US"/>
        </a:p>
      </dgm:t>
    </dgm:pt>
    <dgm:pt modelId="{8310672F-2B64-4B22-9F08-2FA7ED2A555A}" type="sibTrans" cxnId="{5EFF0AA8-FBC0-4000-9E3A-974BB970BA1B}">
      <dgm:prSet/>
      <dgm:spPr/>
      <dgm:t>
        <a:bodyPr/>
        <a:lstStyle/>
        <a:p>
          <a:endParaRPr lang="en-US"/>
        </a:p>
      </dgm:t>
    </dgm:pt>
    <dgm:pt modelId="{B9B3E09C-1EC6-4075-8977-AAD3FB2075EC}">
      <dgm:prSet/>
      <dgm:spPr/>
      <dgm:t>
        <a:bodyPr/>
        <a:lstStyle/>
        <a:p>
          <a:r>
            <a:rPr lang="en-GB"/>
            <a:t>The time scales for these changes are minimal and can be done in less than 3 months. By taking advantage of this global pandemic it can be done by no profit being loss , but only increased once the reopening of the hotel happens , as guest will want to experience the new refurb. Studies have shown that revamping organisations have a booking confirmation list and exciting times for employees to show of the new workplace.</a:t>
          </a:r>
          <a:endParaRPr lang="en-US"/>
        </a:p>
      </dgm:t>
    </dgm:pt>
    <dgm:pt modelId="{868A17A0-2B0A-4138-BBF1-1AB620CC47F0}" type="parTrans" cxnId="{250D4EC6-6CDB-4329-AD95-A45E2809B092}">
      <dgm:prSet/>
      <dgm:spPr/>
      <dgm:t>
        <a:bodyPr/>
        <a:lstStyle/>
        <a:p>
          <a:endParaRPr lang="en-US"/>
        </a:p>
      </dgm:t>
    </dgm:pt>
    <dgm:pt modelId="{AEF5A1ED-74CC-4D10-AD51-B2A6E6AD761F}" type="sibTrans" cxnId="{250D4EC6-6CDB-4329-AD95-A45E2809B092}">
      <dgm:prSet/>
      <dgm:spPr/>
      <dgm:t>
        <a:bodyPr/>
        <a:lstStyle/>
        <a:p>
          <a:endParaRPr lang="en-US"/>
        </a:p>
      </dgm:t>
    </dgm:pt>
    <dgm:pt modelId="{D45B9260-5AB4-486F-9A0C-42C2D895CFB2}" type="pres">
      <dgm:prSet presAssocID="{35DB11A9-6175-4982-B34D-CF764882796E}" presName="outerComposite" presStyleCnt="0">
        <dgm:presLayoutVars>
          <dgm:chMax val="5"/>
          <dgm:dir/>
          <dgm:resizeHandles val="exact"/>
        </dgm:presLayoutVars>
      </dgm:prSet>
      <dgm:spPr/>
    </dgm:pt>
    <dgm:pt modelId="{1DB86346-4612-4DB4-A223-5524491D4A2F}" type="pres">
      <dgm:prSet presAssocID="{35DB11A9-6175-4982-B34D-CF764882796E}" presName="dummyMaxCanvas" presStyleCnt="0">
        <dgm:presLayoutVars/>
      </dgm:prSet>
      <dgm:spPr/>
    </dgm:pt>
    <dgm:pt modelId="{B802281E-5A46-46D3-B627-8E50E9DC708E}" type="pres">
      <dgm:prSet presAssocID="{35DB11A9-6175-4982-B34D-CF764882796E}" presName="TwoNodes_1" presStyleLbl="node1" presStyleIdx="0" presStyleCnt="2" custScaleY="106711">
        <dgm:presLayoutVars>
          <dgm:bulletEnabled val="1"/>
        </dgm:presLayoutVars>
      </dgm:prSet>
      <dgm:spPr/>
    </dgm:pt>
    <dgm:pt modelId="{00248066-D4CB-43C2-8284-ED3E0652D0D4}" type="pres">
      <dgm:prSet presAssocID="{35DB11A9-6175-4982-B34D-CF764882796E}" presName="TwoNodes_2" presStyleLbl="node1" presStyleIdx="1" presStyleCnt="2">
        <dgm:presLayoutVars>
          <dgm:bulletEnabled val="1"/>
        </dgm:presLayoutVars>
      </dgm:prSet>
      <dgm:spPr/>
    </dgm:pt>
    <dgm:pt modelId="{0734FE53-0C9D-4480-8A3C-71E5B0919AAA}" type="pres">
      <dgm:prSet presAssocID="{35DB11A9-6175-4982-B34D-CF764882796E}" presName="TwoConn_1-2" presStyleLbl="fgAccFollowNode1" presStyleIdx="0" presStyleCnt="1">
        <dgm:presLayoutVars>
          <dgm:bulletEnabled val="1"/>
        </dgm:presLayoutVars>
      </dgm:prSet>
      <dgm:spPr/>
    </dgm:pt>
    <dgm:pt modelId="{CF6BC87D-D67B-4541-B730-BA7506917C5C}" type="pres">
      <dgm:prSet presAssocID="{35DB11A9-6175-4982-B34D-CF764882796E}" presName="TwoNodes_1_text" presStyleLbl="node1" presStyleIdx="1" presStyleCnt="2">
        <dgm:presLayoutVars>
          <dgm:bulletEnabled val="1"/>
        </dgm:presLayoutVars>
      </dgm:prSet>
      <dgm:spPr/>
    </dgm:pt>
    <dgm:pt modelId="{3EC4E98E-C421-41FC-B69F-613A071A1247}" type="pres">
      <dgm:prSet presAssocID="{35DB11A9-6175-4982-B34D-CF764882796E}" presName="TwoNodes_2_text" presStyleLbl="node1" presStyleIdx="1" presStyleCnt="2">
        <dgm:presLayoutVars>
          <dgm:bulletEnabled val="1"/>
        </dgm:presLayoutVars>
      </dgm:prSet>
      <dgm:spPr/>
    </dgm:pt>
  </dgm:ptLst>
  <dgm:cxnLst>
    <dgm:cxn modelId="{3345B402-8CCD-46AF-BDBA-20A70F87273D}" type="presOf" srcId="{A4456AB4-744C-4C04-89D8-FF384644BAC6}" destId="{B802281E-5A46-46D3-B627-8E50E9DC708E}" srcOrd="0" destOrd="0" presId="urn:microsoft.com/office/officeart/2005/8/layout/vProcess5"/>
    <dgm:cxn modelId="{DF6E8604-E9B3-4869-9DC7-9D5FFD0074B1}" type="presOf" srcId="{35DB11A9-6175-4982-B34D-CF764882796E}" destId="{D45B9260-5AB4-486F-9A0C-42C2D895CFB2}" srcOrd="0" destOrd="0" presId="urn:microsoft.com/office/officeart/2005/8/layout/vProcess5"/>
    <dgm:cxn modelId="{8627C460-0DEC-4BA8-8050-9461368AAE8D}" type="presOf" srcId="{B9B3E09C-1EC6-4075-8977-AAD3FB2075EC}" destId="{3EC4E98E-C421-41FC-B69F-613A071A1247}" srcOrd="1" destOrd="0" presId="urn:microsoft.com/office/officeart/2005/8/layout/vProcess5"/>
    <dgm:cxn modelId="{5EFF0AA8-FBC0-4000-9E3A-974BB970BA1B}" srcId="{35DB11A9-6175-4982-B34D-CF764882796E}" destId="{A4456AB4-744C-4C04-89D8-FF384644BAC6}" srcOrd="0" destOrd="0" parTransId="{75630292-6251-4D89-9221-F55C87C09700}" sibTransId="{8310672F-2B64-4B22-9F08-2FA7ED2A555A}"/>
    <dgm:cxn modelId="{250D4EC6-6CDB-4329-AD95-A45E2809B092}" srcId="{35DB11A9-6175-4982-B34D-CF764882796E}" destId="{B9B3E09C-1EC6-4075-8977-AAD3FB2075EC}" srcOrd="1" destOrd="0" parTransId="{868A17A0-2B0A-4138-BBF1-1AB620CC47F0}" sibTransId="{AEF5A1ED-74CC-4D10-AD51-B2A6E6AD761F}"/>
    <dgm:cxn modelId="{5FAB8CCF-828D-4001-90D5-42210F01A232}" type="presOf" srcId="{8310672F-2B64-4B22-9F08-2FA7ED2A555A}" destId="{0734FE53-0C9D-4480-8A3C-71E5B0919AAA}" srcOrd="0" destOrd="0" presId="urn:microsoft.com/office/officeart/2005/8/layout/vProcess5"/>
    <dgm:cxn modelId="{E7636DDC-4D03-4E7E-99C5-9E024B569674}" type="presOf" srcId="{A4456AB4-744C-4C04-89D8-FF384644BAC6}" destId="{CF6BC87D-D67B-4541-B730-BA7506917C5C}" srcOrd="1" destOrd="0" presId="urn:microsoft.com/office/officeart/2005/8/layout/vProcess5"/>
    <dgm:cxn modelId="{AED2FFF6-00D9-47D9-9A6C-DB73D3843DE3}" type="presOf" srcId="{B9B3E09C-1EC6-4075-8977-AAD3FB2075EC}" destId="{00248066-D4CB-43C2-8284-ED3E0652D0D4}" srcOrd="0" destOrd="0" presId="urn:microsoft.com/office/officeart/2005/8/layout/vProcess5"/>
    <dgm:cxn modelId="{36C71AB6-CC2F-4FD6-AB5E-0B3055E46A83}" type="presParOf" srcId="{D45B9260-5AB4-486F-9A0C-42C2D895CFB2}" destId="{1DB86346-4612-4DB4-A223-5524491D4A2F}" srcOrd="0" destOrd="0" presId="urn:microsoft.com/office/officeart/2005/8/layout/vProcess5"/>
    <dgm:cxn modelId="{7E6DE087-64A9-4167-B47D-32417A201CE0}" type="presParOf" srcId="{D45B9260-5AB4-486F-9A0C-42C2D895CFB2}" destId="{B802281E-5A46-46D3-B627-8E50E9DC708E}" srcOrd="1" destOrd="0" presId="urn:microsoft.com/office/officeart/2005/8/layout/vProcess5"/>
    <dgm:cxn modelId="{5F5A47CA-D837-43F7-93EF-071D85A0C765}" type="presParOf" srcId="{D45B9260-5AB4-486F-9A0C-42C2D895CFB2}" destId="{00248066-D4CB-43C2-8284-ED3E0652D0D4}" srcOrd="2" destOrd="0" presId="urn:microsoft.com/office/officeart/2005/8/layout/vProcess5"/>
    <dgm:cxn modelId="{193E692D-5E19-4D12-B936-89814D8F0DC0}" type="presParOf" srcId="{D45B9260-5AB4-486F-9A0C-42C2D895CFB2}" destId="{0734FE53-0C9D-4480-8A3C-71E5B0919AAA}" srcOrd="3" destOrd="0" presId="urn:microsoft.com/office/officeart/2005/8/layout/vProcess5"/>
    <dgm:cxn modelId="{A140FF5E-49E7-44BC-A4FA-54162F5EE2DE}" type="presParOf" srcId="{D45B9260-5AB4-486F-9A0C-42C2D895CFB2}" destId="{CF6BC87D-D67B-4541-B730-BA7506917C5C}" srcOrd="4" destOrd="0" presId="urn:microsoft.com/office/officeart/2005/8/layout/vProcess5"/>
    <dgm:cxn modelId="{30768662-E7BD-4179-A0B5-51D389ED7B38}" type="presParOf" srcId="{D45B9260-5AB4-486F-9A0C-42C2D895CFB2}" destId="{3EC4E98E-C421-41FC-B69F-613A071A124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81812-73EF-4D37-B04F-0D02EBE4B19A}">
      <dsp:nvSpPr>
        <dsp:cNvPr id="0" name=""/>
        <dsp:cNvSpPr/>
      </dsp:nvSpPr>
      <dsp:spPr>
        <a:xfrm>
          <a:off x="790776" y="739731"/>
          <a:ext cx="1199812" cy="1199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2734DF-02C7-4923-9020-B32ACC5A946A}">
      <dsp:nvSpPr>
        <dsp:cNvPr id="0" name=""/>
        <dsp:cNvSpPr/>
      </dsp:nvSpPr>
      <dsp:spPr>
        <a:xfrm>
          <a:off x="57557" y="2505019"/>
          <a:ext cx="2666250" cy="200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Evaluation of the hotel, its procedures and the hotel operation and also recommendations that the Manager may want to implement in the future. It outlines  the planned stages that would progress of the hotel ,  members involved ,  this report will offer a strong foundation for the Marriott  managers and an estimation of the project’s success.</a:t>
          </a:r>
          <a:endParaRPr lang="en-US" sz="1100" kern="1200" dirty="0"/>
        </a:p>
      </dsp:txBody>
      <dsp:txXfrm>
        <a:off x="57557" y="2505019"/>
        <a:ext cx="2666250" cy="2003906"/>
      </dsp:txXfrm>
    </dsp:sp>
    <dsp:sp modelId="{2E2E88EE-324F-480B-BF7C-596E33225AC0}">
      <dsp:nvSpPr>
        <dsp:cNvPr id="0" name=""/>
        <dsp:cNvSpPr/>
      </dsp:nvSpPr>
      <dsp:spPr>
        <a:xfrm>
          <a:off x="3923620" y="739731"/>
          <a:ext cx="1199812" cy="1199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B0281C-8C74-4A05-9D5F-9FF7735A0BDC}">
      <dsp:nvSpPr>
        <dsp:cNvPr id="0" name=""/>
        <dsp:cNvSpPr/>
      </dsp:nvSpPr>
      <dsp:spPr>
        <a:xfrm>
          <a:off x="3190401" y="2505019"/>
          <a:ext cx="2666250" cy="200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major roles of organisational consultants include understanding the Marriott hotels core structure from the roots up. Analysing each pillar of the company’s departments, one strategy can be .Interviewing the companies staff regardless of their statues in the company by accessing their capabilities , which can suggest future career development for staff   in the companies hierarchy or how the company will invest in the employees with transferable skills. Which the Marriott already offers, by putting out surveys to the clients. This will help identify a solution by increasing the companies audit and studying the pass history audits. </a:t>
          </a:r>
          <a:endParaRPr lang="en-US" sz="1100" kern="1200"/>
        </a:p>
      </dsp:txBody>
      <dsp:txXfrm>
        <a:off x="3190401" y="2505019"/>
        <a:ext cx="2666250" cy="2003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D5D00-32F4-42C1-82CE-C201DE63D1FB}">
      <dsp:nvSpPr>
        <dsp:cNvPr id="0" name=""/>
        <dsp:cNvSpPr/>
      </dsp:nvSpPr>
      <dsp:spPr>
        <a:xfrm>
          <a:off x="275031" y="600019"/>
          <a:ext cx="851378" cy="8513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B462EA-5525-4981-B6EB-D5C78CD2FD84}">
      <dsp:nvSpPr>
        <dsp:cNvPr id="0" name=""/>
        <dsp:cNvSpPr/>
      </dsp:nvSpPr>
      <dsp:spPr>
        <a:xfrm>
          <a:off x="456472" y="781461"/>
          <a:ext cx="488496" cy="488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DD57E1-DE6B-4B72-90B1-605FF2BE9EB8}">
      <dsp:nvSpPr>
        <dsp:cNvPr id="0" name=""/>
        <dsp:cNvSpPr/>
      </dsp:nvSpPr>
      <dsp:spPr>
        <a:xfrm>
          <a:off x="2869" y="1716582"/>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4.2 * Star rating </a:t>
          </a:r>
          <a:endParaRPr lang="en-US" sz="1100" kern="1200"/>
        </a:p>
      </dsp:txBody>
      <dsp:txXfrm>
        <a:off x="2869" y="1716582"/>
        <a:ext cx="1395703" cy="558281"/>
      </dsp:txXfrm>
    </dsp:sp>
    <dsp:sp modelId="{A888C4B5-8DC0-4611-A714-9154AA21F39B}">
      <dsp:nvSpPr>
        <dsp:cNvPr id="0" name=""/>
        <dsp:cNvSpPr/>
      </dsp:nvSpPr>
      <dsp:spPr>
        <a:xfrm>
          <a:off x="1914982" y="600019"/>
          <a:ext cx="851378" cy="8513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DCDF50-5197-4ED7-8282-89DA6DB8071B}">
      <dsp:nvSpPr>
        <dsp:cNvPr id="0" name=""/>
        <dsp:cNvSpPr/>
      </dsp:nvSpPr>
      <dsp:spPr>
        <a:xfrm>
          <a:off x="2096423" y="781461"/>
          <a:ext cx="488496" cy="488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60A8C8-DE77-41EA-BFDE-0085B9BF04DE}">
      <dsp:nvSpPr>
        <dsp:cNvPr id="0" name=""/>
        <dsp:cNvSpPr/>
      </dsp:nvSpPr>
      <dsp:spPr>
        <a:xfrm>
          <a:off x="1642820" y="1716582"/>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Project is grounded on research from experience , employees and clientele </a:t>
          </a:r>
          <a:endParaRPr lang="en-US" sz="1100" kern="1200"/>
        </a:p>
      </dsp:txBody>
      <dsp:txXfrm>
        <a:off x="1642820" y="1716582"/>
        <a:ext cx="1395703" cy="558281"/>
      </dsp:txXfrm>
    </dsp:sp>
    <dsp:sp modelId="{AD9F6F39-30DF-4210-BD17-C1183959CE9B}">
      <dsp:nvSpPr>
        <dsp:cNvPr id="0" name=""/>
        <dsp:cNvSpPr/>
      </dsp:nvSpPr>
      <dsp:spPr>
        <a:xfrm>
          <a:off x="3554933" y="600019"/>
          <a:ext cx="851378" cy="8513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42BAA-2DAA-4C90-8376-84710CF62B51}">
      <dsp:nvSpPr>
        <dsp:cNvPr id="0" name=""/>
        <dsp:cNvSpPr/>
      </dsp:nvSpPr>
      <dsp:spPr>
        <a:xfrm>
          <a:off x="3736374" y="781461"/>
          <a:ext cx="488496" cy="488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856332-CCCB-49C7-8A8B-77356A158F20}">
      <dsp:nvSpPr>
        <dsp:cNvPr id="0" name=""/>
        <dsp:cNvSpPr/>
      </dsp:nvSpPr>
      <dsp:spPr>
        <a:xfrm>
          <a:off x="3282771" y="1716582"/>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Offering different solutions</a:t>
          </a:r>
          <a:endParaRPr lang="en-US" sz="1100" kern="1200"/>
        </a:p>
      </dsp:txBody>
      <dsp:txXfrm>
        <a:off x="3282771" y="1716582"/>
        <a:ext cx="1395703" cy="558281"/>
      </dsp:txXfrm>
    </dsp:sp>
    <dsp:sp modelId="{F2B28D7E-D527-48E8-B8F3-8E8A892D5175}">
      <dsp:nvSpPr>
        <dsp:cNvPr id="0" name=""/>
        <dsp:cNvSpPr/>
      </dsp:nvSpPr>
      <dsp:spPr>
        <a:xfrm>
          <a:off x="5194884" y="600019"/>
          <a:ext cx="851378" cy="8513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A31274-0840-48A2-95BE-E481B06A9978}">
      <dsp:nvSpPr>
        <dsp:cNvPr id="0" name=""/>
        <dsp:cNvSpPr/>
      </dsp:nvSpPr>
      <dsp:spPr>
        <a:xfrm>
          <a:off x="5376326" y="781461"/>
          <a:ext cx="488496" cy="488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9E56B0-213A-4104-A54C-5A971F764BB3}">
      <dsp:nvSpPr>
        <dsp:cNvPr id="0" name=""/>
        <dsp:cNvSpPr/>
      </dsp:nvSpPr>
      <dsp:spPr>
        <a:xfrm>
          <a:off x="4922722" y="1716582"/>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Refurbishment </a:t>
          </a:r>
          <a:endParaRPr lang="en-US" sz="1100" kern="1200"/>
        </a:p>
      </dsp:txBody>
      <dsp:txXfrm>
        <a:off x="4922722" y="1716582"/>
        <a:ext cx="1395703" cy="558281"/>
      </dsp:txXfrm>
    </dsp:sp>
    <dsp:sp modelId="{8EAEAF20-46A9-4F4B-A671-79FD8B65CAB4}">
      <dsp:nvSpPr>
        <dsp:cNvPr id="0" name=""/>
        <dsp:cNvSpPr/>
      </dsp:nvSpPr>
      <dsp:spPr>
        <a:xfrm>
          <a:off x="6834835" y="600019"/>
          <a:ext cx="851378" cy="8513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59978D-66B3-4E61-AE28-27BE6D9D7C80}">
      <dsp:nvSpPr>
        <dsp:cNvPr id="0" name=""/>
        <dsp:cNvSpPr/>
      </dsp:nvSpPr>
      <dsp:spPr>
        <a:xfrm>
          <a:off x="7016277" y="781461"/>
          <a:ext cx="488496" cy="4884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20B357-BD42-4338-8911-BC82C5DC5A25}">
      <dsp:nvSpPr>
        <dsp:cNvPr id="0" name=""/>
        <dsp:cNvSpPr/>
      </dsp:nvSpPr>
      <dsp:spPr>
        <a:xfrm>
          <a:off x="6562673" y="1716582"/>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Increase of employee wages </a:t>
          </a:r>
          <a:endParaRPr lang="en-US" sz="1100" kern="1200"/>
        </a:p>
      </dsp:txBody>
      <dsp:txXfrm>
        <a:off x="6562673" y="1716582"/>
        <a:ext cx="1395703" cy="558281"/>
      </dsp:txXfrm>
    </dsp:sp>
    <dsp:sp modelId="{E81B4D5F-8172-4646-956C-D34F8B67C4FE}">
      <dsp:nvSpPr>
        <dsp:cNvPr id="0" name=""/>
        <dsp:cNvSpPr/>
      </dsp:nvSpPr>
      <dsp:spPr>
        <a:xfrm>
          <a:off x="8474786" y="600019"/>
          <a:ext cx="851378" cy="8513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621A83-C519-452F-8972-5C180E17B015}">
      <dsp:nvSpPr>
        <dsp:cNvPr id="0" name=""/>
        <dsp:cNvSpPr/>
      </dsp:nvSpPr>
      <dsp:spPr>
        <a:xfrm>
          <a:off x="8656228" y="781461"/>
          <a:ext cx="488496" cy="4884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E7AB38-E47E-4BB2-9661-B361D2C7CEBC}">
      <dsp:nvSpPr>
        <dsp:cNvPr id="0" name=""/>
        <dsp:cNvSpPr/>
      </dsp:nvSpPr>
      <dsp:spPr>
        <a:xfrm>
          <a:off x="8202624" y="1716582"/>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Lowering carpark costs </a:t>
          </a:r>
          <a:endParaRPr lang="en-US" sz="1100" kern="1200"/>
        </a:p>
      </dsp:txBody>
      <dsp:txXfrm>
        <a:off x="8202624" y="1716582"/>
        <a:ext cx="1395703" cy="5582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69856-3E6A-493E-A711-603A28C9D7D0}">
      <dsp:nvSpPr>
        <dsp:cNvPr id="0" name=""/>
        <dsp:cNvSpPr/>
      </dsp:nvSpPr>
      <dsp:spPr>
        <a:xfrm>
          <a:off x="8221" y="0"/>
          <a:ext cx="1182585" cy="459740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a:t>POLITICAL</a:t>
          </a:r>
          <a:r>
            <a:rPr lang="en-GB" sz="1100" kern="1200"/>
            <a:t> – Ripple of travel bans due to the corona virus pandemic as the Marriott hotel in Birmingham is most popular for international clients , after the new normal is finalised it will be a struggle to get sales as they once were, as the Marriott add travel points to their clients stay for travelling.</a:t>
          </a:r>
          <a:endParaRPr lang="en-US" sz="1100" kern="1200"/>
        </a:p>
      </dsp:txBody>
      <dsp:txXfrm>
        <a:off x="8221" y="0"/>
        <a:ext cx="1182585" cy="4597400"/>
      </dsp:txXfrm>
    </dsp:sp>
    <dsp:sp modelId="{B6CD2C2A-37AF-4616-A0A0-43633F636FB1}">
      <dsp:nvSpPr>
        <dsp:cNvPr id="0" name=""/>
        <dsp:cNvSpPr/>
      </dsp:nvSpPr>
      <dsp:spPr>
        <a:xfrm>
          <a:off x="1210760" y="2177200"/>
          <a:ext cx="177387" cy="243000"/>
        </a:xfrm>
        <a:prstGeom prst="rightArrow">
          <a:avLst>
            <a:gd name="adj1" fmla="val 50000"/>
            <a:gd name="adj2" fmla="val 5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6A39A3-93BB-4F01-AA1D-6049F93537D0}">
      <dsp:nvSpPr>
        <dsp:cNvPr id="0" name=""/>
        <dsp:cNvSpPr/>
      </dsp:nvSpPr>
      <dsp:spPr>
        <a:xfrm>
          <a:off x="1408102" y="0"/>
          <a:ext cx="1185470" cy="459740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t>Economical – the market share , the hotel being aware of a new emerging trend such as air B&amp;B’s and how they offer clients a rented apartment instead of a hotel room. Since 2020 Air B&amp;B has shown to be popular and the Marriott has recognised this so not far from the Marriott in Birmingham they have expanded their umbrella to this tourist trend which is adapting to change by giving guest the chance as it’s all about luxury.</a:t>
          </a:r>
          <a:endParaRPr lang="en-US" sz="1100" kern="1200" dirty="0"/>
        </a:p>
      </dsp:txBody>
      <dsp:txXfrm>
        <a:off x="1408102" y="0"/>
        <a:ext cx="1185470" cy="4597400"/>
      </dsp:txXfrm>
    </dsp:sp>
    <dsp:sp modelId="{04621846-5CFC-404B-90B0-5044649C36C9}">
      <dsp:nvSpPr>
        <dsp:cNvPr id="0" name=""/>
        <dsp:cNvSpPr/>
      </dsp:nvSpPr>
      <dsp:spPr>
        <a:xfrm>
          <a:off x="2613526" y="2177200"/>
          <a:ext cx="177387" cy="243000"/>
        </a:xfrm>
        <a:prstGeom prst="rightArrow">
          <a:avLst>
            <a:gd name="adj1" fmla="val 50000"/>
            <a:gd name="adj2" fmla="val 5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149A3A-ED9E-433C-8131-E7BF73787C74}">
      <dsp:nvSpPr>
        <dsp:cNvPr id="0" name=""/>
        <dsp:cNvSpPr/>
      </dsp:nvSpPr>
      <dsp:spPr>
        <a:xfrm>
          <a:off x="2810868" y="0"/>
          <a:ext cx="1182585" cy="459740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dirty="0"/>
            <a:t>Social</a:t>
          </a:r>
          <a:r>
            <a:rPr lang="en-GB" sz="1100" kern="1200" dirty="0"/>
            <a:t> – there is a high demand for unique/different lodging and guest experiences. The advantage the Birmingham Marriott is close to famous sporting events such as tennis , opera and many more , as the F&amp;B restaurant do weekly activities for guests which allows them to interact with the community.</a:t>
          </a:r>
          <a:endParaRPr lang="en-US" sz="1100" kern="1200" dirty="0"/>
        </a:p>
      </dsp:txBody>
      <dsp:txXfrm>
        <a:off x="2810868" y="0"/>
        <a:ext cx="1182585" cy="4597400"/>
      </dsp:txXfrm>
    </dsp:sp>
    <dsp:sp modelId="{4507192E-91CD-4C9F-A6E4-229E1EDA9BB4}">
      <dsp:nvSpPr>
        <dsp:cNvPr id="0" name=""/>
        <dsp:cNvSpPr/>
      </dsp:nvSpPr>
      <dsp:spPr>
        <a:xfrm>
          <a:off x="4013407" y="2177200"/>
          <a:ext cx="177387" cy="243000"/>
        </a:xfrm>
        <a:prstGeom prst="rightArrow">
          <a:avLst>
            <a:gd name="adj1" fmla="val 50000"/>
            <a:gd name="adj2" fmla="val 5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BD570B-DA9B-40EA-9784-AB40A56BB75A}">
      <dsp:nvSpPr>
        <dsp:cNvPr id="0" name=""/>
        <dsp:cNvSpPr/>
      </dsp:nvSpPr>
      <dsp:spPr>
        <a:xfrm>
          <a:off x="4210748" y="0"/>
          <a:ext cx="1182585" cy="459740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dirty="0"/>
            <a:t>Technological</a:t>
          </a:r>
          <a:r>
            <a:rPr lang="en-GB" sz="1100" kern="1200" dirty="0"/>
            <a:t> The Marriott international have teamed up amazon , on using Alexa in guest rooms to give them assistance with curtains being drawn , lights being turned on which should be innovated in Birmingham as it is a high in demand for buisness clients.</a:t>
          </a:r>
          <a:endParaRPr lang="en-US" sz="1100" kern="1200" dirty="0"/>
        </a:p>
      </dsp:txBody>
      <dsp:txXfrm>
        <a:off x="4210748" y="0"/>
        <a:ext cx="1182585" cy="4597400"/>
      </dsp:txXfrm>
    </dsp:sp>
    <dsp:sp modelId="{B489C827-8B1A-4365-836D-9396BE3765B8}">
      <dsp:nvSpPr>
        <dsp:cNvPr id="0" name=""/>
        <dsp:cNvSpPr/>
      </dsp:nvSpPr>
      <dsp:spPr>
        <a:xfrm>
          <a:off x="5413287" y="2177200"/>
          <a:ext cx="177387" cy="243000"/>
        </a:xfrm>
        <a:prstGeom prst="rightArrow">
          <a:avLst>
            <a:gd name="adj1" fmla="val 50000"/>
            <a:gd name="adj2" fmla="val 5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C39DEB-8418-4E6B-8A3E-1354EFAF5F7A}">
      <dsp:nvSpPr>
        <dsp:cNvPr id="0" name=""/>
        <dsp:cNvSpPr/>
      </dsp:nvSpPr>
      <dsp:spPr>
        <a:xfrm>
          <a:off x="5610628" y="0"/>
          <a:ext cx="1182585" cy="459740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t>Legal </a:t>
          </a:r>
        </a:p>
        <a:p>
          <a:pPr marL="0" lvl="0" indent="0" algn="ctr" defTabSz="488950">
            <a:lnSpc>
              <a:spcPct val="90000"/>
            </a:lnSpc>
            <a:spcBef>
              <a:spcPct val="0"/>
            </a:spcBef>
            <a:spcAft>
              <a:spcPct val="35000"/>
            </a:spcAft>
            <a:buNone/>
          </a:pPr>
          <a:r>
            <a:rPr lang="en-GB" sz="1100" kern="1200" dirty="0"/>
            <a:t>the Marriott Birmingham should imply with UK laws while being an American branded market , it implies terrorist regulations and plans in case any events happen , where other hotels do not apply these regulations</a:t>
          </a:r>
          <a:endParaRPr lang="en-US" sz="1100" kern="1200" dirty="0"/>
        </a:p>
      </dsp:txBody>
      <dsp:txXfrm>
        <a:off x="5610628" y="0"/>
        <a:ext cx="1182585" cy="4597400"/>
      </dsp:txXfrm>
    </dsp:sp>
    <dsp:sp modelId="{DEB8964C-60BF-4F14-AE0D-4708B15BDAFA}">
      <dsp:nvSpPr>
        <dsp:cNvPr id="0" name=""/>
        <dsp:cNvSpPr/>
      </dsp:nvSpPr>
      <dsp:spPr>
        <a:xfrm>
          <a:off x="6813167" y="2177200"/>
          <a:ext cx="177387" cy="243000"/>
        </a:xfrm>
        <a:prstGeom prst="rightArrow">
          <a:avLst>
            <a:gd name="adj1" fmla="val 50000"/>
            <a:gd name="adj2" fmla="val 5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7072C9-AADA-400C-A585-18D2011BF063}">
      <dsp:nvSpPr>
        <dsp:cNvPr id="0" name=""/>
        <dsp:cNvSpPr/>
      </dsp:nvSpPr>
      <dsp:spPr>
        <a:xfrm>
          <a:off x="7010509" y="0"/>
          <a:ext cx="1182585" cy="459740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dirty="0"/>
            <a:t>Environmental</a:t>
          </a:r>
          <a:r>
            <a:rPr lang="en-GB" sz="1100" kern="1200" dirty="0"/>
            <a:t> – By researching the new trends the Marriott has recognised Sustainable tourism massive in the hospitality sector. By implementing changes such as paper straws can increase profit as they will be saving money and will be giving the Marriott a new brand face of becoming sustainable and giving back to the environment.</a:t>
          </a:r>
          <a:endParaRPr lang="en-US" sz="1100" kern="1200" dirty="0"/>
        </a:p>
      </dsp:txBody>
      <dsp:txXfrm>
        <a:off x="7010509" y="0"/>
        <a:ext cx="1182585" cy="4597400"/>
      </dsp:txXfrm>
    </dsp:sp>
    <dsp:sp modelId="{C8433C39-0F52-4F38-ADC8-DFFBA6CD1EBF}">
      <dsp:nvSpPr>
        <dsp:cNvPr id="0" name=""/>
        <dsp:cNvSpPr/>
      </dsp:nvSpPr>
      <dsp:spPr>
        <a:xfrm>
          <a:off x="8213048" y="2177200"/>
          <a:ext cx="177387" cy="243000"/>
        </a:xfrm>
        <a:prstGeom prst="rightArrow">
          <a:avLst>
            <a:gd name="adj1" fmla="val 50000"/>
            <a:gd name="adj2" fmla="val 5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5434B2-C9DF-4495-900D-0F8DCB387731}">
      <dsp:nvSpPr>
        <dsp:cNvPr id="0" name=""/>
        <dsp:cNvSpPr/>
      </dsp:nvSpPr>
      <dsp:spPr>
        <a:xfrm>
          <a:off x="8410389" y="0"/>
          <a:ext cx="1182585" cy="459740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(unknown, 2020)</a:t>
          </a:r>
          <a:endParaRPr lang="en-US" sz="1100" kern="1200"/>
        </a:p>
      </dsp:txBody>
      <dsp:txXfrm>
        <a:off x="8410389" y="0"/>
        <a:ext cx="1182585" cy="4597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D4AC3-5B88-4056-95FD-431B73A71654}">
      <dsp:nvSpPr>
        <dsp:cNvPr id="0" name=""/>
        <dsp:cNvSpPr/>
      </dsp:nvSpPr>
      <dsp:spPr>
        <a:xfrm>
          <a:off x="7379181" y="3947027"/>
          <a:ext cx="2867399" cy="185742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THREATS </a:t>
          </a:r>
        </a:p>
      </dsp:txBody>
      <dsp:txXfrm>
        <a:off x="8280203" y="4452185"/>
        <a:ext cx="1925575" cy="1311464"/>
      </dsp:txXfrm>
    </dsp:sp>
    <dsp:sp modelId="{7D0C4511-5C1D-4E94-BF58-9D9C5A67DA2A}">
      <dsp:nvSpPr>
        <dsp:cNvPr id="0" name=""/>
        <dsp:cNvSpPr/>
      </dsp:nvSpPr>
      <dsp:spPr>
        <a:xfrm>
          <a:off x="2700793" y="3947027"/>
          <a:ext cx="2867399" cy="185742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OPPORTUNITIES </a:t>
          </a:r>
        </a:p>
      </dsp:txBody>
      <dsp:txXfrm>
        <a:off x="2741595" y="4452185"/>
        <a:ext cx="1925575" cy="1311464"/>
      </dsp:txXfrm>
    </dsp:sp>
    <dsp:sp modelId="{FC502B05-F0CF-4ACF-8527-41D342FE5FE2}">
      <dsp:nvSpPr>
        <dsp:cNvPr id="0" name=""/>
        <dsp:cNvSpPr/>
      </dsp:nvSpPr>
      <dsp:spPr>
        <a:xfrm>
          <a:off x="7379181" y="0"/>
          <a:ext cx="2867399" cy="185742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WEAKNESSES </a:t>
          </a:r>
        </a:p>
      </dsp:txBody>
      <dsp:txXfrm>
        <a:off x="8280203" y="40802"/>
        <a:ext cx="1925575" cy="1311464"/>
      </dsp:txXfrm>
    </dsp:sp>
    <dsp:sp modelId="{2B1F9CE5-A2C9-49D9-80FF-6BF414AD9721}">
      <dsp:nvSpPr>
        <dsp:cNvPr id="0" name=""/>
        <dsp:cNvSpPr/>
      </dsp:nvSpPr>
      <dsp:spPr>
        <a:xfrm>
          <a:off x="2700793" y="0"/>
          <a:ext cx="2867399" cy="185742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STRENGHTS </a:t>
          </a:r>
        </a:p>
      </dsp:txBody>
      <dsp:txXfrm>
        <a:off x="2741595" y="40802"/>
        <a:ext cx="1925575" cy="1311464"/>
      </dsp:txXfrm>
    </dsp:sp>
    <dsp:sp modelId="{97D88512-55D5-4A7F-B527-497ADA521E72}">
      <dsp:nvSpPr>
        <dsp:cNvPr id="0" name=""/>
        <dsp:cNvSpPr/>
      </dsp:nvSpPr>
      <dsp:spPr>
        <a:xfrm>
          <a:off x="3902314" y="330853"/>
          <a:ext cx="2513327" cy="2513327"/>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 Near by transport </a:t>
          </a:r>
        </a:p>
        <a:p>
          <a:pPr marL="0" lvl="0" indent="0" algn="ctr" defTabSz="533400">
            <a:lnSpc>
              <a:spcPct val="90000"/>
            </a:lnSpc>
            <a:spcBef>
              <a:spcPct val="0"/>
            </a:spcBef>
            <a:spcAft>
              <a:spcPct val="35000"/>
            </a:spcAft>
            <a:buNone/>
          </a:pPr>
          <a:r>
            <a:rPr lang="en-GB" sz="1200" kern="1200"/>
            <a:t>-Reasonable price rooms </a:t>
          </a:r>
        </a:p>
        <a:p>
          <a:pPr marL="0" lvl="0" indent="0" algn="ctr" defTabSz="533400">
            <a:lnSpc>
              <a:spcPct val="90000"/>
            </a:lnSpc>
            <a:spcBef>
              <a:spcPct val="0"/>
            </a:spcBef>
            <a:spcAft>
              <a:spcPct val="35000"/>
            </a:spcAft>
            <a:buNone/>
          </a:pPr>
          <a:r>
            <a:rPr lang="en-GB" sz="1200" kern="1200"/>
            <a:t>- Excellent service </a:t>
          </a:r>
        </a:p>
        <a:p>
          <a:pPr marL="0" lvl="0" indent="0" algn="ctr" defTabSz="533400">
            <a:lnSpc>
              <a:spcPct val="90000"/>
            </a:lnSpc>
            <a:spcBef>
              <a:spcPct val="0"/>
            </a:spcBef>
            <a:spcAft>
              <a:spcPct val="35000"/>
            </a:spcAft>
            <a:buNone/>
          </a:pPr>
          <a:r>
            <a:rPr lang="en-GB" sz="1200" kern="1200"/>
            <a:t>- High standard in for dietary requirements ( vegetarians , gluten free , vegan) </a:t>
          </a:r>
        </a:p>
        <a:p>
          <a:pPr marL="0" lvl="0" indent="0" algn="ctr" defTabSz="533400">
            <a:lnSpc>
              <a:spcPct val="90000"/>
            </a:lnSpc>
            <a:spcBef>
              <a:spcPct val="0"/>
            </a:spcBef>
            <a:spcAft>
              <a:spcPct val="35000"/>
            </a:spcAft>
            <a:buNone/>
          </a:pPr>
          <a:r>
            <a:rPr lang="en-GB" sz="1200" kern="1200"/>
            <a:t>- Event planning for service at functions </a:t>
          </a:r>
        </a:p>
        <a:p>
          <a:pPr marL="0" lvl="0" indent="0" algn="ctr" defTabSz="533400">
            <a:lnSpc>
              <a:spcPct val="90000"/>
            </a:lnSpc>
            <a:spcBef>
              <a:spcPct val="0"/>
            </a:spcBef>
            <a:spcAft>
              <a:spcPct val="35000"/>
            </a:spcAft>
            <a:buNone/>
          </a:pPr>
          <a:r>
            <a:rPr lang="en-GB" sz="1200" kern="1200"/>
            <a:t>- Training programmes for staff </a:t>
          </a:r>
        </a:p>
        <a:p>
          <a:pPr marL="0" lvl="0" indent="0" algn="ctr" defTabSz="533400">
            <a:lnSpc>
              <a:spcPct val="90000"/>
            </a:lnSpc>
            <a:spcBef>
              <a:spcPct val="0"/>
            </a:spcBef>
            <a:spcAft>
              <a:spcPct val="35000"/>
            </a:spcAft>
            <a:buNone/>
          </a:pPr>
          <a:r>
            <a:rPr lang="en-GB" sz="1200" kern="1200"/>
            <a:t>- Follow the Marriott customer care guidelines </a:t>
          </a:r>
          <a:endParaRPr lang="en-GB" sz="1200" kern="1200" dirty="0"/>
        </a:p>
      </dsp:txBody>
      <dsp:txXfrm>
        <a:off x="4638450" y="1066989"/>
        <a:ext cx="1777191" cy="1777191"/>
      </dsp:txXfrm>
    </dsp:sp>
    <dsp:sp modelId="{40E31EA3-ED75-4F7E-B905-566F172643CE}">
      <dsp:nvSpPr>
        <dsp:cNvPr id="0" name=""/>
        <dsp:cNvSpPr/>
      </dsp:nvSpPr>
      <dsp:spPr>
        <a:xfrm rot="5400000">
          <a:off x="6531731" y="330853"/>
          <a:ext cx="2513327" cy="2513327"/>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Small leisure facility </a:t>
          </a:r>
        </a:p>
        <a:p>
          <a:pPr marL="0" lvl="0" indent="0" algn="ctr" defTabSz="533400">
            <a:lnSpc>
              <a:spcPct val="90000"/>
            </a:lnSpc>
            <a:spcBef>
              <a:spcPct val="0"/>
            </a:spcBef>
            <a:spcAft>
              <a:spcPct val="35000"/>
            </a:spcAft>
            <a:buNone/>
          </a:pPr>
          <a:r>
            <a:rPr lang="en-GB" sz="1200" kern="1200"/>
            <a:t>- Leisure facility hygiene below average</a:t>
          </a:r>
        </a:p>
        <a:p>
          <a:pPr marL="0" lvl="0" indent="0" algn="ctr" defTabSz="533400">
            <a:lnSpc>
              <a:spcPct val="90000"/>
            </a:lnSpc>
            <a:spcBef>
              <a:spcPct val="0"/>
            </a:spcBef>
            <a:spcAft>
              <a:spcPct val="35000"/>
            </a:spcAft>
            <a:buNone/>
          </a:pPr>
          <a:r>
            <a:rPr lang="en-GB" sz="1200" kern="1200"/>
            <a:t>- £13 a night parking </a:t>
          </a:r>
          <a:endParaRPr lang="en-GB" sz="1200" kern="1200" dirty="0"/>
        </a:p>
      </dsp:txBody>
      <dsp:txXfrm rot="-5400000">
        <a:off x="6531731" y="1066989"/>
        <a:ext cx="1777191" cy="1777191"/>
      </dsp:txXfrm>
    </dsp:sp>
    <dsp:sp modelId="{2C7EEB94-880A-4351-B711-3A814212AF1D}">
      <dsp:nvSpPr>
        <dsp:cNvPr id="0" name=""/>
        <dsp:cNvSpPr/>
      </dsp:nvSpPr>
      <dsp:spPr>
        <a:xfrm rot="10800000">
          <a:off x="6491970" y="2960270"/>
          <a:ext cx="2513327" cy="2513327"/>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a:t>- </a:t>
          </a:r>
          <a:r>
            <a:rPr lang="en-GB" sz="1200" kern="1200"/>
            <a:t>stronger communication </a:t>
          </a:r>
        </a:p>
        <a:p>
          <a:pPr marL="0" lvl="0" indent="0" algn="ctr" defTabSz="311150">
            <a:lnSpc>
              <a:spcPct val="90000"/>
            </a:lnSpc>
            <a:spcBef>
              <a:spcPct val="0"/>
            </a:spcBef>
            <a:spcAft>
              <a:spcPct val="35000"/>
            </a:spcAft>
            <a:buNone/>
          </a:pPr>
          <a:r>
            <a:rPr lang="en-GB" sz="1200" kern="1200"/>
            <a:t>- Competitive hotels </a:t>
          </a:r>
          <a:endParaRPr lang="en-GB" sz="1200" kern="1200" dirty="0"/>
        </a:p>
      </dsp:txBody>
      <dsp:txXfrm rot="10800000">
        <a:off x="6491970" y="2960270"/>
        <a:ext cx="1777191" cy="1777191"/>
      </dsp:txXfrm>
    </dsp:sp>
    <dsp:sp modelId="{EB28D1BE-836C-4EC9-9E64-38A31CC2723F}">
      <dsp:nvSpPr>
        <dsp:cNvPr id="0" name=""/>
        <dsp:cNvSpPr/>
      </dsp:nvSpPr>
      <dsp:spPr>
        <a:xfrm rot="16200000">
          <a:off x="3902314" y="2960270"/>
          <a:ext cx="2513327" cy="2513327"/>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 larger leisure facility </a:t>
          </a:r>
        </a:p>
        <a:p>
          <a:pPr marL="0" lvl="0" indent="0" algn="ctr" defTabSz="711200">
            <a:lnSpc>
              <a:spcPct val="90000"/>
            </a:lnSpc>
            <a:spcBef>
              <a:spcPct val="0"/>
            </a:spcBef>
            <a:spcAft>
              <a:spcPct val="35000"/>
            </a:spcAft>
            <a:buNone/>
          </a:pPr>
          <a:r>
            <a:rPr lang="en-GB" sz="1600" kern="1200" dirty="0"/>
            <a:t>- Refurbish hotel </a:t>
          </a:r>
        </a:p>
        <a:p>
          <a:pPr marL="0" lvl="0" indent="0" algn="ctr" defTabSz="711200">
            <a:lnSpc>
              <a:spcPct val="90000"/>
            </a:lnSpc>
            <a:spcBef>
              <a:spcPct val="0"/>
            </a:spcBef>
            <a:spcAft>
              <a:spcPct val="35000"/>
            </a:spcAft>
            <a:buNone/>
          </a:pPr>
          <a:r>
            <a:rPr lang="en-GB" sz="1600" kern="1200" dirty="0"/>
            <a:t>- Expand limited parking </a:t>
          </a:r>
        </a:p>
        <a:p>
          <a:pPr marL="0" lvl="0" indent="0" algn="ctr" defTabSz="711200">
            <a:lnSpc>
              <a:spcPct val="90000"/>
            </a:lnSpc>
            <a:spcBef>
              <a:spcPct val="0"/>
            </a:spcBef>
            <a:spcAft>
              <a:spcPct val="35000"/>
            </a:spcAft>
            <a:buNone/>
          </a:pPr>
          <a:r>
            <a:rPr lang="en-GB" sz="1600" kern="1200" dirty="0"/>
            <a:t>- Pay rise for staff </a:t>
          </a:r>
        </a:p>
      </dsp:txBody>
      <dsp:txXfrm rot="5400000">
        <a:off x="4638450" y="2960270"/>
        <a:ext cx="1777191" cy="1777191"/>
      </dsp:txXfrm>
    </dsp:sp>
    <dsp:sp modelId="{76069A79-6AD3-4E32-A997-EF6D272DE1A9}">
      <dsp:nvSpPr>
        <dsp:cNvPr id="0" name=""/>
        <dsp:cNvSpPr/>
      </dsp:nvSpPr>
      <dsp:spPr>
        <a:xfrm>
          <a:off x="6039804" y="2379825"/>
          <a:ext cx="867765" cy="754578"/>
        </a:xfrm>
        <a:prstGeom prst="circularArrow">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93E613-682D-4777-B1A9-9AC608BF44C2}">
      <dsp:nvSpPr>
        <dsp:cNvPr id="0" name=""/>
        <dsp:cNvSpPr/>
      </dsp:nvSpPr>
      <dsp:spPr>
        <a:xfrm rot="10800000">
          <a:off x="6039804" y="2670047"/>
          <a:ext cx="867765" cy="754578"/>
        </a:xfrm>
        <a:prstGeom prst="circularArrow">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20E4D-5F99-4C1C-9DB7-0F7E83C58185}">
      <dsp:nvSpPr>
        <dsp:cNvPr id="0" name=""/>
        <dsp:cNvSpPr/>
      </dsp:nvSpPr>
      <dsp:spPr>
        <a:xfrm>
          <a:off x="48170" y="660"/>
          <a:ext cx="2210431" cy="13262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-Outcomes The project is estimated to deliver:</a:t>
          </a:r>
          <a:endParaRPr lang="en-US" sz="2200" kern="1200"/>
        </a:p>
      </dsp:txBody>
      <dsp:txXfrm>
        <a:off x="48170" y="660"/>
        <a:ext cx="2210431" cy="1326259"/>
      </dsp:txXfrm>
    </dsp:sp>
    <dsp:sp modelId="{7F553B60-85BF-4BDC-830F-E5FD7A45BFB7}">
      <dsp:nvSpPr>
        <dsp:cNvPr id="0" name=""/>
        <dsp:cNvSpPr/>
      </dsp:nvSpPr>
      <dsp:spPr>
        <a:xfrm>
          <a:off x="2479645" y="660"/>
          <a:ext cx="2210431" cy="1326259"/>
        </a:xfrm>
        <a:prstGeom prst="rect">
          <a:avLst/>
        </a:prstGeom>
        <a:solidFill>
          <a:schemeClr val="accent5">
            <a:hueOff val="198633"/>
            <a:satOff val="115"/>
            <a:lumOff val="113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Existing jobs protected</a:t>
          </a:r>
          <a:endParaRPr lang="en-US" sz="2200" kern="1200"/>
        </a:p>
      </dsp:txBody>
      <dsp:txXfrm>
        <a:off x="2479645" y="660"/>
        <a:ext cx="2210431" cy="1326259"/>
      </dsp:txXfrm>
    </dsp:sp>
    <dsp:sp modelId="{EF74249A-2736-40A7-A47A-514625590324}">
      <dsp:nvSpPr>
        <dsp:cNvPr id="0" name=""/>
        <dsp:cNvSpPr/>
      </dsp:nvSpPr>
      <dsp:spPr>
        <a:xfrm>
          <a:off x="4911120" y="660"/>
          <a:ext cx="2210431" cy="1326259"/>
        </a:xfrm>
        <a:prstGeom prst="rect">
          <a:avLst/>
        </a:prstGeom>
        <a:solidFill>
          <a:schemeClr val="accent5">
            <a:hueOff val="397266"/>
            <a:satOff val="230"/>
            <a:lumOff val="22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Modern  accommodation</a:t>
          </a:r>
          <a:endParaRPr lang="en-US" sz="2200" kern="1200"/>
        </a:p>
      </dsp:txBody>
      <dsp:txXfrm>
        <a:off x="4911120" y="660"/>
        <a:ext cx="2210431" cy="1326259"/>
      </dsp:txXfrm>
    </dsp:sp>
    <dsp:sp modelId="{63035371-1E35-4760-89FB-F44C23F738A4}">
      <dsp:nvSpPr>
        <dsp:cNvPr id="0" name=""/>
        <dsp:cNvSpPr/>
      </dsp:nvSpPr>
      <dsp:spPr>
        <a:xfrm>
          <a:off x="7342595" y="660"/>
          <a:ext cx="2210431" cy="1326259"/>
        </a:xfrm>
        <a:prstGeom prst="rect">
          <a:avLst/>
        </a:prstGeom>
        <a:solidFill>
          <a:schemeClr val="accent5">
            <a:hueOff val="595899"/>
            <a:satOff val="346"/>
            <a:lumOff val="3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Reaching out to community projects ( funding conferences ) </a:t>
          </a:r>
          <a:endParaRPr lang="en-US" sz="2200" kern="1200"/>
        </a:p>
      </dsp:txBody>
      <dsp:txXfrm>
        <a:off x="7342595" y="660"/>
        <a:ext cx="2210431" cy="1326259"/>
      </dsp:txXfrm>
    </dsp:sp>
    <dsp:sp modelId="{C6A89C00-2106-4E17-928A-726482B7ADA5}">
      <dsp:nvSpPr>
        <dsp:cNvPr id="0" name=""/>
        <dsp:cNvSpPr/>
      </dsp:nvSpPr>
      <dsp:spPr>
        <a:xfrm>
          <a:off x="2479645" y="1547963"/>
          <a:ext cx="2210431" cy="1326259"/>
        </a:xfrm>
        <a:prstGeom prst="rect">
          <a:avLst/>
        </a:prstGeom>
        <a:solidFill>
          <a:schemeClr val="accent5">
            <a:hueOff val="794532"/>
            <a:satOff val="461"/>
            <a:lumOff val="4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return on asset on the capital spent on the suggested ideas   </a:t>
          </a:r>
          <a:endParaRPr lang="en-US" sz="2200" kern="1200"/>
        </a:p>
      </dsp:txBody>
      <dsp:txXfrm>
        <a:off x="2479645" y="1547963"/>
        <a:ext cx="2210431" cy="1326259"/>
      </dsp:txXfrm>
    </dsp:sp>
    <dsp:sp modelId="{7D501F69-3691-4BDB-B171-53F9A3D8560D}">
      <dsp:nvSpPr>
        <dsp:cNvPr id="0" name=""/>
        <dsp:cNvSpPr/>
      </dsp:nvSpPr>
      <dsp:spPr>
        <a:xfrm>
          <a:off x="4911120" y="1547963"/>
          <a:ext cx="2210431" cy="1326259"/>
        </a:xfrm>
        <a:prstGeom prst="rec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Improvements tourism ventures , offering  transportation </a:t>
          </a:r>
          <a:endParaRPr lang="en-US" sz="2200" kern="1200"/>
        </a:p>
      </dsp:txBody>
      <dsp:txXfrm>
        <a:off x="4911120" y="1547963"/>
        <a:ext cx="2210431" cy="13262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2281E-5A46-46D3-B627-8E50E9DC708E}">
      <dsp:nvSpPr>
        <dsp:cNvPr id="0" name=""/>
        <dsp:cNvSpPr/>
      </dsp:nvSpPr>
      <dsp:spPr>
        <a:xfrm>
          <a:off x="0" y="-21705"/>
          <a:ext cx="8161017" cy="138051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While the Marriott Brand is a successful organisation these changes will increase profits as the company will adapt to changes by listening to their clients and employees. The reason these listing have been selected is from research and observations and interviews with employees. </a:t>
          </a:r>
          <a:endParaRPr lang="en-US" sz="1400" kern="1200" dirty="0"/>
        </a:p>
      </dsp:txBody>
      <dsp:txXfrm>
        <a:off x="40434" y="18729"/>
        <a:ext cx="6818794" cy="1299649"/>
      </dsp:txXfrm>
    </dsp:sp>
    <dsp:sp modelId="{00248066-D4CB-43C2-8284-ED3E0652D0D4}">
      <dsp:nvSpPr>
        <dsp:cNvPr id="0" name=""/>
        <dsp:cNvSpPr/>
      </dsp:nvSpPr>
      <dsp:spPr>
        <a:xfrm>
          <a:off x="1440179" y="1602890"/>
          <a:ext cx="8161017" cy="1293697"/>
        </a:xfrm>
        <a:prstGeom prst="roundRect">
          <a:avLst>
            <a:gd name="adj" fmla="val 10000"/>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time scales for these changes are minimal and can be done in less than 3 months. By taking advantage of this global pandemic it can be done by no profit being loss , but only increased once the reopening of the hotel happens , as guest will want to experience the new refurb. Studies have shown that revamping organisations have a booking confirmation list and exciting times for employees to show of the new workplace.</a:t>
          </a:r>
          <a:endParaRPr lang="en-US" sz="1400" kern="1200"/>
        </a:p>
      </dsp:txBody>
      <dsp:txXfrm>
        <a:off x="1478070" y="1640781"/>
        <a:ext cx="5804152" cy="1217915"/>
      </dsp:txXfrm>
    </dsp:sp>
    <dsp:sp modelId="{0734FE53-0C9D-4480-8A3C-71E5B0919AAA}">
      <dsp:nvSpPr>
        <dsp:cNvPr id="0" name=""/>
        <dsp:cNvSpPr/>
      </dsp:nvSpPr>
      <dsp:spPr>
        <a:xfrm>
          <a:off x="7320114" y="1038694"/>
          <a:ext cx="840903" cy="840903"/>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09317" y="1038694"/>
        <a:ext cx="462497" cy="63278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EB69676-14FD-4985-AD9C-F9329CC9569C}"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402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spTree>
    <p:extLst>
      <p:ext uri="{BB962C8B-B14F-4D97-AF65-F5344CB8AC3E}">
        <p14:creationId xmlns:p14="http://schemas.microsoft.com/office/powerpoint/2010/main" val="2095861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49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0A1D31-E5A2-4487-8C01-BE9D2B8EA877}"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B69676-14FD-4985-AD9C-F9329CC9569C}" type="slidenum">
              <a:rPr lang="en-GB" smtClean="0"/>
              <a:t>‹#›</a:t>
            </a:fld>
            <a:endParaRPr lang="en-GB"/>
          </a:p>
        </p:txBody>
      </p:sp>
    </p:spTree>
    <p:extLst>
      <p:ext uri="{BB962C8B-B14F-4D97-AF65-F5344CB8AC3E}">
        <p14:creationId xmlns:p14="http://schemas.microsoft.com/office/powerpoint/2010/main" val="1978131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0A1D31-E5A2-4487-8C01-BE9D2B8EA877}" type="datetimeFigureOut">
              <a:rPr lang="en-GB" smtClean="0"/>
              <a:t>11/06/2020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B69676-14FD-4985-AD9C-F9329CC9569C}"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9024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0A1D31-E5A2-4487-8C01-BE9D2B8EA877}" type="datetimeFigureOut">
              <a:rPr lang="en-GB" smtClean="0"/>
              <a:t>11/06/2020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B69676-14FD-4985-AD9C-F9329CC9569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6830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0A1D31-E5A2-4487-8C01-BE9D2B8EA877}" type="datetimeFigureOut">
              <a:rPr lang="en-GB" smtClean="0"/>
              <a:t>11/06/2020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B69676-14FD-4985-AD9C-F9329CC9569C}" type="slidenum">
              <a:rPr lang="en-GB" smtClean="0"/>
              <a:t>‹#›</a:t>
            </a:fld>
            <a:endParaRPr lang="en-GB"/>
          </a:p>
        </p:txBody>
      </p:sp>
    </p:spTree>
    <p:extLst>
      <p:ext uri="{BB962C8B-B14F-4D97-AF65-F5344CB8AC3E}">
        <p14:creationId xmlns:p14="http://schemas.microsoft.com/office/powerpoint/2010/main" val="82098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0A1D31-E5A2-4487-8C01-BE9D2B8EA877}"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B69676-14FD-4985-AD9C-F9329CC9569C}"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114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0A1D31-E5A2-4487-8C01-BE9D2B8EA877}"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B69676-14FD-4985-AD9C-F9329CC9569C}" type="slidenum">
              <a:rPr lang="en-GB" smtClean="0"/>
              <a:t>‹#›</a:t>
            </a:fld>
            <a:endParaRPr lang="en-GB"/>
          </a:p>
        </p:txBody>
      </p:sp>
    </p:spTree>
    <p:extLst>
      <p:ext uri="{BB962C8B-B14F-4D97-AF65-F5344CB8AC3E}">
        <p14:creationId xmlns:p14="http://schemas.microsoft.com/office/powerpoint/2010/main" val="182570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0A1D31-E5A2-4487-8C01-BE9D2B8EA877}"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B69676-14FD-4985-AD9C-F9329CC9569C}" type="slidenum">
              <a:rPr lang="en-GB" smtClean="0"/>
              <a:t>‹#›</a:t>
            </a:fld>
            <a:endParaRPr lang="en-GB"/>
          </a:p>
        </p:txBody>
      </p:sp>
    </p:spTree>
    <p:extLst>
      <p:ext uri="{BB962C8B-B14F-4D97-AF65-F5344CB8AC3E}">
        <p14:creationId xmlns:p14="http://schemas.microsoft.com/office/powerpoint/2010/main" val="3640445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2490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429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spTree>
    <p:extLst>
      <p:ext uri="{BB962C8B-B14F-4D97-AF65-F5344CB8AC3E}">
        <p14:creationId xmlns:p14="http://schemas.microsoft.com/office/powerpoint/2010/main" val="2395716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4912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96697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80760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0A1D31-E5A2-4487-8C01-BE9D2B8EA877}"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B69676-14FD-4985-AD9C-F9329CC9569C}"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6645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C0A1D31-E5A2-4487-8C01-BE9D2B8EA877}" type="datetimeFigureOut">
              <a:rPr lang="en-GB" smtClean="0"/>
              <a:t>11/06/2020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EB69676-14FD-4985-AD9C-F9329CC9569C}" type="slidenum">
              <a:rPr lang="en-GB" smtClean="0"/>
              <a:t>‹#›</a:t>
            </a:fld>
            <a:endParaRPr lang="en-GB"/>
          </a:p>
        </p:txBody>
      </p:sp>
    </p:spTree>
    <p:extLst>
      <p:ext uri="{BB962C8B-B14F-4D97-AF65-F5344CB8AC3E}">
        <p14:creationId xmlns:p14="http://schemas.microsoft.com/office/powerpoint/2010/main" val="42497203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413D3B2F-5FD7-4E98-9D10-86B1F7770139}"/>
              </a:ext>
            </a:extLst>
          </p:cNvPr>
          <p:cNvSpPr>
            <a:spLocks noGrp="1"/>
          </p:cNvSpPr>
          <p:nvPr>
            <p:ph type="ctrTitle"/>
          </p:nvPr>
        </p:nvSpPr>
        <p:spPr>
          <a:xfrm>
            <a:off x="1295402" y="982132"/>
            <a:ext cx="9601196" cy="1303867"/>
          </a:xfrm>
        </p:spPr>
        <p:txBody>
          <a:bodyPr vert="horz" lIns="91440" tIns="45720" rIns="91440" bIns="45720" rtlCol="0" anchor="ctr">
            <a:normAutofit fontScale="90000"/>
          </a:bodyPr>
          <a:lstStyle/>
          <a:p>
            <a:r>
              <a:rPr lang="en-US" sz="4400" dirty="0">
                <a:solidFill>
                  <a:srgbClr val="262626"/>
                </a:solidFill>
              </a:rPr>
              <a:t>PID PRESENTATION</a:t>
            </a:r>
            <a:br>
              <a:rPr lang="en-US" sz="4400" dirty="0">
                <a:solidFill>
                  <a:srgbClr val="262626"/>
                </a:solidFill>
              </a:rPr>
            </a:br>
            <a:r>
              <a:rPr lang="en-US" sz="4400" dirty="0">
                <a:solidFill>
                  <a:srgbClr val="262626"/>
                </a:solidFill>
              </a:rPr>
              <a:t>LRA (External Consultant) </a:t>
            </a:r>
          </a:p>
        </p:txBody>
      </p:sp>
      <p:sp>
        <p:nvSpPr>
          <p:cNvPr id="3" name="Subtitle 2">
            <a:extLst>
              <a:ext uri="{FF2B5EF4-FFF2-40B4-BE49-F238E27FC236}">
                <a16:creationId xmlns:a16="http://schemas.microsoft.com/office/drawing/2014/main" id="{B9753B6D-2123-426F-9EE9-A6BED3E9FB6C}"/>
              </a:ext>
            </a:extLst>
          </p:cNvPr>
          <p:cNvSpPr>
            <a:spLocks noGrp="1"/>
          </p:cNvSpPr>
          <p:nvPr>
            <p:ph type="subTitle" idx="1"/>
          </p:nvPr>
        </p:nvSpPr>
        <p:spPr>
          <a:xfrm>
            <a:off x="1295402" y="2556932"/>
            <a:ext cx="6256866" cy="3318936"/>
          </a:xfrm>
        </p:spPr>
        <p:txBody>
          <a:bodyPr vert="horz" lIns="91440" tIns="45720" rIns="91440" bIns="45720" rtlCol="0" anchor="t">
            <a:normAutofit/>
          </a:bodyPr>
          <a:lstStyle/>
          <a:p>
            <a:pPr algn="l">
              <a:lnSpc>
                <a:spcPct val="90000"/>
              </a:lnSpc>
              <a:buFont typeface="Arial"/>
              <a:buChar char="•"/>
            </a:pPr>
            <a:r>
              <a:rPr lang="en-US" sz="1600" dirty="0">
                <a:solidFill>
                  <a:srgbClr val="262626"/>
                </a:solidFill>
              </a:rPr>
              <a:t>The Marriott Hotel Birmingham </a:t>
            </a:r>
          </a:p>
          <a:p>
            <a:pPr algn="l">
              <a:lnSpc>
                <a:spcPct val="90000"/>
              </a:lnSpc>
              <a:buFont typeface="Arial"/>
              <a:buChar char="•"/>
            </a:pPr>
            <a:r>
              <a:rPr lang="en-US" sz="1600" dirty="0">
                <a:solidFill>
                  <a:srgbClr val="262626"/>
                </a:solidFill>
              </a:rPr>
              <a:t>Company Name :LRA</a:t>
            </a:r>
          </a:p>
          <a:p>
            <a:pPr algn="l">
              <a:lnSpc>
                <a:spcPct val="90000"/>
              </a:lnSpc>
            </a:pPr>
            <a:endParaRPr lang="en-US" sz="1600" dirty="0">
              <a:solidFill>
                <a:srgbClr val="262626"/>
              </a:solidFill>
            </a:endParaRPr>
          </a:p>
          <a:p>
            <a:pPr algn="l">
              <a:lnSpc>
                <a:spcPct val="90000"/>
              </a:lnSpc>
              <a:buFont typeface="Arial"/>
              <a:buChar char="•"/>
            </a:pPr>
            <a:r>
              <a:rPr lang="en-US" sz="1600" dirty="0">
                <a:solidFill>
                  <a:srgbClr val="262626"/>
                </a:solidFill>
              </a:rPr>
              <a:t>Release Date :  12</a:t>
            </a:r>
            <a:r>
              <a:rPr lang="en-US" sz="1600" baseline="30000" dirty="0">
                <a:solidFill>
                  <a:srgbClr val="262626"/>
                </a:solidFill>
              </a:rPr>
              <a:t>th</a:t>
            </a:r>
            <a:r>
              <a:rPr lang="en-US" sz="1600" dirty="0">
                <a:solidFill>
                  <a:srgbClr val="262626"/>
                </a:solidFill>
              </a:rPr>
              <a:t> June 2020</a:t>
            </a:r>
          </a:p>
          <a:p>
            <a:pPr algn="l">
              <a:lnSpc>
                <a:spcPct val="90000"/>
              </a:lnSpc>
              <a:buFont typeface="Arial"/>
              <a:buChar char="•"/>
            </a:pPr>
            <a:r>
              <a:rPr lang="en-US" sz="1600" dirty="0">
                <a:solidFill>
                  <a:srgbClr val="262626"/>
                </a:solidFill>
              </a:rPr>
              <a:t>Date : 12</a:t>
            </a:r>
            <a:r>
              <a:rPr lang="en-US" sz="1600" baseline="30000" dirty="0">
                <a:solidFill>
                  <a:srgbClr val="262626"/>
                </a:solidFill>
              </a:rPr>
              <a:t>th</a:t>
            </a:r>
            <a:r>
              <a:rPr lang="en-US" sz="1600" dirty="0">
                <a:solidFill>
                  <a:srgbClr val="262626"/>
                </a:solidFill>
              </a:rPr>
              <a:t> June 2020</a:t>
            </a:r>
          </a:p>
          <a:p>
            <a:pPr algn="l">
              <a:lnSpc>
                <a:spcPct val="90000"/>
              </a:lnSpc>
              <a:buFont typeface="Arial"/>
              <a:buChar char="•"/>
            </a:pPr>
            <a:r>
              <a:rPr lang="en-US" sz="1600" dirty="0">
                <a:solidFill>
                  <a:srgbClr val="262626"/>
                </a:solidFill>
              </a:rPr>
              <a:t>Author : Celia McClelland </a:t>
            </a:r>
          </a:p>
          <a:p>
            <a:pPr algn="l">
              <a:lnSpc>
                <a:spcPct val="90000"/>
              </a:lnSpc>
              <a:buFont typeface="Arial"/>
              <a:buChar char="•"/>
            </a:pPr>
            <a:r>
              <a:rPr lang="en-US" sz="1600" dirty="0">
                <a:solidFill>
                  <a:srgbClr val="262626"/>
                </a:solidFill>
              </a:rPr>
              <a:t>Approved by Dr Olu Agebite </a:t>
            </a:r>
          </a:p>
          <a:p>
            <a:pPr algn="l">
              <a:lnSpc>
                <a:spcPct val="90000"/>
              </a:lnSpc>
              <a:buFont typeface="Arial"/>
              <a:buChar char="•"/>
            </a:pPr>
            <a:endParaRPr lang="en-US" sz="1600" dirty="0">
              <a:solidFill>
                <a:srgbClr val="262626"/>
              </a:solidFill>
            </a:endParaRPr>
          </a:p>
        </p:txBody>
      </p:sp>
      <p:pic>
        <p:nvPicPr>
          <p:cNvPr id="7" name="Graphic 6" descr="Teacher">
            <a:extLst>
              <a:ext uri="{FF2B5EF4-FFF2-40B4-BE49-F238E27FC236}">
                <a16:creationId xmlns:a16="http://schemas.microsoft.com/office/drawing/2014/main" id="{35AAED62-2C8E-4C4F-A212-6590D5017A1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936036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7FE919F-BBB4-4026-9EC3-08D6E5399BCF}"/>
              </a:ext>
            </a:extLst>
          </p:cNvPr>
          <p:cNvSpPr>
            <a:spLocks noGrp="1"/>
          </p:cNvSpPr>
          <p:nvPr>
            <p:ph type="title"/>
          </p:nvPr>
        </p:nvSpPr>
        <p:spPr>
          <a:xfrm>
            <a:off x="1055599" y="1055077"/>
            <a:ext cx="2532909" cy="4794578"/>
          </a:xfrm>
        </p:spPr>
        <p:txBody>
          <a:bodyPr>
            <a:normAutofit/>
          </a:bodyPr>
          <a:lstStyle/>
          <a:p>
            <a:r>
              <a:rPr lang="en-GB" sz="3100">
                <a:solidFill>
                  <a:srgbClr val="262626"/>
                </a:solidFill>
              </a:rPr>
              <a:t>PURPOSE OF DOCUMENT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1448CA0-0E83-43D4-8DBB-D059C2F82B53}"/>
              </a:ext>
            </a:extLst>
          </p:cNvPr>
          <p:cNvGraphicFramePr>
            <a:graphicFrameLocks noGrp="1"/>
          </p:cNvGraphicFramePr>
          <p:nvPr>
            <p:ph idx="1"/>
            <p:extLst>
              <p:ext uri="{D42A27DB-BD31-4B8C-83A1-F6EECF244321}">
                <p14:modId xmlns:p14="http://schemas.microsoft.com/office/powerpoint/2010/main" val="3059438810"/>
              </p:ext>
            </p:extLst>
          </p:nvPr>
        </p:nvGraphicFramePr>
        <p:xfrm>
          <a:off x="4756940"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0634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B165D-F5F3-445F-AFBA-51DC562C3EFA}"/>
              </a:ext>
            </a:extLst>
          </p:cNvPr>
          <p:cNvSpPr>
            <a:spLocks noGrp="1"/>
          </p:cNvSpPr>
          <p:nvPr>
            <p:ph type="title"/>
          </p:nvPr>
        </p:nvSpPr>
        <p:spPr>
          <a:xfrm>
            <a:off x="1295402" y="982132"/>
            <a:ext cx="9601196" cy="1303867"/>
          </a:xfrm>
        </p:spPr>
        <p:txBody>
          <a:bodyPr>
            <a:normAutofit/>
          </a:bodyPr>
          <a:lstStyle/>
          <a:p>
            <a:r>
              <a:rPr lang="en-GB" b="1" u="sng">
                <a:solidFill>
                  <a:srgbClr val="262626"/>
                </a:solidFill>
              </a:rPr>
              <a:t>Project Description </a:t>
            </a:r>
            <a:endParaRPr lang="en-GB">
              <a:solidFill>
                <a:srgbClr val="262626"/>
              </a:solidFill>
            </a:endParaRPr>
          </a:p>
        </p:txBody>
      </p:sp>
      <p:graphicFrame>
        <p:nvGraphicFramePr>
          <p:cNvPr id="5" name="Content Placeholder 2">
            <a:extLst>
              <a:ext uri="{FF2B5EF4-FFF2-40B4-BE49-F238E27FC236}">
                <a16:creationId xmlns:a16="http://schemas.microsoft.com/office/drawing/2014/main" id="{E836FCD3-77AD-4355-8B59-BB298B6FA860}"/>
              </a:ext>
            </a:extLst>
          </p:cNvPr>
          <p:cNvGraphicFramePr>
            <a:graphicFrameLocks noGrp="1"/>
          </p:cNvGraphicFramePr>
          <p:nvPr>
            <p:ph idx="1"/>
            <p:extLst>
              <p:ext uri="{D42A27DB-BD31-4B8C-83A1-F6EECF244321}">
                <p14:modId xmlns:p14="http://schemas.microsoft.com/office/powerpoint/2010/main" val="3890535318"/>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125C6C62-7937-4FE5-9589-C32A5329FCAA}"/>
              </a:ext>
            </a:extLst>
          </p:cNvPr>
          <p:cNvSpPr/>
          <p:nvPr/>
        </p:nvSpPr>
        <p:spPr>
          <a:xfrm>
            <a:off x="9010128" y="5691202"/>
            <a:ext cx="2071144" cy="369332"/>
          </a:xfrm>
          <a:prstGeom prst="rect">
            <a:avLst/>
          </a:prstGeom>
        </p:spPr>
        <p:txBody>
          <a:bodyPr wrap="none">
            <a:spAutoFit/>
          </a:bodyPr>
          <a:lstStyle/>
          <a:p>
            <a:r>
              <a:rPr lang="en-GB" dirty="0"/>
              <a:t>(Trip Advisor , 2020)</a:t>
            </a:r>
          </a:p>
        </p:txBody>
      </p:sp>
    </p:spTree>
    <p:extLst>
      <p:ext uri="{BB962C8B-B14F-4D97-AF65-F5344CB8AC3E}">
        <p14:creationId xmlns:p14="http://schemas.microsoft.com/office/powerpoint/2010/main" val="1121002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A676-3195-4B2A-AD82-837D87C42658}"/>
              </a:ext>
            </a:extLst>
          </p:cNvPr>
          <p:cNvSpPr>
            <a:spLocks noGrp="1"/>
          </p:cNvSpPr>
          <p:nvPr>
            <p:ph type="title"/>
          </p:nvPr>
        </p:nvSpPr>
        <p:spPr>
          <a:xfrm>
            <a:off x="1295401" y="461432"/>
            <a:ext cx="9601196" cy="1303867"/>
          </a:xfrm>
        </p:spPr>
        <p:txBody>
          <a:bodyPr>
            <a:normAutofit/>
          </a:bodyPr>
          <a:lstStyle/>
          <a:p>
            <a:r>
              <a:rPr lang="en-GB" dirty="0">
                <a:solidFill>
                  <a:srgbClr val="262626"/>
                </a:solidFill>
              </a:rPr>
              <a:t>PESTLE ANALYSIS </a:t>
            </a:r>
          </a:p>
        </p:txBody>
      </p:sp>
      <p:graphicFrame>
        <p:nvGraphicFramePr>
          <p:cNvPr id="5" name="Content Placeholder 2">
            <a:extLst>
              <a:ext uri="{FF2B5EF4-FFF2-40B4-BE49-F238E27FC236}">
                <a16:creationId xmlns:a16="http://schemas.microsoft.com/office/drawing/2014/main" id="{E985168E-4190-4EC7-A977-80B33276B7EC}"/>
              </a:ext>
            </a:extLst>
          </p:cNvPr>
          <p:cNvGraphicFramePr>
            <a:graphicFrameLocks noGrp="1"/>
          </p:cNvGraphicFramePr>
          <p:nvPr>
            <p:ph idx="1"/>
            <p:extLst>
              <p:ext uri="{D42A27DB-BD31-4B8C-83A1-F6EECF244321}">
                <p14:modId xmlns:p14="http://schemas.microsoft.com/office/powerpoint/2010/main" val="4140545357"/>
              </p:ext>
            </p:extLst>
          </p:nvPr>
        </p:nvGraphicFramePr>
        <p:xfrm>
          <a:off x="1295400" y="1536701"/>
          <a:ext cx="9601197" cy="4597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395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9E25E-E6C7-4CC9-83E1-4697B243E97F}"/>
              </a:ext>
            </a:extLst>
          </p:cNvPr>
          <p:cNvSpPr>
            <a:spLocks noGrp="1"/>
          </p:cNvSpPr>
          <p:nvPr>
            <p:ph type="title"/>
          </p:nvPr>
        </p:nvSpPr>
        <p:spPr>
          <a:xfrm>
            <a:off x="838200" y="113334"/>
            <a:ext cx="10515600" cy="1325563"/>
          </a:xfrm>
        </p:spPr>
        <p:txBody>
          <a:bodyPr/>
          <a:lstStyle/>
          <a:p>
            <a:r>
              <a:rPr lang="en-GB"/>
              <a:t>SWAT ANALYSIS </a:t>
            </a:r>
            <a:endParaRPr lang="en-GB" dirty="0"/>
          </a:p>
        </p:txBody>
      </p:sp>
      <p:graphicFrame>
        <p:nvGraphicFramePr>
          <p:cNvPr id="6" name="Content Placeholder 5">
            <a:extLst>
              <a:ext uri="{FF2B5EF4-FFF2-40B4-BE49-F238E27FC236}">
                <a16:creationId xmlns:a16="http://schemas.microsoft.com/office/drawing/2014/main" id="{3F24EAA5-4B60-401A-AB60-14E3F2166F1A}"/>
              </a:ext>
            </a:extLst>
          </p:cNvPr>
          <p:cNvGraphicFramePr>
            <a:graphicFrameLocks noGrp="1"/>
          </p:cNvGraphicFramePr>
          <p:nvPr>
            <p:ph idx="1"/>
            <p:extLst>
              <p:ext uri="{D42A27DB-BD31-4B8C-83A1-F6EECF244321}">
                <p14:modId xmlns:p14="http://schemas.microsoft.com/office/powerpoint/2010/main" val="2996147693"/>
              </p:ext>
            </p:extLst>
          </p:nvPr>
        </p:nvGraphicFramePr>
        <p:xfrm>
          <a:off x="-927653" y="1053548"/>
          <a:ext cx="12947374" cy="58044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6462246-620D-4ED2-BBE7-309DC0A56A44}"/>
              </a:ext>
            </a:extLst>
          </p:cNvPr>
          <p:cNvSpPr txBox="1"/>
          <p:nvPr/>
        </p:nvSpPr>
        <p:spPr>
          <a:xfrm>
            <a:off x="10426700" y="5292423"/>
            <a:ext cx="1079500" cy="923330"/>
          </a:xfrm>
          <a:prstGeom prst="rect">
            <a:avLst/>
          </a:prstGeom>
          <a:noFill/>
        </p:spPr>
        <p:txBody>
          <a:bodyPr wrap="square" rtlCol="0">
            <a:spAutoFit/>
          </a:bodyPr>
          <a:lstStyle/>
          <a:p>
            <a:r>
              <a:rPr lang="en-GB" dirty="0"/>
              <a:t>(Trip Advisor , 2020)</a:t>
            </a:r>
          </a:p>
        </p:txBody>
      </p:sp>
    </p:spTree>
    <p:extLst>
      <p:ext uri="{BB962C8B-B14F-4D97-AF65-F5344CB8AC3E}">
        <p14:creationId xmlns:p14="http://schemas.microsoft.com/office/powerpoint/2010/main" val="412063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aphicFrame>
        <p:nvGraphicFramePr>
          <p:cNvPr id="17" name="Content Placeholder 2">
            <a:extLst>
              <a:ext uri="{FF2B5EF4-FFF2-40B4-BE49-F238E27FC236}">
                <a16:creationId xmlns:a16="http://schemas.microsoft.com/office/drawing/2014/main" id="{9D9546B6-09B2-4866-B9C2-9A7844063B08}"/>
              </a:ext>
            </a:extLst>
          </p:cNvPr>
          <p:cNvGraphicFramePr>
            <a:graphicFrameLocks noGrp="1"/>
          </p:cNvGraphicFramePr>
          <p:nvPr>
            <p:ph idx="1"/>
            <p:extLst>
              <p:ext uri="{D42A27DB-BD31-4B8C-83A1-F6EECF244321}">
                <p14:modId xmlns:p14="http://schemas.microsoft.com/office/powerpoint/2010/main" val="22677839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8D67222C-B8BF-41A0-AD02-D0916028A2D8}"/>
              </a:ext>
            </a:extLst>
          </p:cNvPr>
          <p:cNvSpPr/>
          <p:nvPr/>
        </p:nvSpPr>
        <p:spPr>
          <a:xfrm>
            <a:off x="4172065" y="1100435"/>
            <a:ext cx="339067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Outcomes </a:t>
            </a:r>
          </a:p>
        </p:txBody>
      </p:sp>
    </p:spTree>
    <p:extLst>
      <p:ext uri="{BB962C8B-B14F-4D97-AF65-F5344CB8AC3E}">
        <p14:creationId xmlns:p14="http://schemas.microsoft.com/office/powerpoint/2010/main" val="3193980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6" name="Group 135">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7" name="Picture 136">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8" name="Rectangle 137">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9" name="Picture 138">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0" name="Picture 139">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6" name="Rectangle 5">
            <a:extLst>
              <a:ext uri="{FF2B5EF4-FFF2-40B4-BE49-F238E27FC236}">
                <a16:creationId xmlns:a16="http://schemas.microsoft.com/office/drawing/2014/main" id="{95186D2E-16B6-47DA-8C9B-E45CDF36685F}"/>
              </a:ext>
            </a:extLst>
          </p:cNvPr>
          <p:cNvSpPr/>
          <p:nvPr/>
        </p:nvSpPr>
        <p:spPr>
          <a:xfrm>
            <a:off x="1295402" y="982132"/>
            <a:ext cx="3660056" cy="1325373"/>
          </a:xfrm>
          <a:prstGeom prst="rect">
            <a:avLst/>
          </a:prstGeom>
        </p:spPr>
        <p:txBody>
          <a:bodyPr vert="horz" lIns="91440" tIns="45720" rIns="91440" bIns="45720" rtlCol="0" anchor="b">
            <a:normAutofit/>
          </a:bodyPr>
          <a:lstStyle/>
          <a:p>
            <a:pPr algn="ctr">
              <a:spcBef>
                <a:spcPct val="0"/>
              </a:spcBef>
              <a:spcAft>
                <a:spcPts val="600"/>
              </a:spcAft>
            </a:pPr>
            <a:r>
              <a:rPr lang="en-US" sz="2800" b="1" spc="50">
                <a:ln w="3175" cmpd="sng">
                  <a:noFill/>
                </a:ln>
                <a:solidFill>
                  <a:srgbClr val="262626"/>
                </a:solidFill>
                <a:latin typeface="+mj-lt"/>
                <a:ea typeface="+mj-ea"/>
                <a:cs typeface="+mj-cs"/>
              </a:rPr>
              <a:t>Project costs </a:t>
            </a:r>
          </a:p>
        </p:txBody>
      </p:sp>
      <p:cxnSp>
        <p:nvCxnSpPr>
          <p:cNvPr id="142" name="Straight Connector 141">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2">
            <a:extLst>
              <a:ext uri="{FF2B5EF4-FFF2-40B4-BE49-F238E27FC236}">
                <a16:creationId xmlns:a16="http://schemas.microsoft.com/office/drawing/2014/main" id="{3A773A44-6DA3-4E0E-A2D8-4744008251B0}"/>
              </a:ext>
            </a:extLst>
          </p:cNvPr>
          <p:cNvSpPr>
            <a:spLocks noChangeArrowheads="1"/>
          </p:cNvSpPr>
          <p:nvPr/>
        </p:nvSpPr>
        <p:spPr bwMode="auto">
          <a:xfrm>
            <a:off x="1295401" y="2493774"/>
            <a:ext cx="3660057" cy="338209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0" algn="ctr" fontAlgn="base">
              <a:lnSpc>
                <a:spcPct val="90000"/>
              </a:lnSpc>
              <a:spcBef>
                <a:spcPct val="20000"/>
              </a:spcBef>
              <a:spcAft>
                <a:spcPts val="600"/>
              </a:spcAft>
              <a:buClr>
                <a:schemeClr val="accent1"/>
              </a:buClr>
              <a:buSzPct val="115000"/>
              <a:buFont typeface="Arial"/>
              <a:buChar char="•"/>
              <a:tabLst/>
            </a:pPr>
            <a:endParaRPr kumimoji="0" lang="en-US" altLang="en-US" sz="1600" b="0" i="0" u="none" strike="noStrike" normalizeH="0" baseline="0">
              <a:ln w="3175" cmpd="sng">
                <a:noFill/>
              </a:ln>
              <a:solidFill>
                <a:srgbClr val="262626"/>
              </a:solidFill>
            </a:endParaRPr>
          </a:p>
          <a:p>
            <a:pPr marL="0" marR="0" lvl="0" indent="0" algn="ctr" fontAlgn="base">
              <a:lnSpc>
                <a:spcPct val="90000"/>
              </a:lnSpc>
              <a:spcBef>
                <a:spcPct val="20000"/>
              </a:spcBef>
              <a:spcAft>
                <a:spcPts val="600"/>
              </a:spcAft>
              <a:buClr>
                <a:schemeClr val="accent1"/>
              </a:buClr>
              <a:buSzPct val="115000"/>
              <a:buFont typeface="Arial"/>
              <a:buChar char="•"/>
              <a:tabLst/>
            </a:pPr>
            <a:r>
              <a:rPr kumimoji="0" lang="en-US" altLang="en-US" sz="1600" b="0" i="0" u="none" strike="noStrike" normalizeH="0" baseline="0">
                <a:ln w="3175" cmpd="sng">
                  <a:noFill/>
                </a:ln>
                <a:solidFill>
                  <a:srgbClr val="262626"/>
                </a:solidFill>
              </a:rPr>
              <a:t>Below is a chart on estimations which all link together and gives a guide of how all the recommendation can link together to make more profit ,</a:t>
            </a:r>
          </a:p>
          <a:p>
            <a:pPr marL="0" marR="0" lvl="0" indent="0" algn="ctr" fontAlgn="base">
              <a:lnSpc>
                <a:spcPct val="90000"/>
              </a:lnSpc>
              <a:spcBef>
                <a:spcPct val="20000"/>
              </a:spcBef>
              <a:spcAft>
                <a:spcPts val="600"/>
              </a:spcAft>
              <a:buClr>
                <a:schemeClr val="accent1"/>
              </a:buClr>
              <a:buSzPct val="115000"/>
              <a:buFont typeface="Arial"/>
              <a:buChar char="•"/>
              <a:tabLst/>
            </a:pPr>
            <a:r>
              <a:rPr kumimoji="0" lang="en-US" altLang="en-US" sz="1600" b="0" i="0" u="none" strike="noStrike" normalizeH="0" baseline="0">
                <a:ln w="3175" cmpd="sng">
                  <a:noFill/>
                </a:ln>
                <a:solidFill>
                  <a:srgbClr val="262626"/>
                </a:solidFill>
              </a:rPr>
              <a:t> by investing in the company regarding its location profit can be doubled. More information is available upon request.</a:t>
            </a:r>
          </a:p>
          <a:p>
            <a:pPr marL="0" marR="0" lvl="0" indent="0" algn="ctr" fontAlgn="base">
              <a:lnSpc>
                <a:spcPct val="90000"/>
              </a:lnSpc>
              <a:spcBef>
                <a:spcPct val="20000"/>
              </a:spcBef>
              <a:spcAft>
                <a:spcPts val="600"/>
              </a:spcAft>
              <a:buClr>
                <a:schemeClr val="accent1"/>
              </a:buClr>
              <a:buSzPct val="115000"/>
              <a:buFont typeface="Arial"/>
              <a:buChar char="•"/>
              <a:tabLst/>
            </a:pPr>
            <a:r>
              <a:rPr kumimoji="0" lang="en-US" altLang="en-US" sz="1600" b="0" i="0" u="none" strike="noStrike" normalizeH="0" baseline="0">
                <a:ln w="3175" cmpd="sng">
                  <a:noFill/>
                </a:ln>
                <a:solidFill>
                  <a:srgbClr val="262626"/>
                </a:solidFill>
              </a:rPr>
              <a:t>However due to covid 19 when buisness plans are up back to meeting their target markets maybe employee wages can be looked in to the future.</a:t>
            </a:r>
          </a:p>
          <a:p>
            <a:pPr marL="0" marR="0" lvl="0" indent="0" algn="ctr" fontAlgn="base">
              <a:lnSpc>
                <a:spcPct val="90000"/>
              </a:lnSpc>
              <a:spcBef>
                <a:spcPct val="20000"/>
              </a:spcBef>
              <a:spcAft>
                <a:spcPts val="600"/>
              </a:spcAft>
              <a:buClr>
                <a:schemeClr val="accent1"/>
              </a:buClr>
              <a:buSzPct val="115000"/>
              <a:buFont typeface="Arial"/>
              <a:buChar char="•"/>
              <a:tabLst/>
            </a:pPr>
            <a:endParaRPr kumimoji="0" lang="en-US" altLang="en-US" sz="1600" b="0" i="0" u="none" strike="noStrike" normalizeH="0" baseline="0">
              <a:ln w="3175" cmpd="sng">
                <a:noFill/>
              </a:ln>
              <a:solidFill>
                <a:srgbClr val="262626"/>
              </a:solidFill>
            </a:endParaRPr>
          </a:p>
        </p:txBody>
      </p:sp>
      <p:pic>
        <p:nvPicPr>
          <p:cNvPr id="1025" name="Picture 1">
            <a:extLst>
              <a:ext uri="{FF2B5EF4-FFF2-40B4-BE49-F238E27FC236}">
                <a16:creationId xmlns:a16="http://schemas.microsoft.com/office/drawing/2014/main" id="{76006E36-EAFE-4B0F-8696-44BF46B520C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90" t="34359" r="67870" b="51671"/>
          <a:stretch/>
        </p:blipFill>
        <p:spPr bwMode="auto">
          <a:xfrm>
            <a:off x="5418668" y="2715997"/>
            <a:ext cx="5469466" cy="1426002"/>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ADD1EDCD-FBA8-4490-9B00-30C8BFB54304}"/>
              </a:ext>
            </a:extLst>
          </p:cNvPr>
          <p:cNvSpPr>
            <a:spLocks noChangeArrowheads="1"/>
          </p:cNvSpPr>
          <p:nvPr/>
        </p:nvSpPr>
        <p:spPr bwMode="auto">
          <a:xfrm>
            <a:off x="5563470" y="4602707"/>
            <a:ext cx="4825130" cy="1092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costing for the refurb , will be done by internal consultants due to be global organisation but the main refurb would be the bedrooms and corridors,</a:t>
            </a:r>
          </a:p>
          <a:p>
            <a:pPr marL="0" marR="0" lvl="0" indent="0" algn="l" defTabSz="914400" rtl="0" eaLnBrk="0" fontAlgn="base" latinLnBrk="0" hangingPunct="0">
              <a:spcBef>
                <a:spcPct val="0"/>
              </a:spcBef>
              <a:spcAft>
                <a:spcPts val="60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also by considering that the hotel have followed the mothball technique</a:t>
            </a:r>
            <a:r>
              <a:rPr kumimoji="0" lang="en-GB" altLang="en-US" sz="1100" b="0" i="0" u="none" strike="noStrike" cap="none" normalizeH="0" baseline="0" dirty="0">
                <a:ln>
                  <a:noFill/>
                </a:ln>
                <a:solidFill>
                  <a:schemeClr val="tx1"/>
                </a:solidFill>
                <a:effectLst/>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8766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243C0669-1D99-462D-A66B-B3EA8F60F463}"/>
              </a:ext>
            </a:extLst>
          </p:cNvPr>
          <p:cNvSpPr>
            <a:spLocks noChangeArrowheads="1"/>
          </p:cNvSpPr>
          <p:nvPr/>
        </p:nvSpPr>
        <p:spPr bwMode="auto">
          <a:xfrm>
            <a:off x="4189413" y="18240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Table 3">
            <a:extLst>
              <a:ext uri="{FF2B5EF4-FFF2-40B4-BE49-F238E27FC236}">
                <a16:creationId xmlns:a16="http://schemas.microsoft.com/office/drawing/2014/main" id="{E4D3528F-2B0C-4ABD-9EFF-7FD2312C4728}"/>
              </a:ext>
            </a:extLst>
          </p:cNvPr>
          <p:cNvGraphicFramePr>
            <a:graphicFrameLocks noGrp="1"/>
          </p:cNvGraphicFramePr>
          <p:nvPr>
            <p:extLst>
              <p:ext uri="{D42A27DB-BD31-4B8C-83A1-F6EECF244321}">
                <p14:modId xmlns:p14="http://schemas.microsoft.com/office/powerpoint/2010/main" val="274602725"/>
              </p:ext>
            </p:extLst>
          </p:nvPr>
        </p:nvGraphicFramePr>
        <p:xfrm>
          <a:off x="0" y="111951"/>
          <a:ext cx="8640233" cy="4367911"/>
        </p:xfrm>
        <a:graphic>
          <a:graphicData uri="http://schemas.openxmlformats.org/drawingml/2006/table">
            <a:tbl>
              <a:tblPr firstRow="1" firstCol="1" bandRow="1">
                <a:tableStyleId>{5C22544A-7EE6-4342-B048-85BDC9FD1C3A}</a:tableStyleId>
              </a:tblPr>
              <a:tblGrid>
                <a:gridCol w="1080812">
                  <a:extLst>
                    <a:ext uri="{9D8B030D-6E8A-4147-A177-3AD203B41FA5}">
                      <a16:colId xmlns:a16="http://schemas.microsoft.com/office/drawing/2014/main" val="2106038909"/>
                    </a:ext>
                  </a:extLst>
                </a:gridCol>
                <a:gridCol w="3428711">
                  <a:extLst>
                    <a:ext uri="{9D8B030D-6E8A-4147-A177-3AD203B41FA5}">
                      <a16:colId xmlns:a16="http://schemas.microsoft.com/office/drawing/2014/main" val="141351429"/>
                    </a:ext>
                  </a:extLst>
                </a:gridCol>
                <a:gridCol w="1321523">
                  <a:extLst>
                    <a:ext uri="{9D8B030D-6E8A-4147-A177-3AD203B41FA5}">
                      <a16:colId xmlns:a16="http://schemas.microsoft.com/office/drawing/2014/main" val="3196339748"/>
                    </a:ext>
                  </a:extLst>
                </a:gridCol>
                <a:gridCol w="1470535">
                  <a:extLst>
                    <a:ext uri="{9D8B030D-6E8A-4147-A177-3AD203B41FA5}">
                      <a16:colId xmlns:a16="http://schemas.microsoft.com/office/drawing/2014/main" val="1572865323"/>
                    </a:ext>
                  </a:extLst>
                </a:gridCol>
                <a:gridCol w="1338652">
                  <a:extLst>
                    <a:ext uri="{9D8B030D-6E8A-4147-A177-3AD203B41FA5}">
                      <a16:colId xmlns:a16="http://schemas.microsoft.com/office/drawing/2014/main" val="1114300612"/>
                    </a:ext>
                  </a:extLst>
                </a:gridCol>
              </a:tblGrid>
              <a:tr h="250618">
                <a:tc>
                  <a:txBody>
                    <a:bodyPr/>
                    <a:lstStyle/>
                    <a:p>
                      <a:pPr>
                        <a:lnSpc>
                          <a:spcPct val="150000"/>
                        </a:lnSpc>
                        <a:spcAft>
                          <a:spcPts val="0"/>
                        </a:spcAft>
                      </a:pPr>
                      <a:r>
                        <a:rPr lang="en-GB" sz="1600">
                          <a:effectLst/>
                        </a:rPr>
                        <a:t>Task number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Milestones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Completion date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Responsible owner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Dependency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635708834"/>
                  </a:ext>
                </a:extLst>
              </a:tr>
              <a:tr h="250618">
                <a:tc>
                  <a:txBody>
                    <a:bodyPr/>
                    <a:lstStyle/>
                    <a:p>
                      <a:pPr>
                        <a:lnSpc>
                          <a:spcPct val="150000"/>
                        </a:lnSpc>
                        <a:spcAft>
                          <a:spcPts val="0"/>
                        </a:spcAft>
                      </a:pPr>
                      <a:r>
                        <a:rPr lang="en-GB" sz="1600">
                          <a:effectLst/>
                        </a:rPr>
                        <a:t>1.A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Communication strategy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3298754621"/>
                  </a:ext>
                </a:extLst>
              </a:tr>
              <a:tr h="250618">
                <a:tc>
                  <a:txBody>
                    <a:bodyPr/>
                    <a:lstStyle/>
                    <a:p>
                      <a:pPr>
                        <a:lnSpc>
                          <a:spcPct val="150000"/>
                        </a:lnSpc>
                        <a:spcAft>
                          <a:spcPts val="0"/>
                        </a:spcAft>
                      </a:pPr>
                      <a:r>
                        <a:rPr lang="en-GB" sz="1600">
                          <a:effectLst/>
                        </a:rPr>
                        <a:t>2.A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Funding for consultant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H</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3833387906"/>
                  </a:ext>
                </a:extLst>
              </a:tr>
              <a:tr h="250618">
                <a:tc>
                  <a:txBody>
                    <a:bodyPr/>
                    <a:lstStyle/>
                    <a:p>
                      <a:pPr>
                        <a:lnSpc>
                          <a:spcPct val="150000"/>
                        </a:lnSpc>
                        <a:spcAft>
                          <a:spcPts val="0"/>
                        </a:spcAft>
                      </a:pPr>
                      <a:r>
                        <a:rPr lang="en-GB" sz="1600">
                          <a:effectLst/>
                        </a:rPr>
                        <a:t>2.B</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Procurement process to begin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E/F</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426967114"/>
                  </a:ext>
                </a:extLst>
              </a:tr>
              <a:tr h="250618">
                <a:tc>
                  <a:txBody>
                    <a:bodyPr/>
                    <a:lstStyle/>
                    <a:p>
                      <a:pPr>
                        <a:lnSpc>
                          <a:spcPct val="150000"/>
                        </a:lnSpc>
                        <a:spcAft>
                          <a:spcPts val="0"/>
                        </a:spcAft>
                      </a:pPr>
                      <a:r>
                        <a:rPr lang="en-GB" sz="1600">
                          <a:effectLst/>
                        </a:rPr>
                        <a:t>2.C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Appointment of Consultants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E/F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1161765039"/>
                  </a:ext>
                </a:extLst>
              </a:tr>
              <a:tr h="250618">
                <a:tc>
                  <a:txBody>
                    <a:bodyPr/>
                    <a:lstStyle/>
                    <a:p>
                      <a:pPr>
                        <a:lnSpc>
                          <a:spcPct val="150000"/>
                        </a:lnSpc>
                        <a:spcAft>
                          <a:spcPts val="0"/>
                        </a:spcAft>
                      </a:pPr>
                      <a:r>
                        <a:rPr lang="en-GB" sz="1600">
                          <a:effectLst/>
                        </a:rPr>
                        <a:t>3.1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Engagement with Partners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dirty="0">
                          <a:effectLst/>
                        </a:rPr>
                        <a:t>Unknown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E/F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2712023408"/>
                  </a:ext>
                </a:extLst>
              </a:tr>
              <a:tr h="250618">
                <a:tc>
                  <a:txBody>
                    <a:bodyPr/>
                    <a:lstStyle/>
                    <a:p>
                      <a:pPr>
                        <a:lnSpc>
                          <a:spcPct val="150000"/>
                        </a:lnSpc>
                        <a:spcAft>
                          <a:spcPts val="0"/>
                        </a:spcAft>
                      </a:pPr>
                      <a:r>
                        <a:rPr lang="en-GB" sz="1600">
                          <a:effectLst/>
                        </a:rPr>
                        <a:t>3.2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Select developer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E/F</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1091900060"/>
                  </a:ext>
                </a:extLst>
              </a:tr>
              <a:tr h="488797">
                <a:tc>
                  <a:txBody>
                    <a:bodyPr/>
                    <a:lstStyle/>
                    <a:p>
                      <a:pPr>
                        <a:lnSpc>
                          <a:spcPct val="150000"/>
                        </a:lnSpc>
                        <a:spcAft>
                          <a:spcPts val="0"/>
                        </a:spcAft>
                      </a:pPr>
                      <a:r>
                        <a:rPr lang="en-GB" sz="1600">
                          <a:effectLst/>
                        </a:rPr>
                        <a:t>4.1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Conclude conditional contract to appoint developer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dirty="0">
                          <a:effectLst/>
                        </a:rPr>
                        <a:t>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78273759"/>
                  </a:ext>
                </a:extLst>
              </a:tr>
              <a:tr h="250618">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3195476733"/>
                  </a:ext>
                </a:extLst>
              </a:tr>
              <a:tr h="250618">
                <a:tc>
                  <a:txBody>
                    <a:bodyPr/>
                    <a:lstStyle/>
                    <a:p>
                      <a:pPr>
                        <a:lnSpc>
                          <a:spcPct val="150000"/>
                        </a:lnSpc>
                        <a:spcAft>
                          <a:spcPts val="0"/>
                        </a:spcAft>
                      </a:pPr>
                      <a:r>
                        <a:rPr lang="en-GB" sz="1600">
                          <a:effectLst/>
                        </a:rPr>
                        <a:t>4.2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Design development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337997398"/>
                  </a:ext>
                </a:extLst>
              </a:tr>
              <a:tr h="250618">
                <a:tc>
                  <a:txBody>
                    <a:bodyPr/>
                    <a:lstStyle/>
                    <a:p>
                      <a:pPr>
                        <a:lnSpc>
                          <a:spcPct val="150000"/>
                        </a:lnSpc>
                        <a:spcAft>
                          <a:spcPts val="0"/>
                        </a:spcAft>
                      </a:pPr>
                      <a:r>
                        <a:rPr lang="en-GB" sz="1600">
                          <a:effectLst/>
                        </a:rPr>
                        <a:t>4.3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Deliver development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Unknown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a:effectLst/>
                        </a:rPr>
                        <a:t>E/F /H</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tc>
                  <a:txBody>
                    <a:bodyPr/>
                    <a:lstStyle/>
                    <a:p>
                      <a:pPr>
                        <a:lnSpc>
                          <a:spcPct val="150000"/>
                        </a:lnSpc>
                        <a:spcAft>
                          <a:spcPts val="0"/>
                        </a:spcAft>
                      </a:pPr>
                      <a:r>
                        <a:rPr lang="en-GB" sz="16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773" marR="71773" marT="0" marB="0"/>
                </a:tc>
                <a:extLst>
                  <a:ext uri="{0D108BD9-81ED-4DB2-BD59-A6C34878D82A}">
                    <a16:rowId xmlns:a16="http://schemas.microsoft.com/office/drawing/2014/main" val="407817406"/>
                  </a:ext>
                </a:extLst>
              </a:tr>
            </a:tbl>
          </a:graphicData>
        </a:graphic>
      </p:graphicFrame>
      <p:graphicFrame>
        <p:nvGraphicFramePr>
          <p:cNvPr id="6" name="Table 5">
            <a:extLst>
              <a:ext uri="{FF2B5EF4-FFF2-40B4-BE49-F238E27FC236}">
                <a16:creationId xmlns:a16="http://schemas.microsoft.com/office/drawing/2014/main" id="{9A07B454-E757-4979-936E-C3413145BDAE}"/>
              </a:ext>
            </a:extLst>
          </p:cNvPr>
          <p:cNvGraphicFramePr>
            <a:graphicFrameLocks noGrp="1"/>
          </p:cNvGraphicFramePr>
          <p:nvPr>
            <p:extLst>
              <p:ext uri="{D42A27DB-BD31-4B8C-83A1-F6EECF244321}">
                <p14:modId xmlns:p14="http://schemas.microsoft.com/office/powerpoint/2010/main" val="2281768007"/>
              </p:ext>
            </p:extLst>
          </p:nvPr>
        </p:nvGraphicFramePr>
        <p:xfrm>
          <a:off x="-1" y="4498399"/>
          <a:ext cx="8640234" cy="2231712"/>
        </p:xfrm>
        <a:graphic>
          <a:graphicData uri="http://schemas.openxmlformats.org/drawingml/2006/table">
            <a:tbl>
              <a:tblPr firstRow="1" firstCol="1" bandRow="1">
                <a:tableStyleId>{5C22544A-7EE6-4342-B048-85BDC9FD1C3A}</a:tableStyleId>
              </a:tblPr>
              <a:tblGrid>
                <a:gridCol w="4320117">
                  <a:extLst>
                    <a:ext uri="{9D8B030D-6E8A-4147-A177-3AD203B41FA5}">
                      <a16:colId xmlns:a16="http://schemas.microsoft.com/office/drawing/2014/main" val="271230617"/>
                    </a:ext>
                  </a:extLst>
                </a:gridCol>
                <a:gridCol w="4320117">
                  <a:extLst>
                    <a:ext uri="{9D8B030D-6E8A-4147-A177-3AD203B41FA5}">
                      <a16:colId xmlns:a16="http://schemas.microsoft.com/office/drawing/2014/main" val="4174835637"/>
                    </a:ext>
                  </a:extLst>
                </a:gridCol>
              </a:tblGrid>
              <a:tr h="0">
                <a:tc>
                  <a:txBody>
                    <a:bodyPr/>
                    <a:lstStyle/>
                    <a:p>
                      <a:pPr>
                        <a:lnSpc>
                          <a:spcPct val="150000"/>
                        </a:lnSpc>
                        <a:spcAft>
                          <a:spcPts val="0"/>
                        </a:spcAft>
                      </a:pPr>
                      <a:r>
                        <a:rPr lang="en-GB" sz="1200">
                          <a:effectLst/>
                        </a:rPr>
                        <a:t>Name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Role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5400668"/>
                  </a:ext>
                </a:extLst>
              </a:tr>
              <a:tr h="0">
                <a:tc>
                  <a:txBody>
                    <a:bodyPr/>
                    <a:lstStyle/>
                    <a:p>
                      <a:pPr>
                        <a:lnSpc>
                          <a:spcPct val="150000"/>
                        </a:lnSpc>
                        <a:spcAft>
                          <a:spcPts val="0"/>
                        </a:spcAft>
                      </a:pPr>
                      <a:r>
                        <a:rPr lang="en-GB" sz="1200">
                          <a:effectLst/>
                        </a:rPr>
                        <a:t>Marriott / stakeholders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Project sponsor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7405960"/>
                  </a:ext>
                </a:extLst>
              </a:tr>
              <a:tr h="0">
                <a:tc>
                  <a:txBody>
                    <a:bodyPr/>
                    <a:lstStyle/>
                    <a:p>
                      <a:pPr>
                        <a:lnSpc>
                          <a:spcPct val="150000"/>
                        </a:lnSpc>
                        <a:spcAft>
                          <a:spcPts val="0"/>
                        </a:spcAft>
                      </a:pPr>
                      <a:r>
                        <a:rPr lang="en-GB" sz="1200">
                          <a:effectLst/>
                        </a:rPr>
                        <a:t>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Legal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31379164"/>
                  </a:ext>
                </a:extLst>
              </a:tr>
              <a:tr h="0">
                <a:tc>
                  <a:txBody>
                    <a:bodyPr/>
                    <a:lstStyle/>
                    <a:p>
                      <a:pPr>
                        <a:lnSpc>
                          <a:spcPct val="150000"/>
                        </a:lnSpc>
                        <a:spcAft>
                          <a:spcPts val="0"/>
                        </a:spcAft>
                      </a:pPr>
                      <a:r>
                        <a:rPr lang="en-GB" sz="1200">
                          <a:effectLst/>
                        </a:rPr>
                        <a:t>B</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Finance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2968748"/>
                  </a:ext>
                </a:extLst>
              </a:tr>
              <a:tr h="0">
                <a:tc>
                  <a:txBody>
                    <a:bodyPr/>
                    <a:lstStyle/>
                    <a:p>
                      <a:pPr>
                        <a:lnSpc>
                          <a:spcPct val="150000"/>
                        </a:lnSpc>
                        <a:spcAft>
                          <a:spcPts val="0"/>
                        </a:spcAft>
                      </a:pPr>
                      <a:r>
                        <a:rPr lang="en-GB" sz="1200">
                          <a:effectLst/>
                        </a:rPr>
                        <a:t>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Project Coordinator/Technical Support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9856821"/>
                  </a:ext>
                </a:extLst>
              </a:tr>
              <a:tr h="0">
                <a:tc>
                  <a:txBody>
                    <a:bodyPr/>
                    <a:lstStyle/>
                    <a:p>
                      <a:pPr>
                        <a:lnSpc>
                          <a:spcPct val="150000"/>
                        </a:lnSpc>
                        <a:spcAft>
                          <a:spcPts val="0"/>
                        </a:spcAft>
                      </a:pPr>
                      <a:r>
                        <a:rPr lang="en-GB" sz="1200">
                          <a:effectLst/>
                        </a:rPr>
                        <a:t>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Policy Planning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7944278"/>
                  </a:ext>
                </a:extLst>
              </a:tr>
              <a:tr h="0">
                <a:tc>
                  <a:txBody>
                    <a:bodyPr/>
                    <a:lstStyle/>
                    <a:p>
                      <a:pPr>
                        <a:lnSpc>
                          <a:spcPct val="150000"/>
                        </a:lnSpc>
                        <a:spcAft>
                          <a:spcPts val="0"/>
                        </a:spcAft>
                      </a:pPr>
                      <a:r>
                        <a:rPr lang="en-GB" sz="1200">
                          <a:effectLst/>
                        </a:rPr>
                        <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External consultant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5857105"/>
                  </a:ext>
                </a:extLst>
              </a:tr>
              <a:tr h="0">
                <a:tc>
                  <a:txBody>
                    <a:bodyPr/>
                    <a:lstStyle/>
                    <a:p>
                      <a:pPr>
                        <a:lnSpc>
                          <a:spcPct val="150000"/>
                        </a:lnSpc>
                        <a:spcAft>
                          <a:spcPts val="0"/>
                        </a:spcAft>
                      </a:pPr>
                      <a:r>
                        <a:rPr lang="en-GB" sz="1200">
                          <a:effectLst/>
                        </a:rPr>
                        <a:t>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Internal consultant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0957362"/>
                  </a:ext>
                </a:extLst>
              </a:tr>
              <a:tr h="0">
                <a:tc>
                  <a:txBody>
                    <a:bodyPr/>
                    <a:lstStyle/>
                    <a:p>
                      <a:pPr>
                        <a:lnSpc>
                          <a:spcPct val="150000"/>
                        </a:lnSpc>
                        <a:spcAft>
                          <a:spcPts val="0"/>
                        </a:spcAft>
                      </a:pPr>
                      <a:r>
                        <a:rPr lang="en-GB" sz="1200">
                          <a:effectLst/>
                        </a:rPr>
                        <a: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Manager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2668062"/>
                  </a:ext>
                </a:extLst>
              </a:tr>
            </a:tbl>
          </a:graphicData>
        </a:graphic>
      </p:graphicFrame>
      <p:sp>
        <p:nvSpPr>
          <p:cNvPr id="7" name="Rectangle 6">
            <a:extLst>
              <a:ext uri="{FF2B5EF4-FFF2-40B4-BE49-F238E27FC236}">
                <a16:creationId xmlns:a16="http://schemas.microsoft.com/office/drawing/2014/main" id="{496E95E3-46E5-40FD-8117-2A0A308DDA2C}"/>
              </a:ext>
            </a:extLst>
          </p:cNvPr>
          <p:cNvSpPr/>
          <p:nvPr/>
        </p:nvSpPr>
        <p:spPr>
          <a:xfrm>
            <a:off x="8033284" y="946875"/>
            <a:ext cx="3599916" cy="1754326"/>
          </a:xfrm>
          <a:prstGeom prst="rect">
            <a:avLst/>
          </a:prstGeom>
          <a:noFill/>
        </p:spPr>
        <p:txBody>
          <a:bodyPr wrap="squar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Project plan and team</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900391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E5574D-8E7E-4F3E-8660-DE88B5059F52}"/>
              </a:ext>
            </a:extLst>
          </p:cNvPr>
          <p:cNvPicPr/>
          <p:nvPr/>
        </p:nvPicPr>
        <p:blipFill rotWithShape="1">
          <a:blip r:embed="rId2">
            <a:extLst>
              <a:ext uri="{28A0092B-C50C-407E-A947-70E740481C1C}">
                <a14:useLocalDpi xmlns:a14="http://schemas.microsoft.com/office/drawing/2010/main" val="0"/>
              </a:ext>
            </a:extLst>
          </a:blip>
          <a:srcRect t="747" r="2" b="10170"/>
          <a:stretch/>
        </p:blipFill>
        <p:spPr bwMode="auto">
          <a:xfrm>
            <a:off x="908304" y="2478024"/>
            <a:ext cx="6009855" cy="3694176"/>
          </a:xfrm>
          <a:prstGeom prst="rect">
            <a:avLst/>
          </a:prstGeom>
          <a:noFill/>
        </p:spPr>
      </p:pic>
      <p:sp>
        <p:nvSpPr>
          <p:cNvPr id="5" name="Rectangle 4">
            <a:extLst>
              <a:ext uri="{FF2B5EF4-FFF2-40B4-BE49-F238E27FC236}">
                <a16:creationId xmlns:a16="http://schemas.microsoft.com/office/drawing/2014/main" id="{0366E65C-193B-4141-93FC-A67887489BB9}"/>
              </a:ext>
            </a:extLst>
          </p:cNvPr>
          <p:cNvSpPr/>
          <p:nvPr/>
        </p:nvSpPr>
        <p:spPr>
          <a:xfrm>
            <a:off x="7411453" y="2478024"/>
            <a:ext cx="3872243" cy="3694176"/>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r>
              <a:rPr lang="en-US" sz="1100" dirty="0"/>
              <a:t>represents a diagram of a brand audit which explains the examining process. This information broken down shows</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If the financial statues of the company if it is reaching targets or is below targets</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Identify the problem </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Audit the brand to make it more viable </a:t>
            </a:r>
            <a:endParaRPr lang="en-US" sz="1100" dirty="0">
              <a:effectLst/>
            </a:endParaRPr>
          </a:p>
          <a:p>
            <a:pPr marL="457200" indent="-228600">
              <a:lnSpc>
                <a:spcPct val="90000"/>
              </a:lnSpc>
              <a:spcAft>
                <a:spcPts val="800"/>
              </a:spcAft>
              <a:buFont typeface="Arial" panose="020B0604020202020204" pitchFamily="34" charset="0"/>
              <a:buChar char="•"/>
            </a:pPr>
            <a:r>
              <a:rPr lang="en-US" sz="1100" dirty="0"/>
              <a:t>(De Chernatony,1990</a:t>
            </a:r>
            <a:endParaRPr lang="en-US" sz="1100" dirty="0">
              <a:effectLst/>
            </a:endParaRPr>
          </a:p>
          <a:p>
            <a:pPr indent="-228600">
              <a:lnSpc>
                <a:spcPct val="90000"/>
              </a:lnSpc>
              <a:spcAft>
                <a:spcPts val="800"/>
              </a:spcAft>
              <a:buFont typeface="Arial" panose="020B0604020202020204" pitchFamily="34" charset="0"/>
              <a:buChar char="•"/>
            </a:pPr>
            <a:r>
              <a:rPr lang="en-US" sz="1100" dirty="0"/>
              <a:t>Sustaining a knowledge to investigate the background of the company’s audits. Becoming a successful consultant is having many years of knowledge and being able to work within a strong team of individuals who are experienced and have brilliant knowledge on different department which the Marriott hotel will require from :</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Electronic information dispensation department</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Financial Management </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Kitchenette </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Marketing and sales </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 Revenue Centre </a:t>
            </a:r>
            <a:endParaRPr lang="en-US" sz="1100" dirty="0">
              <a:effectLst/>
            </a:endParaRPr>
          </a:p>
          <a:p>
            <a:pPr marL="342900" lvl="0" indent="-228600">
              <a:lnSpc>
                <a:spcPct val="90000"/>
              </a:lnSpc>
              <a:spcAft>
                <a:spcPts val="0"/>
              </a:spcAft>
              <a:buFont typeface="Arial" panose="020B0604020202020204" pitchFamily="34" charset="0"/>
              <a:buChar char="•"/>
            </a:pPr>
            <a:r>
              <a:rPr lang="en-US" sz="1100" dirty="0"/>
              <a:t>Security department </a:t>
            </a:r>
            <a:endParaRPr lang="en-US" sz="1100" dirty="0">
              <a:effectLst/>
            </a:endParaRPr>
          </a:p>
          <a:p>
            <a:pPr marL="457200" indent="-228600">
              <a:lnSpc>
                <a:spcPct val="90000"/>
              </a:lnSpc>
              <a:spcAft>
                <a:spcPts val="800"/>
              </a:spcAft>
              <a:buFont typeface="Arial" panose="020B0604020202020204" pitchFamily="34" charset="0"/>
              <a:buChar char="•"/>
            </a:pPr>
            <a:r>
              <a:rPr lang="en-US" sz="1100" dirty="0"/>
              <a:t> (Patior et al,2020). </a:t>
            </a:r>
            <a:endParaRPr lang="en-US" sz="1100" dirty="0">
              <a:effectLst/>
            </a:endParaRPr>
          </a:p>
        </p:txBody>
      </p:sp>
      <p:sp>
        <p:nvSpPr>
          <p:cNvPr id="6" name="Rectangle 5">
            <a:extLst>
              <a:ext uri="{FF2B5EF4-FFF2-40B4-BE49-F238E27FC236}">
                <a16:creationId xmlns:a16="http://schemas.microsoft.com/office/drawing/2014/main" id="{0E64264C-C495-4E3F-A7C0-F3173DFE2606}"/>
              </a:ext>
            </a:extLst>
          </p:cNvPr>
          <p:cNvSpPr/>
          <p:nvPr/>
        </p:nvSpPr>
        <p:spPr>
          <a:xfrm>
            <a:off x="3810165" y="685800"/>
            <a:ext cx="3682675"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Brand Audit </a:t>
            </a:r>
          </a:p>
        </p:txBody>
      </p:sp>
    </p:spTree>
    <p:extLst>
      <p:ext uri="{BB962C8B-B14F-4D97-AF65-F5344CB8AC3E}">
        <p14:creationId xmlns:p14="http://schemas.microsoft.com/office/powerpoint/2010/main" val="1456090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31154-74EF-4E18-92BE-2FDBD9C791D6}"/>
              </a:ext>
            </a:extLst>
          </p:cNvPr>
          <p:cNvSpPr>
            <a:spLocks noGrp="1"/>
          </p:cNvSpPr>
          <p:nvPr>
            <p:ph type="title"/>
          </p:nvPr>
        </p:nvSpPr>
        <p:spPr>
          <a:xfrm>
            <a:off x="1295402" y="982132"/>
            <a:ext cx="9601196" cy="1303867"/>
          </a:xfrm>
        </p:spPr>
        <p:txBody>
          <a:bodyPr>
            <a:normAutofit/>
          </a:bodyPr>
          <a:lstStyle/>
          <a:p>
            <a:r>
              <a:rPr lang="en-GB">
                <a:solidFill>
                  <a:srgbClr val="262626"/>
                </a:solidFill>
              </a:rPr>
              <a:t>Scope </a:t>
            </a:r>
          </a:p>
        </p:txBody>
      </p:sp>
      <p:graphicFrame>
        <p:nvGraphicFramePr>
          <p:cNvPr id="6" name="Content Placeholder 2">
            <a:extLst>
              <a:ext uri="{FF2B5EF4-FFF2-40B4-BE49-F238E27FC236}">
                <a16:creationId xmlns:a16="http://schemas.microsoft.com/office/drawing/2014/main" id="{E7F77C70-BD25-4245-BC96-315230A2CA48}"/>
              </a:ext>
            </a:extLst>
          </p:cNvPr>
          <p:cNvGraphicFramePr>
            <a:graphicFrameLocks noGrp="1"/>
          </p:cNvGraphicFramePr>
          <p:nvPr>
            <p:ph idx="1"/>
            <p:extLst>
              <p:ext uri="{D42A27DB-BD31-4B8C-83A1-F6EECF244321}">
                <p14:modId xmlns:p14="http://schemas.microsoft.com/office/powerpoint/2010/main" val="327724480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6756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DD52-BF0E-4C2F-A512-9D24D2C9541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1DC3625-DC2E-4423-B8CA-A4F6AAB12E2E}"/>
              </a:ext>
            </a:extLst>
          </p:cNvPr>
          <p:cNvSpPr>
            <a:spLocks noGrp="1"/>
          </p:cNvSpPr>
          <p:nvPr>
            <p:ph idx="1"/>
          </p:nvPr>
        </p:nvSpPr>
        <p:spPr/>
        <p:txBody>
          <a:bodyPr vert="horz">
            <a:normAutofit fontScale="70000" lnSpcReduction="20000"/>
          </a:bodyPr>
          <a:lstStyle/>
          <a:p>
            <a:r>
              <a:rPr lang="en-GB" dirty="0"/>
              <a:t>Unknown, 2020. </a:t>
            </a:r>
            <a:r>
              <a:rPr lang="en-GB" i="1" dirty="0"/>
              <a:t>Marriott International SWOT &amp; PESTLE Analysis | SWOT &amp; PESTLE</a:t>
            </a:r>
            <a:r>
              <a:rPr lang="en-GB" dirty="0"/>
              <a:t>. [online] SWOT &amp; PESTLE.com. Available at: &lt;https://www.swotandpestle.com/marriott/&gt; [Accessed 2 June 2020].</a:t>
            </a:r>
          </a:p>
          <a:p>
            <a:r>
              <a:rPr lang="en-GB" dirty="0"/>
              <a:t>TripAdvisor, 2020. </a:t>
            </a:r>
            <a:r>
              <a:rPr lang="en-GB" i="1" dirty="0"/>
              <a:t>BIRMINGHAM MARRIOTT HOTEL - Updated 2020 Prices, Reviews, And Photos - TripAdvisor</a:t>
            </a:r>
            <a:r>
              <a:rPr lang="en-GB" dirty="0"/>
              <a:t>. [online] TripAdvisor. Available at: &lt;https://www.tripadvisor.co.uk/Hotel_Review-g186402-d193218-Reviews-or35-Birmingham_Marriott_Hotel-Birmingham_West_Midlands_England.html#REVIEWS&gt; [Accessed 2 June 2020].</a:t>
            </a:r>
          </a:p>
          <a:p>
            <a:r>
              <a:rPr lang="en-GB" dirty="0"/>
              <a:t>De Chernatony, L., 1990. Auditing the Factors Influencing Brand Success. </a:t>
            </a:r>
            <a:r>
              <a:rPr lang="en-GB" i="1" dirty="0"/>
              <a:t>Marketing Intelligence &amp; Planning</a:t>
            </a:r>
            <a:r>
              <a:rPr lang="en-GB" dirty="0"/>
              <a:t>, 8(7), pp.33-37.</a:t>
            </a:r>
          </a:p>
          <a:p>
            <a:r>
              <a:rPr lang="en-GB" dirty="0"/>
              <a:t>Patior. A &amp; Wang. (2020). Journal of Hospitality and Tourism Management. </a:t>
            </a:r>
            <a:r>
              <a:rPr lang="en-GB" i="1" dirty="0"/>
              <a:t>Managers' leadership, compensation and benefits, and departments’ performance: Evidence from upscale hotels in Australia</a:t>
            </a:r>
            <a:r>
              <a:rPr lang="en-GB" dirty="0"/>
              <a:t>. 42 (1), p.29-39</a:t>
            </a:r>
          </a:p>
          <a:p>
            <a:endParaRPr lang="en-GB" dirty="0"/>
          </a:p>
          <a:p>
            <a:endParaRPr lang="en-GB" dirty="0"/>
          </a:p>
          <a:p>
            <a:endParaRPr lang="en-GB" dirty="0"/>
          </a:p>
        </p:txBody>
      </p:sp>
    </p:spTree>
    <p:extLst>
      <p:ext uri="{BB962C8B-B14F-4D97-AF65-F5344CB8AC3E}">
        <p14:creationId xmlns:p14="http://schemas.microsoft.com/office/powerpoint/2010/main" val="4186411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24</TotalTime>
  <Words>1389</Words>
  <Application>Microsoft Office PowerPoint</Application>
  <PresentationFormat>Widescreen</PresentationFormat>
  <Paragraphs>161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Garamond</vt:lpstr>
      <vt:lpstr>Organic</vt:lpstr>
      <vt:lpstr>PID PRESENTATION LRA (External Consultant) </vt:lpstr>
      <vt:lpstr>PURPOSE OF DOCUMENT </vt:lpstr>
      <vt:lpstr>Project Description </vt:lpstr>
      <vt:lpstr>PESTLE ANALYSIS </vt:lpstr>
      <vt:lpstr>SWAT ANALYSIS </vt:lpstr>
      <vt:lpstr>PowerPoint Presentation</vt:lpstr>
      <vt:lpstr>PowerPoint Presentation</vt:lpstr>
      <vt:lpstr>PowerPoint Presentation</vt:lpstr>
      <vt:lpstr>PowerPoint Presentation</vt:lpstr>
      <vt:lpstr>Scope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PID PRESENTATION</dc:title>
  <dc:creator>celia mcclelland</dc:creator>
  <cp:lastModifiedBy>celia mcclelland</cp:lastModifiedBy>
  <cp:revision>4</cp:revision>
  <dcterms:created xsi:type="dcterms:W3CDTF">2020-06-09T12:16:34Z</dcterms:created>
  <dcterms:modified xsi:type="dcterms:W3CDTF">2020-06-11T15:21:29Z</dcterms:modified>
</cp:coreProperties>
</file>