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4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4C99E5-0452-6622-BC75-E3B8D7F83AA1}" v="2" dt="2026-03-22T10:36:52.495"/>
    <p1510:client id="{92C893C1-4909-EDAA-C3A9-E0296F5741B3}" v="367" dt="2026-03-22T12:32:59.123"/>
    <p1510:client id="{E56EAD02-9834-E66D-EFF8-DA49462F65D7}" v="169" dt="2026-03-22T10:34:35.233"/>
    <p1510:client id="{EF65A565-C64B-B810-06A3-4E48A323D732}" v="36" dt="2026-03-22T17:54:22.4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14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" TargetMode="External"/><Relationship Id="rId2" Type="http://schemas.openxmlformats.org/officeDocument/2006/relationships/hyperlink" Target="https://www.healthcareers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careers.nhs.uk/explore-roles/nursing/roles-nursing/mental-health-nurse" TargetMode="Externa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www.england.nhs.uk/publication/the-mental-health-nurses-handboo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33078-2CEA-BB69-AD02-57E28929F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882" y="379618"/>
            <a:ext cx="8231918" cy="1887690"/>
          </a:xfrm>
        </p:spPr>
        <p:txBody>
          <a:bodyPr>
            <a:normAutofit/>
          </a:bodyPr>
          <a:lstStyle/>
          <a:p>
            <a:r>
              <a:rPr lang="en-US" sz="4400" b="1">
                <a:solidFill>
                  <a:schemeClr val="tx1"/>
                </a:solidFill>
                <a:latin typeface="Perpetua"/>
              </a:rPr>
              <a:t>INTRODUCTION</a:t>
            </a:r>
          </a:p>
          <a:p>
            <a:endParaRPr lang="en-US" sz="4400" b="1">
              <a:solidFill>
                <a:schemeClr val="tx1"/>
              </a:solidFill>
              <a:latin typeface="Perpetu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023D4-B3E4-4F6C-53D4-004DD48B9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434752"/>
            <a:ext cx="8229600" cy="16993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14300" indent="0" algn="ctr">
              <a:buNone/>
            </a:pPr>
            <a:endParaRPr lang="en-GB" sz="800">
              <a:solidFill>
                <a:srgbClr val="000000"/>
              </a:solidFill>
              <a:latin typeface="Perpetua"/>
            </a:endParaRPr>
          </a:p>
          <a:p>
            <a:pPr algn="ctr"/>
            <a:r>
              <a:rPr lang="en-GB" sz="4000">
                <a:solidFill>
                  <a:srgbClr val="000000"/>
                </a:solidFill>
                <a:latin typeface="Perpetua"/>
              </a:rPr>
              <a:t>Student ID: 2522002</a:t>
            </a:r>
            <a:endParaRPr lang="en-GB" sz="4000"/>
          </a:p>
          <a:p>
            <a:pPr algn="ctr"/>
            <a:r>
              <a:rPr lang="en-GB" sz="4000">
                <a:solidFill>
                  <a:srgbClr val="000000"/>
                </a:solidFill>
                <a:latin typeface="Perpetua"/>
              </a:rPr>
              <a:t>Module: LCHS4001</a:t>
            </a:r>
            <a:endParaRPr lang="en-GB" sz="4000"/>
          </a:p>
          <a:p>
            <a:endParaRPr lang="en-GB" sz="4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D6E4C8-1A28-48CA-4313-4409FC4C60D0}"/>
              </a:ext>
            </a:extLst>
          </p:cNvPr>
          <p:cNvSpPr txBox="1"/>
          <p:nvPr/>
        </p:nvSpPr>
        <p:spPr>
          <a:xfrm>
            <a:off x="1063926" y="2120661"/>
            <a:ext cx="7619997" cy="13214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 b="1" cap="all">
                <a:latin typeface="Perpetua"/>
                <a:ea typeface="Perpetua"/>
                <a:cs typeface="Perpetua"/>
              </a:rPr>
              <a:t>     Mental Health Nurse Role &amp;</a:t>
            </a:r>
            <a:endParaRPr lang="en-US">
              <a:latin typeface="Century Gothic"/>
              <a:ea typeface="Perpetua"/>
              <a:cs typeface="Perpetua"/>
            </a:endParaRPr>
          </a:p>
          <a:p>
            <a:r>
              <a:rPr lang="en-US" sz="3000" b="1" cap="all">
                <a:latin typeface="Perpetua"/>
                <a:ea typeface="Perpetua"/>
                <a:cs typeface="Perpetua"/>
              </a:rPr>
              <a:t>          Research Process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39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 Chose Mental Health Nursing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446" y="2174958"/>
            <a:ext cx="4610053" cy="3908073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3200">
                <a:solidFill>
                  <a:schemeClr val="tx1"/>
                </a:solidFill>
                <a:latin typeface="Perpetua"/>
              </a:rPr>
              <a:t>Mental health nurse</a:t>
            </a:r>
            <a:r>
              <a:rPr lang="en-GB">
                <a:solidFill>
                  <a:schemeClr val="tx1"/>
                </a:solidFill>
                <a:latin typeface="Perpetua"/>
              </a:rPr>
              <a:t> is someone who helps people improve their mental wellbeing and cope with mental illness through care, support and treatment</a:t>
            </a:r>
            <a:r>
              <a:rPr lang="en-GB" sz="1800">
                <a:solidFill>
                  <a:schemeClr val="tx1"/>
                </a:solidFill>
                <a:ea typeface="+mn-lt"/>
                <a:cs typeface="+mn-lt"/>
              </a:rPr>
              <a:t>(2023). </a:t>
            </a:r>
            <a:r>
              <a:rPr lang="en-GB" sz="1800" i="1">
                <a:solidFill>
                  <a:schemeClr val="tx1"/>
                </a:solidFill>
                <a:ea typeface="+mn-lt"/>
                <a:cs typeface="+mn-lt"/>
              </a:rPr>
              <a:t>Mental health nurse.</a:t>
            </a:r>
            <a:r>
              <a:rPr lang="en-GB" sz="1800">
                <a:solidFill>
                  <a:schemeClr val="tx1"/>
                </a:solidFill>
                <a:latin typeface="Perpetua"/>
              </a:rPr>
              <a:t> </a:t>
            </a:r>
            <a:r>
              <a:rPr lang="en-GB">
                <a:solidFill>
                  <a:schemeClr val="tx1"/>
                </a:solidFill>
                <a:latin typeface="Perpetua"/>
              </a:rPr>
              <a:t> </a:t>
            </a:r>
          </a:p>
          <a:p>
            <a:r>
              <a:rPr lang="en-GB">
                <a:solidFill>
                  <a:schemeClr val="tx1"/>
                </a:solidFill>
                <a:latin typeface="Perpetua"/>
              </a:rPr>
              <a:t>Provides assistance for individuals with psychological and emotional needs.</a:t>
            </a:r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  <a:latin typeface="Perpetua"/>
              </a:rPr>
              <a:t>Practices in hospitals, community and crisis settings.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Growing global mental health concerns.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Passion for helping vulnerable individuals.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Interest in holistic, person-centred care.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It is a significant and expanding field in nursing.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085" y="2383421"/>
            <a:ext cx="3171914" cy="2775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837D89-C324-1279-6935-9966151949FF}"/>
              </a:ext>
            </a:extLst>
          </p:cNvPr>
          <p:cNvSpPr txBox="1"/>
          <p:nvPr/>
        </p:nvSpPr>
        <p:spPr>
          <a:xfrm>
            <a:off x="5377131" y="5168661"/>
            <a:ext cx="330679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World Health Organization (2022)</a:t>
            </a:r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What does a Mental Health Nurse do?</a:t>
            </a:r>
            <a:endParaRPr lang="en-US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erpetu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446" y="2059536"/>
            <a:ext cx="4340107" cy="28876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chemeClr val="tx1"/>
                </a:solidFill>
                <a:latin typeface="Perpetua"/>
              </a:rPr>
              <a:t>Evaluate mental health needs and risk.</a:t>
            </a:r>
            <a:endParaRPr lang="en-GB" sz="1800">
              <a:solidFill>
                <a:schemeClr val="tx1"/>
              </a:solidFill>
              <a:latin typeface="Perpetua" pitchFamily="18" charset="0"/>
              <a:ea typeface="+mn-lt"/>
              <a:cs typeface="+mn-lt"/>
            </a:endParaRPr>
          </a:p>
          <a:p>
            <a:r>
              <a:rPr lang="en-GB" sz="1800">
                <a:solidFill>
                  <a:schemeClr val="tx1"/>
                </a:solidFill>
                <a:latin typeface="Perpetua"/>
                <a:ea typeface="+mn-lt"/>
                <a:cs typeface="+mn-lt"/>
              </a:rPr>
              <a:t>Provide and plan care and treatment</a:t>
            </a:r>
            <a:r>
              <a:rPr lang="en-GB" sz="1800">
                <a:solidFill>
                  <a:schemeClr val="tx1"/>
                </a:solidFill>
                <a:latin typeface="Century Gothic"/>
              </a:rPr>
              <a:t>(NICE, 2022; NHS, 2023).</a:t>
            </a:r>
            <a:r>
              <a:rPr lang="en-GB" sz="1800">
                <a:solidFill>
                  <a:schemeClr val="tx1"/>
                </a:solidFill>
                <a:latin typeface="Perpetua"/>
              </a:rPr>
              <a:t>.</a:t>
            </a:r>
          </a:p>
          <a:p>
            <a:r>
              <a:rPr lang="en-GB" sz="1800">
                <a:solidFill>
                  <a:schemeClr val="tx1"/>
                </a:solidFill>
                <a:latin typeface="Perpetua"/>
              </a:rPr>
              <a:t>Develop therapeutic with service users</a:t>
            </a:r>
          </a:p>
          <a:p>
            <a:r>
              <a:rPr lang="en-GB" sz="1800">
                <a:solidFill>
                  <a:schemeClr val="tx1"/>
                </a:solidFill>
                <a:latin typeface="Perpetua"/>
              </a:rPr>
              <a:t>Collaboration with multi-disciplinary team (doctors, psychologists, social workers).</a:t>
            </a:r>
          </a:p>
          <a:p>
            <a:r>
              <a:rPr lang="en-GB" sz="1800">
                <a:solidFill>
                  <a:schemeClr val="tx1"/>
                </a:solidFill>
                <a:latin typeface="Perpetua"/>
              </a:rPr>
              <a:t>Facilitate recovery, coping strategies and relapse prevention.</a:t>
            </a:r>
            <a:endParaRPr lang="en-GB" sz="1800">
              <a:solidFill>
                <a:schemeClr val="tx1"/>
              </a:solidFill>
              <a:effectLst/>
              <a:latin typeface="Perpetua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757" y="2550184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4855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How I Started My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013" y="1845892"/>
            <a:ext cx="4969379" cy="4572000"/>
          </a:xfrm>
        </p:spPr>
        <p:txBody>
          <a:bodyPr>
            <a:normAutofit fontScale="85000" lnSpcReduction="10000"/>
          </a:bodyPr>
          <a:lstStyle/>
          <a:p>
            <a:pPr marL="114300" indent="0">
              <a:buNone/>
            </a:pPr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Keywords used: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“role and responsibilities of mental health nurse”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“attributes required for mental health nursing”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“Job description of NHS mental health nurse”</a:t>
            </a:r>
          </a:p>
          <a:p>
            <a:pPr marL="114300" indent="0">
              <a:buNone/>
            </a:pPr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Sources searched: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NHS careers website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UK government/NHS job adverts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Health and nursing education websites</a:t>
            </a:r>
          </a:p>
          <a:p>
            <a:pPr marL="114300" indent="0">
              <a:buNone/>
            </a:pPr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What I have found so far: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Main duties and responsibilities.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Core competencies: communication, sensitivity, resistance to stress and risk-assessment, cooperation.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133" y="2466795"/>
            <a:ext cx="2430672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5C71CD-3A1D-C78E-14C7-E1472841595F}"/>
              </a:ext>
            </a:extLst>
          </p:cNvPr>
          <p:cNvSpPr txBox="1"/>
          <p:nvPr/>
        </p:nvSpPr>
        <p:spPr>
          <a:xfrm>
            <a:off x="6671093" y="4751717"/>
            <a:ext cx="201283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Royal College of Nursing (2021)</a:t>
            </a:r>
          </a:p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Evaluating a Source (CRAAP Test)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4789918" cy="488748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C – Currency</a:t>
            </a:r>
            <a:endParaRPr lang="en-GB">
              <a:solidFill>
                <a:schemeClr val="tx1"/>
              </a:solidFill>
              <a:latin typeface="Perpetua" pitchFamily="18" charset="0"/>
            </a:endParaRPr>
          </a:p>
          <a:p>
            <a:pPr lvl="1"/>
            <a:r>
              <a:rPr lang="en-GB">
                <a:solidFill>
                  <a:schemeClr val="tx1"/>
                </a:solidFill>
                <a:latin typeface="Perpetua"/>
              </a:rPr>
              <a:t>Recently updated (check date on page)</a:t>
            </a: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(Harvard style):</a:t>
            </a:r>
            <a:br>
              <a:rPr lang="en-GB" b="1">
                <a:solidFill>
                  <a:schemeClr val="tx1"/>
                </a:solidFill>
                <a:ea typeface="+mn-lt"/>
                <a:cs typeface="+mn-lt"/>
              </a:rPr>
            </a:br>
            <a:r>
              <a:rPr lang="en-GB" b="1">
                <a:solidFill>
                  <a:schemeClr val="tx1"/>
                </a:solidFill>
                <a:ea typeface="+mn-lt"/>
                <a:cs typeface="+mn-lt"/>
              </a:rPr>
              <a:t> NHS (2023)</a:t>
            </a:r>
          </a:p>
          <a:p>
            <a:pPr lvl="1"/>
            <a:r>
              <a:rPr lang="en-GB">
                <a:solidFill>
                  <a:schemeClr val="tx1"/>
                </a:solidFill>
                <a:latin typeface="Perpetua" pitchFamily="18" charset="0"/>
              </a:rPr>
              <a:t>Information reflects current NHS practice</a:t>
            </a:r>
          </a:p>
          <a:p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R – Relevance</a:t>
            </a:r>
            <a:endParaRPr lang="en-GB">
              <a:solidFill>
                <a:schemeClr val="tx1"/>
              </a:solidFill>
              <a:latin typeface="Perpetua" pitchFamily="18" charset="0"/>
            </a:endParaRPr>
          </a:p>
          <a:p>
            <a:pPr lvl="1"/>
            <a:r>
              <a:rPr lang="en-GB">
                <a:solidFill>
                  <a:schemeClr val="tx1"/>
                </a:solidFill>
                <a:latin typeface="Perpetua"/>
              </a:rPr>
              <a:t>Directly about the role of mental health nurse in the UK</a:t>
            </a:r>
          </a:p>
          <a:p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A – Authority</a:t>
            </a:r>
            <a:endParaRPr lang="en-GB">
              <a:solidFill>
                <a:schemeClr val="tx1"/>
              </a:solidFill>
              <a:latin typeface="Perpetua" pitchFamily="18" charset="0"/>
            </a:endParaRPr>
          </a:p>
          <a:p>
            <a:pPr lvl="1"/>
            <a:r>
              <a:rPr lang="en-GB">
                <a:solidFill>
                  <a:schemeClr val="tx1"/>
                </a:solidFill>
                <a:latin typeface="Perpetua" pitchFamily="18" charset="0"/>
              </a:rPr>
              <a:t>Published by NHS (official national health service)</a:t>
            </a:r>
          </a:p>
          <a:p>
            <a:pPr lvl="1"/>
            <a:r>
              <a:rPr lang="en-GB">
                <a:solidFill>
                  <a:schemeClr val="tx1"/>
                </a:solidFill>
                <a:latin typeface="Perpetua" pitchFamily="18" charset="0"/>
              </a:rPr>
              <a:t>Professional, expert information</a:t>
            </a:r>
          </a:p>
          <a:p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A – Accuracy</a:t>
            </a:r>
            <a:endParaRPr lang="en-GB">
              <a:solidFill>
                <a:schemeClr val="tx1"/>
              </a:solidFill>
              <a:latin typeface="Perpetua" pitchFamily="18" charset="0"/>
            </a:endParaRPr>
          </a:p>
          <a:p>
            <a:pPr lvl="1"/>
            <a:r>
              <a:rPr lang="en-GB">
                <a:solidFill>
                  <a:schemeClr val="tx1"/>
                </a:solidFill>
                <a:latin typeface="Perpetua" pitchFamily="18" charset="0"/>
              </a:rPr>
              <a:t>Clear, factual descriptions of duties and skills</a:t>
            </a:r>
          </a:p>
          <a:p>
            <a:pPr lvl="1"/>
            <a:r>
              <a:rPr lang="en-GB">
                <a:solidFill>
                  <a:schemeClr val="tx1"/>
                </a:solidFill>
                <a:latin typeface="Perpetua" pitchFamily="18" charset="0"/>
              </a:rPr>
              <a:t>Consistent with other reputable sites I checked</a:t>
            </a:r>
          </a:p>
          <a:p>
            <a:r>
              <a:rPr lang="en-GB" b="1">
                <a:solidFill>
                  <a:schemeClr val="tx1"/>
                </a:solidFill>
                <a:latin typeface="Perpetua" pitchFamily="18" charset="0"/>
              </a:rPr>
              <a:t>P – Purpose</a:t>
            </a:r>
            <a:endParaRPr lang="en-GB">
              <a:solidFill>
                <a:schemeClr val="tx1"/>
              </a:solidFill>
              <a:latin typeface="Perpetua" pitchFamily="18" charset="0"/>
            </a:endParaRPr>
          </a:p>
          <a:p>
            <a:pPr lvl="1"/>
            <a:r>
              <a:rPr lang="en-GB">
                <a:solidFill>
                  <a:schemeClr val="tx1"/>
                </a:solidFill>
                <a:latin typeface="Perpetua"/>
              </a:rPr>
              <a:t>To inform and guide people about health careers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826" y="4196901"/>
            <a:ext cx="3390900" cy="1623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Research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0991"/>
            <a:ext cx="4721551" cy="4075172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Too much information online.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Difficulty identifying reliable sources.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Complex medical terminology.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Restricted access to selected scholarly articles.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Too many general “nursing” sites – for example, not specific to mental health.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Certain websites are not transparently reliable (no author; no date).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How to check referencing and avoid plagiarism.</a:t>
            </a:r>
            <a:endParaRPr lang="en-GB">
              <a:solidFill>
                <a:schemeClr val="tx1"/>
              </a:solidFill>
              <a:effectLst/>
              <a:latin typeface="Perpetua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475" y="4248150"/>
            <a:ext cx="3515981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Next Steps for My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650" y="2007105"/>
            <a:ext cx="5823959" cy="4357184"/>
          </a:xfrm>
        </p:spPr>
        <p:txBody>
          <a:bodyPr>
            <a:normAutofit fontScale="92500"/>
          </a:bodyPr>
          <a:lstStyle/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Finding at least 5 useful sources for Task 3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3 skills needed for mental health nurses, including:</a:t>
            </a:r>
          </a:p>
          <a:p>
            <a:pPr marL="11430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1. Communication.</a:t>
            </a:r>
          </a:p>
          <a:p>
            <a:pPr marL="11430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2. Empathy and therapeutic relationship-building.</a:t>
            </a:r>
          </a:p>
          <a:p>
            <a:pPr marL="114300" indent="0">
              <a:buNone/>
            </a:pPr>
            <a:r>
              <a:rPr lang="en-GB">
                <a:solidFill>
                  <a:schemeClr val="tx1"/>
                </a:solidFill>
                <a:latin typeface="Perpetua" pitchFamily="18" charset="0"/>
              </a:rPr>
              <a:t>3. Risk management and being calm under pressure.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Get examples and evidence for each skill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Design report format, i.e., introduction, role description, 3 skills + strategies used and conclusion.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Prepare for social science writing and Harvard reference.</a:t>
            </a:r>
          </a:p>
          <a:p>
            <a:pPr marL="114300" indent="0">
              <a:buNone/>
            </a:pPr>
            <a:endParaRPr lang="en-GB">
              <a:solidFill>
                <a:schemeClr val="tx1"/>
              </a:solidFill>
              <a:latin typeface="Perpetua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725" y="4667250"/>
            <a:ext cx="3124200" cy="1985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summary</a:t>
            </a:r>
            <a:endParaRPr lang="en-US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erpetua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375" y="2217737"/>
            <a:ext cx="4772826" cy="4373563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Introduced the role: Mental Health Nurse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Explained how I began my research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Evaluated one NHS source using the CRAAP test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Reflected on challenges</a:t>
            </a:r>
          </a:p>
          <a:p>
            <a:r>
              <a:rPr lang="en-GB">
                <a:solidFill>
                  <a:schemeClr val="tx1"/>
                </a:solidFill>
                <a:latin typeface="Perpetua" pitchFamily="18" charset="0"/>
              </a:rPr>
              <a:t>Outlined my next steps towards the final report</a:t>
            </a:r>
          </a:p>
          <a:p>
            <a:endParaRPr lang="en-US">
              <a:solidFill>
                <a:schemeClr val="tx1"/>
              </a:solidFill>
              <a:latin typeface="Perpet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742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2439D-6F01-12DD-89F4-03B0A1527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0C3F7-C1EF-DFE2-3AC8-1BB66054D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>
                <a:solidFill>
                  <a:schemeClr val="tx1"/>
                </a:solidFill>
                <a:ea typeface="+mn-lt"/>
                <a:cs typeface="+mn-lt"/>
              </a:rPr>
              <a:t>NHS (2023) </a:t>
            </a:r>
            <a:r>
              <a:rPr lang="en-GB" sz="2000" b="1" i="1">
                <a:solidFill>
                  <a:schemeClr val="tx1"/>
                </a:solidFill>
                <a:ea typeface="+mn-lt"/>
                <a:cs typeface="+mn-lt"/>
              </a:rPr>
              <a:t>Mental health nurse</a:t>
            </a:r>
            <a:r>
              <a:rPr lang="en-GB" sz="2000" b="1">
                <a:solidFill>
                  <a:schemeClr val="tx1"/>
                </a:solidFill>
                <a:ea typeface="+mn-lt"/>
                <a:cs typeface="+mn-lt"/>
              </a:rPr>
              <a:t>.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 Available at: </a:t>
            </a:r>
            <a:r>
              <a:rPr lang="en-GB" sz="2000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https://www.healthcareers.nhs.uk/</a:t>
            </a:r>
            <a:r>
              <a:rPr lang="en-GB" sz="20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(Accessed: [add date]) </a:t>
            </a:r>
            <a:endParaRPr lang="en-GB" sz="2000">
              <a:solidFill>
                <a:schemeClr val="tx1"/>
              </a:solidFill>
            </a:endParaRPr>
          </a:p>
          <a:p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World Health Organization (2022) </a:t>
            </a:r>
            <a:r>
              <a:rPr lang="en-GB" sz="2000" i="1">
                <a:solidFill>
                  <a:schemeClr val="tx1"/>
                </a:solidFill>
                <a:ea typeface="+mn-lt"/>
                <a:cs typeface="+mn-lt"/>
              </a:rPr>
              <a:t>Mental health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. Available at: </a:t>
            </a:r>
            <a:r>
              <a:rPr lang="en-GB" sz="2000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https://www.who.int/</a:t>
            </a:r>
            <a:r>
              <a:rPr lang="en-GB" sz="20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(Accessed: [add date])</a:t>
            </a:r>
            <a:endParaRPr lang="en-GB" sz="20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2000" u="sng" dirty="0">
                <a:solidFill>
                  <a:schemeClr val="tx1"/>
                </a:solidFill>
                <a:highlight>
                  <a:srgbClr val="FFFFFF"/>
                </a:highlight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https://www.england.nhs.uk/publication/the-mental-health-nurses-handbook/</a:t>
            </a:r>
            <a:endParaRPr lang="en-GB" sz="2000">
              <a:solidFill>
                <a:schemeClr val="tx1"/>
              </a:solidFill>
              <a:hlinkClick r:id="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National Institute for Health and Care Excellence (2022) </a:t>
            </a:r>
            <a:r>
              <a:rPr lang="en-GB" sz="2000" i="1">
                <a:solidFill>
                  <a:schemeClr val="tx1"/>
                </a:solidFill>
                <a:ea typeface="+mn-lt"/>
                <a:cs typeface="+mn-lt"/>
              </a:rPr>
              <a:t>Mental health care guidance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. Available at: </a:t>
            </a:r>
            <a:r>
              <a:rPr lang="en-GB" sz="2000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https://www.nice.org.uk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 (Accessed: 22 March 2026).</a:t>
            </a:r>
            <a:endParaRPr lang="en-GB" sz="20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2000" b="1">
                <a:solidFill>
                  <a:schemeClr val="tx1"/>
                </a:solidFill>
                <a:ea typeface="+mn-lt"/>
                <a:cs typeface="+mn-lt"/>
              </a:rPr>
              <a:t>NHS (2023) </a:t>
            </a:r>
            <a:r>
              <a:rPr lang="en-GB" sz="2000" i="1">
                <a:solidFill>
                  <a:schemeClr val="tx1"/>
                </a:solidFill>
                <a:ea typeface="+mn-lt"/>
                <a:cs typeface="+mn-lt"/>
              </a:rPr>
              <a:t>Mental health nurse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. Available at: </a:t>
            </a:r>
            <a:r>
              <a:rPr lang="en-GB" sz="2000" dirty="0">
                <a:solidFill>
                  <a:schemeClr val="tx1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https://www.healthcareers.nhs.uk/explore-roles/nursing/roles-nursing/mental-health-nurse</a:t>
            </a:r>
            <a:r>
              <a:rPr lang="en-GB" sz="20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2000">
                <a:solidFill>
                  <a:schemeClr val="tx1"/>
                </a:solidFill>
                <a:ea typeface="+mn-lt"/>
                <a:cs typeface="+mn-lt"/>
              </a:rPr>
              <a:t>(Accessed: 22 March 2026</a:t>
            </a:r>
            <a:endParaRPr lang="en-GB" sz="2000">
              <a:solidFill>
                <a:schemeClr val="tx1"/>
              </a:solidFill>
            </a:endParaRPr>
          </a:p>
          <a:p>
            <a:endParaRPr lang="en-GB">
              <a:solidFill>
                <a:srgbClr val="000000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246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</TotalTime>
  <Words>460</Words>
  <Application>Microsoft Office PowerPoint</Application>
  <PresentationFormat>On-screen Show (4:3)</PresentationFormat>
  <Paragraphs>77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Book Antiqua</vt:lpstr>
      <vt:lpstr>Century Gothic</vt:lpstr>
      <vt:lpstr>Perpetua</vt:lpstr>
      <vt:lpstr>Apothecary</vt:lpstr>
      <vt:lpstr>INTRODUCTION </vt:lpstr>
      <vt:lpstr>Why I Chose Mental Health Nursing</vt:lpstr>
      <vt:lpstr>What does a Mental Health Nurse do?</vt:lpstr>
      <vt:lpstr>How I Started My Research</vt:lpstr>
      <vt:lpstr>Evaluating a Source (CRAAP Test)</vt:lpstr>
      <vt:lpstr>Research Challenges</vt:lpstr>
      <vt:lpstr>Next Steps for My Report</vt:lpstr>
      <vt:lpstr>summary</vt:lpstr>
      <vt:lpstr>reference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Nurse: Role Exploration &amp; Research Process</dc:title>
  <dc:creator>me tal health nursing</dc:creator>
  <dc:description>generated using python-pptx</dc:description>
  <cp:lastModifiedBy>USER</cp:lastModifiedBy>
  <cp:revision>19</cp:revision>
  <dcterms:created xsi:type="dcterms:W3CDTF">2013-01-27T09:14:16Z</dcterms:created>
  <dcterms:modified xsi:type="dcterms:W3CDTF">2026-03-22T18:03:24Z</dcterms:modified>
</cp:coreProperties>
</file>