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67" r:id="rId3"/>
    <p:sldId id="268" r:id="rId4"/>
    <p:sldId id="262" r:id="rId5"/>
    <p:sldId id="274" r:id="rId6"/>
    <p:sldId id="276" r:id="rId7"/>
    <p:sldId id="277" r:id="rId8"/>
    <p:sldId id="271" r:id="rId9"/>
    <p:sldId id="272" r:id="rId10"/>
    <p:sldId id="266" r:id="rId11"/>
    <p:sldId id="263" r:id="rId12"/>
    <p:sldId id="278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CC"/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01CE466-9E4C-4B32-AFE8-8CD9F8D13344}" v="2890" dt="2023-02-24T15:14:31.20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24" autoAdjust="0"/>
    <p:restoredTop sz="90201" autoAdjust="0"/>
  </p:normalViewPr>
  <p:slideViewPr>
    <p:cSldViewPr snapToGrid="0">
      <p:cViewPr varScale="1">
        <p:scale>
          <a:sx n="77" d="100"/>
          <a:sy n="77" d="100"/>
        </p:scale>
        <p:origin x="773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0" d="100"/>
          <a:sy n="60" d="100"/>
        </p:scale>
        <p:origin x="1670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arlotte Reed" userId="18d4f5cb-67be-4ff2-8768-3dfb7d8fce43" providerId="ADAL" clId="{901CE466-9E4C-4B32-AFE8-8CD9F8D13344}"/>
    <pc:docChg chg="undo custSel addSld delSld modSld sldOrd">
      <pc:chgData name="Charlotte Reed" userId="18d4f5cb-67be-4ff2-8768-3dfb7d8fce43" providerId="ADAL" clId="{901CE466-9E4C-4B32-AFE8-8CD9F8D13344}" dt="2023-02-24T15:15:22.766" v="9564" actId="14100"/>
      <pc:docMkLst>
        <pc:docMk/>
      </pc:docMkLst>
      <pc:sldChg chg="addSp delSp modSp mod modNotesTx">
        <pc:chgData name="Charlotte Reed" userId="18d4f5cb-67be-4ff2-8768-3dfb7d8fce43" providerId="ADAL" clId="{901CE466-9E4C-4B32-AFE8-8CD9F8D13344}" dt="2023-02-23T20:15:11.562" v="7895" actId="20577"/>
        <pc:sldMkLst>
          <pc:docMk/>
          <pc:sldMk cId="322398974" sldId="256"/>
        </pc:sldMkLst>
        <pc:spChg chg="mod">
          <ac:chgData name="Charlotte Reed" userId="18d4f5cb-67be-4ff2-8768-3dfb7d8fce43" providerId="ADAL" clId="{901CE466-9E4C-4B32-AFE8-8CD9F8D13344}" dt="2023-02-23T17:30:08.885" v="6479" actId="20577"/>
          <ac:spMkLst>
            <pc:docMk/>
            <pc:sldMk cId="322398974" sldId="256"/>
            <ac:spMk id="2" creationId="{E561AC0E-7195-4ACF-AA0A-5E2923A987F7}"/>
          </ac:spMkLst>
        </pc:spChg>
        <pc:spChg chg="mod">
          <ac:chgData name="Charlotte Reed" userId="18d4f5cb-67be-4ff2-8768-3dfb7d8fce43" providerId="ADAL" clId="{901CE466-9E4C-4B32-AFE8-8CD9F8D13344}" dt="2023-02-21T13:39:10.102" v="8" actId="1076"/>
          <ac:spMkLst>
            <pc:docMk/>
            <pc:sldMk cId="322398974" sldId="256"/>
            <ac:spMk id="3" creationId="{814253EE-4FA2-4843-BE27-C7D5B08FFB81}"/>
          </ac:spMkLst>
        </pc:spChg>
        <pc:spChg chg="add del mod">
          <ac:chgData name="Charlotte Reed" userId="18d4f5cb-67be-4ff2-8768-3dfb7d8fce43" providerId="ADAL" clId="{901CE466-9E4C-4B32-AFE8-8CD9F8D13344}" dt="2023-02-23T12:02:27.151" v="2341" actId="478"/>
          <ac:spMkLst>
            <pc:docMk/>
            <pc:sldMk cId="322398974" sldId="256"/>
            <ac:spMk id="4" creationId="{7C11DCB7-74C1-C94C-68B6-4CE37655BB63}"/>
          </ac:spMkLst>
        </pc:spChg>
        <pc:spChg chg="add mod">
          <ac:chgData name="Charlotte Reed" userId="18d4f5cb-67be-4ff2-8768-3dfb7d8fce43" providerId="ADAL" clId="{901CE466-9E4C-4B32-AFE8-8CD9F8D13344}" dt="2023-02-23T12:02:36.614" v="2343" actId="207"/>
          <ac:spMkLst>
            <pc:docMk/>
            <pc:sldMk cId="322398974" sldId="256"/>
            <ac:spMk id="5" creationId="{390ED402-AC73-72D7-BEDE-8386584C20F7}"/>
          </ac:spMkLst>
        </pc:spChg>
        <pc:spChg chg="add del mod">
          <ac:chgData name="Charlotte Reed" userId="18d4f5cb-67be-4ff2-8768-3dfb7d8fce43" providerId="ADAL" clId="{901CE466-9E4C-4B32-AFE8-8CD9F8D13344}" dt="2023-02-23T12:02:24.795" v="2339" actId="478"/>
          <ac:spMkLst>
            <pc:docMk/>
            <pc:sldMk cId="322398974" sldId="256"/>
            <ac:spMk id="13" creationId="{3D265322-CABE-26A0-C680-9258BBABF298}"/>
          </ac:spMkLst>
        </pc:spChg>
      </pc:sldChg>
      <pc:sldChg chg="addSp delSp modSp mod ord modNotesTx">
        <pc:chgData name="Charlotte Reed" userId="18d4f5cb-67be-4ff2-8768-3dfb7d8fce43" providerId="ADAL" clId="{901CE466-9E4C-4B32-AFE8-8CD9F8D13344}" dt="2023-02-23T21:25:37.260" v="8934" actId="113"/>
        <pc:sldMkLst>
          <pc:docMk/>
          <pc:sldMk cId="2880909745" sldId="262"/>
        </pc:sldMkLst>
        <pc:spChg chg="del mod">
          <ac:chgData name="Charlotte Reed" userId="18d4f5cb-67be-4ff2-8768-3dfb7d8fce43" providerId="ADAL" clId="{901CE466-9E4C-4B32-AFE8-8CD9F8D13344}" dt="2023-02-23T14:07:41.820" v="4448" actId="21"/>
          <ac:spMkLst>
            <pc:docMk/>
            <pc:sldMk cId="2880909745" sldId="262"/>
            <ac:spMk id="2" creationId="{A98F6D58-1A39-41ED-99F7-0CE9F03BD344}"/>
          </ac:spMkLst>
        </pc:spChg>
        <pc:spChg chg="mod">
          <ac:chgData name="Charlotte Reed" userId="18d4f5cb-67be-4ff2-8768-3dfb7d8fce43" providerId="ADAL" clId="{901CE466-9E4C-4B32-AFE8-8CD9F8D13344}" dt="2023-02-23T14:08:10.871" v="4487" actId="20577"/>
          <ac:spMkLst>
            <pc:docMk/>
            <pc:sldMk cId="2880909745" sldId="262"/>
            <ac:spMk id="3" creationId="{3BF933A4-33C5-4102-BBB0-9B15EFF2F292}"/>
          </ac:spMkLst>
        </pc:spChg>
        <pc:spChg chg="add mod">
          <ac:chgData name="Charlotte Reed" userId="18d4f5cb-67be-4ff2-8768-3dfb7d8fce43" providerId="ADAL" clId="{901CE466-9E4C-4B32-AFE8-8CD9F8D13344}" dt="2023-02-23T11:58:29.950" v="2298"/>
          <ac:spMkLst>
            <pc:docMk/>
            <pc:sldMk cId="2880909745" sldId="262"/>
            <ac:spMk id="6" creationId="{21520064-D97A-8CB3-88AF-57C6764AADEF}"/>
          </ac:spMkLst>
        </pc:spChg>
        <pc:spChg chg="add mod">
          <ac:chgData name="Charlotte Reed" userId="18d4f5cb-67be-4ff2-8768-3dfb7d8fce43" providerId="ADAL" clId="{901CE466-9E4C-4B32-AFE8-8CD9F8D13344}" dt="2023-02-23T17:21:27.851" v="6374" actId="2711"/>
          <ac:spMkLst>
            <pc:docMk/>
            <pc:sldMk cId="2880909745" sldId="262"/>
            <ac:spMk id="9" creationId="{E71B19B3-DB1E-7A9A-B48F-03A567A4E9A5}"/>
          </ac:spMkLst>
        </pc:spChg>
        <pc:picChg chg="add mod">
          <ac:chgData name="Charlotte Reed" userId="18d4f5cb-67be-4ff2-8768-3dfb7d8fce43" providerId="ADAL" clId="{901CE466-9E4C-4B32-AFE8-8CD9F8D13344}" dt="2023-02-22T09:26:43.655" v="1066" actId="14100"/>
          <ac:picMkLst>
            <pc:docMk/>
            <pc:sldMk cId="2880909745" sldId="262"/>
            <ac:picMk id="4" creationId="{0B6D7234-AE1F-BC43-CC2C-406059ACDCE2}"/>
          </ac:picMkLst>
        </pc:picChg>
        <pc:picChg chg="del mod">
          <ac:chgData name="Charlotte Reed" userId="18d4f5cb-67be-4ff2-8768-3dfb7d8fce43" providerId="ADAL" clId="{901CE466-9E4C-4B32-AFE8-8CD9F8D13344}" dt="2023-02-21T15:25:25.941" v="458" actId="478"/>
          <ac:picMkLst>
            <pc:docMk/>
            <pc:sldMk cId="2880909745" sldId="262"/>
            <ac:picMk id="4" creationId="{AEE98CC8-0F49-4433-9FD0-35E20C04B5DC}"/>
          </ac:picMkLst>
        </pc:picChg>
        <pc:picChg chg="add del mod">
          <ac:chgData name="Charlotte Reed" userId="18d4f5cb-67be-4ff2-8768-3dfb7d8fce43" providerId="ADAL" clId="{901CE466-9E4C-4B32-AFE8-8CD9F8D13344}" dt="2023-02-23T14:07:41.820" v="4448" actId="21"/>
          <ac:picMkLst>
            <pc:docMk/>
            <pc:sldMk cId="2880909745" sldId="262"/>
            <ac:picMk id="5" creationId="{A65A830D-16F3-1E3A-9C2C-D7E2B17852D6}"/>
          </ac:picMkLst>
        </pc:picChg>
      </pc:sldChg>
      <pc:sldChg chg="addSp delSp modSp mod modNotesTx">
        <pc:chgData name="Charlotte Reed" userId="18d4f5cb-67be-4ff2-8768-3dfb7d8fce43" providerId="ADAL" clId="{901CE466-9E4C-4B32-AFE8-8CD9F8D13344}" dt="2023-02-24T15:15:16.778" v="9563" actId="14100"/>
        <pc:sldMkLst>
          <pc:docMk/>
          <pc:sldMk cId="3514892887" sldId="263"/>
        </pc:sldMkLst>
        <pc:spChg chg="mod">
          <ac:chgData name="Charlotte Reed" userId="18d4f5cb-67be-4ff2-8768-3dfb7d8fce43" providerId="ADAL" clId="{901CE466-9E4C-4B32-AFE8-8CD9F8D13344}" dt="2023-02-23T18:21:20.381" v="7542" actId="1076"/>
          <ac:spMkLst>
            <pc:docMk/>
            <pc:sldMk cId="3514892887" sldId="263"/>
            <ac:spMk id="2" creationId="{DD648CF1-C72A-4313-8FC7-BF6DD4642AFE}"/>
          </ac:spMkLst>
        </pc:spChg>
        <pc:spChg chg="add del mod">
          <ac:chgData name="Charlotte Reed" userId="18d4f5cb-67be-4ff2-8768-3dfb7d8fce43" providerId="ADAL" clId="{901CE466-9E4C-4B32-AFE8-8CD9F8D13344}" dt="2023-02-24T15:13:08.960" v="9481" actId="478"/>
          <ac:spMkLst>
            <pc:docMk/>
            <pc:sldMk cId="3514892887" sldId="263"/>
            <ac:spMk id="5" creationId="{54E30D3D-FBEA-4CD3-E067-A15ACE4DF20B}"/>
          </ac:spMkLst>
        </pc:spChg>
        <pc:spChg chg="mod">
          <ac:chgData name="Charlotte Reed" userId="18d4f5cb-67be-4ff2-8768-3dfb7d8fce43" providerId="ADAL" clId="{901CE466-9E4C-4B32-AFE8-8CD9F8D13344}" dt="2023-02-24T15:15:16.778" v="9563" actId="14100"/>
          <ac:spMkLst>
            <pc:docMk/>
            <pc:sldMk cId="3514892887" sldId="263"/>
            <ac:spMk id="6" creationId="{C856D755-2374-40B4-B692-603C5E927388}"/>
          </ac:spMkLst>
        </pc:spChg>
        <pc:picChg chg="mod">
          <ac:chgData name="Charlotte Reed" userId="18d4f5cb-67be-4ff2-8768-3dfb7d8fce43" providerId="ADAL" clId="{901CE466-9E4C-4B32-AFE8-8CD9F8D13344}" dt="2023-02-23T18:21:27.057" v="7544" actId="1076"/>
          <ac:picMkLst>
            <pc:docMk/>
            <pc:sldMk cId="3514892887" sldId="263"/>
            <ac:picMk id="4" creationId="{A4298283-DDB8-4365-95A1-90935E16BE2B}"/>
          </ac:picMkLst>
        </pc:picChg>
      </pc:sldChg>
      <pc:sldChg chg="del">
        <pc:chgData name="Charlotte Reed" userId="18d4f5cb-67be-4ff2-8768-3dfb7d8fce43" providerId="ADAL" clId="{901CE466-9E4C-4B32-AFE8-8CD9F8D13344}" dt="2023-02-23T18:53:08.873" v="7850" actId="47"/>
        <pc:sldMkLst>
          <pc:docMk/>
          <pc:sldMk cId="2372968877" sldId="264"/>
        </pc:sldMkLst>
      </pc:sldChg>
      <pc:sldChg chg="modSp mod modAnim modNotesTx">
        <pc:chgData name="Charlotte Reed" userId="18d4f5cb-67be-4ff2-8768-3dfb7d8fce43" providerId="ADAL" clId="{901CE466-9E4C-4B32-AFE8-8CD9F8D13344}" dt="2023-02-23T20:54:58.977" v="8896"/>
        <pc:sldMkLst>
          <pc:docMk/>
          <pc:sldMk cId="381659708" sldId="266"/>
        </pc:sldMkLst>
        <pc:spChg chg="mod">
          <ac:chgData name="Charlotte Reed" userId="18d4f5cb-67be-4ff2-8768-3dfb7d8fce43" providerId="ADAL" clId="{901CE466-9E4C-4B32-AFE8-8CD9F8D13344}" dt="2023-02-23T18:17:03.613" v="7356" actId="1076"/>
          <ac:spMkLst>
            <pc:docMk/>
            <pc:sldMk cId="381659708" sldId="266"/>
            <ac:spMk id="2" creationId="{EA0D9B4E-C292-45AA-8116-562703040382}"/>
          </ac:spMkLst>
        </pc:spChg>
        <pc:spChg chg="mod">
          <ac:chgData name="Charlotte Reed" userId="18d4f5cb-67be-4ff2-8768-3dfb7d8fce43" providerId="ADAL" clId="{901CE466-9E4C-4B32-AFE8-8CD9F8D13344}" dt="2023-02-23T20:54:52.149" v="8895" actId="20577"/>
          <ac:spMkLst>
            <pc:docMk/>
            <pc:sldMk cId="381659708" sldId="266"/>
            <ac:spMk id="3" creationId="{81072FAC-EEE9-4F26-A784-BC07EACCBE9F}"/>
          </ac:spMkLst>
        </pc:spChg>
        <pc:picChg chg="mod">
          <ac:chgData name="Charlotte Reed" userId="18d4f5cb-67be-4ff2-8768-3dfb7d8fce43" providerId="ADAL" clId="{901CE466-9E4C-4B32-AFE8-8CD9F8D13344}" dt="2023-02-23T18:17:03.613" v="7356" actId="1076"/>
          <ac:picMkLst>
            <pc:docMk/>
            <pc:sldMk cId="381659708" sldId="266"/>
            <ac:picMk id="5" creationId="{DEFE964D-9F1C-4F69-ADD3-0E1AB324E198}"/>
          </ac:picMkLst>
        </pc:picChg>
      </pc:sldChg>
      <pc:sldChg chg="addSp modSp mod ord modAnim modNotesTx">
        <pc:chgData name="Charlotte Reed" userId="18d4f5cb-67be-4ff2-8768-3dfb7d8fce43" providerId="ADAL" clId="{901CE466-9E4C-4B32-AFE8-8CD9F8D13344}" dt="2023-02-23T20:15:20.780" v="7896" actId="20577"/>
        <pc:sldMkLst>
          <pc:docMk/>
          <pc:sldMk cId="397072516" sldId="267"/>
        </pc:sldMkLst>
        <pc:spChg chg="mod">
          <ac:chgData name="Charlotte Reed" userId="18d4f5cb-67be-4ff2-8768-3dfb7d8fce43" providerId="ADAL" clId="{901CE466-9E4C-4B32-AFE8-8CD9F8D13344}" dt="2023-02-21T15:08:06.147" v="223" actId="1076"/>
          <ac:spMkLst>
            <pc:docMk/>
            <pc:sldMk cId="397072516" sldId="267"/>
            <ac:spMk id="2" creationId="{2D34CEF4-01D3-4AF7-9E84-F43030ACA972}"/>
          </ac:spMkLst>
        </pc:spChg>
        <pc:spChg chg="mod">
          <ac:chgData name="Charlotte Reed" userId="18d4f5cb-67be-4ff2-8768-3dfb7d8fce43" providerId="ADAL" clId="{901CE466-9E4C-4B32-AFE8-8CD9F8D13344}" dt="2023-02-22T09:41:12.167" v="1217" actId="20577"/>
          <ac:spMkLst>
            <pc:docMk/>
            <pc:sldMk cId="397072516" sldId="267"/>
            <ac:spMk id="3" creationId="{31EFD88C-EC41-4850-9D1D-676D6AEE0358}"/>
          </ac:spMkLst>
        </pc:spChg>
        <pc:spChg chg="add mod">
          <ac:chgData name="Charlotte Reed" userId="18d4f5cb-67be-4ff2-8768-3dfb7d8fce43" providerId="ADAL" clId="{901CE466-9E4C-4B32-AFE8-8CD9F8D13344}" dt="2023-02-23T11:58:17.750" v="2295" actId="1076"/>
          <ac:spMkLst>
            <pc:docMk/>
            <pc:sldMk cId="397072516" sldId="267"/>
            <ac:spMk id="5" creationId="{AFB0D045-971A-063A-BF22-E076E6D4D853}"/>
          </ac:spMkLst>
        </pc:spChg>
        <pc:spChg chg="add mod">
          <ac:chgData name="Charlotte Reed" userId="18d4f5cb-67be-4ff2-8768-3dfb7d8fce43" providerId="ADAL" clId="{901CE466-9E4C-4B32-AFE8-8CD9F8D13344}" dt="2023-02-22T09:41:17.105" v="1221" actId="20577"/>
          <ac:spMkLst>
            <pc:docMk/>
            <pc:sldMk cId="397072516" sldId="267"/>
            <ac:spMk id="6" creationId="{C0171E08-065C-0919-2751-A9FEEAD78499}"/>
          </ac:spMkLst>
        </pc:spChg>
      </pc:sldChg>
      <pc:sldChg chg="addSp modSp mod modNotesTx">
        <pc:chgData name="Charlotte Reed" userId="18d4f5cb-67be-4ff2-8768-3dfb7d8fce43" providerId="ADAL" clId="{901CE466-9E4C-4B32-AFE8-8CD9F8D13344}" dt="2023-02-23T21:25:16.373" v="8919" actId="404"/>
        <pc:sldMkLst>
          <pc:docMk/>
          <pc:sldMk cId="153491007" sldId="268"/>
        </pc:sldMkLst>
        <pc:spChg chg="mod">
          <ac:chgData name="Charlotte Reed" userId="18d4f5cb-67be-4ff2-8768-3dfb7d8fce43" providerId="ADAL" clId="{901CE466-9E4C-4B32-AFE8-8CD9F8D13344}" dt="2023-02-23T21:25:16.373" v="8919" actId="404"/>
          <ac:spMkLst>
            <pc:docMk/>
            <pc:sldMk cId="153491007" sldId="268"/>
            <ac:spMk id="2" creationId="{042C824B-4279-4D47-92DD-71F5353FAA23}"/>
          </ac:spMkLst>
        </pc:spChg>
        <pc:spChg chg="add mod ord">
          <ac:chgData name="Charlotte Reed" userId="18d4f5cb-67be-4ff2-8768-3dfb7d8fce43" providerId="ADAL" clId="{901CE466-9E4C-4B32-AFE8-8CD9F8D13344}" dt="2023-02-23T11:58:12.707" v="2291" actId="1076"/>
          <ac:spMkLst>
            <pc:docMk/>
            <pc:sldMk cId="153491007" sldId="268"/>
            <ac:spMk id="4" creationId="{D1315C05-9BFF-3581-80DA-7A2535B3F158}"/>
          </ac:spMkLst>
        </pc:spChg>
      </pc:sldChg>
      <pc:sldChg chg="del">
        <pc:chgData name="Charlotte Reed" userId="18d4f5cb-67be-4ff2-8768-3dfb7d8fce43" providerId="ADAL" clId="{901CE466-9E4C-4B32-AFE8-8CD9F8D13344}" dt="2023-02-23T17:36:22.937" v="6545" actId="47"/>
        <pc:sldMkLst>
          <pc:docMk/>
          <pc:sldMk cId="2127580902" sldId="269"/>
        </pc:sldMkLst>
      </pc:sldChg>
      <pc:sldChg chg="del">
        <pc:chgData name="Charlotte Reed" userId="18d4f5cb-67be-4ff2-8768-3dfb7d8fce43" providerId="ADAL" clId="{901CE466-9E4C-4B32-AFE8-8CD9F8D13344}" dt="2023-02-23T18:16:34.402" v="7354" actId="47"/>
        <pc:sldMkLst>
          <pc:docMk/>
          <pc:sldMk cId="882630486" sldId="270"/>
        </pc:sldMkLst>
      </pc:sldChg>
      <pc:sldChg chg="addSp delSp modSp new mod ord modNotesTx">
        <pc:chgData name="Charlotte Reed" userId="18d4f5cb-67be-4ff2-8768-3dfb7d8fce43" providerId="ADAL" clId="{901CE466-9E4C-4B32-AFE8-8CD9F8D13344}" dt="2023-02-23T21:34:11.326" v="9196" actId="20577"/>
        <pc:sldMkLst>
          <pc:docMk/>
          <pc:sldMk cId="530340419" sldId="271"/>
        </pc:sldMkLst>
        <pc:spChg chg="mod">
          <ac:chgData name="Charlotte Reed" userId="18d4f5cb-67be-4ff2-8768-3dfb7d8fce43" providerId="ADAL" clId="{901CE466-9E4C-4B32-AFE8-8CD9F8D13344}" dt="2023-02-23T12:58:23.176" v="2613" actId="20577"/>
          <ac:spMkLst>
            <pc:docMk/>
            <pc:sldMk cId="530340419" sldId="271"/>
            <ac:spMk id="2" creationId="{30568587-4F31-64DF-A8E7-AE66C1C3692C}"/>
          </ac:spMkLst>
        </pc:spChg>
        <pc:spChg chg="del">
          <ac:chgData name="Charlotte Reed" userId="18d4f5cb-67be-4ff2-8768-3dfb7d8fce43" providerId="ADAL" clId="{901CE466-9E4C-4B32-AFE8-8CD9F8D13344}" dt="2023-02-22T10:14:34.668" v="1355" actId="478"/>
          <ac:spMkLst>
            <pc:docMk/>
            <pc:sldMk cId="530340419" sldId="271"/>
            <ac:spMk id="3" creationId="{12715FE1-6138-4266-BA00-070B9C09889E}"/>
          </ac:spMkLst>
        </pc:spChg>
        <pc:spChg chg="add mod">
          <ac:chgData name="Charlotte Reed" userId="18d4f5cb-67be-4ff2-8768-3dfb7d8fce43" providerId="ADAL" clId="{901CE466-9E4C-4B32-AFE8-8CD9F8D13344}" dt="2023-02-23T11:58:25.454" v="2296"/>
          <ac:spMkLst>
            <pc:docMk/>
            <pc:sldMk cId="530340419" sldId="271"/>
            <ac:spMk id="3" creationId="{B5F6BC4B-2121-317F-BC47-BD8CAF869573}"/>
          </ac:spMkLst>
        </pc:spChg>
        <pc:graphicFrameChg chg="add mod modGraphic">
          <ac:chgData name="Charlotte Reed" userId="18d4f5cb-67be-4ff2-8768-3dfb7d8fce43" providerId="ADAL" clId="{901CE466-9E4C-4B32-AFE8-8CD9F8D13344}" dt="2023-02-23T13:59:02.169" v="4249" actId="20577"/>
          <ac:graphicFrameMkLst>
            <pc:docMk/>
            <pc:sldMk cId="530340419" sldId="271"/>
            <ac:graphicFrameMk id="4" creationId="{8056ABBA-2DE0-E32A-D520-89D74445DFE6}"/>
          </ac:graphicFrameMkLst>
        </pc:graphicFrameChg>
      </pc:sldChg>
      <pc:sldChg chg="new del">
        <pc:chgData name="Charlotte Reed" userId="18d4f5cb-67be-4ff2-8768-3dfb7d8fce43" providerId="ADAL" clId="{901CE466-9E4C-4B32-AFE8-8CD9F8D13344}" dt="2023-02-21T14:32:20.782" v="10" actId="47"/>
        <pc:sldMkLst>
          <pc:docMk/>
          <pc:sldMk cId="2683896990" sldId="271"/>
        </pc:sldMkLst>
      </pc:sldChg>
      <pc:sldChg chg="addSp delSp modSp new mod modNotesTx">
        <pc:chgData name="Charlotte Reed" userId="18d4f5cb-67be-4ff2-8768-3dfb7d8fce43" providerId="ADAL" clId="{901CE466-9E4C-4B32-AFE8-8CD9F8D13344}" dt="2023-02-24T15:01:36.879" v="9387" actId="478"/>
        <pc:sldMkLst>
          <pc:docMk/>
          <pc:sldMk cId="3757645212" sldId="272"/>
        </pc:sldMkLst>
        <pc:spChg chg="mod">
          <ac:chgData name="Charlotte Reed" userId="18d4f5cb-67be-4ff2-8768-3dfb7d8fce43" providerId="ADAL" clId="{901CE466-9E4C-4B32-AFE8-8CD9F8D13344}" dt="2023-02-23T13:59:42.144" v="4253" actId="20577"/>
          <ac:spMkLst>
            <pc:docMk/>
            <pc:sldMk cId="3757645212" sldId="272"/>
            <ac:spMk id="2" creationId="{C184F342-DD2F-EE81-DB8F-518662A240EC}"/>
          </ac:spMkLst>
        </pc:spChg>
        <pc:spChg chg="del">
          <ac:chgData name="Charlotte Reed" userId="18d4f5cb-67be-4ff2-8768-3dfb7d8fce43" providerId="ADAL" clId="{901CE466-9E4C-4B32-AFE8-8CD9F8D13344}" dt="2023-02-22T14:46:46.175" v="1415" actId="478"/>
          <ac:spMkLst>
            <pc:docMk/>
            <pc:sldMk cId="3757645212" sldId="272"/>
            <ac:spMk id="3" creationId="{2941B3AE-C114-B181-F96A-2B4126B8BEB3}"/>
          </ac:spMkLst>
        </pc:spChg>
        <pc:spChg chg="add mod">
          <ac:chgData name="Charlotte Reed" userId="18d4f5cb-67be-4ff2-8768-3dfb7d8fce43" providerId="ADAL" clId="{901CE466-9E4C-4B32-AFE8-8CD9F8D13344}" dt="2023-02-23T15:07:44.095" v="4951" actId="20577"/>
          <ac:spMkLst>
            <pc:docMk/>
            <pc:sldMk cId="3757645212" sldId="272"/>
            <ac:spMk id="3" creationId="{841EFD36-B8E4-F867-3FF0-BAFBAA1A5586}"/>
          </ac:spMkLst>
        </pc:spChg>
        <pc:spChg chg="add mod">
          <ac:chgData name="Charlotte Reed" userId="18d4f5cb-67be-4ff2-8768-3dfb7d8fce43" providerId="ADAL" clId="{901CE466-9E4C-4B32-AFE8-8CD9F8D13344}" dt="2023-02-24T15:01:15.977" v="9382" actId="1076"/>
          <ac:spMkLst>
            <pc:docMk/>
            <pc:sldMk cId="3757645212" sldId="272"/>
            <ac:spMk id="5" creationId="{FBB0DA4B-4053-C27F-276C-7E9C20224D57}"/>
          </ac:spMkLst>
        </pc:spChg>
        <pc:spChg chg="add del mod">
          <ac:chgData name="Charlotte Reed" userId="18d4f5cb-67be-4ff2-8768-3dfb7d8fce43" providerId="ADAL" clId="{901CE466-9E4C-4B32-AFE8-8CD9F8D13344}" dt="2023-02-24T15:01:36.879" v="9387" actId="478"/>
          <ac:spMkLst>
            <pc:docMk/>
            <pc:sldMk cId="3757645212" sldId="272"/>
            <ac:spMk id="6" creationId="{D6E5BAB1-AE90-0E9F-E6B6-18FADC41AE0E}"/>
          </ac:spMkLst>
        </pc:spChg>
        <pc:graphicFrameChg chg="add del mod modGraphic">
          <ac:chgData name="Charlotte Reed" userId="18d4f5cb-67be-4ff2-8768-3dfb7d8fce43" providerId="ADAL" clId="{901CE466-9E4C-4B32-AFE8-8CD9F8D13344}" dt="2023-02-23T18:56:35.056" v="7871" actId="207"/>
          <ac:graphicFrameMkLst>
            <pc:docMk/>
            <pc:sldMk cId="3757645212" sldId="272"/>
            <ac:graphicFrameMk id="4" creationId="{B1265209-3968-51F8-5429-D6AB63C8FD5C}"/>
          </ac:graphicFrameMkLst>
        </pc:graphicFrameChg>
      </pc:sldChg>
      <pc:sldChg chg="addSp delSp modSp new del mod ord modNotesTx">
        <pc:chgData name="Charlotte Reed" userId="18d4f5cb-67be-4ff2-8768-3dfb7d8fce43" providerId="ADAL" clId="{901CE466-9E4C-4B32-AFE8-8CD9F8D13344}" dt="2023-02-23T17:36:19.206" v="6544" actId="47"/>
        <pc:sldMkLst>
          <pc:docMk/>
          <pc:sldMk cId="2588891597" sldId="273"/>
        </pc:sldMkLst>
        <pc:spChg chg="del">
          <ac:chgData name="Charlotte Reed" userId="18d4f5cb-67be-4ff2-8768-3dfb7d8fce43" providerId="ADAL" clId="{901CE466-9E4C-4B32-AFE8-8CD9F8D13344}" dt="2023-02-23T14:07:46.073" v="4449" actId="478"/>
          <ac:spMkLst>
            <pc:docMk/>
            <pc:sldMk cId="2588891597" sldId="273"/>
            <ac:spMk id="2" creationId="{75A87142-F1F1-FF5A-C450-42DB88E6FF09}"/>
          </ac:spMkLst>
        </pc:spChg>
        <pc:spChg chg="mod">
          <ac:chgData name="Charlotte Reed" userId="18d4f5cb-67be-4ff2-8768-3dfb7d8fce43" providerId="ADAL" clId="{901CE466-9E4C-4B32-AFE8-8CD9F8D13344}" dt="2023-02-23T14:08:13.670" v="4488"/>
          <ac:spMkLst>
            <pc:docMk/>
            <pc:sldMk cId="2588891597" sldId="273"/>
            <ac:spMk id="3" creationId="{48CB93BA-0459-FE60-1D54-E221245429E7}"/>
          </ac:spMkLst>
        </pc:spChg>
        <pc:spChg chg="add mod">
          <ac:chgData name="Charlotte Reed" userId="18d4f5cb-67be-4ff2-8768-3dfb7d8fce43" providerId="ADAL" clId="{901CE466-9E4C-4B32-AFE8-8CD9F8D13344}" dt="2023-02-23T14:07:46.454" v="4450"/>
          <ac:spMkLst>
            <pc:docMk/>
            <pc:sldMk cId="2588891597" sldId="273"/>
            <ac:spMk id="4" creationId="{6CD6A233-4F2A-C152-99F5-38F0AD26DFF0}"/>
          </ac:spMkLst>
        </pc:spChg>
        <pc:picChg chg="add del mod">
          <ac:chgData name="Charlotte Reed" userId="18d4f5cb-67be-4ff2-8768-3dfb7d8fce43" providerId="ADAL" clId="{901CE466-9E4C-4B32-AFE8-8CD9F8D13344}" dt="2023-02-23T17:36:15.041" v="6542" actId="21"/>
          <ac:picMkLst>
            <pc:docMk/>
            <pc:sldMk cId="2588891597" sldId="273"/>
            <ac:picMk id="5" creationId="{5C0DEEB4-8067-C532-2A0D-108E69D49BF6}"/>
          </ac:picMkLst>
        </pc:picChg>
      </pc:sldChg>
      <pc:sldChg chg="addSp delSp modSp new mod modNotesTx">
        <pc:chgData name="Charlotte Reed" userId="18d4f5cb-67be-4ff2-8768-3dfb7d8fce43" providerId="ADAL" clId="{901CE466-9E4C-4B32-AFE8-8CD9F8D13344}" dt="2023-02-23T21:27:18.649" v="8943" actId="1076"/>
        <pc:sldMkLst>
          <pc:docMk/>
          <pc:sldMk cId="2272663709" sldId="274"/>
        </pc:sldMkLst>
        <pc:spChg chg="mod ord">
          <ac:chgData name="Charlotte Reed" userId="18d4f5cb-67be-4ff2-8768-3dfb7d8fce43" providerId="ADAL" clId="{901CE466-9E4C-4B32-AFE8-8CD9F8D13344}" dt="2023-02-23T17:23:44.216" v="6446" actId="1076"/>
          <ac:spMkLst>
            <pc:docMk/>
            <pc:sldMk cId="2272663709" sldId="274"/>
            <ac:spMk id="2" creationId="{25540A5A-540B-CEB1-E9BA-94F0F4E6D7D6}"/>
          </ac:spMkLst>
        </pc:spChg>
        <pc:spChg chg="del">
          <ac:chgData name="Charlotte Reed" userId="18d4f5cb-67be-4ff2-8768-3dfb7d8fce43" providerId="ADAL" clId="{901CE466-9E4C-4B32-AFE8-8CD9F8D13344}" dt="2023-02-23T17:19:42.305" v="6304" actId="478"/>
          <ac:spMkLst>
            <pc:docMk/>
            <pc:sldMk cId="2272663709" sldId="274"/>
            <ac:spMk id="3" creationId="{664E2088-2837-1715-7784-B5DAB7A8D88F}"/>
          </ac:spMkLst>
        </pc:spChg>
        <pc:spChg chg="add mod">
          <ac:chgData name="Charlotte Reed" userId="18d4f5cb-67be-4ff2-8768-3dfb7d8fce43" providerId="ADAL" clId="{901CE466-9E4C-4B32-AFE8-8CD9F8D13344}" dt="2023-02-23T18:14:31.978" v="7163"/>
          <ac:spMkLst>
            <pc:docMk/>
            <pc:sldMk cId="2272663709" sldId="274"/>
            <ac:spMk id="8" creationId="{8A6A1B0E-3986-777C-838E-2904E0184E96}"/>
          </ac:spMkLst>
        </pc:spChg>
        <pc:spChg chg="add mod">
          <ac:chgData name="Charlotte Reed" userId="18d4f5cb-67be-4ff2-8768-3dfb7d8fce43" providerId="ADAL" clId="{901CE466-9E4C-4B32-AFE8-8CD9F8D13344}" dt="2023-02-23T21:27:18.649" v="8943" actId="1076"/>
          <ac:spMkLst>
            <pc:docMk/>
            <pc:sldMk cId="2272663709" sldId="274"/>
            <ac:spMk id="14" creationId="{F27502AF-508E-1ED4-508E-89F7E5E1A1C3}"/>
          </ac:spMkLst>
        </pc:spChg>
        <pc:picChg chg="add del mod modCrop">
          <ac:chgData name="Charlotte Reed" userId="18d4f5cb-67be-4ff2-8768-3dfb7d8fce43" providerId="ADAL" clId="{901CE466-9E4C-4B32-AFE8-8CD9F8D13344}" dt="2023-02-23T17:28:31.269" v="6454" actId="478"/>
          <ac:picMkLst>
            <pc:docMk/>
            <pc:sldMk cId="2272663709" sldId="274"/>
            <ac:picMk id="5" creationId="{146CE4C2-FC77-0559-464F-DB0B3D257BF5}"/>
          </ac:picMkLst>
        </pc:picChg>
        <pc:picChg chg="add del mod modCrop">
          <ac:chgData name="Charlotte Reed" userId="18d4f5cb-67be-4ff2-8768-3dfb7d8fce43" providerId="ADAL" clId="{901CE466-9E4C-4B32-AFE8-8CD9F8D13344}" dt="2023-02-23T18:39:35.791" v="7580" actId="478"/>
          <ac:picMkLst>
            <pc:docMk/>
            <pc:sldMk cId="2272663709" sldId="274"/>
            <ac:picMk id="7" creationId="{7A389E11-7AC3-9B18-9FDF-3DB7A7263536}"/>
          </ac:picMkLst>
        </pc:picChg>
        <pc:picChg chg="add del mod modCrop">
          <ac:chgData name="Charlotte Reed" userId="18d4f5cb-67be-4ff2-8768-3dfb7d8fce43" providerId="ADAL" clId="{901CE466-9E4C-4B32-AFE8-8CD9F8D13344}" dt="2023-02-23T19:00:22.936" v="7872" actId="478"/>
          <ac:picMkLst>
            <pc:docMk/>
            <pc:sldMk cId="2272663709" sldId="274"/>
            <ac:picMk id="10" creationId="{6DF81F6E-E41D-ADC5-FBEE-FA69A1747040}"/>
          </ac:picMkLst>
        </pc:picChg>
        <pc:picChg chg="add mod modCrop">
          <ac:chgData name="Charlotte Reed" userId="18d4f5cb-67be-4ff2-8768-3dfb7d8fce43" providerId="ADAL" clId="{901CE466-9E4C-4B32-AFE8-8CD9F8D13344}" dt="2023-02-23T19:01:07.363" v="7882" actId="14100"/>
          <ac:picMkLst>
            <pc:docMk/>
            <pc:sldMk cId="2272663709" sldId="274"/>
            <ac:picMk id="12" creationId="{B4A0A770-E2E6-2657-AE13-4A8B3FEDFFDE}"/>
          </ac:picMkLst>
        </pc:picChg>
      </pc:sldChg>
      <pc:sldChg chg="addSp delSp modSp new del mod">
        <pc:chgData name="Charlotte Reed" userId="18d4f5cb-67be-4ff2-8768-3dfb7d8fce43" providerId="ADAL" clId="{901CE466-9E4C-4B32-AFE8-8CD9F8D13344}" dt="2023-02-23T17:35:50.003" v="6540" actId="47"/>
        <pc:sldMkLst>
          <pc:docMk/>
          <pc:sldMk cId="414171428" sldId="275"/>
        </pc:sldMkLst>
        <pc:spChg chg="del">
          <ac:chgData name="Charlotte Reed" userId="18d4f5cb-67be-4ff2-8768-3dfb7d8fce43" providerId="ADAL" clId="{901CE466-9E4C-4B32-AFE8-8CD9F8D13344}" dt="2023-02-23T17:24:37.734" v="6448" actId="478"/>
          <ac:spMkLst>
            <pc:docMk/>
            <pc:sldMk cId="414171428" sldId="275"/>
            <ac:spMk id="2" creationId="{BF402662-C246-D934-D1FF-697031E1C266}"/>
          </ac:spMkLst>
        </pc:spChg>
        <pc:spChg chg="del">
          <ac:chgData name="Charlotte Reed" userId="18d4f5cb-67be-4ff2-8768-3dfb7d8fce43" providerId="ADAL" clId="{901CE466-9E4C-4B32-AFE8-8CD9F8D13344}" dt="2023-02-23T17:24:40.088" v="6449" actId="478"/>
          <ac:spMkLst>
            <pc:docMk/>
            <pc:sldMk cId="414171428" sldId="275"/>
            <ac:spMk id="3" creationId="{C0C55E1F-9AFB-1AB9-B198-5F2A84C8A0E0}"/>
          </ac:spMkLst>
        </pc:spChg>
        <pc:spChg chg="add mod">
          <ac:chgData name="Charlotte Reed" userId="18d4f5cb-67be-4ff2-8768-3dfb7d8fce43" providerId="ADAL" clId="{901CE466-9E4C-4B32-AFE8-8CD9F8D13344}" dt="2023-02-23T17:24:46.132" v="6451" actId="20577"/>
          <ac:spMkLst>
            <pc:docMk/>
            <pc:sldMk cId="414171428" sldId="275"/>
            <ac:spMk id="4" creationId="{31F3B019-6040-5BF3-854C-43D1C1CADEB9}"/>
          </ac:spMkLst>
        </pc:spChg>
      </pc:sldChg>
      <pc:sldChg chg="addSp delSp modSp new mod modAnim modNotesTx">
        <pc:chgData name="Charlotte Reed" userId="18d4f5cb-67be-4ff2-8768-3dfb7d8fce43" providerId="ADAL" clId="{901CE466-9E4C-4B32-AFE8-8CD9F8D13344}" dt="2023-02-23T21:32:41.742" v="9038"/>
        <pc:sldMkLst>
          <pc:docMk/>
          <pc:sldMk cId="465938070" sldId="276"/>
        </pc:sldMkLst>
        <pc:spChg chg="del">
          <ac:chgData name="Charlotte Reed" userId="18d4f5cb-67be-4ff2-8768-3dfb7d8fce43" providerId="ADAL" clId="{901CE466-9E4C-4B32-AFE8-8CD9F8D13344}" dt="2023-02-23T17:31:48.503" v="6482" actId="478"/>
          <ac:spMkLst>
            <pc:docMk/>
            <pc:sldMk cId="465938070" sldId="276"/>
            <ac:spMk id="2" creationId="{CA262869-099B-ED1B-EEF0-29B0FD79B669}"/>
          </ac:spMkLst>
        </pc:spChg>
        <pc:spChg chg="del">
          <ac:chgData name="Charlotte Reed" userId="18d4f5cb-67be-4ff2-8768-3dfb7d8fce43" providerId="ADAL" clId="{901CE466-9E4C-4B32-AFE8-8CD9F8D13344}" dt="2023-02-23T17:31:46.733" v="6481" actId="478"/>
          <ac:spMkLst>
            <pc:docMk/>
            <pc:sldMk cId="465938070" sldId="276"/>
            <ac:spMk id="3" creationId="{86D9FC99-EBF2-886F-0B09-EE7A0BD09068}"/>
          </ac:spMkLst>
        </pc:spChg>
        <pc:spChg chg="add del mod">
          <ac:chgData name="Charlotte Reed" userId="18d4f5cb-67be-4ff2-8768-3dfb7d8fce43" providerId="ADAL" clId="{901CE466-9E4C-4B32-AFE8-8CD9F8D13344}" dt="2023-02-23T17:35:21.137" v="6534" actId="478"/>
          <ac:spMkLst>
            <pc:docMk/>
            <pc:sldMk cId="465938070" sldId="276"/>
            <ac:spMk id="4" creationId="{152E0154-C1E0-46C5-92E1-9E30A480393E}"/>
          </ac:spMkLst>
        </pc:spChg>
        <pc:spChg chg="add del mod">
          <ac:chgData name="Charlotte Reed" userId="18d4f5cb-67be-4ff2-8768-3dfb7d8fce43" providerId="ADAL" clId="{901CE466-9E4C-4B32-AFE8-8CD9F8D13344}" dt="2023-02-23T17:35:35.553" v="6538" actId="478"/>
          <ac:spMkLst>
            <pc:docMk/>
            <pc:sldMk cId="465938070" sldId="276"/>
            <ac:spMk id="5" creationId="{B946D639-3131-E5EF-90C7-59CD650670C8}"/>
          </ac:spMkLst>
        </pc:spChg>
        <pc:spChg chg="add mod">
          <ac:chgData name="Charlotte Reed" userId="18d4f5cb-67be-4ff2-8768-3dfb7d8fce43" providerId="ADAL" clId="{901CE466-9E4C-4B32-AFE8-8CD9F8D13344}" dt="2023-02-23T18:37:14.440" v="7579" actId="404"/>
          <ac:spMkLst>
            <pc:docMk/>
            <pc:sldMk cId="465938070" sldId="276"/>
            <ac:spMk id="6" creationId="{9103DAA2-80C0-0368-DE1F-C6CEE397384E}"/>
          </ac:spMkLst>
        </pc:spChg>
        <pc:spChg chg="add mod ord">
          <ac:chgData name="Charlotte Reed" userId="18d4f5cb-67be-4ff2-8768-3dfb7d8fce43" providerId="ADAL" clId="{901CE466-9E4C-4B32-AFE8-8CD9F8D13344}" dt="2023-02-23T21:31:43.298" v="8946" actId="1076"/>
          <ac:spMkLst>
            <pc:docMk/>
            <pc:sldMk cId="465938070" sldId="276"/>
            <ac:spMk id="8" creationId="{34322A4F-6EFD-326B-17DD-CD3E4F969DC3}"/>
          </ac:spMkLst>
        </pc:spChg>
        <pc:spChg chg="add mod">
          <ac:chgData name="Charlotte Reed" userId="18d4f5cb-67be-4ff2-8768-3dfb7d8fce43" providerId="ADAL" clId="{901CE466-9E4C-4B32-AFE8-8CD9F8D13344}" dt="2023-02-23T18:14:41.970" v="7165" actId="14100"/>
          <ac:spMkLst>
            <pc:docMk/>
            <pc:sldMk cId="465938070" sldId="276"/>
            <ac:spMk id="9" creationId="{2819009E-5C52-EC14-2626-49D293437355}"/>
          </ac:spMkLst>
        </pc:spChg>
        <pc:spChg chg="add del mod">
          <ac:chgData name="Charlotte Reed" userId="18d4f5cb-67be-4ff2-8768-3dfb7d8fce43" providerId="ADAL" clId="{901CE466-9E4C-4B32-AFE8-8CD9F8D13344}" dt="2023-02-23T17:35:37.666" v="6539" actId="478"/>
          <ac:spMkLst>
            <pc:docMk/>
            <pc:sldMk cId="465938070" sldId="276"/>
            <ac:spMk id="11" creationId="{E715DAE9-3F8C-EEBB-CEA5-F404316F9326}"/>
          </ac:spMkLst>
        </pc:spChg>
        <pc:spChg chg="add mod">
          <ac:chgData name="Charlotte Reed" userId="18d4f5cb-67be-4ff2-8768-3dfb7d8fce43" providerId="ADAL" clId="{901CE466-9E4C-4B32-AFE8-8CD9F8D13344}" dt="2023-02-23T18:14:34.381" v="7164"/>
          <ac:spMkLst>
            <pc:docMk/>
            <pc:sldMk cId="465938070" sldId="276"/>
            <ac:spMk id="15" creationId="{D9946E03-6917-4F25-7809-9C9653E8E870}"/>
          </ac:spMkLst>
        </pc:spChg>
        <pc:spChg chg="add mod">
          <ac:chgData name="Charlotte Reed" userId="18d4f5cb-67be-4ff2-8768-3dfb7d8fce43" providerId="ADAL" clId="{901CE466-9E4C-4B32-AFE8-8CD9F8D13344}" dt="2023-02-23T21:32:36.271" v="9037" actId="20577"/>
          <ac:spMkLst>
            <pc:docMk/>
            <pc:sldMk cId="465938070" sldId="276"/>
            <ac:spMk id="18" creationId="{5DB47408-6E1F-3F6C-73A3-7E8E61144302}"/>
          </ac:spMkLst>
        </pc:spChg>
        <pc:picChg chg="add mod">
          <ac:chgData name="Charlotte Reed" userId="18d4f5cb-67be-4ff2-8768-3dfb7d8fce43" providerId="ADAL" clId="{901CE466-9E4C-4B32-AFE8-8CD9F8D13344}" dt="2023-02-23T21:31:45.024" v="8947" actId="1076"/>
          <ac:picMkLst>
            <pc:docMk/>
            <pc:sldMk cId="465938070" sldId="276"/>
            <ac:picMk id="12" creationId="{B33538F2-B07F-A890-042E-A7F9DE05EB97}"/>
          </ac:picMkLst>
        </pc:picChg>
        <pc:picChg chg="add del mod modCrop">
          <ac:chgData name="Charlotte Reed" userId="18d4f5cb-67be-4ff2-8768-3dfb7d8fce43" providerId="ADAL" clId="{901CE466-9E4C-4B32-AFE8-8CD9F8D13344}" dt="2023-02-23T18:34:43.180" v="7547" actId="478"/>
          <ac:picMkLst>
            <pc:docMk/>
            <pc:sldMk cId="465938070" sldId="276"/>
            <ac:picMk id="14" creationId="{7239FE7E-E364-406B-ABBA-7C78514AB0D0}"/>
          </ac:picMkLst>
        </pc:picChg>
        <pc:picChg chg="add mod modCrop">
          <ac:chgData name="Charlotte Reed" userId="18d4f5cb-67be-4ff2-8768-3dfb7d8fce43" providerId="ADAL" clId="{901CE466-9E4C-4B32-AFE8-8CD9F8D13344}" dt="2023-02-23T18:35:37.748" v="7558" actId="1076"/>
          <ac:picMkLst>
            <pc:docMk/>
            <pc:sldMk cId="465938070" sldId="276"/>
            <ac:picMk id="17" creationId="{5DC27616-B373-E056-2CB0-8EDF56250917}"/>
          </ac:picMkLst>
        </pc:picChg>
      </pc:sldChg>
      <pc:sldChg chg="addSp delSp modSp new mod modNotesTx">
        <pc:chgData name="Charlotte Reed" userId="18d4f5cb-67be-4ff2-8768-3dfb7d8fce43" providerId="ADAL" clId="{901CE466-9E4C-4B32-AFE8-8CD9F8D13344}" dt="2023-02-23T21:33:46.848" v="9161" actId="20577"/>
        <pc:sldMkLst>
          <pc:docMk/>
          <pc:sldMk cId="4009661101" sldId="277"/>
        </pc:sldMkLst>
        <pc:spChg chg="mod">
          <ac:chgData name="Charlotte Reed" userId="18d4f5cb-67be-4ff2-8768-3dfb7d8fce43" providerId="ADAL" clId="{901CE466-9E4C-4B32-AFE8-8CD9F8D13344}" dt="2023-02-23T20:37:53.699" v="8574" actId="404"/>
          <ac:spMkLst>
            <pc:docMk/>
            <pc:sldMk cId="4009661101" sldId="277"/>
            <ac:spMk id="2" creationId="{3739B4BF-7771-A390-149C-0950B4515ACE}"/>
          </ac:spMkLst>
        </pc:spChg>
        <pc:spChg chg="del">
          <ac:chgData name="Charlotte Reed" userId="18d4f5cb-67be-4ff2-8768-3dfb7d8fce43" providerId="ADAL" clId="{901CE466-9E4C-4B32-AFE8-8CD9F8D13344}" dt="2023-02-23T18:48:01.889" v="7600" actId="478"/>
          <ac:spMkLst>
            <pc:docMk/>
            <pc:sldMk cId="4009661101" sldId="277"/>
            <ac:spMk id="3" creationId="{115E862B-33EE-DF9A-0BF7-A45CA484717D}"/>
          </ac:spMkLst>
        </pc:spChg>
        <pc:graphicFrameChg chg="add mod modGraphic">
          <ac:chgData name="Charlotte Reed" userId="18d4f5cb-67be-4ff2-8768-3dfb7d8fce43" providerId="ADAL" clId="{901CE466-9E4C-4B32-AFE8-8CD9F8D13344}" dt="2023-02-23T20:29:44.690" v="8526" actId="313"/>
          <ac:graphicFrameMkLst>
            <pc:docMk/>
            <pc:sldMk cId="4009661101" sldId="277"/>
            <ac:graphicFrameMk id="4" creationId="{48E4EA15-F7E5-A88C-A55C-EB1C911EB4AA}"/>
          </ac:graphicFrameMkLst>
        </pc:graphicFrameChg>
      </pc:sldChg>
      <pc:sldChg chg="delSp modSp add mod setBg delDesignElem">
        <pc:chgData name="Charlotte Reed" userId="18d4f5cb-67be-4ff2-8768-3dfb7d8fce43" providerId="ADAL" clId="{901CE466-9E4C-4B32-AFE8-8CD9F8D13344}" dt="2023-02-24T15:15:22.766" v="9564" actId="14100"/>
        <pc:sldMkLst>
          <pc:docMk/>
          <pc:sldMk cId="2124682774" sldId="278"/>
        </pc:sldMkLst>
        <pc:spChg chg="del">
          <ac:chgData name="Charlotte Reed" userId="18d4f5cb-67be-4ff2-8768-3dfb7d8fce43" providerId="ADAL" clId="{901CE466-9E4C-4B32-AFE8-8CD9F8D13344}" dt="2023-02-24T15:13:15.273" v="9484" actId="478"/>
          <ac:spMkLst>
            <pc:docMk/>
            <pc:sldMk cId="2124682774" sldId="278"/>
            <ac:spMk id="5" creationId="{54E30D3D-FBEA-4CD3-E067-A15ACE4DF20B}"/>
          </ac:spMkLst>
        </pc:spChg>
        <pc:spChg chg="mod">
          <ac:chgData name="Charlotte Reed" userId="18d4f5cb-67be-4ff2-8768-3dfb7d8fce43" providerId="ADAL" clId="{901CE466-9E4C-4B32-AFE8-8CD9F8D13344}" dt="2023-02-24T15:15:22.766" v="9564" actId="14100"/>
          <ac:spMkLst>
            <pc:docMk/>
            <pc:sldMk cId="2124682774" sldId="278"/>
            <ac:spMk id="6" creationId="{C856D755-2374-40B4-B692-603C5E927388}"/>
          </ac:spMkLst>
        </pc:spChg>
        <pc:picChg chg="del">
          <ac:chgData name="Charlotte Reed" userId="18d4f5cb-67be-4ff2-8768-3dfb7d8fce43" providerId="ADAL" clId="{901CE466-9E4C-4B32-AFE8-8CD9F8D13344}" dt="2023-02-24T15:04:01.853" v="9419"/>
          <ac:picMkLst>
            <pc:docMk/>
            <pc:sldMk cId="2124682774" sldId="278"/>
            <ac:picMk id="8" creationId="{B6C7BDF7-D7AC-4209-A6A9-11B953F882E4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D2B1B43-9B28-4DE6-9601-552F8F3BDD4A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14F9C45-DC45-4FB3-9FF2-32505F727AFF}">
      <dgm:prSet phldrT="[Text]" phldr="0" custT="1"/>
      <dgm:spPr>
        <a:solidFill>
          <a:schemeClr val="tx1">
            <a:lumMod val="85000"/>
            <a:lumOff val="15000"/>
          </a:schemeClr>
        </a:solidFill>
      </dgm:spPr>
      <dgm:t>
        <a:bodyPr/>
        <a:lstStyle/>
        <a:p>
          <a:pPr rtl="0"/>
          <a:r>
            <a:rPr lang="en-GB" sz="1200" dirty="0">
              <a:solidFill>
                <a:schemeClr val="bg1"/>
              </a:solidFill>
              <a:latin typeface="Gill Sans MT"/>
            </a:rPr>
            <a:t>Political </a:t>
          </a:r>
        </a:p>
      </dgm:t>
    </dgm:pt>
    <dgm:pt modelId="{044AF3A9-F7D5-46FF-B9D2-76F17AF0B43B}" type="parTrans" cxnId="{C8ABAE54-98F6-44EA-BC7C-BDD400DB649F}">
      <dgm:prSet/>
      <dgm:spPr/>
      <dgm:t>
        <a:bodyPr/>
        <a:lstStyle/>
        <a:p>
          <a:endParaRPr lang="en-GB"/>
        </a:p>
      </dgm:t>
    </dgm:pt>
    <dgm:pt modelId="{271C1529-337C-48B7-B7AA-BCF1C3DD60D6}" type="sibTrans" cxnId="{C8ABAE54-98F6-44EA-BC7C-BDD400DB649F}">
      <dgm:prSet/>
      <dgm:spPr/>
      <dgm:t>
        <a:bodyPr/>
        <a:lstStyle/>
        <a:p>
          <a:endParaRPr lang="en-GB"/>
        </a:p>
      </dgm:t>
    </dgm:pt>
    <dgm:pt modelId="{0DD9D116-B9AC-4804-9698-9561CCABA759}">
      <dgm:prSet phldrT="[Text]" phldr="0" custT="1"/>
      <dgm:spPr>
        <a:solidFill>
          <a:schemeClr val="tx1">
            <a:lumMod val="85000"/>
            <a:lumOff val="15000"/>
          </a:schemeClr>
        </a:solidFill>
      </dgm:spPr>
      <dgm:t>
        <a:bodyPr/>
        <a:lstStyle/>
        <a:p>
          <a:r>
            <a:rPr lang="en-GB" sz="1200">
              <a:solidFill>
                <a:schemeClr val="bg1"/>
              </a:solidFill>
              <a:latin typeface="Gill Sans MT"/>
            </a:rPr>
            <a:t>Economic</a:t>
          </a:r>
          <a:endParaRPr lang="en-GB" sz="1200">
            <a:solidFill>
              <a:schemeClr val="bg1"/>
            </a:solidFill>
          </a:endParaRPr>
        </a:p>
      </dgm:t>
    </dgm:pt>
    <dgm:pt modelId="{10C0654A-45C0-4B9E-81FA-DFF5B302511E}" type="parTrans" cxnId="{A227444D-BE27-4BDC-AE30-455D235FD741}">
      <dgm:prSet/>
      <dgm:spPr/>
      <dgm:t>
        <a:bodyPr/>
        <a:lstStyle/>
        <a:p>
          <a:endParaRPr lang="en-GB"/>
        </a:p>
      </dgm:t>
    </dgm:pt>
    <dgm:pt modelId="{05F262AF-813D-439A-B297-455264B8A6A3}" type="sibTrans" cxnId="{A227444D-BE27-4BDC-AE30-455D235FD741}">
      <dgm:prSet/>
      <dgm:spPr/>
      <dgm:t>
        <a:bodyPr/>
        <a:lstStyle/>
        <a:p>
          <a:endParaRPr lang="en-GB"/>
        </a:p>
      </dgm:t>
    </dgm:pt>
    <dgm:pt modelId="{2D7D4A91-72FC-49D2-8B34-EA7CE918E7CC}">
      <dgm:prSet phldrT="[Text]" phldr="0"/>
      <dgm:spPr>
        <a:solidFill>
          <a:schemeClr val="accent6">
            <a:lumMod val="60000"/>
            <a:lumOff val="40000"/>
          </a:schemeClr>
        </a:solidFill>
        <a:ln>
          <a:solidFill>
            <a:schemeClr val="tx1">
              <a:lumMod val="65000"/>
              <a:lumOff val="35000"/>
              <a:alpha val="90000"/>
            </a:schemeClr>
          </a:solidFill>
        </a:ln>
      </dgm:spPr>
      <dgm:t>
        <a:bodyPr/>
        <a:lstStyle/>
        <a:p>
          <a:pPr rtl="0"/>
          <a:r>
            <a:rPr lang="en-GB" dirty="0">
              <a:latin typeface="Franklin Gothic Book" panose="020B0503020102020204" pitchFamily="34" charset="0"/>
            </a:rPr>
            <a:t> In 2016, adult social care’s GVA was approximately £1.2 billion, most of which was estimated to be residential care (£328 million). Representing 1.9% of total GVA in Wales [ICF Consulting Limited, 2018] [7]</a:t>
          </a:r>
        </a:p>
      </dgm:t>
    </dgm:pt>
    <dgm:pt modelId="{20DE575A-C19D-4998-B7FB-C24331CAAB0D}" type="parTrans" cxnId="{246473A3-A17C-4F55-96AD-BEF1E5480A36}">
      <dgm:prSet/>
      <dgm:spPr/>
      <dgm:t>
        <a:bodyPr/>
        <a:lstStyle/>
        <a:p>
          <a:endParaRPr lang="en-GB"/>
        </a:p>
      </dgm:t>
    </dgm:pt>
    <dgm:pt modelId="{4648CAAF-A3F2-4220-81A2-792BB6A8C75F}" type="sibTrans" cxnId="{246473A3-A17C-4F55-96AD-BEF1E5480A36}">
      <dgm:prSet/>
      <dgm:spPr/>
      <dgm:t>
        <a:bodyPr/>
        <a:lstStyle/>
        <a:p>
          <a:endParaRPr lang="en-GB"/>
        </a:p>
      </dgm:t>
    </dgm:pt>
    <dgm:pt modelId="{DD454040-E3B8-4BC7-9153-313189D91A26}">
      <dgm:prSet phldrT="[Text]" phldr="0"/>
      <dgm:spPr>
        <a:solidFill>
          <a:schemeClr val="accent6">
            <a:lumMod val="60000"/>
            <a:lumOff val="40000"/>
          </a:schemeClr>
        </a:solidFill>
        <a:ln>
          <a:solidFill>
            <a:schemeClr val="tx1">
              <a:lumMod val="65000"/>
              <a:lumOff val="35000"/>
              <a:alpha val="90000"/>
            </a:schemeClr>
          </a:solidFill>
        </a:ln>
      </dgm:spPr>
      <dgm:t>
        <a:bodyPr/>
        <a:lstStyle/>
        <a:p>
          <a:pPr rtl="0"/>
          <a:r>
            <a:rPr lang="en-GB" dirty="0">
              <a:latin typeface="Franklin Gothic Book" panose="020B0503020102020204" pitchFamily="34" charset="0"/>
            </a:rPr>
            <a:t> WG currently dealing with £1.1 billion shortfall due to Brexit [Welsh Government, 2022] [9]</a:t>
          </a:r>
          <a:br>
            <a:rPr lang="en-GB" dirty="0">
              <a:latin typeface="Franklin Gothic Book" panose="020B0503020102020204" pitchFamily="34" charset="0"/>
            </a:rPr>
          </a:br>
          <a:endParaRPr lang="en-GB" dirty="0">
            <a:latin typeface="Franklin Gothic Book" panose="020B0503020102020204" pitchFamily="34" charset="0"/>
          </a:endParaRPr>
        </a:p>
      </dgm:t>
    </dgm:pt>
    <dgm:pt modelId="{0AECF29C-AF88-4AF7-B97F-66168B4E4849}" type="parTrans" cxnId="{0E66235C-F949-4E22-ACAD-CE204FA72E77}">
      <dgm:prSet/>
      <dgm:spPr/>
      <dgm:t>
        <a:bodyPr/>
        <a:lstStyle/>
        <a:p>
          <a:endParaRPr lang="en-GB"/>
        </a:p>
      </dgm:t>
    </dgm:pt>
    <dgm:pt modelId="{DAF88D71-B6D6-4701-819E-BA310441DC53}" type="sibTrans" cxnId="{0E66235C-F949-4E22-ACAD-CE204FA72E77}">
      <dgm:prSet/>
      <dgm:spPr/>
      <dgm:t>
        <a:bodyPr/>
        <a:lstStyle/>
        <a:p>
          <a:endParaRPr lang="en-GB"/>
        </a:p>
      </dgm:t>
    </dgm:pt>
    <dgm:pt modelId="{A709F972-4D86-41A2-B9C4-5E589C93A75D}">
      <dgm:prSet phldrT="[Text]" phldr="0" custT="1"/>
      <dgm:spPr>
        <a:solidFill>
          <a:schemeClr val="tx1">
            <a:lumMod val="85000"/>
            <a:lumOff val="15000"/>
          </a:schemeClr>
        </a:solidFill>
      </dgm:spPr>
      <dgm:t>
        <a:bodyPr/>
        <a:lstStyle/>
        <a:p>
          <a:r>
            <a:rPr lang="en-GB" sz="1200">
              <a:solidFill>
                <a:schemeClr val="bg1"/>
              </a:solidFill>
              <a:latin typeface="Gill Sans MT"/>
            </a:rPr>
            <a:t>Social</a:t>
          </a:r>
          <a:endParaRPr lang="en-GB" sz="1200">
            <a:solidFill>
              <a:schemeClr val="bg1"/>
            </a:solidFill>
          </a:endParaRPr>
        </a:p>
      </dgm:t>
    </dgm:pt>
    <dgm:pt modelId="{84E733F4-E388-49DB-B62E-D3502D8A7C01}" type="parTrans" cxnId="{1FE051C9-4216-44A4-9144-34A3E5F661CB}">
      <dgm:prSet/>
      <dgm:spPr/>
      <dgm:t>
        <a:bodyPr/>
        <a:lstStyle/>
        <a:p>
          <a:endParaRPr lang="en-GB"/>
        </a:p>
      </dgm:t>
    </dgm:pt>
    <dgm:pt modelId="{69E72855-0C6F-456A-905C-4CD34EC81216}" type="sibTrans" cxnId="{1FE051C9-4216-44A4-9144-34A3E5F661CB}">
      <dgm:prSet/>
      <dgm:spPr/>
      <dgm:t>
        <a:bodyPr/>
        <a:lstStyle/>
        <a:p>
          <a:endParaRPr lang="en-GB"/>
        </a:p>
      </dgm:t>
    </dgm:pt>
    <dgm:pt modelId="{498652BD-B8CD-4263-864B-6174A32BD47A}">
      <dgm:prSet phldrT="[Text]" phldr="0" custT="1"/>
      <dgm:spPr>
        <a:solidFill>
          <a:schemeClr val="accent5">
            <a:lumMod val="60000"/>
            <a:lumOff val="40000"/>
          </a:schemeClr>
        </a:solidFill>
        <a:ln>
          <a:solidFill>
            <a:schemeClr val="tx1">
              <a:lumMod val="65000"/>
              <a:lumOff val="35000"/>
              <a:alpha val="90000"/>
            </a:schemeClr>
          </a:solidFill>
        </a:ln>
      </dgm:spPr>
      <dgm:t>
        <a:bodyPr/>
        <a:lstStyle/>
        <a:p>
          <a:pPr rtl="0"/>
          <a:r>
            <a:rPr lang="en-GB" sz="1100" b="0" i="0" dirty="0">
              <a:latin typeface="Franklin Gothic Book" panose="020B0503020102020204" pitchFamily="34" charset="0"/>
            </a:rPr>
            <a:t>“…</a:t>
          </a:r>
          <a:r>
            <a:rPr lang="en-GB" sz="1100" b="1" i="0" dirty="0">
              <a:latin typeface="Franklin Gothic Book" panose="020B0503020102020204" pitchFamily="34" charset="0"/>
            </a:rPr>
            <a:t>higher proportion of digitally excluded people in older age groups</a:t>
          </a:r>
          <a:r>
            <a:rPr lang="en-GB" sz="1100" b="0" i="0" dirty="0">
              <a:latin typeface="Franklin Gothic Book" panose="020B0503020102020204" pitchFamily="34" charset="0"/>
            </a:rPr>
            <a:t>…” [Digital Communities Wales, 2021] [5]</a:t>
          </a:r>
          <a:br>
            <a:rPr lang="en-GB" sz="1100" dirty="0">
              <a:latin typeface="Franklin Gothic Book" panose="020B0503020102020204" pitchFamily="34" charset="0"/>
            </a:rPr>
          </a:br>
          <a:endParaRPr lang="en-GB" sz="1100" dirty="0">
            <a:latin typeface="Franklin Gothic Book" panose="020B0503020102020204" pitchFamily="34" charset="0"/>
          </a:endParaRPr>
        </a:p>
      </dgm:t>
    </dgm:pt>
    <dgm:pt modelId="{A63AB345-B7AE-44A1-BE38-929F3F05A402}" type="parTrans" cxnId="{CEA39D88-B07B-4361-BF8C-F124D3962ED8}">
      <dgm:prSet/>
      <dgm:spPr/>
      <dgm:t>
        <a:bodyPr/>
        <a:lstStyle/>
        <a:p>
          <a:endParaRPr lang="en-GB"/>
        </a:p>
      </dgm:t>
    </dgm:pt>
    <dgm:pt modelId="{7C088515-4CEA-420D-AA9A-23B1DC026C81}" type="sibTrans" cxnId="{CEA39D88-B07B-4361-BF8C-F124D3962ED8}">
      <dgm:prSet/>
      <dgm:spPr/>
      <dgm:t>
        <a:bodyPr/>
        <a:lstStyle/>
        <a:p>
          <a:endParaRPr lang="en-GB"/>
        </a:p>
      </dgm:t>
    </dgm:pt>
    <dgm:pt modelId="{12BD3BD8-854D-4D16-850F-F3AA43895260}">
      <dgm:prSet phldrT="[Text]" phldr="0" custT="1"/>
      <dgm:spPr>
        <a:solidFill>
          <a:schemeClr val="accent5">
            <a:lumMod val="60000"/>
            <a:lumOff val="40000"/>
          </a:schemeClr>
        </a:solidFill>
        <a:ln>
          <a:solidFill>
            <a:schemeClr val="tx1">
              <a:lumMod val="65000"/>
              <a:lumOff val="35000"/>
              <a:alpha val="90000"/>
            </a:schemeClr>
          </a:solidFill>
        </a:ln>
      </dgm:spPr>
      <dgm:t>
        <a:bodyPr/>
        <a:lstStyle/>
        <a:p>
          <a:pPr rtl="0"/>
          <a:r>
            <a:rPr lang="en-GB" sz="1100" dirty="0">
              <a:latin typeface="Franklin Gothic Book" panose="020B0503020102020204" pitchFamily="34" charset="0"/>
            </a:rPr>
            <a:t> Globally, one billion more people will require ALT by 2050 [Gilbert, 2022] [8]</a:t>
          </a:r>
          <a:br>
            <a:rPr lang="en-GB" sz="1100" dirty="0">
              <a:latin typeface="Franklin Gothic Book" panose="020B0503020102020204" pitchFamily="34" charset="0"/>
            </a:rPr>
          </a:br>
          <a:endParaRPr lang="en-GB" sz="1100" dirty="0">
            <a:latin typeface="Franklin Gothic Book" panose="020B0503020102020204" pitchFamily="34" charset="0"/>
          </a:endParaRPr>
        </a:p>
      </dgm:t>
    </dgm:pt>
    <dgm:pt modelId="{391F1193-D77E-467F-A715-7869B0AD07C1}" type="parTrans" cxnId="{3AB4639A-D395-4ED8-BFB1-F898A5D4D2A7}">
      <dgm:prSet/>
      <dgm:spPr/>
      <dgm:t>
        <a:bodyPr/>
        <a:lstStyle/>
        <a:p>
          <a:endParaRPr lang="en-GB"/>
        </a:p>
      </dgm:t>
    </dgm:pt>
    <dgm:pt modelId="{4986219B-BFF5-4BDA-BCC5-98FB74F823BF}" type="sibTrans" cxnId="{3AB4639A-D395-4ED8-BFB1-F898A5D4D2A7}">
      <dgm:prSet/>
      <dgm:spPr/>
      <dgm:t>
        <a:bodyPr/>
        <a:lstStyle/>
        <a:p>
          <a:endParaRPr lang="en-GB"/>
        </a:p>
      </dgm:t>
    </dgm:pt>
    <dgm:pt modelId="{ABE79D02-E990-4AC9-8617-B54FAFBFFCAC}">
      <dgm:prSet phldr="0" custT="1"/>
      <dgm:spPr>
        <a:solidFill>
          <a:schemeClr val="accent2">
            <a:lumMod val="60000"/>
            <a:lumOff val="40000"/>
            <a:alpha val="90000"/>
          </a:schemeClr>
        </a:solidFill>
        <a:ln>
          <a:solidFill>
            <a:schemeClr val="tx1">
              <a:lumMod val="65000"/>
              <a:lumOff val="35000"/>
              <a:alpha val="90000"/>
            </a:schemeClr>
          </a:solidFill>
        </a:ln>
      </dgm:spPr>
      <dgm:t>
        <a:bodyPr/>
        <a:lstStyle/>
        <a:p>
          <a:pPr rtl="0"/>
          <a:r>
            <a:rPr lang="en-US" sz="1100" dirty="0">
              <a:latin typeface="Franklin Gothic Book" panose="020B0503020102020204" pitchFamily="34" charset="0"/>
            </a:rPr>
            <a:t>CSR: emphasis on accountability and moral practices [4] </a:t>
          </a:r>
          <a:br>
            <a:rPr lang="en-US" sz="1100" dirty="0">
              <a:latin typeface="Franklin Gothic Book" panose="020B0503020102020204" pitchFamily="34" charset="0"/>
            </a:rPr>
          </a:br>
          <a:endParaRPr lang="en-GB" sz="1100" dirty="0">
            <a:latin typeface="Franklin Gothic Book" panose="020B0503020102020204" pitchFamily="34" charset="0"/>
          </a:endParaRPr>
        </a:p>
      </dgm:t>
    </dgm:pt>
    <dgm:pt modelId="{7D02291C-9D71-4CA8-9D27-DC7E3136945F}" type="parTrans" cxnId="{29A478A6-4FF5-44C5-B841-9471F40AD8CC}">
      <dgm:prSet/>
      <dgm:spPr/>
      <dgm:t>
        <a:bodyPr/>
        <a:lstStyle/>
        <a:p>
          <a:endParaRPr lang="en-GB"/>
        </a:p>
      </dgm:t>
    </dgm:pt>
    <dgm:pt modelId="{9EFA7375-48D2-44CC-BE50-05A93AA1FBCC}" type="sibTrans" cxnId="{29A478A6-4FF5-44C5-B841-9471F40AD8CC}">
      <dgm:prSet/>
      <dgm:spPr/>
      <dgm:t>
        <a:bodyPr/>
        <a:lstStyle/>
        <a:p>
          <a:endParaRPr lang="en-GB"/>
        </a:p>
      </dgm:t>
    </dgm:pt>
    <dgm:pt modelId="{1C0B8840-115A-4ECD-A214-11E82692A57B}">
      <dgm:prSet phldr="0" custT="1"/>
      <dgm:spPr>
        <a:solidFill>
          <a:schemeClr val="accent2">
            <a:lumMod val="60000"/>
            <a:lumOff val="40000"/>
            <a:alpha val="90000"/>
          </a:schemeClr>
        </a:solidFill>
        <a:ln>
          <a:solidFill>
            <a:schemeClr val="tx1">
              <a:lumMod val="65000"/>
              <a:lumOff val="35000"/>
              <a:alpha val="90000"/>
            </a:schemeClr>
          </a:solidFill>
        </a:ln>
      </dgm:spPr>
      <dgm:t>
        <a:bodyPr/>
        <a:lstStyle/>
        <a:p>
          <a:pPr rtl="0"/>
          <a:r>
            <a:rPr lang="en-US" sz="1100" dirty="0">
              <a:latin typeface="Franklin Gothic Book" panose="020B0503020102020204" pitchFamily="34" charset="0"/>
            </a:rPr>
            <a:t>Regulated by Welsh Government and Care Inspectorate Wales [8]</a:t>
          </a:r>
          <a:br>
            <a:rPr lang="en-US" sz="1100" dirty="0">
              <a:latin typeface="Franklin Gothic Book" panose="020B0503020102020204" pitchFamily="34" charset="0"/>
            </a:rPr>
          </a:br>
          <a:endParaRPr lang="en-GB" sz="1100" dirty="0">
            <a:latin typeface="Franklin Gothic Book" panose="020B0503020102020204" pitchFamily="34" charset="0"/>
          </a:endParaRPr>
        </a:p>
      </dgm:t>
    </dgm:pt>
    <dgm:pt modelId="{1F1F767B-209C-4407-BC7F-9D6D9409E737}" type="parTrans" cxnId="{14DCAE0A-50E6-44A8-A22D-5C5A89C4C713}">
      <dgm:prSet/>
      <dgm:spPr/>
      <dgm:t>
        <a:bodyPr/>
        <a:lstStyle/>
        <a:p>
          <a:endParaRPr lang="en-GB"/>
        </a:p>
      </dgm:t>
    </dgm:pt>
    <dgm:pt modelId="{1F88EF46-597F-4A2F-A386-312A672404BC}" type="sibTrans" cxnId="{14DCAE0A-50E6-44A8-A22D-5C5A89C4C713}">
      <dgm:prSet/>
      <dgm:spPr/>
      <dgm:t>
        <a:bodyPr/>
        <a:lstStyle/>
        <a:p>
          <a:endParaRPr lang="en-GB"/>
        </a:p>
      </dgm:t>
    </dgm:pt>
    <dgm:pt modelId="{71EC381B-8CE2-4961-8040-130C006823B3}">
      <dgm:prSet phldr="0" custT="1"/>
      <dgm:spPr>
        <a:solidFill>
          <a:schemeClr val="tx1">
            <a:lumMod val="85000"/>
            <a:lumOff val="15000"/>
          </a:schemeClr>
        </a:solidFill>
      </dgm:spPr>
      <dgm:t>
        <a:bodyPr/>
        <a:lstStyle/>
        <a:p>
          <a:r>
            <a:rPr lang="en-GB" sz="1200">
              <a:solidFill>
                <a:schemeClr val="bg1"/>
              </a:solidFill>
              <a:latin typeface="Gill Sans MT"/>
            </a:rPr>
            <a:t>Technology</a:t>
          </a:r>
        </a:p>
      </dgm:t>
    </dgm:pt>
    <dgm:pt modelId="{68C022CC-731A-4D6E-8977-4479CC2BA1A3}" type="parTrans" cxnId="{2A34E084-375C-490C-A7D8-7F7A3576E43D}">
      <dgm:prSet/>
      <dgm:spPr/>
      <dgm:t>
        <a:bodyPr/>
        <a:lstStyle/>
        <a:p>
          <a:endParaRPr lang="en-GB"/>
        </a:p>
      </dgm:t>
    </dgm:pt>
    <dgm:pt modelId="{3F37A2F6-C333-4259-8CD9-5223642C7345}" type="sibTrans" cxnId="{2A34E084-375C-490C-A7D8-7F7A3576E43D}">
      <dgm:prSet/>
      <dgm:spPr/>
      <dgm:t>
        <a:bodyPr/>
        <a:lstStyle/>
        <a:p>
          <a:endParaRPr lang="en-GB"/>
        </a:p>
      </dgm:t>
    </dgm:pt>
    <dgm:pt modelId="{AA027A49-FEB5-46C2-B925-733E9EBCA872}">
      <dgm:prSet phldr="0" custT="1"/>
      <dgm:spPr>
        <a:solidFill>
          <a:schemeClr val="tx1">
            <a:lumMod val="85000"/>
            <a:lumOff val="15000"/>
          </a:schemeClr>
        </a:solidFill>
      </dgm:spPr>
      <dgm:t>
        <a:bodyPr/>
        <a:lstStyle/>
        <a:p>
          <a:r>
            <a:rPr lang="en-GB" sz="1200">
              <a:solidFill>
                <a:schemeClr val="bg1"/>
              </a:solidFill>
              <a:latin typeface="Gill Sans MT"/>
            </a:rPr>
            <a:t>Environment</a:t>
          </a:r>
        </a:p>
      </dgm:t>
    </dgm:pt>
    <dgm:pt modelId="{0BAA0908-61AC-4CE3-879E-942E4C69D0A2}" type="parTrans" cxnId="{39DD70C5-82C7-4EAF-9D47-3ED2F156A0F1}">
      <dgm:prSet/>
      <dgm:spPr/>
      <dgm:t>
        <a:bodyPr/>
        <a:lstStyle/>
        <a:p>
          <a:endParaRPr lang="en-GB"/>
        </a:p>
      </dgm:t>
    </dgm:pt>
    <dgm:pt modelId="{6FF5C652-067B-44B3-BF16-BB9C90CCB8AA}" type="sibTrans" cxnId="{39DD70C5-82C7-4EAF-9D47-3ED2F156A0F1}">
      <dgm:prSet/>
      <dgm:spPr/>
      <dgm:t>
        <a:bodyPr/>
        <a:lstStyle/>
        <a:p>
          <a:endParaRPr lang="en-GB"/>
        </a:p>
      </dgm:t>
    </dgm:pt>
    <dgm:pt modelId="{4B510FB9-5D46-4ADA-9F7B-FD26AB3F479A}">
      <dgm:prSet phldr="0" custT="1"/>
      <dgm:spPr>
        <a:solidFill>
          <a:schemeClr val="tx1">
            <a:lumMod val="85000"/>
            <a:lumOff val="15000"/>
          </a:schemeClr>
        </a:solidFill>
      </dgm:spPr>
      <dgm:t>
        <a:bodyPr/>
        <a:lstStyle/>
        <a:p>
          <a:r>
            <a:rPr lang="en-GB" sz="1200">
              <a:solidFill>
                <a:schemeClr val="bg1"/>
              </a:solidFill>
              <a:latin typeface="Gill Sans MT"/>
            </a:rPr>
            <a:t>Legal</a:t>
          </a:r>
        </a:p>
      </dgm:t>
    </dgm:pt>
    <dgm:pt modelId="{027A4392-D69E-418F-AD02-F617A9F9617C}" type="parTrans" cxnId="{C0814C44-89D2-498D-83F4-0351E540572F}">
      <dgm:prSet/>
      <dgm:spPr/>
      <dgm:t>
        <a:bodyPr/>
        <a:lstStyle/>
        <a:p>
          <a:endParaRPr lang="en-GB"/>
        </a:p>
      </dgm:t>
    </dgm:pt>
    <dgm:pt modelId="{C9B3B636-2D8C-4603-A490-E28F7CAB5E03}" type="sibTrans" cxnId="{C0814C44-89D2-498D-83F4-0351E540572F}">
      <dgm:prSet/>
      <dgm:spPr/>
      <dgm:t>
        <a:bodyPr/>
        <a:lstStyle/>
        <a:p>
          <a:endParaRPr lang="en-GB"/>
        </a:p>
      </dgm:t>
    </dgm:pt>
    <dgm:pt modelId="{E5D053D9-84C3-4BC3-BB95-2B98E961D28E}">
      <dgm:prSet phldr="0" custT="1"/>
      <dgm:spPr>
        <a:solidFill>
          <a:schemeClr val="accent4">
            <a:lumMod val="60000"/>
            <a:lumOff val="40000"/>
          </a:schemeClr>
        </a:solidFill>
        <a:ln>
          <a:solidFill>
            <a:schemeClr val="tx1">
              <a:lumMod val="65000"/>
              <a:lumOff val="35000"/>
              <a:alpha val="90000"/>
            </a:schemeClr>
          </a:solidFill>
        </a:ln>
      </dgm:spPr>
      <dgm:t>
        <a:bodyPr/>
        <a:lstStyle/>
        <a:p>
          <a:pPr rtl="0"/>
          <a:r>
            <a:rPr lang="en-GB" sz="1100" dirty="0">
              <a:latin typeface="Franklin Gothic Book" panose="020B0503020102020204" pitchFamily="34" charset="0"/>
            </a:rPr>
            <a:t>Only 1 in 10 people with a need have access to ALT [ATLAS, 2022] [8]</a:t>
          </a:r>
        </a:p>
      </dgm:t>
    </dgm:pt>
    <dgm:pt modelId="{B3A00025-B906-42A3-9859-F958C2EE180C}" type="parTrans" cxnId="{D360312B-41F8-49A5-811F-AFFAFF8E9E3B}">
      <dgm:prSet/>
      <dgm:spPr/>
      <dgm:t>
        <a:bodyPr/>
        <a:lstStyle/>
        <a:p>
          <a:endParaRPr lang="en-GB"/>
        </a:p>
      </dgm:t>
    </dgm:pt>
    <dgm:pt modelId="{226D595C-5983-4131-A847-4F9B35CB5DF2}" type="sibTrans" cxnId="{D360312B-41F8-49A5-811F-AFFAFF8E9E3B}">
      <dgm:prSet/>
      <dgm:spPr/>
      <dgm:t>
        <a:bodyPr/>
        <a:lstStyle/>
        <a:p>
          <a:endParaRPr lang="en-GB"/>
        </a:p>
      </dgm:t>
    </dgm:pt>
    <dgm:pt modelId="{D4E4C3AB-5D91-412C-938A-977A5F13BF90}">
      <dgm:prSet phldr="0" custT="1"/>
      <dgm:spPr>
        <a:solidFill>
          <a:schemeClr val="tx2">
            <a:lumMod val="40000"/>
            <a:lumOff val="60000"/>
          </a:schemeClr>
        </a:solidFill>
        <a:ln>
          <a:solidFill>
            <a:schemeClr val="tx1">
              <a:lumMod val="65000"/>
              <a:lumOff val="35000"/>
              <a:alpha val="90000"/>
            </a:schemeClr>
          </a:solidFill>
        </a:ln>
      </dgm:spPr>
      <dgm:t>
        <a:bodyPr/>
        <a:lstStyle/>
        <a:p>
          <a:pPr rtl="0"/>
          <a:r>
            <a:rPr lang="en-GB" sz="1100" dirty="0">
              <a:latin typeface="Franklin Gothic Book" panose="020B0503020102020204" pitchFamily="34" charset="0"/>
            </a:rPr>
            <a:t> Commitment to net zero by 2050, although Welsh public sector aim to be by 2030 [Heaney, 2022] [8</a:t>
          </a:r>
          <a:r>
            <a:rPr lang="en-GB" sz="1100" dirty="0">
              <a:solidFill>
                <a:srgbClr val="010000"/>
              </a:solidFill>
              <a:latin typeface="Franklin Gothic Book" panose="020B0503020102020204" pitchFamily="34" charset="0"/>
            </a:rPr>
            <a:t>]</a:t>
          </a:r>
        </a:p>
      </dgm:t>
    </dgm:pt>
    <dgm:pt modelId="{8E6B5663-903F-4F4C-9C14-A8F9333BAE0A}" type="parTrans" cxnId="{398C8A3F-62C8-40FD-9280-46053726E567}">
      <dgm:prSet/>
      <dgm:spPr/>
      <dgm:t>
        <a:bodyPr/>
        <a:lstStyle/>
        <a:p>
          <a:endParaRPr lang="en-GB"/>
        </a:p>
      </dgm:t>
    </dgm:pt>
    <dgm:pt modelId="{D4B63A39-6978-4D41-83A7-550770371308}" type="sibTrans" cxnId="{398C8A3F-62C8-40FD-9280-46053726E567}">
      <dgm:prSet/>
      <dgm:spPr/>
      <dgm:t>
        <a:bodyPr/>
        <a:lstStyle/>
        <a:p>
          <a:endParaRPr lang="en-GB"/>
        </a:p>
      </dgm:t>
    </dgm:pt>
    <dgm:pt modelId="{61AF4306-F180-45D9-A691-0B29BEDE9D3D}">
      <dgm:prSet phldr="0" custT="1"/>
      <dgm:spPr>
        <a:solidFill>
          <a:srgbClr val="FFCCCC"/>
        </a:solidFill>
        <a:ln>
          <a:solidFill>
            <a:schemeClr val="tx1">
              <a:lumMod val="65000"/>
              <a:lumOff val="35000"/>
              <a:alpha val="90000"/>
            </a:schemeClr>
          </a:solidFill>
        </a:ln>
      </dgm:spPr>
      <dgm:t>
        <a:bodyPr/>
        <a:lstStyle/>
        <a:p>
          <a:pPr rtl="0"/>
          <a:r>
            <a:rPr lang="en-GB" sz="1100" dirty="0">
              <a:latin typeface="Franklin Gothic Book" panose="020B0503020102020204" pitchFamily="34" charset="0"/>
            </a:rPr>
            <a:t>Human Rights Act, 1998 [10]</a:t>
          </a:r>
        </a:p>
      </dgm:t>
    </dgm:pt>
    <dgm:pt modelId="{A1770FCB-4EC6-4736-894B-5A4CD61CBC23}" type="parTrans" cxnId="{B2B40CC3-5A42-4671-9B42-0E1CA2B9BB07}">
      <dgm:prSet/>
      <dgm:spPr/>
      <dgm:t>
        <a:bodyPr/>
        <a:lstStyle/>
        <a:p>
          <a:endParaRPr lang="en-GB"/>
        </a:p>
      </dgm:t>
    </dgm:pt>
    <dgm:pt modelId="{91BB47FD-B4E3-477B-A9C7-F0254C8278B2}" type="sibTrans" cxnId="{B2B40CC3-5A42-4671-9B42-0E1CA2B9BB07}">
      <dgm:prSet/>
      <dgm:spPr/>
      <dgm:t>
        <a:bodyPr/>
        <a:lstStyle/>
        <a:p>
          <a:endParaRPr lang="en-GB"/>
        </a:p>
      </dgm:t>
    </dgm:pt>
    <dgm:pt modelId="{E829405F-EB4E-4FCA-ABFB-61CDFFF249FB}">
      <dgm:prSet phldr="0" custT="1"/>
      <dgm:spPr>
        <a:solidFill>
          <a:schemeClr val="accent2">
            <a:lumMod val="60000"/>
            <a:lumOff val="40000"/>
            <a:alpha val="90000"/>
          </a:schemeClr>
        </a:solidFill>
        <a:ln>
          <a:solidFill>
            <a:schemeClr val="tx1">
              <a:lumMod val="65000"/>
              <a:lumOff val="35000"/>
              <a:alpha val="90000"/>
            </a:schemeClr>
          </a:solidFill>
        </a:ln>
      </dgm:spPr>
      <dgm:t>
        <a:bodyPr/>
        <a:lstStyle/>
        <a:p>
          <a:r>
            <a:rPr lang="en-GB" sz="1100" dirty="0">
              <a:latin typeface="Franklin Gothic Book" panose="020B0503020102020204" pitchFamily="34" charset="0"/>
            </a:rPr>
            <a:t>Post-pandemic - “</a:t>
          </a:r>
          <a:r>
            <a:rPr lang="en-GB" sz="1100" b="1" dirty="0">
              <a:latin typeface="Franklin Gothic Book" panose="020B0503020102020204" pitchFamily="34" charset="0"/>
            </a:rPr>
            <a:t>Digital access now needs to be considered as a right and as an essential utility [for older people] in the same way we consider the need for gas and electricity</a:t>
          </a:r>
          <a:r>
            <a:rPr lang="en-GB" sz="1100" dirty="0">
              <a:latin typeface="Franklin Gothic Book" panose="020B0503020102020204" pitchFamily="34" charset="0"/>
            </a:rPr>
            <a:t>” </a:t>
          </a:r>
          <a:r>
            <a:rPr lang="en-GB" sz="1100" dirty="0">
              <a:latin typeface="Franklin Gothic Book" panose="020B0503020102020204" pitchFamily="34" charset="0"/>
              <a:cs typeface="Times New Roman" panose="02020603050405020304" pitchFamily="18" charset="0"/>
            </a:rPr>
            <a:t>[</a:t>
          </a:r>
          <a:r>
            <a:rPr lang="en-GB" sz="1100" dirty="0">
              <a:effectLst/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Older People's Commissioner for Wales, 2020] [10]</a:t>
          </a:r>
          <a:br>
            <a:rPr lang="en-US" sz="1100" dirty="0">
              <a:latin typeface="Franklin Gothic Book" panose="020B0503020102020204" pitchFamily="34" charset="0"/>
            </a:rPr>
          </a:br>
          <a:endParaRPr lang="en-GB" sz="1100" dirty="0">
            <a:latin typeface="Franklin Gothic Book" panose="020B0503020102020204" pitchFamily="34" charset="0"/>
          </a:endParaRPr>
        </a:p>
      </dgm:t>
    </dgm:pt>
    <dgm:pt modelId="{E0DE4FFD-BBAF-4E6C-A444-4AE2201DA7E0}" type="parTrans" cxnId="{8599368A-0BE4-48E3-B375-9DC652ABE5E4}">
      <dgm:prSet/>
      <dgm:spPr/>
      <dgm:t>
        <a:bodyPr/>
        <a:lstStyle/>
        <a:p>
          <a:endParaRPr lang="en-GB"/>
        </a:p>
      </dgm:t>
    </dgm:pt>
    <dgm:pt modelId="{98F596E2-FF4B-4565-B5C6-A25F261CF708}" type="sibTrans" cxnId="{8599368A-0BE4-48E3-B375-9DC652ABE5E4}">
      <dgm:prSet/>
      <dgm:spPr/>
      <dgm:t>
        <a:bodyPr/>
        <a:lstStyle/>
        <a:p>
          <a:endParaRPr lang="en-GB"/>
        </a:p>
      </dgm:t>
    </dgm:pt>
    <dgm:pt modelId="{25E033D8-B76A-4279-9AB9-D0161F79B132}">
      <dgm:prSet phldr="0" custT="1"/>
      <dgm:spPr>
        <a:solidFill>
          <a:srgbClr val="FFCCCC"/>
        </a:solidFill>
        <a:ln>
          <a:solidFill>
            <a:schemeClr val="tx1">
              <a:lumMod val="65000"/>
              <a:lumOff val="35000"/>
              <a:alpha val="90000"/>
            </a:schemeClr>
          </a:solidFill>
        </a:ln>
      </dgm:spPr>
      <dgm:t>
        <a:bodyPr/>
        <a:lstStyle/>
        <a:p>
          <a:r>
            <a:rPr lang="en-GB" sz="1100" dirty="0">
              <a:latin typeface="Franklin Gothic Book" panose="020B0503020102020204" pitchFamily="34" charset="0"/>
            </a:rPr>
            <a:t>SSWB (Wales) Act 2014 – voice and control, co-production, well-being, prevention and early intervention, multi-agency [10]</a:t>
          </a:r>
          <a:r>
            <a:rPr lang="en-US" sz="1100" dirty="0">
              <a:latin typeface="Franklin Gothic Book" panose="020B0503020102020204" pitchFamily="34" charset="0"/>
            </a:rPr>
            <a:t> </a:t>
          </a:r>
          <a:endParaRPr lang="en-GB" sz="1100" dirty="0">
            <a:latin typeface="Franklin Gothic Book" panose="020B0503020102020204" pitchFamily="34" charset="0"/>
          </a:endParaRPr>
        </a:p>
      </dgm:t>
    </dgm:pt>
    <dgm:pt modelId="{108FB882-C2B8-48EA-B7CD-49732BA06C74}" type="parTrans" cxnId="{2A61028A-581E-4942-9148-0442669C0407}">
      <dgm:prSet/>
      <dgm:spPr/>
      <dgm:t>
        <a:bodyPr/>
        <a:lstStyle/>
        <a:p>
          <a:endParaRPr lang="en-GB"/>
        </a:p>
      </dgm:t>
    </dgm:pt>
    <dgm:pt modelId="{4F1008D7-95F6-4F21-B9BC-C34A1EB3BD36}" type="sibTrans" cxnId="{2A61028A-581E-4942-9148-0442669C0407}">
      <dgm:prSet/>
      <dgm:spPr/>
      <dgm:t>
        <a:bodyPr/>
        <a:lstStyle/>
        <a:p>
          <a:endParaRPr lang="en-GB"/>
        </a:p>
      </dgm:t>
    </dgm:pt>
    <dgm:pt modelId="{B9F1FFAF-A5BC-4772-B246-43C228CB9A5C}">
      <dgm:prSet phldrT="[Text]" phldr="0" custT="1"/>
      <dgm:spPr>
        <a:solidFill>
          <a:schemeClr val="accent5">
            <a:lumMod val="60000"/>
            <a:lumOff val="40000"/>
          </a:schemeClr>
        </a:solidFill>
        <a:ln>
          <a:solidFill>
            <a:schemeClr val="tx1">
              <a:lumMod val="65000"/>
              <a:lumOff val="35000"/>
              <a:alpha val="90000"/>
            </a:schemeClr>
          </a:solidFill>
        </a:ln>
      </dgm:spPr>
      <dgm:t>
        <a:bodyPr/>
        <a:lstStyle/>
        <a:p>
          <a:pPr rtl="0"/>
          <a:r>
            <a:rPr lang="en-GB" sz="1100" dirty="0">
              <a:latin typeface="Franklin Gothic Book" panose="020B0503020102020204" pitchFamily="34" charset="0"/>
            </a:rPr>
            <a:t>Multi-agency: “</a:t>
          </a:r>
          <a:r>
            <a:rPr lang="en-GB" sz="1100" b="1" dirty="0">
              <a:latin typeface="Franklin Gothic Book" panose="020B0503020102020204" pitchFamily="34" charset="0"/>
            </a:rPr>
            <a:t>…the availability of ALT on its own cannot fully maximise any impact it might have – it needs to be successfully embedded into a supportive service…</a:t>
          </a:r>
          <a:r>
            <a:rPr lang="en-GB" sz="1100" b="0" dirty="0">
              <a:latin typeface="Franklin Gothic Book" panose="020B0503020102020204" pitchFamily="34" charset="0"/>
            </a:rPr>
            <a:t>” [Skills for Care, 2013] [8]</a:t>
          </a:r>
        </a:p>
      </dgm:t>
    </dgm:pt>
    <dgm:pt modelId="{E57E4E6E-7A64-4E5B-9AE9-78C52386444B}" type="parTrans" cxnId="{0204C496-5164-48D4-8684-2B1B503A7A04}">
      <dgm:prSet/>
      <dgm:spPr/>
      <dgm:t>
        <a:bodyPr/>
        <a:lstStyle/>
        <a:p>
          <a:endParaRPr lang="en-GB"/>
        </a:p>
      </dgm:t>
    </dgm:pt>
    <dgm:pt modelId="{65C20438-F93E-45C4-8185-887D88A116CD}" type="sibTrans" cxnId="{0204C496-5164-48D4-8684-2B1B503A7A04}">
      <dgm:prSet/>
      <dgm:spPr/>
      <dgm:t>
        <a:bodyPr/>
        <a:lstStyle/>
        <a:p>
          <a:endParaRPr lang="en-GB"/>
        </a:p>
      </dgm:t>
    </dgm:pt>
    <dgm:pt modelId="{DD9A9CAD-1CF4-4F2C-A810-DB98ECF15273}">
      <dgm:prSet phldr="0" custT="1"/>
      <dgm:spPr>
        <a:solidFill>
          <a:schemeClr val="accent2">
            <a:lumMod val="60000"/>
            <a:lumOff val="40000"/>
            <a:alpha val="90000"/>
          </a:schemeClr>
        </a:solidFill>
        <a:ln>
          <a:solidFill>
            <a:schemeClr val="tx1">
              <a:lumMod val="65000"/>
              <a:lumOff val="35000"/>
              <a:alpha val="90000"/>
            </a:schemeClr>
          </a:solidFill>
        </a:ln>
      </dgm:spPr>
      <dgm:t>
        <a:bodyPr/>
        <a:lstStyle/>
        <a:p>
          <a:pPr rtl="0"/>
          <a:endParaRPr lang="en-GB" sz="1100" dirty="0">
            <a:latin typeface="Franklin Gothic Book" panose="020B0503020102020204" pitchFamily="34" charset="0"/>
          </a:endParaRPr>
        </a:p>
      </dgm:t>
    </dgm:pt>
    <dgm:pt modelId="{BDD80F5F-E42C-4FA3-BD55-7CEE0D86432C}" type="parTrans" cxnId="{DBE6CFE0-B6A2-4733-95B8-CD948860FB91}">
      <dgm:prSet/>
      <dgm:spPr/>
      <dgm:t>
        <a:bodyPr/>
        <a:lstStyle/>
        <a:p>
          <a:endParaRPr lang="en-GB"/>
        </a:p>
      </dgm:t>
    </dgm:pt>
    <dgm:pt modelId="{8EDADA94-FB80-4FD3-A406-C0080EF5405D}" type="sibTrans" cxnId="{DBE6CFE0-B6A2-4733-95B8-CD948860FB91}">
      <dgm:prSet/>
      <dgm:spPr/>
      <dgm:t>
        <a:bodyPr/>
        <a:lstStyle/>
        <a:p>
          <a:endParaRPr lang="en-GB"/>
        </a:p>
      </dgm:t>
    </dgm:pt>
    <dgm:pt modelId="{7F06D390-D3BC-4470-B0E6-8FB0C77A5A53}">
      <dgm:prSet phldr="0" custT="1"/>
      <dgm:spPr>
        <a:solidFill>
          <a:schemeClr val="accent2">
            <a:lumMod val="60000"/>
            <a:lumOff val="40000"/>
            <a:alpha val="90000"/>
          </a:schemeClr>
        </a:solidFill>
        <a:ln>
          <a:solidFill>
            <a:schemeClr val="tx1">
              <a:lumMod val="65000"/>
              <a:lumOff val="35000"/>
              <a:alpha val="90000"/>
            </a:schemeClr>
          </a:solidFill>
        </a:ln>
      </dgm:spPr>
      <dgm:t>
        <a:bodyPr/>
        <a:lstStyle/>
        <a:p>
          <a:pPr rtl="0"/>
          <a:r>
            <a:rPr lang="en-US" sz="1100" dirty="0">
              <a:latin typeface="Franklin Gothic Book" panose="020B0503020102020204" pitchFamily="34" charset="0"/>
            </a:rPr>
            <a:t>Digital Communities Wales: aim to improve access to digital ALT and the internet for older adults – as outlined in WG national strategy [Digital Communities Wales, 2021] [10]</a:t>
          </a:r>
          <a:br>
            <a:rPr lang="en-US" sz="1100" dirty="0">
              <a:latin typeface="Franklin Gothic Book" panose="020B0503020102020204" pitchFamily="34" charset="0"/>
            </a:rPr>
          </a:br>
          <a:endParaRPr lang="en-GB" sz="1100" dirty="0">
            <a:latin typeface="Franklin Gothic Book" panose="020B0503020102020204" pitchFamily="34" charset="0"/>
          </a:endParaRPr>
        </a:p>
      </dgm:t>
    </dgm:pt>
    <dgm:pt modelId="{6E12ACAF-7C3D-4EE2-91C2-EF7CD3241746}" type="parTrans" cxnId="{15C27676-52C3-4B1C-AAE7-9C2877EF2CD9}">
      <dgm:prSet/>
      <dgm:spPr/>
      <dgm:t>
        <a:bodyPr/>
        <a:lstStyle/>
        <a:p>
          <a:endParaRPr lang="en-GB"/>
        </a:p>
      </dgm:t>
    </dgm:pt>
    <dgm:pt modelId="{A3ADD9DE-C20F-4C4E-8B9C-303C0AE9CF79}" type="sibTrans" cxnId="{15C27676-52C3-4B1C-AAE7-9C2877EF2CD9}">
      <dgm:prSet/>
      <dgm:spPr/>
      <dgm:t>
        <a:bodyPr/>
        <a:lstStyle/>
        <a:p>
          <a:endParaRPr lang="en-GB"/>
        </a:p>
      </dgm:t>
    </dgm:pt>
    <dgm:pt modelId="{F458ECB8-E36C-4958-BA72-1DCBC4BA7F67}">
      <dgm:prSet phldrT="[Text]" phldr="0" custT="1"/>
      <dgm:spPr>
        <a:solidFill>
          <a:schemeClr val="accent5">
            <a:lumMod val="60000"/>
            <a:lumOff val="40000"/>
          </a:schemeClr>
        </a:solidFill>
        <a:ln>
          <a:solidFill>
            <a:schemeClr val="tx1">
              <a:lumMod val="65000"/>
              <a:lumOff val="35000"/>
              <a:alpha val="90000"/>
            </a:schemeClr>
          </a:solidFill>
        </a:ln>
      </dgm:spPr>
      <dgm:t>
        <a:bodyPr/>
        <a:lstStyle/>
        <a:p>
          <a:pPr rtl="0"/>
          <a:endParaRPr lang="en-GB" sz="1100" b="0" dirty="0">
            <a:latin typeface="Franklin Gothic Book" panose="020B0503020102020204" pitchFamily="34" charset="0"/>
          </a:endParaRPr>
        </a:p>
      </dgm:t>
    </dgm:pt>
    <dgm:pt modelId="{4AD04BA3-25ED-427D-B803-450A14098E64}" type="parTrans" cxnId="{84BF5408-3FEB-4C85-A04B-8B23B0D4E03E}">
      <dgm:prSet/>
      <dgm:spPr/>
      <dgm:t>
        <a:bodyPr/>
        <a:lstStyle/>
        <a:p>
          <a:endParaRPr lang="en-GB"/>
        </a:p>
      </dgm:t>
    </dgm:pt>
    <dgm:pt modelId="{AB3F759F-D012-4120-B0AB-B273F01EF852}" type="sibTrans" cxnId="{84BF5408-3FEB-4C85-A04B-8B23B0D4E03E}">
      <dgm:prSet/>
      <dgm:spPr/>
      <dgm:t>
        <a:bodyPr/>
        <a:lstStyle/>
        <a:p>
          <a:endParaRPr lang="en-GB"/>
        </a:p>
      </dgm:t>
    </dgm:pt>
    <dgm:pt modelId="{E84BC3C2-40D3-49F2-8CF8-A10F693C7BB5}">
      <dgm:prSet phldrT="[Text]" phldr="0"/>
      <dgm:spPr>
        <a:solidFill>
          <a:schemeClr val="accent6">
            <a:lumMod val="60000"/>
            <a:lumOff val="40000"/>
          </a:schemeClr>
        </a:solidFill>
        <a:ln>
          <a:solidFill>
            <a:schemeClr val="tx1">
              <a:lumMod val="65000"/>
              <a:lumOff val="35000"/>
              <a:alpha val="90000"/>
            </a:schemeClr>
          </a:solidFill>
        </a:ln>
      </dgm:spPr>
      <dgm:t>
        <a:bodyPr/>
        <a:lstStyle/>
        <a:p>
          <a:pPr rtl="0"/>
          <a:r>
            <a:rPr lang="en-GB" dirty="0">
              <a:latin typeface="Franklin Gothic Book" panose="020B0503020102020204" pitchFamily="34" charset="0"/>
            </a:rPr>
            <a:t>Global ALT market estimated at £19.2 billion in 2021, set to increase to £26.7 billion in 5 years [ATLAS, 2022] [6]</a:t>
          </a:r>
        </a:p>
      </dgm:t>
    </dgm:pt>
    <dgm:pt modelId="{8876BE86-F9F5-4BAB-B736-A47FEABAC5A5}" type="parTrans" cxnId="{F4DAC284-4139-4B25-853D-2766FA9C36E8}">
      <dgm:prSet/>
      <dgm:spPr/>
      <dgm:t>
        <a:bodyPr/>
        <a:lstStyle/>
        <a:p>
          <a:endParaRPr lang="en-GB"/>
        </a:p>
      </dgm:t>
    </dgm:pt>
    <dgm:pt modelId="{1240A43B-F4CD-4A10-9E23-AAC4EE3D1243}" type="sibTrans" cxnId="{F4DAC284-4139-4B25-853D-2766FA9C36E8}">
      <dgm:prSet/>
      <dgm:spPr/>
      <dgm:t>
        <a:bodyPr/>
        <a:lstStyle/>
        <a:p>
          <a:endParaRPr lang="en-GB"/>
        </a:p>
      </dgm:t>
    </dgm:pt>
    <dgm:pt modelId="{8BF89545-12FB-4DEF-8E90-8BF02C1523E1}">
      <dgm:prSet phldrT="[Text]" phldr="0"/>
      <dgm:spPr>
        <a:solidFill>
          <a:schemeClr val="accent6">
            <a:lumMod val="60000"/>
            <a:lumOff val="40000"/>
          </a:schemeClr>
        </a:solidFill>
        <a:ln>
          <a:solidFill>
            <a:schemeClr val="tx1">
              <a:lumMod val="65000"/>
              <a:lumOff val="35000"/>
              <a:alpha val="90000"/>
            </a:schemeClr>
          </a:solidFill>
        </a:ln>
      </dgm:spPr>
      <dgm:t>
        <a:bodyPr/>
        <a:lstStyle/>
        <a:p>
          <a:pPr rtl="0"/>
          <a:endParaRPr lang="en-GB" dirty="0">
            <a:latin typeface="Franklin Gothic Book" panose="020B0503020102020204" pitchFamily="34" charset="0"/>
          </a:endParaRPr>
        </a:p>
      </dgm:t>
    </dgm:pt>
    <dgm:pt modelId="{AD91D2FA-6D6A-4897-964D-38A1FA09F484}" type="parTrans" cxnId="{A481ECDC-4A87-4EBD-8CD6-C7D4DD6FCFFE}">
      <dgm:prSet/>
      <dgm:spPr/>
      <dgm:t>
        <a:bodyPr/>
        <a:lstStyle/>
        <a:p>
          <a:endParaRPr lang="en-GB"/>
        </a:p>
      </dgm:t>
    </dgm:pt>
    <dgm:pt modelId="{93ABA141-15DA-4646-95D9-6DDE16F74D16}" type="sibTrans" cxnId="{A481ECDC-4A87-4EBD-8CD6-C7D4DD6FCFFE}">
      <dgm:prSet/>
      <dgm:spPr/>
      <dgm:t>
        <a:bodyPr/>
        <a:lstStyle/>
        <a:p>
          <a:endParaRPr lang="en-GB"/>
        </a:p>
      </dgm:t>
    </dgm:pt>
    <dgm:pt modelId="{740A29BE-E84D-4E74-995D-347CA3E8DC9A}">
      <dgm:prSet phldrT="[Text]" phldr="0"/>
      <dgm:spPr>
        <a:solidFill>
          <a:schemeClr val="accent6">
            <a:lumMod val="60000"/>
            <a:lumOff val="40000"/>
          </a:schemeClr>
        </a:solidFill>
        <a:ln>
          <a:solidFill>
            <a:schemeClr val="tx1">
              <a:lumMod val="65000"/>
              <a:lumOff val="35000"/>
              <a:alpha val="90000"/>
            </a:schemeClr>
          </a:solidFill>
        </a:ln>
      </dgm:spPr>
      <dgm:t>
        <a:bodyPr/>
        <a:lstStyle/>
        <a:p>
          <a:pPr rtl="0"/>
          <a:r>
            <a:rPr lang="en-GB" dirty="0">
              <a:latin typeface="Franklin Gothic Book" panose="020B0503020102020204" pitchFamily="34" charset="0"/>
            </a:rPr>
            <a:t> HSC budget with Welsh Government has increased year on year [Welsh Government, 2023] however, avoidable hospital admissions are high. suggesting insufficient funding in primary services </a:t>
          </a:r>
          <a:r>
            <a:rPr lang="en-GB" b="0" dirty="0">
              <a:latin typeface="Franklin Gothic Book" panose="020B0503020102020204" pitchFamily="34" charset="0"/>
            </a:rPr>
            <a:t>[OECD, 2021] [8]</a:t>
          </a:r>
          <a:br>
            <a:rPr lang="en-GB" dirty="0">
              <a:latin typeface="Franklin Gothic Book" panose="020B0503020102020204" pitchFamily="34" charset="0"/>
            </a:rPr>
          </a:br>
          <a:endParaRPr lang="en-GB" dirty="0">
            <a:latin typeface="Franklin Gothic Book" panose="020B0503020102020204" pitchFamily="34" charset="0"/>
          </a:endParaRPr>
        </a:p>
      </dgm:t>
    </dgm:pt>
    <dgm:pt modelId="{BCF48391-5DF6-4894-AF2B-E21A9B66BEDC}" type="parTrans" cxnId="{E69734B0-69E3-4AB4-A5F6-A3F5E41B8AC6}">
      <dgm:prSet/>
      <dgm:spPr/>
      <dgm:t>
        <a:bodyPr/>
        <a:lstStyle/>
        <a:p>
          <a:endParaRPr lang="en-GB"/>
        </a:p>
      </dgm:t>
    </dgm:pt>
    <dgm:pt modelId="{ED35B310-116C-4BDD-A7A9-62E8A108529F}" type="sibTrans" cxnId="{E69734B0-69E3-4AB4-A5F6-A3F5E41B8AC6}">
      <dgm:prSet/>
      <dgm:spPr/>
      <dgm:t>
        <a:bodyPr/>
        <a:lstStyle/>
        <a:p>
          <a:endParaRPr lang="en-GB"/>
        </a:p>
      </dgm:t>
    </dgm:pt>
    <dgm:pt modelId="{067F0FF4-B167-4A0D-BEA0-11267B26BE07}">
      <dgm:prSet phldrT="[Text]" phldr="0"/>
      <dgm:spPr>
        <a:solidFill>
          <a:schemeClr val="accent6">
            <a:lumMod val="60000"/>
            <a:lumOff val="40000"/>
          </a:schemeClr>
        </a:solidFill>
        <a:ln>
          <a:solidFill>
            <a:schemeClr val="tx1">
              <a:lumMod val="65000"/>
              <a:lumOff val="35000"/>
              <a:alpha val="90000"/>
            </a:schemeClr>
          </a:solidFill>
        </a:ln>
      </dgm:spPr>
      <dgm:t>
        <a:bodyPr/>
        <a:lstStyle/>
        <a:p>
          <a:pPr rtl="0"/>
          <a:endParaRPr lang="en-GB" dirty="0">
            <a:latin typeface="Franklin Gothic Book" panose="020B0503020102020204" pitchFamily="34" charset="0"/>
          </a:endParaRPr>
        </a:p>
      </dgm:t>
    </dgm:pt>
    <dgm:pt modelId="{3727CA12-0C6D-4507-9BB8-91A1888FB729}" type="parTrans" cxnId="{C0B11A7B-B892-4963-9BE1-755357FABB23}">
      <dgm:prSet/>
      <dgm:spPr/>
      <dgm:t>
        <a:bodyPr/>
        <a:lstStyle/>
        <a:p>
          <a:endParaRPr lang="en-GB"/>
        </a:p>
      </dgm:t>
    </dgm:pt>
    <dgm:pt modelId="{18DF4CDE-4371-4B90-9E3F-FD773E5E7692}" type="sibTrans" cxnId="{C0B11A7B-B892-4963-9BE1-755357FABB23}">
      <dgm:prSet/>
      <dgm:spPr/>
      <dgm:t>
        <a:bodyPr/>
        <a:lstStyle/>
        <a:p>
          <a:endParaRPr lang="en-GB"/>
        </a:p>
      </dgm:t>
    </dgm:pt>
    <dgm:pt modelId="{156E4ED7-C52C-404B-A499-10053F2FCC5C}">
      <dgm:prSet phldrT="[Text]" phldr="0" custT="1"/>
      <dgm:spPr>
        <a:solidFill>
          <a:schemeClr val="accent5">
            <a:lumMod val="60000"/>
            <a:lumOff val="40000"/>
          </a:schemeClr>
        </a:solidFill>
        <a:ln>
          <a:solidFill>
            <a:schemeClr val="tx1">
              <a:lumMod val="65000"/>
              <a:lumOff val="35000"/>
              <a:alpha val="90000"/>
            </a:schemeClr>
          </a:solidFill>
        </a:ln>
      </dgm:spPr>
      <dgm:t>
        <a:bodyPr/>
        <a:lstStyle/>
        <a:p>
          <a:pPr rtl="0"/>
          <a:endParaRPr lang="en-GB" sz="1100" dirty="0">
            <a:latin typeface="Franklin Gothic Book" panose="020B0503020102020204" pitchFamily="34" charset="0"/>
          </a:endParaRPr>
        </a:p>
      </dgm:t>
    </dgm:pt>
    <dgm:pt modelId="{98F952B6-CAB3-42DA-9282-B58598317286}" type="parTrans" cxnId="{C60F8C5C-8386-4F4A-AFA6-8C75B2AA92DE}">
      <dgm:prSet/>
      <dgm:spPr/>
      <dgm:t>
        <a:bodyPr/>
        <a:lstStyle/>
        <a:p>
          <a:endParaRPr lang="en-GB"/>
        </a:p>
      </dgm:t>
    </dgm:pt>
    <dgm:pt modelId="{95E68ECB-AD80-4B16-8095-C3F689F31CAC}" type="sibTrans" cxnId="{C60F8C5C-8386-4F4A-AFA6-8C75B2AA92DE}">
      <dgm:prSet/>
      <dgm:spPr/>
      <dgm:t>
        <a:bodyPr/>
        <a:lstStyle/>
        <a:p>
          <a:endParaRPr lang="en-GB"/>
        </a:p>
      </dgm:t>
    </dgm:pt>
    <dgm:pt modelId="{279E3EE4-BC1C-40E7-A2AE-D32FF1D9B5F1}">
      <dgm:prSet phldrT="[Text]" phldr="0" custT="1"/>
      <dgm:spPr>
        <a:solidFill>
          <a:schemeClr val="accent5">
            <a:lumMod val="60000"/>
            <a:lumOff val="40000"/>
          </a:schemeClr>
        </a:solidFill>
        <a:ln>
          <a:solidFill>
            <a:schemeClr val="tx1">
              <a:lumMod val="65000"/>
              <a:lumOff val="35000"/>
              <a:alpha val="90000"/>
            </a:schemeClr>
          </a:solidFill>
        </a:ln>
      </dgm:spPr>
      <dgm:t>
        <a:bodyPr/>
        <a:lstStyle/>
        <a:p>
          <a:pPr rtl="0"/>
          <a:r>
            <a:rPr lang="en-GB" sz="1100" dirty="0">
              <a:latin typeface="Franklin Gothic Book" panose="020B0503020102020204" pitchFamily="34" charset="0"/>
            </a:rPr>
            <a:t>General cultural shift toward inclusive societies – social model, holistic/person-centred support, Humanistic approach, least restrictive option etc. [7]</a:t>
          </a:r>
        </a:p>
      </dgm:t>
    </dgm:pt>
    <dgm:pt modelId="{EA8E15CE-E151-4503-82CD-C6435B7A9F81}" type="parTrans" cxnId="{E1C5959A-9DCF-4285-99D2-0062584339BC}">
      <dgm:prSet/>
      <dgm:spPr/>
      <dgm:t>
        <a:bodyPr/>
        <a:lstStyle/>
        <a:p>
          <a:endParaRPr lang="en-GB"/>
        </a:p>
      </dgm:t>
    </dgm:pt>
    <dgm:pt modelId="{3E5E3ECC-F17A-40FA-99D3-62BB33FB1EE0}" type="sibTrans" cxnId="{E1C5959A-9DCF-4285-99D2-0062584339BC}">
      <dgm:prSet/>
      <dgm:spPr/>
      <dgm:t>
        <a:bodyPr/>
        <a:lstStyle/>
        <a:p>
          <a:endParaRPr lang="en-GB"/>
        </a:p>
      </dgm:t>
    </dgm:pt>
    <dgm:pt modelId="{708290F6-2F16-44C3-9B0B-245DDFA38C89}">
      <dgm:prSet phldr="0" custT="1"/>
      <dgm:spPr>
        <a:solidFill>
          <a:schemeClr val="accent4">
            <a:lumMod val="60000"/>
            <a:lumOff val="40000"/>
          </a:schemeClr>
        </a:solidFill>
        <a:ln>
          <a:solidFill>
            <a:schemeClr val="tx1">
              <a:lumMod val="65000"/>
              <a:lumOff val="35000"/>
              <a:alpha val="90000"/>
            </a:schemeClr>
          </a:solidFill>
        </a:ln>
      </dgm:spPr>
      <dgm:t>
        <a:bodyPr/>
        <a:lstStyle/>
        <a:p>
          <a:pPr rtl="0"/>
          <a:endParaRPr lang="en-GB" sz="1100" dirty="0">
            <a:latin typeface="Franklin Gothic Book" panose="020B0503020102020204" pitchFamily="34" charset="0"/>
          </a:endParaRPr>
        </a:p>
      </dgm:t>
    </dgm:pt>
    <dgm:pt modelId="{622BE98C-FA9C-4E18-9FDC-85DA4299CED6}" type="parTrans" cxnId="{0321BC65-04D0-4A5D-965B-C22F1513B7CF}">
      <dgm:prSet/>
      <dgm:spPr/>
      <dgm:t>
        <a:bodyPr/>
        <a:lstStyle/>
        <a:p>
          <a:endParaRPr lang="en-GB"/>
        </a:p>
      </dgm:t>
    </dgm:pt>
    <dgm:pt modelId="{DF8C44CC-5BEC-44B2-8CAF-7B226049FC69}" type="sibTrans" cxnId="{0321BC65-04D0-4A5D-965B-C22F1513B7CF}">
      <dgm:prSet/>
      <dgm:spPr/>
      <dgm:t>
        <a:bodyPr/>
        <a:lstStyle/>
        <a:p>
          <a:endParaRPr lang="en-GB"/>
        </a:p>
      </dgm:t>
    </dgm:pt>
    <dgm:pt modelId="{E014C4C2-A57F-4863-BAC1-4D6C39EEF956}">
      <dgm:prSet phldr="0" custT="1"/>
      <dgm:spPr>
        <a:solidFill>
          <a:schemeClr val="accent4">
            <a:lumMod val="60000"/>
            <a:lumOff val="40000"/>
          </a:schemeClr>
        </a:solidFill>
        <a:ln>
          <a:solidFill>
            <a:schemeClr val="tx1">
              <a:lumMod val="65000"/>
              <a:lumOff val="35000"/>
              <a:alpha val="90000"/>
            </a:schemeClr>
          </a:solidFill>
        </a:ln>
      </dgm:spPr>
      <dgm:t>
        <a:bodyPr/>
        <a:lstStyle/>
        <a:p>
          <a:pPr rtl="0"/>
          <a:r>
            <a:rPr lang="en-GB" sz="1100" dirty="0">
              <a:latin typeface="Franklin Gothic Book" panose="020B0503020102020204" pitchFamily="34" charset="0"/>
            </a:rPr>
            <a:t>Digital divide – older people lack confidence when using digital technology alone [Older People’s Commissioner for Wales, 2020] [5]</a:t>
          </a:r>
          <a:br>
            <a:rPr lang="en-GB" sz="1100" dirty="0">
              <a:latin typeface="Franklin Gothic Book" panose="020B0503020102020204" pitchFamily="34" charset="0"/>
            </a:rPr>
          </a:br>
          <a:endParaRPr lang="en-GB" sz="1100" dirty="0">
            <a:latin typeface="Franklin Gothic Book" panose="020B0503020102020204" pitchFamily="34" charset="0"/>
          </a:endParaRPr>
        </a:p>
      </dgm:t>
    </dgm:pt>
    <dgm:pt modelId="{2D6EF8DE-4FC1-470A-882E-ADDC7A25938C}" type="parTrans" cxnId="{C9268496-ABBB-40F8-9CD6-C1E84BD1D51B}">
      <dgm:prSet/>
      <dgm:spPr/>
      <dgm:t>
        <a:bodyPr/>
        <a:lstStyle/>
        <a:p>
          <a:endParaRPr lang="en-GB"/>
        </a:p>
      </dgm:t>
    </dgm:pt>
    <dgm:pt modelId="{F434E620-545C-4DC4-93E1-2CBB1F031E33}" type="sibTrans" cxnId="{C9268496-ABBB-40F8-9CD6-C1E84BD1D51B}">
      <dgm:prSet/>
      <dgm:spPr/>
      <dgm:t>
        <a:bodyPr/>
        <a:lstStyle/>
        <a:p>
          <a:endParaRPr lang="en-GB"/>
        </a:p>
      </dgm:t>
    </dgm:pt>
    <dgm:pt modelId="{27F8FFF9-C20D-460B-9FD2-87EFBFD4DC0A}">
      <dgm:prSet phldr="0" custT="1"/>
      <dgm:spPr>
        <a:solidFill>
          <a:schemeClr val="accent4">
            <a:lumMod val="60000"/>
            <a:lumOff val="40000"/>
          </a:schemeClr>
        </a:solidFill>
        <a:ln>
          <a:solidFill>
            <a:schemeClr val="tx1">
              <a:lumMod val="65000"/>
              <a:lumOff val="35000"/>
              <a:alpha val="90000"/>
            </a:schemeClr>
          </a:solidFill>
        </a:ln>
      </dgm:spPr>
      <dgm:t>
        <a:bodyPr/>
        <a:lstStyle/>
        <a:p>
          <a:pPr rtl="0"/>
          <a:endParaRPr lang="en-GB" sz="1100" dirty="0">
            <a:latin typeface="Franklin Gothic Book" panose="020B0503020102020204" pitchFamily="34" charset="0"/>
          </a:endParaRPr>
        </a:p>
      </dgm:t>
    </dgm:pt>
    <dgm:pt modelId="{196C6C6E-F246-467D-B570-4ABBE0F9A335}" type="parTrans" cxnId="{C8FD190F-4694-40E4-821F-99262340F70D}">
      <dgm:prSet/>
      <dgm:spPr/>
      <dgm:t>
        <a:bodyPr/>
        <a:lstStyle/>
        <a:p>
          <a:endParaRPr lang="en-GB"/>
        </a:p>
      </dgm:t>
    </dgm:pt>
    <dgm:pt modelId="{7E633035-1053-410F-AC55-725F76FAAC64}" type="sibTrans" cxnId="{C8FD190F-4694-40E4-821F-99262340F70D}">
      <dgm:prSet/>
      <dgm:spPr/>
      <dgm:t>
        <a:bodyPr/>
        <a:lstStyle/>
        <a:p>
          <a:endParaRPr lang="en-GB"/>
        </a:p>
      </dgm:t>
    </dgm:pt>
    <dgm:pt modelId="{83B2EF9E-4456-4717-AD46-49557DA89137}">
      <dgm:prSet phldr="0" custT="1"/>
      <dgm:spPr>
        <a:solidFill>
          <a:schemeClr val="accent4">
            <a:lumMod val="60000"/>
            <a:lumOff val="40000"/>
          </a:schemeClr>
        </a:solidFill>
        <a:ln>
          <a:solidFill>
            <a:schemeClr val="tx1">
              <a:lumMod val="65000"/>
              <a:lumOff val="35000"/>
              <a:alpha val="90000"/>
            </a:schemeClr>
          </a:solidFill>
        </a:ln>
      </dgm:spPr>
      <dgm:t>
        <a:bodyPr/>
        <a:lstStyle/>
        <a:p>
          <a:pPr rtl="0"/>
          <a:endParaRPr lang="en-GB" sz="1100" dirty="0">
            <a:latin typeface="Franklin Gothic Book" panose="020B0503020102020204" pitchFamily="34" charset="0"/>
          </a:endParaRPr>
        </a:p>
      </dgm:t>
    </dgm:pt>
    <dgm:pt modelId="{8802D804-A2EC-44EC-869A-1DB49E10B060}" type="parTrans" cxnId="{3F76D763-B112-456C-B660-C20542EBA4FB}">
      <dgm:prSet/>
      <dgm:spPr/>
      <dgm:t>
        <a:bodyPr/>
        <a:lstStyle/>
        <a:p>
          <a:endParaRPr lang="en-GB"/>
        </a:p>
      </dgm:t>
    </dgm:pt>
    <dgm:pt modelId="{54E3DBA3-D0BC-4A01-A717-C760B55C7334}" type="sibTrans" cxnId="{3F76D763-B112-456C-B660-C20542EBA4FB}">
      <dgm:prSet/>
      <dgm:spPr/>
      <dgm:t>
        <a:bodyPr/>
        <a:lstStyle/>
        <a:p>
          <a:endParaRPr lang="en-GB"/>
        </a:p>
      </dgm:t>
    </dgm:pt>
    <dgm:pt modelId="{8ED29FD9-E599-421B-A383-F338866FD34A}">
      <dgm:prSet phldr="0" custT="1"/>
      <dgm:spPr>
        <a:solidFill>
          <a:schemeClr val="accent4">
            <a:lumMod val="60000"/>
            <a:lumOff val="40000"/>
          </a:schemeClr>
        </a:solidFill>
        <a:ln>
          <a:solidFill>
            <a:schemeClr val="tx1">
              <a:lumMod val="65000"/>
              <a:lumOff val="35000"/>
              <a:alpha val="90000"/>
            </a:schemeClr>
          </a:solidFill>
        </a:ln>
      </dgm:spPr>
      <dgm:t>
        <a:bodyPr/>
        <a:lstStyle/>
        <a:p>
          <a:pPr rtl="0"/>
          <a:r>
            <a:rPr lang="en-GB" sz="1100" dirty="0">
              <a:latin typeface="Franklin Gothic Book" panose="020B0503020102020204" pitchFamily="34" charset="0"/>
            </a:rPr>
            <a:t>Greater emphasis on remote communications and working since pandemic, including remote health and support consultations [Business Wales, 2023] [10]</a:t>
          </a:r>
        </a:p>
      </dgm:t>
    </dgm:pt>
    <dgm:pt modelId="{2B7E3471-0625-45AF-9A3E-78D31C4F93C4}" type="parTrans" cxnId="{1BDCB2D4-6318-4328-8FFF-150961219830}">
      <dgm:prSet/>
      <dgm:spPr/>
      <dgm:t>
        <a:bodyPr/>
        <a:lstStyle/>
        <a:p>
          <a:endParaRPr lang="en-GB"/>
        </a:p>
      </dgm:t>
    </dgm:pt>
    <dgm:pt modelId="{165D3721-15C8-4400-A179-1865CB168517}" type="sibTrans" cxnId="{1BDCB2D4-6318-4328-8FFF-150961219830}">
      <dgm:prSet/>
      <dgm:spPr/>
      <dgm:t>
        <a:bodyPr/>
        <a:lstStyle/>
        <a:p>
          <a:endParaRPr lang="en-GB"/>
        </a:p>
      </dgm:t>
    </dgm:pt>
    <dgm:pt modelId="{C4B6F7D7-61F4-443C-BDBD-F1FCFA86F20A}">
      <dgm:prSet phldr="0" custT="1"/>
      <dgm:spPr>
        <a:solidFill>
          <a:schemeClr val="accent4">
            <a:lumMod val="60000"/>
            <a:lumOff val="40000"/>
          </a:schemeClr>
        </a:solidFill>
        <a:ln>
          <a:solidFill>
            <a:schemeClr val="tx1">
              <a:lumMod val="65000"/>
              <a:lumOff val="35000"/>
              <a:alpha val="90000"/>
            </a:schemeClr>
          </a:solidFill>
        </a:ln>
      </dgm:spPr>
      <dgm:t>
        <a:bodyPr/>
        <a:lstStyle/>
        <a:p>
          <a:pPr rtl="0"/>
          <a:endParaRPr lang="en-GB" sz="1100" dirty="0">
            <a:latin typeface="Franklin Gothic Book" panose="020B0503020102020204" pitchFamily="34" charset="0"/>
          </a:endParaRPr>
        </a:p>
      </dgm:t>
    </dgm:pt>
    <dgm:pt modelId="{73496509-917A-4E42-AB02-AA9E65C5CEFD}" type="parTrans" cxnId="{D8290EAF-C2BC-452C-A3F8-988EE5876D97}">
      <dgm:prSet/>
      <dgm:spPr/>
      <dgm:t>
        <a:bodyPr/>
        <a:lstStyle/>
        <a:p>
          <a:endParaRPr lang="en-GB"/>
        </a:p>
      </dgm:t>
    </dgm:pt>
    <dgm:pt modelId="{1073E27F-3EF2-48AC-AD6B-950B10D37263}" type="sibTrans" cxnId="{D8290EAF-C2BC-452C-A3F8-988EE5876D97}">
      <dgm:prSet/>
      <dgm:spPr/>
      <dgm:t>
        <a:bodyPr/>
        <a:lstStyle/>
        <a:p>
          <a:endParaRPr lang="en-GB"/>
        </a:p>
      </dgm:t>
    </dgm:pt>
    <dgm:pt modelId="{ADDADC17-EAF3-4847-BAA6-2E60AC7C7B72}">
      <dgm:prSet phldr="0" custT="1"/>
      <dgm:spPr>
        <a:solidFill>
          <a:schemeClr val="accent4">
            <a:lumMod val="60000"/>
            <a:lumOff val="40000"/>
          </a:schemeClr>
        </a:solidFill>
        <a:ln>
          <a:solidFill>
            <a:schemeClr val="tx1">
              <a:lumMod val="65000"/>
              <a:lumOff val="35000"/>
              <a:alpha val="90000"/>
            </a:schemeClr>
          </a:solidFill>
        </a:ln>
      </dgm:spPr>
      <dgm:t>
        <a:bodyPr/>
        <a:lstStyle/>
        <a:p>
          <a:pPr rtl="0"/>
          <a:endParaRPr lang="en-GB" sz="1100" dirty="0">
            <a:latin typeface="Franklin Gothic Book" panose="020B0503020102020204" pitchFamily="34" charset="0"/>
          </a:endParaRPr>
        </a:p>
      </dgm:t>
    </dgm:pt>
    <dgm:pt modelId="{1E263A6C-D4A6-43BE-8DE1-649915378BD1}" type="parTrans" cxnId="{B5330CBD-CEF5-41B8-A8F0-7FA256FDE9AC}">
      <dgm:prSet/>
      <dgm:spPr/>
      <dgm:t>
        <a:bodyPr/>
        <a:lstStyle/>
        <a:p>
          <a:endParaRPr lang="en-GB"/>
        </a:p>
      </dgm:t>
    </dgm:pt>
    <dgm:pt modelId="{EA790EC1-354E-4BB4-BCEF-39F6FA65EE2F}" type="sibTrans" cxnId="{B5330CBD-CEF5-41B8-A8F0-7FA256FDE9AC}">
      <dgm:prSet/>
      <dgm:spPr/>
      <dgm:t>
        <a:bodyPr/>
        <a:lstStyle/>
        <a:p>
          <a:endParaRPr lang="en-GB"/>
        </a:p>
      </dgm:t>
    </dgm:pt>
    <dgm:pt modelId="{3000F4F5-722B-4FAD-B398-FA1B4A5B8B53}">
      <dgm:prSet phldr="0" custT="1"/>
      <dgm:spPr>
        <a:solidFill>
          <a:schemeClr val="tx2">
            <a:lumMod val="40000"/>
            <a:lumOff val="60000"/>
          </a:schemeClr>
        </a:solidFill>
        <a:ln>
          <a:solidFill>
            <a:schemeClr val="tx1">
              <a:lumMod val="65000"/>
              <a:lumOff val="35000"/>
              <a:alpha val="90000"/>
            </a:schemeClr>
          </a:solidFill>
        </a:ln>
      </dgm:spPr>
      <dgm:t>
        <a:bodyPr/>
        <a:lstStyle/>
        <a:p>
          <a:pPr rtl="0"/>
          <a:r>
            <a:rPr lang="en-GB" sz="1100" dirty="0">
              <a:latin typeface="Franklin Gothic Book" panose="020B0503020102020204" pitchFamily="34" charset="0"/>
            </a:rPr>
            <a:t>Estimated annual emissions from care sector as of 2020 ~460,000 tCO2e [5]</a:t>
          </a:r>
          <a:br>
            <a:rPr lang="en-GB" sz="1100" dirty="0">
              <a:latin typeface="Franklin Gothic Book" panose="020B0503020102020204" pitchFamily="34" charset="0"/>
            </a:rPr>
          </a:br>
          <a:endParaRPr lang="en-GB" sz="1100" dirty="0">
            <a:solidFill>
              <a:srgbClr val="010000"/>
            </a:solidFill>
            <a:latin typeface="Franklin Gothic Book" panose="020B0503020102020204" pitchFamily="34" charset="0"/>
          </a:endParaRPr>
        </a:p>
      </dgm:t>
    </dgm:pt>
    <dgm:pt modelId="{25BDAEB9-0890-4F79-84AB-7D113B499135}" type="parTrans" cxnId="{8947C382-7136-4546-9B06-AE54C4E37F8D}">
      <dgm:prSet/>
      <dgm:spPr/>
      <dgm:t>
        <a:bodyPr/>
        <a:lstStyle/>
        <a:p>
          <a:endParaRPr lang="en-GB"/>
        </a:p>
      </dgm:t>
    </dgm:pt>
    <dgm:pt modelId="{0E23D9E9-4466-4A8C-83BA-6AA853BB401B}" type="sibTrans" cxnId="{8947C382-7136-4546-9B06-AE54C4E37F8D}">
      <dgm:prSet/>
      <dgm:spPr/>
      <dgm:t>
        <a:bodyPr/>
        <a:lstStyle/>
        <a:p>
          <a:endParaRPr lang="en-GB"/>
        </a:p>
      </dgm:t>
    </dgm:pt>
    <dgm:pt modelId="{532C95F5-6CDF-494B-B5E8-38D0D2492D3A}">
      <dgm:prSet phldr="0" custT="1"/>
      <dgm:spPr>
        <a:solidFill>
          <a:schemeClr val="tx2">
            <a:lumMod val="40000"/>
            <a:lumOff val="60000"/>
          </a:schemeClr>
        </a:solidFill>
        <a:ln>
          <a:solidFill>
            <a:schemeClr val="tx1">
              <a:lumMod val="65000"/>
              <a:lumOff val="35000"/>
              <a:alpha val="90000"/>
            </a:schemeClr>
          </a:solidFill>
        </a:ln>
      </dgm:spPr>
      <dgm:t>
        <a:bodyPr/>
        <a:lstStyle/>
        <a:p>
          <a:pPr rtl="0"/>
          <a:endParaRPr lang="en-GB" sz="1100" dirty="0">
            <a:solidFill>
              <a:srgbClr val="010000"/>
            </a:solidFill>
            <a:latin typeface="Franklin Gothic Book" panose="020B0503020102020204" pitchFamily="34" charset="0"/>
          </a:endParaRPr>
        </a:p>
      </dgm:t>
    </dgm:pt>
    <dgm:pt modelId="{7A964127-57E0-4BAE-A573-45A2467FA835}" type="parTrans" cxnId="{73D55B3F-BEDC-4CB8-8DC4-52695858667C}">
      <dgm:prSet/>
      <dgm:spPr/>
      <dgm:t>
        <a:bodyPr/>
        <a:lstStyle/>
        <a:p>
          <a:endParaRPr lang="en-GB"/>
        </a:p>
      </dgm:t>
    </dgm:pt>
    <dgm:pt modelId="{9FDEC476-80A2-4F3F-A385-2FB06A44DCF7}" type="sibTrans" cxnId="{73D55B3F-BEDC-4CB8-8DC4-52695858667C}">
      <dgm:prSet/>
      <dgm:spPr/>
      <dgm:t>
        <a:bodyPr/>
        <a:lstStyle/>
        <a:p>
          <a:endParaRPr lang="en-GB"/>
        </a:p>
      </dgm:t>
    </dgm:pt>
    <dgm:pt modelId="{EEA66175-D2BC-4E0E-B66B-5173AEC1695A}">
      <dgm:prSet phldr="0" custT="1"/>
      <dgm:spPr>
        <a:solidFill>
          <a:srgbClr val="FFCCCC"/>
        </a:solidFill>
        <a:ln>
          <a:solidFill>
            <a:schemeClr val="tx1">
              <a:lumMod val="65000"/>
              <a:lumOff val="35000"/>
              <a:alpha val="90000"/>
            </a:schemeClr>
          </a:solidFill>
        </a:ln>
      </dgm:spPr>
      <dgm:t>
        <a:bodyPr/>
        <a:lstStyle/>
        <a:p>
          <a:endParaRPr lang="en-GB" sz="1100" dirty="0">
            <a:latin typeface="Franklin Gothic Book" panose="020B0503020102020204" pitchFamily="34" charset="0"/>
          </a:endParaRPr>
        </a:p>
      </dgm:t>
    </dgm:pt>
    <dgm:pt modelId="{557D8535-5650-479D-863A-198E4CCF9E7F}" type="parTrans" cxnId="{90446AC5-BEF2-4A2B-9B54-6F7B7E860100}">
      <dgm:prSet/>
      <dgm:spPr/>
    </dgm:pt>
    <dgm:pt modelId="{27464A66-1A17-495D-AE7A-BEBE57CF4F3A}" type="sibTrans" cxnId="{90446AC5-BEF2-4A2B-9B54-6F7B7E860100}">
      <dgm:prSet/>
      <dgm:spPr/>
    </dgm:pt>
    <dgm:pt modelId="{24279B7C-0B83-4BA3-9C2A-73A84EB81A19}">
      <dgm:prSet phldr="0" custT="1"/>
      <dgm:spPr>
        <a:solidFill>
          <a:srgbClr val="FFCCCC"/>
        </a:solidFill>
        <a:ln>
          <a:solidFill>
            <a:schemeClr val="tx1">
              <a:lumMod val="65000"/>
              <a:lumOff val="35000"/>
              <a:alpha val="90000"/>
            </a:schemeClr>
          </a:solidFill>
        </a:ln>
      </dgm:spPr>
      <dgm:t>
        <a:bodyPr/>
        <a:lstStyle/>
        <a:p>
          <a:pPr rtl="0"/>
          <a:r>
            <a:rPr lang="en-GB" sz="1100" dirty="0">
              <a:latin typeface="Franklin Gothic Book" panose="020B0503020102020204" pitchFamily="34" charset="0"/>
            </a:rPr>
            <a:t>Equality Act, 2010 [10]</a:t>
          </a:r>
        </a:p>
      </dgm:t>
    </dgm:pt>
    <dgm:pt modelId="{E59CD4B4-E387-4CD6-AE13-9BD2ADF450D0}" type="parTrans" cxnId="{B66BFEFD-4D00-4CE2-BB34-426173125E0B}">
      <dgm:prSet/>
      <dgm:spPr/>
    </dgm:pt>
    <dgm:pt modelId="{6D25E5F4-2BAC-4BFF-B2B8-664E1F5CCA63}" type="sibTrans" cxnId="{B66BFEFD-4D00-4CE2-BB34-426173125E0B}">
      <dgm:prSet/>
      <dgm:spPr/>
    </dgm:pt>
    <dgm:pt modelId="{44DCF1E8-9908-4B24-B598-EEBF6857D170}">
      <dgm:prSet phldr="0" custT="1"/>
      <dgm:spPr>
        <a:solidFill>
          <a:srgbClr val="FFCCCC"/>
        </a:solidFill>
        <a:ln>
          <a:solidFill>
            <a:schemeClr val="tx1">
              <a:lumMod val="65000"/>
              <a:lumOff val="35000"/>
              <a:alpha val="90000"/>
            </a:schemeClr>
          </a:solidFill>
        </a:ln>
      </dgm:spPr>
      <dgm:t>
        <a:bodyPr/>
        <a:lstStyle/>
        <a:p>
          <a:pPr rtl="0"/>
          <a:endParaRPr lang="en-GB" sz="1100" dirty="0">
            <a:latin typeface="Franklin Gothic Book" panose="020B0503020102020204" pitchFamily="34" charset="0"/>
          </a:endParaRPr>
        </a:p>
      </dgm:t>
    </dgm:pt>
    <dgm:pt modelId="{D4E34ADE-351B-417E-BADC-B2453FF29A5A}" type="parTrans" cxnId="{1CD94B36-9355-4EC2-896B-01633AD1E113}">
      <dgm:prSet/>
      <dgm:spPr/>
    </dgm:pt>
    <dgm:pt modelId="{C02B049C-86EC-4325-B58D-CA18E5EF1065}" type="sibTrans" cxnId="{1CD94B36-9355-4EC2-896B-01633AD1E113}">
      <dgm:prSet/>
      <dgm:spPr/>
    </dgm:pt>
    <dgm:pt modelId="{04A57D2A-D6FD-46A5-9071-0239B0059870}">
      <dgm:prSet phldr="0" custT="1"/>
      <dgm:spPr>
        <a:solidFill>
          <a:srgbClr val="FFCCCC"/>
        </a:solidFill>
        <a:ln>
          <a:solidFill>
            <a:schemeClr val="tx1">
              <a:lumMod val="65000"/>
              <a:lumOff val="35000"/>
              <a:alpha val="90000"/>
            </a:schemeClr>
          </a:solidFill>
        </a:ln>
      </dgm:spPr>
      <dgm:t>
        <a:bodyPr/>
        <a:lstStyle/>
        <a:p>
          <a:pPr rtl="0"/>
          <a:r>
            <a:rPr lang="en-GB" sz="1100" dirty="0">
              <a:latin typeface="Franklin Gothic Book" panose="020B0503020102020204" pitchFamily="34" charset="0"/>
            </a:rPr>
            <a:t>Mental Capacity Act, 2005 [10]</a:t>
          </a:r>
        </a:p>
      </dgm:t>
    </dgm:pt>
    <dgm:pt modelId="{AFE778E0-E16C-4F58-B7BF-E5C18AC374CF}" type="parTrans" cxnId="{CE6BDF72-2D12-4513-9E2E-702A64101879}">
      <dgm:prSet/>
      <dgm:spPr/>
    </dgm:pt>
    <dgm:pt modelId="{44511ECF-3B34-41C1-8FCE-79C87CF96FCF}" type="sibTrans" cxnId="{CE6BDF72-2D12-4513-9E2E-702A64101879}">
      <dgm:prSet/>
      <dgm:spPr/>
    </dgm:pt>
    <dgm:pt modelId="{685D1217-CF08-4B15-A63D-79E179E6AB72}">
      <dgm:prSet phldr="0" custT="1"/>
      <dgm:spPr>
        <a:solidFill>
          <a:srgbClr val="FFCCCC"/>
        </a:solidFill>
        <a:ln>
          <a:solidFill>
            <a:schemeClr val="tx1">
              <a:lumMod val="65000"/>
              <a:lumOff val="35000"/>
              <a:alpha val="90000"/>
            </a:schemeClr>
          </a:solidFill>
        </a:ln>
      </dgm:spPr>
      <dgm:t>
        <a:bodyPr/>
        <a:lstStyle/>
        <a:p>
          <a:pPr rtl="0"/>
          <a:endParaRPr lang="en-GB" sz="1100" dirty="0">
            <a:latin typeface="Franklin Gothic Book" panose="020B0503020102020204" pitchFamily="34" charset="0"/>
          </a:endParaRPr>
        </a:p>
      </dgm:t>
    </dgm:pt>
    <dgm:pt modelId="{52119402-F2D9-452B-8DD2-3ACC9B30D72D}" type="parTrans" cxnId="{0FCBC43F-32AE-44A9-A244-B8E7EA85ED32}">
      <dgm:prSet/>
      <dgm:spPr/>
    </dgm:pt>
    <dgm:pt modelId="{5783CE06-A677-4641-825D-79476BE342C2}" type="sibTrans" cxnId="{0FCBC43F-32AE-44A9-A244-B8E7EA85ED32}">
      <dgm:prSet/>
      <dgm:spPr/>
    </dgm:pt>
    <dgm:pt modelId="{94171E50-A77F-4918-B437-1B93292FD5D8}">
      <dgm:prSet phldr="0" custT="1"/>
      <dgm:spPr>
        <a:solidFill>
          <a:srgbClr val="FFCCCC"/>
        </a:solidFill>
        <a:ln>
          <a:solidFill>
            <a:schemeClr val="tx1">
              <a:lumMod val="65000"/>
              <a:lumOff val="35000"/>
              <a:alpha val="90000"/>
            </a:schemeClr>
          </a:solidFill>
        </a:ln>
      </dgm:spPr>
      <dgm:t>
        <a:bodyPr/>
        <a:lstStyle/>
        <a:p>
          <a:pPr rtl="0"/>
          <a:r>
            <a:rPr lang="en-GB" sz="1100" dirty="0">
              <a:latin typeface="Franklin Gothic Book" panose="020B0503020102020204" pitchFamily="34" charset="0"/>
            </a:rPr>
            <a:t>UN Convention on the Rights of Persons with Disabilities, 2006 [10]</a:t>
          </a:r>
        </a:p>
      </dgm:t>
    </dgm:pt>
    <dgm:pt modelId="{A5C6DA3B-FB0E-4B2F-BFE7-452168397538}" type="parTrans" cxnId="{C0E7FA07-B83D-4D64-ADE0-B87C91848BE9}">
      <dgm:prSet/>
      <dgm:spPr/>
    </dgm:pt>
    <dgm:pt modelId="{11D0AB18-D051-4385-B99F-7215855EA013}" type="sibTrans" cxnId="{C0E7FA07-B83D-4D64-ADE0-B87C91848BE9}">
      <dgm:prSet/>
      <dgm:spPr/>
    </dgm:pt>
    <dgm:pt modelId="{D00B01AF-BD33-4C74-8D83-384512B3B46A}">
      <dgm:prSet phldr="0" custT="1"/>
      <dgm:spPr>
        <a:solidFill>
          <a:srgbClr val="FFCCCC"/>
        </a:solidFill>
        <a:ln>
          <a:solidFill>
            <a:schemeClr val="tx1">
              <a:lumMod val="65000"/>
              <a:lumOff val="35000"/>
              <a:alpha val="90000"/>
            </a:schemeClr>
          </a:solidFill>
        </a:ln>
      </dgm:spPr>
      <dgm:t>
        <a:bodyPr/>
        <a:lstStyle/>
        <a:p>
          <a:pPr rtl="0"/>
          <a:endParaRPr lang="en-GB" sz="1100" dirty="0">
            <a:latin typeface="Franklin Gothic Book" panose="020B0503020102020204" pitchFamily="34" charset="0"/>
          </a:endParaRPr>
        </a:p>
      </dgm:t>
    </dgm:pt>
    <dgm:pt modelId="{5F97950B-BFDA-49D7-98B3-C5E04AC4AC58}" type="parTrans" cxnId="{4E4E4AF2-B38A-4343-8194-61DE1A420F32}">
      <dgm:prSet/>
      <dgm:spPr/>
    </dgm:pt>
    <dgm:pt modelId="{374F9D48-FFEA-4C5B-87BE-9F655045388A}" type="sibTrans" cxnId="{4E4E4AF2-B38A-4343-8194-61DE1A420F32}">
      <dgm:prSet/>
      <dgm:spPr/>
    </dgm:pt>
    <dgm:pt modelId="{5E62FC7F-8A31-484C-8147-11DFC5D21D82}" type="pres">
      <dgm:prSet presAssocID="{DD2B1B43-9B28-4DE6-9601-552F8F3BDD4A}" presName="Name0" presStyleCnt="0">
        <dgm:presLayoutVars>
          <dgm:dir/>
          <dgm:animLvl val="lvl"/>
          <dgm:resizeHandles val="exact"/>
        </dgm:presLayoutVars>
      </dgm:prSet>
      <dgm:spPr/>
    </dgm:pt>
    <dgm:pt modelId="{010057F6-3077-4E14-BB38-B30A8AA6E5B6}" type="pres">
      <dgm:prSet presAssocID="{414F9C45-DC45-4FB3-9FF2-32505F727AFF}" presName="composite" presStyleCnt="0"/>
      <dgm:spPr/>
    </dgm:pt>
    <dgm:pt modelId="{EE6A4DC4-5E54-4BDC-9053-067C2E45A302}" type="pres">
      <dgm:prSet presAssocID="{414F9C45-DC45-4FB3-9FF2-32505F727AFF}" presName="parTx" presStyleLbl="alignNode1" presStyleIdx="0" presStyleCnt="6">
        <dgm:presLayoutVars>
          <dgm:chMax val="0"/>
          <dgm:chPref val="0"/>
          <dgm:bulletEnabled val="1"/>
        </dgm:presLayoutVars>
      </dgm:prSet>
      <dgm:spPr/>
    </dgm:pt>
    <dgm:pt modelId="{D4785C06-13F2-4761-89C8-E92D9315E55A}" type="pres">
      <dgm:prSet presAssocID="{414F9C45-DC45-4FB3-9FF2-32505F727AFF}" presName="desTx" presStyleLbl="alignAccFollowNode1" presStyleIdx="0" presStyleCnt="6">
        <dgm:presLayoutVars>
          <dgm:bulletEnabled val="1"/>
        </dgm:presLayoutVars>
      </dgm:prSet>
      <dgm:spPr/>
    </dgm:pt>
    <dgm:pt modelId="{C9BE187B-5A1B-406A-BE81-247A41ED8394}" type="pres">
      <dgm:prSet presAssocID="{271C1529-337C-48B7-B7AA-BCF1C3DD60D6}" presName="space" presStyleCnt="0"/>
      <dgm:spPr/>
    </dgm:pt>
    <dgm:pt modelId="{1C3CC176-D1B9-42C6-B7A7-1631FD5235CF}" type="pres">
      <dgm:prSet presAssocID="{0DD9D116-B9AC-4804-9698-9561CCABA759}" presName="composite" presStyleCnt="0"/>
      <dgm:spPr/>
    </dgm:pt>
    <dgm:pt modelId="{841BE6C5-9CFE-490B-BFE3-D361ABEAAD6D}" type="pres">
      <dgm:prSet presAssocID="{0DD9D116-B9AC-4804-9698-9561CCABA759}" presName="parTx" presStyleLbl="alignNode1" presStyleIdx="1" presStyleCnt="6">
        <dgm:presLayoutVars>
          <dgm:chMax val="0"/>
          <dgm:chPref val="0"/>
          <dgm:bulletEnabled val="1"/>
        </dgm:presLayoutVars>
      </dgm:prSet>
      <dgm:spPr/>
    </dgm:pt>
    <dgm:pt modelId="{17EFD514-9E62-44CD-B85C-CE3A117F7D51}" type="pres">
      <dgm:prSet presAssocID="{0DD9D116-B9AC-4804-9698-9561CCABA759}" presName="desTx" presStyleLbl="alignAccFollowNode1" presStyleIdx="1" presStyleCnt="6">
        <dgm:presLayoutVars>
          <dgm:bulletEnabled val="1"/>
        </dgm:presLayoutVars>
      </dgm:prSet>
      <dgm:spPr/>
    </dgm:pt>
    <dgm:pt modelId="{B5DA963D-8781-4FF0-9862-7350C5990DF1}" type="pres">
      <dgm:prSet presAssocID="{05F262AF-813D-439A-B297-455264B8A6A3}" presName="space" presStyleCnt="0"/>
      <dgm:spPr/>
    </dgm:pt>
    <dgm:pt modelId="{DB664FE4-28C1-4629-9CA7-E35ECDAB4948}" type="pres">
      <dgm:prSet presAssocID="{A709F972-4D86-41A2-B9C4-5E589C93A75D}" presName="composite" presStyleCnt="0"/>
      <dgm:spPr/>
    </dgm:pt>
    <dgm:pt modelId="{B44BE9C8-C32A-43B3-BCAA-5E6F9F5A08A5}" type="pres">
      <dgm:prSet presAssocID="{A709F972-4D86-41A2-B9C4-5E589C93A75D}" presName="parTx" presStyleLbl="alignNode1" presStyleIdx="2" presStyleCnt="6">
        <dgm:presLayoutVars>
          <dgm:chMax val="0"/>
          <dgm:chPref val="0"/>
          <dgm:bulletEnabled val="1"/>
        </dgm:presLayoutVars>
      </dgm:prSet>
      <dgm:spPr/>
    </dgm:pt>
    <dgm:pt modelId="{6CD9E8F9-BF36-4301-A2FD-9EEC2B6C73B2}" type="pres">
      <dgm:prSet presAssocID="{A709F972-4D86-41A2-B9C4-5E589C93A75D}" presName="desTx" presStyleLbl="alignAccFollowNode1" presStyleIdx="2" presStyleCnt="6">
        <dgm:presLayoutVars>
          <dgm:bulletEnabled val="1"/>
        </dgm:presLayoutVars>
      </dgm:prSet>
      <dgm:spPr/>
    </dgm:pt>
    <dgm:pt modelId="{44858486-6EC4-40D2-B2A8-F52ADEEC56A8}" type="pres">
      <dgm:prSet presAssocID="{69E72855-0C6F-456A-905C-4CD34EC81216}" presName="space" presStyleCnt="0"/>
      <dgm:spPr/>
    </dgm:pt>
    <dgm:pt modelId="{DC04B551-EB52-4251-BC64-4CA3314BF430}" type="pres">
      <dgm:prSet presAssocID="{71EC381B-8CE2-4961-8040-130C006823B3}" presName="composite" presStyleCnt="0"/>
      <dgm:spPr/>
    </dgm:pt>
    <dgm:pt modelId="{D3049364-3849-47B4-B2D2-915FBAAC4273}" type="pres">
      <dgm:prSet presAssocID="{71EC381B-8CE2-4961-8040-130C006823B3}" presName="parTx" presStyleLbl="alignNode1" presStyleIdx="3" presStyleCnt="6">
        <dgm:presLayoutVars>
          <dgm:chMax val="0"/>
          <dgm:chPref val="0"/>
          <dgm:bulletEnabled val="1"/>
        </dgm:presLayoutVars>
      </dgm:prSet>
      <dgm:spPr/>
    </dgm:pt>
    <dgm:pt modelId="{4FDFE53B-0CA6-48F9-851A-B0DEE4980EBB}" type="pres">
      <dgm:prSet presAssocID="{71EC381B-8CE2-4961-8040-130C006823B3}" presName="desTx" presStyleLbl="alignAccFollowNode1" presStyleIdx="3" presStyleCnt="6">
        <dgm:presLayoutVars>
          <dgm:bulletEnabled val="1"/>
        </dgm:presLayoutVars>
      </dgm:prSet>
      <dgm:spPr/>
    </dgm:pt>
    <dgm:pt modelId="{445BE756-DCE2-4C79-8E44-1C640B1D1A33}" type="pres">
      <dgm:prSet presAssocID="{3F37A2F6-C333-4259-8CD9-5223642C7345}" presName="space" presStyleCnt="0"/>
      <dgm:spPr/>
    </dgm:pt>
    <dgm:pt modelId="{6266B099-6E18-40DE-A48D-3FEC57850DBC}" type="pres">
      <dgm:prSet presAssocID="{AA027A49-FEB5-46C2-B925-733E9EBCA872}" presName="composite" presStyleCnt="0"/>
      <dgm:spPr/>
    </dgm:pt>
    <dgm:pt modelId="{5E18E5DF-9514-48D0-976C-BA3320A69B5D}" type="pres">
      <dgm:prSet presAssocID="{AA027A49-FEB5-46C2-B925-733E9EBCA872}" presName="parTx" presStyleLbl="alignNode1" presStyleIdx="4" presStyleCnt="6">
        <dgm:presLayoutVars>
          <dgm:chMax val="0"/>
          <dgm:chPref val="0"/>
          <dgm:bulletEnabled val="1"/>
        </dgm:presLayoutVars>
      </dgm:prSet>
      <dgm:spPr/>
    </dgm:pt>
    <dgm:pt modelId="{A3B61FB8-6F21-4CEC-B865-99A493266943}" type="pres">
      <dgm:prSet presAssocID="{AA027A49-FEB5-46C2-B925-733E9EBCA872}" presName="desTx" presStyleLbl="alignAccFollowNode1" presStyleIdx="4" presStyleCnt="6">
        <dgm:presLayoutVars>
          <dgm:bulletEnabled val="1"/>
        </dgm:presLayoutVars>
      </dgm:prSet>
      <dgm:spPr/>
    </dgm:pt>
    <dgm:pt modelId="{302733B2-D53A-4E5B-9333-B302D1E0352E}" type="pres">
      <dgm:prSet presAssocID="{6FF5C652-067B-44B3-BF16-BB9C90CCB8AA}" presName="space" presStyleCnt="0"/>
      <dgm:spPr/>
    </dgm:pt>
    <dgm:pt modelId="{C6903E51-2075-4100-ACA8-E5FB0F24D09E}" type="pres">
      <dgm:prSet presAssocID="{4B510FB9-5D46-4ADA-9F7B-FD26AB3F479A}" presName="composite" presStyleCnt="0"/>
      <dgm:spPr/>
    </dgm:pt>
    <dgm:pt modelId="{83DDA34B-F176-4978-BF87-42F2D723D764}" type="pres">
      <dgm:prSet presAssocID="{4B510FB9-5D46-4ADA-9F7B-FD26AB3F479A}" presName="parTx" presStyleLbl="alignNode1" presStyleIdx="5" presStyleCnt="6">
        <dgm:presLayoutVars>
          <dgm:chMax val="0"/>
          <dgm:chPref val="0"/>
          <dgm:bulletEnabled val="1"/>
        </dgm:presLayoutVars>
      </dgm:prSet>
      <dgm:spPr/>
    </dgm:pt>
    <dgm:pt modelId="{9D7EBC03-C456-469E-926F-3F4E1DE12F81}" type="pres">
      <dgm:prSet presAssocID="{4B510FB9-5D46-4ADA-9F7B-FD26AB3F479A}" presName="desTx" presStyleLbl="alignAccFollowNode1" presStyleIdx="5" presStyleCnt="6">
        <dgm:presLayoutVars>
          <dgm:bulletEnabled val="1"/>
        </dgm:presLayoutVars>
      </dgm:prSet>
      <dgm:spPr/>
    </dgm:pt>
  </dgm:ptLst>
  <dgm:cxnLst>
    <dgm:cxn modelId="{2D6CBA07-6141-492C-B9E3-121A5FE395D0}" type="presOf" srcId="{8ED29FD9-E599-421B-A383-F338866FD34A}" destId="{4FDFE53B-0CA6-48F9-851A-B0DEE4980EBB}" srcOrd="0" destOrd="3" presId="urn:microsoft.com/office/officeart/2005/8/layout/hList1"/>
    <dgm:cxn modelId="{C0E7FA07-B83D-4D64-ADE0-B87C91848BE9}" srcId="{4B510FB9-5D46-4ADA-9F7B-FD26AB3F479A}" destId="{94171E50-A77F-4918-B437-1B93292FD5D8}" srcOrd="8" destOrd="0" parTransId="{A5C6DA3B-FB0E-4B2F-BFE7-452168397538}" sibTransId="{11D0AB18-D051-4385-B99F-7215855EA013}"/>
    <dgm:cxn modelId="{DB650908-59F7-4E97-BBBD-DA59B1666785}" type="presOf" srcId="{E5D053D9-84C3-4BC3-BB95-2B98E961D28E}" destId="{4FDFE53B-0CA6-48F9-851A-B0DEE4980EBB}" srcOrd="0" destOrd="0" presId="urn:microsoft.com/office/officeart/2005/8/layout/hList1"/>
    <dgm:cxn modelId="{84BF5408-3FEB-4C85-A04B-8B23B0D4E03E}" srcId="{A709F972-4D86-41A2-B9C4-5E589C93A75D}" destId="{F458ECB8-E36C-4958-BA72-1DCBC4BA7F67}" srcOrd="1" destOrd="0" parTransId="{4AD04BA3-25ED-427D-B803-450A14098E64}" sibTransId="{AB3F759F-D012-4120-B0AB-B273F01EF852}"/>
    <dgm:cxn modelId="{14DCAE0A-50E6-44A8-A22D-5C5A89C4C713}" srcId="{414F9C45-DC45-4FB3-9FF2-32505F727AFF}" destId="{1C0B8840-115A-4ECD-A214-11E82692A57B}" srcOrd="2" destOrd="0" parTransId="{1F1F767B-209C-4407-BC7F-9D6D9409E737}" sibTransId="{1F88EF46-597F-4A2F-A386-312A672404BC}"/>
    <dgm:cxn modelId="{C8FD190F-4694-40E4-821F-99262340F70D}" srcId="{71EC381B-8CE2-4961-8040-130C006823B3}" destId="{27F8FFF9-C20D-460B-9FD2-87EFBFD4DC0A}" srcOrd="1" destOrd="0" parTransId="{196C6C6E-F246-467D-B570-4ABBE0F9A335}" sibTransId="{7E633035-1053-410F-AC55-725F76FAAC64}"/>
    <dgm:cxn modelId="{84C2C213-7761-425A-ABBF-062814D776C0}" type="presOf" srcId="{F458ECB8-E36C-4958-BA72-1DCBC4BA7F67}" destId="{6CD9E8F9-BF36-4301-A2FD-9EEC2B6C73B2}" srcOrd="0" destOrd="1" presId="urn:microsoft.com/office/officeart/2005/8/layout/hList1"/>
    <dgm:cxn modelId="{1DBA8E19-0290-45B7-B8D8-04AA4740E841}" type="presOf" srcId="{E014C4C2-A57F-4863-BAC1-4D6C39EEF956}" destId="{4FDFE53B-0CA6-48F9-851A-B0DEE4980EBB}" srcOrd="0" destOrd="2" presId="urn:microsoft.com/office/officeart/2005/8/layout/hList1"/>
    <dgm:cxn modelId="{709A091B-EC71-48BE-B3B0-9FA264D65255}" type="presOf" srcId="{4B510FB9-5D46-4ADA-9F7B-FD26AB3F479A}" destId="{83DDA34B-F176-4978-BF87-42F2D723D764}" srcOrd="0" destOrd="0" presId="urn:microsoft.com/office/officeart/2005/8/layout/hList1"/>
    <dgm:cxn modelId="{4DD3A820-142F-46EC-AC14-E471C02F471C}" type="presOf" srcId="{2D7D4A91-72FC-49D2-8B34-EA7CE918E7CC}" destId="{17EFD514-9E62-44CD-B85C-CE3A117F7D51}" srcOrd="0" destOrd="0" presId="urn:microsoft.com/office/officeart/2005/8/layout/hList1"/>
    <dgm:cxn modelId="{56ED792A-09AF-4238-B93F-F11C0F1E6D56}" type="presOf" srcId="{8BF89545-12FB-4DEF-8E90-8BF02C1523E1}" destId="{17EFD514-9E62-44CD-B85C-CE3A117F7D51}" srcOrd="0" destOrd="1" presId="urn:microsoft.com/office/officeart/2005/8/layout/hList1"/>
    <dgm:cxn modelId="{3154F22A-C157-44FD-A40C-AFE70A79BB63}" type="presOf" srcId="{DD454040-E3B8-4BC7-9153-313189D91A26}" destId="{17EFD514-9E62-44CD-B85C-CE3A117F7D51}" srcOrd="0" destOrd="5" presId="urn:microsoft.com/office/officeart/2005/8/layout/hList1"/>
    <dgm:cxn modelId="{D360312B-41F8-49A5-811F-AFFAFF8E9E3B}" srcId="{71EC381B-8CE2-4961-8040-130C006823B3}" destId="{E5D053D9-84C3-4BC3-BB95-2B98E961D28E}" srcOrd="0" destOrd="0" parTransId="{B3A00025-B906-42A3-9859-F958C2EE180C}" sibTransId="{226D595C-5983-4131-A847-4F9B35CB5DF2}"/>
    <dgm:cxn modelId="{EBCB322B-D921-4203-B416-F35DFADDFBCB}" type="presOf" srcId="{067F0FF4-B167-4A0D-BEA0-11267B26BE07}" destId="{17EFD514-9E62-44CD-B85C-CE3A117F7D51}" srcOrd="0" destOrd="3" presId="urn:microsoft.com/office/officeart/2005/8/layout/hList1"/>
    <dgm:cxn modelId="{7517C12B-7F04-4130-97F4-8DA4807B8E50}" type="presOf" srcId="{27F8FFF9-C20D-460B-9FD2-87EFBFD4DC0A}" destId="{4FDFE53B-0CA6-48F9-851A-B0DEE4980EBB}" srcOrd="0" destOrd="1" presId="urn:microsoft.com/office/officeart/2005/8/layout/hList1"/>
    <dgm:cxn modelId="{1CD94B36-9355-4EC2-896B-01633AD1E113}" srcId="{4B510FB9-5D46-4ADA-9F7B-FD26AB3F479A}" destId="{44DCF1E8-9908-4B24-B598-EEBF6857D170}" srcOrd="3" destOrd="0" parTransId="{D4E34ADE-351B-417E-BADC-B2453FF29A5A}" sibTransId="{C02B049C-86EC-4325-B58D-CA18E5EF1065}"/>
    <dgm:cxn modelId="{C7EAD13D-69FD-4C79-AE7F-1DBB01C50B0D}" type="presOf" srcId="{498652BD-B8CD-4263-864B-6174A32BD47A}" destId="{6CD9E8F9-BF36-4301-A2FD-9EEC2B6C73B2}" srcOrd="0" destOrd="2" presId="urn:microsoft.com/office/officeart/2005/8/layout/hList1"/>
    <dgm:cxn modelId="{73D55B3F-BEDC-4CB8-8DC4-52695858667C}" srcId="{AA027A49-FEB5-46C2-B925-733E9EBCA872}" destId="{532C95F5-6CDF-494B-B5E8-38D0D2492D3A}" srcOrd="1" destOrd="0" parTransId="{7A964127-57E0-4BAE-A573-45A2467FA835}" sibTransId="{9FDEC476-80A2-4F3F-A385-2FB06A44DCF7}"/>
    <dgm:cxn modelId="{398C8A3F-62C8-40FD-9280-46053726E567}" srcId="{AA027A49-FEB5-46C2-B925-733E9EBCA872}" destId="{D4E4C3AB-5D91-412C-938A-977A5F13BF90}" srcOrd="0" destOrd="0" parTransId="{8E6B5663-903F-4F4C-9C14-A8F9333BAE0A}" sibTransId="{D4B63A39-6978-4D41-83A7-550770371308}"/>
    <dgm:cxn modelId="{0FCBC43F-32AE-44A9-A244-B8E7EA85ED32}" srcId="{4B510FB9-5D46-4ADA-9F7B-FD26AB3F479A}" destId="{685D1217-CF08-4B15-A63D-79E179E6AB72}" srcOrd="5" destOrd="0" parTransId="{52119402-F2D9-452B-8DD2-3ACC9B30D72D}" sibTransId="{5783CE06-A677-4641-825D-79476BE342C2}"/>
    <dgm:cxn modelId="{1A6BD65B-A2D8-43C3-A444-9E4C33F495CA}" type="presOf" srcId="{04A57D2A-D6FD-46A5-9071-0239B0059870}" destId="{9D7EBC03-C456-469E-926F-3F4E1DE12F81}" srcOrd="0" destOrd="6" presId="urn:microsoft.com/office/officeart/2005/8/layout/hList1"/>
    <dgm:cxn modelId="{0E66235C-F949-4E22-ACAD-CE204FA72E77}" srcId="{0DD9D116-B9AC-4804-9698-9561CCABA759}" destId="{DD454040-E3B8-4BC7-9153-313189D91A26}" srcOrd="5" destOrd="0" parTransId="{0AECF29C-AF88-4AF7-B97F-66168B4E4849}" sibTransId="{DAF88D71-B6D6-4701-819E-BA310441DC53}"/>
    <dgm:cxn modelId="{C60F8C5C-8386-4F4A-AFA6-8C75B2AA92DE}" srcId="{A709F972-4D86-41A2-B9C4-5E589C93A75D}" destId="{156E4ED7-C52C-404B-A499-10053F2FCC5C}" srcOrd="5" destOrd="0" parTransId="{98F952B6-CAB3-42DA-9282-B58598317286}" sibTransId="{95E68ECB-AD80-4B16-8095-C3F689F31CAC}"/>
    <dgm:cxn modelId="{587E5160-3DB3-4A00-B70D-8C88B08C556B}" type="presOf" srcId="{532C95F5-6CDF-494B-B5E8-38D0D2492D3A}" destId="{A3B61FB8-6F21-4CEC-B865-99A493266943}" srcOrd="0" destOrd="1" presId="urn:microsoft.com/office/officeart/2005/8/layout/hList1"/>
    <dgm:cxn modelId="{6F1A8561-99C9-4B03-A41F-F4BE1F721225}" type="presOf" srcId="{DD9A9CAD-1CF4-4F2C-A810-DB98ECF15273}" destId="{D4785C06-13F2-4761-89C8-E92D9315E55A}" srcOrd="0" destOrd="4" presId="urn:microsoft.com/office/officeart/2005/8/layout/hList1"/>
    <dgm:cxn modelId="{3F76D763-B112-456C-B660-C20542EBA4FB}" srcId="{71EC381B-8CE2-4961-8040-130C006823B3}" destId="{83B2EF9E-4456-4717-AD46-49557DA89137}" srcOrd="6" destOrd="0" parTransId="{8802D804-A2EC-44EC-869A-1DB49E10B060}" sibTransId="{54E3DBA3-D0BC-4A01-A717-C760B55C7334}"/>
    <dgm:cxn modelId="{C0814C44-89D2-498D-83F4-0351E540572F}" srcId="{DD2B1B43-9B28-4DE6-9601-552F8F3BDD4A}" destId="{4B510FB9-5D46-4ADA-9F7B-FD26AB3F479A}" srcOrd="5" destOrd="0" parTransId="{027A4392-D69E-418F-AD02-F617A9F9617C}" sibTransId="{C9B3B636-2D8C-4603-A490-E28F7CAB5E03}"/>
    <dgm:cxn modelId="{0321BC65-04D0-4A5D-965B-C22F1513B7CF}" srcId="{71EC381B-8CE2-4961-8040-130C006823B3}" destId="{708290F6-2F16-44C3-9B0B-245DDFA38C89}" srcOrd="7" destOrd="0" parTransId="{622BE98C-FA9C-4E18-9FDC-85DA4299CED6}" sibTransId="{DF8C44CC-5BEC-44B2-8CAF-7B226049FC69}"/>
    <dgm:cxn modelId="{DF925249-1498-4060-87AB-FC34B661EA63}" type="presOf" srcId="{156E4ED7-C52C-404B-A499-10053F2FCC5C}" destId="{6CD9E8F9-BF36-4301-A2FD-9EEC2B6C73B2}" srcOrd="0" destOrd="5" presId="urn:microsoft.com/office/officeart/2005/8/layout/hList1"/>
    <dgm:cxn modelId="{3686BA49-E61C-49BF-9459-BDF95D145895}" type="presOf" srcId="{AA027A49-FEB5-46C2-B925-733E9EBCA872}" destId="{5E18E5DF-9514-48D0-976C-BA3320A69B5D}" srcOrd="0" destOrd="0" presId="urn:microsoft.com/office/officeart/2005/8/layout/hList1"/>
    <dgm:cxn modelId="{7E6BA44A-1767-445E-AB4D-91633F0ADA2D}" type="presOf" srcId="{94171E50-A77F-4918-B437-1B93292FD5D8}" destId="{9D7EBC03-C456-469E-926F-3F4E1DE12F81}" srcOrd="0" destOrd="8" presId="urn:microsoft.com/office/officeart/2005/8/layout/hList1"/>
    <dgm:cxn modelId="{A227444D-BE27-4BDC-AE30-455D235FD741}" srcId="{DD2B1B43-9B28-4DE6-9601-552F8F3BDD4A}" destId="{0DD9D116-B9AC-4804-9698-9561CCABA759}" srcOrd="1" destOrd="0" parTransId="{10C0654A-45C0-4B9E-81FA-DFF5B302511E}" sibTransId="{05F262AF-813D-439A-B297-455264B8A6A3}"/>
    <dgm:cxn modelId="{60DB9052-21DF-4FD7-83A6-D5BBC8F57646}" type="presOf" srcId="{44DCF1E8-9908-4B24-B598-EEBF6857D170}" destId="{9D7EBC03-C456-469E-926F-3F4E1DE12F81}" srcOrd="0" destOrd="3" presId="urn:microsoft.com/office/officeart/2005/8/layout/hList1"/>
    <dgm:cxn modelId="{6FB3D472-2919-4E70-AAE4-2E8F795C2997}" type="presOf" srcId="{EEA66175-D2BC-4E0E-B66B-5173AEC1695A}" destId="{9D7EBC03-C456-469E-926F-3F4E1DE12F81}" srcOrd="0" destOrd="1" presId="urn:microsoft.com/office/officeart/2005/8/layout/hList1"/>
    <dgm:cxn modelId="{CE6BDF72-2D12-4513-9E2E-702A64101879}" srcId="{4B510FB9-5D46-4ADA-9F7B-FD26AB3F479A}" destId="{04A57D2A-D6FD-46A5-9071-0239B0059870}" srcOrd="6" destOrd="0" parTransId="{AFE778E0-E16C-4F58-B7BF-E5C18AC374CF}" sibTransId="{44511ECF-3B34-41C1-8FCE-79C87CF96FCF}"/>
    <dgm:cxn modelId="{E5011D73-A2CA-4062-97EE-8A617D9696F6}" type="presOf" srcId="{0DD9D116-B9AC-4804-9698-9561CCABA759}" destId="{841BE6C5-9CFE-490B-BFE3-D361ABEAAD6D}" srcOrd="0" destOrd="0" presId="urn:microsoft.com/office/officeart/2005/8/layout/hList1"/>
    <dgm:cxn modelId="{C8ABAE54-98F6-44EA-BC7C-BDD400DB649F}" srcId="{DD2B1B43-9B28-4DE6-9601-552F8F3BDD4A}" destId="{414F9C45-DC45-4FB3-9FF2-32505F727AFF}" srcOrd="0" destOrd="0" parTransId="{044AF3A9-F7D5-46FF-B9D2-76F17AF0B43B}" sibTransId="{271C1529-337C-48B7-B7AA-BCF1C3DD60D6}"/>
    <dgm:cxn modelId="{6D3CE574-E5E1-4FF1-907E-D21D744B0127}" type="presOf" srcId="{E829405F-EB4E-4FCA-ABFB-61CDFFF249FB}" destId="{D4785C06-13F2-4761-89C8-E92D9315E55A}" srcOrd="0" destOrd="0" presId="urn:microsoft.com/office/officeart/2005/8/layout/hList1"/>
    <dgm:cxn modelId="{15C27676-52C3-4B1C-AAE7-9C2877EF2CD9}" srcId="{414F9C45-DC45-4FB3-9FF2-32505F727AFF}" destId="{7F06D390-D3BC-4470-B0E6-8FB0C77A5A53}" srcOrd="3" destOrd="0" parTransId="{6E12ACAF-7C3D-4EE2-91C2-EF7CD3241746}" sibTransId="{A3ADD9DE-C20F-4C4E-8B9C-303C0AE9CF79}"/>
    <dgm:cxn modelId="{8737A956-85C0-4A2D-8622-D59B23FD7EE6}" type="presOf" srcId="{414F9C45-DC45-4FB3-9FF2-32505F727AFF}" destId="{EE6A4DC4-5E54-4BDC-9053-067C2E45A302}" srcOrd="0" destOrd="0" presId="urn:microsoft.com/office/officeart/2005/8/layout/hList1"/>
    <dgm:cxn modelId="{C4FD4858-5D1B-48BF-A83D-B06F1F0AB74A}" type="presOf" srcId="{61AF4306-F180-45D9-A691-0B29BEDE9D3D}" destId="{9D7EBC03-C456-469E-926F-3F4E1DE12F81}" srcOrd="0" destOrd="2" presId="urn:microsoft.com/office/officeart/2005/8/layout/hList1"/>
    <dgm:cxn modelId="{C0B11A7B-B892-4963-9BE1-755357FABB23}" srcId="{0DD9D116-B9AC-4804-9698-9561CCABA759}" destId="{067F0FF4-B167-4A0D-BEA0-11267B26BE07}" srcOrd="3" destOrd="0" parTransId="{3727CA12-0C6D-4507-9BB8-91A1888FB729}" sibTransId="{18DF4CDE-4371-4B90-9E3F-FD773E5E7692}"/>
    <dgm:cxn modelId="{EBFB927B-31CC-4821-A32A-9BAEC4AD1C82}" type="presOf" srcId="{ADDADC17-EAF3-4847-BAA6-2E60AC7C7B72}" destId="{4FDFE53B-0CA6-48F9-851A-B0DEE4980EBB}" srcOrd="0" destOrd="4" presId="urn:microsoft.com/office/officeart/2005/8/layout/hList1"/>
    <dgm:cxn modelId="{5CBCBD7F-A4B1-447D-BD6A-68F7396F417D}" type="presOf" srcId="{C4B6F7D7-61F4-443C-BDBD-F1FCFA86F20A}" destId="{4FDFE53B-0CA6-48F9-851A-B0DEE4980EBB}" srcOrd="0" destOrd="5" presId="urn:microsoft.com/office/officeart/2005/8/layout/hList1"/>
    <dgm:cxn modelId="{8947C382-7136-4546-9B06-AE54C4E37F8D}" srcId="{AA027A49-FEB5-46C2-B925-733E9EBCA872}" destId="{3000F4F5-722B-4FAD-B398-FA1B4A5B8B53}" srcOrd="2" destOrd="0" parTransId="{25BDAEB9-0890-4F79-84AB-7D113B499135}" sibTransId="{0E23D9E9-4466-4A8C-83BA-6AA853BB401B}"/>
    <dgm:cxn modelId="{F4DAC284-4139-4B25-853D-2766FA9C36E8}" srcId="{0DD9D116-B9AC-4804-9698-9561CCABA759}" destId="{E84BC3C2-40D3-49F2-8CF8-A10F693C7BB5}" srcOrd="2" destOrd="0" parTransId="{8876BE86-F9F5-4BAB-B736-A47FEABAC5A5}" sibTransId="{1240A43B-F4CD-4A10-9E23-AAC4EE3D1243}"/>
    <dgm:cxn modelId="{2A34E084-375C-490C-A7D8-7F7A3576E43D}" srcId="{DD2B1B43-9B28-4DE6-9601-552F8F3BDD4A}" destId="{71EC381B-8CE2-4961-8040-130C006823B3}" srcOrd="3" destOrd="0" parTransId="{68C022CC-731A-4D6E-8977-4479CC2BA1A3}" sibTransId="{3F37A2F6-C333-4259-8CD9-5223642C7345}"/>
    <dgm:cxn modelId="{CEA39D88-B07B-4361-BF8C-F124D3962ED8}" srcId="{A709F972-4D86-41A2-B9C4-5E589C93A75D}" destId="{498652BD-B8CD-4263-864B-6174A32BD47A}" srcOrd="2" destOrd="0" parTransId="{A63AB345-B7AE-44A1-BE38-929F3F05A402}" sibTransId="{7C088515-4CEA-420D-AA9A-23B1DC026C81}"/>
    <dgm:cxn modelId="{729AFD89-8BDE-4480-B2A4-2F3EFEFCD5EF}" type="presOf" srcId="{71EC381B-8CE2-4961-8040-130C006823B3}" destId="{D3049364-3849-47B4-B2D2-915FBAAC4273}" srcOrd="0" destOrd="0" presId="urn:microsoft.com/office/officeart/2005/8/layout/hList1"/>
    <dgm:cxn modelId="{2A61028A-581E-4942-9148-0442669C0407}" srcId="{4B510FB9-5D46-4ADA-9F7B-FD26AB3F479A}" destId="{25E033D8-B76A-4279-9AB9-D0161F79B132}" srcOrd="0" destOrd="0" parTransId="{108FB882-C2B8-48EA-B7CD-49732BA06C74}" sibTransId="{4F1008D7-95F6-4F21-B9BC-C34A1EB3BD36}"/>
    <dgm:cxn modelId="{8599368A-0BE4-48E3-B375-9DC652ABE5E4}" srcId="{414F9C45-DC45-4FB3-9FF2-32505F727AFF}" destId="{E829405F-EB4E-4FCA-ABFB-61CDFFF249FB}" srcOrd="0" destOrd="0" parTransId="{E0DE4FFD-BBAF-4E6C-A444-4AE2201DA7E0}" sibTransId="{98F596E2-FF4B-4565-B5C6-A25F261CF708}"/>
    <dgm:cxn modelId="{C9268496-ABBB-40F8-9CD6-C1E84BD1D51B}" srcId="{71EC381B-8CE2-4961-8040-130C006823B3}" destId="{E014C4C2-A57F-4863-BAC1-4D6C39EEF956}" srcOrd="2" destOrd="0" parTransId="{2D6EF8DE-4FC1-470A-882E-ADDC7A25938C}" sibTransId="{F434E620-545C-4DC4-93E1-2CBB1F031E33}"/>
    <dgm:cxn modelId="{0204C496-5164-48D4-8684-2B1B503A7A04}" srcId="{A709F972-4D86-41A2-B9C4-5E589C93A75D}" destId="{B9F1FFAF-A5BC-4772-B246-43C228CB9A5C}" srcOrd="0" destOrd="0" parTransId="{E57E4E6E-7A64-4E5B-9AE9-78C52386444B}" sibTransId="{65C20438-F93E-45C4-8185-887D88A116CD}"/>
    <dgm:cxn modelId="{A75B8198-928D-4FD3-B4E7-F358CA5F729C}" type="presOf" srcId="{83B2EF9E-4456-4717-AD46-49557DA89137}" destId="{4FDFE53B-0CA6-48F9-851A-B0DEE4980EBB}" srcOrd="0" destOrd="6" presId="urn:microsoft.com/office/officeart/2005/8/layout/hList1"/>
    <dgm:cxn modelId="{3AB4639A-D395-4ED8-BFB1-F898A5D4D2A7}" srcId="{A709F972-4D86-41A2-B9C4-5E589C93A75D}" destId="{12BD3BD8-854D-4D16-850F-F3AA43895260}" srcOrd="3" destOrd="0" parTransId="{391F1193-D77E-467F-A715-7869B0AD07C1}" sibTransId="{4986219B-BFF5-4BDA-BCC5-98FB74F823BF}"/>
    <dgm:cxn modelId="{E1C5959A-9DCF-4285-99D2-0062584339BC}" srcId="{A709F972-4D86-41A2-B9C4-5E589C93A75D}" destId="{279E3EE4-BC1C-40E7-A2AE-D32FF1D9B5F1}" srcOrd="4" destOrd="0" parTransId="{EA8E15CE-E151-4503-82CD-C6435B7A9F81}" sibTransId="{3E5E3ECC-F17A-40FA-99D3-62BB33FB1EE0}"/>
    <dgm:cxn modelId="{C4D3A89C-76D4-4E38-9CD1-3A6D4AC199DB}" type="presOf" srcId="{B9F1FFAF-A5BC-4772-B246-43C228CB9A5C}" destId="{6CD9E8F9-BF36-4301-A2FD-9EEC2B6C73B2}" srcOrd="0" destOrd="0" presId="urn:microsoft.com/office/officeart/2005/8/layout/hList1"/>
    <dgm:cxn modelId="{057852A3-8E35-493C-8FA4-1B2F79D75F9A}" type="presOf" srcId="{279E3EE4-BC1C-40E7-A2AE-D32FF1D9B5F1}" destId="{6CD9E8F9-BF36-4301-A2FD-9EEC2B6C73B2}" srcOrd="0" destOrd="4" presId="urn:microsoft.com/office/officeart/2005/8/layout/hList1"/>
    <dgm:cxn modelId="{246473A3-A17C-4F55-96AD-BEF1E5480A36}" srcId="{0DD9D116-B9AC-4804-9698-9561CCABA759}" destId="{2D7D4A91-72FC-49D2-8B34-EA7CE918E7CC}" srcOrd="0" destOrd="0" parTransId="{20DE575A-C19D-4998-B7FB-C24331CAAB0D}" sibTransId="{4648CAAF-A3F2-4220-81A2-792BB6A8C75F}"/>
    <dgm:cxn modelId="{29A478A6-4FF5-44C5-B841-9471F40AD8CC}" srcId="{414F9C45-DC45-4FB3-9FF2-32505F727AFF}" destId="{ABE79D02-E990-4AC9-8617-B54FAFBFFCAC}" srcOrd="1" destOrd="0" parTransId="{7D02291C-9D71-4CA8-9D27-DC7E3136945F}" sibTransId="{9EFA7375-48D2-44CC-BE50-05A93AA1FBCC}"/>
    <dgm:cxn modelId="{D8290EAF-C2BC-452C-A3F8-988EE5876D97}" srcId="{71EC381B-8CE2-4961-8040-130C006823B3}" destId="{C4B6F7D7-61F4-443C-BDBD-F1FCFA86F20A}" srcOrd="5" destOrd="0" parTransId="{73496509-917A-4E42-AB02-AA9E65C5CEFD}" sibTransId="{1073E27F-3EF2-48AC-AD6B-950B10D37263}"/>
    <dgm:cxn modelId="{E69734B0-69E3-4AB4-A5F6-A3F5E41B8AC6}" srcId="{0DD9D116-B9AC-4804-9698-9561CCABA759}" destId="{740A29BE-E84D-4E74-995D-347CA3E8DC9A}" srcOrd="4" destOrd="0" parTransId="{BCF48391-5DF6-4894-AF2B-E21A9B66BEDC}" sibTransId="{ED35B310-116C-4BDD-A7A9-62E8A108529F}"/>
    <dgm:cxn modelId="{F011CAB1-7186-48CD-B7EC-C943C66C41B4}" type="presOf" srcId="{DD2B1B43-9B28-4DE6-9601-552F8F3BDD4A}" destId="{5E62FC7F-8A31-484C-8147-11DFC5D21D82}" srcOrd="0" destOrd="0" presId="urn:microsoft.com/office/officeart/2005/8/layout/hList1"/>
    <dgm:cxn modelId="{12FABCB9-D274-46C0-888E-4B874361036E}" type="presOf" srcId="{ABE79D02-E990-4AC9-8617-B54FAFBFFCAC}" destId="{D4785C06-13F2-4761-89C8-E92D9315E55A}" srcOrd="0" destOrd="1" presId="urn:microsoft.com/office/officeart/2005/8/layout/hList1"/>
    <dgm:cxn modelId="{0B786FBB-B6B9-45DC-9511-AF41A81231A7}" type="presOf" srcId="{D00B01AF-BD33-4C74-8D83-384512B3B46A}" destId="{9D7EBC03-C456-469E-926F-3F4E1DE12F81}" srcOrd="0" destOrd="7" presId="urn:microsoft.com/office/officeart/2005/8/layout/hList1"/>
    <dgm:cxn modelId="{B5330CBD-CEF5-41B8-A8F0-7FA256FDE9AC}" srcId="{71EC381B-8CE2-4961-8040-130C006823B3}" destId="{ADDADC17-EAF3-4847-BAA6-2E60AC7C7B72}" srcOrd="4" destOrd="0" parTransId="{1E263A6C-D4A6-43BE-8DE1-649915378BD1}" sibTransId="{EA790EC1-354E-4BB4-BCEF-39F6FA65EE2F}"/>
    <dgm:cxn modelId="{A24D3FBD-35C3-4569-94DF-4844C99200AC}" type="presOf" srcId="{740A29BE-E84D-4E74-995D-347CA3E8DC9A}" destId="{17EFD514-9E62-44CD-B85C-CE3A117F7D51}" srcOrd="0" destOrd="4" presId="urn:microsoft.com/office/officeart/2005/8/layout/hList1"/>
    <dgm:cxn modelId="{44A63BBF-9B9F-48D1-B15E-CB058FD6367E}" type="presOf" srcId="{24279B7C-0B83-4BA3-9C2A-73A84EB81A19}" destId="{9D7EBC03-C456-469E-926F-3F4E1DE12F81}" srcOrd="0" destOrd="4" presId="urn:microsoft.com/office/officeart/2005/8/layout/hList1"/>
    <dgm:cxn modelId="{B2B40CC3-5A42-4671-9B42-0E1CA2B9BB07}" srcId="{4B510FB9-5D46-4ADA-9F7B-FD26AB3F479A}" destId="{61AF4306-F180-45D9-A691-0B29BEDE9D3D}" srcOrd="2" destOrd="0" parTransId="{A1770FCB-4EC6-4736-894B-5A4CD61CBC23}" sibTransId="{91BB47FD-B4E3-477B-A9C7-F0254C8278B2}"/>
    <dgm:cxn modelId="{90446AC5-BEF2-4A2B-9B54-6F7B7E860100}" srcId="{4B510FB9-5D46-4ADA-9F7B-FD26AB3F479A}" destId="{EEA66175-D2BC-4E0E-B66B-5173AEC1695A}" srcOrd="1" destOrd="0" parTransId="{557D8535-5650-479D-863A-198E4CCF9E7F}" sibTransId="{27464A66-1A17-495D-AE7A-BEBE57CF4F3A}"/>
    <dgm:cxn modelId="{39DD70C5-82C7-4EAF-9D47-3ED2F156A0F1}" srcId="{DD2B1B43-9B28-4DE6-9601-552F8F3BDD4A}" destId="{AA027A49-FEB5-46C2-B925-733E9EBCA872}" srcOrd="4" destOrd="0" parTransId="{0BAA0908-61AC-4CE3-879E-942E4C69D0A2}" sibTransId="{6FF5C652-067B-44B3-BF16-BB9C90CCB8AA}"/>
    <dgm:cxn modelId="{1FE051C9-4216-44A4-9144-34A3E5F661CB}" srcId="{DD2B1B43-9B28-4DE6-9601-552F8F3BDD4A}" destId="{A709F972-4D86-41A2-B9C4-5E589C93A75D}" srcOrd="2" destOrd="0" parTransId="{84E733F4-E388-49DB-B62E-D3502D8A7C01}" sibTransId="{69E72855-0C6F-456A-905C-4CD34EC81216}"/>
    <dgm:cxn modelId="{E4D6FBC9-2329-4926-BC2B-CDBB1E4AF5D8}" type="presOf" srcId="{685D1217-CF08-4B15-A63D-79E179E6AB72}" destId="{9D7EBC03-C456-469E-926F-3F4E1DE12F81}" srcOrd="0" destOrd="5" presId="urn:microsoft.com/office/officeart/2005/8/layout/hList1"/>
    <dgm:cxn modelId="{054E06D2-5195-467F-97D0-97D499D56BD3}" type="presOf" srcId="{3000F4F5-722B-4FAD-B398-FA1B4A5B8B53}" destId="{A3B61FB8-6F21-4CEC-B865-99A493266943}" srcOrd="0" destOrd="2" presId="urn:microsoft.com/office/officeart/2005/8/layout/hList1"/>
    <dgm:cxn modelId="{4E9382D2-B468-4FDB-BFD4-6041CEA11238}" type="presOf" srcId="{7F06D390-D3BC-4470-B0E6-8FB0C77A5A53}" destId="{D4785C06-13F2-4761-89C8-E92D9315E55A}" srcOrd="0" destOrd="3" presId="urn:microsoft.com/office/officeart/2005/8/layout/hList1"/>
    <dgm:cxn modelId="{88AF06D3-53A5-4534-AFE0-31A24028FC5C}" type="presOf" srcId="{A709F972-4D86-41A2-B9C4-5E589C93A75D}" destId="{B44BE9C8-C32A-43B3-BCAA-5E6F9F5A08A5}" srcOrd="0" destOrd="0" presId="urn:microsoft.com/office/officeart/2005/8/layout/hList1"/>
    <dgm:cxn modelId="{1BDCB2D4-6318-4328-8FFF-150961219830}" srcId="{71EC381B-8CE2-4961-8040-130C006823B3}" destId="{8ED29FD9-E599-421B-A383-F338866FD34A}" srcOrd="3" destOrd="0" parTransId="{2B7E3471-0625-45AF-9A3E-78D31C4F93C4}" sibTransId="{165D3721-15C8-4400-A179-1865CB168517}"/>
    <dgm:cxn modelId="{F63846DA-1E09-4EAF-A109-90070B999678}" type="presOf" srcId="{708290F6-2F16-44C3-9B0B-245DDFA38C89}" destId="{4FDFE53B-0CA6-48F9-851A-B0DEE4980EBB}" srcOrd="0" destOrd="7" presId="urn:microsoft.com/office/officeart/2005/8/layout/hList1"/>
    <dgm:cxn modelId="{A481ECDC-4A87-4EBD-8CD6-C7D4DD6FCFFE}" srcId="{0DD9D116-B9AC-4804-9698-9561CCABA759}" destId="{8BF89545-12FB-4DEF-8E90-8BF02C1523E1}" srcOrd="1" destOrd="0" parTransId="{AD91D2FA-6D6A-4897-964D-38A1FA09F484}" sibTransId="{93ABA141-15DA-4646-95D9-6DDE16F74D16}"/>
    <dgm:cxn modelId="{DBE6CFE0-B6A2-4733-95B8-CD948860FB91}" srcId="{414F9C45-DC45-4FB3-9FF2-32505F727AFF}" destId="{DD9A9CAD-1CF4-4F2C-A810-DB98ECF15273}" srcOrd="4" destOrd="0" parTransId="{BDD80F5F-E42C-4FA3-BD55-7CEE0D86432C}" sibTransId="{8EDADA94-FB80-4FD3-A406-C0080EF5405D}"/>
    <dgm:cxn modelId="{A3D514E3-6E16-4093-8A05-B1DAE6BB2803}" type="presOf" srcId="{1C0B8840-115A-4ECD-A214-11E82692A57B}" destId="{D4785C06-13F2-4761-89C8-E92D9315E55A}" srcOrd="0" destOrd="2" presId="urn:microsoft.com/office/officeart/2005/8/layout/hList1"/>
    <dgm:cxn modelId="{99B7CEE6-3761-42A2-8318-FEE39817BEB0}" type="presOf" srcId="{25E033D8-B76A-4279-9AB9-D0161F79B132}" destId="{9D7EBC03-C456-469E-926F-3F4E1DE12F81}" srcOrd="0" destOrd="0" presId="urn:microsoft.com/office/officeart/2005/8/layout/hList1"/>
    <dgm:cxn modelId="{4E4E4AF2-B38A-4343-8194-61DE1A420F32}" srcId="{4B510FB9-5D46-4ADA-9F7B-FD26AB3F479A}" destId="{D00B01AF-BD33-4C74-8D83-384512B3B46A}" srcOrd="7" destOrd="0" parTransId="{5F97950B-BFDA-49D7-98B3-C5E04AC4AC58}" sibTransId="{374F9D48-FFEA-4C5B-87BE-9F655045388A}"/>
    <dgm:cxn modelId="{CAD87FF5-AF4D-4800-AD41-445332FDEDE1}" type="presOf" srcId="{E84BC3C2-40D3-49F2-8CF8-A10F693C7BB5}" destId="{17EFD514-9E62-44CD-B85C-CE3A117F7D51}" srcOrd="0" destOrd="2" presId="urn:microsoft.com/office/officeart/2005/8/layout/hList1"/>
    <dgm:cxn modelId="{9F32DFFA-577F-4938-B688-77DB36D85D42}" type="presOf" srcId="{D4E4C3AB-5D91-412C-938A-977A5F13BF90}" destId="{A3B61FB8-6F21-4CEC-B865-99A493266943}" srcOrd="0" destOrd="0" presId="urn:microsoft.com/office/officeart/2005/8/layout/hList1"/>
    <dgm:cxn modelId="{B66BFEFD-4D00-4CE2-BB34-426173125E0B}" srcId="{4B510FB9-5D46-4ADA-9F7B-FD26AB3F479A}" destId="{24279B7C-0B83-4BA3-9C2A-73A84EB81A19}" srcOrd="4" destOrd="0" parTransId="{E59CD4B4-E387-4CD6-AE13-9BD2ADF450D0}" sibTransId="{6D25E5F4-2BAC-4BFF-B2B8-664E1F5CCA63}"/>
    <dgm:cxn modelId="{926925FE-8B1F-4ADF-B52C-9F02FEB54EB1}" type="presOf" srcId="{12BD3BD8-854D-4D16-850F-F3AA43895260}" destId="{6CD9E8F9-BF36-4301-A2FD-9EEC2B6C73B2}" srcOrd="0" destOrd="3" presId="urn:microsoft.com/office/officeart/2005/8/layout/hList1"/>
    <dgm:cxn modelId="{C24E3B77-A274-48E9-9E75-BA95994CBCD0}" type="presParOf" srcId="{5E62FC7F-8A31-484C-8147-11DFC5D21D82}" destId="{010057F6-3077-4E14-BB38-B30A8AA6E5B6}" srcOrd="0" destOrd="0" presId="urn:microsoft.com/office/officeart/2005/8/layout/hList1"/>
    <dgm:cxn modelId="{8468376B-CD23-4592-9581-4878CEDF1780}" type="presParOf" srcId="{010057F6-3077-4E14-BB38-B30A8AA6E5B6}" destId="{EE6A4DC4-5E54-4BDC-9053-067C2E45A302}" srcOrd="0" destOrd="0" presId="urn:microsoft.com/office/officeart/2005/8/layout/hList1"/>
    <dgm:cxn modelId="{528B3CC3-6773-4D02-9A9D-CAB2A93A6E81}" type="presParOf" srcId="{010057F6-3077-4E14-BB38-B30A8AA6E5B6}" destId="{D4785C06-13F2-4761-89C8-E92D9315E55A}" srcOrd="1" destOrd="0" presId="urn:microsoft.com/office/officeart/2005/8/layout/hList1"/>
    <dgm:cxn modelId="{2E542CD7-59DC-44DB-8791-044407FDA636}" type="presParOf" srcId="{5E62FC7F-8A31-484C-8147-11DFC5D21D82}" destId="{C9BE187B-5A1B-406A-BE81-247A41ED8394}" srcOrd="1" destOrd="0" presId="urn:microsoft.com/office/officeart/2005/8/layout/hList1"/>
    <dgm:cxn modelId="{058161DA-0054-47C9-9DDF-298D931CDD9E}" type="presParOf" srcId="{5E62FC7F-8A31-484C-8147-11DFC5D21D82}" destId="{1C3CC176-D1B9-42C6-B7A7-1631FD5235CF}" srcOrd="2" destOrd="0" presId="urn:microsoft.com/office/officeart/2005/8/layout/hList1"/>
    <dgm:cxn modelId="{1DEC1D72-5289-4794-A732-20048A8638E9}" type="presParOf" srcId="{1C3CC176-D1B9-42C6-B7A7-1631FD5235CF}" destId="{841BE6C5-9CFE-490B-BFE3-D361ABEAAD6D}" srcOrd="0" destOrd="0" presId="urn:microsoft.com/office/officeart/2005/8/layout/hList1"/>
    <dgm:cxn modelId="{C5EA0242-CC49-49BB-8576-306AF5678A3A}" type="presParOf" srcId="{1C3CC176-D1B9-42C6-B7A7-1631FD5235CF}" destId="{17EFD514-9E62-44CD-B85C-CE3A117F7D51}" srcOrd="1" destOrd="0" presId="urn:microsoft.com/office/officeart/2005/8/layout/hList1"/>
    <dgm:cxn modelId="{FEC7AB73-F2A7-4300-BA02-D25180CD8ED9}" type="presParOf" srcId="{5E62FC7F-8A31-484C-8147-11DFC5D21D82}" destId="{B5DA963D-8781-4FF0-9862-7350C5990DF1}" srcOrd="3" destOrd="0" presId="urn:microsoft.com/office/officeart/2005/8/layout/hList1"/>
    <dgm:cxn modelId="{EB486713-7ECE-49EE-A397-BDFBD20186CE}" type="presParOf" srcId="{5E62FC7F-8A31-484C-8147-11DFC5D21D82}" destId="{DB664FE4-28C1-4629-9CA7-E35ECDAB4948}" srcOrd="4" destOrd="0" presId="urn:microsoft.com/office/officeart/2005/8/layout/hList1"/>
    <dgm:cxn modelId="{98B6E2EB-E333-4D29-9B26-E100CC6EE2C5}" type="presParOf" srcId="{DB664FE4-28C1-4629-9CA7-E35ECDAB4948}" destId="{B44BE9C8-C32A-43B3-BCAA-5E6F9F5A08A5}" srcOrd="0" destOrd="0" presId="urn:microsoft.com/office/officeart/2005/8/layout/hList1"/>
    <dgm:cxn modelId="{C5810DD0-FD56-474B-B9EB-E65CA1CBED09}" type="presParOf" srcId="{DB664FE4-28C1-4629-9CA7-E35ECDAB4948}" destId="{6CD9E8F9-BF36-4301-A2FD-9EEC2B6C73B2}" srcOrd="1" destOrd="0" presId="urn:microsoft.com/office/officeart/2005/8/layout/hList1"/>
    <dgm:cxn modelId="{919579D9-6D36-48D6-B3FC-03AC6DF3AD19}" type="presParOf" srcId="{5E62FC7F-8A31-484C-8147-11DFC5D21D82}" destId="{44858486-6EC4-40D2-B2A8-F52ADEEC56A8}" srcOrd="5" destOrd="0" presId="urn:microsoft.com/office/officeart/2005/8/layout/hList1"/>
    <dgm:cxn modelId="{CBF189F3-8D3A-4D66-8E7E-DD4C5ED93BDF}" type="presParOf" srcId="{5E62FC7F-8A31-484C-8147-11DFC5D21D82}" destId="{DC04B551-EB52-4251-BC64-4CA3314BF430}" srcOrd="6" destOrd="0" presId="urn:microsoft.com/office/officeart/2005/8/layout/hList1"/>
    <dgm:cxn modelId="{03B705A8-97A9-4EF3-9D8B-835286AA6CB3}" type="presParOf" srcId="{DC04B551-EB52-4251-BC64-4CA3314BF430}" destId="{D3049364-3849-47B4-B2D2-915FBAAC4273}" srcOrd="0" destOrd="0" presId="urn:microsoft.com/office/officeart/2005/8/layout/hList1"/>
    <dgm:cxn modelId="{0AD514F4-37F2-43C7-9AA8-5B0E58AF6DE5}" type="presParOf" srcId="{DC04B551-EB52-4251-BC64-4CA3314BF430}" destId="{4FDFE53B-0CA6-48F9-851A-B0DEE4980EBB}" srcOrd="1" destOrd="0" presId="urn:microsoft.com/office/officeart/2005/8/layout/hList1"/>
    <dgm:cxn modelId="{30F504F4-439B-4229-B4DC-5A902916DE03}" type="presParOf" srcId="{5E62FC7F-8A31-484C-8147-11DFC5D21D82}" destId="{445BE756-DCE2-4C79-8E44-1C640B1D1A33}" srcOrd="7" destOrd="0" presId="urn:microsoft.com/office/officeart/2005/8/layout/hList1"/>
    <dgm:cxn modelId="{A69DACA0-8D23-4E5C-AE37-E62ABE80A373}" type="presParOf" srcId="{5E62FC7F-8A31-484C-8147-11DFC5D21D82}" destId="{6266B099-6E18-40DE-A48D-3FEC57850DBC}" srcOrd="8" destOrd="0" presId="urn:microsoft.com/office/officeart/2005/8/layout/hList1"/>
    <dgm:cxn modelId="{CA5867C5-D45C-468B-B572-BEFC86E3AE8E}" type="presParOf" srcId="{6266B099-6E18-40DE-A48D-3FEC57850DBC}" destId="{5E18E5DF-9514-48D0-976C-BA3320A69B5D}" srcOrd="0" destOrd="0" presId="urn:microsoft.com/office/officeart/2005/8/layout/hList1"/>
    <dgm:cxn modelId="{B46992F3-AFEA-487F-BD32-1DC6232FB6AF}" type="presParOf" srcId="{6266B099-6E18-40DE-A48D-3FEC57850DBC}" destId="{A3B61FB8-6F21-4CEC-B865-99A493266943}" srcOrd="1" destOrd="0" presId="urn:microsoft.com/office/officeart/2005/8/layout/hList1"/>
    <dgm:cxn modelId="{C6D7CB0D-F36A-45B8-B097-9D7021AA92C0}" type="presParOf" srcId="{5E62FC7F-8A31-484C-8147-11DFC5D21D82}" destId="{302733B2-D53A-4E5B-9333-B302D1E0352E}" srcOrd="9" destOrd="0" presId="urn:microsoft.com/office/officeart/2005/8/layout/hList1"/>
    <dgm:cxn modelId="{D2CEC2D2-62AA-4BE7-8737-86985AD5BE4C}" type="presParOf" srcId="{5E62FC7F-8A31-484C-8147-11DFC5D21D82}" destId="{C6903E51-2075-4100-ACA8-E5FB0F24D09E}" srcOrd="10" destOrd="0" presId="urn:microsoft.com/office/officeart/2005/8/layout/hList1"/>
    <dgm:cxn modelId="{9115511A-D81C-4A34-847D-E3DE390A2D51}" type="presParOf" srcId="{C6903E51-2075-4100-ACA8-E5FB0F24D09E}" destId="{83DDA34B-F176-4978-BF87-42F2D723D764}" srcOrd="0" destOrd="0" presId="urn:microsoft.com/office/officeart/2005/8/layout/hList1"/>
    <dgm:cxn modelId="{8D1A542D-5C5C-44D1-9C49-3DF3744ECC46}" type="presParOf" srcId="{C6903E51-2075-4100-ACA8-E5FB0F24D09E}" destId="{9D7EBC03-C456-469E-926F-3F4E1DE12F8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6A4DC4-5E54-4BDC-9053-067C2E45A302}">
      <dsp:nvSpPr>
        <dsp:cNvPr id="0" name=""/>
        <dsp:cNvSpPr/>
      </dsp:nvSpPr>
      <dsp:spPr>
        <a:xfrm>
          <a:off x="3135" y="50668"/>
          <a:ext cx="1665860" cy="288000"/>
        </a:xfrm>
        <a:prstGeom prst="rect">
          <a:avLst/>
        </a:prstGeom>
        <a:solidFill>
          <a:schemeClr val="tx1">
            <a:lumMod val="85000"/>
            <a:lumOff val="15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48768" rIns="85344" bIns="48768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solidFill>
                <a:schemeClr val="bg1"/>
              </a:solidFill>
              <a:latin typeface="Gill Sans MT"/>
            </a:rPr>
            <a:t>Political </a:t>
          </a:r>
        </a:p>
      </dsp:txBody>
      <dsp:txXfrm>
        <a:off x="3135" y="50668"/>
        <a:ext cx="1665860" cy="288000"/>
      </dsp:txXfrm>
    </dsp:sp>
    <dsp:sp modelId="{D4785C06-13F2-4761-89C8-E92D9315E55A}">
      <dsp:nvSpPr>
        <dsp:cNvPr id="0" name=""/>
        <dsp:cNvSpPr/>
      </dsp:nvSpPr>
      <dsp:spPr>
        <a:xfrm>
          <a:off x="3135" y="338668"/>
          <a:ext cx="1665860" cy="4611599"/>
        </a:xfrm>
        <a:prstGeom prst="rect">
          <a:avLst/>
        </a:prstGeom>
        <a:solidFill>
          <a:schemeClr val="accent2">
            <a:lumMod val="60000"/>
            <a:lumOff val="40000"/>
            <a:alpha val="90000"/>
          </a:schemeClr>
        </a:solidFill>
        <a:ln w="12700" cap="flat" cmpd="sng" algn="ctr">
          <a:solidFill>
            <a:schemeClr val="tx1">
              <a:lumMod val="65000"/>
              <a:lumOff val="35000"/>
              <a:alpha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674" tIns="58674" rIns="78232" bIns="88011" numCol="1" spcCol="1270" anchor="t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100" kern="1200" dirty="0">
              <a:latin typeface="Franklin Gothic Book" panose="020B0503020102020204" pitchFamily="34" charset="0"/>
            </a:rPr>
            <a:t>Post-pandemic - “</a:t>
          </a:r>
          <a:r>
            <a:rPr lang="en-GB" sz="1100" b="1" kern="1200" dirty="0">
              <a:latin typeface="Franklin Gothic Book" panose="020B0503020102020204" pitchFamily="34" charset="0"/>
            </a:rPr>
            <a:t>Digital access now needs to be considered as a right and as an essential utility [for older people] in the same way we consider the need for gas and electricity</a:t>
          </a:r>
          <a:r>
            <a:rPr lang="en-GB" sz="1100" kern="1200" dirty="0">
              <a:latin typeface="Franklin Gothic Book" panose="020B0503020102020204" pitchFamily="34" charset="0"/>
            </a:rPr>
            <a:t>” </a:t>
          </a:r>
          <a:r>
            <a:rPr lang="en-GB" sz="1100" kern="1200" dirty="0">
              <a:latin typeface="Franklin Gothic Book" panose="020B0503020102020204" pitchFamily="34" charset="0"/>
              <a:cs typeface="Times New Roman" panose="02020603050405020304" pitchFamily="18" charset="0"/>
            </a:rPr>
            <a:t>[</a:t>
          </a:r>
          <a:r>
            <a:rPr lang="en-GB" sz="1100" kern="1200" dirty="0">
              <a:effectLst/>
              <a:latin typeface="Franklin Gothic Book" panose="020B050302010202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Older People's Commissioner for Wales, 2020] [10]</a:t>
          </a:r>
          <a:br>
            <a:rPr lang="en-US" sz="1100" kern="1200" dirty="0">
              <a:latin typeface="Franklin Gothic Book" panose="020B0503020102020204" pitchFamily="34" charset="0"/>
            </a:rPr>
          </a:br>
          <a:endParaRPr lang="en-GB" sz="1100" kern="1200" dirty="0">
            <a:latin typeface="Franklin Gothic Book" panose="020B0503020102020204" pitchFamily="34" charset="0"/>
          </a:endParaRPr>
        </a:p>
        <a:p>
          <a:pPr marL="57150" lvl="1" indent="-57150" algn="l" defTabSz="4889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kern="1200" dirty="0">
              <a:latin typeface="Franklin Gothic Book" panose="020B0503020102020204" pitchFamily="34" charset="0"/>
            </a:rPr>
            <a:t>CSR: emphasis on accountability and moral practices [4] </a:t>
          </a:r>
          <a:br>
            <a:rPr lang="en-US" sz="1100" kern="1200" dirty="0">
              <a:latin typeface="Franklin Gothic Book" panose="020B0503020102020204" pitchFamily="34" charset="0"/>
            </a:rPr>
          </a:br>
          <a:endParaRPr lang="en-GB" sz="1100" kern="1200" dirty="0">
            <a:latin typeface="Franklin Gothic Book" panose="020B0503020102020204" pitchFamily="34" charset="0"/>
          </a:endParaRPr>
        </a:p>
        <a:p>
          <a:pPr marL="57150" lvl="1" indent="-57150" algn="l" defTabSz="4889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kern="1200" dirty="0">
              <a:latin typeface="Franklin Gothic Book" panose="020B0503020102020204" pitchFamily="34" charset="0"/>
            </a:rPr>
            <a:t>Regulated by Welsh Government and Care Inspectorate Wales [8]</a:t>
          </a:r>
          <a:br>
            <a:rPr lang="en-US" sz="1100" kern="1200" dirty="0">
              <a:latin typeface="Franklin Gothic Book" panose="020B0503020102020204" pitchFamily="34" charset="0"/>
            </a:rPr>
          </a:br>
          <a:endParaRPr lang="en-GB" sz="1100" kern="1200" dirty="0">
            <a:latin typeface="Franklin Gothic Book" panose="020B0503020102020204" pitchFamily="34" charset="0"/>
          </a:endParaRPr>
        </a:p>
        <a:p>
          <a:pPr marL="57150" lvl="1" indent="-57150" algn="l" defTabSz="4889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kern="1200" dirty="0">
              <a:latin typeface="Franklin Gothic Book" panose="020B0503020102020204" pitchFamily="34" charset="0"/>
            </a:rPr>
            <a:t>Digital Communities Wales: aim to improve access to digital ALT and the internet for older adults – as outlined in WG national strategy [Digital Communities Wales, 2021] [10]</a:t>
          </a:r>
          <a:br>
            <a:rPr lang="en-US" sz="1100" kern="1200" dirty="0">
              <a:latin typeface="Franklin Gothic Book" panose="020B0503020102020204" pitchFamily="34" charset="0"/>
            </a:rPr>
          </a:br>
          <a:endParaRPr lang="en-GB" sz="1100" kern="1200" dirty="0">
            <a:latin typeface="Franklin Gothic Book" panose="020B0503020102020204" pitchFamily="34" charset="0"/>
          </a:endParaRPr>
        </a:p>
        <a:p>
          <a:pPr marL="57150" lvl="1" indent="-57150" algn="l" defTabSz="4889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GB" sz="1100" kern="1200" dirty="0">
            <a:latin typeface="Franklin Gothic Book" panose="020B0503020102020204" pitchFamily="34" charset="0"/>
          </a:endParaRPr>
        </a:p>
      </dsp:txBody>
      <dsp:txXfrm>
        <a:off x="3135" y="338668"/>
        <a:ext cx="1665860" cy="4611599"/>
      </dsp:txXfrm>
    </dsp:sp>
    <dsp:sp modelId="{841BE6C5-9CFE-490B-BFE3-D361ABEAAD6D}">
      <dsp:nvSpPr>
        <dsp:cNvPr id="0" name=""/>
        <dsp:cNvSpPr/>
      </dsp:nvSpPr>
      <dsp:spPr>
        <a:xfrm>
          <a:off x="1902215" y="50668"/>
          <a:ext cx="1665860" cy="288000"/>
        </a:xfrm>
        <a:prstGeom prst="rect">
          <a:avLst/>
        </a:prstGeom>
        <a:solidFill>
          <a:schemeClr val="tx1">
            <a:lumMod val="85000"/>
            <a:lumOff val="15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48768" rIns="85344" bIns="48768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solidFill>
                <a:schemeClr val="bg1"/>
              </a:solidFill>
              <a:latin typeface="Gill Sans MT"/>
            </a:rPr>
            <a:t>Economic</a:t>
          </a:r>
          <a:endParaRPr lang="en-GB" sz="1200" kern="1200">
            <a:solidFill>
              <a:schemeClr val="bg1"/>
            </a:solidFill>
          </a:endParaRPr>
        </a:p>
      </dsp:txBody>
      <dsp:txXfrm>
        <a:off x="1902215" y="50668"/>
        <a:ext cx="1665860" cy="288000"/>
      </dsp:txXfrm>
    </dsp:sp>
    <dsp:sp modelId="{17EFD514-9E62-44CD-B85C-CE3A117F7D51}">
      <dsp:nvSpPr>
        <dsp:cNvPr id="0" name=""/>
        <dsp:cNvSpPr/>
      </dsp:nvSpPr>
      <dsp:spPr>
        <a:xfrm>
          <a:off x="1902215" y="338668"/>
          <a:ext cx="1665860" cy="4611599"/>
        </a:xfrm>
        <a:prstGeom prst="rect">
          <a:avLst/>
        </a:prstGeom>
        <a:solidFill>
          <a:schemeClr val="accent6">
            <a:lumMod val="60000"/>
            <a:lumOff val="40000"/>
          </a:schemeClr>
        </a:solidFill>
        <a:ln w="12700" cap="flat" cmpd="sng" algn="ctr">
          <a:solidFill>
            <a:schemeClr val="tx1">
              <a:lumMod val="65000"/>
              <a:lumOff val="35000"/>
              <a:alpha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71120" bIns="80010" numCol="1" spcCol="1270" anchor="t" anchorCtr="0">
          <a:noAutofit/>
        </a:bodyPr>
        <a:lstStyle/>
        <a:p>
          <a:pPr marL="57150" lvl="1" indent="-57150" algn="l" defTabSz="4445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000" kern="1200" dirty="0">
              <a:latin typeface="Franklin Gothic Book" panose="020B0503020102020204" pitchFamily="34" charset="0"/>
            </a:rPr>
            <a:t> In 2016, adult social care’s GVA was approximately £1.2 billion, most of which was estimated to be residential care (£328 million). Representing 1.9% of total GVA in Wales [ICF Consulting Limited, 2018] [7]</a:t>
          </a:r>
        </a:p>
        <a:p>
          <a:pPr marL="57150" lvl="1" indent="-57150" algn="l" defTabSz="4445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GB" sz="1000" kern="1200" dirty="0">
            <a:latin typeface="Franklin Gothic Book" panose="020B0503020102020204" pitchFamily="34" charset="0"/>
          </a:endParaRPr>
        </a:p>
        <a:p>
          <a:pPr marL="57150" lvl="1" indent="-57150" algn="l" defTabSz="4445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000" kern="1200" dirty="0">
              <a:latin typeface="Franklin Gothic Book" panose="020B0503020102020204" pitchFamily="34" charset="0"/>
            </a:rPr>
            <a:t>Global ALT market estimated at £19.2 billion in 2021, set to increase to £26.7 billion in 5 years [ATLAS, 2022] [6]</a:t>
          </a:r>
        </a:p>
        <a:p>
          <a:pPr marL="57150" lvl="1" indent="-57150" algn="l" defTabSz="4445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GB" sz="1000" kern="1200" dirty="0">
            <a:latin typeface="Franklin Gothic Book" panose="020B0503020102020204" pitchFamily="34" charset="0"/>
          </a:endParaRPr>
        </a:p>
        <a:p>
          <a:pPr marL="57150" lvl="1" indent="-57150" algn="l" defTabSz="4445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000" kern="1200" dirty="0">
              <a:latin typeface="Franklin Gothic Book" panose="020B0503020102020204" pitchFamily="34" charset="0"/>
            </a:rPr>
            <a:t> HSC budget with Welsh Government has increased year on year [Welsh Government, 2023] however, avoidable hospital admissions are high. suggesting insufficient funding in primary services </a:t>
          </a:r>
          <a:r>
            <a:rPr lang="en-GB" sz="1000" b="0" kern="1200" dirty="0">
              <a:latin typeface="Franklin Gothic Book" panose="020B0503020102020204" pitchFamily="34" charset="0"/>
            </a:rPr>
            <a:t>[OECD, 2021] [8]</a:t>
          </a:r>
          <a:br>
            <a:rPr lang="en-GB" sz="1000" kern="1200" dirty="0">
              <a:latin typeface="Franklin Gothic Book" panose="020B0503020102020204" pitchFamily="34" charset="0"/>
            </a:rPr>
          </a:br>
          <a:endParaRPr lang="en-GB" sz="1000" kern="1200" dirty="0">
            <a:latin typeface="Franklin Gothic Book" panose="020B0503020102020204" pitchFamily="34" charset="0"/>
          </a:endParaRPr>
        </a:p>
        <a:p>
          <a:pPr marL="57150" lvl="1" indent="-57150" algn="l" defTabSz="4445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000" kern="1200" dirty="0">
              <a:latin typeface="Franklin Gothic Book" panose="020B0503020102020204" pitchFamily="34" charset="0"/>
            </a:rPr>
            <a:t> WG currently dealing with £1.1 billion shortfall due to Brexit [Welsh Government, 2022] [9]</a:t>
          </a:r>
          <a:br>
            <a:rPr lang="en-GB" sz="1000" kern="1200" dirty="0">
              <a:latin typeface="Franklin Gothic Book" panose="020B0503020102020204" pitchFamily="34" charset="0"/>
            </a:rPr>
          </a:br>
          <a:endParaRPr lang="en-GB" sz="1000" kern="1200" dirty="0">
            <a:latin typeface="Franklin Gothic Book" panose="020B0503020102020204" pitchFamily="34" charset="0"/>
          </a:endParaRPr>
        </a:p>
      </dsp:txBody>
      <dsp:txXfrm>
        <a:off x="1902215" y="338668"/>
        <a:ext cx="1665860" cy="4611599"/>
      </dsp:txXfrm>
    </dsp:sp>
    <dsp:sp modelId="{B44BE9C8-C32A-43B3-BCAA-5E6F9F5A08A5}">
      <dsp:nvSpPr>
        <dsp:cNvPr id="0" name=""/>
        <dsp:cNvSpPr/>
      </dsp:nvSpPr>
      <dsp:spPr>
        <a:xfrm>
          <a:off x="3801296" y="50668"/>
          <a:ext cx="1665860" cy="288000"/>
        </a:xfrm>
        <a:prstGeom prst="rect">
          <a:avLst/>
        </a:prstGeom>
        <a:solidFill>
          <a:schemeClr val="tx1">
            <a:lumMod val="85000"/>
            <a:lumOff val="15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48768" rIns="85344" bIns="48768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solidFill>
                <a:schemeClr val="bg1"/>
              </a:solidFill>
              <a:latin typeface="Gill Sans MT"/>
            </a:rPr>
            <a:t>Social</a:t>
          </a:r>
          <a:endParaRPr lang="en-GB" sz="1200" kern="1200">
            <a:solidFill>
              <a:schemeClr val="bg1"/>
            </a:solidFill>
          </a:endParaRPr>
        </a:p>
      </dsp:txBody>
      <dsp:txXfrm>
        <a:off x="3801296" y="50668"/>
        <a:ext cx="1665860" cy="288000"/>
      </dsp:txXfrm>
    </dsp:sp>
    <dsp:sp modelId="{6CD9E8F9-BF36-4301-A2FD-9EEC2B6C73B2}">
      <dsp:nvSpPr>
        <dsp:cNvPr id="0" name=""/>
        <dsp:cNvSpPr/>
      </dsp:nvSpPr>
      <dsp:spPr>
        <a:xfrm>
          <a:off x="3801296" y="338668"/>
          <a:ext cx="1665860" cy="4611599"/>
        </a:xfrm>
        <a:prstGeom prst="rect">
          <a:avLst/>
        </a:prstGeom>
        <a:solidFill>
          <a:schemeClr val="accent5">
            <a:lumMod val="60000"/>
            <a:lumOff val="40000"/>
          </a:schemeClr>
        </a:solidFill>
        <a:ln w="12700" cap="flat" cmpd="sng" algn="ctr">
          <a:solidFill>
            <a:schemeClr val="tx1">
              <a:lumMod val="65000"/>
              <a:lumOff val="35000"/>
              <a:alpha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674" tIns="58674" rIns="78232" bIns="88011" numCol="1" spcCol="1270" anchor="t" anchorCtr="0">
          <a:noAutofit/>
        </a:bodyPr>
        <a:lstStyle/>
        <a:p>
          <a:pPr marL="57150" lvl="1" indent="-57150" algn="l" defTabSz="4889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100" kern="1200" dirty="0">
              <a:latin typeface="Franklin Gothic Book" panose="020B0503020102020204" pitchFamily="34" charset="0"/>
            </a:rPr>
            <a:t>Multi-agency: “</a:t>
          </a:r>
          <a:r>
            <a:rPr lang="en-GB" sz="1100" b="1" kern="1200" dirty="0">
              <a:latin typeface="Franklin Gothic Book" panose="020B0503020102020204" pitchFamily="34" charset="0"/>
            </a:rPr>
            <a:t>…the availability of ALT on its own cannot fully maximise any impact it might have – it needs to be successfully embedded into a supportive service…</a:t>
          </a:r>
          <a:r>
            <a:rPr lang="en-GB" sz="1100" b="0" kern="1200" dirty="0">
              <a:latin typeface="Franklin Gothic Book" panose="020B0503020102020204" pitchFamily="34" charset="0"/>
            </a:rPr>
            <a:t>” [Skills for Care, 2013] [8]</a:t>
          </a:r>
        </a:p>
        <a:p>
          <a:pPr marL="57150" lvl="1" indent="-57150" algn="l" defTabSz="4889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GB" sz="1100" b="0" kern="1200" dirty="0">
            <a:latin typeface="Franklin Gothic Book" panose="020B0503020102020204" pitchFamily="34" charset="0"/>
          </a:endParaRPr>
        </a:p>
        <a:p>
          <a:pPr marL="57150" lvl="1" indent="-57150" algn="l" defTabSz="4889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100" b="0" i="0" kern="1200" dirty="0">
              <a:latin typeface="Franklin Gothic Book" panose="020B0503020102020204" pitchFamily="34" charset="0"/>
            </a:rPr>
            <a:t>“…</a:t>
          </a:r>
          <a:r>
            <a:rPr lang="en-GB" sz="1100" b="1" i="0" kern="1200" dirty="0">
              <a:latin typeface="Franklin Gothic Book" panose="020B0503020102020204" pitchFamily="34" charset="0"/>
            </a:rPr>
            <a:t>higher proportion of digitally excluded people in older age groups</a:t>
          </a:r>
          <a:r>
            <a:rPr lang="en-GB" sz="1100" b="0" i="0" kern="1200" dirty="0">
              <a:latin typeface="Franklin Gothic Book" panose="020B0503020102020204" pitchFamily="34" charset="0"/>
            </a:rPr>
            <a:t>…” [Digital Communities Wales, 2021] [5]</a:t>
          </a:r>
          <a:br>
            <a:rPr lang="en-GB" sz="1100" kern="1200" dirty="0">
              <a:latin typeface="Franklin Gothic Book" panose="020B0503020102020204" pitchFamily="34" charset="0"/>
            </a:rPr>
          </a:br>
          <a:endParaRPr lang="en-GB" sz="1100" kern="1200" dirty="0">
            <a:latin typeface="Franklin Gothic Book" panose="020B0503020102020204" pitchFamily="34" charset="0"/>
          </a:endParaRPr>
        </a:p>
        <a:p>
          <a:pPr marL="57150" lvl="1" indent="-57150" algn="l" defTabSz="4889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100" kern="1200" dirty="0">
              <a:latin typeface="Franklin Gothic Book" panose="020B0503020102020204" pitchFamily="34" charset="0"/>
            </a:rPr>
            <a:t> Globally, one billion more people will require ALT by 2050 [Gilbert, 2022] [8]</a:t>
          </a:r>
          <a:br>
            <a:rPr lang="en-GB" sz="1100" kern="1200" dirty="0">
              <a:latin typeface="Franklin Gothic Book" panose="020B0503020102020204" pitchFamily="34" charset="0"/>
            </a:rPr>
          </a:br>
          <a:endParaRPr lang="en-GB" sz="1100" kern="1200" dirty="0">
            <a:latin typeface="Franklin Gothic Book" panose="020B0503020102020204" pitchFamily="34" charset="0"/>
          </a:endParaRPr>
        </a:p>
        <a:p>
          <a:pPr marL="57150" lvl="1" indent="-57150" algn="l" defTabSz="4889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100" kern="1200" dirty="0">
              <a:latin typeface="Franklin Gothic Book" panose="020B0503020102020204" pitchFamily="34" charset="0"/>
            </a:rPr>
            <a:t>General cultural shift toward inclusive societies – social model, holistic/person-centred support, Humanistic approach, least restrictive option etc. [7]</a:t>
          </a:r>
        </a:p>
        <a:p>
          <a:pPr marL="57150" lvl="1" indent="-57150" algn="l" defTabSz="4889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GB" sz="1100" kern="1200" dirty="0">
            <a:latin typeface="Franklin Gothic Book" panose="020B0503020102020204" pitchFamily="34" charset="0"/>
          </a:endParaRPr>
        </a:p>
      </dsp:txBody>
      <dsp:txXfrm>
        <a:off x="3801296" y="338668"/>
        <a:ext cx="1665860" cy="4611599"/>
      </dsp:txXfrm>
    </dsp:sp>
    <dsp:sp modelId="{D3049364-3849-47B4-B2D2-915FBAAC4273}">
      <dsp:nvSpPr>
        <dsp:cNvPr id="0" name=""/>
        <dsp:cNvSpPr/>
      </dsp:nvSpPr>
      <dsp:spPr>
        <a:xfrm>
          <a:off x="5700376" y="50668"/>
          <a:ext cx="1665860" cy="288000"/>
        </a:xfrm>
        <a:prstGeom prst="rect">
          <a:avLst/>
        </a:prstGeom>
        <a:solidFill>
          <a:schemeClr val="tx1">
            <a:lumMod val="85000"/>
            <a:lumOff val="15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48768" rIns="85344" bIns="48768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solidFill>
                <a:schemeClr val="bg1"/>
              </a:solidFill>
              <a:latin typeface="Gill Sans MT"/>
            </a:rPr>
            <a:t>Technology</a:t>
          </a:r>
        </a:p>
      </dsp:txBody>
      <dsp:txXfrm>
        <a:off x="5700376" y="50668"/>
        <a:ext cx="1665860" cy="288000"/>
      </dsp:txXfrm>
    </dsp:sp>
    <dsp:sp modelId="{4FDFE53B-0CA6-48F9-851A-B0DEE4980EBB}">
      <dsp:nvSpPr>
        <dsp:cNvPr id="0" name=""/>
        <dsp:cNvSpPr/>
      </dsp:nvSpPr>
      <dsp:spPr>
        <a:xfrm>
          <a:off x="5700376" y="338668"/>
          <a:ext cx="1665860" cy="4611599"/>
        </a:xfrm>
        <a:prstGeom prst="rect">
          <a:avLst/>
        </a:prstGeom>
        <a:solidFill>
          <a:schemeClr val="accent4">
            <a:lumMod val="60000"/>
            <a:lumOff val="40000"/>
          </a:schemeClr>
        </a:solidFill>
        <a:ln w="12700" cap="flat" cmpd="sng" algn="ctr">
          <a:solidFill>
            <a:schemeClr val="tx1">
              <a:lumMod val="65000"/>
              <a:lumOff val="35000"/>
              <a:alpha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674" tIns="58674" rIns="78232" bIns="88011" numCol="1" spcCol="1270" anchor="t" anchorCtr="0">
          <a:noAutofit/>
        </a:bodyPr>
        <a:lstStyle/>
        <a:p>
          <a:pPr marL="57150" lvl="1" indent="-57150" algn="l" defTabSz="4889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100" kern="1200" dirty="0">
              <a:latin typeface="Franklin Gothic Book" panose="020B0503020102020204" pitchFamily="34" charset="0"/>
            </a:rPr>
            <a:t>Only 1 in 10 people with a need have access to ALT [ATLAS, 2022] [8]</a:t>
          </a:r>
        </a:p>
        <a:p>
          <a:pPr marL="57150" lvl="1" indent="-57150" algn="l" defTabSz="4889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GB" sz="1100" kern="1200" dirty="0">
            <a:latin typeface="Franklin Gothic Book" panose="020B0503020102020204" pitchFamily="34" charset="0"/>
          </a:endParaRPr>
        </a:p>
        <a:p>
          <a:pPr marL="57150" lvl="1" indent="-57150" algn="l" defTabSz="4889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100" kern="1200" dirty="0">
              <a:latin typeface="Franklin Gothic Book" panose="020B0503020102020204" pitchFamily="34" charset="0"/>
            </a:rPr>
            <a:t>Digital divide – older people lack confidence when using digital technology alone [Older People’s Commissioner for Wales, 2020] [5]</a:t>
          </a:r>
          <a:br>
            <a:rPr lang="en-GB" sz="1100" kern="1200" dirty="0">
              <a:latin typeface="Franklin Gothic Book" panose="020B0503020102020204" pitchFamily="34" charset="0"/>
            </a:rPr>
          </a:br>
          <a:endParaRPr lang="en-GB" sz="1100" kern="1200" dirty="0">
            <a:latin typeface="Franklin Gothic Book" panose="020B0503020102020204" pitchFamily="34" charset="0"/>
          </a:endParaRPr>
        </a:p>
        <a:p>
          <a:pPr marL="57150" lvl="1" indent="-57150" algn="l" defTabSz="4889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100" kern="1200" dirty="0">
              <a:latin typeface="Franklin Gothic Book" panose="020B0503020102020204" pitchFamily="34" charset="0"/>
            </a:rPr>
            <a:t>Greater emphasis on remote communications and working since pandemic, including remote health and support consultations [Business Wales, 2023] [10]</a:t>
          </a:r>
        </a:p>
        <a:p>
          <a:pPr marL="57150" lvl="1" indent="-57150" algn="l" defTabSz="4889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GB" sz="1100" kern="1200" dirty="0">
            <a:latin typeface="Franklin Gothic Book" panose="020B0503020102020204" pitchFamily="34" charset="0"/>
          </a:endParaRPr>
        </a:p>
        <a:p>
          <a:pPr marL="57150" lvl="1" indent="-57150" algn="l" defTabSz="4889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GB" sz="1100" kern="1200" dirty="0">
            <a:latin typeface="Franklin Gothic Book" panose="020B0503020102020204" pitchFamily="34" charset="0"/>
          </a:endParaRPr>
        </a:p>
        <a:p>
          <a:pPr marL="57150" lvl="1" indent="-57150" algn="l" defTabSz="4889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GB" sz="1100" kern="1200" dirty="0">
            <a:latin typeface="Franklin Gothic Book" panose="020B0503020102020204" pitchFamily="34" charset="0"/>
          </a:endParaRPr>
        </a:p>
        <a:p>
          <a:pPr marL="57150" lvl="1" indent="-57150" algn="l" defTabSz="4889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GB" sz="1100" kern="1200" dirty="0">
            <a:latin typeface="Franklin Gothic Book" panose="020B0503020102020204" pitchFamily="34" charset="0"/>
          </a:endParaRPr>
        </a:p>
      </dsp:txBody>
      <dsp:txXfrm>
        <a:off x="5700376" y="338668"/>
        <a:ext cx="1665860" cy="4611599"/>
      </dsp:txXfrm>
    </dsp:sp>
    <dsp:sp modelId="{5E18E5DF-9514-48D0-976C-BA3320A69B5D}">
      <dsp:nvSpPr>
        <dsp:cNvPr id="0" name=""/>
        <dsp:cNvSpPr/>
      </dsp:nvSpPr>
      <dsp:spPr>
        <a:xfrm>
          <a:off x="7599457" y="50668"/>
          <a:ext cx="1665860" cy="288000"/>
        </a:xfrm>
        <a:prstGeom prst="rect">
          <a:avLst/>
        </a:prstGeom>
        <a:solidFill>
          <a:schemeClr val="tx1">
            <a:lumMod val="85000"/>
            <a:lumOff val="15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48768" rIns="85344" bIns="48768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solidFill>
                <a:schemeClr val="bg1"/>
              </a:solidFill>
              <a:latin typeface="Gill Sans MT"/>
            </a:rPr>
            <a:t>Environment</a:t>
          </a:r>
        </a:p>
      </dsp:txBody>
      <dsp:txXfrm>
        <a:off x="7599457" y="50668"/>
        <a:ext cx="1665860" cy="288000"/>
      </dsp:txXfrm>
    </dsp:sp>
    <dsp:sp modelId="{A3B61FB8-6F21-4CEC-B865-99A493266943}">
      <dsp:nvSpPr>
        <dsp:cNvPr id="0" name=""/>
        <dsp:cNvSpPr/>
      </dsp:nvSpPr>
      <dsp:spPr>
        <a:xfrm>
          <a:off x="7599457" y="338668"/>
          <a:ext cx="1665860" cy="4611599"/>
        </a:xfrm>
        <a:prstGeom prst="rect">
          <a:avLst/>
        </a:prstGeom>
        <a:solidFill>
          <a:schemeClr val="tx2">
            <a:lumMod val="40000"/>
            <a:lumOff val="60000"/>
          </a:schemeClr>
        </a:solidFill>
        <a:ln w="12700" cap="flat" cmpd="sng" algn="ctr">
          <a:solidFill>
            <a:schemeClr val="tx1">
              <a:lumMod val="65000"/>
              <a:lumOff val="35000"/>
              <a:alpha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674" tIns="58674" rIns="78232" bIns="88011" numCol="1" spcCol="1270" anchor="t" anchorCtr="0">
          <a:noAutofit/>
        </a:bodyPr>
        <a:lstStyle/>
        <a:p>
          <a:pPr marL="57150" lvl="1" indent="-57150" algn="l" defTabSz="4889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100" kern="1200" dirty="0">
              <a:latin typeface="Franklin Gothic Book" panose="020B0503020102020204" pitchFamily="34" charset="0"/>
            </a:rPr>
            <a:t> Commitment to net zero by 2050, although Welsh public sector aim to be by 2030 [Heaney, 2022] [8</a:t>
          </a:r>
          <a:r>
            <a:rPr lang="en-GB" sz="1100" kern="1200" dirty="0">
              <a:solidFill>
                <a:srgbClr val="010000"/>
              </a:solidFill>
              <a:latin typeface="Franklin Gothic Book" panose="020B0503020102020204" pitchFamily="34" charset="0"/>
            </a:rPr>
            <a:t>]</a:t>
          </a:r>
        </a:p>
        <a:p>
          <a:pPr marL="57150" lvl="1" indent="-57150" algn="l" defTabSz="4889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GB" sz="1100" kern="1200" dirty="0">
            <a:solidFill>
              <a:srgbClr val="010000"/>
            </a:solidFill>
            <a:latin typeface="Franklin Gothic Book" panose="020B0503020102020204" pitchFamily="34" charset="0"/>
          </a:endParaRPr>
        </a:p>
        <a:p>
          <a:pPr marL="57150" lvl="1" indent="-57150" algn="l" defTabSz="4889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100" kern="1200" dirty="0">
              <a:latin typeface="Franklin Gothic Book" panose="020B0503020102020204" pitchFamily="34" charset="0"/>
            </a:rPr>
            <a:t>Estimated annual emissions from care sector as of 2020 ~460,000 tCO2e [5]</a:t>
          </a:r>
          <a:br>
            <a:rPr lang="en-GB" sz="1100" kern="1200" dirty="0">
              <a:latin typeface="Franklin Gothic Book" panose="020B0503020102020204" pitchFamily="34" charset="0"/>
            </a:rPr>
          </a:br>
          <a:endParaRPr lang="en-GB" sz="1100" kern="1200" dirty="0">
            <a:solidFill>
              <a:srgbClr val="010000"/>
            </a:solidFill>
            <a:latin typeface="Franklin Gothic Book" panose="020B0503020102020204" pitchFamily="34" charset="0"/>
          </a:endParaRPr>
        </a:p>
      </dsp:txBody>
      <dsp:txXfrm>
        <a:off x="7599457" y="338668"/>
        <a:ext cx="1665860" cy="4611599"/>
      </dsp:txXfrm>
    </dsp:sp>
    <dsp:sp modelId="{83DDA34B-F176-4978-BF87-42F2D723D764}">
      <dsp:nvSpPr>
        <dsp:cNvPr id="0" name=""/>
        <dsp:cNvSpPr/>
      </dsp:nvSpPr>
      <dsp:spPr>
        <a:xfrm>
          <a:off x="9498537" y="50668"/>
          <a:ext cx="1665860" cy="288000"/>
        </a:xfrm>
        <a:prstGeom prst="rect">
          <a:avLst/>
        </a:prstGeom>
        <a:solidFill>
          <a:schemeClr val="tx1">
            <a:lumMod val="85000"/>
            <a:lumOff val="15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48768" rIns="85344" bIns="48768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solidFill>
                <a:schemeClr val="bg1"/>
              </a:solidFill>
              <a:latin typeface="Gill Sans MT"/>
            </a:rPr>
            <a:t>Legal</a:t>
          </a:r>
        </a:p>
      </dsp:txBody>
      <dsp:txXfrm>
        <a:off x="9498537" y="50668"/>
        <a:ext cx="1665860" cy="288000"/>
      </dsp:txXfrm>
    </dsp:sp>
    <dsp:sp modelId="{9D7EBC03-C456-469E-926F-3F4E1DE12F81}">
      <dsp:nvSpPr>
        <dsp:cNvPr id="0" name=""/>
        <dsp:cNvSpPr/>
      </dsp:nvSpPr>
      <dsp:spPr>
        <a:xfrm>
          <a:off x="9498537" y="338668"/>
          <a:ext cx="1665860" cy="4611599"/>
        </a:xfrm>
        <a:prstGeom prst="rect">
          <a:avLst/>
        </a:prstGeom>
        <a:solidFill>
          <a:srgbClr val="FFCCCC"/>
        </a:solidFill>
        <a:ln w="12700" cap="flat" cmpd="sng" algn="ctr">
          <a:solidFill>
            <a:schemeClr val="tx1">
              <a:lumMod val="65000"/>
              <a:lumOff val="35000"/>
              <a:alpha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674" tIns="58674" rIns="78232" bIns="88011" numCol="1" spcCol="1270" anchor="t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100" kern="1200" dirty="0">
              <a:latin typeface="Franklin Gothic Book" panose="020B0503020102020204" pitchFamily="34" charset="0"/>
            </a:rPr>
            <a:t>SSWB (Wales) Act 2014 – voice and control, co-production, well-being, prevention and early intervention, multi-agency [10]</a:t>
          </a:r>
          <a:r>
            <a:rPr lang="en-US" sz="1100" kern="1200" dirty="0">
              <a:latin typeface="Franklin Gothic Book" panose="020B0503020102020204" pitchFamily="34" charset="0"/>
            </a:rPr>
            <a:t> </a:t>
          </a:r>
          <a:endParaRPr lang="en-GB" sz="1100" kern="1200" dirty="0">
            <a:latin typeface="Franklin Gothic Book" panose="020B0503020102020204" pitchFamily="34" charset="0"/>
          </a:endParaRPr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GB" sz="1100" kern="1200" dirty="0">
            <a:latin typeface="Franklin Gothic Book" panose="020B0503020102020204" pitchFamily="34" charset="0"/>
          </a:endParaRPr>
        </a:p>
        <a:p>
          <a:pPr marL="57150" lvl="1" indent="-57150" algn="l" defTabSz="4889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100" kern="1200" dirty="0">
              <a:latin typeface="Franklin Gothic Book" panose="020B0503020102020204" pitchFamily="34" charset="0"/>
            </a:rPr>
            <a:t>Human Rights Act, 1998 [10]</a:t>
          </a:r>
        </a:p>
        <a:p>
          <a:pPr marL="57150" lvl="1" indent="-57150" algn="l" defTabSz="4889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GB" sz="1100" kern="1200" dirty="0">
            <a:latin typeface="Franklin Gothic Book" panose="020B0503020102020204" pitchFamily="34" charset="0"/>
          </a:endParaRPr>
        </a:p>
        <a:p>
          <a:pPr marL="57150" lvl="1" indent="-57150" algn="l" defTabSz="4889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100" kern="1200" dirty="0">
              <a:latin typeface="Franklin Gothic Book" panose="020B0503020102020204" pitchFamily="34" charset="0"/>
            </a:rPr>
            <a:t>Equality Act, 2010 [10]</a:t>
          </a:r>
        </a:p>
        <a:p>
          <a:pPr marL="57150" lvl="1" indent="-57150" algn="l" defTabSz="4889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GB" sz="1100" kern="1200" dirty="0">
            <a:latin typeface="Franklin Gothic Book" panose="020B0503020102020204" pitchFamily="34" charset="0"/>
          </a:endParaRPr>
        </a:p>
        <a:p>
          <a:pPr marL="57150" lvl="1" indent="-57150" algn="l" defTabSz="4889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100" kern="1200" dirty="0">
              <a:latin typeface="Franklin Gothic Book" panose="020B0503020102020204" pitchFamily="34" charset="0"/>
            </a:rPr>
            <a:t>Mental Capacity Act, 2005 [10]</a:t>
          </a:r>
        </a:p>
        <a:p>
          <a:pPr marL="57150" lvl="1" indent="-57150" algn="l" defTabSz="4889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GB" sz="1100" kern="1200" dirty="0">
            <a:latin typeface="Franklin Gothic Book" panose="020B0503020102020204" pitchFamily="34" charset="0"/>
          </a:endParaRPr>
        </a:p>
        <a:p>
          <a:pPr marL="57150" lvl="1" indent="-57150" algn="l" defTabSz="4889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100" kern="1200" dirty="0">
              <a:latin typeface="Franklin Gothic Book" panose="020B0503020102020204" pitchFamily="34" charset="0"/>
            </a:rPr>
            <a:t>UN Convention on the Rights of Persons with Disabilities, 2006 [10]</a:t>
          </a:r>
        </a:p>
      </dsp:txBody>
      <dsp:txXfrm>
        <a:off x="9498537" y="338668"/>
        <a:ext cx="1665860" cy="46115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A2E547D-1406-4A6F-8F93-E441204CE6E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6667F8A-B889-49B3-AC77-5DDF11A08AF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B2889B-A0AC-4482-8592-5C96F2309420}" type="datetimeFigureOut">
              <a:rPr lang="en-US" smtClean="0"/>
              <a:t>2/24/2023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67AFD4F-C0E7-421C-AF77-6F9CC963C9C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074AB9F-6726-4FB1-8769-82E23336CEB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529299-61FF-4B93-ADA6-2FD5975D62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6270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0EB223-FFC0-462A-A3B8-EAA7CE0F8CBD}" type="datetimeFigureOut">
              <a:rPr lang="en-US" smtClean="0"/>
              <a:t>2/24/2023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849E9A-41F7-4779-A581-48A7C374A22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55188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areinspectorate.wales/sites/default/files/inspection-reports/00011052-ryxx_c_30112022_e.pdf" TargetMode="External"/><Relationship Id="rId7" Type="http://schemas.openxmlformats.org/officeDocument/2006/relationships/hyperlink" Target="https://www.poblgroup.co.uk/wp-content/uploads/2022/09/Pobl-Group-Annual-Report-2022.pdf" TargetMode="External"/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www.careinspectorate.wales/sites/default/files/inspection-reports/00011051-xnfh_c_22082022_e.pdf" TargetMode="External"/><Relationship Id="rId5" Type="http://schemas.openxmlformats.org/officeDocument/2006/relationships/hyperlink" Target="https://www.careinspectorate.wales/sites/default/files/inspection-reports/00011050-tncw_c_05072022_e.pdf" TargetMode="External"/><Relationship Id="rId4" Type="http://schemas.openxmlformats.org/officeDocument/2006/relationships/hyperlink" Target="https://www.careinspectorate.wales/sites/default/files/inspection-reports/00011049-wpsf_c_19012022_e.pdf" TargetMode="Externa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Introduction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849E9A-41F7-4779-A581-48A7C374A227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59358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latin typeface="Segoe UI" panose="020B0502040204020203" pitchFamily="34" charset="0"/>
                <a:cs typeface="Segoe UI" panose="020B0502040204020203" pitchFamily="34" charset="0"/>
              </a:rPr>
              <a:t>Generally and in relation to business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849E9A-41F7-4779-A581-48A7C374A227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43109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Pobl – not for profit committed to supporting individuals in low income areas</a:t>
            </a:r>
          </a:p>
          <a:p>
            <a:r>
              <a:rPr lang="en-US" dirty="0"/>
              <a:t>Started out as a collective of social landlords, providing affordable housing to vulnerable people – expanded: throughout Wales, West England. Lower income areas, accommodation care and support including accommodation support and guidance, drop in support </a:t>
            </a:r>
            <a:r>
              <a:rPr lang="en-US" dirty="0" err="1"/>
              <a:t>centres</a:t>
            </a:r>
            <a:r>
              <a:rPr lang="en-US" dirty="0"/>
              <a:t> and floating support</a:t>
            </a:r>
          </a:p>
          <a:p>
            <a:endParaRPr lang="en-US" dirty="0"/>
          </a:p>
          <a:p>
            <a:r>
              <a:rPr lang="en-US" dirty="0"/>
              <a:t>Values – identify as PCC</a:t>
            </a:r>
          </a:p>
          <a:p>
            <a:endParaRPr lang="en-US" dirty="0"/>
          </a:p>
          <a:p>
            <a:r>
              <a:rPr lang="en-US" dirty="0"/>
              <a:t>Ambitions 2020 – 2030</a:t>
            </a:r>
          </a:p>
          <a:p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Focus on care and support – residential services [4 homes in Wales]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849E9A-41F7-4779-A581-48A7C374A227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21025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0" i="0" dirty="0">
                <a:solidFill>
                  <a:srgbClr val="3C4245"/>
                </a:solidFill>
                <a:effectLst/>
                <a:latin typeface="Arial" panose="020B0604020202020204" pitchFamily="34" charset="0"/>
              </a:rPr>
              <a:t>Give examples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849E9A-41F7-4779-A581-48A7C374A227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58056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latin typeface="Segoe UI" panose="020B0502040204020203" pitchFamily="34" charset="0"/>
                <a:cs typeface="Segoe UI" panose="020B0502040204020203" pitchFamily="34" charset="0"/>
              </a:rPr>
              <a:t>Planned change - </a:t>
            </a:r>
            <a:r>
              <a:rPr lang="en-GB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Reliant on stable conditions  (Burnes, 2004) </a:t>
            </a:r>
          </a:p>
          <a:p>
            <a:r>
              <a:rPr lang="en-US" dirty="0">
                <a:latin typeface="Segoe UI" panose="020B0502040204020203" pitchFamily="34" charset="0"/>
                <a:cs typeface="Segoe UI" panose="020B0502040204020203" pitchFamily="34" charset="0"/>
              </a:rPr>
              <a:t>Driver of change – social/cultural, based on social model of disability</a:t>
            </a:r>
          </a:p>
          <a:p>
            <a:r>
              <a:rPr lang="en-US" dirty="0">
                <a:latin typeface="Segoe UI" panose="020B0502040204020203" pitchFamily="34" charset="0"/>
                <a:cs typeface="Segoe UI" panose="020B0502040204020203" pitchFamily="34" charset="0"/>
              </a:rPr>
              <a:t>SSWB Act – consequences of an aging population, increased emphasis on citizen engagement, prevention and early intervention of care to avoid need for costly long-term care, well-being and co-production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849E9A-41F7-4779-A581-48A7C374A227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972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531" indent="-228531" defTabSz="914126">
              <a:defRPr/>
            </a:pPr>
            <a:r>
              <a:rPr lang="en-GB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Emergent Change </a:t>
            </a:r>
          </a:p>
          <a:p>
            <a:pPr marL="228531" indent="-228531" defTabSz="914126">
              <a:defRPr/>
            </a:pPr>
            <a:r>
              <a:rPr lang="en-GB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Driver for change became crisis management, unplanned and rapid change. Needed to redirect resources and processes – firstly PPE and safety, then mental health and wellbeing long-term</a:t>
            </a:r>
          </a:p>
          <a:p>
            <a:pPr marL="228531" indent="-228531" defTabSz="914126">
              <a:defRPr/>
            </a:pPr>
            <a:endParaRPr lang="en-GB" sz="120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latin typeface="Segoe UI" panose="020B0502040204020203" pitchFamily="34" charset="0"/>
                <a:cs typeface="Segoe UI" panose="020B0502040204020203" pitchFamily="34" charset="0"/>
              </a:rPr>
              <a:t>Burning platform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849E9A-41F7-4779-A581-48A7C374A227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16941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Change models Unfreeze, make the change, refreeze new policies/procedures/processes etc.</a:t>
            </a:r>
          </a:p>
          <a:p>
            <a:endParaRPr lang="en-GB" dirty="0"/>
          </a:p>
          <a:p>
            <a:r>
              <a:rPr lang="en-GB" dirty="0"/>
              <a:t>Eight accelerators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849E9A-41F7-4779-A581-48A7C374A227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56011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Current times, focus on more impactful factors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849E9A-41F7-4779-A581-48A7C374A227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52206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Internal factors affecting the change, based on findings from CIW reports and </a:t>
            </a:r>
            <a:r>
              <a:rPr lang="en-GB" dirty="0" err="1"/>
              <a:t>Pobl’s</a:t>
            </a:r>
            <a:r>
              <a:rPr lang="en-GB" dirty="0"/>
              <a:t> annual report – </a:t>
            </a:r>
          </a:p>
          <a:p>
            <a:r>
              <a:rPr lang="en-GB" dirty="0">
                <a:hlinkClick r:id="rId3"/>
              </a:rPr>
              <a:t>00011052-ryxx_c_30112022_e.pdf (</a:t>
            </a:r>
            <a:r>
              <a:rPr lang="en-GB" dirty="0" err="1">
                <a:hlinkClick r:id="rId3"/>
              </a:rPr>
              <a:t>careinspectorate.wales</a:t>
            </a:r>
            <a:r>
              <a:rPr lang="en-GB" dirty="0">
                <a:hlinkClick r:id="rId3"/>
              </a:rPr>
              <a:t>)</a:t>
            </a:r>
            <a:endParaRPr lang="en-GB" dirty="0"/>
          </a:p>
          <a:p>
            <a:r>
              <a:rPr lang="en-GB" dirty="0">
                <a:hlinkClick r:id="rId4"/>
              </a:rPr>
              <a:t>00011049-wpsf_c_19012022_e.pdf (</a:t>
            </a:r>
            <a:r>
              <a:rPr lang="en-GB" dirty="0" err="1">
                <a:hlinkClick r:id="rId4"/>
              </a:rPr>
              <a:t>careinspectorate.wales</a:t>
            </a:r>
            <a:r>
              <a:rPr lang="en-GB" dirty="0">
                <a:hlinkClick r:id="rId4"/>
              </a:rPr>
              <a:t>)</a:t>
            </a:r>
            <a:endParaRPr lang="en-GB" dirty="0"/>
          </a:p>
          <a:p>
            <a:r>
              <a:rPr lang="en-GB" dirty="0">
                <a:hlinkClick r:id="rId5"/>
              </a:rPr>
              <a:t>00011050-tncw_c_05072022_e.pdf (</a:t>
            </a:r>
            <a:r>
              <a:rPr lang="en-GB" dirty="0" err="1">
                <a:hlinkClick r:id="rId5"/>
              </a:rPr>
              <a:t>careinspectorate.wales</a:t>
            </a:r>
            <a:r>
              <a:rPr lang="en-GB" dirty="0">
                <a:hlinkClick r:id="rId5"/>
              </a:rPr>
              <a:t>)</a:t>
            </a:r>
            <a:endParaRPr lang="en-GB" dirty="0"/>
          </a:p>
          <a:p>
            <a:r>
              <a:rPr lang="en-GB" dirty="0">
                <a:hlinkClick r:id="rId6"/>
              </a:rPr>
              <a:t>00011051-xnfh_c_22082022_e.pdf (</a:t>
            </a:r>
            <a:r>
              <a:rPr lang="en-GB" dirty="0" err="1">
                <a:hlinkClick r:id="rId6"/>
              </a:rPr>
              <a:t>careinspectorate.wales</a:t>
            </a:r>
            <a:r>
              <a:rPr lang="en-GB" dirty="0">
                <a:hlinkClick r:id="rId6"/>
              </a:rPr>
              <a:t>)</a:t>
            </a:r>
            <a:endParaRPr lang="en-GB" dirty="0"/>
          </a:p>
          <a:p>
            <a:r>
              <a:rPr lang="en-GB" dirty="0">
                <a:hlinkClick r:id="rId7"/>
              </a:rPr>
              <a:t>Annual Report- 2022 - 10 August (poblgroup.co.uk)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849E9A-41F7-4779-A581-48A7C374A227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44862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849E9A-41F7-4779-A581-48A7C374A227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59614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849E9A-41F7-4779-A581-48A7C374A227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53411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849E9A-41F7-4779-A581-48A7C374A227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06580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9718B7-7F68-4CC9-8291-332587FA31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181D6BB-0446-49E8-8677-EADF274E95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5AEE24-534A-40F1-99E4-00B7D5FD91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F21A4-E71B-4D3A-AF45-E989C23A7BB1}" type="datetimeFigureOut">
              <a:rPr lang="en-US" smtClean="0"/>
              <a:t>2/24/2023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594011-48FF-493D-8286-F62D345525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80EFCD-7E72-4882-86DC-2F371D7D95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F1B4E-90EC-4A51-B6E5-B702C054ECB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28132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6334F3-0709-471B-A734-C4B404F55B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795016-AF78-4708-9C5F-21110C197B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AEA2D1-B124-4454-AFDC-EA60A14BA1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F21A4-E71B-4D3A-AF45-E989C23A7BB1}" type="datetimeFigureOut">
              <a:rPr lang="en-US" smtClean="0"/>
              <a:t>2/24/2023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F58000-F9D7-4A53-A6C5-E5E8154226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D22AAD-0D08-4F47-8D5A-EFE29017E8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F1B4E-90EC-4A51-B6E5-B702C054ECB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30462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036159-1280-4EE9-96D3-A56BD58266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A27A78-1874-488A-B215-7D763D3381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4BB3D1-3138-4B69-BF5D-4B1A213451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F21A4-E71B-4D3A-AF45-E989C23A7BB1}" type="datetimeFigureOut">
              <a:rPr lang="en-US" smtClean="0"/>
              <a:t>2/24/2023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FF90C5-31F4-4A22-AC00-3FB5ED291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1F787E-B946-4091-ABC6-F9DB06BBEE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F1B4E-90EC-4A51-B6E5-B702C054ECB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9272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0CAA11-CC97-44E5-AE4D-808FD741A0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3AB6CB-9460-4BCA-86C5-5F26357AB8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9FAB0F6-401D-4BAF-A300-65AD684DF9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4561BBA-B185-4B45-B152-3D320E15F5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F21A4-E71B-4D3A-AF45-E989C23A7BB1}" type="datetimeFigureOut">
              <a:rPr lang="en-US" smtClean="0"/>
              <a:t>2/24/2023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61CD760-96AC-4821-A56B-0B805F2FAD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750665-D5B5-4D0B-B2F0-CB6B027CDE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F1B4E-90EC-4A51-B6E5-B702C054ECB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80615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EA47C3-C498-415A-A057-E19BCEB5F2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F6677F-2712-4810-A3AA-56FA75386D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71B54A-6775-4978-8E19-32694C9B5E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DBA1303-B245-476D-BD02-A4E4A359F6E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8E898F-5B79-46F1-89C1-F827997CC48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B417A4D-2EC9-4294-BFF4-EAE22EE109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F21A4-E71B-4D3A-AF45-E989C23A7BB1}" type="datetimeFigureOut">
              <a:rPr lang="en-US" smtClean="0"/>
              <a:t>2/24/2023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150E317-3602-42A1-BB7F-0184072E8D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0CE2C97-E26C-4A8B-93A0-B01E2C7F45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F1B4E-90EC-4A51-B6E5-B702C054ECB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86984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9F68FC-5755-447A-8D7F-9ADED3E994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AB50287-81AA-46CA-8CB3-53A7F83137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F21A4-E71B-4D3A-AF45-E989C23A7BB1}" type="datetimeFigureOut">
              <a:rPr lang="en-US" smtClean="0"/>
              <a:t>2/24/2023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F1BA4AA-02C9-459E-9362-3DA60E3B59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B2A2C8F-DBB4-4235-A67E-FB4039D9AA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F1B4E-90EC-4A51-B6E5-B702C054ECB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83954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46ACAA5-F8E7-46E9-8BA7-A510948B62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F21A4-E71B-4D3A-AF45-E989C23A7BB1}" type="datetimeFigureOut">
              <a:rPr lang="en-US" smtClean="0"/>
              <a:t>2/24/2023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1F2DEE8-5654-4DCA-A8D0-D883E52B6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B179A5-4329-4057-9DEB-5B6E3AD118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F1B4E-90EC-4A51-B6E5-B702C054ECB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17904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91DA80-336B-4DBB-91A1-6E3E4B3C20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40D456-F0A3-4789-A310-A23F01B2EC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8A8B05-7071-44D4-80F7-3E8191C9A4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D8562E-E6F1-449B-909C-98426BA86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F21A4-E71B-4D3A-AF45-E989C23A7BB1}" type="datetimeFigureOut">
              <a:rPr lang="en-US" smtClean="0"/>
              <a:t>2/24/2023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B47A9A-FB08-407B-A73A-0AC513F0FD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FF841F-796A-4FE6-B5E0-C8A4986793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F1B4E-90EC-4A51-B6E5-B702C054ECB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9849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AD474D-6779-4C23-BD3C-82F5DC3E3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A21096C-E430-49C7-A801-21C0BD95DC4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024828F-334F-4A50-850D-10684F2452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293F4-2B70-4BB5-A982-219E4133E2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F21A4-E71B-4D3A-AF45-E989C23A7BB1}" type="datetimeFigureOut">
              <a:rPr lang="en-US" smtClean="0"/>
              <a:t>2/24/2023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4F9A86F-B378-4759-B50E-2E0BFAE624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A95BDC-FC58-4638-AA59-A3DA9931FD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F1B4E-90EC-4A51-B6E5-B702C054ECB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08331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A47D73-EDDA-49A6-BA12-1CA980DA9B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189B82E-4CA1-47A5-B133-FBD4D8A8398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8A267F-D142-4D04-9F03-6CB099E6FA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F21A4-E71B-4D3A-AF45-E989C23A7BB1}" type="datetimeFigureOut">
              <a:rPr lang="en-US" smtClean="0"/>
              <a:t>2/24/2023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5127CA-154D-4E90-B776-A2EE71F78D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5F0BA5-F4EE-4282-B111-76B869BE26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F1B4E-90EC-4A51-B6E5-B702C054ECB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74087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256E92A-52E0-4710-BDEF-0A15346854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A240E1-5EB0-47FD-AA37-BF945D136C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A14243-F1E4-487A-ABEC-30516A01DF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F21A4-E71B-4D3A-AF45-E989C23A7BB1}" type="datetimeFigureOut">
              <a:rPr lang="en-US" smtClean="0"/>
              <a:t>2/24/2023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358244-98FD-472D-AB8C-075F71C10B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998D5A-820D-4519-967F-33320971CB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F1B4E-90EC-4A51-B6E5-B702C054ECB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24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D80BC3B-525F-4038-9330-0729879F91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629186-93D7-46FA-AE02-36D9426043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BF1CEB-0530-4996-BAEF-2E6A04DAD6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CF21A4-E71B-4D3A-AF45-E989C23A7BB1}" type="datetimeFigureOut">
              <a:rPr lang="en-US" smtClean="0"/>
              <a:t>2/24/2023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DCFF3D-7353-4B4D-9E75-FA835E06E74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82C8D6-8B0B-4982-9EE4-AA823C69C3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AF1B4E-90EC-4A51-B6E5-B702C054ECB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0604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svg"/><Relationship Id="rId3" Type="http://schemas.openxmlformats.org/officeDocument/2006/relationships/image" Target="../media/image1.png"/><Relationship Id="rId7" Type="http://schemas.openxmlformats.org/officeDocument/2006/relationships/image" Target="../media/image5.sv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svg"/><Relationship Id="rId5" Type="http://schemas.openxmlformats.org/officeDocument/2006/relationships/image" Target="../media/image3.jpe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svg"/><Relationship Id="rId4" Type="http://schemas.openxmlformats.org/officeDocument/2006/relationships/image" Target="../media/image12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1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svg"/><Relationship Id="rId4" Type="http://schemas.openxmlformats.org/officeDocument/2006/relationships/image" Target="../media/image25.sv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digitalcommunities.gov.wales/digital-inclusion-in-wales-2/" TargetMode="External"/><Relationship Id="rId3" Type="http://schemas.openxmlformats.org/officeDocument/2006/relationships/image" Target="../media/image8.png"/><Relationship Id="rId7" Type="http://schemas.openxmlformats.org/officeDocument/2006/relationships/hyperlink" Target="https://socialcare.wales/cms-assets/documents/hub-downloads/Principles-Resource-Guide_March-17.pdf" TargetMode="External"/><Relationship Id="rId12" Type="http://schemas.openxmlformats.org/officeDocument/2006/relationships/image" Target="../media/image28.sv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businesswales.gov.wales/walesruralnetwork/news-events-and-case-studies/news/digital-services-introduced-nhs-wales-during-coronavirus-are-here" TargetMode="External"/><Relationship Id="rId11" Type="http://schemas.openxmlformats.org/officeDocument/2006/relationships/hyperlink" Target="https://www.housinglin.org.uk/Topics/type/The-TAPPI-Inquiry-Report-Technology-for-our-Ageing-Population-Panel-for-Innovation-Phase-One/" TargetMode="External"/><Relationship Id="rId5" Type="http://schemas.openxmlformats.org/officeDocument/2006/relationships/hyperlink" Target="https://analytics.dkv.global/AssistiveTech-in-UK-2022.pdf" TargetMode="External"/><Relationship Id="rId10" Type="http://schemas.openxmlformats.org/officeDocument/2006/relationships/hyperlink" Target="https://www.gov.wales/sites/default/files/publications/2022-07/decarbonising-social-care-in-wales.pdf" TargetMode="External"/><Relationship Id="rId4" Type="http://schemas.openxmlformats.org/officeDocument/2006/relationships/image" Target="../media/image27.svg"/><Relationship Id="rId9" Type="http://schemas.openxmlformats.org/officeDocument/2006/relationships/hyperlink" Target="https://abilitynet.org.uk/news-blogs/who-one-billion-more-people-will-need-assistive-technology-2050" TargetMode="Externa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poblgroup.co.uk/wp-content/uploads/2022/09/Pobl-Group-Annual-Report-2022.pdf" TargetMode="External"/><Relationship Id="rId3" Type="http://schemas.openxmlformats.org/officeDocument/2006/relationships/image" Target="../media/image8.png"/><Relationship Id="rId7" Type="http://schemas.openxmlformats.org/officeDocument/2006/relationships/hyperlink" Target="https://www.poblgroup.co.uk/about-us/poblambitions/#:~:text=Our%20Pobl%20Ambitions%20sets%20out%20our%20vision%20for,making%20an%20even%20bigger%20di%C2%ADfference%20to%20people%E2%80%99s%20lives" TargetMode="External"/><Relationship Id="rId12" Type="http://schemas.openxmlformats.org/officeDocument/2006/relationships/hyperlink" Target="https://www.who.int/news-room/fact-sheets/detail/assistive-technology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olderpeople.wales/library/Leave_no-one_behind_-_Action_for_an_age-friendly_recovery.pdf" TargetMode="External"/><Relationship Id="rId11" Type="http://schemas.openxmlformats.org/officeDocument/2006/relationships/hyperlink" Target="https://www.gov.wales/welsh-government-budgets#id_2023to2024" TargetMode="External"/><Relationship Id="rId5" Type="http://schemas.openxmlformats.org/officeDocument/2006/relationships/hyperlink" Target="https://www.oecd-ilibrary.org/sites/eeeae3eb-en/index.html?itemId=/content/component/eeeae3eb-en#:~:text=The%20average%20rate%20for%20OECD,100%20000%20population%20in%202019" TargetMode="External"/><Relationship Id="rId10" Type="http://schemas.openxmlformats.org/officeDocument/2006/relationships/hyperlink" Target="https://www.gov.wales/budget-to-protect-public-services-and-the-most-vulnerable#:~:text=An%20extra%20%C2%A3165%20million,Living%20Wage%20in%20social%20care" TargetMode="External"/><Relationship Id="rId4" Type="http://schemas.openxmlformats.org/officeDocument/2006/relationships/image" Target="../media/image27.svg"/><Relationship Id="rId9" Type="http://schemas.openxmlformats.org/officeDocument/2006/relationships/hyperlink" Target="https://www.skillsforcare.org.uk/resources/documents/Developing-your-workforce/Care-topics/Assisted-living-technology-ALT/ALT-learning-and-development-framework-full-document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61AC0E-7195-4ACF-AA0A-5E2923A987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35667" y="4157396"/>
            <a:ext cx="8254983" cy="1147632"/>
          </a:xfrm>
        </p:spPr>
        <p:txBody>
          <a:bodyPr anchor="t">
            <a:noAutofit/>
          </a:bodyPr>
          <a:lstStyle/>
          <a:p>
            <a:pPr algn="l"/>
            <a:r>
              <a:rPr lang="en-US" sz="3600" dirty="0">
                <a:latin typeface="Franklin Gothic Book" panose="020B0503020102020204" pitchFamily="34" charset="0"/>
                <a:cs typeface="Segoe UI" panose="020B0502040204020203" pitchFamily="34" charset="0"/>
              </a:rPr>
              <a:t>Use of Assistive Living Technology to Promote the  Independence of Older Adults in the Digital Age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14253EE-4FA2-4843-BE27-C7D5B08FFB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720944" y="6077500"/>
            <a:ext cx="6747030" cy="671009"/>
          </a:xfrm>
        </p:spPr>
        <p:txBody>
          <a:bodyPr anchor="b">
            <a:normAutofit/>
          </a:bodyPr>
          <a:lstStyle/>
          <a:p>
            <a:pPr algn="l"/>
            <a:r>
              <a:rPr lang="en-US" b="1" dirty="0" err="1">
                <a:latin typeface="Franklin Gothic Book" panose="020B0503020102020204" pitchFamily="34" charset="0"/>
              </a:rPr>
              <a:t>Organisational</a:t>
            </a:r>
            <a:r>
              <a:rPr lang="en-US" b="1" dirty="0">
                <a:latin typeface="Franklin Gothic Book" panose="020B0503020102020204" pitchFamily="34" charset="0"/>
              </a:rPr>
              <a:t> Change – </a:t>
            </a:r>
            <a:r>
              <a:rPr lang="en-US" b="1" dirty="0" err="1">
                <a:latin typeface="Franklin Gothic Book" panose="020B0503020102020204" pitchFamily="34" charset="0"/>
              </a:rPr>
              <a:t>Pobl</a:t>
            </a:r>
            <a:r>
              <a:rPr lang="en-US" b="1" dirty="0">
                <a:latin typeface="Franklin Gothic Book" panose="020B0503020102020204" pitchFamily="34" charset="0"/>
              </a:rPr>
              <a:t> Group Case Study</a:t>
            </a:r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F6E384F5-137A-40B1-97F0-694CC6ECD5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122218"/>
            <a:ext cx="3730752" cy="4735782"/>
          </a:xfrm>
          <a:custGeom>
            <a:avLst/>
            <a:gdLst>
              <a:gd name="connsiteX0" fmla="*/ 640080 w 3730752"/>
              <a:gd name="connsiteY0" fmla="*/ 0 h 4735782"/>
              <a:gd name="connsiteX1" fmla="*/ 3730752 w 3730752"/>
              <a:gd name="connsiteY1" fmla="*/ 3090672 h 4735782"/>
              <a:gd name="connsiteX2" fmla="*/ 3357725 w 3730752"/>
              <a:gd name="connsiteY2" fmla="*/ 4563870 h 4735782"/>
              <a:gd name="connsiteX3" fmla="*/ 3253285 w 3730752"/>
              <a:gd name="connsiteY3" fmla="*/ 4735782 h 4735782"/>
              <a:gd name="connsiteX4" fmla="*/ 0 w 3730752"/>
              <a:gd name="connsiteY4" fmla="*/ 4735782 h 4735782"/>
              <a:gd name="connsiteX5" fmla="*/ 0 w 3730752"/>
              <a:gd name="connsiteY5" fmla="*/ 67215 h 4735782"/>
              <a:gd name="connsiteX6" fmla="*/ 17202 w 3730752"/>
              <a:gd name="connsiteY6" fmla="*/ 62792 h 4735782"/>
              <a:gd name="connsiteX7" fmla="*/ 640080 w 3730752"/>
              <a:gd name="connsiteY7" fmla="*/ 0 h 4735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730752" h="4735782">
                <a:moveTo>
                  <a:pt x="640080" y="0"/>
                </a:moveTo>
                <a:cubicBezTo>
                  <a:pt x="2347011" y="0"/>
                  <a:pt x="3730752" y="1383741"/>
                  <a:pt x="3730752" y="3090672"/>
                </a:cubicBezTo>
                <a:cubicBezTo>
                  <a:pt x="3730752" y="3624088"/>
                  <a:pt x="3595621" y="4125943"/>
                  <a:pt x="3357725" y="4563870"/>
                </a:cubicBezTo>
                <a:lnTo>
                  <a:pt x="3253285" y="4735782"/>
                </a:lnTo>
                <a:lnTo>
                  <a:pt x="0" y="4735782"/>
                </a:lnTo>
                <a:lnTo>
                  <a:pt x="0" y="67215"/>
                </a:lnTo>
                <a:lnTo>
                  <a:pt x="17202" y="62792"/>
                </a:lnTo>
                <a:cubicBezTo>
                  <a:pt x="218397" y="21621"/>
                  <a:pt x="426714" y="0"/>
                  <a:pt x="640080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EBA87361-6D30-46E4-834B-719CF59055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88332"/>
            <a:ext cx="3564638" cy="4569668"/>
          </a:xfrm>
          <a:custGeom>
            <a:avLst/>
            <a:gdLst>
              <a:gd name="connsiteX0" fmla="*/ 640080 w 3564638"/>
              <a:gd name="connsiteY0" fmla="*/ 0 h 4569668"/>
              <a:gd name="connsiteX1" fmla="*/ 3564638 w 3564638"/>
              <a:gd name="connsiteY1" fmla="*/ 2924558 h 4569668"/>
              <a:gd name="connsiteX2" fmla="*/ 3065170 w 3564638"/>
              <a:gd name="connsiteY2" fmla="*/ 4559707 h 4569668"/>
              <a:gd name="connsiteX3" fmla="*/ 3057720 w 3564638"/>
              <a:gd name="connsiteY3" fmla="*/ 4569668 h 4569668"/>
              <a:gd name="connsiteX4" fmla="*/ 0 w 3564638"/>
              <a:gd name="connsiteY4" fmla="*/ 4569668 h 4569668"/>
              <a:gd name="connsiteX5" fmla="*/ 0 w 3564638"/>
              <a:gd name="connsiteY5" fmla="*/ 72448 h 4569668"/>
              <a:gd name="connsiteX6" fmla="*/ 50679 w 3564638"/>
              <a:gd name="connsiteY6" fmla="*/ 59417 h 4569668"/>
              <a:gd name="connsiteX7" fmla="*/ 640080 w 3564638"/>
              <a:gd name="connsiteY7" fmla="*/ 0 h 4569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564638" h="4569668">
                <a:moveTo>
                  <a:pt x="640080" y="0"/>
                </a:moveTo>
                <a:cubicBezTo>
                  <a:pt x="2255269" y="0"/>
                  <a:pt x="3564638" y="1309369"/>
                  <a:pt x="3564638" y="2924558"/>
                </a:cubicBezTo>
                <a:cubicBezTo>
                  <a:pt x="3564638" y="3530254"/>
                  <a:pt x="3380508" y="4092944"/>
                  <a:pt x="3065170" y="4559707"/>
                </a:cubicBezTo>
                <a:lnTo>
                  <a:pt x="3057720" y="4569668"/>
                </a:lnTo>
                <a:lnTo>
                  <a:pt x="0" y="4569668"/>
                </a:lnTo>
                <a:lnTo>
                  <a:pt x="0" y="72448"/>
                </a:lnTo>
                <a:lnTo>
                  <a:pt x="50679" y="59417"/>
                </a:lnTo>
                <a:cubicBezTo>
                  <a:pt x="241061" y="20459"/>
                  <a:pt x="438181" y="0"/>
                  <a:pt x="640080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9DBC4630-03DA-474F-BBCB-BA3AE6B317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1982" y="-4332"/>
            <a:ext cx="4242816" cy="2454158"/>
          </a:xfrm>
          <a:custGeom>
            <a:avLst/>
            <a:gdLst>
              <a:gd name="connsiteX0" fmla="*/ 28633 w 4242816"/>
              <a:gd name="connsiteY0" fmla="*/ 0 h 2454158"/>
              <a:gd name="connsiteX1" fmla="*/ 4214183 w 4242816"/>
              <a:gd name="connsiteY1" fmla="*/ 0 h 2454158"/>
              <a:gd name="connsiteX2" fmla="*/ 4231864 w 4242816"/>
              <a:gd name="connsiteY2" fmla="*/ 115848 h 2454158"/>
              <a:gd name="connsiteX3" fmla="*/ 4242816 w 4242816"/>
              <a:gd name="connsiteY3" fmla="*/ 332750 h 2454158"/>
              <a:gd name="connsiteX4" fmla="*/ 2121408 w 4242816"/>
              <a:gd name="connsiteY4" fmla="*/ 2454158 h 2454158"/>
              <a:gd name="connsiteX5" fmla="*/ 0 w 4242816"/>
              <a:gd name="connsiteY5" fmla="*/ 332750 h 2454158"/>
              <a:gd name="connsiteX6" fmla="*/ 10953 w 4242816"/>
              <a:gd name="connsiteY6" fmla="*/ 115848 h 24541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42816" h="2454158">
                <a:moveTo>
                  <a:pt x="28633" y="0"/>
                </a:moveTo>
                <a:lnTo>
                  <a:pt x="4214183" y="0"/>
                </a:lnTo>
                <a:lnTo>
                  <a:pt x="4231864" y="115848"/>
                </a:lnTo>
                <a:cubicBezTo>
                  <a:pt x="4239106" y="187164"/>
                  <a:pt x="4242816" y="259524"/>
                  <a:pt x="4242816" y="332750"/>
                </a:cubicBezTo>
                <a:cubicBezTo>
                  <a:pt x="4242816" y="1504371"/>
                  <a:pt x="3293029" y="2454158"/>
                  <a:pt x="2121408" y="2454158"/>
                </a:cubicBezTo>
                <a:cubicBezTo>
                  <a:pt x="949787" y="2454158"/>
                  <a:pt x="0" y="1504371"/>
                  <a:pt x="0" y="332750"/>
                </a:cubicBezTo>
                <a:cubicBezTo>
                  <a:pt x="0" y="259524"/>
                  <a:pt x="3710" y="187164"/>
                  <a:pt x="10953" y="115848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D89DB1C0-FEEC-4CB6-88B2-F9C5562E0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46574" y="0"/>
            <a:ext cx="3913632" cy="2285234"/>
          </a:xfrm>
          <a:custGeom>
            <a:avLst/>
            <a:gdLst>
              <a:gd name="connsiteX0" fmla="*/ 29691 w 3913632"/>
              <a:gd name="connsiteY0" fmla="*/ 0 h 2285234"/>
              <a:gd name="connsiteX1" fmla="*/ 3883942 w 3913632"/>
              <a:gd name="connsiteY1" fmla="*/ 0 h 2285234"/>
              <a:gd name="connsiteX2" fmla="*/ 3903529 w 3913632"/>
              <a:gd name="connsiteY2" fmla="*/ 128345 h 2285234"/>
              <a:gd name="connsiteX3" fmla="*/ 3913632 w 3913632"/>
              <a:gd name="connsiteY3" fmla="*/ 328418 h 2285234"/>
              <a:gd name="connsiteX4" fmla="*/ 1956816 w 3913632"/>
              <a:gd name="connsiteY4" fmla="*/ 2285234 h 2285234"/>
              <a:gd name="connsiteX5" fmla="*/ 0 w 3913632"/>
              <a:gd name="connsiteY5" fmla="*/ 328418 h 2285234"/>
              <a:gd name="connsiteX6" fmla="*/ 10103 w 3913632"/>
              <a:gd name="connsiteY6" fmla="*/ 128345 h 2285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13632" h="2285234">
                <a:moveTo>
                  <a:pt x="29691" y="0"/>
                </a:moveTo>
                <a:lnTo>
                  <a:pt x="3883942" y="0"/>
                </a:lnTo>
                <a:lnTo>
                  <a:pt x="3903529" y="128345"/>
                </a:lnTo>
                <a:cubicBezTo>
                  <a:pt x="3910210" y="194127"/>
                  <a:pt x="3913632" y="260873"/>
                  <a:pt x="3913632" y="328418"/>
                </a:cubicBezTo>
                <a:cubicBezTo>
                  <a:pt x="3913632" y="1409138"/>
                  <a:pt x="3037536" y="2285234"/>
                  <a:pt x="1956816" y="2285234"/>
                </a:cubicBezTo>
                <a:cubicBezTo>
                  <a:pt x="876096" y="2285234"/>
                  <a:pt x="0" y="1409138"/>
                  <a:pt x="0" y="328418"/>
                </a:cubicBezTo>
                <a:cubicBezTo>
                  <a:pt x="0" y="260873"/>
                  <a:pt x="3422" y="194127"/>
                  <a:pt x="10103" y="12834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78418A25-6EAC-4140-BFE6-284E1925B5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03117" y="615908"/>
            <a:ext cx="3182112" cy="3182112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08163D1C-ED91-4D5F-A33B-CF1256B270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67709" y="780500"/>
            <a:ext cx="2852928" cy="285292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31103AB2-C090-458F-B752-294F23AFA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52568" y="-4331"/>
            <a:ext cx="3439432" cy="3785157"/>
          </a:xfrm>
          <a:custGeom>
            <a:avLst/>
            <a:gdLst>
              <a:gd name="connsiteX0" fmla="*/ 198262 w 3439432"/>
              <a:gd name="connsiteY0" fmla="*/ 0 h 3785157"/>
              <a:gd name="connsiteX1" fmla="*/ 3439432 w 3439432"/>
              <a:gd name="connsiteY1" fmla="*/ 0 h 3785157"/>
              <a:gd name="connsiteX2" fmla="*/ 3439432 w 3439432"/>
              <a:gd name="connsiteY2" fmla="*/ 3697836 h 3785157"/>
              <a:gd name="connsiteX3" fmla="*/ 3318024 w 3439432"/>
              <a:gd name="connsiteY3" fmla="*/ 3729054 h 3785157"/>
              <a:gd name="connsiteX4" fmla="*/ 2761488 w 3439432"/>
              <a:gd name="connsiteY4" fmla="*/ 3785157 h 3785157"/>
              <a:gd name="connsiteX5" fmla="*/ 0 w 3439432"/>
              <a:gd name="connsiteY5" fmla="*/ 1023669 h 3785157"/>
              <a:gd name="connsiteX6" fmla="*/ 124151 w 3439432"/>
              <a:gd name="connsiteY6" fmla="*/ 202487 h 37851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439432" h="3785157">
                <a:moveTo>
                  <a:pt x="198262" y="0"/>
                </a:moveTo>
                <a:lnTo>
                  <a:pt x="3439432" y="0"/>
                </a:lnTo>
                <a:lnTo>
                  <a:pt x="3439432" y="3697836"/>
                </a:lnTo>
                <a:lnTo>
                  <a:pt x="3318024" y="3729054"/>
                </a:lnTo>
                <a:cubicBezTo>
                  <a:pt x="3138258" y="3765839"/>
                  <a:pt x="2952129" y="3785157"/>
                  <a:pt x="2761488" y="3785157"/>
                </a:cubicBezTo>
                <a:cubicBezTo>
                  <a:pt x="1236360" y="3785157"/>
                  <a:pt x="0" y="2548797"/>
                  <a:pt x="0" y="1023669"/>
                </a:cubicBezTo>
                <a:cubicBezTo>
                  <a:pt x="0" y="737708"/>
                  <a:pt x="43466" y="461898"/>
                  <a:pt x="124151" y="202487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83D471F3-782A-4BA1-9CAB-FF5CDF0A75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18761" y="-4332"/>
            <a:ext cx="3273238" cy="3618965"/>
          </a:xfrm>
          <a:custGeom>
            <a:avLst/>
            <a:gdLst>
              <a:gd name="connsiteX0" fmla="*/ 210437 w 3273238"/>
              <a:gd name="connsiteY0" fmla="*/ 0 h 3618965"/>
              <a:gd name="connsiteX1" fmla="*/ 3273238 w 3273238"/>
              <a:gd name="connsiteY1" fmla="*/ 0 h 3618965"/>
              <a:gd name="connsiteX2" fmla="*/ 3273238 w 3273238"/>
              <a:gd name="connsiteY2" fmla="*/ 3526409 h 3618965"/>
              <a:gd name="connsiteX3" fmla="*/ 3118338 w 3273238"/>
              <a:gd name="connsiteY3" fmla="*/ 3566238 h 3618965"/>
              <a:gd name="connsiteX4" fmla="*/ 2595295 w 3273238"/>
              <a:gd name="connsiteY4" fmla="*/ 3618965 h 3618965"/>
              <a:gd name="connsiteX5" fmla="*/ 0 w 3273238"/>
              <a:gd name="connsiteY5" fmla="*/ 1023670 h 3618965"/>
              <a:gd name="connsiteX6" fmla="*/ 203951 w 3273238"/>
              <a:gd name="connsiteY6" fmla="*/ 13464 h 3618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273238" h="3618965">
                <a:moveTo>
                  <a:pt x="210437" y="0"/>
                </a:moveTo>
                <a:lnTo>
                  <a:pt x="3273238" y="0"/>
                </a:lnTo>
                <a:lnTo>
                  <a:pt x="3273238" y="3526409"/>
                </a:lnTo>
                <a:lnTo>
                  <a:pt x="3118338" y="3566238"/>
                </a:lnTo>
                <a:cubicBezTo>
                  <a:pt x="2949390" y="3600810"/>
                  <a:pt x="2774463" y="3618965"/>
                  <a:pt x="2595295" y="3618965"/>
                </a:cubicBezTo>
                <a:cubicBezTo>
                  <a:pt x="1161953" y="3618965"/>
                  <a:pt x="0" y="2457012"/>
                  <a:pt x="0" y="1023670"/>
                </a:cubicBezTo>
                <a:cubicBezTo>
                  <a:pt x="0" y="665335"/>
                  <a:pt x="72622" y="323961"/>
                  <a:pt x="203951" y="13464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8" name="Picture 4" descr="Pobl logo">
            <a:extLst>
              <a:ext uri="{FF2B5EF4-FFF2-40B4-BE49-F238E27FC236}">
                <a16:creationId xmlns:a16="http://schemas.microsoft.com/office/drawing/2014/main" id="{F1FEE703-3723-D67E-37A7-D3FA9A466C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265" y="4407452"/>
            <a:ext cx="2925836" cy="1240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ustomer Service for Seniors: Why Tech Companies are Going Retro | TELUS  International">
            <a:extLst>
              <a:ext uri="{FF2B5EF4-FFF2-40B4-BE49-F238E27FC236}">
                <a16:creationId xmlns:a16="http://schemas.microsoft.com/office/drawing/2014/main" id="{2CCE61DF-4DF6-98D9-84F2-F25A230EFF9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757"/>
          <a:stretch/>
        </p:blipFill>
        <p:spPr bwMode="auto">
          <a:xfrm>
            <a:off x="1828501" y="-7430"/>
            <a:ext cx="2749778" cy="151052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What is Assistive Technology?">
            <a:extLst>
              <a:ext uri="{FF2B5EF4-FFF2-40B4-BE49-F238E27FC236}">
                <a16:creationId xmlns:a16="http://schemas.microsoft.com/office/drawing/2014/main" id="{1F743B25-CAEC-1297-911C-5B59B6B638D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11" r="3865"/>
          <a:stretch/>
        </p:blipFill>
        <p:spPr bwMode="auto">
          <a:xfrm>
            <a:off x="5548391" y="1438183"/>
            <a:ext cx="2703734" cy="1589102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Graphic 5" descr="Books on Shelf">
            <a:extLst>
              <a:ext uri="{FF2B5EF4-FFF2-40B4-BE49-F238E27FC236}">
                <a16:creationId xmlns:a16="http://schemas.microsoft.com/office/drawing/2014/main" id="{490061CA-803B-3467-25C7-57F38847C2D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270944" y="1046382"/>
            <a:ext cx="1514023" cy="1514023"/>
          </a:xfrm>
          <a:prstGeom prst="rect">
            <a:avLst/>
          </a:prstGeom>
        </p:spPr>
      </p:pic>
      <p:pic>
        <p:nvPicPr>
          <p:cNvPr id="8" name="Graphic 7" descr="Chat">
            <a:extLst>
              <a:ext uri="{FF2B5EF4-FFF2-40B4-BE49-F238E27FC236}">
                <a16:creationId xmlns:a16="http://schemas.microsoft.com/office/drawing/2014/main" id="{D9F0E7FB-B8D7-FD9C-2692-7E0441957A0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094459" y="-169142"/>
            <a:ext cx="1506739" cy="1506739"/>
          </a:xfrm>
          <a:prstGeom prst="rect">
            <a:avLst/>
          </a:prstGeom>
        </p:spPr>
      </p:pic>
      <p:pic>
        <p:nvPicPr>
          <p:cNvPr id="10" name="Graphic 9" descr="Blackboard">
            <a:extLst>
              <a:ext uri="{FF2B5EF4-FFF2-40B4-BE49-F238E27FC236}">
                <a16:creationId xmlns:a16="http://schemas.microsoft.com/office/drawing/2014/main" id="{0D48F530-FA03-C41A-BA54-D257651D398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684297" y="1955162"/>
            <a:ext cx="1507703" cy="1507703"/>
          </a:xfrm>
          <a:prstGeom prst="rect">
            <a:avLst/>
          </a:prstGeom>
        </p:spPr>
      </p:pic>
      <p:pic>
        <p:nvPicPr>
          <p:cNvPr id="12" name="Graphic 11" descr="Open Book">
            <a:extLst>
              <a:ext uri="{FF2B5EF4-FFF2-40B4-BE49-F238E27FC236}">
                <a16:creationId xmlns:a16="http://schemas.microsoft.com/office/drawing/2014/main" id="{2DD49893-D6A0-8AFE-C118-EEEEE28D80C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684297" y="373760"/>
            <a:ext cx="1507704" cy="150770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90ED402-AC73-72D7-BEDE-8386584C20F7}"/>
              </a:ext>
            </a:extLst>
          </p:cNvPr>
          <p:cNvSpPr txBox="1"/>
          <p:nvPr/>
        </p:nvSpPr>
        <p:spPr>
          <a:xfrm>
            <a:off x="0" y="6211669"/>
            <a:ext cx="19745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bg1"/>
                </a:solidFill>
              </a:rPr>
              <a:t>Charlotte Reed</a:t>
            </a:r>
          </a:p>
          <a:p>
            <a:r>
              <a:rPr lang="en-GB" sz="1200" dirty="0">
                <a:solidFill>
                  <a:schemeClr val="bg1"/>
                </a:solidFill>
              </a:rPr>
              <a:t>2109016</a:t>
            </a:r>
          </a:p>
          <a:p>
            <a:r>
              <a:rPr lang="en-GB" sz="1200" dirty="0">
                <a:solidFill>
                  <a:schemeClr val="bg1"/>
                </a:solidFill>
              </a:rPr>
              <a:t>27/02/2023</a:t>
            </a:r>
          </a:p>
        </p:txBody>
      </p:sp>
    </p:spTree>
    <p:extLst>
      <p:ext uri="{BB962C8B-B14F-4D97-AF65-F5344CB8AC3E}">
        <p14:creationId xmlns:p14="http://schemas.microsoft.com/office/powerpoint/2010/main" val="32239897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34CEF4-01D3-4AF7-9E84-F43030ACA9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57214" y="2694018"/>
            <a:ext cx="5406902" cy="1469965"/>
          </a:xfrm>
        </p:spPr>
        <p:txBody>
          <a:bodyPr anchor="ctr">
            <a:normAutofit/>
          </a:bodyPr>
          <a:lstStyle/>
          <a:p>
            <a:r>
              <a:rPr lang="en-US" dirty="0">
                <a:latin typeface="Franklin Gothic Book" panose="020B0503020102020204" pitchFamily="34" charset="0"/>
                <a:cs typeface="Segoe UI" panose="020B0502040204020203" pitchFamily="34" charset="0"/>
              </a:rPr>
              <a:t>What is ‘change?’</a:t>
            </a:r>
          </a:p>
        </p:txBody>
      </p:sp>
      <p:pic>
        <p:nvPicPr>
          <p:cNvPr id="4" name="Graphic 3" descr="Books on Shelf">
            <a:extLst>
              <a:ext uri="{FF2B5EF4-FFF2-40B4-BE49-F238E27FC236}">
                <a16:creationId xmlns:a16="http://schemas.microsoft.com/office/drawing/2014/main" id="{3DE94ADA-0031-43D4-A79A-B89B959930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38200" y="2880360"/>
            <a:ext cx="1097280" cy="109728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EFD88C-EC41-4850-9D1D-676D6AEE03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57214" y="822446"/>
            <a:ext cx="4766436" cy="2057914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algn="l">
              <a:buFont typeface="+mj-lt"/>
              <a:buAutoNum type="arabicPeriod"/>
            </a:pPr>
            <a: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“make (someone or something) different; alter or modify”</a:t>
            </a:r>
          </a:p>
          <a:p>
            <a:pPr algn="l">
              <a:buFont typeface="+mj-lt"/>
              <a:buAutoNum type="arabicPeriod"/>
            </a:pPr>
            <a: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“replace (something) with something else, especially something of the same kind that is newer or better; substitute one thing for (another)”</a:t>
            </a:r>
          </a:p>
          <a:p>
            <a:pPr marL="0" indent="0">
              <a:buNone/>
            </a:pP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Oxford Languages &amp; Google, n.d.]</a:t>
            </a:r>
          </a:p>
          <a:p>
            <a:pPr marL="0" indent="0" algn="l">
              <a:buNone/>
            </a:pPr>
            <a:endParaRPr lang="en-GB" sz="1800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marL="0" indent="0" algn="l">
              <a:buNone/>
            </a:pPr>
            <a:endParaRPr lang="en-GB" sz="1800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marL="0" indent="0" algn="l">
              <a:buNone/>
            </a:pPr>
            <a:endParaRPr lang="en-GB" sz="1800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endParaRPr lang="en-US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984A409A-26BF-476C-858A-CFA0EBFAB6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alphaModFix amt="15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641431" y="816337"/>
            <a:ext cx="5225327" cy="522532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FB0D045-971A-063A-BF22-E076E6D4D853}"/>
              </a:ext>
            </a:extLst>
          </p:cNvPr>
          <p:cNvSpPr txBox="1"/>
          <p:nvPr/>
        </p:nvSpPr>
        <p:spPr>
          <a:xfrm>
            <a:off x="0" y="6211669"/>
            <a:ext cx="19745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Charlotte Reed</a:t>
            </a:r>
          </a:p>
          <a:p>
            <a:r>
              <a:rPr lang="en-GB" sz="1200" dirty="0"/>
              <a:t>2109016</a:t>
            </a:r>
          </a:p>
          <a:p>
            <a:r>
              <a:rPr lang="en-GB" sz="1200" dirty="0"/>
              <a:t>27/02/2023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C0171E08-065C-0919-2751-A9FEEAD78499}"/>
              </a:ext>
            </a:extLst>
          </p:cNvPr>
          <p:cNvSpPr txBox="1">
            <a:spLocks/>
          </p:cNvSpPr>
          <p:nvPr/>
        </p:nvSpPr>
        <p:spPr>
          <a:xfrm>
            <a:off x="2257214" y="3977640"/>
            <a:ext cx="4766436" cy="205791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+mj-lt"/>
              <a:buAutoNum type="arabicPeriod"/>
            </a:pPr>
            <a:r>
              <a:rPr lang="en-GB" sz="18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delivery of a new asset, process, structure or system”</a:t>
            </a:r>
          </a:p>
          <a:p>
            <a:pPr>
              <a:buFont typeface="+mj-lt"/>
              <a:buAutoNum type="arabicPeriod"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“key drivers include strategic direction, new products and services, technology, regulatory requirements and the need to improve efficiency”</a:t>
            </a:r>
            <a:endParaRPr lang="en-GB" sz="1800" dirty="0">
              <a:solidFill>
                <a:srgbClr val="20212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Association for Project Management, 2017]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1800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1800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1800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endParaRPr 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072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1315C05-9BFF-3581-80DA-7A2535B3F158}"/>
              </a:ext>
            </a:extLst>
          </p:cNvPr>
          <p:cNvSpPr txBox="1"/>
          <p:nvPr/>
        </p:nvSpPr>
        <p:spPr>
          <a:xfrm>
            <a:off x="0" y="6211669"/>
            <a:ext cx="19745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Charlotte Reed</a:t>
            </a:r>
          </a:p>
          <a:p>
            <a:r>
              <a:rPr lang="en-GB" sz="1200" dirty="0"/>
              <a:t>2109016</a:t>
            </a:r>
          </a:p>
          <a:p>
            <a:r>
              <a:rPr lang="en-GB" sz="1200" dirty="0"/>
              <a:t>27/02/2023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42C824B-4279-4D47-92DD-71F5353FAA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3308" y="169573"/>
            <a:ext cx="10515600" cy="1325563"/>
          </a:xfrm>
        </p:spPr>
        <p:txBody>
          <a:bodyPr/>
          <a:lstStyle/>
          <a:p>
            <a:r>
              <a:rPr lang="en-US" dirty="0">
                <a:latin typeface="Franklin Gothic Book" panose="020B0503020102020204" pitchFamily="34" charset="0"/>
                <a:cs typeface="Segoe UI" panose="020B0502040204020203" pitchFamily="34" charset="0"/>
              </a:rPr>
              <a:t> 			  = People				</a:t>
            </a:r>
            <a:r>
              <a:rPr lang="en-US" sz="1800" dirty="0">
                <a:latin typeface="Franklin Gothic Book" panose="020B0503020102020204" pitchFamily="34" charset="0"/>
                <a:cs typeface="Segoe UI" panose="020B0502040204020203" pitchFamily="34" charset="0"/>
              </a:rPr>
              <a:t>[</a:t>
            </a:r>
            <a:r>
              <a:rPr lang="en-US" sz="1800" dirty="0" err="1">
                <a:latin typeface="Franklin Gothic Book" panose="020B0503020102020204" pitchFamily="34" charset="0"/>
                <a:cs typeface="Segoe UI" panose="020B0502040204020203" pitchFamily="34" charset="0"/>
              </a:rPr>
              <a:t>Pobl</a:t>
            </a:r>
            <a:r>
              <a:rPr lang="en-US" sz="1800" dirty="0">
                <a:latin typeface="Franklin Gothic Book" panose="020B0503020102020204" pitchFamily="34" charset="0"/>
                <a:cs typeface="Segoe UI" panose="020B0502040204020203" pitchFamily="34" charset="0"/>
              </a:rPr>
              <a:t>, 2020]</a:t>
            </a:r>
            <a:endParaRPr lang="en-US" dirty="0">
              <a:latin typeface="Franklin Gothic Book" panose="020B0503020102020204" pitchFamily="34" charset="0"/>
              <a:cs typeface="Segoe UI" panose="020B0502040204020203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921E45-D7F5-96BC-33E6-0E5E0B33B4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2940" y="4110051"/>
            <a:ext cx="10313504" cy="257837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9F01EE5-8422-D1C0-3DDD-9A715EFE91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1000" y="1719630"/>
            <a:ext cx="2830737" cy="87970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9E0EB24-D522-715E-A14F-82A80FAD8C9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54249" y="2659043"/>
            <a:ext cx="3022356" cy="85357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68433BF-0A37-B4D6-495D-095696CD265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84626" y="1795185"/>
            <a:ext cx="4050132" cy="78389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5F751A91-45C4-4569-F44E-C2EBC3C1E5C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97576" y="1738571"/>
            <a:ext cx="2865577" cy="897126"/>
          </a:xfrm>
          <a:prstGeom prst="rect">
            <a:avLst/>
          </a:prstGeom>
        </p:spPr>
      </p:pic>
      <p:pic>
        <p:nvPicPr>
          <p:cNvPr id="20" name="Picture 4" descr="Pobl logo">
            <a:extLst>
              <a:ext uri="{FF2B5EF4-FFF2-40B4-BE49-F238E27FC236}">
                <a16:creationId xmlns:a16="http://schemas.microsoft.com/office/drawing/2014/main" id="{F84041CD-E674-947F-7336-CD3215EB4C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508" y="121370"/>
            <a:ext cx="2925836" cy="1240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A37C13F8-4BA1-58B9-B152-95C72DAF1F7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97263" y="2713941"/>
            <a:ext cx="3719153" cy="836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4910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F933A4-33C5-4102-BBB0-9B15EFF2F2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5241" y="1970197"/>
            <a:ext cx="6592393" cy="4709154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sz="1900" dirty="0">
                <a:latin typeface="Franklin Gothic Book" panose="020B0503020102020204" pitchFamily="34" charset="0"/>
              </a:rPr>
              <a:t>Assistive technology: “</a:t>
            </a:r>
            <a:r>
              <a:rPr lang="en-GB" sz="1900" b="1" i="0" dirty="0">
                <a:effectLst/>
                <a:latin typeface="Franklin Gothic Book" panose="020B0503020102020204" pitchFamily="34" charset="0"/>
              </a:rPr>
              <a:t>maintain or improve an individual’s functioning and independence, thereby promoting their well-being” </a:t>
            </a:r>
            <a:r>
              <a:rPr lang="en-GB" sz="1900" i="0" dirty="0">
                <a:effectLst/>
                <a:latin typeface="Franklin Gothic Book" panose="020B0503020102020204" pitchFamily="34" charset="0"/>
              </a:rPr>
              <a:t>[World Health Organization, 2018]</a:t>
            </a:r>
            <a:br>
              <a:rPr lang="en-US" sz="1900" dirty="0">
                <a:latin typeface="Franklin Gothic Book" panose="020B0503020102020204" pitchFamily="34" charset="0"/>
              </a:rPr>
            </a:br>
            <a:endParaRPr lang="en-US" sz="1900" dirty="0">
              <a:latin typeface="Franklin Gothic Book" panose="020B0503020102020204" pitchFamily="34" charset="0"/>
            </a:endParaRPr>
          </a:p>
          <a:p>
            <a:r>
              <a:rPr lang="en-US" sz="1900" dirty="0">
                <a:latin typeface="Franklin Gothic Book" panose="020B0503020102020204" pitchFamily="34" charset="0"/>
              </a:rPr>
              <a:t>Isolating consequences of pandemic led for an increased need for assistive technology, particularly digital technology</a:t>
            </a:r>
            <a:br>
              <a:rPr lang="en-US" sz="1900" dirty="0">
                <a:latin typeface="Franklin Gothic Book" panose="020B0503020102020204" pitchFamily="34" charset="0"/>
              </a:rPr>
            </a:br>
            <a:endParaRPr lang="en-US" sz="1900" dirty="0">
              <a:latin typeface="Franklin Gothic Book" panose="020B0503020102020204" pitchFamily="34" charset="0"/>
            </a:endParaRPr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590430A8-7125-464C-98BA-3409573DB5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alphaModFix amt="15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641431" y="816337"/>
            <a:ext cx="5225327" cy="522532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B6D7234-AE1F-BC43-CC2C-406059ACDC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17634" y="1583634"/>
            <a:ext cx="5274366" cy="527436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1520064-D97A-8CB3-88AF-57C6764AADEF}"/>
              </a:ext>
            </a:extLst>
          </p:cNvPr>
          <p:cNvSpPr txBox="1"/>
          <p:nvPr/>
        </p:nvSpPr>
        <p:spPr>
          <a:xfrm>
            <a:off x="0" y="6211669"/>
            <a:ext cx="19745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Charlotte Reed</a:t>
            </a:r>
          </a:p>
          <a:p>
            <a:r>
              <a:rPr lang="en-GB" sz="1200" dirty="0"/>
              <a:t>2109016</a:t>
            </a:r>
          </a:p>
          <a:p>
            <a:r>
              <a:rPr lang="en-GB" sz="1200" dirty="0"/>
              <a:t>27/02/2023</a:t>
            </a:r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E71B19B3-DB1E-7A9A-B48F-03A567A4E9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Franklin Gothic Book" panose="020B0503020102020204" pitchFamily="34" charset="0"/>
              </a:rPr>
              <a:t>Assistive Living Technology [ALT]</a:t>
            </a:r>
          </a:p>
        </p:txBody>
      </p:sp>
    </p:spTree>
    <p:extLst>
      <p:ext uri="{BB962C8B-B14F-4D97-AF65-F5344CB8AC3E}">
        <p14:creationId xmlns:p14="http://schemas.microsoft.com/office/powerpoint/2010/main" val="28809097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540A5A-540B-CEB1-E9BA-94F0F4E6D7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068" y="559859"/>
            <a:ext cx="4445000" cy="3580341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Franklin Gothic Book" panose="020B0503020102020204" pitchFamily="34" charset="0"/>
              </a:rPr>
              <a:t>Kurt Lewin’s </a:t>
            </a:r>
            <a:br>
              <a:rPr lang="en-GB" dirty="0">
                <a:latin typeface="Franklin Gothic Book" panose="020B0503020102020204" pitchFamily="34" charset="0"/>
              </a:rPr>
            </a:br>
            <a:r>
              <a:rPr lang="en-GB" dirty="0">
                <a:latin typeface="Franklin Gothic Book" panose="020B0503020102020204" pitchFamily="34" charset="0"/>
              </a:rPr>
              <a:t>Force Field Analysis</a:t>
            </a:r>
            <a:br>
              <a:rPr lang="en-GB" dirty="0">
                <a:latin typeface="Franklin Gothic Book" panose="020B0503020102020204" pitchFamily="34" charset="0"/>
              </a:rPr>
            </a:br>
            <a:r>
              <a:rPr lang="en-GB" dirty="0">
                <a:latin typeface="Franklin Gothic Book" panose="020B0503020102020204" pitchFamily="34" charset="0"/>
              </a:rPr>
              <a:t>Prior to Pandemic</a:t>
            </a:r>
            <a:br>
              <a:rPr lang="en-GB" dirty="0">
                <a:latin typeface="Franklin Gothic Book" panose="020B0503020102020204" pitchFamily="34" charset="0"/>
              </a:rPr>
            </a:br>
            <a:r>
              <a:rPr lang="en-GB" sz="1800" dirty="0">
                <a:latin typeface="Franklin Gothic Book" panose="020B0503020102020204" pitchFamily="34" charset="0"/>
              </a:rPr>
              <a:t>[model sourced from Cameron and Green, 2009]</a:t>
            </a:r>
            <a:br>
              <a:rPr lang="en-GB" dirty="0">
                <a:latin typeface="Franklin Gothic Book" panose="020B0503020102020204" pitchFamily="34" charset="0"/>
              </a:rPr>
            </a:br>
            <a:endParaRPr lang="en-GB" dirty="0">
              <a:latin typeface="Franklin Gothic Book" panose="020B05030201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A6A1B0E-3986-777C-838E-2904E0184E96}"/>
              </a:ext>
            </a:extLst>
          </p:cNvPr>
          <p:cNvSpPr txBox="1"/>
          <p:nvPr/>
        </p:nvSpPr>
        <p:spPr>
          <a:xfrm>
            <a:off x="0" y="6211669"/>
            <a:ext cx="19745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Charlotte Reed</a:t>
            </a:r>
          </a:p>
          <a:p>
            <a:r>
              <a:rPr lang="en-GB" sz="1200" dirty="0"/>
              <a:t>2109016</a:t>
            </a:r>
          </a:p>
          <a:p>
            <a:r>
              <a:rPr lang="en-GB" sz="1200" dirty="0"/>
              <a:t>27/02/2023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4A0A770-E2E6-2657-AE13-4A8B3FEDFFD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500" t="30972" r="50000" b="10695"/>
          <a:stretch/>
        </p:blipFill>
        <p:spPr>
          <a:xfrm>
            <a:off x="4524467" y="414338"/>
            <a:ext cx="7667533" cy="5919788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F27502AF-508E-1ED4-508E-89F7E5E1A1C3}"/>
              </a:ext>
            </a:extLst>
          </p:cNvPr>
          <p:cNvSpPr txBox="1"/>
          <p:nvPr/>
        </p:nvSpPr>
        <p:spPr>
          <a:xfrm>
            <a:off x="110068" y="3374232"/>
            <a:ext cx="4195232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latin typeface="Franklin Gothic Book" panose="020B0503020102020204" pitchFamily="34" charset="0"/>
              </a:rPr>
              <a:t>Originally a planned and incremental change, in line with expectations outlined in the Social Services and Well-being Act, 2014 </a:t>
            </a:r>
            <a:br>
              <a:rPr lang="en-US" sz="1800" dirty="0">
                <a:latin typeface="Franklin Gothic Book" panose="020B0503020102020204" pitchFamily="34" charset="0"/>
              </a:rPr>
            </a:br>
            <a:r>
              <a:rPr lang="en-US" sz="1800" dirty="0">
                <a:latin typeface="Franklin Gothic Book" panose="020B0503020102020204" pitchFamily="34" charset="0"/>
              </a:rPr>
              <a:t>[Care Council for Wales, 2017]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26637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8">
            <a:extLst>
              <a:ext uri="{FF2B5EF4-FFF2-40B4-BE49-F238E27FC236}">
                <a16:creationId xmlns:a16="http://schemas.microsoft.com/office/drawing/2014/main" id="{9103DAA2-80C0-0368-DE1F-C6CEE3973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867" y="86926"/>
            <a:ext cx="10515600" cy="1325563"/>
          </a:xfrm>
        </p:spPr>
        <p:txBody>
          <a:bodyPr>
            <a:normAutofit/>
          </a:bodyPr>
          <a:lstStyle/>
          <a:p>
            <a:r>
              <a:rPr lang="en-GB" sz="3600" dirty="0">
                <a:latin typeface="Franklin Gothic Book" panose="020B0503020102020204" pitchFamily="34" charset="0"/>
              </a:rPr>
              <a:t>Planned to Emergent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2819009E-5C52-EC14-2626-49D293437355}"/>
              </a:ext>
            </a:extLst>
          </p:cNvPr>
          <p:cNvSpPr txBox="1">
            <a:spLocks/>
          </p:cNvSpPr>
          <p:nvPr/>
        </p:nvSpPr>
        <p:spPr>
          <a:xfrm>
            <a:off x="85677" y="3581401"/>
            <a:ext cx="4792133" cy="22002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latin typeface="Franklin Gothic Book" panose="020B0503020102020204" pitchFamily="34" charset="0"/>
              </a:rPr>
              <a:t>Kurt Lewin’s </a:t>
            </a:r>
            <a:br>
              <a:rPr lang="en-GB" dirty="0">
                <a:latin typeface="Franklin Gothic Book" panose="020B0503020102020204" pitchFamily="34" charset="0"/>
              </a:rPr>
            </a:br>
            <a:r>
              <a:rPr lang="en-GB" dirty="0">
                <a:latin typeface="Franklin Gothic Book" panose="020B0503020102020204" pitchFamily="34" charset="0"/>
              </a:rPr>
              <a:t>Force Field Analysis</a:t>
            </a:r>
            <a:br>
              <a:rPr lang="en-GB" dirty="0">
                <a:latin typeface="Franklin Gothic Book" panose="020B0503020102020204" pitchFamily="34" charset="0"/>
              </a:rPr>
            </a:br>
            <a:r>
              <a:rPr lang="en-GB" dirty="0">
                <a:latin typeface="Franklin Gothic Book" panose="020B0503020102020204" pitchFamily="34" charset="0"/>
              </a:rPr>
              <a:t>During Pandemic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33538F2-B07F-A890-042E-A7F9DE05EB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3842" y="1577038"/>
            <a:ext cx="1117016" cy="1019277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D9946E03-6917-4F25-7809-9C9653E8E870}"/>
              </a:ext>
            </a:extLst>
          </p:cNvPr>
          <p:cNvSpPr txBox="1"/>
          <p:nvPr/>
        </p:nvSpPr>
        <p:spPr>
          <a:xfrm>
            <a:off x="0" y="6211669"/>
            <a:ext cx="19745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Charlotte Reed</a:t>
            </a:r>
          </a:p>
          <a:p>
            <a:r>
              <a:rPr lang="en-GB" sz="1200" dirty="0"/>
              <a:t>2109016</a:t>
            </a:r>
          </a:p>
          <a:p>
            <a:r>
              <a:rPr lang="en-GB" sz="1200" dirty="0"/>
              <a:t>27/02/2023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5DC27616-B373-E056-2CB0-8EDF5625091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719" t="30278" r="56406" b="16528"/>
          <a:stretch/>
        </p:blipFill>
        <p:spPr>
          <a:xfrm>
            <a:off x="4810125" y="281622"/>
            <a:ext cx="7381875" cy="598995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4322A4F-6EFD-326B-17DD-CD3E4F969DC3}"/>
              </a:ext>
            </a:extLst>
          </p:cNvPr>
          <p:cNvSpPr txBox="1"/>
          <p:nvPr/>
        </p:nvSpPr>
        <p:spPr>
          <a:xfrm>
            <a:off x="88900" y="1161540"/>
            <a:ext cx="472122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Franklin Gothic Book" panose="020B0503020102020204" pitchFamily="34" charset="0"/>
              </a:rPr>
              <a:t>Enabled creation of a ‘burning platform’</a:t>
            </a:r>
            <a:br>
              <a:rPr lang="en-US" sz="1600" dirty="0">
                <a:latin typeface="Franklin Gothic Book" panose="020B0503020102020204" pitchFamily="34" charset="0"/>
              </a:rPr>
            </a:br>
            <a:endParaRPr lang="en-US" sz="1600" dirty="0">
              <a:latin typeface="Franklin Gothic Book" panose="020B05030201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DB47408-6E1F-3F6C-73A3-7E8E61144302}"/>
              </a:ext>
            </a:extLst>
          </p:cNvPr>
          <p:cNvSpPr txBox="1"/>
          <p:nvPr/>
        </p:nvSpPr>
        <p:spPr>
          <a:xfrm>
            <a:off x="88900" y="2801676"/>
            <a:ext cx="4721225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Franklin Gothic Book" panose="020B0503020102020204" pitchFamily="34" charset="0"/>
              </a:rPr>
              <a:t>Increased resistance from staff and residents [change curve cited from Esther, 2020]</a:t>
            </a:r>
            <a:br>
              <a:rPr lang="en-US" sz="1600" dirty="0">
                <a:latin typeface="Franklin Gothic Book" panose="020B0503020102020204" pitchFamily="34" charset="0"/>
              </a:rPr>
            </a:br>
            <a:endParaRPr lang="en-US" sz="1600" dirty="0">
              <a:latin typeface="Franklin Gothic Book" panose="020B05030201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465938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39B4BF-7771-A390-149C-0950B4515A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Franklin Gothic Book" panose="020B0503020102020204" pitchFamily="34" charset="0"/>
              </a:rPr>
              <a:t>Kotter x Lewin				</a:t>
            </a:r>
            <a:r>
              <a:rPr lang="en-GB" sz="1800" dirty="0">
                <a:latin typeface="Franklin Gothic Book" panose="020B0503020102020204" pitchFamily="34" charset="0"/>
              </a:rPr>
              <a:t>[sourced from Esther, 2020]</a:t>
            </a:r>
            <a:endParaRPr lang="en-GB" dirty="0">
              <a:latin typeface="Franklin Gothic Book" panose="020B0503020102020204" pitchFamily="34" charset="0"/>
            </a:endParaRP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48E4EA15-F7E5-A88C-A55C-EB1C911EB4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0572275"/>
              </p:ext>
            </p:extLst>
          </p:nvPr>
        </p:nvGraphicFramePr>
        <p:xfrm>
          <a:off x="555625" y="1504951"/>
          <a:ext cx="11312526" cy="4987925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770842">
                  <a:extLst>
                    <a:ext uri="{9D8B030D-6E8A-4147-A177-3AD203B41FA5}">
                      <a16:colId xmlns:a16="http://schemas.microsoft.com/office/drawing/2014/main" val="96288794"/>
                    </a:ext>
                  </a:extLst>
                </a:gridCol>
                <a:gridCol w="3770842">
                  <a:extLst>
                    <a:ext uri="{9D8B030D-6E8A-4147-A177-3AD203B41FA5}">
                      <a16:colId xmlns:a16="http://schemas.microsoft.com/office/drawing/2014/main" val="163220902"/>
                    </a:ext>
                  </a:extLst>
                </a:gridCol>
                <a:gridCol w="3770842">
                  <a:extLst>
                    <a:ext uri="{9D8B030D-6E8A-4147-A177-3AD203B41FA5}">
                      <a16:colId xmlns:a16="http://schemas.microsoft.com/office/drawing/2014/main" val="680900227"/>
                    </a:ext>
                  </a:extLst>
                </a:gridCol>
              </a:tblGrid>
              <a:tr h="505019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Franklin Gothic Book" panose="020B0503020102020204" pitchFamily="34" charset="0"/>
                        </a:rPr>
                        <a:t>Kurt Lewin</a:t>
                      </a:r>
                    </a:p>
                  </a:txBody>
                  <a:tcP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Franklin Gothic Book" panose="020B0503020102020204" pitchFamily="34" charset="0"/>
                        </a:rPr>
                        <a:t>John Kotter</a:t>
                      </a:r>
                    </a:p>
                  </a:txBody>
                  <a:tcP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Franklin Gothic Book" panose="020B0503020102020204" pitchFamily="34" charset="0"/>
                        </a:rPr>
                        <a:t>Pobl</a:t>
                      </a:r>
                    </a:p>
                  </a:txBody>
                  <a:tcP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0356003"/>
                  </a:ext>
                </a:extLst>
              </a:tr>
              <a:tr h="1992403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Franklin Gothic Book" panose="020B0503020102020204" pitchFamily="34" charset="0"/>
                        </a:rPr>
                        <a:t>Unfreeze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Franklin Gothic Book" panose="020B0503020102020204" pitchFamily="34" charset="0"/>
                        </a:rPr>
                        <a:t>Urgency [burning platform]</a:t>
                      </a:r>
                    </a:p>
                    <a:p>
                      <a:pPr algn="ctr"/>
                      <a:r>
                        <a:rPr lang="en-GB" dirty="0">
                          <a:latin typeface="Franklin Gothic Book" panose="020B0503020102020204" pitchFamily="34" charset="0"/>
                        </a:rPr>
                        <a:t>Guiding coalition</a:t>
                      </a:r>
                    </a:p>
                    <a:p>
                      <a:pPr algn="ctr"/>
                      <a:r>
                        <a:rPr lang="en-GB" dirty="0">
                          <a:latin typeface="Franklin Gothic Book" panose="020B0503020102020204" pitchFamily="34" charset="0"/>
                        </a:rPr>
                        <a:t>Vision and strategy</a:t>
                      </a:r>
                    </a:p>
                    <a:p>
                      <a:pPr algn="ctr"/>
                      <a:r>
                        <a:rPr lang="en-GB" dirty="0">
                          <a:latin typeface="Franklin Gothic Book" panose="020B0503020102020204" pitchFamily="34" charset="0"/>
                        </a:rPr>
                        <a:t>Communicate the change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Franklin Gothic Book" panose="020B0503020102020204" pitchFamily="34" charset="0"/>
                        </a:rPr>
                        <a:t>Closed residential services 2 weeks prior to national lockdown</a:t>
                      </a:r>
                    </a:p>
                    <a:p>
                      <a:pPr algn="ctr"/>
                      <a:r>
                        <a:rPr lang="en-GB" dirty="0">
                          <a:latin typeface="Franklin Gothic Book" panose="020B0503020102020204" pitchFamily="34" charset="0"/>
                        </a:rPr>
                        <a:t>Set out new expectations regarding health and safety, infection control</a:t>
                      </a:r>
                    </a:p>
                    <a:p>
                      <a:pPr algn="ctr"/>
                      <a:r>
                        <a:rPr lang="en-GB" dirty="0">
                          <a:latin typeface="Franklin Gothic Book" panose="020B0503020102020204" pitchFamily="34" charset="0"/>
                        </a:rPr>
                        <a:t>Priority = safeguarding, even through use of restriction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077818"/>
                  </a:ext>
                </a:extLst>
              </a:tr>
              <a:tr h="1618827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Franklin Gothic Book" panose="020B0503020102020204" pitchFamily="34" charset="0"/>
                        </a:rPr>
                        <a:t>Change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Franklin Gothic Book" panose="020B0503020102020204" pitchFamily="34" charset="0"/>
                        </a:rPr>
                        <a:t>Empower action</a:t>
                      </a:r>
                    </a:p>
                    <a:p>
                      <a:pPr algn="ctr"/>
                      <a:r>
                        <a:rPr lang="en-GB" dirty="0">
                          <a:latin typeface="Franklin Gothic Book" panose="020B0503020102020204" pitchFamily="34" charset="0"/>
                        </a:rPr>
                        <a:t>Short-term wins</a:t>
                      </a:r>
                    </a:p>
                    <a:p>
                      <a:pPr algn="ctr"/>
                      <a:r>
                        <a:rPr lang="en-GB" dirty="0">
                          <a:latin typeface="Franklin Gothic Book" panose="020B0503020102020204" pitchFamily="34" charset="0"/>
                        </a:rPr>
                        <a:t>Consolidate gains &amp; make more change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Franklin Gothic Book" panose="020B0503020102020204" pitchFamily="34" charset="0"/>
                        </a:rPr>
                        <a:t>Ensured staff had the training, equipment and resources</a:t>
                      </a:r>
                    </a:p>
                    <a:p>
                      <a:pPr algn="ctr"/>
                      <a:r>
                        <a:rPr lang="en-GB" dirty="0">
                          <a:latin typeface="Franklin Gothic Book" panose="020B0503020102020204" pitchFamily="34" charset="0"/>
                        </a:rPr>
                        <a:t>Invested in well-being services</a:t>
                      </a:r>
                    </a:p>
                    <a:p>
                      <a:pPr algn="ctr"/>
                      <a:r>
                        <a:rPr lang="en-GB" dirty="0">
                          <a:latin typeface="Franklin Gothic Book" panose="020B0503020102020204" pitchFamily="34" charset="0"/>
                        </a:rPr>
                        <a:t>Pobl stories</a:t>
                      </a:r>
                    </a:p>
                    <a:p>
                      <a:pPr algn="ctr"/>
                      <a:r>
                        <a:rPr lang="en-GB" dirty="0">
                          <a:latin typeface="Franklin Gothic Book" panose="020B0503020102020204" pitchFamily="34" charset="0"/>
                        </a:rPr>
                        <a:t>ALT – inside activities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8888985"/>
                  </a:ext>
                </a:extLst>
              </a:tr>
              <a:tr h="87167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Franklin Gothic Book" panose="020B0503020102020204" pitchFamily="34" charset="0"/>
                        </a:rPr>
                        <a:t>Refreeze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Franklin Gothic Book" panose="020B0503020102020204" pitchFamily="34" charset="0"/>
                        </a:rPr>
                        <a:t>New culture – anchor approaches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Franklin Gothic Book" panose="020B0503020102020204" pitchFamily="34" charset="0"/>
                        </a:rPr>
                        <a:t>The ‘new normal’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13563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096611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568587-4F31-64DF-A8E7-AE66C1C369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55"/>
            <a:ext cx="12192000" cy="1325563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Franklin Gothic Book" panose="020B0503020102020204" pitchFamily="34" charset="0"/>
              </a:rPr>
              <a:t> PESTLE Analysis 		</a:t>
            </a:r>
            <a:r>
              <a:rPr lang="en-GB" sz="2800" dirty="0">
                <a:latin typeface="Franklin Gothic Book" panose="020B0503020102020204" pitchFamily="34" charset="0"/>
              </a:rPr>
              <a:t>[Weighted based on impact 1 – 10]</a:t>
            </a:r>
            <a:endParaRPr lang="en-GB" sz="4000" dirty="0">
              <a:latin typeface="Franklin Gothic Book" panose="020B0503020102020204" pitchFamily="34" charset="0"/>
            </a:endParaRPr>
          </a:p>
        </p:txBody>
      </p:sp>
      <p:graphicFrame>
        <p:nvGraphicFramePr>
          <p:cNvPr id="4" name="Diagram 90">
            <a:extLst>
              <a:ext uri="{FF2B5EF4-FFF2-40B4-BE49-F238E27FC236}">
                <a16:creationId xmlns:a16="http://schemas.microsoft.com/office/drawing/2014/main" id="{8056ABBA-2DE0-E32A-D520-89D74445DFE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88944970"/>
              </p:ext>
            </p:extLst>
          </p:nvPr>
        </p:nvGraphicFramePr>
        <p:xfrm>
          <a:off x="338667" y="1210733"/>
          <a:ext cx="11167533" cy="50009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B5F6BC4B-2121-317F-BC47-BD8CAF869573}"/>
              </a:ext>
            </a:extLst>
          </p:cNvPr>
          <p:cNvSpPr txBox="1"/>
          <p:nvPr/>
        </p:nvSpPr>
        <p:spPr>
          <a:xfrm>
            <a:off x="0" y="6211669"/>
            <a:ext cx="19745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Charlotte Reed</a:t>
            </a:r>
          </a:p>
          <a:p>
            <a:r>
              <a:rPr lang="en-GB" sz="1200" dirty="0"/>
              <a:t>2109016</a:t>
            </a:r>
          </a:p>
          <a:p>
            <a:r>
              <a:rPr lang="en-GB" sz="1200" dirty="0"/>
              <a:t>27/02/2023</a:t>
            </a:r>
          </a:p>
        </p:txBody>
      </p:sp>
    </p:spTree>
    <p:extLst>
      <p:ext uri="{BB962C8B-B14F-4D97-AF65-F5344CB8AC3E}">
        <p14:creationId xmlns:p14="http://schemas.microsoft.com/office/powerpoint/2010/main" val="5303404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4F342-DD2F-EE81-DB8F-518662A240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077" y="126586"/>
            <a:ext cx="11897139" cy="1325563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Franklin Gothic Book" panose="020B0503020102020204" pitchFamily="34" charset="0"/>
              </a:rPr>
              <a:t>SWOT Analysis 			</a:t>
            </a:r>
            <a:r>
              <a:rPr lang="en-GB" sz="2800" dirty="0">
                <a:latin typeface="Franklin Gothic Book" panose="020B0503020102020204" pitchFamily="34" charset="0"/>
              </a:rPr>
              <a:t>[Weighted based on impact 1 – 10]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1265209-3968-51F8-5429-D6AB63C8FD5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8033171"/>
              </p:ext>
            </p:extLst>
          </p:nvPr>
        </p:nvGraphicFramePr>
        <p:xfrm>
          <a:off x="286760" y="1255021"/>
          <a:ext cx="11706456" cy="438357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853228">
                  <a:extLst>
                    <a:ext uri="{9D8B030D-6E8A-4147-A177-3AD203B41FA5}">
                      <a16:colId xmlns:a16="http://schemas.microsoft.com/office/drawing/2014/main" val="1739371812"/>
                    </a:ext>
                  </a:extLst>
                </a:gridCol>
                <a:gridCol w="5853228">
                  <a:extLst>
                    <a:ext uri="{9D8B030D-6E8A-4147-A177-3AD203B41FA5}">
                      <a16:colId xmlns:a16="http://schemas.microsoft.com/office/drawing/2014/main" val="1321275771"/>
                    </a:ext>
                  </a:extLst>
                </a:gridCol>
              </a:tblGrid>
              <a:tr h="2912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Gill Sans MT" panose="020B0502020104020203" pitchFamily="34" charset="0"/>
                        </a:rPr>
                        <a:t>Strengths</a:t>
                      </a:r>
                      <a:endParaRPr lang="en-GB" sz="1200" dirty="0">
                        <a:effectLst/>
                        <a:latin typeface="Gill Sans MT" panose="020B05020201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087" marR="46087" marT="0" marB="0"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Gill Sans MT" panose="020B0502020104020203" pitchFamily="34" charset="0"/>
                        </a:rPr>
                        <a:t>Weaknesses</a:t>
                      </a:r>
                      <a:endParaRPr lang="en-GB" sz="1200" dirty="0">
                        <a:effectLst/>
                        <a:latin typeface="Gill Sans MT" panose="020B05020201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087" marR="46087" marT="0" marB="0"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9697328"/>
                  </a:ext>
                </a:extLst>
              </a:tr>
              <a:tr h="1744662">
                <a:tc>
                  <a:txBody>
                    <a:bodyPr/>
                    <a:lstStyle/>
                    <a:p>
                      <a:pPr marL="0" indent="0">
                        <a:lnSpc>
                          <a:spcPct val="107000"/>
                        </a:lnSpc>
                        <a:spcAft>
                          <a:spcPts val="800"/>
                        </a:spcAft>
                        <a:buFontTx/>
                        <a:buNone/>
                      </a:pPr>
                      <a:br>
                        <a:rPr lang="en-GB" sz="1200" b="0" dirty="0">
                          <a:effectLst/>
                          <a:latin typeface="Franklin Gothic Book" panose="020B0503020102020204" pitchFamily="34" charset="0"/>
                        </a:rPr>
                      </a:br>
                      <a:r>
                        <a:rPr lang="en-GB" sz="1200" b="0" dirty="0">
                          <a:effectLst/>
                          <a:latin typeface="Franklin Gothic Book" panose="020B0503020102020204" pitchFamily="34" charset="0"/>
                        </a:rPr>
                        <a:t>- Experienced and knowledgeable staff and management teams with low turnover [10]</a:t>
                      </a:r>
                      <a:br>
                        <a:rPr lang="en-GB" sz="1200" b="0" dirty="0">
                          <a:effectLst/>
                          <a:latin typeface="Franklin Gothic Book" panose="020B0503020102020204" pitchFamily="34" charset="0"/>
                        </a:rPr>
                      </a:br>
                      <a:r>
                        <a:rPr lang="en-GB" sz="1200" b="0" dirty="0">
                          <a:effectLst/>
                          <a:latin typeface="Franklin Gothic Book" panose="020B0503020102020204" pitchFamily="34" charset="0"/>
                        </a:rPr>
                        <a:t>- Strong capital and investment opportunities [10]</a:t>
                      </a:r>
                      <a:br>
                        <a:rPr lang="en-GB" sz="1200" b="0" dirty="0">
                          <a:effectLst/>
                          <a:latin typeface="Franklin Gothic Book" panose="020B0503020102020204" pitchFamily="34" charset="0"/>
                        </a:rPr>
                      </a:br>
                      <a:r>
                        <a:rPr lang="en-GB" sz="1200" b="0" dirty="0">
                          <a:effectLst/>
                          <a:latin typeface="Franklin Gothic Book" panose="020B0503020102020204" pitchFamily="34" charset="0"/>
                        </a:rPr>
                        <a:t>- Access to multiple revenue streams [10]</a:t>
                      </a:r>
                      <a:br>
                        <a:rPr lang="en-GB" sz="1200" b="0" dirty="0">
                          <a:effectLst/>
                          <a:latin typeface="Franklin Gothic Book" panose="020B0503020102020204" pitchFamily="34" charset="0"/>
                        </a:rPr>
                      </a:br>
                      <a:r>
                        <a:rPr lang="en-GB" sz="1200" b="0" dirty="0">
                          <a:effectLst/>
                          <a:latin typeface="Franklin Gothic Book" panose="020B0503020102020204" pitchFamily="34" charset="0"/>
                        </a:rPr>
                        <a:t>- Individualised support based on customer needs and abilities [10]</a:t>
                      </a:r>
                      <a:br>
                        <a:rPr lang="en-GB" sz="1200" b="0" dirty="0">
                          <a:effectLst/>
                          <a:latin typeface="Franklin Gothic Book" panose="020B0503020102020204" pitchFamily="34" charset="0"/>
                        </a:rPr>
                      </a:br>
                      <a:r>
                        <a:rPr lang="en-GB" sz="1200" b="0" dirty="0">
                          <a:effectLst/>
                          <a:latin typeface="Franklin Gothic Book" panose="020B0503020102020204" pitchFamily="34" charset="0"/>
                        </a:rPr>
                        <a:t>- Large value in tangible and intangible assets [10]</a:t>
                      </a:r>
                      <a:br>
                        <a:rPr lang="en-GB" sz="1200" b="0" dirty="0">
                          <a:effectLst/>
                          <a:latin typeface="Franklin Gothic Book" panose="020B0503020102020204" pitchFamily="34" charset="0"/>
                        </a:rPr>
                      </a:br>
                      <a:r>
                        <a:rPr lang="en-GB" sz="1200" b="0" dirty="0">
                          <a:effectLst/>
                          <a:latin typeface="Franklin Gothic Book" panose="020B0503020102020204" pitchFamily="34" charset="0"/>
                        </a:rPr>
                        <a:t>- Varied flexible working options [8]</a:t>
                      </a:r>
                      <a:br>
                        <a:rPr lang="en-GB" sz="1200" b="0" dirty="0">
                          <a:effectLst/>
                          <a:latin typeface="Franklin Gothic Book" panose="020B0503020102020204" pitchFamily="34" charset="0"/>
                        </a:rPr>
                      </a:br>
                      <a:r>
                        <a:rPr lang="en-GB" sz="1200" b="0" dirty="0">
                          <a:effectLst/>
                          <a:latin typeface="Franklin Gothic Book" panose="020B0503020102020204" pitchFamily="34" charset="0"/>
                        </a:rPr>
                        <a:t>- Largest registered social landlord [10] </a:t>
                      </a:r>
                      <a:endParaRPr lang="en-GB" sz="1200" b="0" dirty="0">
                        <a:effectLst/>
                        <a:latin typeface="Franklin Gothic Book" panose="020B0503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087" marR="46087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br>
                        <a:rPr lang="en-GB" sz="1200" dirty="0">
                          <a:solidFill>
                            <a:schemeClr val="bg1"/>
                          </a:solidFill>
                          <a:effectLst/>
                          <a:latin typeface="Franklin Gothic Book" panose="020B0503020102020204" pitchFamily="34" charset="0"/>
                        </a:rPr>
                      </a:br>
                      <a:r>
                        <a:rPr lang="en-GB" sz="1200" dirty="0">
                          <a:solidFill>
                            <a:schemeClr val="bg1"/>
                          </a:solidFill>
                          <a:effectLst/>
                          <a:latin typeface="Franklin Gothic Book" panose="020B0503020102020204" pitchFamily="34" charset="0"/>
                        </a:rPr>
                        <a:t>- Gender pay gap – female dominated care and support [6]</a:t>
                      </a:r>
                      <a:br>
                        <a:rPr lang="en-GB" sz="1200" dirty="0">
                          <a:solidFill>
                            <a:schemeClr val="bg1"/>
                          </a:solidFill>
                          <a:effectLst/>
                          <a:latin typeface="Franklin Gothic Book" panose="020B0503020102020204" pitchFamily="34" charset="0"/>
                        </a:rPr>
                      </a:br>
                      <a:r>
                        <a:rPr lang="en-GB" sz="1200" dirty="0">
                          <a:solidFill>
                            <a:schemeClr val="bg1"/>
                          </a:solidFill>
                          <a:effectLst/>
                          <a:latin typeface="Franklin Gothic Book" panose="020B0503020102020204" pitchFamily="34" charset="0"/>
                        </a:rPr>
                        <a:t>- Large reliance on WG funding [10]</a:t>
                      </a:r>
                      <a:br>
                        <a:rPr lang="en-GB" sz="1200" dirty="0">
                          <a:solidFill>
                            <a:schemeClr val="bg1"/>
                          </a:solidFill>
                          <a:effectLst/>
                          <a:latin typeface="Franklin Gothic Book" panose="020B0503020102020204" pitchFamily="34" charset="0"/>
                        </a:rPr>
                      </a:br>
                      <a:r>
                        <a:rPr lang="en-GB" sz="1200" dirty="0">
                          <a:solidFill>
                            <a:schemeClr val="bg1"/>
                          </a:solidFill>
                          <a:effectLst/>
                          <a:latin typeface="Franklin Gothic Book" panose="020B0503020102020204" pitchFamily="34" charset="0"/>
                        </a:rPr>
                        <a:t>- Customer satisfaction scores have reduced [6]</a:t>
                      </a:r>
                      <a:br>
                        <a:rPr lang="en-GB" sz="1200" dirty="0">
                          <a:solidFill>
                            <a:schemeClr val="bg1"/>
                          </a:solidFill>
                          <a:effectLst/>
                          <a:latin typeface="Franklin Gothic Book" panose="020B0503020102020204" pitchFamily="34" charset="0"/>
                        </a:rPr>
                      </a:br>
                      <a:r>
                        <a:rPr lang="en-GB" sz="1200" dirty="0">
                          <a:solidFill>
                            <a:schemeClr val="bg1"/>
                          </a:solidFill>
                          <a:effectLst/>
                          <a:latin typeface="Franklin Gothic Book" panose="020B0503020102020204" pitchFamily="34" charset="0"/>
                        </a:rPr>
                        <a:t>- Compliance issues due to social distancing measures during pandemic [6]</a:t>
                      </a:r>
                      <a:br>
                        <a:rPr lang="en-GB" sz="1200" dirty="0">
                          <a:solidFill>
                            <a:schemeClr val="bg1"/>
                          </a:solidFill>
                          <a:effectLst/>
                          <a:latin typeface="Franklin Gothic Book" panose="020B0503020102020204" pitchFamily="34" charset="0"/>
                        </a:rPr>
                      </a:br>
                      <a:r>
                        <a:rPr lang="en-GB" sz="1200" dirty="0">
                          <a:solidFill>
                            <a:schemeClr val="bg1"/>
                          </a:solidFill>
                          <a:effectLst/>
                          <a:latin typeface="Franklin Gothic Book" panose="020B0503020102020204" pitchFamily="34" charset="0"/>
                        </a:rPr>
                        <a:t>- Resulting backlog of work [10]</a:t>
                      </a:r>
                      <a:br>
                        <a:rPr lang="en-GB" sz="1200" dirty="0">
                          <a:solidFill>
                            <a:schemeClr val="bg1"/>
                          </a:solidFill>
                          <a:effectLst/>
                          <a:latin typeface="Franklin Gothic Book" panose="020B0503020102020204" pitchFamily="34" charset="0"/>
                        </a:rPr>
                      </a:br>
                      <a:r>
                        <a:rPr lang="en-GB" sz="1200" dirty="0">
                          <a:solidFill>
                            <a:schemeClr val="bg1"/>
                          </a:solidFill>
                          <a:effectLst/>
                          <a:latin typeface="Franklin Gothic Book" panose="020B0503020102020204" pitchFamily="34" charset="0"/>
                        </a:rPr>
                        <a:t>- Reduced morale following pandemic [8]</a:t>
                      </a:r>
                      <a:br>
                        <a:rPr lang="en-GB" sz="1200" dirty="0">
                          <a:solidFill>
                            <a:schemeClr val="bg1"/>
                          </a:solidFill>
                          <a:effectLst/>
                          <a:latin typeface="Franklin Gothic Book" panose="020B0503020102020204" pitchFamily="34" charset="0"/>
                        </a:rPr>
                      </a:br>
                      <a:r>
                        <a:rPr lang="en-GB" sz="1200" dirty="0">
                          <a:solidFill>
                            <a:schemeClr val="bg1"/>
                          </a:solidFill>
                          <a:effectLst/>
                          <a:latin typeface="Franklin Gothic Book" panose="020B0503020102020204" pitchFamily="34" charset="0"/>
                        </a:rPr>
                        <a:t>- Co-productive plan reviews [10]</a:t>
                      </a:r>
                      <a:br>
                        <a:rPr lang="en-GB" sz="1200" dirty="0">
                          <a:solidFill>
                            <a:schemeClr val="bg1"/>
                          </a:solidFill>
                          <a:effectLst/>
                          <a:latin typeface="Franklin Gothic Book" panose="020B0503020102020204" pitchFamily="34" charset="0"/>
                        </a:rPr>
                      </a:br>
                      <a:r>
                        <a:rPr lang="en-GB" sz="1050" dirty="0">
                          <a:effectLst/>
                        </a:rPr>
                        <a:t> 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087" marR="46087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5543918"/>
                  </a:ext>
                </a:extLst>
              </a:tr>
              <a:tr h="31326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Gill Sans MT" panose="020B0502020104020203" pitchFamily="34" charset="0"/>
                        </a:rPr>
                        <a:t>Opportunities</a:t>
                      </a:r>
                      <a:endParaRPr lang="en-GB" sz="1200" dirty="0">
                        <a:effectLst/>
                        <a:latin typeface="Gill Sans MT" panose="020B05020201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087" marR="46087" marT="0" marB="0"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dirty="0">
                          <a:solidFill>
                            <a:schemeClr val="bg1"/>
                          </a:solidFill>
                          <a:effectLst/>
                          <a:latin typeface="Gill Sans MT" panose="020B0502020104020203" pitchFamily="34" charset="0"/>
                        </a:rPr>
                        <a:t>Threats</a:t>
                      </a:r>
                      <a:endParaRPr lang="en-GB" sz="1200" b="1" dirty="0">
                        <a:solidFill>
                          <a:schemeClr val="bg1"/>
                        </a:solidFill>
                        <a:effectLst/>
                        <a:latin typeface="Gill Sans MT" panose="020B05020201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087" marR="46087" marT="0" marB="0"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3822402"/>
                  </a:ext>
                </a:extLst>
              </a:tr>
              <a:tr h="155051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br>
                        <a:rPr lang="en-GB" sz="1200" b="0" dirty="0">
                          <a:effectLst/>
                          <a:latin typeface="Franklin Gothic Book" panose="020B0503020102020204" pitchFamily="34" charset="0"/>
                        </a:rPr>
                      </a:br>
                      <a:r>
                        <a:rPr lang="en-GB" sz="1200" b="0" dirty="0">
                          <a:effectLst/>
                          <a:latin typeface="Franklin Gothic Book" panose="020B0503020102020204" pitchFamily="34" charset="0"/>
                        </a:rPr>
                        <a:t>- Phase 2 of TAPPI Project</a:t>
                      </a:r>
                      <a:r>
                        <a:rPr lang="en-GB" sz="1200" b="0" i="0" kern="1200" dirty="0">
                          <a:solidFill>
                            <a:schemeClr val="lt1"/>
                          </a:solidFill>
                          <a:effectLst/>
                          <a:latin typeface="Franklin Gothic Book" panose="020B0503020102020204" pitchFamily="34" charset="0"/>
                          <a:ea typeface="+mn-ea"/>
                          <a:cs typeface="+mn-cs"/>
                        </a:rPr>
                        <a:t> [Housing LIN, 2021] </a:t>
                      </a:r>
                      <a:r>
                        <a:rPr lang="en-GB" sz="1200" b="0" dirty="0">
                          <a:effectLst/>
                          <a:latin typeface="Franklin Gothic Book" panose="020B0503020102020204" pitchFamily="34" charset="0"/>
                        </a:rPr>
                        <a:t>[10]</a:t>
                      </a:r>
                      <a:br>
                        <a:rPr lang="en-GB" sz="1200" b="0" dirty="0">
                          <a:effectLst/>
                          <a:latin typeface="Franklin Gothic Book" panose="020B0503020102020204" pitchFamily="34" charset="0"/>
                        </a:rPr>
                      </a:br>
                      <a:r>
                        <a:rPr lang="en-GB" sz="1200" b="0" dirty="0">
                          <a:effectLst/>
                          <a:latin typeface="Franklin Gothic Book" panose="020B0503020102020204" pitchFamily="34" charset="0"/>
                        </a:rPr>
                        <a:t>- Co-production of care and support packages = individualised consumer experience [10]</a:t>
                      </a:r>
                      <a:br>
                        <a:rPr lang="en-GB" sz="1200" b="0" dirty="0">
                          <a:effectLst/>
                          <a:latin typeface="Franklin Gothic Book" panose="020B0503020102020204" pitchFamily="34" charset="0"/>
                        </a:rPr>
                      </a:br>
                      <a:r>
                        <a:rPr lang="en-GB" sz="1200" b="0" dirty="0">
                          <a:effectLst/>
                          <a:latin typeface="Franklin Gothic Book" panose="020B0503020102020204" pitchFamily="34" charset="0"/>
                        </a:rPr>
                        <a:t>- Networking events to attract local businesses to ‘green training’ initiative and regenerative building activities – revenue generation [9]</a:t>
                      </a:r>
                      <a:br>
                        <a:rPr lang="en-GB" sz="1200" b="0" dirty="0">
                          <a:effectLst/>
                          <a:latin typeface="Franklin Gothic Book" panose="020B0503020102020204" pitchFamily="34" charset="0"/>
                        </a:rPr>
                      </a:br>
                      <a:r>
                        <a:rPr lang="en-GB" sz="1200" b="0" dirty="0">
                          <a:effectLst/>
                          <a:latin typeface="Franklin Gothic Book" panose="020B0503020102020204" pitchFamily="34" charset="0"/>
                        </a:rPr>
                        <a:t>- Strong links with local authorities, training providers and Welsh Housing Partnership [10]</a:t>
                      </a:r>
                      <a:br>
                        <a:rPr lang="en-GB" sz="1200" b="0" dirty="0">
                          <a:effectLst/>
                          <a:latin typeface="Franklin Gothic Book" panose="020B0503020102020204" pitchFamily="34" charset="0"/>
                        </a:rPr>
                      </a:br>
                      <a:r>
                        <a:rPr lang="en-GB" sz="1200" b="0" dirty="0">
                          <a:effectLst/>
                          <a:latin typeface="Franklin Gothic Book" panose="020B0503020102020204" pitchFamily="34" charset="0"/>
                        </a:rPr>
                        <a:t>- Pobl Zero Carbon Cutting Strategy [10]</a:t>
                      </a:r>
                      <a:br>
                        <a:rPr lang="en-GB" sz="1200" b="0" dirty="0">
                          <a:effectLst/>
                          <a:latin typeface="Franklin Gothic Book" panose="020B0503020102020204" pitchFamily="34" charset="0"/>
                        </a:rPr>
                      </a:br>
                      <a:r>
                        <a:rPr lang="en-GB" sz="1200" b="0" dirty="0">
                          <a:effectLst/>
                          <a:latin typeface="Franklin Gothic Book" panose="020B0503020102020204" pitchFamily="34" charset="0"/>
                        </a:rPr>
                        <a:t>- Digital First strategy, including increased use of ALT [10]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087" marR="46087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br>
                        <a:rPr lang="en-GB" sz="1200" dirty="0">
                          <a:solidFill>
                            <a:schemeClr val="bg1"/>
                          </a:solidFill>
                          <a:effectLst/>
                          <a:latin typeface="Franklin Gothic Book" panose="020B0503020102020204" pitchFamily="34" charset="0"/>
                        </a:rPr>
                      </a:br>
                      <a:r>
                        <a:rPr lang="en-GB" sz="1200" dirty="0">
                          <a:solidFill>
                            <a:schemeClr val="bg1"/>
                          </a:solidFill>
                          <a:effectLst/>
                          <a:latin typeface="Franklin Gothic Book" panose="020B0503020102020204" pitchFamily="34" charset="0"/>
                        </a:rPr>
                        <a:t>- Funding decarbonisation is a financial risk [8]</a:t>
                      </a:r>
                      <a:br>
                        <a:rPr lang="en-GB" sz="1200" dirty="0">
                          <a:solidFill>
                            <a:schemeClr val="bg1"/>
                          </a:solidFill>
                          <a:effectLst/>
                          <a:latin typeface="Franklin Gothic Book" panose="020B0503020102020204" pitchFamily="34" charset="0"/>
                        </a:rPr>
                      </a:br>
                      <a:r>
                        <a:rPr lang="en-GB" sz="1200" dirty="0">
                          <a:solidFill>
                            <a:schemeClr val="bg1"/>
                          </a:solidFill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Cost of living crisis may put many tenants/customers at financial risk [10]</a:t>
                      </a:r>
                      <a:br>
                        <a:rPr lang="en-GB" sz="1200" dirty="0">
                          <a:solidFill>
                            <a:schemeClr val="bg1"/>
                          </a:solidFill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r>
                        <a:rPr lang="en-GB" sz="1200" dirty="0">
                          <a:solidFill>
                            <a:schemeClr val="bg1"/>
                          </a:solidFill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Cyber threats due to increased use of cloud based systems (remote working) [6]</a:t>
                      </a:r>
                      <a:br>
                        <a:rPr lang="en-GB" sz="1200" dirty="0">
                          <a:solidFill>
                            <a:schemeClr val="bg1"/>
                          </a:solidFill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r>
                        <a:rPr lang="en-GB" sz="1200" dirty="0">
                          <a:solidFill>
                            <a:schemeClr val="bg1"/>
                          </a:solidFill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HSC labour shortages/ increased dependence on agency workers [10]</a:t>
                      </a:r>
                    </a:p>
                  </a:txBody>
                  <a:tcPr marL="46087" marR="46087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4657733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841EFD36-B8E4-F867-3FF0-BAFBAA1A5586}"/>
              </a:ext>
            </a:extLst>
          </p:cNvPr>
          <p:cNvSpPr txBox="1"/>
          <p:nvPr/>
        </p:nvSpPr>
        <p:spPr>
          <a:xfrm>
            <a:off x="0" y="6211669"/>
            <a:ext cx="19745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Charlotte Reed </a:t>
            </a:r>
          </a:p>
          <a:p>
            <a:r>
              <a:rPr lang="en-GB" sz="1200" dirty="0"/>
              <a:t>2109016</a:t>
            </a:r>
          </a:p>
          <a:p>
            <a:r>
              <a:rPr lang="en-GB" sz="1200" dirty="0"/>
              <a:t>27/02/2023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BB0DA4B-4053-C27F-276C-7E9C20224D57}"/>
              </a:ext>
            </a:extLst>
          </p:cNvPr>
          <p:cNvSpPr txBox="1"/>
          <p:nvPr/>
        </p:nvSpPr>
        <p:spPr>
          <a:xfrm>
            <a:off x="3763617" y="6550223"/>
            <a:ext cx="84283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Sourced from </a:t>
            </a:r>
            <a:r>
              <a:rPr lang="en-GB" sz="1400" dirty="0" err="1"/>
              <a:t>Pobl’s</a:t>
            </a:r>
            <a:r>
              <a:rPr lang="en-GB" sz="1400" dirty="0"/>
              <a:t> Annual Report [Pobl, 2022] &amp; Care Inspectorate Wales Reports for </a:t>
            </a:r>
            <a:r>
              <a:rPr lang="en-GB" sz="1400" dirty="0" err="1"/>
              <a:t>Pobl’s</a:t>
            </a:r>
            <a:r>
              <a:rPr lang="en-GB" sz="1400" dirty="0"/>
              <a:t>  Residential Services</a:t>
            </a:r>
          </a:p>
        </p:txBody>
      </p:sp>
    </p:spTree>
    <p:extLst>
      <p:ext uri="{BB962C8B-B14F-4D97-AF65-F5344CB8AC3E}">
        <p14:creationId xmlns:p14="http://schemas.microsoft.com/office/powerpoint/2010/main" val="37576452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0D9B4E-C292-45AA-8116-5627030403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4256" y="81353"/>
            <a:ext cx="5406902" cy="1469965"/>
          </a:xfrm>
        </p:spPr>
        <p:txBody>
          <a:bodyPr anchor="ctr">
            <a:normAutofit/>
          </a:bodyPr>
          <a:lstStyle/>
          <a:p>
            <a:r>
              <a:rPr lang="en-US" dirty="0">
                <a:latin typeface="Franklin Gothic Book" panose="020B0503020102020204" pitchFamily="34" charset="0"/>
                <a:cs typeface="Segoe UI" panose="020B0502040204020203" pitchFamily="34" charset="0"/>
              </a:rPr>
              <a:t>Conclusion</a:t>
            </a:r>
          </a:p>
        </p:txBody>
      </p:sp>
      <p:pic>
        <p:nvPicPr>
          <p:cNvPr id="5" name="Graphic 4" descr="Open Book">
            <a:extLst>
              <a:ext uri="{FF2B5EF4-FFF2-40B4-BE49-F238E27FC236}">
                <a16:creationId xmlns:a16="http://schemas.microsoft.com/office/drawing/2014/main" id="{DEFE964D-9F1C-4F69-ADD3-0E1AB324E1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25242" y="267695"/>
            <a:ext cx="1097280" cy="109728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072FAC-EEE9-4F26-A784-BC07EACCBE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7940" y="1627517"/>
            <a:ext cx="6203491" cy="496278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000" dirty="0" err="1">
                <a:latin typeface="Segoe UI" panose="020B0502040204020203" pitchFamily="34" charset="0"/>
                <a:cs typeface="Segoe UI" panose="020B0502040204020203" pitchFamily="34" charset="0"/>
              </a:rPr>
              <a:t>Pobl</a:t>
            </a:r>
            <a:r>
              <a:rPr lang="en-US" sz="2000" dirty="0">
                <a:latin typeface="Segoe UI" panose="020B0502040204020203" pitchFamily="34" charset="0"/>
                <a:cs typeface="Segoe UI" panose="020B0502040204020203" pitchFamily="34" charset="0"/>
              </a:rPr>
              <a:t> has successfully passed Phase 1 of TAPPI research initiative and received funding for Phase 2</a:t>
            </a:r>
          </a:p>
          <a:p>
            <a:pPr marL="0" indent="0">
              <a:buNone/>
            </a:pPr>
            <a:endParaRPr lang="en-US" sz="20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en-US" sz="2000" dirty="0">
                <a:latin typeface="Segoe UI" panose="020B0502040204020203" pitchFamily="34" charset="0"/>
                <a:cs typeface="Segoe UI" panose="020B0502040204020203" pitchFamily="34" charset="0"/>
              </a:rPr>
              <a:t>Low staff turnover and increased spending in employee well-being services</a:t>
            </a:r>
          </a:p>
          <a:p>
            <a:endParaRPr lang="en-US" sz="20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en-US" sz="2000" dirty="0">
                <a:latin typeface="Segoe UI" panose="020B0502040204020203" pitchFamily="34" charset="0"/>
                <a:cs typeface="Segoe UI" panose="020B0502040204020203" pitchFamily="34" charset="0"/>
              </a:rPr>
              <a:t>Compliance and best practice – SSWB Act, UN Convention, Equality Act, cultural shifts [social model of disability]</a:t>
            </a:r>
          </a:p>
          <a:p>
            <a:endParaRPr lang="en-US" sz="20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en-US" sz="2000" b="1" u="sng" dirty="0">
                <a:latin typeface="Segoe UI" panose="020B0502040204020203" pitchFamily="34" charset="0"/>
                <a:cs typeface="Segoe UI" panose="020B0502040204020203" pitchFamily="34" charset="0"/>
              </a:rPr>
              <a:t>What next? </a:t>
            </a:r>
          </a:p>
          <a:p>
            <a:r>
              <a:rPr lang="en-US" sz="2000" dirty="0">
                <a:latin typeface="Segoe UI" panose="020B0502040204020203" pitchFamily="34" charset="0"/>
                <a:cs typeface="Segoe UI" panose="020B0502040204020203" pitchFamily="34" charset="0"/>
              </a:rPr>
              <a:t>Bespoke equipment funded by TAPPI</a:t>
            </a:r>
          </a:p>
          <a:p>
            <a:r>
              <a:rPr lang="en-US" sz="2000" dirty="0">
                <a:latin typeface="Segoe UI" panose="020B0502040204020203" pitchFamily="34" charset="0"/>
                <a:cs typeface="Segoe UI" panose="020B0502040204020203" pitchFamily="34" charset="0"/>
              </a:rPr>
              <a:t>‘Library of things’ – bespoke, person-</a:t>
            </a:r>
            <a:r>
              <a:rPr lang="en-US" sz="2000" dirty="0" err="1">
                <a:latin typeface="Segoe UI" panose="020B0502040204020203" pitchFamily="34" charset="0"/>
                <a:cs typeface="Segoe UI" panose="020B0502040204020203" pitchFamily="34" charset="0"/>
              </a:rPr>
              <a:t>centred</a:t>
            </a:r>
            <a:endParaRPr lang="en-US" sz="20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35127EDA-5861-47AB-8729-620CFC7DAC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alphaModFix amt="15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641431" y="816337"/>
            <a:ext cx="5225327" cy="522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59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648CF1-C72A-4313-8FC7-BF6DD4642A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0683" y="145344"/>
            <a:ext cx="5406902" cy="1469965"/>
          </a:xfrm>
        </p:spPr>
        <p:txBody>
          <a:bodyPr anchor="ctr">
            <a:normAutofit/>
          </a:bodyPr>
          <a:lstStyle/>
          <a:p>
            <a:r>
              <a:rPr lang="en-US" dirty="0">
                <a:latin typeface="Franklin Gothic Book" panose="020B0503020102020204" pitchFamily="34" charset="0"/>
                <a:cs typeface="Segoe UI" panose="020B0502040204020203" pitchFamily="34" charset="0"/>
              </a:rPr>
              <a:t>References</a:t>
            </a:r>
          </a:p>
        </p:txBody>
      </p:sp>
      <p:pic>
        <p:nvPicPr>
          <p:cNvPr id="4" name="Graphic 3" descr="Blackboard">
            <a:extLst>
              <a:ext uri="{FF2B5EF4-FFF2-40B4-BE49-F238E27FC236}">
                <a16:creationId xmlns:a16="http://schemas.microsoft.com/office/drawing/2014/main" id="{A4298283-DDB8-4365-95A1-90935E16BE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15795" y="331686"/>
            <a:ext cx="1097280" cy="1097280"/>
          </a:xfrm>
          <a:prstGeom prst="rect">
            <a:avLst/>
          </a:prstGeom>
        </p:spPr>
      </p:pic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856D755-2374-40B4-B692-603C5E9273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5242" y="1530626"/>
            <a:ext cx="11647683" cy="5088835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sz="1300" dirty="0"/>
              <a:t>Association for Project Management, 2017. In: Introduction to Managing Change. Buckinghamshire: APM, pp. 2, 5, 28.</a:t>
            </a:r>
          </a:p>
          <a:p>
            <a:r>
              <a:rPr lang="en-GB" sz="1300" dirty="0"/>
              <a:t>ATLAS, 2022. </a:t>
            </a:r>
            <a:r>
              <a:rPr lang="en-GB" sz="1300" dirty="0" err="1"/>
              <a:t>AssistiveTech</a:t>
            </a:r>
            <a:r>
              <a:rPr lang="en-GB" sz="1300" dirty="0"/>
              <a:t> in the UK 2022. [Online] Available at: </a:t>
            </a:r>
            <a:r>
              <a:rPr lang="en-GB" sz="1300" dirty="0">
                <a:hlinkClick r:id="rId5"/>
              </a:rPr>
              <a:t>https://analytics.dkv.global/AssistiveTech-in-UK-2022.pdf</a:t>
            </a:r>
            <a:r>
              <a:rPr lang="en-GB" sz="1300" dirty="0"/>
              <a:t> [Accessed 20 02 2023].</a:t>
            </a:r>
          </a:p>
          <a:p>
            <a:r>
              <a:rPr kumimoji="0" lang="en-US" altLang="en-US" sz="13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Burnes, B., 2004. Kurt Lewin and the Planned Approach to Change:. </a:t>
            </a:r>
            <a:r>
              <a:rPr kumimoji="0" lang="en-US" altLang="en-US" sz="1300" b="0" i="1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Journal of Management Studies, </a:t>
            </a:r>
            <a:r>
              <a:rPr kumimoji="0" lang="en-US" altLang="en-US" sz="13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41(6), pp. 977-1002.</a:t>
            </a:r>
            <a:endParaRPr lang="en-GB" sz="1300" dirty="0"/>
          </a:p>
          <a:p>
            <a:r>
              <a:rPr lang="en-GB" sz="1300" dirty="0"/>
              <a:t>Business Wales, 2023. Digital services introduced in NHS Wales during coronavirus are here to stay. [Online] Available at: </a:t>
            </a:r>
            <a:r>
              <a:rPr lang="en-GB" sz="1300" dirty="0">
                <a:hlinkClick r:id="rId6"/>
              </a:rPr>
              <a:t>https://businesswales.gov.wales/walesruralnetwork/news-events-and-case-studies/news/digital-services-introduced-nhs-wales-during-coronavirus-are-here</a:t>
            </a:r>
            <a:r>
              <a:rPr lang="en-GB" sz="1300" dirty="0"/>
              <a:t> [Accessed 20 02 2023].</a:t>
            </a:r>
          </a:p>
          <a:p>
            <a:r>
              <a:rPr kumimoji="0" lang="en-US" altLang="en-US" sz="13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Cameron, E. &amp; Green, M., 2009. In: </a:t>
            </a:r>
            <a:r>
              <a:rPr kumimoji="0" lang="en-US" altLang="en-US" sz="1300" b="0" i="1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Making Sense of Change Management 2nd Edition. </a:t>
            </a:r>
            <a:r>
              <a:rPr kumimoji="0" lang="en-US" altLang="en-US" sz="13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London: Kogan Page Limited, pp. 110 - 113.</a:t>
            </a:r>
          </a:p>
          <a:p>
            <a:r>
              <a:rPr lang="en-GB" sz="1300" dirty="0"/>
              <a:t>Care Council for Wales, 2017. The main principles underpinning the Act: voice and control, prevention and early intervention, well-being, co-production and multi agency. [Online]  Available at: </a:t>
            </a:r>
            <a:r>
              <a:rPr lang="en-GB" sz="1300" dirty="0">
                <a:hlinkClick r:id="rId7"/>
              </a:rPr>
              <a:t>https://socialcare.wales/cms-assets/documents/hub-downloads/Principles-Resource-Guide_March-17.pdf</a:t>
            </a:r>
            <a:r>
              <a:rPr lang="en-GB" sz="1300" dirty="0"/>
              <a:t> [Accessed 17 02 2022].</a:t>
            </a:r>
          </a:p>
          <a:p>
            <a:r>
              <a:rPr lang="en-GB" sz="1300" dirty="0"/>
              <a:t>Digital Communities Wales, 2021. Digital inclusion in Wales. [Online]  Available at: </a:t>
            </a:r>
            <a:r>
              <a:rPr lang="en-GB" sz="1300" dirty="0">
                <a:hlinkClick r:id="rId8"/>
              </a:rPr>
              <a:t>https://www.digitalcommunities.gov.wales/digital-inclusion-in-wales-2/</a:t>
            </a:r>
            <a:r>
              <a:rPr lang="en-GB" sz="1300" dirty="0"/>
              <a:t> [Accessed 20 02 2023].</a:t>
            </a:r>
          </a:p>
          <a:p>
            <a:r>
              <a:rPr lang="en-GB" sz="1300" dirty="0"/>
              <a:t>Esther, C., 2020. In: Making sense of change management : a complete guide to the models, tools and techniques of organizational change. 5th ed. London; New York: Kogan Page, pp. 134 - 137, 256 - 258.</a:t>
            </a:r>
          </a:p>
          <a:p>
            <a:r>
              <a:rPr lang="en-GB" sz="1300" dirty="0"/>
              <a:t>Gilbert, C., 2022. WHO: One billion more people will need assistive technology by 2050. [Online]  Available at: </a:t>
            </a:r>
            <a:r>
              <a:rPr lang="en-GB" sz="1300" dirty="0">
                <a:hlinkClick r:id="rId9"/>
              </a:rPr>
              <a:t>https://abilitynet.org.uk/news-blogs/who-one-billion-more-people-will-need-assistive-technology-2050</a:t>
            </a:r>
            <a:r>
              <a:rPr lang="en-GB" sz="1300" dirty="0"/>
              <a:t> [Accessed 20 02 2023].</a:t>
            </a:r>
          </a:p>
          <a:p>
            <a:r>
              <a:rPr lang="en-GB" sz="1300" dirty="0"/>
              <a:t>Heaney, A., 2022. Decarbonising Social Care in Wales. [Online]  Available at: </a:t>
            </a:r>
            <a:r>
              <a:rPr lang="en-GB" sz="1300" dirty="0">
                <a:hlinkClick r:id="rId10"/>
              </a:rPr>
              <a:t>https://www.gov.wales/sites/default/files/publications/2022-07/decarbonising-social-care-in-wales.pdf</a:t>
            </a:r>
            <a:r>
              <a:rPr lang="en-GB" sz="1300" dirty="0"/>
              <a:t> [Accessed 20 02 2023].</a:t>
            </a:r>
          </a:p>
          <a:p>
            <a:r>
              <a:rPr lang="en-GB" sz="1400" dirty="0"/>
              <a:t>Housing LIN, 2021. The TAPPI Inquiry Report: Technology for our Ageing Population: Panel for Innovation – Phase One. [Online]  Available at: </a:t>
            </a:r>
            <a:r>
              <a:rPr lang="en-GB" sz="1400" dirty="0">
                <a:hlinkClick r:id="rId11"/>
              </a:rPr>
              <a:t>https://www.housinglin.org.uk/Topics/type/The-TAPPI-Inquiry-Report-Technology-for-our-Ageing-Population-Panel-for-Innovation-Phase-One/</a:t>
            </a:r>
            <a:r>
              <a:rPr lang="en-GB" sz="1400" dirty="0"/>
              <a:t> [Accessed 23 02 2023].</a:t>
            </a:r>
          </a:p>
          <a:p>
            <a:r>
              <a:rPr lang="en-GB" sz="1400" dirty="0"/>
              <a:t>ICF Consulting Limited, 2018. The Economic Value of the Adult Social Care sector - Wales: Final Report, London: Skills for Care and Development.</a:t>
            </a:r>
          </a:p>
          <a:p>
            <a:endParaRPr lang="en-GB" sz="1300" dirty="0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B6C7BDF7-D7AC-4209-A6A9-11B953F882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alphaModFix amt="15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6641431" y="816337"/>
            <a:ext cx="5225327" cy="522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48928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648CF1-C72A-4313-8FC7-BF6DD4642A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0683" y="145344"/>
            <a:ext cx="5406902" cy="1469965"/>
          </a:xfrm>
        </p:spPr>
        <p:txBody>
          <a:bodyPr anchor="ctr">
            <a:normAutofit/>
          </a:bodyPr>
          <a:lstStyle/>
          <a:p>
            <a:r>
              <a:rPr lang="en-US" dirty="0">
                <a:latin typeface="Franklin Gothic Book" panose="020B0503020102020204" pitchFamily="34" charset="0"/>
                <a:cs typeface="Segoe UI" panose="020B0502040204020203" pitchFamily="34" charset="0"/>
              </a:rPr>
              <a:t>References</a:t>
            </a:r>
          </a:p>
        </p:txBody>
      </p:sp>
      <p:pic>
        <p:nvPicPr>
          <p:cNvPr id="4" name="Graphic 3" descr="Blackboard">
            <a:extLst>
              <a:ext uri="{FF2B5EF4-FFF2-40B4-BE49-F238E27FC236}">
                <a16:creationId xmlns:a16="http://schemas.microsoft.com/office/drawing/2014/main" id="{A4298283-DDB8-4365-95A1-90935E16BE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15795" y="331686"/>
            <a:ext cx="1097280" cy="1097280"/>
          </a:xfrm>
          <a:prstGeom prst="rect">
            <a:avLst/>
          </a:prstGeom>
        </p:spPr>
      </p:pic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856D755-2374-40B4-B692-603C5E9273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5242" y="1615309"/>
            <a:ext cx="11647683" cy="5097347"/>
          </a:xfr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r>
              <a:rPr lang="en-GB" sz="1800" dirty="0"/>
              <a:t>OECD, 2021. Avoidable Hospital Admissions. [Online]  Available at: </a:t>
            </a:r>
            <a:r>
              <a:rPr lang="en-GB" sz="1800" dirty="0">
                <a:hlinkClick r:id="rId5"/>
              </a:rPr>
              <a:t>https://www.oecd-ilibrary.org/sites/eeeae3eb-en/index.html?itemId=/content/component/eeeae3eb-en#:~:text=The%20average%20rate%20for%20OECD,100%20000%20population%20in%202019</a:t>
            </a:r>
            <a:r>
              <a:rPr lang="en-GB" sz="1800" dirty="0"/>
              <a:t>. [Accessed 20 02 2023].</a:t>
            </a:r>
          </a:p>
          <a:p>
            <a:r>
              <a:rPr lang="en-GB" sz="1800" dirty="0"/>
              <a:t>Older People's Commissioner for Wales, 2020. Leave no-one behind. [Online]  Available at: </a:t>
            </a:r>
            <a:r>
              <a:rPr lang="en-GB" sz="1800" dirty="0">
                <a:hlinkClick r:id="rId6"/>
              </a:rPr>
              <a:t>https://olderpeople.wales/library/Leave_no-one_behind_-_Action_for_an_age-friendly_recovery.pdf</a:t>
            </a:r>
            <a:r>
              <a:rPr lang="en-GB" sz="1800" dirty="0"/>
              <a:t> [Accessed 17 02 2023].</a:t>
            </a:r>
          </a:p>
          <a:p>
            <a:r>
              <a:rPr lang="en-GB" sz="1800" dirty="0"/>
              <a:t>Oxford Languages &amp; Google, n.d.. Google search - What is Change?. [Online]  Available at: https://www.google.com/search?q=what+is+change&amp;sxsrf=AJOqlzUpZ8cRDCvefdYJoR15mQfvPmBpxQ%3A1676990386314&amp;source=hp&amp;ei=stf0Y7axEZK6gQaelb3wBQ&amp;iflsig=AK50M_UAAAAAY_TlwjSlNa9mxH0ofsA7EqdZQst3_2Un&amp;ved=0ahUKEwi20pCC7Kb9AhUSXcAKHZ5KD14Q4dUDCAo&amp;uact=5&amp;oq=what+is+ [Accessed 17 02 2023].</a:t>
            </a:r>
          </a:p>
          <a:p>
            <a:r>
              <a:rPr lang="en-GB" sz="1800" dirty="0" err="1"/>
              <a:t>Pobl</a:t>
            </a:r>
            <a:r>
              <a:rPr lang="en-GB" sz="1800" dirty="0"/>
              <a:t>, 2020. Our </a:t>
            </a:r>
            <a:r>
              <a:rPr lang="en-GB" sz="1800" dirty="0" err="1"/>
              <a:t>Pobl</a:t>
            </a:r>
            <a:r>
              <a:rPr lang="en-GB" sz="1800" dirty="0"/>
              <a:t> Ambitions. [Online]  Available at: </a:t>
            </a:r>
            <a:r>
              <a:rPr lang="en-GB" sz="1800" dirty="0">
                <a:hlinkClick r:id="rId7"/>
              </a:rPr>
              <a:t>https://www.poblgroup.co.uk/about-us/poblambitions/#:~:text=Our%20Pobl%20Ambitions%20sets%20out%20our%20vision%20for,making%20an%20even%20bigger%20di%C2%ADfference%20to%20people%E2%80%99s%20lives</a:t>
            </a:r>
            <a:r>
              <a:rPr lang="en-GB" sz="1800" dirty="0"/>
              <a:t>. [Accessed 20 02 2023].</a:t>
            </a:r>
          </a:p>
          <a:p>
            <a:r>
              <a:rPr lang="en-GB" sz="1800" dirty="0" err="1"/>
              <a:t>Pobl</a:t>
            </a:r>
            <a:r>
              <a:rPr lang="en-GB" sz="1800" dirty="0"/>
              <a:t>, 2022. </a:t>
            </a:r>
            <a:r>
              <a:rPr lang="en-GB" sz="1800" dirty="0" err="1"/>
              <a:t>Pobl</a:t>
            </a:r>
            <a:r>
              <a:rPr lang="en-GB" sz="1800" dirty="0"/>
              <a:t> Annual Report. [Online]  Available at: </a:t>
            </a:r>
            <a:r>
              <a:rPr lang="en-GB" sz="1800" dirty="0">
                <a:hlinkClick r:id="rId8"/>
              </a:rPr>
              <a:t>https://www.poblgroup.co.uk/wp-content/uploads/2022/09/Pobl-Group-Annual-Report-2022.pdf</a:t>
            </a:r>
            <a:r>
              <a:rPr lang="en-GB" sz="1800" dirty="0"/>
              <a:t> [Accessed 20 02 2023].</a:t>
            </a:r>
          </a:p>
          <a:p>
            <a:r>
              <a:rPr lang="en-GB" sz="1800" dirty="0"/>
              <a:t>Skills for Care, 2013. Assisted living technology and services: A learning and development framework. [Online]  Available at: </a:t>
            </a:r>
            <a:r>
              <a:rPr lang="en-GB" sz="1800" dirty="0">
                <a:hlinkClick r:id="rId9"/>
              </a:rPr>
              <a:t>https://www.skillsforcare.org.uk/resources/documents/Developing-your-workforce/Care-topics/Assisted-living-technology-ALT/ALT-learning-and-development-framework-full-document.pdf</a:t>
            </a:r>
            <a:r>
              <a:rPr lang="en-GB" sz="1800" dirty="0"/>
              <a:t> [Accessed 19 02 2023].</a:t>
            </a:r>
          </a:p>
          <a:p>
            <a:r>
              <a:rPr lang="en-GB" sz="1800" dirty="0"/>
              <a:t>Welsh Government, 2022. Budget to “protect public services and the most vulnerable”. [Online]  Available at: </a:t>
            </a:r>
            <a:r>
              <a:rPr lang="en-GB" sz="1800" dirty="0">
                <a:hlinkClick r:id="rId10"/>
              </a:rPr>
              <a:t>https://www.gov.wales/budget-to-protect-public-services-and-the-most-vulnerable#:~:text=An%20extra%20%C2%A3165%20million,Living%20Wage%20in%20social%20care</a:t>
            </a:r>
            <a:r>
              <a:rPr lang="en-GB" sz="1800" dirty="0"/>
              <a:t>. [Accessed 20 02 2023].</a:t>
            </a:r>
          </a:p>
          <a:p>
            <a:r>
              <a:rPr lang="en-GB" sz="1800" dirty="0"/>
              <a:t>Welsh Government, 2023. Welsh Government budgets. [Online]  Available at: </a:t>
            </a:r>
            <a:r>
              <a:rPr lang="en-GB" sz="1800" dirty="0">
                <a:hlinkClick r:id="rId11"/>
              </a:rPr>
              <a:t>https://www.gov.wales/welsh-government-budgets#id_2023to2024</a:t>
            </a:r>
            <a:r>
              <a:rPr lang="en-GB" sz="1800" dirty="0"/>
              <a:t> [Accessed 20 02 2023].</a:t>
            </a:r>
          </a:p>
          <a:p>
            <a:r>
              <a:rPr lang="en-GB" sz="1800" dirty="0"/>
              <a:t>World Health Organization, 2018. Assistive Technology. [Online]  Available at: </a:t>
            </a:r>
            <a:r>
              <a:rPr lang="en-GB" sz="1800" dirty="0">
                <a:hlinkClick r:id="rId12"/>
              </a:rPr>
              <a:t>https://www.who.int/news-room/fact-sheets/detail/assistive-technology</a:t>
            </a:r>
            <a:r>
              <a:rPr lang="en-GB" sz="1800" dirty="0"/>
              <a:t> [Accessed 17 02 2023].</a:t>
            </a:r>
          </a:p>
          <a:p>
            <a:endParaRPr lang="en-GB" sz="1800" dirty="0"/>
          </a:p>
          <a:p>
            <a:endParaRPr lang="en-GB" sz="1800" dirty="0"/>
          </a:p>
          <a:p>
            <a:endParaRPr lang="en-GB" sz="1800" dirty="0"/>
          </a:p>
          <a:p>
            <a:endParaRPr lang="en-GB" sz="1800" dirty="0"/>
          </a:p>
          <a:p>
            <a:pPr marL="0" indent="0" eaLnBrk="0" fontAlgn="base" hangingPunct="0">
              <a:spcBef>
                <a:spcPct val="0"/>
              </a:spcBef>
              <a:spcAft>
                <a:spcPts val="600"/>
              </a:spcAft>
              <a:buNone/>
            </a:pPr>
            <a:endParaRPr kumimoji="0" lang="en-US" altLang="en-US" sz="1800" b="0" i="0" u="none" strike="noStrike" cap="none" normalizeH="0" baseline="0" dirty="0">
              <a:ln>
                <a:noFill/>
              </a:ln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46827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44781794_win32_fixed.potx" id="{FFA6945E-0D2E-49A3-B8AE-0157B47B7617}" vid="{3D53E5D5-FE42-40E3-89B4-70F55FAC326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Research presentation</Template>
  <TotalTime>1972</TotalTime>
  <Words>2644</Words>
  <Application>Microsoft Office PowerPoint</Application>
  <PresentationFormat>Widescreen</PresentationFormat>
  <Paragraphs>185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1" baseType="lpstr">
      <vt:lpstr>Arial</vt:lpstr>
      <vt:lpstr>Arial</vt:lpstr>
      <vt:lpstr>Calibri</vt:lpstr>
      <vt:lpstr>Calibri Light</vt:lpstr>
      <vt:lpstr>Franklin Gothic Book</vt:lpstr>
      <vt:lpstr>Gill Sans MT</vt:lpstr>
      <vt:lpstr>Segoe UI</vt:lpstr>
      <vt:lpstr>Times New Roman</vt:lpstr>
      <vt:lpstr>Office Theme</vt:lpstr>
      <vt:lpstr>Use of Assistive Living Technology to Promote the  Independence of Older Adults in the Digital Age</vt:lpstr>
      <vt:lpstr>What is ‘change?’</vt:lpstr>
      <vt:lpstr>      = People    [Pobl, 2020]</vt:lpstr>
      <vt:lpstr>Assistive Living Technology [ALT]</vt:lpstr>
      <vt:lpstr>Kurt Lewin’s  Force Field Analysis Prior to Pandemic [model sourced from Cameron and Green, 2009] </vt:lpstr>
      <vt:lpstr>Planned to Emergent</vt:lpstr>
      <vt:lpstr>Kotter x Lewin    [sourced from Esther, 2020]</vt:lpstr>
      <vt:lpstr> PESTLE Analysis   [Weighted based on impact 1 – 10]</vt:lpstr>
      <vt:lpstr>SWOT Analysis    [Weighted based on impact 1 – 10]</vt:lpstr>
      <vt:lpstr>Conclusion</vt:lpstr>
      <vt:lpstr>References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Using Assistive Technology to Promote Independence in the Digital Age</dc:title>
  <dc:creator>Charlotte Reed</dc:creator>
  <cp:lastModifiedBy>Charlotte Reed</cp:lastModifiedBy>
  <cp:revision>1</cp:revision>
  <dcterms:created xsi:type="dcterms:W3CDTF">2023-02-21T12:25:21Z</dcterms:created>
  <dcterms:modified xsi:type="dcterms:W3CDTF">2023-02-24T15:15:25Z</dcterms:modified>
</cp:coreProperties>
</file>