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98" r:id="rId6"/>
    <p:sldId id="311" r:id="rId7"/>
    <p:sldId id="317" r:id="rId8"/>
    <p:sldId id="318" r:id="rId9"/>
    <p:sldId id="321" r:id="rId10"/>
    <p:sldId id="304" r:id="rId11"/>
    <p:sldId id="322" r:id="rId12"/>
    <p:sldId id="305" r:id="rId13"/>
    <p:sldId id="306" r:id="rId14"/>
    <p:sldId id="319" r:id="rId15"/>
    <p:sldId id="325" r:id="rId16"/>
    <p:sldId id="326" r:id="rId17"/>
    <p:sldId id="327" r:id="rId18"/>
    <p:sldId id="328" r:id="rId19"/>
    <p:sldId id="331" r:id="rId20"/>
    <p:sldId id="33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8609" autoAdjust="0"/>
  </p:normalViewPr>
  <p:slideViewPr>
    <p:cSldViewPr>
      <p:cViewPr varScale="1">
        <p:scale>
          <a:sx n="95" d="100"/>
          <a:sy n="95" d="100"/>
        </p:scale>
        <p:origin x="202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links for identifying nouns</a:t>
            </a:r>
            <a:r>
              <a:rPr lang="en-GB" baseline="0" dirty="0"/>
              <a:t> and verbs: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https://www.grammarly.com/blog/verbs/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https://en.oxforddictionaries.com/grammar/word-classes/verbs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https://www.grammarly.com/blog/nouns/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https://en.oxforddictionaries.com/grammar/word-classes/nouns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https://learnenglish.britishcouncil.org/en/english-grammar/adjectives/noun-modifiers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are the extra amount of money a customer pays to say thank you when they are happy with a service.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Analysing &amp; Solving Problems</a:t>
            </a:r>
          </a:p>
          <a:p>
            <a:r>
              <a:rPr lang="en-GB" dirty="0"/>
              <a:t>By: 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03-Oct-2024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642818" y="400506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actually practice decomposition on a daily basis.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dirty="0"/>
              <a:t>Making a cup of tea/coffee</a:t>
            </a:r>
          </a:p>
          <a:p>
            <a:r>
              <a:rPr lang="en-GB" dirty="0"/>
              <a:t>What steps do you follow to make a cup of tea/coffee?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also plenty of tasks you perform daily on the computer that you break into smaller steps without thinking about.</a:t>
            </a:r>
          </a:p>
          <a:p>
            <a:r>
              <a:rPr lang="en-GB" dirty="0"/>
              <a:t>You need to send an email to someone.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r>
              <a:rPr lang="en-GB" dirty="0"/>
              <a:t>You want to buy a couple of items from Amazon.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74849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Think of a problem at your work, and consider solving it using a computer solution. Present the problem and your solution.</a:t>
            </a:r>
          </a:p>
        </p:txBody>
      </p:sp>
    </p:spTree>
    <p:extLst>
      <p:ext uri="{BB962C8B-B14F-4D97-AF65-F5344CB8AC3E}">
        <p14:creationId xmlns:p14="http://schemas.microsoft.com/office/powerpoint/2010/main" val="333840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331640" y="5085184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other sources.</a:t>
            </a:r>
          </a:p>
          <a:p>
            <a:pPr lvl="1"/>
            <a:r>
              <a:rPr lang="en-GB" dirty="0"/>
              <a:t>The other sources 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process, and displayed to the user or sent to other programs or users.</a:t>
            </a:r>
          </a:p>
        </p:txBody>
      </p:sp>
    </p:spTree>
    <p:extLst>
      <p:ext uri="{BB962C8B-B14F-4D97-AF65-F5344CB8AC3E}">
        <p14:creationId xmlns:p14="http://schemas.microsoft.com/office/powerpoint/2010/main" val="20084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Identifying the inputs, processes and outputs 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r>
              <a:rPr lang="en-GB" dirty="0"/>
              <a:t>If you do have a clear problem statement, there is a simple technique you can use.</a:t>
            </a:r>
          </a:p>
        </p:txBody>
      </p:sp>
    </p:spTree>
    <p:extLst>
      <p:ext uri="{BB962C8B-B14F-4D97-AF65-F5344CB8AC3E}">
        <p14:creationId xmlns:p14="http://schemas.microsoft.com/office/powerpoint/2010/main" val="16209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/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 e.g. the </a:t>
            </a:r>
            <a:r>
              <a:rPr lang="en-GB" i="1" dirty="0"/>
              <a:t>village church</a:t>
            </a:r>
            <a:r>
              <a:rPr lang="en-GB" dirty="0"/>
              <a:t>, a </a:t>
            </a:r>
            <a:r>
              <a:rPr lang="en-GB" i="1" dirty="0"/>
              <a:t>gold watch</a:t>
            </a:r>
            <a:r>
              <a:rPr lang="en-GB" dirty="0"/>
              <a:t>, an </a:t>
            </a:r>
            <a:r>
              <a:rPr lang="en-GB" i="1" dirty="0"/>
              <a:t>ice bucket</a:t>
            </a:r>
            <a:r>
              <a:rPr lang="en-GB" dirty="0"/>
              <a:t>, an </a:t>
            </a:r>
            <a:r>
              <a:rPr lang="en-GB" i="1" dirty="0"/>
              <a:t>old book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1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r>
              <a:rPr lang="en-GB" dirty="0"/>
              <a:t>To discover the IPOs, we need to identify the nouns and verbs.</a:t>
            </a:r>
          </a:p>
        </p:txBody>
      </p:sp>
    </p:spTree>
    <p:extLst>
      <p:ext uri="{BB962C8B-B14F-4D97-AF65-F5344CB8AC3E}">
        <p14:creationId xmlns:p14="http://schemas.microsoft.com/office/powerpoint/2010/main" val="7470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The nouns in the problem statement have been highlighted in red.</a:t>
            </a:r>
          </a:p>
          <a:p>
            <a:r>
              <a:rPr lang="en-GB" dirty="0"/>
              <a:t>The verbs in blue.</a:t>
            </a:r>
          </a:p>
          <a:p>
            <a:r>
              <a:rPr lang="en-GB" dirty="0"/>
              <a:t>The first sentence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6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Bill amount &amp; Tip Rate</a:t>
            </a:r>
          </a:p>
          <a:p>
            <a:pPr lvl="2"/>
            <a:r>
              <a:rPr lang="en-GB" dirty="0"/>
              <a:t>Which are outputs?	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Prompt</a:t>
            </a:r>
          </a:p>
          <a:p>
            <a:pPr lvl="2"/>
            <a:r>
              <a:rPr lang="en-GB" dirty="0"/>
              <a:t>Actually process something:	Calculate</a:t>
            </a:r>
          </a:p>
          <a:p>
            <a:pPr lvl="2"/>
            <a:r>
              <a:rPr lang="en-GB" dirty="0"/>
              <a:t>Show the output:		Display</a:t>
            </a:r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06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After identifying the nouns and verbs, we are able to come up with the following IPO chart.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Hmmm, can you spot the missing process?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2603942"/>
              </p:ext>
            </p:extLst>
          </p:nvPr>
        </p:nvGraphicFramePr>
        <p:xfrm>
          <a:off x="1110140" y="4260696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the IPO chart, we can see that the problem statements states that we need to display both the Tip amount and Total bill amount.</a:t>
            </a:r>
          </a:p>
          <a:p>
            <a:r>
              <a:rPr lang="en-GB" dirty="0"/>
              <a:t>While a process to calculate the tip amount has been stated, there isn’t one for </a:t>
            </a:r>
            <a:r>
              <a:rPr lang="en-GB" b="1" i="1" dirty="0"/>
              <a:t>calculating the final, total amount</a:t>
            </a:r>
            <a:r>
              <a:rPr lang="en-GB" dirty="0"/>
              <a:t>. It is implied!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0902805"/>
              </p:ext>
            </p:extLst>
          </p:nvPr>
        </p:nvGraphicFramePr>
        <p:xfrm>
          <a:off x="1143000" y="1812424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5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fill in the missing gaps!</a:t>
            </a:r>
          </a:p>
          <a:p>
            <a:pPr lvl="1"/>
            <a:r>
              <a:rPr lang="en-GB" dirty="0"/>
              <a:t>Go back and ask for more information 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3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previous problem statement is reworded as follows: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r>
              <a:rPr lang="en-GB" dirty="0"/>
              <a:t>Can you spot any new nouns and/or verbs 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9958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newly added </a:t>
            </a:r>
            <a:r>
              <a:rPr lang="en-GB" dirty="0">
                <a:solidFill>
                  <a:srgbClr val="FF0000"/>
                </a:solidFill>
              </a:rPr>
              <a:t>noun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verb</a:t>
            </a:r>
            <a:r>
              <a:rPr lang="en-GB" dirty="0"/>
              <a:t> in the statement are highlighted.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62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10631</TotalTime>
  <Words>1356</Words>
  <Application>Microsoft Macintosh PowerPoint</Application>
  <PresentationFormat>On-screen Show (4:3)</PresentationFormat>
  <Paragraphs>135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Wingdings 2</vt:lpstr>
      <vt:lpstr>Median</vt:lpstr>
      <vt:lpstr>decomposition</vt:lpstr>
      <vt:lpstr>Today’s Lecture</vt:lpstr>
      <vt:lpstr>Decomposition</vt:lpstr>
      <vt:lpstr>Breaking a problem down</vt:lpstr>
      <vt:lpstr>Breaking a problem down</vt:lpstr>
      <vt:lpstr>Exercise</vt:lpstr>
      <vt:lpstr>Decomposition for Computer Solutions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IPO Chart</vt:lpstr>
      <vt:lpstr>Discovering IPOs: Missing Information</vt:lpstr>
      <vt:lpstr>Discovering IPOs: Missing Information</vt:lpstr>
      <vt:lpstr>Discovering IPOs: Filtering out Unnecessary Information</vt:lpstr>
      <vt:lpstr>Discovering IPOs: Filtering out Unnecessary Information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1637</cp:revision>
  <cp:lastPrinted>2014-09-29T16:21:25Z</cp:lastPrinted>
  <dcterms:created xsi:type="dcterms:W3CDTF">2013-09-18T07:00:31Z</dcterms:created>
  <dcterms:modified xsi:type="dcterms:W3CDTF">2024-10-03T13:35:17Z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