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82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E3884-EDD7-49F8-BD85-15D2BAF42FC1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343F-4660-4B18-97E8-D7692A54E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8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E3884-EDD7-49F8-BD85-15D2BAF42FC1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343F-4660-4B18-97E8-D7692A54E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326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E3884-EDD7-49F8-BD85-15D2BAF42FC1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343F-4660-4B18-97E8-D7692A54E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15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E3884-EDD7-49F8-BD85-15D2BAF42FC1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343F-4660-4B18-97E8-D7692A54E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650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E3884-EDD7-49F8-BD85-15D2BAF42FC1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343F-4660-4B18-97E8-D7692A54E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097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E3884-EDD7-49F8-BD85-15D2BAF42FC1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343F-4660-4B18-97E8-D7692A54E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065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E3884-EDD7-49F8-BD85-15D2BAF42FC1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343F-4660-4B18-97E8-D7692A54E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321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E3884-EDD7-49F8-BD85-15D2BAF42FC1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343F-4660-4B18-97E8-D7692A54E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154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E3884-EDD7-49F8-BD85-15D2BAF42FC1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343F-4660-4B18-97E8-D7692A54E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541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E3884-EDD7-49F8-BD85-15D2BAF42FC1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343F-4660-4B18-97E8-D7692A54E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937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E3884-EDD7-49F8-BD85-15D2BAF42FC1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343F-4660-4B18-97E8-D7692A54E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356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BE3884-EDD7-49F8-BD85-15D2BAF42FC1}" type="datetimeFigureOut">
              <a:rPr lang="en-GB" smtClean="0"/>
              <a:t>21/03/2018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5343F-4660-4B18-97E8-D7692A54E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234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46128EE-BD08-4085-A7B2-0EC4F6E9A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34650" cy="1325563"/>
          </a:xfrm>
        </p:spPr>
        <p:txBody>
          <a:bodyPr/>
          <a:lstStyle/>
          <a:p>
            <a:r>
              <a:rPr lang="en-GB" b="1" dirty="0"/>
              <a:t>Country – </a:t>
            </a:r>
            <a:r>
              <a:rPr lang="en-GB" b="1" smtClean="0"/>
              <a:t>heritage, culture </a:t>
            </a:r>
            <a:r>
              <a:rPr lang="en-GB" b="1" dirty="0"/>
              <a:t>and brand identity?</a:t>
            </a:r>
            <a:br>
              <a:rPr lang="en-GB" b="1" dirty="0"/>
            </a:br>
            <a:r>
              <a:rPr lang="en-GB" b="1" dirty="0"/>
              <a:t>Think of Scotland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FD9C718-8279-4EDA-BEDC-CC60F017B9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7725" y="1917065"/>
            <a:ext cx="5257800" cy="4351338"/>
          </a:xfrm>
        </p:spPr>
        <p:txBody>
          <a:bodyPr>
            <a:normAutofit/>
          </a:bodyPr>
          <a:lstStyle/>
          <a:p>
            <a:r>
              <a:rPr lang="en-GB" sz="3200" dirty="0"/>
              <a:t>Colour</a:t>
            </a:r>
          </a:p>
          <a:p>
            <a:r>
              <a:rPr lang="en-GB" sz="3200" dirty="0"/>
              <a:t>Food</a:t>
            </a:r>
          </a:p>
          <a:p>
            <a:r>
              <a:rPr lang="en-GB" sz="3200" dirty="0"/>
              <a:t>Drink</a:t>
            </a:r>
          </a:p>
          <a:p>
            <a:r>
              <a:rPr lang="en-GB" sz="3200" dirty="0"/>
              <a:t>Flower</a:t>
            </a:r>
          </a:p>
          <a:p>
            <a:r>
              <a:rPr lang="en-GB" sz="3200" dirty="0"/>
              <a:t>Music / musical instrument</a:t>
            </a:r>
          </a:p>
          <a:p>
            <a:r>
              <a:rPr lang="en-GB" sz="3200" dirty="0"/>
              <a:t>Sport</a:t>
            </a:r>
          </a:p>
          <a:p>
            <a:r>
              <a:rPr lang="en-GB" sz="3200" dirty="0"/>
              <a:t>Famous people?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xmlns="" id="{A06AE3B7-547D-4143-8FD8-A494CF36CD3A}"/>
              </a:ext>
            </a:extLst>
          </p:cNvPr>
          <p:cNvSpPr txBox="1">
            <a:spLocks/>
          </p:cNvSpPr>
          <p:nvPr/>
        </p:nvSpPr>
        <p:spPr>
          <a:xfrm>
            <a:off x="6259830" y="1917065"/>
            <a:ext cx="5257800" cy="204914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Now do the same with:</a:t>
            </a:r>
          </a:p>
          <a:p>
            <a:r>
              <a:rPr lang="en-GB" sz="3200" dirty="0"/>
              <a:t>Ireland</a:t>
            </a:r>
          </a:p>
          <a:p>
            <a:r>
              <a:rPr lang="en-GB" sz="3200" dirty="0"/>
              <a:t>England</a:t>
            </a:r>
          </a:p>
          <a:p>
            <a:r>
              <a:rPr lang="en-GB" sz="3200" dirty="0"/>
              <a:t>Wales</a:t>
            </a:r>
          </a:p>
        </p:txBody>
      </p:sp>
    </p:spTree>
    <p:extLst>
      <p:ext uri="{BB962C8B-B14F-4D97-AF65-F5344CB8AC3E}">
        <p14:creationId xmlns:p14="http://schemas.microsoft.com/office/powerpoint/2010/main" val="461396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30</Words>
  <Application>Microsoft Office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Country – heritage, culture and brand identity? Think of Scotland …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Huw Thomas (Business &amp; Management)</dc:creator>
  <cp:lastModifiedBy>Huw Thomas (Business &amp; Management)</cp:lastModifiedBy>
  <cp:revision>3</cp:revision>
  <dcterms:created xsi:type="dcterms:W3CDTF">2018-03-12T12:16:08Z</dcterms:created>
  <dcterms:modified xsi:type="dcterms:W3CDTF">2018-03-21T15:21:32Z</dcterms:modified>
</cp:coreProperties>
</file>