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7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9" r:id="rId17"/>
    <p:sldId id="26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3A7A3-965F-7B25-8F1C-C923C515712A}" v="105" dt="2025-01-15T21:51:43.634"/>
    <p1510:client id="{5AB60CCF-CBCD-1600-7EA1-D1096B38EA54}" v="238" dt="2025-01-16T05:31:51.693"/>
    <p1510:client id="{6C10167A-36AD-122D-30D4-73F63272DF1E}" v="95" dt="2025-01-15T15:44:19.270"/>
    <p1510:client id="{6D9E8AD2-1352-A967-24A5-E71362BA13DA}" v="278" dt="2025-01-15T19:54:15.672"/>
    <p1510:client id="{8C8F07C0-9E99-FA3B-5B6C-32CBFF0B6D62}" v="135" dt="2025-01-16T06:32:20.196"/>
    <p1510:client id="{AEDB1EDA-6928-E750-5C1A-879756A9C3A8}" v="251" dt="2025-01-16T08:27:42.563"/>
    <p1510:client id="{EF6920BC-7B0E-19F6-91A5-7E8BCB5873B8}" v="867" dt="2025-01-16T04:19:57.6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Thomas (2003824)" userId="S::2003824@student.uwtsd.ac.uk::7d7f053d-a202-4b3e-bbf3-0dfbf2f41553" providerId="AD" clId="Web-{9B8A6E85-ABFD-9BF8-09D0-9104D5DA26C8}"/>
    <pc:docChg chg="modSld">
      <pc:chgData name="Daniel Thomas (2003824)" userId="S::2003824@student.uwtsd.ac.uk::7d7f053d-a202-4b3e-bbf3-0dfbf2f41553" providerId="AD" clId="Web-{9B8A6E85-ABFD-9BF8-09D0-9104D5DA26C8}" dt="2025-01-10T15:37:06.618" v="10" actId="20577"/>
      <pc:docMkLst>
        <pc:docMk/>
      </pc:docMkLst>
      <pc:sldChg chg="modSp">
        <pc:chgData name="Daniel Thomas (2003824)" userId="S::2003824@student.uwtsd.ac.uk::7d7f053d-a202-4b3e-bbf3-0dfbf2f41553" providerId="AD" clId="Web-{9B8A6E85-ABFD-9BF8-09D0-9104D5DA26C8}" dt="2025-01-10T15:37:06.618" v="10" actId="20577"/>
        <pc:sldMkLst>
          <pc:docMk/>
          <pc:sldMk cId="109857222" sldId="256"/>
        </pc:sldMkLst>
        <pc:spChg chg="mod">
          <ac:chgData name="Daniel Thomas (2003824)" userId="S::2003824@student.uwtsd.ac.uk::7d7f053d-a202-4b3e-bbf3-0dfbf2f41553" providerId="AD" clId="Web-{9B8A6E85-ABFD-9BF8-09D0-9104D5DA26C8}" dt="2025-01-10T15:37:06.618" v="1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aniel Thomas (2003824)" userId="S::2003824@student.uwtsd.ac.uk::7d7f053d-a202-4b3e-bbf3-0dfbf2f41553" providerId="AD" clId="Web-{9B8A6E85-ABFD-9BF8-09D0-9104D5DA26C8}" dt="2025-01-10T15:36:49.508" v="7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Daniel Thomas (2003824)" userId="7d7f053d-a202-4b3e-bbf3-0dfbf2f41553" providerId="ADAL" clId="{2E9E8217-97E6-9E49-8DBD-0F9072636250}"/>
    <pc:docChg chg="custSel modSld">
      <pc:chgData name="Daniel Thomas (2003824)" userId="7d7f053d-a202-4b3e-bbf3-0dfbf2f41553" providerId="ADAL" clId="{2E9E8217-97E6-9E49-8DBD-0F9072636250}" dt="2025-01-15T22:50:16.587" v="8" actId="21"/>
      <pc:docMkLst>
        <pc:docMk/>
      </pc:docMkLst>
      <pc:sldChg chg="addSp delSp modSp">
        <pc:chgData name="Daniel Thomas (2003824)" userId="7d7f053d-a202-4b3e-bbf3-0dfbf2f41553" providerId="ADAL" clId="{2E9E8217-97E6-9E49-8DBD-0F9072636250}" dt="2025-01-15T22:50:16.587" v="8" actId="21"/>
        <pc:sldMkLst>
          <pc:docMk/>
          <pc:sldMk cId="4140871204" sldId="260"/>
        </pc:sldMkLst>
        <pc:picChg chg="add del mod">
          <ac:chgData name="Daniel Thomas (2003824)" userId="7d7f053d-a202-4b3e-bbf3-0dfbf2f41553" providerId="ADAL" clId="{2E9E8217-97E6-9E49-8DBD-0F9072636250}" dt="2025-01-15T22:41:26.211" v="2" actId="21"/>
          <ac:picMkLst>
            <pc:docMk/>
            <pc:sldMk cId="4140871204" sldId="260"/>
            <ac:picMk id="5" creationId="{89859E90-8C18-35B0-7FBD-78C01AC57ECB}"/>
          </ac:picMkLst>
        </pc:picChg>
        <pc:picChg chg="add del mod">
          <ac:chgData name="Daniel Thomas (2003824)" userId="7d7f053d-a202-4b3e-bbf3-0dfbf2f41553" providerId="ADAL" clId="{2E9E8217-97E6-9E49-8DBD-0F9072636250}" dt="2025-01-15T22:49:19.242" v="5" actId="21"/>
          <ac:picMkLst>
            <pc:docMk/>
            <pc:sldMk cId="4140871204" sldId="260"/>
            <ac:picMk id="5" creationId="{CEDD8F58-B718-8BB8-79A6-775E3E8F5E68}"/>
          </ac:picMkLst>
        </pc:picChg>
        <pc:picChg chg="add del mod">
          <ac:chgData name="Daniel Thomas (2003824)" userId="7d7f053d-a202-4b3e-bbf3-0dfbf2f41553" providerId="ADAL" clId="{2E9E8217-97E6-9E49-8DBD-0F9072636250}" dt="2025-01-15T22:50:16.587" v="8" actId="21"/>
          <ac:picMkLst>
            <pc:docMk/>
            <pc:sldMk cId="4140871204" sldId="260"/>
            <ac:picMk id="6" creationId="{50E27A51-A64E-3597-B382-031C4E788D5D}"/>
          </ac:picMkLst>
        </pc:picChg>
      </pc:sldChg>
    </pc:docChg>
  </pc:docChgLst>
  <pc:docChgLst>
    <pc:chgData name="Daniel Thomas (2003824)" userId="S::2003824@student.uwtsd.ac.uk::7d7f053d-a202-4b3e-bbf3-0dfbf2f41553" providerId="AD" clId="Web-{6D9E8AD2-1352-A967-24A5-E71362BA13DA}"/>
    <pc:docChg chg="addSld delSld modSld">
      <pc:chgData name="Daniel Thomas (2003824)" userId="S::2003824@student.uwtsd.ac.uk::7d7f053d-a202-4b3e-bbf3-0dfbf2f41553" providerId="AD" clId="Web-{6D9E8AD2-1352-A967-24A5-E71362BA13DA}" dt="2025-01-15T19:54:15.672" v="258" actId="14100"/>
      <pc:docMkLst>
        <pc:docMk/>
      </pc:docMkLst>
      <pc:sldChg chg="addSp delSp modSp">
        <pc:chgData name="Daniel Thomas (2003824)" userId="S::2003824@student.uwtsd.ac.uk::7d7f053d-a202-4b3e-bbf3-0dfbf2f41553" providerId="AD" clId="Web-{6D9E8AD2-1352-A967-24A5-E71362BA13DA}" dt="2025-01-15T19:02:53.949" v="109" actId="1076"/>
        <pc:sldMkLst>
          <pc:docMk/>
          <pc:sldMk cId="3534493612" sldId="258"/>
        </pc:sldMkLst>
        <pc:spChg chg="del">
          <ac:chgData name="Daniel Thomas (2003824)" userId="S::2003824@student.uwtsd.ac.uk::7d7f053d-a202-4b3e-bbf3-0dfbf2f41553" providerId="AD" clId="Web-{6D9E8AD2-1352-A967-24A5-E71362BA13DA}" dt="2025-01-15T17:57:24.691" v="0"/>
          <ac:spMkLst>
            <pc:docMk/>
            <pc:sldMk cId="3534493612" sldId="258"/>
            <ac:spMk id="3" creationId="{036114A9-05C2-70C8-C845-A6CF5AE895F5}"/>
          </ac:spMkLst>
        </pc:spChg>
        <pc:spChg chg="add mod">
          <ac:chgData name="Daniel Thomas (2003824)" userId="S::2003824@student.uwtsd.ac.uk::7d7f053d-a202-4b3e-bbf3-0dfbf2f41553" providerId="AD" clId="Web-{6D9E8AD2-1352-A967-24A5-E71362BA13DA}" dt="2025-01-15T19:02:53.949" v="109" actId="1076"/>
          <ac:spMkLst>
            <pc:docMk/>
            <pc:sldMk cId="3534493612" sldId="258"/>
            <ac:spMk id="3" creationId="{C40D7D00-0281-79D7-ED38-DAEF0B99CA2E}"/>
          </ac:spMkLst>
        </pc:spChg>
        <pc:spChg chg="add mod">
          <ac:chgData name="Daniel Thomas (2003824)" userId="S::2003824@student.uwtsd.ac.uk::7d7f053d-a202-4b3e-bbf3-0dfbf2f41553" providerId="AD" clId="Web-{6D9E8AD2-1352-A967-24A5-E71362BA13DA}" dt="2025-01-15T18:23:28.311" v="20" actId="14100"/>
          <ac:spMkLst>
            <pc:docMk/>
            <pc:sldMk cId="3534493612" sldId="258"/>
            <ac:spMk id="7" creationId="{EE80C814-085C-4E1D-F229-F70317A80FBD}"/>
          </ac:spMkLst>
        </pc:spChg>
        <pc:spChg chg="add mod">
          <ac:chgData name="Daniel Thomas (2003824)" userId="S::2003824@student.uwtsd.ac.uk::7d7f053d-a202-4b3e-bbf3-0dfbf2f41553" providerId="AD" clId="Web-{6D9E8AD2-1352-A967-24A5-E71362BA13DA}" dt="2025-01-15T18:24:16.078" v="25" actId="1076"/>
          <ac:spMkLst>
            <pc:docMk/>
            <pc:sldMk cId="3534493612" sldId="258"/>
            <ac:spMk id="8" creationId="{4F4C6BB5-3D58-F575-7509-4EFB068EF480}"/>
          </ac:spMkLst>
        </pc:spChg>
        <pc:picChg chg="add mod">
          <ac:chgData name="Daniel Thomas (2003824)" userId="S::2003824@student.uwtsd.ac.uk::7d7f053d-a202-4b3e-bbf3-0dfbf2f41553" providerId="AD" clId="Web-{6D9E8AD2-1352-A967-24A5-E71362BA13DA}" dt="2025-01-15T18:22:44.512" v="12" actId="1076"/>
          <ac:picMkLst>
            <pc:docMk/>
            <pc:sldMk cId="3534493612" sldId="258"/>
            <ac:picMk id="4" creationId="{FCE9DC37-FD4D-F981-FB91-EB82B81C8BF2}"/>
          </ac:picMkLst>
        </pc:picChg>
        <pc:picChg chg="add del mod">
          <ac:chgData name="Daniel Thomas (2003824)" userId="S::2003824@student.uwtsd.ac.uk::7d7f053d-a202-4b3e-bbf3-0dfbf2f41553" providerId="AD" clId="Web-{6D9E8AD2-1352-A967-24A5-E71362BA13DA}" dt="2025-01-15T18:21:21.962" v="8"/>
          <ac:picMkLst>
            <pc:docMk/>
            <pc:sldMk cId="3534493612" sldId="258"/>
            <ac:picMk id="5" creationId="{B09F0372-9EE5-7206-F20D-F39F5219CC8F}"/>
          </ac:picMkLst>
        </pc:picChg>
        <pc:picChg chg="add mod">
          <ac:chgData name="Daniel Thomas (2003824)" userId="S::2003824@student.uwtsd.ac.uk::7d7f053d-a202-4b3e-bbf3-0dfbf2f41553" providerId="AD" clId="Web-{6D9E8AD2-1352-A967-24A5-E71362BA13DA}" dt="2025-01-15T18:23:52.390" v="22" actId="1076"/>
          <ac:picMkLst>
            <pc:docMk/>
            <pc:sldMk cId="3534493612" sldId="258"/>
            <ac:picMk id="6" creationId="{30543493-A846-FD5E-8DC6-CD805510F8C9}"/>
          </ac:picMkLst>
        </pc:picChg>
      </pc:sldChg>
      <pc:sldChg chg="modSp">
        <pc:chgData name="Daniel Thomas (2003824)" userId="S::2003824@student.uwtsd.ac.uk::7d7f053d-a202-4b3e-bbf3-0dfbf2f41553" providerId="AD" clId="Web-{6D9E8AD2-1352-A967-24A5-E71362BA13DA}" dt="2025-01-15T19:47:53.022" v="253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6D9E8AD2-1352-A967-24A5-E71362BA13DA}" dt="2025-01-15T19:47:53.022" v="253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modSp del">
        <pc:chgData name="Daniel Thomas (2003824)" userId="S::2003824@student.uwtsd.ac.uk::7d7f053d-a202-4b3e-bbf3-0dfbf2f41553" providerId="AD" clId="Web-{6D9E8AD2-1352-A967-24A5-E71362BA13DA}" dt="2025-01-15T19:02:28.339" v="105"/>
        <pc:sldMkLst>
          <pc:docMk/>
          <pc:sldMk cId="3755697954" sldId="260"/>
        </pc:sldMkLst>
        <pc:spChg chg="mod">
          <ac:chgData name="Daniel Thomas (2003824)" userId="S::2003824@student.uwtsd.ac.uk::7d7f053d-a202-4b3e-bbf3-0dfbf2f41553" providerId="AD" clId="Web-{6D9E8AD2-1352-A967-24A5-E71362BA13DA}" dt="2025-01-15T18:26:37.661" v="83" actId="20577"/>
          <ac:spMkLst>
            <pc:docMk/>
            <pc:sldMk cId="3755697954" sldId="260"/>
            <ac:spMk id="3" creationId="{E6419981-7CAA-A22C-B348-21B8B9942C72}"/>
          </ac:spMkLst>
        </pc:spChg>
      </pc:sldChg>
      <pc:sldChg chg="addSp delSp modSp new">
        <pc:chgData name="Daniel Thomas (2003824)" userId="S::2003824@student.uwtsd.ac.uk::7d7f053d-a202-4b3e-bbf3-0dfbf2f41553" providerId="AD" clId="Web-{6D9E8AD2-1352-A967-24A5-E71362BA13DA}" dt="2025-01-15T19:54:15.672" v="258" actId="14100"/>
        <pc:sldMkLst>
          <pc:docMk/>
          <pc:sldMk cId="4140871204" sldId="260"/>
        </pc:sldMkLst>
        <pc:spChg chg="mod">
          <ac:chgData name="Daniel Thomas (2003824)" userId="S::2003824@student.uwtsd.ac.uk::7d7f053d-a202-4b3e-bbf3-0dfbf2f41553" providerId="AD" clId="Web-{6D9E8AD2-1352-A967-24A5-E71362BA13DA}" dt="2025-01-15T19:40:08.942" v="189" actId="20577"/>
          <ac:spMkLst>
            <pc:docMk/>
            <pc:sldMk cId="4140871204" sldId="260"/>
            <ac:spMk id="2" creationId="{D1C05BE1-FFCC-7EBB-2058-0010DC3737A9}"/>
          </ac:spMkLst>
        </pc:spChg>
        <pc:spChg chg="del mod">
          <ac:chgData name="Daniel Thomas (2003824)" userId="S::2003824@student.uwtsd.ac.uk::7d7f053d-a202-4b3e-bbf3-0dfbf2f41553" providerId="AD" clId="Web-{6D9E8AD2-1352-A967-24A5-E71362BA13DA}" dt="2025-01-15T19:52:59.827" v="254"/>
          <ac:spMkLst>
            <pc:docMk/>
            <pc:sldMk cId="4140871204" sldId="260"/>
            <ac:spMk id="3" creationId="{D6FED82A-0158-09C0-FF18-9EF7B601A397}"/>
          </ac:spMkLst>
        </pc:spChg>
        <pc:picChg chg="add mod">
          <ac:chgData name="Daniel Thomas (2003824)" userId="S::2003824@student.uwtsd.ac.uk::7d7f053d-a202-4b3e-bbf3-0dfbf2f41553" providerId="AD" clId="Web-{6D9E8AD2-1352-A967-24A5-E71362BA13DA}" dt="2025-01-15T19:54:15.672" v="258" actId="14100"/>
          <ac:picMkLst>
            <pc:docMk/>
            <pc:sldMk cId="4140871204" sldId="260"/>
            <ac:picMk id="4" creationId="{E5282596-52EC-5562-108F-E24719FC44C6}"/>
          </ac:picMkLst>
        </pc:picChg>
      </pc:sldChg>
    </pc:docChg>
  </pc:docChgLst>
  <pc:docChgLst>
    <pc:chgData name="Daniel Thomas (2003824)" userId="S::2003824@student.uwtsd.ac.uk::7d7f053d-a202-4b3e-bbf3-0dfbf2f41553" providerId="AD" clId="Web-{B0F4B6BE-C834-3A24-3FB6-3B51019C7057}"/>
    <pc:docChg chg="modSld">
      <pc:chgData name="Daniel Thomas (2003824)" userId="S::2003824@student.uwtsd.ac.uk::7d7f053d-a202-4b3e-bbf3-0dfbf2f41553" providerId="AD" clId="Web-{B0F4B6BE-C834-3A24-3FB6-3B51019C7057}" dt="2025-01-13T09:58:13.493" v="91" actId="20577"/>
      <pc:docMkLst>
        <pc:docMk/>
      </pc:docMkLst>
      <pc:sldChg chg="modSp">
        <pc:chgData name="Daniel Thomas (2003824)" userId="S::2003824@student.uwtsd.ac.uk::7d7f053d-a202-4b3e-bbf3-0dfbf2f41553" providerId="AD" clId="Web-{B0F4B6BE-C834-3A24-3FB6-3B51019C7057}" dt="2025-01-13T09:58:13.493" v="91" actId="20577"/>
        <pc:sldMkLst>
          <pc:docMk/>
          <pc:sldMk cId="4105701918" sldId="257"/>
        </pc:sldMkLst>
        <pc:spChg chg="mod">
          <ac:chgData name="Daniel Thomas (2003824)" userId="S::2003824@student.uwtsd.ac.uk::7d7f053d-a202-4b3e-bbf3-0dfbf2f41553" providerId="AD" clId="Web-{B0F4B6BE-C834-3A24-3FB6-3B51019C7057}" dt="2025-01-13T09:58:13.493" v="91" actId="20577"/>
          <ac:spMkLst>
            <pc:docMk/>
            <pc:sldMk cId="4105701918" sldId="257"/>
            <ac:spMk id="5" creationId="{63F17414-E840-17F5-9224-64FE904F56A5}"/>
          </ac:spMkLst>
        </pc:spChg>
      </pc:sldChg>
    </pc:docChg>
  </pc:docChgLst>
  <pc:docChgLst>
    <pc:chgData name="Daniel Thomas (2003824)" userId="S::2003824@student.uwtsd.ac.uk::7d7f053d-a202-4b3e-bbf3-0dfbf2f41553" providerId="AD" clId="Web-{5AB60CCF-CBCD-1600-7EA1-D1096B38EA54}"/>
    <pc:docChg chg="addSld modSld">
      <pc:chgData name="Daniel Thomas (2003824)" userId="S::2003824@student.uwtsd.ac.uk::7d7f053d-a202-4b3e-bbf3-0dfbf2f41553" providerId="AD" clId="Web-{5AB60CCF-CBCD-1600-7EA1-D1096B38EA54}" dt="2025-01-16T05:31:51.693" v="178" actId="1076"/>
      <pc:docMkLst>
        <pc:docMk/>
      </pc:docMkLst>
      <pc:sldChg chg="modSp">
        <pc:chgData name="Daniel Thomas (2003824)" userId="S::2003824@student.uwtsd.ac.uk::7d7f053d-a202-4b3e-bbf3-0dfbf2f41553" providerId="AD" clId="Web-{5AB60CCF-CBCD-1600-7EA1-D1096B38EA54}" dt="2025-01-16T05:20:16.676" v="136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5AB60CCF-CBCD-1600-7EA1-D1096B38EA54}" dt="2025-01-16T05:20:16.676" v="136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addSp delSp modSp">
        <pc:chgData name="Daniel Thomas (2003824)" userId="S::2003824@student.uwtsd.ac.uk::7d7f053d-a202-4b3e-bbf3-0dfbf2f41553" providerId="AD" clId="Web-{5AB60CCF-CBCD-1600-7EA1-D1096B38EA54}" dt="2025-01-16T05:15:46.837" v="107" actId="20577"/>
        <pc:sldMkLst>
          <pc:docMk/>
          <pc:sldMk cId="3966662959" sldId="264"/>
        </pc:sldMkLst>
        <pc:spChg chg="mod">
          <ac:chgData name="Daniel Thomas (2003824)" userId="S::2003824@student.uwtsd.ac.uk::7d7f053d-a202-4b3e-bbf3-0dfbf2f41553" providerId="AD" clId="Web-{5AB60CCF-CBCD-1600-7EA1-D1096B38EA54}" dt="2025-01-16T04:38:40.850" v="3" actId="20577"/>
          <ac:spMkLst>
            <pc:docMk/>
            <pc:sldMk cId="3966662959" sldId="264"/>
            <ac:spMk id="2" creationId="{A3C9464B-072A-E2BE-1437-40D86343A3B9}"/>
          </ac:spMkLst>
        </pc:spChg>
        <pc:spChg chg="mod">
          <ac:chgData name="Daniel Thomas (2003824)" userId="S::2003824@student.uwtsd.ac.uk::7d7f053d-a202-4b3e-bbf3-0dfbf2f41553" providerId="AD" clId="Web-{5AB60CCF-CBCD-1600-7EA1-D1096B38EA54}" dt="2025-01-16T04:50:11.825" v="70" actId="1076"/>
          <ac:spMkLst>
            <pc:docMk/>
            <pc:sldMk cId="3966662959" sldId="264"/>
            <ac:spMk id="5" creationId="{E7FB5830-F666-66C4-E56B-8154522462F2}"/>
          </ac:spMkLst>
        </pc:spChg>
        <pc:spChg chg="add mod">
          <ac:chgData name="Daniel Thomas (2003824)" userId="S::2003824@student.uwtsd.ac.uk::7d7f053d-a202-4b3e-bbf3-0dfbf2f41553" providerId="AD" clId="Web-{5AB60CCF-CBCD-1600-7EA1-D1096B38EA54}" dt="2025-01-16T05:13:47.740" v="93" actId="1076"/>
          <ac:spMkLst>
            <pc:docMk/>
            <pc:sldMk cId="3966662959" sldId="264"/>
            <ac:spMk id="6" creationId="{93F01038-144C-F37A-CC0E-420796D5F299}"/>
          </ac:spMkLst>
        </pc:spChg>
        <pc:spChg chg="add del mod">
          <ac:chgData name="Daniel Thomas (2003824)" userId="S::2003824@student.uwtsd.ac.uk::7d7f053d-a202-4b3e-bbf3-0dfbf2f41553" providerId="AD" clId="Web-{5AB60CCF-CBCD-1600-7EA1-D1096B38EA54}" dt="2025-01-16T05:15:46.837" v="107" actId="20577"/>
          <ac:spMkLst>
            <pc:docMk/>
            <pc:sldMk cId="3966662959" sldId="264"/>
            <ac:spMk id="7" creationId="{BA411FB8-B224-EDF4-93F2-F1453B3B1C2C}"/>
          </ac:spMkLst>
        </pc:spChg>
        <pc:picChg chg="add mod">
          <ac:chgData name="Daniel Thomas (2003824)" userId="S::2003824@student.uwtsd.ac.uk::7d7f053d-a202-4b3e-bbf3-0dfbf2f41553" providerId="AD" clId="Web-{5AB60CCF-CBCD-1600-7EA1-D1096B38EA54}" dt="2025-01-16T05:14:10.162" v="96" actId="1076"/>
          <ac:picMkLst>
            <pc:docMk/>
            <pc:sldMk cId="3966662959" sldId="264"/>
            <ac:picMk id="3" creationId="{972AF60F-D65D-9848-EFC7-D14CC50E6B9B}"/>
          </ac:picMkLst>
        </pc:picChg>
        <pc:picChg chg="mod">
          <ac:chgData name="Daniel Thomas (2003824)" userId="S::2003824@student.uwtsd.ac.uk::7d7f053d-a202-4b3e-bbf3-0dfbf2f41553" providerId="AD" clId="Web-{5AB60CCF-CBCD-1600-7EA1-D1096B38EA54}" dt="2025-01-16T04:50:02.669" v="69" actId="14100"/>
          <ac:picMkLst>
            <pc:docMk/>
            <pc:sldMk cId="3966662959" sldId="264"/>
            <ac:picMk id="4" creationId="{FB22B486-5654-825F-0B26-2FCB4B0F6C4D}"/>
          </ac:picMkLst>
        </pc:picChg>
      </pc:sldChg>
      <pc:sldChg chg="addSp delSp modSp new">
        <pc:chgData name="Daniel Thomas (2003824)" userId="S::2003824@student.uwtsd.ac.uk::7d7f053d-a202-4b3e-bbf3-0dfbf2f41553" providerId="AD" clId="Web-{5AB60CCF-CBCD-1600-7EA1-D1096B38EA54}" dt="2025-01-16T05:31:51.693" v="178" actId="1076"/>
        <pc:sldMkLst>
          <pc:docMk/>
          <pc:sldMk cId="3948006678" sldId="265"/>
        </pc:sldMkLst>
        <pc:spChg chg="mod">
          <ac:chgData name="Daniel Thomas (2003824)" userId="S::2003824@student.uwtsd.ac.uk::7d7f053d-a202-4b3e-bbf3-0dfbf2f41553" providerId="AD" clId="Web-{5AB60CCF-CBCD-1600-7EA1-D1096B38EA54}" dt="2025-01-16T05:28:48.546" v="140" actId="20577"/>
          <ac:spMkLst>
            <pc:docMk/>
            <pc:sldMk cId="3948006678" sldId="265"/>
            <ac:spMk id="2" creationId="{79E6FB8A-686D-06F1-7798-4EBA8DD5AFBA}"/>
          </ac:spMkLst>
        </pc:spChg>
        <pc:spChg chg="del">
          <ac:chgData name="Daniel Thomas (2003824)" userId="S::2003824@student.uwtsd.ac.uk::7d7f053d-a202-4b3e-bbf3-0dfbf2f41553" providerId="AD" clId="Web-{5AB60CCF-CBCD-1600-7EA1-D1096B38EA54}" dt="2025-01-16T05:28:50.374" v="141"/>
          <ac:spMkLst>
            <pc:docMk/>
            <pc:sldMk cId="3948006678" sldId="265"/>
            <ac:spMk id="3" creationId="{8DF7E736-B142-7038-40DE-3A7DFB8244EA}"/>
          </ac:spMkLst>
        </pc:spChg>
        <pc:spChg chg="add mod">
          <ac:chgData name="Daniel Thomas (2003824)" userId="S::2003824@student.uwtsd.ac.uk::7d7f053d-a202-4b3e-bbf3-0dfbf2f41553" providerId="AD" clId="Web-{5AB60CCF-CBCD-1600-7EA1-D1096B38EA54}" dt="2025-01-16T05:31:34.333" v="177" actId="20577"/>
          <ac:spMkLst>
            <pc:docMk/>
            <pc:sldMk cId="3948006678" sldId="265"/>
            <ac:spMk id="5" creationId="{DC1793F3-A34D-B606-56D0-4955E3920332}"/>
          </ac:spMkLst>
        </pc:spChg>
        <pc:picChg chg="add mod">
          <ac:chgData name="Daniel Thomas (2003824)" userId="S::2003824@student.uwtsd.ac.uk::7d7f053d-a202-4b3e-bbf3-0dfbf2f41553" providerId="AD" clId="Web-{5AB60CCF-CBCD-1600-7EA1-D1096B38EA54}" dt="2025-01-16T05:31:51.693" v="178" actId="1076"/>
          <ac:picMkLst>
            <pc:docMk/>
            <pc:sldMk cId="3948006678" sldId="265"/>
            <ac:picMk id="4" creationId="{90942532-B02B-E156-18CB-33D9D9FDD034}"/>
          </ac:picMkLst>
        </pc:picChg>
      </pc:sldChg>
    </pc:docChg>
  </pc:docChgLst>
  <pc:docChgLst>
    <pc:chgData name="Daniel Thomas (2003824)" userId="S::2003824@student.uwtsd.ac.uk::7d7f053d-a202-4b3e-bbf3-0dfbf2f41553" providerId="AD" clId="Web-{4C43A7A3-965F-7B25-8F1C-C923C515712A}"/>
    <pc:docChg chg="addSld modSld">
      <pc:chgData name="Daniel Thomas (2003824)" userId="S::2003824@student.uwtsd.ac.uk::7d7f053d-a202-4b3e-bbf3-0dfbf2f41553" providerId="AD" clId="Web-{4C43A7A3-965F-7B25-8F1C-C923C515712A}" dt="2025-01-15T21:51:43.634" v="106" actId="20577"/>
      <pc:docMkLst>
        <pc:docMk/>
      </pc:docMkLst>
      <pc:sldChg chg="modSp">
        <pc:chgData name="Daniel Thomas (2003824)" userId="S::2003824@student.uwtsd.ac.uk::7d7f053d-a202-4b3e-bbf3-0dfbf2f41553" providerId="AD" clId="Web-{4C43A7A3-965F-7B25-8F1C-C923C515712A}" dt="2025-01-15T21:30:00.835" v="62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4C43A7A3-965F-7B25-8F1C-C923C515712A}" dt="2025-01-15T21:30:00.835" v="62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addSp modSp">
        <pc:chgData name="Daniel Thomas (2003824)" userId="S::2003824@student.uwtsd.ac.uk::7d7f053d-a202-4b3e-bbf3-0dfbf2f41553" providerId="AD" clId="Web-{4C43A7A3-965F-7B25-8F1C-C923C515712A}" dt="2025-01-15T21:26:10.063" v="3" actId="20577"/>
        <pc:sldMkLst>
          <pc:docMk/>
          <pc:sldMk cId="4140871204" sldId="260"/>
        </pc:sldMkLst>
        <pc:spChg chg="add mod">
          <ac:chgData name="Daniel Thomas (2003824)" userId="S::2003824@student.uwtsd.ac.uk::7d7f053d-a202-4b3e-bbf3-0dfbf2f41553" providerId="AD" clId="Web-{4C43A7A3-965F-7B25-8F1C-C923C515712A}" dt="2025-01-15T21:26:10.063" v="3" actId="20577"/>
          <ac:spMkLst>
            <pc:docMk/>
            <pc:sldMk cId="4140871204" sldId="260"/>
            <ac:spMk id="3" creationId="{E120CF2D-82F2-9585-570F-02AD2CF8358C}"/>
          </ac:spMkLst>
        </pc:spChg>
      </pc:sldChg>
      <pc:sldChg chg="modSp new">
        <pc:chgData name="Daniel Thomas (2003824)" userId="S::2003824@student.uwtsd.ac.uk::7d7f053d-a202-4b3e-bbf3-0dfbf2f41553" providerId="AD" clId="Web-{4C43A7A3-965F-7B25-8F1C-C923C515712A}" dt="2025-01-15T21:51:43.634" v="106" actId="20577"/>
        <pc:sldMkLst>
          <pc:docMk/>
          <pc:sldMk cId="1467408824" sldId="261"/>
        </pc:sldMkLst>
        <pc:spChg chg="mod">
          <ac:chgData name="Daniel Thomas (2003824)" userId="S::2003824@student.uwtsd.ac.uk::7d7f053d-a202-4b3e-bbf3-0dfbf2f41553" providerId="AD" clId="Web-{4C43A7A3-965F-7B25-8F1C-C923C515712A}" dt="2025-01-15T21:49:47.631" v="76" actId="20577"/>
          <ac:spMkLst>
            <pc:docMk/>
            <pc:sldMk cId="1467408824" sldId="261"/>
            <ac:spMk id="2" creationId="{E157BE0C-2225-04DB-26C1-8BB71FBB5B22}"/>
          </ac:spMkLst>
        </pc:spChg>
        <pc:spChg chg="mod">
          <ac:chgData name="Daniel Thomas (2003824)" userId="S::2003824@student.uwtsd.ac.uk::7d7f053d-a202-4b3e-bbf3-0dfbf2f41553" providerId="AD" clId="Web-{4C43A7A3-965F-7B25-8F1C-C923C515712A}" dt="2025-01-15T21:51:43.634" v="106" actId="20577"/>
          <ac:spMkLst>
            <pc:docMk/>
            <pc:sldMk cId="1467408824" sldId="261"/>
            <ac:spMk id="3" creationId="{B6BC7126-D589-D6F5-9193-CA4EEC264B21}"/>
          </ac:spMkLst>
        </pc:spChg>
      </pc:sldChg>
    </pc:docChg>
  </pc:docChgLst>
  <pc:docChgLst>
    <pc:chgData name="Daniel Thomas (2003824)" userId="S::2003824@student.uwtsd.ac.uk::7d7f053d-a202-4b3e-bbf3-0dfbf2f41553" providerId="AD" clId="Web-{2FA59F37-A3F7-6285-D27A-EDFA42DF2CFD}"/>
    <pc:docChg chg="addSld modSld">
      <pc:chgData name="Daniel Thomas (2003824)" userId="S::2003824@student.uwtsd.ac.uk::7d7f053d-a202-4b3e-bbf3-0dfbf2f41553" providerId="AD" clId="Web-{2FA59F37-A3F7-6285-D27A-EDFA42DF2CFD}" dt="2025-01-11T04:45:59.605" v="20"/>
      <pc:docMkLst>
        <pc:docMk/>
      </pc:docMkLst>
      <pc:sldChg chg="modSp">
        <pc:chgData name="Daniel Thomas (2003824)" userId="S::2003824@student.uwtsd.ac.uk::7d7f053d-a202-4b3e-bbf3-0dfbf2f41553" providerId="AD" clId="Web-{2FA59F37-A3F7-6285-D27A-EDFA42DF2CFD}" dt="2025-01-10T23:56:29.773" v="19" actId="20577"/>
        <pc:sldMkLst>
          <pc:docMk/>
          <pc:sldMk cId="109857222" sldId="256"/>
        </pc:sldMkLst>
        <pc:spChg chg="mod">
          <ac:chgData name="Daniel Thomas (2003824)" userId="S::2003824@student.uwtsd.ac.uk::7d7f053d-a202-4b3e-bbf3-0dfbf2f41553" providerId="AD" clId="Web-{2FA59F37-A3F7-6285-D27A-EDFA42DF2CFD}" dt="2025-01-10T23:56:29.773" v="1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new">
        <pc:chgData name="Daniel Thomas (2003824)" userId="S::2003824@student.uwtsd.ac.uk::7d7f053d-a202-4b3e-bbf3-0dfbf2f41553" providerId="AD" clId="Web-{2FA59F37-A3F7-6285-D27A-EDFA42DF2CFD}" dt="2025-01-11T04:45:59.605" v="20"/>
        <pc:sldMkLst>
          <pc:docMk/>
          <pc:sldMk cId="4105701918" sldId="257"/>
        </pc:sldMkLst>
      </pc:sldChg>
    </pc:docChg>
  </pc:docChgLst>
  <pc:docChgLst>
    <pc:chgData name="Daniel Thomas (2003824)" userId="S::2003824@student.uwtsd.ac.uk::7d7f053d-a202-4b3e-bbf3-0dfbf2f41553" providerId="AD" clId="Web-{EF6920BC-7B0E-19F6-91A5-7E8BCB5873B8}"/>
    <pc:docChg chg="addSld modSld sldOrd">
      <pc:chgData name="Daniel Thomas (2003824)" userId="S::2003824@student.uwtsd.ac.uk::7d7f053d-a202-4b3e-bbf3-0dfbf2f41553" providerId="AD" clId="Web-{EF6920BC-7B0E-19F6-91A5-7E8BCB5873B8}" dt="2025-01-16T04:19:57.685" v="721" actId="20577"/>
      <pc:docMkLst>
        <pc:docMk/>
      </pc:docMkLst>
      <pc:sldChg chg="addSp modSp">
        <pc:chgData name="Daniel Thomas (2003824)" userId="S::2003824@student.uwtsd.ac.uk::7d7f053d-a202-4b3e-bbf3-0dfbf2f41553" providerId="AD" clId="Web-{EF6920BC-7B0E-19F6-91A5-7E8BCB5873B8}" dt="2025-01-16T00:01:10.216" v="253" actId="20577"/>
        <pc:sldMkLst>
          <pc:docMk/>
          <pc:sldMk cId="3534493612" sldId="258"/>
        </pc:sldMkLst>
        <pc:spChg chg="mod">
          <ac:chgData name="Daniel Thomas (2003824)" userId="S::2003824@student.uwtsd.ac.uk::7d7f053d-a202-4b3e-bbf3-0dfbf2f41553" providerId="AD" clId="Web-{EF6920BC-7B0E-19F6-91A5-7E8BCB5873B8}" dt="2025-01-16T00:01:10.216" v="253" actId="20577"/>
          <ac:spMkLst>
            <pc:docMk/>
            <pc:sldMk cId="3534493612" sldId="258"/>
            <ac:spMk id="3" creationId="{C40D7D00-0281-79D7-ED38-DAEF0B99CA2E}"/>
          </ac:spMkLst>
        </pc:spChg>
        <pc:spChg chg="mod">
          <ac:chgData name="Daniel Thomas (2003824)" userId="S::2003824@student.uwtsd.ac.uk::7d7f053d-a202-4b3e-bbf3-0dfbf2f41553" providerId="AD" clId="Web-{EF6920BC-7B0E-19F6-91A5-7E8BCB5873B8}" dt="2025-01-15T23:59:44.354" v="241" actId="1076"/>
          <ac:spMkLst>
            <pc:docMk/>
            <pc:sldMk cId="3534493612" sldId="258"/>
            <ac:spMk id="8" creationId="{4F4C6BB5-3D58-F575-7509-4EFB068EF480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0:01:03.294" v="252" actId="1076"/>
          <ac:spMkLst>
            <pc:docMk/>
            <pc:sldMk cId="3534493612" sldId="258"/>
            <ac:spMk id="9" creationId="{793FD10E-A63F-7A19-A345-BF5970DDCB04}"/>
          </ac:spMkLst>
        </pc:spChg>
        <pc:picChg chg="mod">
          <ac:chgData name="Daniel Thomas (2003824)" userId="S::2003824@student.uwtsd.ac.uk::7d7f053d-a202-4b3e-bbf3-0dfbf2f41553" providerId="AD" clId="Web-{EF6920BC-7B0E-19F6-91A5-7E8BCB5873B8}" dt="2025-01-15T23:59:59.495" v="243" actId="14100"/>
          <ac:picMkLst>
            <pc:docMk/>
            <pc:sldMk cId="3534493612" sldId="258"/>
            <ac:picMk id="4" creationId="{FCE9DC37-FD4D-F981-FB91-EB82B81C8BF2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6T00:00:33.293" v="248" actId="1076"/>
          <ac:picMkLst>
            <pc:docMk/>
            <pc:sldMk cId="3534493612" sldId="258"/>
            <ac:picMk id="5" creationId="{A907699E-6480-5CFD-EA05-2D459F8753DE}"/>
          </ac:picMkLst>
        </pc:picChg>
      </pc:sldChg>
      <pc:sldChg chg="modSp">
        <pc:chgData name="Daniel Thomas (2003824)" userId="S::2003824@student.uwtsd.ac.uk::7d7f053d-a202-4b3e-bbf3-0dfbf2f41553" providerId="AD" clId="Web-{EF6920BC-7B0E-19F6-91A5-7E8BCB5873B8}" dt="2025-01-16T03:19:04.527" v="694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EF6920BC-7B0E-19F6-91A5-7E8BCB5873B8}" dt="2025-01-16T03:19:04.527" v="694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addSp delSp modSp">
        <pc:chgData name="Daniel Thomas (2003824)" userId="S::2003824@student.uwtsd.ac.uk::7d7f053d-a202-4b3e-bbf3-0dfbf2f41553" providerId="AD" clId="Web-{EF6920BC-7B0E-19F6-91A5-7E8BCB5873B8}" dt="2025-01-16T00:02:57.157" v="276" actId="20577"/>
        <pc:sldMkLst>
          <pc:docMk/>
          <pc:sldMk cId="4140871204" sldId="260"/>
        </pc:sldMkLst>
        <pc:spChg chg="mod">
          <ac:chgData name="Daniel Thomas (2003824)" userId="S::2003824@student.uwtsd.ac.uk::7d7f053d-a202-4b3e-bbf3-0dfbf2f41553" providerId="AD" clId="Web-{EF6920BC-7B0E-19F6-91A5-7E8BCB5873B8}" dt="2025-01-16T00:02:46.407" v="273" actId="20577"/>
          <ac:spMkLst>
            <pc:docMk/>
            <pc:sldMk cId="4140871204" sldId="260"/>
            <ac:spMk id="3" creationId="{E120CF2D-82F2-9585-570F-02AD2CF8358C}"/>
          </ac:spMkLst>
        </pc:spChg>
        <pc:spChg chg="add del mod">
          <ac:chgData name="Daniel Thomas (2003824)" userId="S::2003824@student.uwtsd.ac.uk::7d7f053d-a202-4b3e-bbf3-0dfbf2f41553" providerId="AD" clId="Web-{EF6920BC-7B0E-19F6-91A5-7E8BCB5873B8}" dt="2025-01-15T23:32:46.092" v="87"/>
          <ac:spMkLst>
            <pc:docMk/>
            <pc:sldMk cId="4140871204" sldId="260"/>
            <ac:spMk id="6" creationId="{7041F988-B213-660F-A2F4-04E4528B2E6A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0:02:53.782" v="275" actId="20577"/>
          <ac:spMkLst>
            <pc:docMk/>
            <pc:sldMk cId="4140871204" sldId="260"/>
            <ac:spMk id="9" creationId="{3B95165A-C863-25AA-D0E9-D06F406AC9B9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0:02:57.157" v="276" actId="20577"/>
          <ac:spMkLst>
            <pc:docMk/>
            <pc:sldMk cId="4140871204" sldId="260"/>
            <ac:spMk id="10" creationId="{55DCAC82-9231-7EDD-4B69-4014E0AF39BC}"/>
          </ac:spMkLst>
        </pc:spChg>
        <pc:picChg chg="add del mod">
          <ac:chgData name="Daniel Thomas (2003824)" userId="S::2003824@student.uwtsd.ac.uk::7d7f053d-a202-4b3e-bbf3-0dfbf2f41553" providerId="AD" clId="Web-{EF6920BC-7B0E-19F6-91A5-7E8BCB5873B8}" dt="2025-01-15T23:32:36.483" v="85"/>
          <ac:picMkLst>
            <pc:docMk/>
            <pc:sldMk cId="4140871204" sldId="260"/>
            <ac:picMk id="5" creationId="{91721D6C-0E43-D4BF-8A12-F99C02DED90C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5T23:29:06.774" v="58" actId="1076"/>
          <ac:picMkLst>
            <pc:docMk/>
            <pc:sldMk cId="4140871204" sldId="260"/>
            <ac:picMk id="7" creationId="{A375A9A9-0A42-BF34-5C51-7CE2CA7BCD59}"/>
          </ac:picMkLst>
        </pc:picChg>
        <pc:picChg chg="add del mod">
          <ac:chgData name="Daniel Thomas (2003824)" userId="S::2003824@student.uwtsd.ac.uk::7d7f053d-a202-4b3e-bbf3-0dfbf2f41553" providerId="AD" clId="Web-{EF6920BC-7B0E-19F6-91A5-7E8BCB5873B8}" dt="2025-01-15T23:29:55.666" v="62"/>
          <ac:picMkLst>
            <pc:docMk/>
            <pc:sldMk cId="4140871204" sldId="260"/>
            <ac:picMk id="8" creationId="{2926DF9B-E10C-D025-050B-E6424CFDE0DE}"/>
          </ac:picMkLst>
        </pc:picChg>
      </pc:sldChg>
      <pc:sldChg chg="modSp">
        <pc:chgData name="Daniel Thomas (2003824)" userId="S::2003824@student.uwtsd.ac.uk::7d7f053d-a202-4b3e-bbf3-0dfbf2f41553" providerId="AD" clId="Web-{EF6920BC-7B0E-19F6-91A5-7E8BCB5873B8}" dt="2025-01-15T23:21:55.902" v="28" actId="20577"/>
        <pc:sldMkLst>
          <pc:docMk/>
          <pc:sldMk cId="1467408824" sldId="261"/>
        </pc:sldMkLst>
        <pc:spChg chg="mod">
          <ac:chgData name="Daniel Thomas (2003824)" userId="S::2003824@student.uwtsd.ac.uk::7d7f053d-a202-4b3e-bbf3-0dfbf2f41553" providerId="AD" clId="Web-{EF6920BC-7B0E-19F6-91A5-7E8BCB5873B8}" dt="2025-01-15T23:21:55.902" v="28" actId="20577"/>
          <ac:spMkLst>
            <pc:docMk/>
            <pc:sldMk cId="1467408824" sldId="261"/>
            <ac:spMk id="3" creationId="{B6BC7126-D589-D6F5-9193-CA4EEC264B21}"/>
          </ac:spMkLst>
        </pc:spChg>
      </pc:sldChg>
      <pc:sldChg chg="addSp delSp modSp new ord">
        <pc:chgData name="Daniel Thomas (2003824)" userId="S::2003824@student.uwtsd.ac.uk::7d7f053d-a202-4b3e-bbf3-0dfbf2f41553" providerId="AD" clId="Web-{EF6920BC-7B0E-19F6-91A5-7E8BCB5873B8}" dt="2025-01-16T01:02:32.698" v="498" actId="14100"/>
        <pc:sldMkLst>
          <pc:docMk/>
          <pc:sldMk cId="3538710004" sldId="262"/>
        </pc:sldMkLst>
        <pc:spChg chg="mod">
          <ac:chgData name="Daniel Thomas (2003824)" userId="S::2003824@student.uwtsd.ac.uk::7d7f053d-a202-4b3e-bbf3-0dfbf2f41553" providerId="AD" clId="Web-{EF6920BC-7B0E-19F6-91A5-7E8BCB5873B8}" dt="2025-01-15T23:33:04.999" v="95" actId="20577"/>
          <ac:spMkLst>
            <pc:docMk/>
            <pc:sldMk cId="3538710004" sldId="262"/>
            <ac:spMk id="2" creationId="{73CFD203-D4C5-0BD6-0444-A54CC61324F8}"/>
          </ac:spMkLst>
        </pc:spChg>
        <pc:spChg chg="del">
          <ac:chgData name="Daniel Thomas (2003824)" userId="S::2003824@student.uwtsd.ac.uk::7d7f053d-a202-4b3e-bbf3-0dfbf2f41553" providerId="AD" clId="Web-{EF6920BC-7B0E-19F6-91A5-7E8BCB5873B8}" dt="2025-01-15T23:33:10.546" v="96"/>
          <ac:spMkLst>
            <pc:docMk/>
            <pc:sldMk cId="3538710004" sldId="262"/>
            <ac:spMk id="3" creationId="{701F833C-FB35-992D-9C6A-EDAF8AB4E87F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1:01:02.383" v="488" actId="1076"/>
          <ac:spMkLst>
            <pc:docMk/>
            <pc:sldMk cId="3538710004" sldId="262"/>
            <ac:spMk id="11" creationId="{0CD615B5-EAC4-EA9A-B2C5-C6D21A6C0094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1:01:40.165" v="491" actId="1076"/>
          <ac:spMkLst>
            <pc:docMk/>
            <pc:sldMk cId="3538710004" sldId="262"/>
            <ac:spMk id="12" creationId="{1A974D85-EE2B-5013-7EAA-FB6C50A07177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1:02:32.698" v="498" actId="14100"/>
          <ac:spMkLst>
            <pc:docMk/>
            <pc:sldMk cId="3538710004" sldId="262"/>
            <ac:spMk id="13" creationId="{2F6876A7-6116-CEEC-5134-8B0A71ACA1AF}"/>
          </ac:spMkLst>
        </pc:spChg>
        <pc:picChg chg="add mod">
          <ac:chgData name="Daniel Thomas (2003824)" userId="S::2003824@student.uwtsd.ac.uk::7d7f053d-a202-4b3e-bbf3-0dfbf2f41553" providerId="AD" clId="Web-{EF6920BC-7B0E-19F6-91A5-7E8BCB5873B8}" dt="2025-01-16T01:01:45.166" v="492" actId="1076"/>
          <ac:picMkLst>
            <pc:docMk/>
            <pc:sldMk cId="3538710004" sldId="262"/>
            <ac:picMk id="4" creationId="{91721D6C-0E43-D4BF-8A12-F99C02DED90C}"/>
          </ac:picMkLst>
        </pc:picChg>
        <pc:picChg chg="add del mod">
          <ac:chgData name="Daniel Thomas (2003824)" userId="S::2003824@student.uwtsd.ac.uk::7d7f053d-a202-4b3e-bbf3-0dfbf2f41553" providerId="AD" clId="Web-{EF6920BC-7B0E-19F6-91A5-7E8BCB5873B8}" dt="2025-01-16T00:20:55.136" v="319"/>
          <ac:picMkLst>
            <pc:docMk/>
            <pc:sldMk cId="3538710004" sldId="262"/>
            <ac:picMk id="5" creationId="{C0B719C9-6AD4-92B7-5FC2-E3781FF12F69}"/>
          </ac:picMkLst>
        </pc:picChg>
        <pc:picChg chg="add del mod">
          <ac:chgData name="Daniel Thomas (2003824)" userId="S::2003824@student.uwtsd.ac.uk::7d7f053d-a202-4b3e-bbf3-0dfbf2f41553" providerId="AD" clId="Web-{EF6920BC-7B0E-19F6-91A5-7E8BCB5873B8}" dt="2025-01-16T00:31:42.598" v="366"/>
          <ac:picMkLst>
            <pc:docMk/>
            <pc:sldMk cId="3538710004" sldId="262"/>
            <ac:picMk id="6" creationId="{0F494401-39F7-6D76-4819-291A8A2398F1}"/>
          </ac:picMkLst>
        </pc:picChg>
        <pc:picChg chg="add del mod">
          <ac:chgData name="Daniel Thomas (2003824)" userId="S::2003824@student.uwtsd.ac.uk::7d7f053d-a202-4b3e-bbf3-0dfbf2f41553" providerId="AD" clId="Web-{EF6920BC-7B0E-19F6-91A5-7E8BCB5873B8}" dt="2025-01-16T00:31:53.989" v="367"/>
          <ac:picMkLst>
            <pc:docMk/>
            <pc:sldMk cId="3538710004" sldId="262"/>
            <ac:picMk id="7" creationId="{B0BDC825-C10E-9BEB-4A10-10CD9B91F03B}"/>
          </ac:picMkLst>
        </pc:picChg>
        <pc:picChg chg="add del mod">
          <ac:chgData name="Daniel Thomas (2003824)" userId="S::2003824@student.uwtsd.ac.uk::7d7f053d-a202-4b3e-bbf3-0dfbf2f41553" providerId="AD" clId="Web-{EF6920BC-7B0E-19F6-91A5-7E8BCB5873B8}" dt="2025-01-16T00:46:20.608" v="374"/>
          <ac:picMkLst>
            <pc:docMk/>
            <pc:sldMk cId="3538710004" sldId="262"/>
            <ac:picMk id="8" creationId="{520C9459-FC22-A5AC-24AB-C91E2562119C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6T01:00:13.897" v="480" actId="14100"/>
          <ac:picMkLst>
            <pc:docMk/>
            <pc:sldMk cId="3538710004" sldId="262"/>
            <ac:picMk id="9" creationId="{FCE2D4F9-5E82-7542-FDE5-00D0187CB740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6T01:00:19.194" v="481" actId="14100"/>
          <ac:picMkLst>
            <pc:docMk/>
            <pc:sldMk cId="3538710004" sldId="262"/>
            <ac:picMk id="10" creationId="{3FF97772-53DA-8A0E-8DF5-E62FF4A65E3A}"/>
          </ac:picMkLst>
        </pc:picChg>
      </pc:sldChg>
      <pc:sldChg chg="addSp delSp modSp new">
        <pc:chgData name="Daniel Thomas (2003824)" userId="S::2003824@student.uwtsd.ac.uk::7d7f053d-a202-4b3e-bbf3-0dfbf2f41553" providerId="AD" clId="Web-{EF6920BC-7B0E-19F6-91A5-7E8BCB5873B8}" dt="2025-01-16T03:07:25.743" v="669" actId="1076"/>
        <pc:sldMkLst>
          <pc:docMk/>
          <pc:sldMk cId="1055013804" sldId="263"/>
        </pc:sldMkLst>
        <pc:spChg chg="mod">
          <ac:chgData name="Daniel Thomas (2003824)" userId="S::2003824@student.uwtsd.ac.uk::7d7f053d-a202-4b3e-bbf3-0dfbf2f41553" providerId="AD" clId="Web-{EF6920BC-7B0E-19F6-91A5-7E8BCB5873B8}" dt="2025-01-16T02:37:02.063" v="521" actId="20577"/>
          <ac:spMkLst>
            <pc:docMk/>
            <pc:sldMk cId="1055013804" sldId="263"/>
            <ac:spMk id="2" creationId="{382C3B12-DF97-5E02-6A9C-924BCE5B2EFF}"/>
          </ac:spMkLst>
        </pc:spChg>
        <pc:spChg chg="del">
          <ac:chgData name="Daniel Thomas (2003824)" userId="S::2003824@student.uwtsd.ac.uk::7d7f053d-a202-4b3e-bbf3-0dfbf2f41553" providerId="AD" clId="Web-{EF6920BC-7B0E-19F6-91A5-7E8BCB5873B8}" dt="2025-01-16T00:31:15.909" v="361"/>
          <ac:spMkLst>
            <pc:docMk/>
            <pc:sldMk cId="1055013804" sldId="263"/>
            <ac:spMk id="3" creationId="{2A0D412C-906D-9ADB-BB63-B676CF50F96E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3:00:36.303" v="595" actId="1076"/>
          <ac:spMkLst>
            <pc:docMk/>
            <pc:sldMk cId="1055013804" sldId="263"/>
            <ac:spMk id="4" creationId="{D5D0D88E-01B3-869E-00E7-350260A66A9D}"/>
          </ac:spMkLst>
        </pc:spChg>
        <pc:spChg chg="add del mod">
          <ac:chgData name="Daniel Thomas (2003824)" userId="S::2003824@student.uwtsd.ac.uk::7d7f053d-a202-4b3e-bbf3-0dfbf2f41553" providerId="AD" clId="Web-{EF6920BC-7B0E-19F6-91A5-7E8BCB5873B8}" dt="2025-01-16T03:00:49.976" v="598"/>
          <ac:spMkLst>
            <pc:docMk/>
            <pc:sldMk cId="1055013804" sldId="263"/>
            <ac:spMk id="6" creationId="{279E94EB-EC93-B6A7-F661-4FAC1C204DDE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3:01:21.961" v="603" actId="1076"/>
          <ac:spMkLst>
            <pc:docMk/>
            <pc:sldMk cId="1055013804" sldId="263"/>
            <ac:spMk id="8" creationId="{5768C8DA-53FD-0813-192A-4F4212B36AC7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3:03:42.799" v="609" actId="20577"/>
          <ac:spMkLst>
            <pc:docMk/>
            <pc:sldMk cId="1055013804" sldId="263"/>
            <ac:spMk id="10" creationId="{BEBE0F21-5393-91F3-1C79-6F1B36B5FED9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3:07:25.743" v="669" actId="1076"/>
          <ac:spMkLst>
            <pc:docMk/>
            <pc:sldMk cId="1055013804" sldId="263"/>
            <ac:spMk id="11" creationId="{BCD0F25E-B7E6-2205-6E75-989E45F48215}"/>
          </ac:spMkLst>
        </pc:spChg>
        <pc:picChg chg="add mod">
          <ac:chgData name="Daniel Thomas (2003824)" userId="S::2003824@student.uwtsd.ac.uk::7d7f053d-a202-4b3e-bbf3-0dfbf2f41553" providerId="AD" clId="Web-{EF6920BC-7B0E-19F6-91A5-7E8BCB5873B8}" dt="2025-01-16T01:14:43.174" v="516" actId="1076"/>
          <ac:picMkLst>
            <pc:docMk/>
            <pc:sldMk cId="1055013804" sldId="263"/>
            <ac:picMk id="5" creationId="{EE590F0F-471C-8F3A-5C4D-24505AD593C3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6T01:14:44.393" v="517" actId="1076"/>
          <ac:picMkLst>
            <pc:docMk/>
            <pc:sldMk cId="1055013804" sldId="263"/>
            <ac:picMk id="7" creationId="{58A75EEF-F246-DC5A-D74E-36BEDB0B16F0}"/>
          </ac:picMkLst>
        </pc:picChg>
        <pc:picChg chg="add mod">
          <ac:chgData name="Daniel Thomas (2003824)" userId="S::2003824@student.uwtsd.ac.uk::7d7f053d-a202-4b3e-bbf3-0dfbf2f41553" providerId="AD" clId="Web-{EF6920BC-7B0E-19F6-91A5-7E8BCB5873B8}" dt="2025-01-16T03:03:07.126" v="606" actId="1076"/>
          <ac:picMkLst>
            <pc:docMk/>
            <pc:sldMk cId="1055013804" sldId="263"/>
            <ac:picMk id="9" creationId="{15FA5CD2-07BF-2C89-B8E5-DC60FA641044}"/>
          </ac:picMkLst>
        </pc:picChg>
      </pc:sldChg>
      <pc:sldChg chg="addSp delSp modSp new">
        <pc:chgData name="Daniel Thomas (2003824)" userId="S::2003824@student.uwtsd.ac.uk::7d7f053d-a202-4b3e-bbf3-0dfbf2f41553" providerId="AD" clId="Web-{EF6920BC-7B0E-19F6-91A5-7E8BCB5873B8}" dt="2025-01-16T04:19:57.685" v="721" actId="20577"/>
        <pc:sldMkLst>
          <pc:docMk/>
          <pc:sldMk cId="3966662959" sldId="264"/>
        </pc:sldMkLst>
        <pc:spChg chg="mod">
          <ac:chgData name="Daniel Thomas (2003824)" userId="S::2003824@student.uwtsd.ac.uk::7d7f053d-a202-4b3e-bbf3-0dfbf2f41553" providerId="AD" clId="Web-{EF6920BC-7B0E-19F6-91A5-7E8BCB5873B8}" dt="2025-01-16T04:19:57.685" v="721" actId="20577"/>
          <ac:spMkLst>
            <pc:docMk/>
            <pc:sldMk cId="3966662959" sldId="264"/>
            <ac:spMk id="2" creationId="{A3C9464B-072A-E2BE-1437-40D86343A3B9}"/>
          </ac:spMkLst>
        </pc:spChg>
        <pc:spChg chg="del">
          <ac:chgData name="Daniel Thomas (2003824)" userId="S::2003824@student.uwtsd.ac.uk::7d7f053d-a202-4b3e-bbf3-0dfbf2f41553" providerId="AD" clId="Web-{EF6920BC-7B0E-19F6-91A5-7E8BCB5873B8}" dt="2025-01-16T04:09:00.925" v="703"/>
          <ac:spMkLst>
            <pc:docMk/>
            <pc:sldMk cId="3966662959" sldId="264"/>
            <ac:spMk id="3" creationId="{9CC6246F-5519-23A3-0FA1-5BCF17996D6D}"/>
          </ac:spMkLst>
        </pc:spChg>
        <pc:spChg chg="add mod">
          <ac:chgData name="Daniel Thomas (2003824)" userId="S::2003824@student.uwtsd.ac.uk::7d7f053d-a202-4b3e-bbf3-0dfbf2f41553" providerId="AD" clId="Web-{EF6920BC-7B0E-19F6-91A5-7E8BCB5873B8}" dt="2025-01-16T04:18:58.556" v="715" actId="20577"/>
          <ac:spMkLst>
            <pc:docMk/>
            <pc:sldMk cId="3966662959" sldId="264"/>
            <ac:spMk id="5" creationId="{E7FB5830-F666-66C4-E56B-8154522462F2}"/>
          </ac:spMkLst>
        </pc:spChg>
        <pc:picChg chg="add mod">
          <ac:chgData name="Daniel Thomas (2003824)" userId="S::2003824@student.uwtsd.ac.uk::7d7f053d-a202-4b3e-bbf3-0dfbf2f41553" providerId="AD" clId="Web-{EF6920BC-7B0E-19F6-91A5-7E8BCB5873B8}" dt="2025-01-16T04:10:13.998" v="706" actId="1076"/>
          <ac:picMkLst>
            <pc:docMk/>
            <pc:sldMk cId="3966662959" sldId="264"/>
            <ac:picMk id="4" creationId="{FB22B486-5654-825F-0B26-2FCB4B0F6C4D}"/>
          </ac:picMkLst>
        </pc:picChg>
      </pc:sldChg>
    </pc:docChg>
  </pc:docChgLst>
  <pc:docChgLst>
    <pc:chgData name="Daniel Thomas (2003824)" userId="S::2003824@student.uwtsd.ac.uk::7d7f053d-a202-4b3e-bbf3-0dfbf2f41553" providerId="AD" clId="Web-{AEDB1EDA-6928-E750-5C1A-879756A9C3A8}"/>
    <pc:docChg chg="addSld modSld">
      <pc:chgData name="Daniel Thomas (2003824)" userId="S::2003824@student.uwtsd.ac.uk::7d7f053d-a202-4b3e-bbf3-0dfbf2f41553" providerId="AD" clId="Web-{AEDB1EDA-6928-E750-5C1A-879756A9C3A8}" dt="2025-01-16T08:27:28.359" v="198" actId="20577"/>
      <pc:docMkLst>
        <pc:docMk/>
      </pc:docMkLst>
      <pc:sldChg chg="modSp">
        <pc:chgData name="Daniel Thomas (2003824)" userId="S::2003824@student.uwtsd.ac.uk::7d7f053d-a202-4b3e-bbf3-0dfbf2f41553" providerId="AD" clId="Web-{AEDB1EDA-6928-E750-5C1A-879756A9C3A8}" dt="2025-01-16T08:27:28.359" v="198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AEDB1EDA-6928-E750-5C1A-879756A9C3A8}" dt="2025-01-16T08:27:28.359" v="198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addSp modSp">
        <pc:chgData name="Daniel Thomas (2003824)" userId="S::2003824@student.uwtsd.ac.uk::7d7f053d-a202-4b3e-bbf3-0dfbf2f41553" providerId="AD" clId="Web-{AEDB1EDA-6928-E750-5C1A-879756A9C3A8}" dt="2025-01-16T07:23:43.779" v="55" actId="1076"/>
        <pc:sldMkLst>
          <pc:docMk/>
          <pc:sldMk cId="3555197306" sldId="267"/>
        </pc:sldMkLst>
        <pc:spChg chg="add mod">
          <ac:chgData name="Daniel Thomas (2003824)" userId="S::2003824@student.uwtsd.ac.uk::7d7f053d-a202-4b3e-bbf3-0dfbf2f41553" providerId="AD" clId="Web-{AEDB1EDA-6928-E750-5C1A-879756A9C3A8}" dt="2025-01-16T07:23:43.779" v="55" actId="1076"/>
          <ac:spMkLst>
            <pc:docMk/>
            <pc:sldMk cId="3555197306" sldId="267"/>
            <ac:spMk id="3" creationId="{E7030DE2-4FB5-C1B7-1DF6-656A574F94D5}"/>
          </ac:spMkLst>
        </pc:spChg>
      </pc:sldChg>
      <pc:sldChg chg="addSp delSp modSp addAnim">
        <pc:chgData name="Daniel Thomas (2003824)" userId="S::2003824@student.uwtsd.ac.uk::7d7f053d-a202-4b3e-bbf3-0dfbf2f41553" providerId="AD" clId="Web-{AEDB1EDA-6928-E750-5C1A-879756A9C3A8}" dt="2025-01-16T07:22:58.074" v="50" actId="20577"/>
        <pc:sldMkLst>
          <pc:docMk/>
          <pc:sldMk cId="2279765056" sldId="268"/>
        </pc:sldMkLst>
        <pc:spChg chg="mod">
          <ac:chgData name="Daniel Thomas (2003824)" userId="S::2003824@student.uwtsd.ac.uk::7d7f053d-a202-4b3e-bbf3-0dfbf2f41553" providerId="AD" clId="Web-{AEDB1EDA-6928-E750-5C1A-879756A9C3A8}" dt="2025-01-16T07:03:17.897" v="5" actId="20577"/>
          <ac:spMkLst>
            <pc:docMk/>
            <pc:sldMk cId="2279765056" sldId="268"/>
            <ac:spMk id="2" creationId="{0E247FF4-6E4D-63F8-C4D3-AE36F53E8180}"/>
          </ac:spMkLst>
        </pc:spChg>
        <pc:spChg chg="del">
          <ac:chgData name="Daniel Thomas (2003824)" userId="S::2003824@student.uwtsd.ac.uk::7d7f053d-a202-4b3e-bbf3-0dfbf2f41553" providerId="AD" clId="Web-{AEDB1EDA-6928-E750-5C1A-879756A9C3A8}" dt="2025-01-16T07:03:34.538" v="6"/>
          <ac:spMkLst>
            <pc:docMk/>
            <pc:sldMk cId="2279765056" sldId="268"/>
            <ac:spMk id="3" creationId="{B48CDDCC-3F44-3CDA-8B50-A5C3EF8135C8}"/>
          </ac:spMkLst>
        </pc:spChg>
        <pc:spChg chg="add mod">
          <ac:chgData name="Daniel Thomas (2003824)" userId="S::2003824@student.uwtsd.ac.uk::7d7f053d-a202-4b3e-bbf3-0dfbf2f41553" providerId="AD" clId="Web-{AEDB1EDA-6928-E750-5C1A-879756A9C3A8}" dt="2025-01-16T07:22:58.074" v="50" actId="20577"/>
          <ac:spMkLst>
            <pc:docMk/>
            <pc:sldMk cId="2279765056" sldId="268"/>
            <ac:spMk id="5" creationId="{D92644B4-314B-939B-CEA2-97017CF9584E}"/>
          </ac:spMkLst>
        </pc:spChg>
        <pc:picChg chg="add mod">
          <ac:chgData name="Daniel Thomas (2003824)" userId="S::2003824@student.uwtsd.ac.uk::7d7f053d-a202-4b3e-bbf3-0dfbf2f41553" providerId="AD" clId="Web-{AEDB1EDA-6928-E750-5C1A-879756A9C3A8}" dt="2025-01-16T07:06:13.138" v="9" actId="1076"/>
          <ac:picMkLst>
            <pc:docMk/>
            <pc:sldMk cId="2279765056" sldId="268"/>
            <ac:picMk id="4" creationId="{7A2ED68F-5468-32DA-86BB-54564CA95634}"/>
          </ac:picMkLst>
        </pc:picChg>
      </pc:sldChg>
      <pc:sldChg chg="addSp delSp modSp new">
        <pc:chgData name="Daniel Thomas (2003824)" userId="S::2003824@student.uwtsd.ac.uk::7d7f053d-a202-4b3e-bbf3-0dfbf2f41553" providerId="AD" clId="Web-{AEDB1EDA-6928-E750-5C1A-879756A9C3A8}" dt="2025-01-16T07:26:29.613" v="74" actId="20577"/>
        <pc:sldMkLst>
          <pc:docMk/>
          <pc:sldMk cId="3844407143" sldId="269"/>
        </pc:sldMkLst>
        <pc:spChg chg="mod">
          <ac:chgData name="Daniel Thomas (2003824)" userId="S::2003824@student.uwtsd.ac.uk::7d7f053d-a202-4b3e-bbf3-0dfbf2f41553" providerId="AD" clId="Web-{AEDB1EDA-6928-E750-5C1A-879756A9C3A8}" dt="2025-01-16T07:26:29.613" v="74" actId="20577"/>
          <ac:spMkLst>
            <pc:docMk/>
            <pc:sldMk cId="3844407143" sldId="269"/>
            <ac:spMk id="2" creationId="{F75885C3-F9B2-276B-7561-61313B925304}"/>
          </ac:spMkLst>
        </pc:spChg>
        <pc:spChg chg="del">
          <ac:chgData name="Daniel Thomas (2003824)" userId="S::2003824@student.uwtsd.ac.uk::7d7f053d-a202-4b3e-bbf3-0dfbf2f41553" providerId="AD" clId="Web-{AEDB1EDA-6928-E750-5C1A-879756A9C3A8}" dt="2025-01-16T07:24:31.281" v="60"/>
          <ac:spMkLst>
            <pc:docMk/>
            <pc:sldMk cId="3844407143" sldId="269"/>
            <ac:spMk id="3" creationId="{F361C2C8-5CF7-289A-C59D-031073C6971A}"/>
          </ac:spMkLst>
        </pc:spChg>
        <pc:picChg chg="add mod">
          <ac:chgData name="Daniel Thomas (2003824)" userId="S::2003824@student.uwtsd.ac.uk::7d7f053d-a202-4b3e-bbf3-0dfbf2f41553" providerId="AD" clId="Web-{AEDB1EDA-6928-E750-5C1A-879756A9C3A8}" dt="2025-01-16T07:26:13.816" v="71" actId="1076"/>
          <ac:picMkLst>
            <pc:docMk/>
            <pc:sldMk cId="3844407143" sldId="269"/>
            <ac:picMk id="4" creationId="{E482E427-8AC3-63D8-472E-CBC410B1DFC0}"/>
          </ac:picMkLst>
        </pc:picChg>
        <pc:picChg chg="add mod">
          <ac:chgData name="Daniel Thomas (2003824)" userId="S::2003824@student.uwtsd.ac.uk::7d7f053d-a202-4b3e-bbf3-0dfbf2f41553" providerId="AD" clId="Web-{AEDB1EDA-6928-E750-5C1A-879756A9C3A8}" dt="2025-01-16T07:26:02.065" v="68" actId="1076"/>
          <ac:picMkLst>
            <pc:docMk/>
            <pc:sldMk cId="3844407143" sldId="269"/>
            <ac:picMk id="5" creationId="{70B93FFC-61E9-5699-49A8-1F3B6E28221F}"/>
          </ac:picMkLst>
        </pc:picChg>
        <pc:picChg chg="add mod">
          <ac:chgData name="Daniel Thomas (2003824)" userId="S::2003824@student.uwtsd.ac.uk::7d7f053d-a202-4b3e-bbf3-0dfbf2f41553" providerId="AD" clId="Web-{AEDB1EDA-6928-E750-5C1A-879756A9C3A8}" dt="2025-01-16T07:25:47.502" v="65" actId="1076"/>
          <ac:picMkLst>
            <pc:docMk/>
            <pc:sldMk cId="3844407143" sldId="269"/>
            <ac:picMk id="6" creationId="{7CB7571D-1854-5787-9EAC-22128AD12B7B}"/>
          </ac:picMkLst>
        </pc:picChg>
      </pc:sldChg>
      <pc:sldChg chg="modSp new">
        <pc:chgData name="Daniel Thomas (2003824)" userId="S::2003824@student.uwtsd.ac.uk::7d7f053d-a202-4b3e-bbf3-0dfbf2f41553" providerId="AD" clId="Web-{AEDB1EDA-6928-E750-5C1A-879756A9C3A8}" dt="2025-01-16T07:29:46.558" v="149" actId="20577"/>
        <pc:sldMkLst>
          <pc:docMk/>
          <pc:sldMk cId="3525643022" sldId="270"/>
        </pc:sldMkLst>
        <pc:spChg chg="mod">
          <ac:chgData name="Daniel Thomas (2003824)" userId="S::2003824@student.uwtsd.ac.uk::7d7f053d-a202-4b3e-bbf3-0dfbf2f41553" providerId="AD" clId="Web-{AEDB1EDA-6928-E750-5C1A-879756A9C3A8}" dt="2025-01-16T07:26:51.645" v="82" actId="20577"/>
          <ac:spMkLst>
            <pc:docMk/>
            <pc:sldMk cId="3525643022" sldId="270"/>
            <ac:spMk id="2" creationId="{F7462F77-6123-0BE8-E358-AAA4779BAA12}"/>
          </ac:spMkLst>
        </pc:spChg>
        <pc:spChg chg="mod">
          <ac:chgData name="Daniel Thomas (2003824)" userId="S::2003824@student.uwtsd.ac.uk::7d7f053d-a202-4b3e-bbf3-0dfbf2f41553" providerId="AD" clId="Web-{AEDB1EDA-6928-E750-5C1A-879756A9C3A8}" dt="2025-01-16T07:29:46.558" v="149" actId="20577"/>
          <ac:spMkLst>
            <pc:docMk/>
            <pc:sldMk cId="3525643022" sldId="270"/>
            <ac:spMk id="3" creationId="{2C8C5A02-4D5C-8FFE-8F36-8101B3BEC102}"/>
          </ac:spMkLst>
        </pc:spChg>
      </pc:sldChg>
      <pc:sldChg chg="delSp modSp new">
        <pc:chgData name="Daniel Thomas (2003824)" userId="S::2003824@student.uwtsd.ac.uk::7d7f053d-a202-4b3e-bbf3-0dfbf2f41553" providerId="AD" clId="Web-{AEDB1EDA-6928-E750-5C1A-879756A9C3A8}" dt="2025-01-16T07:30:32.185" v="164" actId="1076"/>
        <pc:sldMkLst>
          <pc:docMk/>
          <pc:sldMk cId="3735098390" sldId="271"/>
        </pc:sldMkLst>
        <pc:spChg chg="del">
          <ac:chgData name="Daniel Thomas (2003824)" userId="S::2003824@student.uwtsd.ac.uk::7d7f053d-a202-4b3e-bbf3-0dfbf2f41553" providerId="AD" clId="Web-{AEDB1EDA-6928-E750-5C1A-879756A9C3A8}" dt="2025-01-16T07:29:59.278" v="151"/>
          <ac:spMkLst>
            <pc:docMk/>
            <pc:sldMk cId="3735098390" sldId="271"/>
            <ac:spMk id="2" creationId="{F365ADE4-4F89-2D33-212A-72EF7E7615AF}"/>
          </ac:spMkLst>
        </pc:spChg>
        <pc:spChg chg="mod">
          <ac:chgData name="Daniel Thomas (2003824)" userId="S::2003824@student.uwtsd.ac.uk::7d7f053d-a202-4b3e-bbf3-0dfbf2f41553" providerId="AD" clId="Web-{AEDB1EDA-6928-E750-5C1A-879756A9C3A8}" dt="2025-01-16T07:30:32.185" v="164" actId="1076"/>
          <ac:spMkLst>
            <pc:docMk/>
            <pc:sldMk cId="3735098390" sldId="271"/>
            <ac:spMk id="3" creationId="{1CAF7BA9-57AB-FD89-CA7D-3CF4243A5962}"/>
          </ac:spMkLst>
        </pc:spChg>
      </pc:sldChg>
      <pc:sldChg chg="addSp delSp modSp new">
        <pc:chgData name="Daniel Thomas (2003824)" userId="S::2003824@student.uwtsd.ac.uk::7d7f053d-a202-4b3e-bbf3-0dfbf2f41553" providerId="AD" clId="Web-{AEDB1EDA-6928-E750-5C1A-879756A9C3A8}" dt="2025-01-16T07:34:59.227" v="176" actId="1076"/>
        <pc:sldMkLst>
          <pc:docMk/>
          <pc:sldMk cId="1317957873" sldId="272"/>
        </pc:sldMkLst>
        <pc:spChg chg="mod">
          <ac:chgData name="Daniel Thomas (2003824)" userId="S::2003824@student.uwtsd.ac.uk::7d7f053d-a202-4b3e-bbf3-0dfbf2f41553" providerId="AD" clId="Web-{AEDB1EDA-6928-E750-5C1A-879756A9C3A8}" dt="2025-01-16T07:33:11.613" v="168" actId="20577"/>
          <ac:spMkLst>
            <pc:docMk/>
            <pc:sldMk cId="1317957873" sldId="272"/>
            <ac:spMk id="2" creationId="{C28724DA-66FF-B694-7802-B6F2F7C1C5CA}"/>
          </ac:spMkLst>
        </pc:spChg>
        <pc:spChg chg="del">
          <ac:chgData name="Daniel Thomas (2003824)" userId="S::2003824@student.uwtsd.ac.uk::7d7f053d-a202-4b3e-bbf3-0dfbf2f41553" providerId="AD" clId="Web-{AEDB1EDA-6928-E750-5C1A-879756A9C3A8}" dt="2025-01-16T07:33:20.176" v="169"/>
          <ac:spMkLst>
            <pc:docMk/>
            <pc:sldMk cId="1317957873" sldId="272"/>
            <ac:spMk id="3" creationId="{39149F9D-74B0-C128-9CE5-A55B034193FF}"/>
          </ac:spMkLst>
        </pc:spChg>
        <pc:spChg chg="add mod">
          <ac:chgData name="Daniel Thomas (2003824)" userId="S::2003824@student.uwtsd.ac.uk::7d7f053d-a202-4b3e-bbf3-0dfbf2f41553" providerId="AD" clId="Web-{AEDB1EDA-6928-E750-5C1A-879756A9C3A8}" dt="2025-01-16T07:34:59.227" v="176" actId="1076"/>
          <ac:spMkLst>
            <pc:docMk/>
            <pc:sldMk cId="1317957873" sldId="272"/>
            <ac:spMk id="6" creationId="{DD448524-B4A1-3210-FD63-B453EAC2A0A2}"/>
          </ac:spMkLst>
        </pc:spChg>
        <pc:picChg chg="add mod">
          <ac:chgData name="Daniel Thomas (2003824)" userId="S::2003824@student.uwtsd.ac.uk::7d7f053d-a202-4b3e-bbf3-0dfbf2f41553" providerId="AD" clId="Web-{AEDB1EDA-6928-E750-5C1A-879756A9C3A8}" dt="2025-01-16T07:33:56.131" v="172" actId="1076"/>
          <ac:picMkLst>
            <pc:docMk/>
            <pc:sldMk cId="1317957873" sldId="272"/>
            <ac:picMk id="4" creationId="{49283CFA-55DB-D9FF-DDF7-471D0E84CF66}"/>
          </ac:picMkLst>
        </pc:picChg>
      </pc:sldChg>
    </pc:docChg>
  </pc:docChgLst>
  <pc:docChgLst>
    <pc:chgData name="Daniel Thomas (2003824)" userId="S::2003824@student.uwtsd.ac.uk::7d7f053d-a202-4b3e-bbf3-0dfbf2f41553" providerId="AD" clId="Web-{3B49AFC0-7224-338F-253B-155D158E5A36}"/>
    <pc:docChg chg="modSld">
      <pc:chgData name="Daniel Thomas (2003824)" userId="S::2003824@student.uwtsd.ac.uk::7d7f053d-a202-4b3e-bbf3-0dfbf2f41553" providerId="AD" clId="Web-{3B49AFC0-7224-338F-253B-155D158E5A36}" dt="2025-01-14T18:57:59.636" v="52" actId="1076"/>
      <pc:docMkLst>
        <pc:docMk/>
      </pc:docMkLst>
      <pc:sldChg chg="modSp">
        <pc:chgData name="Daniel Thomas (2003824)" userId="S::2003824@student.uwtsd.ac.uk::7d7f053d-a202-4b3e-bbf3-0dfbf2f41553" providerId="AD" clId="Web-{3B49AFC0-7224-338F-253B-155D158E5A36}" dt="2025-01-14T18:57:59.636" v="52" actId="1076"/>
        <pc:sldMkLst>
          <pc:docMk/>
          <pc:sldMk cId="4105701918" sldId="257"/>
        </pc:sldMkLst>
        <pc:spChg chg="mod">
          <ac:chgData name="Daniel Thomas (2003824)" userId="S::2003824@student.uwtsd.ac.uk::7d7f053d-a202-4b3e-bbf3-0dfbf2f41553" providerId="AD" clId="Web-{3B49AFC0-7224-338F-253B-155D158E5A36}" dt="2025-01-14T18:56:34.744" v="12" actId="20577"/>
          <ac:spMkLst>
            <pc:docMk/>
            <pc:sldMk cId="4105701918" sldId="257"/>
            <ac:spMk id="3" creationId="{7A99690C-DB84-C6D0-74EF-9276FE51D83A}"/>
          </ac:spMkLst>
        </pc:spChg>
        <pc:spChg chg="mod">
          <ac:chgData name="Daniel Thomas (2003824)" userId="S::2003824@student.uwtsd.ac.uk::7d7f053d-a202-4b3e-bbf3-0dfbf2f41553" providerId="AD" clId="Web-{3B49AFC0-7224-338F-253B-155D158E5A36}" dt="2025-01-14T18:57:59.636" v="52" actId="1076"/>
          <ac:spMkLst>
            <pc:docMk/>
            <pc:sldMk cId="4105701918" sldId="257"/>
            <ac:spMk id="5" creationId="{63F17414-E840-17F5-9224-64FE904F56A5}"/>
          </ac:spMkLst>
        </pc:spChg>
      </pc:sldChg>
    </pc:docChg>
  </pc:docChgLst>
  <pc:docChgLst>
    <pc:chgData name="Daniel Thomas (2003824)" userId="S::2003824@student.uwtsd.ac.uk::7d7f053d-a202-4b3e-bbf3-0dfbf2f41553" providerId="AD" clId="Web-{8C8F07C0-9E99-FA3B-5B6C-32CBFF0B6D62}"/>
    <pc:docChg chg="addSld modSld">
      <pc:chgData name="Daniel Thomas (2003824)" userId="S::2003824@student.uwtsd.ac.uk::7d7f053d-a202-4b3e-bbf3-0dfbf2f41553" providerId="AD" clId="Web-{8C8F07C0-9E99-FA3B-5B6C-32CBFF0B6D62}" dt="2025-01-16T06:32:20.196" v="108"/>
      <pc:docMkLst>
        <pc:docMk/>
      </pc:docMkLst>
      <pc:sldChg chg="modSp">
        <pc:chgData name="Daniel Thomas (2003824)" userId="S::2003824@student.uwtsd.ac.uk::7d7f053d-a202-4b3e-bbf3-0dfbf2f41553" providerId="AD" clId="Web-{8C8F07C0-9E99-FA3B-5B6C-32CBFF0B6D62}" dt="2025-01-16T06:19:00.882" v="81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8C8F07C0-9E99-FA3B-5B6C-32CBFF0B6D62}" dt="2025-01-16T06:19:00.882" v="81" actId="20577"/>
          <ac:spMkLst>
            <pc:docMk/>
            <pc:sldMk cId="3055707008" sldId="259"/>
            <ac:spMk id="3" creationId="{B0955248-C616-CCDB-C3C6-E902E32F6372}"/>
          </ac:spMkLst>
        </pc:spChg>
      </pc:sldChg>
      <pc:sldChg chg="modSp">
        <pc:chgData name="Daniel Thomas (2003824)" userId="S::2003824@student.uwtsd.ac.uk::7d7f053d-a202-4b3e-bbf3-0dfbf2f41553" providerId="AD" clId="Web-{8C8F07C0-9E99-FA3B-5B6C-32CBFF0B6D62}" dt="2025-01-16T05:39:02.088" v="13" actId="1076"/>
        <pc:sldMkLst>
          <pc:docMk/>
          <pc:sldMk cId="3948006678" sldId="265"/>
        </pc:sldMkLst>
        <pc:spChg chg="mod">
          <ac:chgData name="Daniel Thomas (2003824)" userId="S::2003824@student.uwtsd.ac.uk::7d7f053d-a202-4b3e-bbf3-0dfbf2f41553" providerId="AD" clId="Web-{8C8F07C0-9E99-FA3B-5B6C-32CBFF0B6D62}" dt="2025-01-16T05:39:02.088" v="13" actId="1076"/>
          <ac:spMkLst>
            <pc:docMk/>
            <pc:sldMk cId="3948006678" sldId="265"/>
            <ac:spMk id="5" creationId="{DC1793F3-A34D-B606-56D0-4955E3920332}"/>
          </ac:spMkLst>
        </pc:spChg>
      </pc:sldChg>
      <pc:sldChg chg="addSp delSp modSp new">
        <pc:chgData name="Daniel Thomas (2003824)" userId="S::2003824@student.uwtsd.ac.uk::7d7f053d-a202-4b3e-bbf3-0dfbf2f41553" providerId="AD" clId="Web-{8C8F07C0-9E99-FA3B-5B6C-32CBFF0B6D62}" dt="2025-01-16T06:24:05.496" v="86" actId="1076"/>
        <pc:sldMkLst>
          <pc:docMk/>
          <pc:sldMk cId="560057578" sldId="266"/>
        </pc:sldMkLst>
        <pc:spChg chg="mod">
          <ac:chgData name="Daniel Thomas (2003824)" userId="S::2003824@student.uwtsd.ac.uk::7d7f053d-a202-4b3e-bbf3-0dfbf2f41553" providerId="AD" clId="Web-{8C8F07C0-9E99-FA3B-5B6C-32CBFF0B6D62}" dt="2025-01-16T05:41:54.546" v="17" actId="20577"/>
          <ac:spMkLst>
            <pc:docMk/>
            <pc:sldMk cId="560057578" sldId="266"/>
            <ac:spMk id="2" creationId="{3BF8CD60-A171-0854-1C84-56B7631DB060}"/>
          </ac:spMkLst>
        </pc:spChg>
        <pc:spChg chg="del">
          <ac:chgData name="Daniel Thomas (2003824)" userId="S::2003824@student.uwtsd.ac.uk::7d7f053d-a202-4b3e-bbf3-0dfbf2f41553" providerId="AD" clId="Web-{8C8F07C0-9E99-FA3B-5B6C-32CBFF0B6D62}" dt="2025-01-16T05:39:46.276" v="15"/>
          <ac:spMkLst>
            <pc:docMk/>
            <pc:sldMk cId="560057578" sldId="266"/>
            <ac:spMk id="3" creationId="{424DA987-ED18-E41F-B909-14B164A85C2B}"/>
          </ac:spMkLst>
        </pc:spChg>
        <pc:spChg chg="add mod">
          <ac:chgData name="Daniel Thomas (2003824)" userId="S::2003824@student.uwtsd.ac.uk::7d7f053d-a202-4b3e-bbf3-0dfbf2f41553" providerId="AD" clId="Web-{8C8F07C0-9E99-FA3B-5B6C-32CBFF0B6D62}" dt="2025-01-16T06:24:05.496" v="86" actId="1076"/>
          <ac:spMkLst>
            <pc:docMk/>
            <pc:sldMk cId="560057578" sldId="266"/>
            <ac:spMk id="5" creationId="{97AC25E6-2FE1-38EB-EEE8-455C7E3D8F3C}"/>
          </ac:spMkLst>
        </pc:spChg>
        <pc:picChg chg="add mod modCrop">
          <ac:chgData name="Daniel Thomas (2003824)" userId="S::2003824@student.uwtsd.ac.uk::7d7f053d-a202-4b3e-bbf3-0dfbf2f41553" providerId="AD" clId="Web-{8C8F07C0-9E99-FA3B-5B6C-32CBFF0B6D62}" dt="2025-01-16T06:04:40.909" v="25" actId="1076"/>
          <ac:picMkLst>
            <pc:docMk/>
            <pc:sldMk cId="560057578" sldId="266"/>
            <ac:picMk id="3" creationId="{F4C9D514-7B84-317B-ABDA-A654B10C8EB5}"/>
          </ac:picMkLst>
        </pc:picChg>
        <pc:picChg chg="add mod">
          <ac:chgData name="Daniel Thomas (2003824)" userId="S::2003824@student.uwtsd.ac.uk::7d7f053d-a202-4b3e-bbf3-0dfbf2f41553" providerId="AD" clId="Web-{8C8F07C0-9E99-FA3B-5B6C-32CBFF0B6D62}" dt="2025-01-16T06:20:24.841" v="85" actId="1076"/>
          <ac:picMkLst>
            <pc:docMk/>
            <pc:sldMk cId="560057578" sldId="266"/>
            <ac:picMk id="4" creationId="{B9D3E110-A2F6-D37E-240F-626BDDCC40F7}"/>
          </ac:picMkLst>
        </pc:picChg>
      </pc:sldChg>
      <pc:sldChg chg="addSp delSp modSp new">
        <pc:chgData name="Daniel Thomas (2003824)" userId="S::2003824@student.uwtsd.ac.uk::7d7f053d-a202-4b3e-bbf3-0dfbf2f41553" providerId="AD" clId="Web-{8C8F07C0-9E99-FA3B-5B6C-32CBFF0B6D62}" dt="2025-01-16T06:32:10.555" v="107" actId="1076"/>
        <pc:sldMkLst>
          <pc:docMk/>
          <pc:sldMk cId="3555197306" sldId="267"/>
        </pc:sldMkLst>
        <pc:spChg chg="add del mod">
          <ac:chgData name="Daniel Thomas (2003824)" userId="S::2003824@student.uwtsd.ac.uk::7d7f053d-a202-4b3e-bbf3-0dfbf2f41553" providerId="AD" clId="Web-{8C8F07C0-9E99-FA3B-5B6C-32CBFF0B6D62}" dt="2025-01-16T06:27:32.939" v="96"/>
          <ac:spMkLst>
            <pc:docMk/>
            <pc:sldMk cId="3555197306" sldId="267"/>
            <ac:spMk id="2" creationId="{2F8CBA16-7CF3-8F4D-74C3-318F1E154C6B}"/>
          </ac:spMkLst>
        </pc:spChg>
        <pc:spChg chg="del">
          <ac:chgData name="Daniel Thomas (2003824)" userId="S::2003824@student.uwtsd.ac.uk::7d7f053d-a202-4b3e-bbf3-0dfbf2f41553" providerId="AD" clId="Web-{8C8F07C0-9E99-FA3B-5B6C-32CBFF0B6D62}" dt="2025-01-16T06:27:45.159" v="97"/>
          <ac:spMkLst>
            <pc:docMk/>
            <pc:sldMk cId="3555197306" sldId="267"/>
            <ac:spMk id="3" creationId="{25F143F4-753C-3D95-82E4-A7F95CC50E85}"/>
          </ac:spMkLst>
        </pc:spChg>
        <pc:spChg chg="add del mod">
          <ac:chgData name="Daniel Thomas (2003824)" userId="S::2003824@student.uwtsd.ac.uk::7d7f053d-a202-4b3e-bbf3-0dfbf2f41553" providerId="AD" clId="Web-{8C8F07C0-9E99-FA3B-5B6C-32CBFF0B6D62}" dt="2025-01-16T06:27:32.939" v="96"/>
          <ac:spMkLst>
            <pc:docMk/>
            <pc:sldMk cId="3555197306" sldId="267"/>
            <ac:spMk id="5" creationId="{9BC8731E-E68F-C595-2AAB-9F16D6001875}"/>
          </ac:spMkLst>
        </pc:spChg>
        <pc:picChg chg="add mod">
          <ac:chgData name="Daniel Thomas (2003824)" userId="S::2003824@student.uwtsd.ac.uk::7d7f053d-a202-4b3e-bbf3-0dfbf2f41553" providerId="AD" clId="Web-{8C8F07C0-9E99-FA3B-5B6C-32CBFF0B6D62}" dt="2025-01-16T06:29:46.963" v="102" actId="1076"/>
          <ac:picMkLst>
            <pc:docMk/>
            <pc:sldMk cId="3555197306" sldId="267"/>
            <ac:picMk id="6" creationId="{1EA4CAA9-3BAF-6D33-FE7A-444D2A01424A}"/>
          </ac:picMkLst>
        </pc:picChg>
        <pc:picChg chg="add del mod">
          <ac:chgData name="Daniel Thomas (2003824)" userId="S::2003824@student.uwtsd.ac.uk::7d7f053d-a202-4b3e-bbf3-0dfbf2f41553" providerId="AD" clId="Web-{8C8F07C0-9E99-FA3B-5B6C-32CBFF0B6D62}" dt="2025-01-16T06:31:32.162" v="104"/>
          <ac:picMkLst>
            <pc:docMk/>
            <pc:sldMk cId="3555197306" sldId="267"/>
            <ac:picMk id="7" creationId="{72181CB8-26B4-D538-CAFB-F9E78944925B}"/>
          </ac:picMkLst>
        </pc:picChg>
        <pc:picChg chg="add mod">
          <ac:chgData name="Daniel Thomas (2003824)" userId="S::2003824@student.uwtsd.ac.uk::7d7f053d-a202-4b3e-bbf3-0dfbf2f41553" providerId="AD" clId="Web-{8C8F07C0-9E99-FA3B-5B6C-32CBFF0B6D62}" dt="2025-01-16T06:32:10.555" v="107" actId="1076"/>
          <ac:picMkLst>
            <pc:docMk/>
            <pc:sldMk cId="3555197306" sldId="267"/>
            <ac:picMk id="8" creationId="{D8FDA1AD-8AC9-12BB-D8EF-4AD11DC0FD92}"/>
          </ac:picMkLst>
        </pc:picChg>
      </pc:sldChg>
      <pc:sldChg chg="new">
        <pc:chgData name="Daniel Thomas (2003824)" userId="S::2003824@student.uwtsd.ac.uk::7d7f053d-a202-4b3e-bbf3-0dfbf2f41553" providerId="AD" clId="Web-{8C8F07C0-9E99-FA3B-5B6C-32CBFF0B6D62}" dt="2025-01-16T06:32:20.196" v="108"/>
        <pc:sldMkLst>
          <pc:docMk/>
          <pc:sldMk cId="2279765056" sldId="268"/>
        </pc:sldMkLst>
      </pc:sldChg>
    </pc:docChg>
  </pc:docChgLst>
  <pc:docChgLst>
    <pc:chgData name="Daniel Thomas (2003824)" userId="S::2003824@student.uwtsd.ac.uk::7d7f053d-a202-4b3e-bbf3-0dfbf2f41553" providerId="AD" clId="Web-{3ADDD45E-1D80-92CB-A2E7-05E5EF925393}"/>
    <pc:docChg chg="modSld addMainMaster delMainMaster">
      <pc:chgData name="Daniel Thomas (2003824)" userId="S::2003824@student.uwtsd.ac.uk::7d7f053d-a202-4b3e-bbf3-0dfbf2f41553" providerId="AD" clId="Web-{3ADDD45E-1D80-92CB-A2E7-05E5EF925393}" dt="2025-01-12T06:53:49.883" v="57" actId="1076"/>
      <pc:docMkLst>
        <pc:docMk/>
      </pc:docMkLst>
      <pc:sldChg chg="modSp mod modClrScheme chgLayout">
        <pc:chgData name="Daniel Thomas (2003824)" userId="S::2003824@student.uwtsd.ac.uk::7d7f053d-a202-4b3e-bbf3-0dfbf2f41553" providerId="AD" clId="Web-{3ADDD45E-1D80-92CB-A2E7-05E5EF925393}" dt="2025-01-12T06:31:39.675" v="38"/>
        <pc:sldMkLst>
          <pc:docMk/>
          <pc:sldMk cId="109857222" sldId="256"/>
        </pc:sldMkLst>
        <pc:spChg chg="mod ord">
          <ac:chgData name="Daniel Thomas (2003824)" userId="S::2003824@student.uwtsd.ac.uk::7d7f053d-a202-4b3e-bbf3-0dfbf2f41553" providerId="AD" clId="Web-{3ADDD45E-1D80-92CB-A2E7-05E5EF925393}" dt="2025-01-12T06:31:39.675" v="38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Daniel Thomas (2003824)" userId="S::2003824@student.uwtsd.ac.uk::7d7f053d-a202-4b3e-bbf3-0dfbf2f41553" providerId="AD" clId="Web-{3ADDD45E-1D80-92CB-A2E7-05E5EF925393}" dt="2025-01-12T06:31:39.675" v="38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Daniel Thomas (2003824)" userId="S::2003824@student.uwtsd.ac.uk::7d7f053d-a202-4b3e-bbf3-0dfbf2f41553" providerId="AD" clId="Web-{3ADDD45E-1D80-92CB-A2E7-05E5EF925393}" dt="2025-01-12T06:53:49.883" v="57" actId="1076"/>
        <pc:sldMkLst>
          <pc:docMk/>
          <pc:sldMk cId="4105701918" sldId="257"/>
        </pc:sldMkLst>
        <pc:spChg chg="mod ord">
          <ac:chgData name="Daniel Thomas (2003824)" userId="S::2003824@student.uwtsd.ac.uk::7d7f053d-a202-4b3e-bbf3-0dfbf2f41553" providerId="AD" clId="Web-{3ADDD45E-1D80-92CB-A2E7-05E5EF925393}" dt="2025-01-12T06:45:20.371" v="56" actId="14100"/>
          <ac:spMkLst>
            <pc:docMk/>
            <pc:sldMk cId="4105701918" sldId="257"/>
            <ac:spMk id="3" creationId="{7A99690C-DB84-C6D0-74EF-9276FE51D83A}"/>
          </ac:spMkLst>
        </pc:spChg>
      </pc:sldChg>
      <pc:sldMasterChg chg="del delSldLayout">
        <pc:chgData name="Daniel Thomas (2003824)" userId="S::2003824@student.uwtsd.ac.uk::7d7f053d-a202-4b3e-bbf3-0dfbf2f41553" providerId="AD" clId="Web-{3ADDD45E-1D80-92CB-A2E7-05E5EF925393}" dt="2025-01-12T06:31:39.675" v="38"/>
        <pc:sldMasterMkLst>
          <pc:docMk/>
          <pc:sldMasterMk cId="2460954070" sldId="2147483660"/>
        </pc:sldMasterMkLst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Daniel Thomas (2003824)" userId="S::2003824@student.uwtsd.ac.uk::7d7f053d-a202-4b3e-bbf3-0dfbf2f41553" providerId="AD" clId="Web-{3ADDD45E-1D80-92CB-A2E7-05E5EF925393}" dt="2025-01-12T06:31:39.675" v="38"/>
        <pc:sldMasterMkLst>
          <pc:docMk/>
          <pc:sldMasterMk cId="3435129255" sldId="2147483672"/>
        </pc:sldMasterMkLst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860393936" sldId="2147483673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445630412" sldId="2147483674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895127042" sldId="2147483675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415888788" sldId="2147483676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427623350" sldId="2147483677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488312894" sldId="2147483678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557010226" sldId="2147483679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706955384" sldId="2147483680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569312541" sldId="2147483681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095757612" sldId="2147483682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950520362" sldId="2147483683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850116331" sldId="2147483684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3368987358" sldId="2147483685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2424676832" sldId="2147483686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1536721667" sldId="2147483687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790770686" sldId="2147483688"/>
          </pc:sldLayoutMkLst>
        </pc:sldLayoutChg>
        <pc:sldLayoutChg chg="add mod replId">
          <pc:chgData name="Daniel Thomas (2003824)" userId="S::2003824@student.uwtsd.ac.uk::7d7f053d-a202-4b3e-bbf3-0dfbf2f41553" providerId="AD" clId="Web-{3ADDD45E-1D80-92CB-A2E7-05E5EF925393}" dt="2025-01-12T06:31:39.675" v="38"/>
          <pc:sldLayoutMkLst>
            <pc:docMk/>
            <pc:sldMasterMk cId="3435129255" sldId="2147483672"/>
            <pc:sldLayoutMk cId="943192251" sldId="2147483689"/>
          </pc:sldLayoutMkLst>
        </pc:sldLayoutChg>
      </pc:sldMasterChg>
    </pc:docChg>
  </pc:docChgLst>
  <pc:docChgLst>
    <pc:chgData name="Daniel Thomas (2003824)" userId="S::2003824@student.uwtsd.ac.uk::7d7f053d-a202-4b3e-bbf3-0dfbf2f41553" providerId="AD" clId="Web-{825574CB-D109-E623-153D-622E01852695}"/>
    <pc:docChg chg="modSld">
      <pc:chgData name="Daniel Thomas (2003824)" userId="S::2003824@student.uwtsd.ac.uk::7d7f053d-a202-4b3e-bbf3-0dfbf2f41553" providerId="AD" clId="Web-{825574CB-D109-E623-153D-622E01852695}" dt="2025-01-13T01:57:55.724" v="28" actId="20577"/>
      <pc:docMkLst>
        <pc:docMk/>
      </pc:docMkLst>
      <pc:sldChg chg="addSp delSp modSp">
        <pc:chgData name="Daniel Thomas (2003824)" userId="S::2003824@student.uwtsd.ac.uk::7d7f053d-a202-4b3e-bbf3-0dfbf2f41553" providerId="AD" clId="Web-{825574CB-D109-E623-153D-622E01852695}" dt="2025-01-13T01:57:55.724" v="28" actId="20577"/>
        <pc:sldMkLst>
          <pc:docMk/>
          <pc:sldMk cId="4105701918" sldId="257"/>
        </pc:sldMkLst>
        <pc:spChg chg="add mod">
          <ac:chgData name="Daniel Thomas (2003824)" userId="S::2003824@student.uwtsd.ac.uk::7d7f053d-a202-4b3e-bbf3-0dfbf2f41553" providerId="AD" clId="Web-{825574CB-D109-E623-153D-622E01852695}" dt="2025-01-13T01:57:55.724" v="28" actId="20577"/>
          <ac:spMkLst>
            <pc:docMk/>
            <pc:sldMk cId="4105701918" sldId="257"/>
            <ac:spMk id="5" creationId="{63F17414-E840-17F5-9224-64FE904F56A5}"/>
          </ac:spMkLst>
        </pc:spChg>
      </pc:sldChg>
    </pc:docChg>
  </pc:docChgLst>
  <pc:docChgLst>
    <pc:chgData name="Daniel Thomas (2003824)" userId="S::2003824@student.uwtsd.ac.uk::7d7f053d-a202-4b3e-bbf3-0dfbf2f41553" providerId="AD" clId="Web-{6C10167A-36AD-122D-30D4-73F63272DF1E}"/>
    <pc:docChg chg="addSld modSld addMainMaster delMainMaster">
      <pc:chgData name="Daniel Thomas (2003824)" userId="S::2003824@student.uwtsd.ac.uk::7d7f053d-a202-4b3e-bbf3-0dfbf2f41553" providerId="AD" clId="Web-{6C10167A-36AD-122D-30D4-73F63272DF1E}" dt="2025-01-15T15:44:19.270" v="90" actId="20577"/>
      <pc:docMkLst>
        <pc:docMk/>
      </pc:docMkLst>
      <pc:sldChg chg="modSp mod modClrScheme chgLayout">
        <pc:chgData name="Daniel Thomas (2003824)" userId="S::2003824@student.uwtsd.ac.uk::7d7f053d-a202-4b3e-bbf3-0dfbf2f41553" providerId="AD" clId="Web-{6C10167A-36AD-122D-30D4-73F63272DF1E}" dt="2025-01-15T04:10:40.282" v="33" actId="20577"/>
        <pc:sldMkLst>
          <pc:docMk/>
          <pc:sldMk cId="109857222" sldId="256"/>
        </pc:sldMkLst>
        <pc:spChg chg="mod ord">
          <ac:chgData name="Daniel Thomas (2003824)" userId="S::2003824@student.uwtsd.ac.uk::7d7f053d-a202-4b3e-bbf3-0dfbf2f41553" providerId="AD" clId="Web-{6C10167A-36AD-122D-30D4-73F63272DF1E}" dt="2025-01-15T04:09:44.493" v="23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Daniel Thomas (2003824)" userId="S::2003824@student.uwtsd.ac.uk::7d7f053d-a202-4b3e-bbf3-0dfbf2f41553" providerId="AD" clId="Web-{6C10167A-36AD-122D-30D4-73F63272DF1E}" dt="2025-01-15T04:10:40.282" v="3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Daniel Thomas (2003824)" userId="S::2003824@student.uwtsd.ac.uk::7d7f053d-a202-4b3e-bbf3-0dfbf2f41553" providerId="AD" clId="Web-{6C10167A-36AD-122D-30D4-73F63272DF1E}" dt="2025-01-15T04:10:51.361" v="34" actId="20577"/>
        <pc:sldMkLst>
          <pc:docMk/>
          <pc:sldMk cId="4105701918" sldId="257"/>
        </pc:sldMkLst>
        <pc:spChg chg="mod ord">
          <ac:chgData name="Daniel Thomas (2003824)" userId="S::2003824@student.uwtsd.ac.uk::7d7f053d-a202-4b3e-bbf3-0dfbf2f41553" providerId="AD" clId="Web-{6C10167A-36AD-122D-30D4-73F63272DF1E}" dt="2025-01-15T04:09:44.493" v="23"/>
          <ac:spMkLst>
            <pc:docMk/>
            <pc:sldMk cId="4105701918" sldId="257"/>
            <ac:spMk id="3" creationId="{7A99690C-DB84-C6D0-74EF-9276FE51D83A}"/>
          </ac:spMkLst>
        </pc:spChg>
        <pc:spChg chg="mod ord">
          <ac:chgData name="Daniel Thomas (2003824)" userId="S::2003824@student.uwtsd.ac.uk::7d7f053d-a202-4b3e-bbf3-0dfbf2f41553" providerId="AD" clId="Web-{6C10167A-36AD-122D-30D4-73F63272DF1E}" dt="2025-01-15T04:10:51.361" v="34" actId="20577"/>
          <ac:spMkLst>
            <pc:docMk/>
            <pc:sldMk cId="4105701918" sldId="257"/>
            <ac:spMk id="5" creationId="{63F17414-E840-17F5-9224-64FE904F56A5}"/>
          </ac:spMkLst>
        </pc:spChg>
      </pc:sldChg>
      <pc:sldChg chg="modSp new">
        <pc:chgData name="Daniel Thomas (2003824)" userId="S::2003824@student.uwtsd.ac.uk::7d7f053d-a202-4b3e-bbf3-0dfbf2f41553" providerId="AD" clId="Web-{6C10167A-36AD-122D-30D4-73F63272DF1E}" dt="2025-01-15T05:05:42.635" v="44" actId="20577"/>
        <pc:sldMkLst>
          <pc:docMk/>
          <pc:sldMk cId="3534493612" sldId="258"/>
        </pc:sldMkLst>
        <pc:spChg chg="mod">
          <ac:chgData name="Daniel Thomas (2003824)" userId="S::2003824@student.uwtsd.ac.uk::7d7f053d-a202-4b3e-bbf3-0dfbf2f41553" providerId="AD" clId="Web-{6C10167A-36AD-122D-30D4-73F63272DF1E}" dt="2025-01-15T05:05:42.635" v="44" actId="20577"/>
          <ac:spMkLst>
            <pc:docMk/>
            <pc:sldMk cId="3534493612" sldId="258"/>
            <ac:spMk id="2" creationId="{30C2F2C5-DDB5-EC9E-D1DA-661854264A63}"/>
          </ac:spMkLst>
        </pc:spChg>
      </pc:sldChg>
      <pc:sldChg chg="modSp new">
        <pc:chgData name="Daniel Thomas (2003824)" userId="S::2003824@student.uwtsd.ac.uk::7d7f053d-a202-4b3e-bbf3-0dfbf2f41553" providerId="AD" clId="Web-{6C10167A-36AD-122D-30D4-73F63272DF1E}" dt="2025-01-15T15:40:21.872" v="47" actId="20577"/>
        <pc:sldMkLst>
          <pc:docMk/>
          <pc:sldMk cId="3055707008" sldId="259"/>
        </pc:sldMkLst>
        <pc:spChg chg="mod">
          <ac:chgData name="Daniel Thomas (2003824)" userId="S::2003824@student.uwtsd.ac.uk::7d7f053d-a202-4b3e-bbf3-0dfbf2f41553" providerId="AD" clId="Web-{6C10167A-36AD-122D-30D4-73F63272DF1E}" dt="2025-01-15T15:40:21.872" v="47" actId="20577"/>
          <ac:spMkLst>
            <pc:docMk/>
            <pc:sldMk cId="3055707008" sldId="259"/>
            <ac:spMk id="2" creationId="{55AE64A3-A578-982A-0149-8185636D9171}"/>
          </ac:spMkLst>
        </pc:spChg>
      </pc:sldChg>
      <pc:sldChg chg="modSp new">
        <pc:chgData name="Daniel Thomas (2003824)" userId="S::2003824@student.uwtsd.ac.uk::7d7f053d-a202-4b3e-bbf3-0dfbf2f41553" providerId="AD" clId="Web-{6C10167A-36AD-122D-30D4-73F63272DF1E}" dt="2025-01-15T15:44:19.270" v="90" actId="20577"/>
        <pc:sldMkLst>
          <pc:docMk/>
          <pc:sldMk cId="3755697954" sldId="260"/>
        </pc:sldMkLst>
        <pc:spChg chg="mod">
          <ac:chgData name="Daniel Thomas (2003824)" userId="S::2003824@student.uwtsd.ac.uk::7d7f053d-a202-4b3e-bbf3-0dfbf2f41553" providerId="AD" clId="Web-{6C10167A-36AD-122D-30D4-73F63272DF1E}" dt="2025-01-15T15:40:40.013" v="52" actId="20577"/>
          <ac:spMkLst>
            <pc:docMk/>
            <pc:sldMk cId="3755697954" sldId="260"/>
            <ac:spMk id="2" creationId="{D182809F-F554-3B59-F71E-6FDD9C815FBE}"/>
          </ac:spMkLst>
        </pc:spChg>
        <pc:spChg chg="mod">
          <ac:chgData name="Daniel Thomas (2003824)" userId="S::2003824@student.uwtsd.ac.uk::7d7f053d-a202-4b3e-bbf3-0dfbf2f41553" providerId="AD" clId="Web-{6C10167A-36AD-122D-30D4-73F63272DF1E}" dt="2025-01-15T15:44:19.270" v="90" actId="20577"/>
          <ac:spMkLst>
            <pc:docMk/>
            <pc:sldMk cId="3755697954" sldId="260"/>
            <ac:spMk id="3" creationId="{E6419981-7CAA-A22C-B348-21B8B9942C72}"/>
          </ac:spMkLst>
        </pc:spChg>
      </pc:sldChg>
      <pc:sldMasterChg chg="del delSldLayout">
        <pc:chgData name="Daniel Thomas (2003824)" userId="S::2003824@student.uwtsd.ac.uk::7d7f053d-a202-4b3e-bbf3-0dfbf2f41553" providerId="AD" clId="Web-{6C10167A-36AD-122D-30D4-73F63272DF1E}" dt="2025-01-15T04:09:06.219" v="22"/>
        <pc:sldMasterMkLst>
          <pc:docMk/>
          <pc:sldMasterMk cId="3435129255" sldId="2147483672"/>
        </pc:sldMasterMkLst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860393936" sldId="2147483673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445630412" sldId="2147483674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895127042" sldId="2147483675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415888788" sldId="2147483676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427623350" sldId="2147483677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488312894" sldId="2147483678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557010226" sldId="2147483679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706955384" sldId="2147483680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569312541" sldId="2147483681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095757612" sldId="2147483682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950520362" sldId="2147483683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850116331" sldId="2147483684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3368987358" sldId="2147483685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2424676832" sldId="2147483686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1536721667" sldId="2147483687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790770686" sldId="2147483688"/>
          </pc:sldLayoutMkLst>
        </pc:sldLayoutChg>
        <pc:sldLayoutChg chg="del">
          <pc:chgData name="Daniel Thomas (2003824)" userId="S::2003824@student.uwtsd.ac.uk::7d7f053d-a202-4b3e-bbf3-0dfbf2f41553" providerId="AD" clId="Web-{6C10167A-36AD-122D-30D4-73F63272DF1E}" dt="2025-01-15T04:09:06.219" v="22"/>
          <pc:sldLayoutMkLst>
            <pc:docMk/>
            <pc:sldMasterMk cId="3435129255" sldId="2147483672"/>
            <pc:sldLayoutMk cId="943192251" sldId="2147483689"/>
          </pc:sldLayoutMkLst>
        </pc:sldLayoutChg>
      </pc:sldMasterChg>
      <pc:sldMasterChg chg="add del addSldLayout delSldLayout modSldLayout">
        <pc:chgData name="Daniel Thomas (2003824)" userId="S::2003824@student.uwtsd.ac.uk::7d7f053d-a202-4b3e-bbf3-0dfbf2f41553" providerId="AD" clId="Web-{6C10167A-36AD-122D-30D4-73F63272DF1E}" dt="2025-01-15T04:09:44.493" v="23"/>
        <pc:sldMasterMkLst>
          <pc:docMk/>
          <pc:sldMasterMk cId="1430048215" sldId="2147483690"/>
        </pc:sldMasterMkLst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3496728676" sldId="2147483691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1337561448" sldId="2147483692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4135533865" sldId="2147483693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53121254" sldId="2147483694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931663856" sldId="2147483695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3850295376" sldId="2147483696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4004058243" sldId="2147483697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874724884" sldId="2147483698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973852296" sldId="2147483699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4152358927" sldId="2147483700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2843889608" sldId="2147483701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845671847" sldId="2147483702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1330552380" sldId="2147483703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211978147" sldId="2147483704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4063333633" sldId="2147483705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333871048" sldId="2147483706"/>
          </pc:sldLayoutMkLst>
        </pc:sldLayoutChg>
        <pc:sldLayoutChg chg="add del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1430048215" sldId="2147483690"/>
            <pc:sldLayoutMk cId="1179099921" sldId="2147483707"/>
          </pc:sldLayoutMkLst>
        </pc:sldLayoutChg>
      </pc:sldMasterChg>
      <pc:sldMasterChg chg="add addSldLayout modSldLayout">
        <pc:chgData name="Daniel Thomas (2003824)" userId="S::2003824@student.uwtsd.ac.uk::7d7f053d-a202-4b3e-bbf3-0dfbf2f41553" providerId="AD" clId="Web-{6C10167A-36AD-122D-30D4-73F63272DF1E}" dt="2025-01-15T04:09:44.493" v="23"/>
        <pc:sldMasterMkLst>
          <pc:docMk/>
          <pc:sldMasterMk cId="3860807849" sldId="2147483708"/>
        </pc:sldMasterMkLst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761925513" sldId="2147483709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673977295" sldId="2147483710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1306035893" sldId="2147483711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3089620915" sldId="2147483712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910069064" sldId="2147483713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4005589584" sldId="2147483714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1893586591" sldId="2147483715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234974128" sldId="2147483716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631120532" sldId="2147483717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3379502939" sldId="2147483718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89284265" sldId="2147483719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942509809" sldId="2147483720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946466046" sldId="2147483721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328260322" sldId="2147483722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067861299" sldId="2147483723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544573475" sldId="2147483724"/>
          </pc:sldLayoutMkLst>
        </pc:sldLayoutChg>
        <pc:sldLayoutChg chg="add mod replId">
          <pc:chgData name="Daniel Thomas (2003824)" userId="S::2003824@student.uwtsd.ac.uk::7d7f053d-a202-4b3e-bbf3-0dfbf2f41553" providerId="AD" clId="Web-{6C10167A-36AD-122D-30D4-73F63272DF1E}" dt="2025-01-15T04:09:44.493" v="23"/>
          <pc:sldLayoutMkLst>
            <pc:docMk/>
            <pc:sldMasterMk cId="3860807849" sldId="2147483708"/>
            <pc:sldLayoutMk cId="2545556827" sldId="214748372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925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977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035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20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069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589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8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974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20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502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42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509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66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60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861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44573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55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078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anneliesedippy.weebly.com/blog/the-importance-of-idle-animations" TargetMode="External"/><Relationship Id="rId13" Type="http://schemas.openxmlformats.org/officeDocument/2006/relationships/hyperlink" Target="https://tenor.com/view/sonic-running-run-fast-gotta-go-fast-pixel-art-gif-16947491" TargetMode="External"/><Relationship Id="rId18" Type="http://schemas.openxmlformats.org/officeDocument/2006/relationships/hyperlink" Target="https://www.gamedeveloper.com/design/enemy-attacks-and-telegraphing" TargetMode="External"/><Relationship Id="rId3" Type="http://schemas.openxmlformats.org/officeDocument/2006/relationships/hyperlink" Target="https://imgur.com/a/fighting-gifs-GPlx4" TargetMode="External"/><Relationship Id="rId7" Type="http://schemas.openxmlformats.org/officeDocument/2006/relationships/hyperlink" Target="https://www.gamesradar.com/16-idle-animations-worth-dropping-your-controller-see/2/" TargetMode="External"/><Relationship Id="rId12" Type="http://schemas.openxmlformats.org/officeDocument/2006/relationships/hyperlink" Target="https://bxecommunication.weebly.com/blog/sonic-1-sprite-gif" TargetMode="External"/><Relationship Id="rId17" Type="http://schemas.openxmlformats.org/officeDocument/2006/relationships/hyperlink" Target="https://tenor.com/view/kirby-super-star-kirby-super-star-ultra-kirby-wham-bam-wham-bam-jewel-gif-24603809" TargetMode="External"/><Relationship Id="rId2" Type="http://schemas.openxmlformats.org/officeDocument/2006/relationships/hyperlink" Target="https://www.yachtclubgames.com/blog/plague-of-shadows-crafting-perfect-mechanics/" TargetMode="External"/><Relationship Id="rId16" Type="http://schemas.openxmlformats.org/officeDocument/2006/relationships/hyperlink" Target="https://tenor.com/view/punch-out-wii-bald-bull-angry-gif-17998471337827735844" TargetMode="External"/><Relationship Id="rId20" Type="http://schemas.openxmlformats.org/officeDocument/2006/relationships/hyperlink" Target="https://portfolio.adobe.com/5e809c30-b5df-4a81-97a8-56eff86feca3/editor/mov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sbwiki.com/List_of_idle_poses_(SSBM" TargetMode="External"/><Relationship Id="rId11" Type="http://schemas.openxmlformats.org/officeDocument/2006/relationships/hyperlink" Target="https://www.tumblr.com/azel98/182929083130" TargetMode="External"/><Relationship Id="rId5" Type="http://schemas.openxmlformats.org/officeDocument/2006/relationships/hyperlink" Target="https://ux.stackexchange.com/questions/50103/does-including-background-animation-or-motion-in-an-application-increase-user-en" TargetMode="External"/><Relationship Id="rId15" Type="http://schemas.openxmlformats.org/officeDocument/2006/relationships/hyperlink" Target="https://sunandmoonstudios.co.uk/animation-tips/video-game-animation/" TargetMode="External"/><Relationship Id="rId10" Type="http://schemas.openxmlformats.org/officeDocument/2006/relationships/hyperlink" Target="https://tenor.com/view/rayman-rayman1-viking-valkyrie-boss-gif-17981239" TargetMode="External"/><Relationship Id="rId19" Type="http://schemas.openxmlformats.org/officeDocument/2006/relationships/hyperlink" Target="https://makeagif.com/gif/punch-out-wii-mr-sandman-03198-wr-5fJJZY" TargetMode="External"/><Relationship Id="rId4" Type="http://schemas.openxmlformats.org/officeDocument/2006/relationships/hyperlink" Target="https://tenor.com/view/rayman-gif-17980444" TargetMode="External"/><Relationship Id="rId9" Type="http://schemas.openxmlformats.org/officeDocument/2006/relationships/hyperlink" Target="https://tenor.com/view/rayman-2d-platformer-platformer-gif-23210981" TargetMode="External"/><Relationship Id="rId14" Type="http://schemas.openxmlformats.org/officeDocument/2006/relationships/hyperlink" Target="https://smashmovesetfanon.fandom.com/wiki/Mario/PixelMarioXP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uidohenkel.com/2014/10/isnt-it-time-we-rethink-idle-animations/" TargetMode="External"/><Relationship Id="rId2" Type="http://schemas.openxmlformats.org/officeDocument/2006/relationships/hyperlink" Target="https://blog.animschool.edu/2024/06/14/breathing-life-into-idle-animation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How Animations in Video Games Display Information to the Player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Daniel Thomas (2003824)</a:t>
            </a:r>
          </a:p>
          <a:p>
            <a:r>
              <a:rPr lang="en-US">
                <a:ea typeface="Calibri"/>
                <a:cs typeface="Calibri"/>
              </a:rPr>
              <a:t>INDEPENDENT PROJECT</a:t>
            </a:r>
          </a:p>
          <a:p>
            <a:r>
              <a:rPr lang="en-US">
                <a:ea typeface="Calibri"/>
                <a:cs typeface="Calibri"/>
              </a:rPr>
              <a:t>INTERIM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3F17414-E840-17F5-9224-64FE904F5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698" y="3427066"/>
            <a:ext cx="11187288" cy="150706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cap="none">
                <a:latin typeface="Century Gothic"/>
                <a:ea typeface="Calibri"/>
                <a:cs typeface="Calibri"/>
              </a:rPr>
              <a:t>-A big appeal of playing video games is having some control over it, so having animations reflecting that compliments the player</a:t>
            </a:r>
            <a:br>
              <a:rPr lang="en-US" sz="2800" cap="none">
                <a:latin typeface="Century Gothic"/>
                <a:ea typeface="Calibri"/>
                <a:cs typeface="Calibri"/>
              </a:rPr>
            </a:br>
            <a:br>
              <a:rPr lang="en-US" sz="2800" cap="none">
                <a:latin typeface="Century Gothic"/>
                <a:ea typeface="Calibri"/>
                <a:cs typeface="Calibri"/>
              </a:rPr>
            </a:br>
            <a:r>
              <a:rPr lang="en-US" sz="2800" cap="none">
                <a:latin typeface="Century Gothic"/>
                <a:ea typeface="Calibri"/>
                <a:cs typeface="Calibri"/>
              </a:rPr>
              <a:t>-Animation can help the player feel immersed and gives off more </a:t>
            </a:r>
            <a:r>
              <a:rPr lang="en-US" sz="2800" cap="none" err="1">
                <a:latin typeface="Century Gothic"/>
                <a:ea typeface="Calibri"/>
                <a:cs typeface="Calibri"/>
              </a:rPr>
              <a:t>personalitiy</a:t>
            </a:r>
            <a:r>
              <a:rPr lang="en-US" sz="2800" cap="none">
                <a:latin typeface="Century Gothic"/>
                <a:ea typeface="Calibri"/>
                <a:cs typeface="Calibri"/>
              </a:rPr>
              <a:t>, most of the time without even giving any words.</a:t>
            </a:r>
            <a:br>
              <a:rPr lang="en-US" sz="2800" cap="none">
                <a:latin typeface="Century Gothic"/>
                <a:ea typeface="Calibri"/>
                <a:cs typeface="Calibri"/>
              </a:rPr>
            </a:br>
            <a:endParaRPr lang="en-US" sz="2800" cap="none">
              <a:latin typeface="Century Gothic"/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99690C-DB84-C6D0-74EF-9276FE51D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9497683" cy="16887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>
                <a:solidFill>
                  <a:schemeClr val="tx1"/>
                </a:solidFill>
              </a:rPr>
              <a:t>WHY ANIMATION IS IMPORTANT IN VIDEO GAMES</a:t>
            </a:r>
          </a:p>
        </p:txBody>
      </p:sp>
    </p:spTree>
    <p:extLst>
      <p:ext uri="{BB962C8B-B14F-4D97-AF65-F5344CB8AC3E}">
        <p14:creationId xmlns:p14="http://schemas.microsoft.com/office/powerpoint/2010/main" val="4105701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2F2C5-DDB5-EC9E-D1DA-661854264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ANIMATION EXAMPLES  - BACKGROUNDS</a:t>
            </a:r>
            <a:endParaRPr lang="en-US"/>
          </a:p>
        </p:txBody>
      </p:sp>
      <p:pic>
        <p:nvPicPr>
          <p:cNvPr id="4" name="Picture 3" descr="A red double decker bus with people on it&#10;&#10;Description automatically generated">
            <a:extLst>
              <a:ext uri="{FF2B5EF4-FFF2-40B4-BE49-F238E27FC236}">
                <a16:creationId xmlns:a16="http://schemas.microsoft.com/office/drawing/2014/main" id="{FCE9DC37-FD4D-F981-FB91-EB82B81C8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051" y="2067974"/>
            <a:ext cx="5287222" cy="2570354"/>
          </a:xfrm>
          <a:prstGeom prst="rect">
            <a:avLst/>
          </a:prstGeom>
        </p:spPr>
      </p:pic>
      <p:pic>
        <p:nvPicPr>
          <p:cNvPr id="6" name="Picture 5" descr="A screenshot of a video game&#10;&#10;Description automatically generated">
            <a:extLst>
              <a:ext uri="{FF2B5EF4-FFF2-40B4-BE49-F238E27FC236}">
                <a16:creationId xmlns:a16="http://schemas.microsoft.com/office/drawing/2014/main" id="{30543493-A846-FD5E-8DC6-CD805510F8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952" y="1874500"/>
            <a:ext cx="3810000" cy="2286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80C814-085C-4E1D-F229-F70317A80FBD}"/>
              </a:ext>
            </a:extLst>
          </p:cNvPr>
          <p:cNvSpPr txBox="1"/>
          <p:nvPr/>
        </p:nvSpPr>
        <p:spPr>
          <a:xfrm>
            <a:off x="5083968" y="1869282"/>
            <a:ext cx="5119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Calibri"/>
                <a:cs typeface="Calibri"/>
              </a:rPr>
              <a:t>[1]</a:t>
            </a: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4C6BB5-3D58-F575-7509-4EFB068EF480}"/>
              </a:ext>
            </a:extLst>
          </p:cNvPr>
          <p:cNvSpPr txBox="1"/>
          <p:nvPr/>
        </p:nvSpPr>
        <p:spPr>
          <a:xfrm>
            <a:off x="5965454" y="2244119"/>
            <a:ext cx="5119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Calibri"/>
                <a:cs typeface="Calibri"/>
              </a:rPr>
              <a:t>[2]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D7D00-0281-79D7-ED38-DAEF0B99CA2E}"/>
              </a:ext>
            </a:extLst>
          </p:cNvPr>
          <p:cNvSpPr txBox="1"/>
          <p:nvPr/>
        </p:nvSpPr>
        <p:spPr>
          <a:xfrm>
            <a:off x="438802" y="4464223"/>
            <a:ext cx="45720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Calibri"/>
                <a:cs typeface="Calibri"/>
              </a:rPr>
              <a:t>[4] </a:t>
            </a:r>
            <a:r>
              <a:rPr lang="en-GB">
                <a:ea typeface="+mn-lt"/>
                <a:cs typeface="+mn-lt"/>
              </a:rPr>
              <a:t>"Games are often design to be immersive experiences. However, always be careful of the overall cognitive load of the experience - when you increase the load and you also increase the focus required to complete a task." </a:t>
            </a:r>
            <a:endParaRPr lang="en-GB"/>
          </a:p>
        </p:txBody>
      </p:sp>
      <p:pic>
        <p:nvPicPr>
          <p:cNvPr id="5" name="Picture 4" descr="A video game screen with cartoon characters&#10;&#10;Description automatically generated">
            <a:extLst>
              <a:ext uri="{FF2B5EF4-FFF2-40B4-BE49-F238E27FC236}">
                <a16:creationId xmlns:a16="http://schemas.microsoft.com/office/drawing/2014/main" id="{A907699E-6480-5CFD-EA05-2D459F875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694" y="4775376"/>
            <a:ext cx="1897945" cy="19074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3FD10E-A63F-7A19-A345-BF5970DDCB04}"/>
              </a:ext>
            </a:extLst>
          </p:cNvPr>
          <p:cNvSpPr txBox="1"/>
          <p:nvPr/>
        </p:nvSpPr>
        <p:spPr>
          <a:xfrm>
            <a:off x="6981454" y="4770008"/>
            <a:ext cx="5119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Calibri"/>
                <a:cs typeface="Calibri"/>
              </a:rPr>
              <a:t>[3]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493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05BE1-FFCC-7EBB-2058-0010DC37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ANIMATION EXAMPLES  - CHARACTERS (IDLE)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282596-52EC-5562-108F-E24719FC4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101" y="1924833"/>
            <a:ext cx="3732757" cy="27995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20CF2D-82F2-9585-570F-02AD2CF8358C}"/>
              </a:ext>
            </a:extLst>
          </p:cNvPr>
          <p:cNvSpPr txBox="1"/>
          <p:nvPr/>
        </p:nvSpPr>
        <p:spPr>
          <a:xfrm>
            <a:off x="4770328" y="1920657"/>
            <a:ext cx="5010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Calibri"/>
                <a:cs typeface="Calibri"/>
              </a:rPr>
              <a:t>[5]</a:t>
            </a:r>
            <a:endParaRPr lang="en-GB"/>
          </a:p>
        </p:txBody>
      </p:sp>
      <p:pic>
        <p:nvPicPr>
          <p:cNvPr id="7" name="Picture 6" descr="https://cdn.discordapp.com/attachments/1299360386360938546/1329219926187048990/5456170cd2f46a0b8e9815daea6f0172-970-80_1.gif?ex=67898c06&amp;is=67883a86&amp;hm=c52b64717d79bd0880d3e5eacba968e03afb43aebd35014cdb0e715d503b4dac&amp;">
            <a:extLst>
              <a:ext uri="{FF2B5EF4-FFF2-40B4-BE49-F238E27FC236}">
                <a16:creationId xmlns:a16="http://schemas.microsoft.com/office/drawing/2014/main" id="{A375A9A9-0A42-BF34-5C51-7CE2CA7BC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956" y="1715460"/>
            <a:ext cx="4083755" cy="22558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95165A-C863-25AA-D0E9-D06F406AC9B9}"/>
              </a:ext>
            </a:extLst>
          </p:cNvPr>
          <p:cNvSpPr txBox="1"/>
          <p:nvPr/>
        </p:nvSpPr>
        <p:spPr>
          <a:xfrm>
            <a:off x="10170638" y="1743898"/>
            <a:ext cx="5010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ea typeface="Calibri"/>
                <a:cs typeface="Calibri"/>
              </a:rPr>
              <a:t>[6]</a:t>
            </a:r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CAC82-9231-7EDD-4B69-4014E0AF39BC}"/>
              </a:ext>
            </a:extLst>
          </p:cNvPr>
          <p:cNvSpPr txBox="1"/>
          <p:nvPr/>
        </p:nvSpPr>
        <p:spPr>
          <a:xfrm>
            <a:off x="5136445" y="4247445"/>
            <a:ext cx="5531555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</a:rPr>
              <a:t>Idle animations often play automatically when a character is stationary, the player not controlling them</a:t>
            </a:r>
          </a:p>
          <a:p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Idle animations add an extra layer of personality to a character</a:t>
            </a:r>
            <a:endParaRPr lang="en-US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Idle animations add life to your character and world [7]</a:t>
            </a:r>
            <a:endParaRPr lang="en-US"/>
          </a:p>
          <a:p>
            <a:pPr algn="l"/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0871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FD203-D4C5-0BD6-0444-A54CC6132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ANIMATION EXAMPLES - ADAPTIVE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21D6C-0E43-D4BF-8A12-F99C02DED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1856" y="2601117"/>
            <a:ext cx="6075497" cy="3209585"/>
          </a:xfrm>
          <a:prstGeom prst="rect">
            <a:avLst/>
          </a:prstGeom>
        </p:spPr>
      </p:pic>
      <p:pic>
        <p:nvPicPr>
          <p:cNvPr id="9" name="Picture 8" descr="a video game screen shows a character named rayman">
            <a:extLst>
              <a:ext uri="{FF2B5EF4-FFF2-40B4-BE49-F238E27FC236}">
                <a16:creationId xmlns:a16="http://schemas.microsoft.com/office/drawing/2014/main" id="{FCE2D4F9-5E82-7542-FDE5-00D0187CB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101" y="1595887"/>
            <a:ext cx="4598779" cy="2242869"/>
          </a:xfrm>
          <a:prstGeom prst="rect">
            <a:avLst/>
          </a:prstGeom>
        </p:spPr>
      </p:pic>
      <p:pic>
        <p:nvPicPr>
          <p:cNvPr id="10" name="Picture 9" descr="a video game screen shows a cartoon character holding a sword and a spear with x60 and x73 on it">
            <a:extLst>
              <a:ext uri="{FF2B5EF4-FFF2-40B4-BE49-F238E27FC236}">
                <a16:creationId xmlns:a16="http://schemas.microsoft.com/office/drawing/2014/main" id="{3FF97772-53DA-8A0E-8DF5-E62FF4A65E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711" y="3851741"/>
            <a:ext cx="4613157" cy="27845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D615B5-EAC4-EA9A-B2C5-C6D21A6C0094}"/>
              </a:ext>
            </a:extLst>
          </p:cNvPr>
          <p:cNvSpPr txBox="1"/>
          <p:nvPr/>
        </p:nvSpPr>
        <p:spPr>
          <a:xfrm>
            <a:off x="5280005" y="1719531"/>
            <a:ext cx="609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ea typeface="Calibri"/>
                <a:cs typeface="Calibri"/>
              </a:rPr>
              <a:t>[8]</a:t>
            </a:r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974D85-EE2B-5013-7EAA-FB6C50A07177}"/>
              </a:ext>
            </a:extLst>
          </p:cNvPr>
          <p:cNvSpPr txBox="1"/>
          <p:nvPr/>
        </p:nvSpPr>
        <p:spPr>
          <a:xfrm>
            <a:off x="5282667" y="3838860"/>
            <a:ext cx="609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ea typeface="Calibri"/>
                <a:cs typeface="Calibri"/>
              </a:rPr>
              <a:t>[9]</a:t>
            </a:r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6876A7-6116-CEEC-5134-8B0A71ACA1AF}"/>
              </a:ext>
            </a:extLst>
          </p:cNvPr>
          <p:cNvSpPr txBox="1"/>
          <p:nvPr/>
        </p:nvSpPr>
        <p:spPr>
          <a:xfrm>
            <a:off x="7126111" y="6152443"/>
            <a:ext cx="6970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ea typeface="Calibri"/>
                <a:cs typeface="Calibri"/>
              </a:rPr>
              <a:t>[10]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10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C3B12-DF97-5E02-6A9C-924BCE5B2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ANIMATIONS REFLECTING PLAYER INPUTS</a:t>
            </a:r>
            <a:endParaRPr lang="en-US" dirty="0"/>
          </a:p>
        </p:txBody>
      </p:sp>
      <p:pic>
        <p:nvPicPr>
          <p:cNvPr id="5" name="Picture 4" descr="A cartoon character with a black background&#10;&#10;Description automatically generated">
            <a:extLst>
              <a:ext uri="{FF2B5EF4-FFF2-40B4-BE49-F238E27FC236}">
                <a16:creationId xmlns:a16="http://schemas.microsoft.com/office/drawing/2014/main" id="{EE590F0F-471C-8F3A-5C4D-24505AD59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164" y="2371902"/>
            <a:ext cx="1782938" cy="2100085"/>
          </a:xfrm>
          <a:prstGeom prst="rect">
            <a:avLst/>
          </a:prstGeom>
        </p:spPr>
      </p:pic>
      <p:pic>
        <p:nvPicPr>
          <p:cNvPr id="7" name="Picture 6" descr="A pixelated video game character&#10;&#10;Description automatically generated">
            <a:extLst>
              <a:ext uri="{FF2B5EF4-FFF2-40B4-BE49-F238E27FC236}">
                <a16:creationId xmlns:a16="http://schemas.microsoft.com/office/drawing/2014/main" id="{58A75EEF-F246-DC5A-D74E-36BEDB0B1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158" y="2609793"/>
            <a:ext cx="1451395" cy="16318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D0D88E-01B3-869E-00E7-350260A66A9D}"/>
              </a:ext>
            </a:extLst>
          </p:cNvPr>
          <p:cNvSpPr txBox="1"/>
          <p:nvPr/>
        </p:nvSpPr>
        <p:spPr>
          <a:xfrm>
            <a:off x="2510979" y="2241802"/>
            <a:ext cx="6970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[11]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68C8DA-53FD-0813-192A-4F4212B36AC7}"/>
              </a:ext>
            </a:extLst>
          </p:cNvPr>
          <p:cNvSpPr txBox="1"/>
          <p:nvPr/>
        </p:nvSpPr>
        <p:spPr>
          <a:xfrm>
            <a:off x="4566941" y="2428707"/>
            <a:ext cx="6970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[12]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FA5CD2-07BF-2C89-B8E5-DC60FA6410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7202" y="2797025"/>
            <a:ext cx="3656163" cy="29748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BE0F21-5393-91F3-1C79-6F1B36B5FED9}"/>
              </a:ext>
            </a:extLst>
          </p:cNvPr>
          <p:cNvSpPr txBox="1"/>
          <p:nvPr/>
        </p:nvSpPr>
        <p:spPr>
          <a:xfrm>
            <a:off x="6622903" y="2428706"/>
            <a:ext cx="6970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[13]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0F25E-B7E6-2205-6E75-989E45F48215}"/>
              </a:ext>
            </a:extLst>
          </p:cNvPr>
          <p:cNvSpPr txBox="1"/>
          <p:nvPr/>
        </p:nvSpPr>
        <p:spPr>
          <a:xfrm>
            <a:off x="903643" y="4470027"/>
            <a:ext cx="6293555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Animations reflecting the players input need to clearly show that their input is having some effect on the character, depending on wat buttons are pressed and for how long.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These animations also have to be responsive. "</a:t>
            </a:r>
            <a:r>
              <a:rPr lang="en-US" dirty="0">
                <a:ea typeface="+mn-lt"/>
                <a:cs typeface="+mn-lt"/>
              </a:rPr>
              <a:t>When the player hits the punch button they want the character to punch now, not in half a second’s time." [14]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501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9464B-072A-E2BE-1437-40D86343A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ANIMATIONS THAT ACT AS A TELEGRAPH to THE PLAYER</a:t>
            </a:r>
            <a:endParaRPr lang="en-US" dirty="0"/>
          </a:p>
        </p:txBody>
      </p:sp>
      <p:pic>
        <p:nvPicPr>
          <p:cNvPr id="4" name="Picture 3" descr="A video game of a boxing match&#10;&#10;Description automatically generated">
            <a:extLst>
              <a:ext uri="{FF2B5EF4-FFF2-40B4-BE49-F238E27FC236}">
                <a16:creationId xmlns:a16="http://schemas.microsoft.com/office/drawing/2014/main" id="{FB22B486-5654-825F-0B26-2FCB4B0F6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445" y="2067102"/>
            <a:ext cx="5151074" cy="29144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FB5830-F666-66C4-E56B-8154522462F2}"/>
              </a:ext>
            </a:extLst>
          </p:cNvPr>
          <p:cNvSpPr txBox="1"/>
          <p:nvPr/>
        </p:nvSpPr>
        <p:spPr>
          <a:xfrm>
            <a:off x="6095999" y="2060223"/>
            <a:ext cx="103011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[15]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AF60F-D65D-9848-EFC7-D14CC50E6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9965" y="2077156"/>
            <a:ext cx="4652738" cy="35221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F01038-144C-F37A-CC0E-420796D5F299}"/>
              </a:ext>
            </a:extLst>
          </p:cNvPr>
          <p:cNvSpPr txBox="1"/>
          <p:nvPr/>
        </p:nvSpPr>
        <p:spPr>
          <a:xfrm>
            <a:off x="11161888" y="2060223"/>
            <a:ext cx="103011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[16]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411FB8-B224-EDF4-93F2-F1453B3B1C2C}"/>
              </a:ext>
            </a:extLst>
          </p:cNvPr>
          <p:cNvSpPr txBox="1"/>
          <p:nvPr/>
        </p:nvSpPr>
        <p:spPr>
          <a:xfrm>
            <a:off x="846666" y="5277555"/>
            <a:ext cx="561622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Before the attack, we need a small delay . The purpose of this delay is to tell the player “Okay, here I come. I’m </a:t>
            </a:r>
            <a:r>
              <a:rPr lang="en-US" dirty="0" err="1">
                <a:ea typeface="+mn-lt"/>
                <a:cs typeface="+mn-lt"/>
              </a:rPr>
              <a:t>gonna</a:t>
            </a:r>
            <a:r>
              <a:rPr lang="en-US" dirty="0">
                <a:ea typeface="+mn-lt"/>
                <a:cs typeface="+mn-lt"/>
              </a:rPr>
              <a:t> attack now… Can you avoid my damage?” [17]</a:t>
            </a:r>
            <a:endParaRPr lang="en-US" dirty="0"/>
          </a:p>
          <a:p>
            <a:pPr algn="l"/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6662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724DA-66FF-B694-7802-B6F2F7C1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ANIMATIONS REFLECTING PLAYER DAMAGE</a:t>
            </a:r>
            <a:endParaRPr lang="en-US" dirty="0"/>
          </a:p>
        </p:txBody>
      </p:sp>
      <p:pic>
        <p:nvPicPr>
          <p:cNvPr id="4" name="Picture 3" descr="Punch Out!! (Wii) - Mr. Sandman [0:31.98] (WR) on Make a GIF">
            <a:extLst>
              <a:ext uri="{FF2B5EF4-FFF2-40B4-BE49-F238E27FC236}">
                <a16:creationId xmlns:a16="http://schemas.microsoft.com/office/drawing/2014/main" id="{49283CFA-55DB-D9FF-DDF7-471D0E84C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89" y="2516364"/>
            <a:ext cx="5579533" cy="31517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448524-B4A1-3210-FD63-B453EAC2A0A2}"/>
              </a:ext>
            </a:extLst>
          </p:cNvPr>
          <p:cNvSpPr txBox="1"/>
          <p:nvPr/>
        </p:nvSpPr>
        <p:spPr>
          <a:xfrm>
            <a:off x="6095999" y="2511779"/>
            <a:ext cx="103011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[18]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957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6FB8A-686D-06F1-7798-4EBA8DD5A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MY PROJECT</a:t>
            </a:r>
            <a:endParaRPr lang="en-US" dirty="0"/>
          </a:p>
        </p:txBody>
      </p:sp>
      <p:pic>
        <p:nvPicPr>
          <p:cNvPr id="4" name="Picture 3" descr="A black and white image of cartoon characters&#10;&#10;Description automatically generated">
            <a:extLst>
              <a:ext uri="{FF2B5EF4-FFF2-40B4-BE49-F238E27FC236}">
                <a16:creationId xmlns:a16="http://schemas.microsoft.com/office/drawing/2014/main" id="{90942532-B02B-E156-18CB-33D9D9FDD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045" y="3142957"/>
            <a:ext cx="8099777" cy="34871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1793F3-A34D-B606-56D0-4955E3920332}"/>
              </a:ext>
            </a:extLst>
          </p:cNvPr>
          <p:cNvSpPr txBox="1"/>
          <p:nvPr/>
        </p:nvSpPr>
        <p:spPr>
          <a:xfrm>
            <a:off x="860777" y="2285999"/>
            <a:ext cx="1048455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My project will involve animating these three characters, among with other elements like coins, trying to make their animations obvious to what they're doing and even thinking while also being snappy.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006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8CD60-A171-0854-1C84-56B7631DB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CHARACTER CONCEPT</a:t>
            </a:r>
            <a:endParaRPr lang="en-US"/>
          </a:p>
        </p:txBody>
      </p:sp>
      <p:pic>
        <p:nvPicPr>
          <p:cNvPr id="3" name="Picture 2" descr="A group of cartoon birds&#10;&#10;Description automatically generated">
            <a:extLst>
              <a:ext uri="{FF2B5EF4-FFF2-40B4-BE49-F238E27FC236}">
                <a16:creationId xmlns:a16="http://schemas.microsoft.com/office/drawing/2014/main" id="{F4C9D514-7B84-317B-ABDA-A654B10C8E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70" t="9756" r="45833" b="58188"/>
          <a:stretch/>
        </p:blipFill>
        <p:spPr>
          <a:xfrm>
            <a:off x="818445" y="1920372"/>
            <a:ext cx="3400783" cy="2106277"/>
          </a:xfrm>
          <a:prstGeom prst="rect">
            <a:avLst/>
          </a:prstGeom>
        </p:spPr>
      </p:pic>
      <p:pic>
        <p:nvPicPr>
          <p:cNvPr id="4" name="Picture 3" descr="A collage of images of a cartoon character&#10;&#10;Description automatically generated">
            <a:extLst>
              <a:ext uri="{FF2B5EF4-FFF2-40B4-BE49-F238E27FC236}">
                <a16:creationId xmlns:a16="http://schemas.microsoft.com/office/drawing/2014/main" id="{B9D3E110-A2F6-D37E-240F-626BDDCC4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9894" y="1708573"/>
            <a:ext cx="3849359" cy="34690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AC25E6-2FE1-38EB-EEE8-455C7E3D8F3C}"/>
              </a:ext>
            </a:extLst>
          </p:cNvPr>
          <p:cNvSpPr txBox="1"/>
          <p:nvPr/>
        </p:nvSpPr>
        <p:spPr>
          <a:xfrm>
            <a:off x="8424333" y="1730022"/>
            <a:ext cx="711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ea typeface="Calibri"/>
                <a:cs typeface="Calibri"/>
              </a:rPr>
              <a:t>[18]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057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CBA16-7CF3-8F4D-74C3-318F1E154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CHARACTER CONCEPT – CHARACTER BIBLE</a:t>
            </a:r>
            <a:endParaRPr lang="en-US" dirty="0"/>
          </a:p>
        </p:txBody>
      </p:sp>
      <p:pic>
        <p:nvPicPr>
          <p:cNvPr id="6" name="Picture 5" descr="https://cdn.discordapp.com/attachments/350757363197935617/1329335508391694388/IMG_20250116_062131.jpg?ex=6789f7ab&amp;is=6788a62b&amp;hm=354329550ca217dad68582b77500fec7ec00e487856706796a54dd300adab048&amp;">
            <a:extLst>
              <a:ext uri="{FF2B5EF4-FFF2-40B4-BE49-F238E27FC236}">
                <a16:creationId xmlns:a16="http://schemas.microsoft.com/office/drawing/2014/main" id="{1EA4CAA9-3BAF-6D33-FE7A-444D2A014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343" y="1718184"/>
            <a:ext cx="3685277" cy="4916877"/>
          </a:xfrm>
          <a:prstGeom prst="rect">
            <a:avLst/>
          </a:prstGeom>
        </p:spPr>
      </p:pic>
      <p:pic>
        <p:nvPicPr>
          <p:cNvPr id="8" name="Picture 7" descr="https://cdn.discordapp.com/attachments/350757363197935617/1329337053078618112/IMG_20241206_130930136_HDR.jpg?ex=6789f91b&amp;is=6788a79b&amp;hm=fddac7e44b71c1b0552343b3acf20d371c29c961bd9a050150e3097b9071249c&amp;">
            <a:extLst>
              <a:ext uri="{FF2B5EF4-FFF2-40B4-BE49-F238E27FC236}">
                <a16:creationId xmlns:a16="http://schemas.microsoft.com/office/drawing/2014/main" id="{D8FDA1AD-8AC9-12BB-D8EF-4AD11DC0F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82" y="1718184"/>
            <a:ext cx="6150095" cy="461495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030DE2-4FB5-C1B7-1DF6-656A574F94D5}"/>
              </a:ext>
            </a:extLst>
          </p:cNvPr>
          <p:cNvSpPr txBox="1"/>
          <p:nvPr/>
        </p:nvSpPr>
        <p:spPr>
          <a:xfrm>
            <a:off x="2582333" y="644877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Phil Organ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197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47FF4-6E4D-63F8-C4D3-AE36F53E8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STORYBOARD (INCOMPLETE)</a:t>
            </a:r>
            <a:endParaRPr lang="en-US" dirty="0"/>
          </a:p>
        </p:txBody>
      </p:sp>
      <p:pic>
        <p:nvPicPr>
          <p:cNvPr id="4" name="storyboard">
            <a:hlinkClick r:id="" action="ppaction://media"/>
            <a:extLst>
              <a:ext uri="{FF2B5EF4-FFF2-40B4-BE49-F238E27FC236}">
                <a16:creationId xmlns:a16="http://schemas.microsoft.com/office/drawing/2014/main" id="{7A2ED68F-5468-32DA-86BB-54564CA9563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7756" y="1828800"/>
            <a:ext cx="7693378" cy="43292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2644B4-314B-939B-CEA2-97017CF9584E}"/>
              </a:ext>
            </a:extLst>
          </p:cNvPr>
          <p:cNvSpPr txBox="1"/>
          <p:nvPr/>
        </p:nvSpPr>
        <p:spPr>
          <a:xfrm>
            <a:off x="8607778" y="1806222"/>
            <a:ext cx="3287888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Parts </a:t>
            </a:r>
            <a:r>
              <a:rPr lang="en-US" dirty="0" err="1">
                <a:ea typeface="Calibri"/>
                <a:cs typeface="Calibri"/>
              </a:rPr>
              <a:t>Unstoryboarded</a:t>
            </a:r>
          </a:p>
          <a:p>
            <a:r>
              <a:rPr lang="en-US" dirty="0">
                <a:ea typeface="Calibri"/>
                <a:cs typeface="Calibri"/>
              </a:rPr>
              <a:t>-Boss Entrance</a:t>
            </a:r>
          </a:p>
          <a:p>
            <a:r>
              <a:rPr lang="en-US" dirty="0">
                <a:ea typeface="Calibri"/>
                <a:cs typeface="Calibri"/>
              </a:rPr>
              <a:t>-Boss Attack</a:t>
            </a:r>
          </a:p>
          <a:p>
            <a:r>
              <a:rPr lang="en-US" dirty="0">
                <a:ea typeface="Calibri"/>
                <a:cs typeface="Calibri"/>
              </a:rPr>
              <a:t>-Player damage</a:t>
            </a:r>
          </a:p>
          <a:p>
            <a:r>
              <a:rPr lang="en-US" dirty="0">
                <a:ea typeface="Calibri"/>
                <a:cs typeface="Calibri"/>
              </a:rPr>
              <a:t>-Boss damage</a:t>
            </a:r>
          </a:p>
          <a:p>
            <a:r>
              <a:rPr lang="en-US" dirty="0">
                <a:ea typeface="Calibri"/>
                <a:cs typeface="Calibri"/>
              </a:rPr>
              <a:t>-Boss stronger attack</a:t>
            </a:r>
          </a:p>
        </p:txBody>
      </p:sp>
    </p:spTree>
    <p:extLst>
      <p:ext uri="{BB962C8B-B14F-4D97-AF65-F5344CB8AC3E}">
        <p14:creationId xmlns:p14="http://schemas.microsoft.com/office/powerpoint/2010/main" val="227976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885C3-F9B2-276B-7561-61313B925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 panose="020F0302020204030204"/>
                <a:cs typeface="Calibri Light" panose="020F0302020204030204"/>
              </a:rPr>
              <a:t>SPRITE TESTS</a:t>
            </a:r>
          </a:p>
        </p:txBody>
      </p:sp>
      <p:pic>
        <p:nvPicPr>
          <p:cNvPr id="4" name="Picture 3" descr="A cartoon of a lamp&#10;&#10;Description automatically generated">
            <a:extLst>
              <a:ext uri="{FF2B5EF4-FFF2-40B4-BE49-F238E27FC236}">
                <a16:creationId xmlns:a16="http://schemas.microsoft.com/office/drawing/2014/main" id="{E482E427-8AC3-63D8-472E-CBC410B1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578" y="3254904"/>
            <a:ext cx="2466622" cy="2097969"/>
          </a:xfrm>
          <a:prstGeom prst="rect">
            <a:avLst/>
          </a:prstGeom>
        </p:spPr>
      </p:pic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id="{70B93FFC-61E9-5699-49A8-1F3B6E2822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856" y="3431292"/>
            <a:ext cx="4191000" cy="2405944"/>
          </a:xfrm>
          <a:prstGeom prst="rect">
            <a:avLst/>
          </a:prstGeom>
        </p:spPr>
      </p:pic>
      <p:pic>
        <p:nvPicPr>
          <p:cNvPr id="6" name="Picture 5" descr="A pixelated bat flying in the air&#10;&#10;Description automatically generated">
            <a:extLst>
              <a:ext uri="{FF2B5EF4-FFF2-40B4-BE49-F238E27FC236}">
                <a16:creationId xmlns:a16="http://schemas.microsoft.com/office/drawing/2014/main" id="{7CB7571D-1854-5787-9EAC-22128AD12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160" y="3042285"/>
            <a:ext cx="2455333" cy="252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07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62F77-6123-0BE8-E358-AAA4779BA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FUTURE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C5A02-4D5C-8FFE-8F36-8101B3BEC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Further research on sprite sizes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Further research on sprite shading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Finish enemy animations</a:t>
            </a:r>
            <a:endParaRPr lang="en-US" sz="2400">
              <a:ea typeface="Calibri" panose="020F0502020204030204"/>
              <a:cs typeface="Calibri" panose="020F0502020204030204"/>
            </a:endParaRP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Create animations for playable character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Create background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Create coin item animations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Recreate boss animations</a:t>
            </a:r>
          </a:p>
          <a:p>
            <a:pPr>
              <a:buClr>
                <a:srgbClr val="FFFFFF"/>
              </a:buClr>
              <a:buFont typeface="Calibri"/>
              <a:buChar char="-"/>
            </a:pPr>
            <a:r>
              <a:rPr lang="en-US" sz="2400" dirty="0">
                <a:ea typeface="Calibri" panose="020F0502020204030204"/>
                <a:cs typeface="Calibri" panose="020F0502020204030204"/>
              </a:rPr>
              <a:t>Research any other data for the </a:t>
            </a:r>
            <a:r>
              <a:rPr lang="en-US" sz="2400" dirty="0" err="1">
                <a:ea typeface="Calibri" panose="020F0502020204030204"/>
                <a:cs typeface="Calibri" panose="020F0502020204030204"/>
              </a:rPr>
              <a:t>dissitation</a:t>
            </a:r>
          </a:p>
        </p:txBody>
      </p:sp>
    </p:spTree>
    <p:extLst>
      <p:ext uri="{BB962C8B-B14F-4D97-AF65-F5344CB8AC3E}">
        <p14:creationId xmlns:p14="http://schemas.microsoft.com/office/powerpoint/2010/main" val="3525643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F7BA9-57AB-FD89-CA7D-3CF4243A5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579" y="1916289"/>
            <a:ext cx="10131425" cy="36491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>
                <a:ea typeface="Calibri" panose="020F0502020204030204"/>
                <a:cs typeface="Calibri" panose="020F0502020204030204"/>
              </a:rPr>
              <a:t>THANK 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3735098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E64A3-A578-982A-0149-8185636D9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References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955248-C616-CCDB-C3C6-E902E32F6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057401"/>
            <a:ext cx="10131425" cy="4749799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dirty="0">
                <a:ea typeface="Calibri" panose="020F0502020204030204"/>
                <a:cs typeface="Calibri" panose="020F0502020204030204"/>
              </a:rPr>
              <a:t>[1] "Plague of Shadows: Crafting Perfect Mechanics", </a:t>
            </a:r>
            <a:r>
              <a:rPr lang="en-US" dirty="0" err="1">
                <a:ea typeface="Calibri" panose="020F0502020204030204"/>
                <a:cs typeface="Calibri" panose="020F0502020204030204"/>
              </a:rPr>
              <a:t>Yatch</a:t>
            </a:r>
            <a:r>
              <a:rPr lang="en-US" dirty="0">
                <a:ea typeface="Calibri" panose="020F0502020204030204"/>
                <a:cs typeface="Calibri" panose="020F0502020204030204"/>
              </a:rPr>
              <a:t> Club Games, December 8th 2015 (Online), </a:t>
            </a:r>
            <a:r>
              <a:rPr lang="en-US" dirty="0">
                <a:ea typeface="Calibri" panose="020F0502020204030204"/>
                <a:cs typeface="Calibri" panose="020F0502020204030204"/>
                <a:hlinkClick r:id="rId2"/>
              </a:rPr>
              <a:t>https://www.yachtclubgames.com/blog/plague-of-shadows-crafting-perfect-mechanics/</a:t>
            </a:r>
            <a:r>
              <a:rPr lang="en-US" dirty="0">
                <a:ea typeface="Calibri" panose="020F0502020204030204"/>
                <a:cs typeface="Calibri" panose="020F0502020204030204"/>
              </a:rPr>
              <a:t> (accessed: 11/01/25)</a:t>
            </a:r>
          </a:p>
          <a:p>
            <a:pPr marL="0" indent="0">
              <a:buNone/>
            </a:pPr>
            <a:r>
              <a:rPr lang="en-US" dirty="0">
                <a:ea typeface="Calibri" panose="020F0502020204030204"/>
                <a:cs typeface="Calibri" panose="020F0502020204030204"/>
              </a:rPr>
              <a:t>[2] "Fighting Gifs", </a:t>
            </a:r>
            <a:r>
              <a:rPr lang="en-US" dirty="0" err="1">
                <a:ea typeface="Calibri" panose="020F0502020204030204"/>
                <a:cs typeface="Calibri" panose="020F0502020204030204"/>
              </a:rPr>
              <a:t>Imgur</a:t>
            </a:r>
            <a:r>
              <a:rPr lang="en-US" dirty="0">
                <a:ea typeface="Calibri" panose="020F0502020204030204"/>
                <a:cs typeface="Calibri" panose="020F0502020204030204"/>
              </a:rPr>
              <a:t>, April 27th 2013 (Online), </a:t>
            </a:r>
            <a:r>
              <a:rPr lang="en-US" dirty="0">
                <a:ea typeface="Calibri" panose="020F0502020204030204"/>
                <a:cs typeface="Calibri" panose="020F0502020204030204"/>
                <a:hlinkClick r:id="rId3"/>
              </a:rPr>
              <a:t>https://imgur.com/a/fighting-gifs-GPlx4</a:t>
            </a:r>
            <a:r>
              <a:rPr lang="en-US" dirty="0">
                <a:ea typeface="Calibri" panose="020F0502020204030204"/>
                <a:cs typeface="Calibri" panose="020F0502020204030204"/>
              </a:rPr>
              <a:t> (accessed: 11/01/25)</a:t>
            </a:r>
          </a:p>
          <a:p>
            <a:pPr marL="0" indent="0">
              <a:buNone/>
            </a:pPr>
            <a:r>
              <a:rPr lang="en-US" dirty="0">
                <a:ea typeface="Calibri" panose="020F0502020204030204"/>
                <a:cs typeface="Calibri" panose="020F0502020204030204"/>
              </a:rPr>
              <a:t>[3] Partyfjes05, "Rayman GIF", Tenor, </a:t>
            </a:r>
            <a:r>
              <a:rPr lang="en-US" dirty="0">
                <a:ea typeface="+mn-lt"/>
                <a:cs typeface="+mn-lt"/>
              </a:rPr>
              <a:t>02/08/2020 (Online) </a:t>
            </a:r>
            <a:r>
              <a:rPr lang="en-US" dirty="0">
                <a:ea typeface="+mn-lt"/>
                <a:cs typeface="+mn-lt"/>
                <a:hlinkClick r:id="rId4"/>
              </a:rPr>
              <a:t>https://tenor.com/view/rayman-gif-17980444</a:t>
            </a:r>
            <a:r>
              <a:rPr lang="en-US" dirty="0">
                <a:ea typeface="+mn-lt"/>
                <a:cs typeface="+mn-lt"/>
              </a:rPr>
              <a:t> (accessed: 11/01/25)</a:t>
            </a:r>
          </a:p>
          <a:p>
            <a:pPr marL="0" indent="0">
              <a:buNone/>
            </a:pPr>
            <a:r>
              <a:rPr lang="en-US" dirty="0">
                <a:ea typeface="Calibri" panose="020F0502020204030204"/>
                <a:cs typeface="Calibri" panose="020F0502020204030204"/>
              </a:rPr>
              <a:t>[4] "</a:t>
            </a:r>
            <a:r>
              <a:rPr lang="en-US" dirty="0"/>
              <a:t>Does including background animation or motion in an application increase user engagement?", User Experience, January 14th 2014 (Online), </a:t>
            </a:r>
            <a:r>
              <a:rPr lang="en-US" dirty="0">
                <a:ea typeface="+mn-lt"/>
                <a:cs typeface="+mn-lt"/>
                <a:hlinkClick r:id="rId5"/>
              </a:rPr>
              <a:t>https://ux.stackexchange.com/questions/50103/does-including-background-animation-or-motion-in-an-application-increase-user-en</a:t>
            </a:r>
            <a:r>
              <a:rPr lang="en-US" dirty="0">
                <a:ea typeface="+mn-lt"/>
                <a:cs typeface="+mn-lt"/>
              </a:rPr>
              <a:t> (accessed: 11/01/25)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[5] "</a:t>
            </a:r>
            <a:r>
              <a:rPr lang="en-US" dirty="0"/>
              <a:t>List of idle poses (SSBM)", Smash Wiki, December</a:t>
            </a:r>
            <a:r>
              <a:rPr lang="en-US" dirty="0">
                <a:ea typeface="+mn-lt"/>
                <a:cs typeface="+mn-lt"/>
              </a:rPr>
              <a:t> 15, 2024 (Online) </a:t>
            </a:r>
            <a:r>
              <a:rPr lang="en-US" dirty="0">
                <a:ea typeface="+mn-lt"/>
                <a:cs typeface="+mn-lt"/>
                <a:hlinkClick r:id="rId6"/>
              </a:rPr>
              <a:t>https://www.ssbwiki.com/List_of_idle_poses_(SSBM</a:t>
            </a:r>
            <a:r>
              <a:rPr lang="en-US" dirty="0">
                <a:ea typeface="+mn-lt"/>
                <a:cs typeface="+mn-lt"/>
              </a:rPr>
              <a:t>) (accessed: 11/01/25)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[6] </a:t>
            </a:r>
            <a:r>
              <a:rPr lang="en-US" dirty="0">
                <a:ea typeface="+mn-lt"/>
                <a:cs typeface="+mn-lt"/>
              </a:rPr>
              <a:t>Griffin Vacheron "16 idle animations worth dropping your controller for", GamesRadar+, April 23 2017 (Online) </a:t>
            </a:r>
            <a:r>
              <a:rPr lang="en-US" dirty="0">
                <a:ea typeface="+mn-lt"/>
                <a:cs typeface="+mn-lt"/>
                <a:hlinkClick r:id="rId7"/>
              </a:rPr>
              <a:t>https://www.gamesradar.com/16-idle-animations-worth-dropping-your-controller-see/2/</a:t>
            </a:r>
            <a:r>
              <a:rPr lang="en-US" dirty="0">
                <a:ea typeface="+mn-lt"/>
                <a:cs typeface="+mn-lt"/>
              </a:rPr>
              <a:t> (accessed: 11/01/25)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[7] </a:t>
            </a:r>
            <a:r>
              <a:rPr lang="en-US" dirty="0"/>
              <a:t>Anneliese Dippy</a:t>
            </a:r>
            <a:r>
              <a:rPr lang="en-US" dirty="0">
                <a:ea typeface="Calibri"/>
                <a:cs typeface="Calibri"/>
              </a:rPr>
              <a:t>, "The Importance of Idle Animations", Weebly, </a:t>
            </a:r>
            <a:r>
              <a:rPr lang="en-US" dirty="0">
                <a:ea typeface="+mn-lt"/>
                <a:cs typeface="+mn-lt"/>
              </a:rPr>
              <a:t>2/11/2019</a:t>
            </a:r>
            <a:r>
              <a:rPr lang="en-US" dirty="0">
                <a:ea typeface="Calibri"/>
                <a:cs typeface="Calibri"/>
              </a:rPr>
              <a:t> (Online) </a:t>
            </a:r>
            <a:r>
              <a:rPr lang="en-US" dirty="0">
                <a:ea typeface="+mn-lt"/>
                <a:cs typeface="+mn-lt"/>
                <a:hlinkClick r:id="rId8"/>
              </a:rPr>
              <a:t>https://anneliesedippy.weebly.com/blog/the-importance-of-idle-animations</a:t>
            </a:r>
            <a:r>
              <a:rPr lang="en-US" dirty="0">
                <a:ea typeface="Calibri"/>
                <a:cs typeface="Calibri"/>
              </a:rPr>
              <a:t> (accessed: 11/01/25) 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[8] </a:t>
            </a:r>
            <a:r>
              <a:rPr lang="en-US" dirty="0" err="1">
                <a:ea typeface="Calibri"/>
                <a:cs typeface="Calibri"/>
              </a:rPr>
              <a:t>Juks_Fanterisen</a:t>
            </a:r>
            <a:r>
              <a:rPr lang="en-US" dirty="0">
                <a:ea typeface="Calibri"/>
                <a:cs typeface="Calibri"/>
              </a:rPr>
              <a:t>, "</a:t>
            </a:r>
            <a:r>
              <a:rPr lang="en-US" dirty="0"/>
              <a:t>Rayman 2d Platformer GIF", </a:t>
            </a:r>
            <a:r>
              <a:rPr lang="en-US" dirty="0">
                <a:ea typeface="+mn-lt"/>
                <a:cs typeface="+mn-lt"/>
              </a:rPr>
              <a:t>Tenor, 25/09/2021 (Online) </a:t>
            </a:r>
            <a:r>
              <a:rPr lang="en-US" dirty="0">
                <a:ea typeface="+mn-lt"/>
                <a:cs typeface="+mn-lt"/>
                <a:hlinkClick r:id="rId9"/>
              </a:rPr>
              <a:t>https://tenor.com/view/rayman-2d-platformer-platformer-gif-23210981</a:t>
            </a:r>
            <a:r>
              <a:rPr lang="en-US" dirty="0">
                <a:ea typeface="+mn-lt"/>
                <a:cs typeface="+mn-lt"/>
              </a:rPr>
              <a:t> (accessed: 11/01/25)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[9] </a:t>
            </a:r>
            <a:r>
              <a:rPr lang="en-US" sz="1900" dirty="0"/>
              <a:t>Partyfjes05, </a:t>
            </a:r>
            <a:r>
              <a:rPr lang="en-US" dirty="0"/>
              <a:t>"Rayman Rayman1 GIF", Tenor, </a:t>
            </a:r>
            <a:r>
              <a:rPr lang="en-US" dirty="0">
                <a:ea typeface="+mn-lt"/>
                <a:cs typeface="+mn-lt"/>
              </a:rPr>
              <a:t>02/08/2020 (Online) </a:t>
            </a:r>
            <a:r>
              <a:rPr lang="en-US" dirty="0">
                <a:ea typeface="+mn-lt"/>
                <a:cs typeface="+mn-lt"/>
                <a:hlinkClick r:id="rId10"/>
              </a:rPr>
              <a:t>https://tenor.com/view/rayman-rayman1-viking-valkyrie-boss-gif-17981239</a:t>
            </a:r>
            <a:r>
              <a:rPr lang="en-US" dirty="0">
                <a:ea typeface="+mn-lt"/>
                <a:cs typeface="+mn-lt"/>
              </a:rPr>
              <a:t> (accessed: 11/01/25)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[10] azel98, Tumblr (Online) </a:t>
            </a:r>
            <a:r>
              <a:rPr lang="en-US" dirty="0">
                <a:ea typeface="+mn-lt"/>
                <a:cs typeface="+mn-lt"/>
                <a:hlinkClick r:id="rId11"/>
              </a:rPr>
              <a:t>https://www.tumblr.com/azel98/182929083130</a:t>
            </a:r>
            <a:r>
              <a:rPr lang="en-US" dirty="0">
                <a:ea typeface="+mn-lt"/>
                <a:cs typeface="+mn-lt"/>
              </a:rPr>
              <a:t> (accessed: 11/01/25)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[11] Sonic running - </a:t>
            </a:r>
            <a:r>
              <a:rPr lang="en-US" dirty="0"/>
              <a:t>"Sonic 1 sprite gif", </a:t>
            </a:r>
            <a:r>
              <a:rPr lang="en-US" dirty="0" err="1"/>
              <a:t>bxecommunication</a:t>
            </a:r>
            <a:r>
              <a:rPr lang="en-US" dirty="0"/>
              <a:t>, 9/5/2023 (Online) </a:t>
            </a:r>
            <a:r>
              <a:rPr lang="en-US" dirty="0">
                <a:ea typeface="+mn-lt"/>
                <a:cs typeface="+mn-lt"/>
                <a:hlinkClick r:id="rId12"/>
              </a:rPr>
              <a:t>https://bxecommunication.weebly.com/blog/sonic-1-sprite-gif</a:t>
            </a:r>
            <a:r>
              <a:rPr lang="en-US" dirty="0">
                <a:ea typeface="+mn-lt"/>
                <a:cs typeface="+mn-lt"/>
              </a:rPr>
              <a:t> (accessed: 12/01/25)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[12] Salmon270, "Sonic Running Sticker", Tenor, </a:t>
            </a:r>
            <a:r>
              <a:rPr lang="en-US" dirty="0">
                <a:ea typeface="+mn-lt"/>
                <a:cs typeface="+mn-lt"/>
              </a:rPr>
              <a:t>20/04/2020 (Online) </a:t>
            </a:r>
            <a:r>
              <a:rPr lang="en-US" dirty="0">
                <a:ea typeface="+mn-lt"/>
                <a:cs typeface="+mn-lt"/>
                <a:hlinkClick r:id="rId13"/>
              </a:rPr>
              <a:t>https://tenor.com/view/sonic-running-run-fast-gotta-go-fast-pixel-art-gif-16947491</a:t>
            </a:r>
            <a:r>
              <a:rPr lang="en-US" dirty="0">
                <a:ea typeface="+mn-lt"/>
                <a:cs typeface="+mn-lt"/>
              </a:rPr>
              <a:t> (accessed: 12/01/25)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[13] </a:t>
            </a:r>
            <a:r>
              <a:rPr lang="en-US" dirty="0"/>
              <a:t>"Mario/</a:t>
            </a:r>
            <a:r>
              <a:rPr lang="en-US" dirty="0" err="1"/>
              <a:t>PixelMarioXP</a:t>
            </a:r>
            <a:r>
              <a:rPr lang="en-US" dirty="0"/>
              <a:t>", Smash </a:t>
            </a:r>
            <a:r>
              <a:rPr lang="en-US" dirty="0" err="1"/>
              <a:t>Moveset</a:t>
            </a:r>
            <a:r>
              <a:rPr lang="en-US" dirty="0"/>
              <a:t> Fanon Wiki (Online) </a:t>
            </a:r>
            <a:r>
              <a:rPr lang="en-US" dirty="0">
                <a:hlinkClick r:id="rId14"/>
              </a:rPr>
              <a:t>https</a:t>
            </a:r>
            <a:r>
              <a:rPr lang="en-US" dirty="0">
                <a:ea typeface="+mn-lt"/>
                <a:cs typeface="+mn-lt"/>
                <a:hlinkClick r:id="rId14"/>
              </a:rPr>
              <a:t>://smashmovesetfanon.fandom.com/wiki/Mario/PixelMarioXP</a:t>
            </a:r>
            <a:r>
              <a:rPr lang="en-US" dirty="0">
                <a:ea typeface="+mn-lt"/>
                <a:cs typeface="+mn-lt"/>
              </a:rPr>
              <a:t> (accessed: 12/01/25)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[14] "</a:t>
            </a:r>
            <a:r>
              <a:rPr lang="en-US" dirty="0"/>
              <a:t>video game animation in a nutshell" Sun &amp; Moon Studios (Online) </a:t>
            </a:r>
            <a:r>
              <a:rPr lang="en-US" dirty="0">
                <a:ea typeface="+mn-lt"/>
                <a:cs typeface="+mn-lt"/>
                <a:hlinkClick r:id="rId15"/>
              </a:rPr>
              <a:t>https://sunandmoonstudios.co.uk/animation-tips/video-game-animation/</a:t>
            </a:r>
            <a:r>
              <a:rPr lang="en-US" dirty="0">
                <a:ea typeface="+mn-lt"/>
                <a:cs typeface="+mn-lt"/>
              </a:rPr>
              <a:t> (accessed: 12/01/25)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[15] </a:t>
            </a:r>
            <a:r>
              <a:rPr lang="en-US" err="1">
                <a:ea typeface="Calibri"/>
                <a:cs typeface="Calibri"/>
              </a:rPr>
              <a:t>Juks_Fanterisen</a:t>
            </a:r>
            <a:r>
              <a:rPr lang="en-US" dirty="0">
                <a:ea typeface="Calibri"/>
                <a:cs typeface="Calibri"/>
              </a:rPr>
              <a:t>, "</a:t>
            </a:r>
            <a:r>
              <a:rPr lang="en-US" dirty="0"/>
              <a:t>Punch Out Wii Bald Bull GIF", Tenor, </a:t>
            </a:r>
            <a:r>
              <a:rPr lang="en-US" dirty="0">
                <a:ea typeface="+mn-lt"/>
                <a:cs typeface="+mn-lt"/>
              </a:rPr>
              <a:t>27/12/2024 (Online) </a:t>
            </a:r>
            <a:r>
              <a:rPr lang="en-US" dirty="0">
                <a:ea typeface="+mn-lt"/>
                <a:cs typeface="+mn-lt"/>
                <a:hlinkClick r:id="rId16"/>
              </a:rPr>
              <a:t>https://tenor.com/view/punch-out-wii-bald-bull-angry-gif-17998471337827735844</a:t>
            </a:r>
            <a:r>
              <a:rPr lang="en-US" dirty="0">
                <a:ea typeface="+mn-lt"/>
                <a:cs typeface="+mn-lt"/>
              </a:rPr>
              <a:t> (accessed: 12/01/25)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[16] </a:t>
            </a:r>
            <a:r>
              <a:rPr lang="en-US" dirty="0" err="1">
                <a:ea typeface="Calibri"/>
                <a:cs typeface="Calibri"/>
              </a:rPr>
              <a:t>Juks_Fanterisen</a:t>
            </a:r>
            <a:r>
              <a:rPr lang="en-US" dirty="0">
                <a:ea typeface="Calibri"/>
                <a:cs typeface="Calibri"/>
              </a:rPr>
              <a:t>, "</a:t>
            </a:r>
            <a:r>
              <a:rPr lang="en-US" dirty="0"/>
              <a:t>Kirby Super Star Kirby Super Star Ultra GIF", Tenor, </a:t>
            </a:r>
            <a:r>
              <a:rPr lang="en-US" dirty="0">
                <a:ea typeface="+mn-lt"/>
                <a:cs typeface="+mn-lt"/>
              </a:rPr>
              <a:t>22/01/2022 (Online) </a:t>
            </a:r>
            <a:r>
              <a:rPr lang="en-US" dirty="0">
                <a:ea typeface="+mn-lt"/>
                <a:cs typeface="+mn-lt"/>
                <a:hlinkClick r:id="rId17"/>
              </a:rPr>
              <a:t>https://tenor.com/view/kirby-super-star-kirby-super-star-ultra-kirby-wham-bam-wham-bam-jewel-gif-24603809</a:t>
            </a:r>
            <a:r>
              <a:rPr lang="en-US" dirty="0">
                <a:ea typeface="+mn-lt"/>
                <a:cs typeface="+mn-lt"/>
              </a:rPr>
              <a:t> (accessed: 12/01/25)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[17] </a:t>
            </a:r>
            <a:r>
              <a:rPr lang="en-US" dirty="0">
                <a:ea typeface="+mn-lt"/>
                <a:cs typeface="+mn-lt"/>
              </a:rPr>
              <a:t>Mike Stout, "</a:t>
            </a:r>
            <a:r>
              <a:rPr lang="en-US" dirty="0"/>
              <a:t>Enemy Attacks and Telegraphing</a:t>
            </a:r>
            <a:r>
              <a:rPr lang="en-US" dirty="0">
                <a:ea typeface="+mn-lt"/>
                <a:cs typeface="+mn-lt"/>
              </a:rPr>
              <a:t>", Game Developer, September 2, 2015 (Online) </a:t>
            </a:r>
            <a:r>
              <a:rPr lang="en-US" dirty="0">
                <a:ea typeface="+mn-lt"/>
                <a:cs typeface="+mn-lt"/>
                <a:hlinkClick r:id="rId18"/>
              </a:rPr>
              <a:t>https://www.gamedeveloper.com/design/enemy-attacks-and-telegraphing</a:t>
            </a:r>
            <a:r>
              <a:rPr lang="en-US" dirty="0">
                <a:ea typeface="+mn-lt"/>
                <a:cs typeface="+mn-lt"/>
              </a:rPr>
              <a:t> (accessed: 12/01/25)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[18] "</a:t>
            </a:r>
            <a:r>
              <a:rPr lang="en-US" dirty="0"/>
              <a:t>Punch Out!! (Wii) - Mr. Sandman [0:31.98] (WR)", Make a Gif, </a:t>
            </a:r>
            <a:r>
              <a:rPr lang="en-US" dirty="0">
                <a:ea typeface="Calibri"/>
                <a:cs typeface="Calibri"/>
              </a:rPr>
              <a:t>February 2024, </a:t>
            </a:r>
            <a:r>
              <a:rPr lang="en-US" dirty="0">
                <a:ea typeface="+mn-lt"/>
                <a:cs typeface="+mn-lt"/>
                <a:hlinkClick r:id="rId19"/>
              </a:rPr>
              <a:t>https://makeagif.com/gif/punch-out-wii-mr-sandman-03198-wr-5fJJZY</a:t>
            </a:r>
            <a:r>
              <a:rPr lang="en-US" dirty="0">
                <a:ea typeface="+mn-lt"/>
                <a:cs typeface="+mn-lt"/>
              </a:rPr>
              <a:t> (accessed: 15/01/25)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[18] </a:t>
            </a:r>
            <a:r>
              <a:rPr lang="en-US" dirty="0">
                <a:ea typeface="+mn-lt"/>
                <a:cs typeface="+mn-lt"/>
              </a:rPr>
              <a:t>Daniel Thomas, "Moves", Dozer, October 2024, </a:t>
            </a:r>
            <a:r>
              <a:rPr lang="en-US" dirty="0">
                <a:ea typeface="+mn-lt"/>
                <a:cs typeface="+mn-lt"/>
                <a:hlinkClick r:id="rId20"/>
              </a:rPr>
              <a:t>https://portfolio.adobe.com/5e809c30-b5df-4a81-97a8-56eff86feca3/editor/moves</a:t>
            </a:r>
            <a:r>
              <a:rPr lang="en-US" dirty="0">
                <a:ea typeface="+mn-lt"/>
                <a:cs typeface="+mn-lt"/>
              </a:rPr>
              <a:t>, (accessed: 14/01/25)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55707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7BE0C-2225-04DB-26C1-8BB71FBB5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Calibri Light"/>
                <a:cs typeface="Calibri Light"/>
              </a:rPr>
              <a:t>BIBLIOGRAPHY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C7126-D589-D6F5-9193-CA4EEC264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1. "Breathing Life into Idle Animations", </a:t>
            </a:r>
            <a:r>
              <a:rPr lang="en-GB" err="1"/>
              <a:t>Animschool</a:t>
            </a:r>
            <a:r>
              <a:rPr lang="en-GB"/>
              <a:t> (Online) </a:t>
            </a:r>
            <a:r>
              <a:rPr lang="en-GB">
                <a:hlinkClick r:id="rId2"/>
              </a:rPr>
              <a:t>https</a:t>
            </a:r>
            <a:r>
              <a:rPr lang="en-GB">
                <a:ea typeface="+mn-lt"/>
                <a:cs typeface="+mn-lt"/>
                <a:hlinkClick r:id="rId2"/>
              </a:rPr>
              <a:t>://blog.animschool.edu/2024/06/14/breathing-life-into-idle-animations/</a:t>
            </a:r>
            <a:r>
              <a:rPr lang="en-GB">
                <a:ea typeface="+mn-lt"/>
                <a:cs typeface="+mn-lt"/>
              </a:rPr>
              <a:t> (accessed: 11/01/25)</a:t>
            </a:r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2. Guido, "</a:t>
            </a:r>
            <a:r>
              <a:rPr lang="en-GB"/>
              <a:t>Isn’t it time we rethink idle animations?", Guido Henkel, </a:t>
            </a:r>
            <a:r>
              <a:rPr lang="en-GB">
                <a:ea typeface="+mn-lt"/>
                <a:cs typeface="+mn-lt"/>
              </a:rPr>
              <a:t>October 8, 2014 (Online) </a:t>
            </a:r>
            <a:r>
              <a:rPr lang="en-GB">
                <a:ea typeface="+mn-lt"/>
                <a:cs typeface="+mn-lt"/>
                <a:hlinkClick r:id="rId3"/>
              </a:rPr>
              <a:t>https://guidohenkel.com/2014/10/isnt-it-time-we-rethink-idle-animations/</a:t>
            </a:r>
            <a:r>
              <a:rPr lang="en-GB">
                <a:ea typeface="+mn-lt"/>
                <a:cs typeface="+mn-lt"/>
              </a:rPr>
              <a:t> (accessed: 11/01/25)</a:t>
            </a: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74088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Celestial</vt:lpstr>
      <vt:lpstr>How Animations in Video Games Display Information to the Player</vt:lpstr>
      <vt:lpstr>-A big appeal of playing video games is having some control over it, so having animations reflecting that compliments the player  -Animation can help the player feel immersed and gives off more personalitiy, most of the time without even giving any words. </vt:lpstr>
      <vt:lpstr>ANIMATION EXAMPLES  - BACKGROUNDS</vt:lpstr>
      <vt:lpstr>ANIMATION EXAMPLES  - CHARACTERS (IDLE)</vt:lpstr>
      <vt:lpstr>ANIMATION EXAMPLES - ADAPTIVE</vt:lpstr>
      <vt:lpstr>ANIMATIONS REFLECTING PLAYER INPUTS</vt:lpstr>
      <vt:lpstr>ANIMATIONS THAT ACT AS A TELEGRAPH to THE PLAYER</vt:lpstr>
      <vt:lpstr>ANIMATIONS REFLECTING PLAYER DAMAGE</vt:lpstr>
      <vt:lpstr>MY PROJECT</vt:lpstr>
      <vt:lpstr>CHARACTER CONCEPT</vt:lpstr>
      <vt:lpstr>CHARACTER CONCEPT – CHARACTER BIBLE</vt:lpstr>
      <vt:lpstr>STORYBOARD (INCOMPLETE)</vt:lpstr>
      <vt:lpstr>SPRITE TESTS</vt:lpstr>
      <vt:lpstr>FUTURE OBJECTIVES</vt:lpstr>
      <vt:lpstr>PowerPoint Presentation</vt:lpstr>
      <vt:lpstr>References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Animations in Video Games Display Information to the Player</dc:title>
  <dc:creator/>
  <cp:revision>391</cp:revision>
  <dcterms:created xsi:type="dcterms:W3CDTF">2025-01-09T23:39:41Z</dcterms:created>
  <dcterms:modified xsi:type="dcterms:W3CDTF">2025-01-16T08:27:46Z</dcterms:modified>
</cp:coreProperties>
</file>