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3"/>
  </p:notesMasterIdLst>
  <p:sldIdLst>
    <p:sldId id="287" r:id="rId3"/>
    <p:sldId id="257" r:id="rId4"/>
    <p:sldId id="285" r:id="rId5"/>
    <p:sldId id="262" r:id="rId6"/>
    <p:sldId id="275" r:id="rId7"/>
    <p:sldId id="276" r:id="rId8"/>
    <p:sldId id="277" r:id="rId9"/>
    <p:sldId id="261" r:id="rId10"/>
    <p:sldId id="273" r:id="rId11"/>
    <p:sldId id="278" r:id="rId12"/>
    <p:sldId id="279" r:id="rId13"/>
    <p:sldId id="263" r:id="rId14"/>
    <p:sldId id="265" r:id="rId15"/>
    <p:sldId id="269" r:id="rId16"/>
    <p:sldId id="264" r:id="rId17"/>
    <p:sldId id="267" r:id="rId18"/>
    <p:sldId id="268" r:id="rId19"/>
    <p:sldId id="283" r:id="rId20"/>
    <p:sldId id="272" r:id="rId21"/>
    <p:sldId id="27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CEF1C6-35C1-4EE0-803E-AB2E54510B67}" v="432" dt="2022-04-19T17:06:31.0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17" autoAdjust="0"/>
    <p:restoredTop sz="93447" autoAdjust="0"/>
  </p:normalViewPr>
  <p:slideViewPr>
    <p:cSldViewPr snapToGrid="0">
      <p:cViewPr>
        <p:scale>
          <a:sx n="81" d="100"/>
          <a:sy n="81" d="100"/>
        </p:scale>
        <p:origin x="88" y="20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nka Nikolova" userId="e6b703b4c783c364" providerId="LiveId" clId="{5FCEF1C6-35C1-4EE0-803E-AB2E54510B67}"/>
    <pc:docChg chg="undo custSel addSld delSld modSld sldOrd delMainMaster">
      <pc:chgData name="Tonka Nikolova" userId="e6b703b4c783c364" providerId="LiveId" clId="{5FCEF1C6-35C1-4EE0-803E-AB2E54510B67}" dt="2022-04-19T17:06:31.044" v="3339" actId="20577"/>
      <pc:docMkLst>
        <pc:docMk/>
      </pc:docMkLst>
      <pc:sldChg chg="addSp delSp modSp del mod setBg addAnim delAnim">
        <pc:chgData name="Tonka Nikolova" userId="e6b703b4c783c364" providerId="LiveId" clId="{5FCEF1C6-35C1-4EE0-803E-AB2E54510B67}" dt="2022-04-14T03:00:49.409" v="2450" actId="2696"/>
        <pc:sldMkLst>
          <pc:docMk/>
          <pc:sldMk cId="3574877943" sldId="256"/>
        </pc:sldMkLst>
        <pc:spChg chg="mod">
          <ac:chgData name="Tonka Nikolova" userId="e6b703b4c783c364" providerId="LiveId" clId="{5FCEF1C6-35C1-4EE0-803E-AB2E54510B67}" dt="2022-04-14T02:47:17.140" v="2446" actId="14100"/>
          <ac:spMkLst>
            <pc:docMk/>
            <pc:sldMk cId="3574877943" sldId="256"/>
            <ac:spMk id="2" creationId="{DFEE55BD-CD39-4890-BDF2-10378D5A7ED9}"/>
          </ac:spMkLst>
        </pc:spChg>
        <pc:spChg chg="add del">
          <ac:chgData name="Tonka Nikolova" userId="e6b703b4c783c364" providerId="LiveId" clId="{5FCEF1C6-35C1-4EE0-803E-AB2E54510B67}" dt="2022-04-05T05:10:31.533" v="402" actId="26606"/>
          <ac:spMkLst>
            <pc:docMk/>
            <pc:sldMk cId="3574877943" sldId="256"/>
            <ac:spMk id="7" creationId="{1A3C89F8-0D2F-47FF-B903-151248265F47}"/>
          </ac:spMkLst>
        </pc:spChg>
        <pc:spChg chg="add del">
          <ac:chgData name="Tonka Nikolova" userId="e6b703b4c783c364" providerId="LiveId" clId="{5FCEF1C6-35C1-4EE0-803E-AB2E54510B67}" dt="2022-04-05T05:10:31.533" v="402" actId="26606"/>
          <ac:spMkLst>
            <pc:docMk/>
            <pc:sldMk cId="3574877943" sldId="256"/>
            <ac:spMk id="9" creationId="{C5CB530E-515E-412C-9DF1-5F8FFBD6F383}"/>
          </ac:spMkLst>
        </pc:spChg>
        <pc:spChg chg="add del">
          <ac:chgData name="Tonka Nikolova" userId="e6b703b4c783c364" providerId="LiveId" clId="{5FCEF1C6-35C1-4EE0-803E-AB2E54510B67}" dt="2022-04-05T05:10:31.533" v="402" actId="26606"/>
          <ac:spMkLst>
            <pc:docMk/>
            <pc:sldMk cId="3574877943" sldId="256"/>
            <ac:spMk id="11" creationId="{712D4376-A578-4FF1-94FC-245E7A6A489F}"/>
          </ac:spMkLst>
        </pc:spChg>
        <pc:spChg chg="add del">
          <ac:chgData name="Tonka Nikolova" userId="e6b703b4c783c364" providerId="LiveId" clId="{5FCEF1C6-35C1-4EE0-803E-AB2E54510B67}" dt="2022-04-05T05:10:31.533" v="402" actId="26606"/>
          <ac:spMkLst>
            <pc:docMk/>
            <pc:sldMk cId="3574877943" sldId="256"/>
            <ac:spMk id="13" creationId="{AEA7509D-F04F-40CB-A0B3-EEF16499CC9F}"/>
          </ac:spMkLst>
        </pc:spChg>
        <pc:spChg chg="add del">
          <ac:chgData name="Tonka Nikolova" userId="e6b703b4c783c364" providerId="LiveId" clId="{5FCEF1C6-35C1-4EE0-803E-AB2E54510B67}" dt="2022-04-05T05:12:13.909" v="418" actId="26606"/>
          <ac:spMkLst>
            <pc:docMk/>
            <pc:sldMk cId="3574877943" sldId="256"/>
            <ac:spMk id="14" creationId="{7653717E-6F8C-43E0-9893-C03AE87D18D6}"/>
          </ac:spMkLst>
        </pc:spChg>
        <pc:spChg chg="add del">
          <ac:chgData name="Tonka Nikolova" userId="e6b703b4c783c364" providerId="LiveId" clId="{5FCEF1C6-35C1-4EE0-803E-AB2E54510B67}" dt="2022-04-05T05:12:13.909" v="418" actId="26606"/>
          <ac:spMkLst>
            <pc:docMk/>
            <pc:sldMk cId="3574877943" sldId="256"/>
            <ac:spMk id="16" creationId="{35BB14B4-EC3F-47C7-9AF3-B0E017B75C42}"/>
          </ac:spMkLst>
        </pc:spChg>
        <pc:spChg chg="add del">
          <ac:chgData name="Tonka Nikolova" userId="e6b703b4c783c364" providerId="LiveId" clId="{5FCEF1C6-35C1-4EE0-803E-AB2E54510B67}" dt="2022-04-05T05:10:31.533" v="402" actId="26606"/>
          <ac:spMkLst>
            <pc:docMk/>
            <pc:sldMk cId="3574877943" sldId="256"/>
            <ac:spMk id="17" creationId="{508BEF50-7B1E-49A4-BC19-5F4F1D755E64}"/>
          </ac:spMkLst>
        </pc:spChg>
        <pc:spChg chg="add del">
          <ac:chgData name="Tonka Nikolova" userId="e6b703b4c783c364" providerId="LiveId" clId="{5FCEF1C6-35C1-4EE0-803E-AB2E54510B67}" dt="2022-04-05T05:10:31.533" v="402" actId="26606"/>
          <ac:spMkLst>
            <pc:docMk/>
            <pc:sldMk cId="3574877943" sldId="256"/>
            <ac:spMk id="19" creationId="{3FBAD350-5664-4811-A208-657FB882D350}"/>
          </ac:spMkLst>
        </pc:spChg>
        <pc:spChg chg="add del">
          <ac:chgData name="Tonka Nikolova" userId="e6b703b4c783c364" providerId="LiveId" clId="{5FCEF1C6-35C1-4EE0-803E-AB2E54510B67}" dt="2022-04-05T05:10:31.533" v="402" actId="26606"/>
          <ac:spMkLst>
            <pc:docMk/>
            <pc:sldMk cId="3574877943" sldId="256"/>
            <ac:spMk id="21" creationId="{C39ADB8F-D187-49D7-BDCF-C1B6DC727068}"/>
          </ac:spMkLst>
        </pc:spChg>
        <pc:spChg chg="add del">
          <ac:chgData name="Tonka Nikolova" userId="e6b703b4c783c364" providerId="LiveId" clId="{5FCEF1C6-35C1-4EE0-803E-AB2E54510B67}" dt="2022-04-05T05:10:33.478" v="405" actId="26606"/>
          <ac:spMkLst>
            <pc:docMk/>
            <pc:sldMk cId="3574877943" sldId="256"/>
            <ac:spMk id="23" creationId="{4522B21E-B2B9-4C72-9A71-C87EFD137480}"/>
          </ac:spMkLst>
        </pc:spChg>
        <pc:spChg chg="add del">
          <ac:chgData name="Tonka Nikolova" userId="e6b703b4c783c364" providerId="LiveId" clId="{5FCEF1C6-35C1-4EE0-803E-AB2E54510B67}" dt="2022-04-05T05:10:33.478" v="405" actId="26606"/>
          <ac:spMkLst>
            <pc:docMk/>
            <pc:sldMk cId="3574877943" sldId="256"/>
            <ac:spMk id="24" creationId="{5EB7D2A2-F448-44D4-938C-DC84CBCB3B1E}"/>
          </ac:spMkLst>
        </pc:spChg>
        <pc:spChg chg="add del">
          <ac:chgData name="Tonka Nikolova" userId="e6b703b4c783c364" providerId="LiveId" clId="{5FCEF1C6-35C1-4EE0-803E-AB2E54510B67}" dt="2022-04-05T05:10:33.478" v="405" actId="26606"/>
          <ac:spMkLst>
            <pc:docMk/>
            <pc:sldMk cId="3574877943" sldId="256"/>
            <ac:spMk id="25" creationId="{871AEA07-1E14-44B4-8E55-64EF049CD66F}"/>
          </ac:spMkLst>
        </pc:spChg>
        <pc:spChg chg="add del">
          <ac:chgData name="Tonka Nikolova" userId="e6b703b4c783c364" providerId="LiveId" clId="{5FCEF1C6-35C1-4EE0-803E-AB2E54510B67}" dt="2022-04-05T05:10:47.644" v="407" actId="26606"/>
          <ac:spMkLst>
            <pc:docMk/>
            <pc:sldMk cId="3574877943" sldId="256"/>
            <ac:spMk id="28" creationId="{1A3C89F8-0D2F-47FF-B903-151248265F47}"/>
          </ac:spMkLst>
        </pc:spChg>
        <pc:spChg chg="add del">
          <ac:chgData name="Tonka Nikolova" userId="e6b703b4c783c364" providerId="LiveId" clId="{5FCEF1C6-35C1-4EE0-803E-AB2E54510B67}" dt="2022-04-05T05:10:47.644" v="407" actId="26606"/>
          <ac:spMkLst>
            <pc:docMk/>
            <pc:sldMk cId="3574877943" sldId="256"/>
            <ac:spMk id="29" creationId="{C5CB530E-515E-412C-9DF1-5F8FFBD6F383}"/>
          </ac:spMkLst>
        </pc:spChg>
        <pc:spChg chg="add del">
          <ac:chgData name="Tonka Nikolova" userId="e6b703b4c783c364" providerId="LiveId" clId="{5FCEF1C6-35C1-4EE0-803E-AB2E54510B67}" dt="2022-04-05T05:10:47.644" v="407" actId="26606"/>
          <ac:spMkLst>
            <pc:docMk/>
            <pc:sldMk cId="3574877943" sldId="256"/>
            <ac:spMk id="30" creationId="{712D4376-A578-4FF1-94FC-245E7A6A489F}"/>
          </ac:spMkLst>
        </pc:spChg>
        <pc:spChg chg="add del">
          <ac:chgData name="Tonka Nikolova" userId="e6b703b4c783c364" providerId="LiveId" clId="{5FCEF1C6-35C1-4EE0-803E-AB2E54510B67}" dt="2022-04-05T05:10:47.644" v="407" actId="26606"/>
          <ac:spMkLst>
            <pc:docMk/>
            <pc:sldMk cId="3574877943" sldId="256"/>
            <ac:spMk id="31" creationId="{AEA7509D-F04F-40CB-A0B3-EEF16499CC9F}"/>
          </ac:spMkLst>
        </pc:spChg>
        <pc:spChg chg="add del">
          <ac:chgData name="Tonka Nikolova" userId="e6b703b4c783c364" providerId="LiveId" clId="{5FCEF1C6-35C1-4EE0-803E-AB2E54510B67}" dt="2022-04-05T05:10:47.644" v="407" actId="26606"/>
          <ac:spMkLst>
            <pc:docMk/>
            <pc:sldMk cId="3574877943" sldId="256"/>
            <ac:spMk id="33" creationId="{508BEF50-7B1E-49A4-BC19-5F4F1D755E64}"/>
          </ac:spMkLst>
        </pc:spChg>
        <pc:spChg chg="add del">
          <ac:chgData name="Tonka Nikolova" userId="e6b703b4c783c364" providerId="LiveId" clId="{5FCEF1C6-35C1-4EE0-803E-AB2E54510B67}" dt="2022-04-05T05:10:47.644" v="407" actId="26606"/>
          <ac:spMkLst>
            <pc:docMk/>
            <pc:sldMk cId="3574877943" sldId="256"/>
            <ac:spMk id="34" creationId="{3FBAD350-5664-4811-A208-657FB882D350}"/>
          </ac:spMkLst>
        </pc:spChg>
        <pc:spChg chg="add del">
          <ac:chgData name="Tonka Nikolova" userId="e6b703b4c783c364" providerId="LiveId" clId="{5FCEF1C6-35C1-4EE0-803E-AB2E54510B67}" dt="2022-04-05T05:10:47.644" v="407" actId="26606"/>
          <ac:spMkLst>
            <pc:docMk/>
            <pc:sldMk cId="3574877943" sldId="256"/>
            <ac:spMk id="35" creationId="{C39ADB8F-D187-49D7-BDCF-C1B6DC727068}"/>
          </ac:spMkLst>
        </pc:spChg>
        <pc:spChg chg="add del">
          <ac:chgData name="Tonka Nikolova" userId="e6b703b4c783c364" providerId="LiveId" clId="{5FCEF1C6-35C1-4EE0-803E-AB2E54510B67}" dt="2022-04-05T05:11:38.985" v="409" actId="26606"/>
          <ac:spMkLst>
            <pc:docMk/>
            <pc:sldMk cId="3574877943" sldId="256"/>
            <ac:spMk id="37" creationId="{D472C551-D440-40DF-9260-BDB9AC40960A}"/>
          </ac:spMkLst>
        </pc:spChg>
        <pc:spChg chg="add del">
          <ac:chgData name="Tonka Nikolova" userId="e6b703b4c783c364" providerId="LiveId" clId="{5FCEF1C6-35C1-4EE0-803E-AB2E54510B67}" dt="2022-04-05T05:11:38.985" v="409" actId="26606"/>
          <ac:spMkLst>
            <pc:docMk/>
            <pc:sldMk cId="3574877943" sldId="256"/>
            <ac:spMk id="39" creationId="{508BEF50-7B1E-49A4-BC19-5F4F1D755E64}"/>
          </ac:spMkLst>
        </pc:spChg>
        <pc:spChg chg="add del">
          <ac:chgData name="Tonka Nikolova" userId="e6b703b4c783c364" providerId="LiveId" clId="{5FCEF1C6-35C1-4EE0-803E-AB2E54510B67}" dt="2022-04-05T05:11:38.985" v="409" actId="26606"/>
          <ac:spMkLst>
            <pc:docMk/>
            <pc:sldMk cId="3574877943" sldId="256"/>
            <ac:spMk id="40" creationId="{3FBAD350-5664-4811-A208-657FB882D350}"/>
          </ac:spMkLst>
        </pc:spChg>
        <pc:spChg chg="add del">
          <ac:chgData name="Tonka Nikolova" userId="e6b703b4c783c364" providerId="LiveId" clId="{5FCEF1C6-35C1-4EE0-803E-AB2E54510B67}" dt="2022-04-05T05:11:38.985" v="409" actId="26606"/>
          <ac:spMkLst>
            <pc:docMk/>
            <pc:sldMk cId="3574877943" sldId="256"/>
            <ac:spMk id="41" creationId="{C39ADB8F-D187-49D7-BDCF-C1B6DC727068}"/>
          </ac:spMkLst>
        </pc:spChg>
        <pc:spChg chg="add del">
          <ac:chgData name="Tonka Nikolova" userId="e6b703b4c783c364" providerId="LiveId" clId="{5FCEF1C6-35C1-4EE0-803E-AB2E54510B67}" dt="2022-04-05T05:11:46.300" v="411" actId="26606"/>
          <ac:spMkLst>
            <pc:docMk/>
            <pc:sldMk cId="3574877943" sldId="256"/>
            <ac:spMk id="43" creationId="{C7D023E4-8DE1-436E-9847-ED6A4B4B04FD}"/>
          </ac:spMkLst>
        </pc:spChg>
        <pc:spChg chg="add del">
          <ac:chgData name="Tonka Nikolova" userId="e6b703b4c783c364" providerId="LiveId" clId="{5FCEF1C6-35C1-4EE0-803E-AB2E54510B67}" dt="2022-04-05T05:11:48.317" v="413" actId="26606"/>
          <ac:spMkLst>
            <pc:docMk/>
            <pc:sldMk cId="3574877943" sldId="256"/>
            <ac:spMk id="54" creationId="{B26EE4FD-480F-42A5-9FEB-DA630457CFB7}"/>
          </ac:spMkLst>
        </pc:spChg>
        <pc:spChg chg="add del">
          <ac:chgData name="Tonka Nikolova" userId="e6b703b4c783c364" providerId="LiveId" clId="{5FCEF1C6-35C1-4EE0-803E-AB2E54510B67}" dt="2022-04-05T05:11:48.317" v="413" actId="26606"/>
          <ac:spMkLst>
            <pc:docMk/>
            <pc:sldMk cId="3574877943" sldId="256"/>
            <ac:spMk id="55" creationId="{A187062F-BE14-42FC-B06A-607DB23849C3}"/>
          </ac:spMkLst>
        </pc:spChg>
        <pc:spChg chg="add del">
          <ac:chgData name="Tonka Nikolova" userId="e6b703b4c783c364" providerId="LiveId" clId="{5FCEF1C6-35C1-4EE0-803E-AB2E54510B67}" dt="2022-04-05T05:11:48.317" v="413" actId="26606"/>
          <ac:spMkLst>
            <pc:docMk/>
            <pc:sldMk cId="3574877943" sldId="256"/>
            <ac:spMk id="56" creationId="{731FE21B-2A45-4BF5-8B03-E12341988774}"/>
          </ac:spMkLst>
        </pc:spChg>
        <pc:spChg chg="add del">
          <ac:chgData name="Tonka Nikolova" userId="e6b703b4c783c364" providerId="LiveId" clId="{5FCEF1C6-35C1-4EE0-803E-AB2E54510B67}" dt="2022-04-05T05:11:48.317" v="413" actId="26606"/>
          <ac:spMkLst>
            <pc:docMk/>
            <pc:sldMk cId="3574877943" sldId="256"/>
            <ac:spMk id="57" creationId="{2DC5A94D-79ED-48F5-9DC5-96CBB507CEC8}"/>
          </ac:spMkLst>
        </pc:spChg>
        <pc:spChg chg="add del">
          <ac:chgData name="Tonka Nikolova" userId="e6b703b4c783c364" providerId="LiveId" clId="{5FCEF1C6-35C1-4EE0-803E-AB2E54510B67}" dt="2022-04-05T05:11:48.317" v="413" actId="26606"/>
          <ac:spMkLst>
            <pc:docMk/>
            <pc:sldMk cId="3574877943" sldId="256"/>
            <ac:spMk id="58" creationId="{93A3D4BE-AF25-4F9A-9C29-1145CCE24A28}"/>
          </ac:spMkLst>
        </pc:spChg>
        <pc:spChg chg="add del">
          <ac:chgData name="Tonka Nikolova" userId="e6b703b4c783c364" providerId="LiveId" clId="{5FCEF1C6-35C1-4EE0-803E-AB2E54510B67}" dt="2022-04-05T05:12:03.482" v="416" actId="26606"/>
          <ac:spMkLst>
            <pc:docMk/>
            <pc:sldMk cId="3574877943" sldId="256"/>
            <ac:spMk id="60" creationId="{4D24BFD5-D814-402B-B6C4-EEF6AE14B0F2}"/>
          </ac:spMkLst>
        </pc:spChg>
        <pc:spChg chg="add del">
          <ac:chgData name="Tonka Nikolova" userId="e6b703b4c783c364" providerId="LiveId" clId="{5FCEF1C6-35C1-4EE0-803E-AB2E54510B67}" dt="2022-04-05T05:12:03.482" v="416" actId="26606"/>
          <ac:spMkLst>
            <pc:docMk/>
            <pc:sldMk cId="3574877943" sldId="256"/>
            <ac:spMk id="61" creationId="{36FED7E8-9A97-475F-9FA4-113410D4433B}"/>
          </ac:spMkLst>
        </pc:spChg>
        <pc:spChg chg="add del">
          <ac:chgData name="Tonka Nikolova" userId="e6b703b4c783c364" providerId="LiveId" clId="{5FCEF1C6-35C1-4EE0-803E-AB2E54510B67}" dt="2022-04-05T05:12:03.482" v="416" actId="26606"/>
          <ac:spMkLst>
            <pc:docMk/>
            <pc:sldMk cId="3574877943" sldId="256"/>
            <ac:spMk id="62" creationId="{2A39B854-4B6C-4F7F-A602-6F97770CED70}"/>
          </ac:spMkLst>
        </pc:spChg>
        <pc:spChg chg="add del">
          <ac:chgData name="Tonka Nikolova" userId="e6b703b4c783c364" providerId="LiveId" clId="{5FCEF1C6-35C1-4EE0-803E-AB2E54510B67}" dt="2022-04-05T05:12:13.909" v="418" actId="26606"/>
          <ac:spMkLst>
            <pc:docMk/>
            <pc:sldMk cId="3574877943" sldId="256"/>
            <ac:spMk id="64" creationId="{8E2CC403-21CD-41DF-BAC4-329D7FF03C5C}"/>
          </ac:spMkLst>
        </pc:spChg>
        <pc:spChg chg="add del">
          <ac:chgData name="Tonka Nikolova" userId="e6b703b4c783c364" providerId="LiveId" clId="{5FCEF1C6-35C1-4EE0-803E-AB2E54510B67}" dt="2022-04-05T05:12:22.962" v="420" actId="26606"/>
          <ac:spMkLst>
            <pc:docMk/>
            <pc:sldMk cId="3574877943" sldId="256"/>
            <ac:spMk id="68" creationId="{8F9CBE3F-79A8-4F8F-88D9-DAD03D0D281F}"/>
          </ac:spMkLst>
        </pc:spChg>
        <pc:spChg chg="add del">
          <ac:chgData name="Tonka Nikolova" userId="e6b703b4c783c364" providerId="LiveId" clId="{5FCEF1C6-35C1-4EE0-803E-AB2E54510B67}" dt="2022-04-05T05:12:22.962" v="420" actId="26606"/>
          <ac:spMkLst>
            <pc:docMk/>
            <pc:sldMk cId="3574877943" sldId="256"/>
            <ac:spMk id="69" creationId="{508BEF50-7B1E-49A4-BC19-5F4F1D755E64}"/>
          </ac:spMkLst>
        </pc:spChg>
        <pc:spChg chg="add del">
          <ac:chgData name="Tonka Nikolova" userId="e6b703b4c783c364" providerId="LiveId" clId="{5FCEF1C6-35C1-4EE0-803E-AB2E54510B67}" dt="2022-04-05T05:12:22.962" v="420" actId="26606"/>
          <ac:spMkLst>
            <pc:docMk/>
            <pc:sldMk cId="3574877943" sldId="256"/>
            <ac:spMk id="70" creationId="{C5CB530E-515E-412C-9DF1-5F8FFBD6F383}"/>
          </ac:spMkLst>
        </pc:spChg>
        <pc:spChg chg="add del">
          <ac:chgData name="Tonka Nikolova" userId="e6b703b4c783c364" providerId="LiveId" clId="{5FCEF1C6-35C1-4EE0-803E-AB2E54510B67}" dt="2022-04-05T05:12:22.962" v="420" actId="26606"/>
          <ac:spMkLst>
            <pc:docMk/>
            <pc:sldMk cId="3574877943" sldId="256"/>
            <ac:spMk id="71" creationId="{AEA7509D-F04F-40CB-A0B3-EEF16499CC9F}"/>
          </ac:spMkLst>
        </pc:spChg>
        <pc:spChg chg="add del">
          <ac:chgData name="Tonka Nikolova" userId="e6b703b4c783c364" providerId="LiveId" clId="{5FCEF1C6-35C1-4EE0-803E-AB2E54510B67}" dt="2022-04-05T05:12:22.962" v="420" actId="26606"/>
          <ac:spMkLst>
            <pc:docMk/>
            <pc:sldMk cId="3574877943" sldId="256"/>
            <ac:spMk id="72" creationId="{C39ADB8F-D187-49D7-BDCF-C1B6DC727068}"/>
          </ac:spMkLst>
        </pc:spChg>
        <pc:spChg chg="add del">
          <ac:chgData name="Tonka Nikolova" userId="e6b703b4c783c364" providerId="LiveId" clId="{5FCEF1C6-35C1-4EE0-803E-AB2E54510B67}" dt="2022-04-05T05:12:22.962" v="420" actId="26606"/>
          <ac:spMkLst>
            <pc:docMk/>
            <pc:sldMk cId="3574877943" sldId="256"/>
            <ac:spMk id="73" creationId="{712D4376-A578-4FF1-94FC-245E7A6A489F}"/>
          </ac:spMkLst>
        </pc:spChg>
        <pc:spChg chg="add del">
          <ac:chgData name="Tonka Nikolova" userId="e6b703b4c783c364" providerId="LiveId" clId="{5FCEF1C6-35C1-4EE0-803E-AB2E54510B67}" dt="2022-04-05T05:12:22.962" v="420" actId="26606"/>
          <ac:spMkLst>
            <pc:docMk/>
            <pc:sldMk cId="3574877943" sldId="256"/>
            <ac:spMk id="74" creationId="{3FBAD350-5664-4811-A208-657FB882D350}"/>
          </ac:spMkLst>
        </pc:spChg>
        <pc:spChg chg="add del">
          <ac:chgData name="Tonka Nikolova" userId="e6b703b4c783c364" providerId="LiveId" clId="{5FCEF1C6-35C1-4EE0-803E-AB2E54510B67}" dt="2022-04-05T05:35:51.985" v="501" actId="26606"/>
          <ac:spMkLst>
            <pc:docMk/>
            <pc:sldMk cId="3574877943" sldId="256"/>
            <ac:spMk id="76" creationId="{2558829B-C7EF-4D51-94DF-A8B1A80C2665}"/>
          </ac:spMkLst>
        </pc:spChg>
        <pc:spChg chg="add del">
          <ac:chgData name="Tonka Nikolova" userId="e6b703b4c783c364" providerId="LiveId" clId="{5FCEF1C6-35C1-4EE0-803E-AB2E54510B67}" dt="2022-04-05T05:12:32.093" v="423" actId="26606"/>
          <ac:spMkLst>
            <pc:docMk/>
            <pc:sldMk cId="3574877943" sldId="256"/>
            <ac:spMk id="77" creationId="{5E7AA7E8-8006-4E1F-A566-FCF37EE6F35D}"/>
          </ac:spMkLst>
        </pc:spChg>
        <pc:spChg chg="add del">
          <ac:chgData name="Tonka Nikolova" userId="e6b703b4c783c364" providerId="LiveId" clId="{5FCEF1C6-35C1-4EE0-803E-AB2E54510B67}" dt="2022-04-05T05:12:51.053" v="425" actId="26606"/>
          <ac:spMkLst>
            <pc:docMk/>
            <pc:sldMk cId="3574877943" sldId="256"/>
            <ac:spMk id="80" creationId="{D472C551-D440-40DF-9260-BDB9AC40960A}"/>
          </ac:spMkLst>
        </pc:spChg>
        <pc:spChg chg="add del">
          <ac:chgData name="Tonka Nikolova" userId="e6b703b4c783c364" providerId="LiveId" clId="{5FCEF1C6-35C1-4EE0-803E-AB2E54510B67}" dt="2022-04-05T05:12:51.053" v="425" actId="26606"/>
          <ac:spMkLst>
            <pc:docMk/>
            <pc:sldMk cId="3574877943" sldId="256"/>
            <ac:spMk id="82" creationId="{508BEF50-7B1E-49A4-BC19-5F4F1D755E64}"/>
          </ac:spMkLst>
        </pc:spChg>
        <pc:spChg chg="add del">
          <ac:chgData name="Tonka Nikolova" userId="e6b703b4c783c364" providerId="LiveId" clId="{5FCEF1C6-35C1-4EE0-803E-AB2E54510B67}" dt="2022-04-05T05:12:51.053" v="425" actId="26606"/>
          <ac:spMkLst>
            <pc:docMk/>
            <pc:sldMk cId="3574877943" sldId="256"/>
            <ac:spMk id="83" creationId="{3FBAD350-5664-4811-A208-657FB882D350}"/>
          </ac:spMkLst>
        </pc:spChg>
        <pc:spChg chg="add del">
          <ac:chgData name="Tonka Nikolova" userId="e6b703b4c783c364" providerId="LiveId" clId="{5FCEF1C6-35C1-4EE0-803E-AB2E54510B67}" dt="2022-04-05T05:12:51.053" v="425" actId="26606"/>
          <ac:spMkLst>
            <pc:docMk/>
            <pc:sldMk cId="3574877943" sldId="256"/>
            <ac:spMk id="84" creationId="{C39ADB8F-D187-49D7-BDCF-C1B6DC727068}"/>
          </ac:spMkLst>
        </pc:spChg>
        <pc:spChg chg="add del">
          <ac:chgData name="Tonka Nikolova" userId="e6b703b4c783c364" providerId="LiveId" clId="{5FCEF1C6-35C1-4EE0-803E-AB2E54510B67}" dt="2022-04-05T05:33:59.763" v="484" actId="26606"/>
          <ac:spMkLst>
            <pc:docMk/>
            <pc:sldMk cId="3574877943" sldId="256"/>
            <ac:spMk id="86" creationId="{1A3C89F8-0D2F-47FF-B903-151248265F47}"/>
          </ac:spMkLst>
        </pc:spChg>
        <pc:spChg chg="add del">
          <ac:chgData name="Tonka Nikolova" userId="e6b703b4c783c364" providerId="LiveId" clId="{5FCEF1C6-35C1-4EE0-803E-AB2E54510B67}" dt="2022-04-05T05:33:59.763" v="484" actId="26606"/>
          <ac:spMkLst>
            <pc:docMk/>
            <pc:sldMk cId="3574877943" sldId="256"/>
            <ac:spMk id="87" creationId="{C5CB530E-515E-412C-9DF1-5F8FFBD6F383}"/>
          </ac:spMkLst>
        </pc:spChg>
        <pc:spChg chg="add del">
          <ac:chgData name="Tonka Nikolova" userId="e6b703b4c783c364" providerId="LiveId" clId="{5FCEF1C6-35C1-4EE0-803E-AB2E54510B67}" dt="2022-04-05T05:33:59.763" v="484" actId="26606"/>
          <ac:spMkLst>
            <pc:docMk/>
            <pc:sldMk cId="3574877943" sldId="256"/>
            <ac:spMk id="88" creationId="{712D4376-A578-4FF1-94FC-245E7A6A489F}"/>
          </ac:spMkLst>
        </pc:spChg>
        <pc:spChg chg="add del">
          <ac:chgData name="Tonka Nikolova" userId="e6b703b4c783c364" providerId="LiveId" clId="{5FCEF1C6-35C1-4EE0-803E-AB2E54510B67}" dt="2022-04-05T05:33:59.763" v="484" actId="26606"/>
          <ac:spMkLst>
            <pc:docMk/>
            <pc:sldMk cId="3574877943" sldId="256"/>
            <ac:spMk id="89" creationId="{AEA7509D-F04F-40CB-A0B3-EEF16499CC9F}"/>
          </ac:spMkLst>
        </pc:spChg>
        <pc:spChg chg="add del">
          <ac:chgData name="Tonka Nikolova" userId="e6b703b4c783c364" providerId="LiveId" clId="{5FCEF1C6-35C1-4EE0-803E-AB2E54510B67}" dt="2022-04-05T05:33:59.763" v="484" actId="26606"/>
          <ac:spMkLst>
            <pc:docMk/>
            <pc:sldMk cId="3574877943" sldId="256"/>
            <ac:spMk id="91" creationId="{508BEF50-7B1E-49A4-BC19-5F4F1D755E64}"/>
          </ac:spMkLst>
        </pc:spChg>
        <pc:spChg chg="add del">
          <ac:chgData name="Tonka Nikolova" userId="e6b703b4c783c364" providerId="LiveId" clId="{5FCEF1C6-35C1-4EE0-803E-AB2E54510B67}" dt="2022-04-05T05:33:59.763" v="484" actId="26606"/>
          <ac:spMkLst>
            <pc:docMk/>
            <pc:sldMk cId="3574877943" sldId="256"/>
            <ac:spMk id="92" creationId="{3FBAD350-5664-4811-A208-657FB882D350}"/>
          </ac:spMkLst>
        </pc:spChg>
        <pc:spChg chg="add del">
          <ac:chgData name="Tonka Nikolova" userId="e6b703b4c783c364" providerId="LiveId" clId="{5FCEF1C6-35C1-4EE0-803E-AB2E54510B67}" dt="2022-04-05T05:33:59.763" v="484" actId="26606"/>
          <ac:spMkLst>
            <pc:docMk/>
            <pc:sldMk cId="3574877943" sldId="256"/>
            <ac:spMk id="93" creationId="{C39ADB8F-D187-49D7-BDCF-C1B6DC727068}"/>
          </ac:spMkLst>
        </pc:spChg>
        <pc:spChg chg="add del">
          <ac:chgData name="Tonka Nikolova" userId="e6b703b4c783c364" providerId="LiveId" clId="{5FCEF1C6-35C1-4EE0-803E-AB2E54510B67}" dt="2022-04-05T05:33:24.109" v="473" actId="26606"/>
          <ac:spMkLst>
            <pc:docMk/>
            <pc:sldMk cId="3574877943" sldId="256"/>
            <ac:spMk id="95" creationId="{D472C551-D440-40DF-9260-BDB9AC40960A}"/>
          </ac:spMkLst>
        </pc:spChg>
        <pc:spChg chg="add del">
          <ac:chgData name="Tonka Nikolova" userId="e6b703b4c783c364" providerId="LiveId" clId="{5FCEF1C6-35C1-4EE0-803E-AB2E54510B67}" dt="2022-04-05T05:33:24.109" v="473" actId="26606"/>
          <ac:spMkLst>
            <pc:docMk/>
            <pc:sldMk cId="3574877943" sldId="256"/>
            <ac:spMk id="97" creationId="{508BEF50-7B1E-49A4-BC19-5F4F1D755E64}"/>
          </ac:spMkLst>
        </pc:spChg>
        <pc:spChg chg="add del">
          <ac:chgData name="Tonka Nikolova" userId="e6b703b4c783c364" providerId="LiveId" clId="{5FCEF1C6-35C1-4EE0-803E-AB2E54510B67}" dt="2022-04-05T05:15:48.801" v="430" actId="26606"/>
          <ac:spMkLst>
            <pc:docMk/>
            <pc:sldMk cId="3574877943" sldId="256"/>
            <ac:spMk id="98" creationId="{4E1BEB12-92AF-4445-98AD-4C7756E7C93B}"/>
          </ac:spMkLst>
        </pc:spChg>
        <pc:spChg chg="add del">
          <ac:chgData name="Tonka Nikolova" userId="e6b703b4c783c364" providerId="LiveId" clId="{5FCEF1C6-35C1-4EE0-803E-AB2E54510B67}" dt="2022-04-05T05:33:24.109" v="473" actId="26606"/>
          <ac:spMkLst>
            <pc:docMk/>
            <pc:sldMk cId="3574877943" sldId="256"/>
            <ac:spMk id="99" creationId="{3FBAD350-5664-4811-A208-657FB882D350}"/>
          </ac:spMkLst>
        </pc:spChg>
        <pc:spChg chg="add del">
          <ac:chgData name="Tonka Nikolova" userId="e6b703b4c783c364" providerId="LiveId" clId="{5FCEF1C6-35C1-4EE0-803E-AB2E54510B67}" dt="2022-04-05T05:15:48.801" v="430" actId="26606"/>
          <ac:spMkLst>
            <pc:docMk/>
            <pc:sldMk cId="3574877943" sldId="256"/>
            <ac:spMk id="100" creationId="{D0522C2C-7B5C-48A7-A969-03941E5D2E76}"/>
          </ac:spMkLst>
        </pc:spChg>
        <pc:spChg chg="add del">
          <ac:chgData name="Tonka Nikolova" userId="e6b703b4c783c364" providerId="LiveId" clId="{5FCEF1C6-35C1-4EE0-803E-AB2E54510B67}" dt="2022-04-05T05:33:24.109" v="473" actId="26606"/>
          <ac:spMkLst>
            <pc:docMk/>
            <pc:sldMk cId="3574877943" sldId="256"/>
            <ac:spMk id="101" creationId="{C39ADB8F-D187-49D7-BDCF-C1B6DC727068}"/>
          </ac:spMkLst>
        </pc:spChg>
        <pc:spChg chg="add del">
          <ac:chgData name="Tonka Nikolova" userId="e6b703b4c783c364" providerId="LiveId" clId="{5FCEF1C6-35C1-4EE0-803E-AB2E54510B67}" dt="2022-04-05T05:15:48.801" v="430" actId="26606"/>
          <ac:spMkLst>
            <pc:docMk/>
            <pc:sldMk cId="3574877943" sldId="256"/>
            <ac:spMk id="102" creationId="{9C682A1A-5B2D-4111-BBD6-620165633E5B}"/>
          </ac:spMkLst>
        </pc:spChg>
        <pc:spChg chg="add del">
          <ac:chgData name="Tonka Nikolova" userId="e6b703b4c783c364" providerId="LiveId" clId="{5FCEF1C6-35C1-4EE0-803E-AB2E54510B67}" dt="2022-04-05T05:33:29.906" v="475" actId="26606"/>
          <ac:spMkLst>
            <pc:docMk/>
            <pc:sldMk cId="3574877943" sldId="256"/>
            <ac:spMk id="103" creationId="{EFA9B6C6-A247-48A8-9A1C-1E36FA9456B5}"/>
          </ac:spMkLst>
        </pc:spChg>
        <pc:spChg chg="add del">
          <ac:chgData name="Tonka Nikolova" userId="e6b703b4c783c364" providerId="LiveId" clId="{5FCEF1C6-35C1-4EE0-803E-AB2E54510B67}" dt="2022-04-05T05:15:48.801" v="430" actId="26606"/>
          <ac:spMkLst>
            <pc:docMk/>
            <pc:sldMk cId="3574877943" sldId="256"/>
            <ac:spMk id="104" creationId="{D6EE29F2-D77F-4BD0-A20B-334D316A1C9D}"/>
          </ac:spMkLst>
        </pc:spChg>
        <pc:spChg chg="add del">
          <ac:chgData name="Tonka Nikolova" userId="e6b703b4c783c364" providerId="LiveId" clId="{5FCEF1C6-35C1-4EE0-803E-AB2E54510B67}" dt="2022-04-05T05:33:29.906" v="475" actId="26606"/>
          <ac:spMkLst>
            <pc:docMk/>
            <pc:sldMk cId="3574877943" sldId="256"/>
            <ac:spMk id="105" creationId="{C5CB530E-515E-412C-9DF1-5F8FFBD6F383}"/>
          </ac:spMkLst>
        </pc:spChg>
        <pc:spChg chg="add del">
          <ac:chgData name="Tonka Nikolova" userId="e6b703b4c783c364" providerId="LiveId" clId="{5FCEF1C6-35C1-4EE0-803E-AB2E54510B67}" dt="2022-04-05T05:15:48.801" v="430" actId="26606"/>
          <ac:spMkLst>
            <pc:docMk/>
            <pc:sldMk cId="3574877943" sldId="256"/>
            <ac:spMk id="106" creationId="{22D09ED2-868F-42C6-866E-F92E0CEF314F}"/>
          </ac:spMkLst>
        </pc:spChg>
        <pc:spChg chg="add del">
          <ac:chgData name="Tonka Nikolova" userId="e6b703b4c783c364" providerId="LiveId" clId="{5FCEF1C6-35C1-4EE0-803E-AB2E54510B67}" dt="2022-04-05T05:33:29.906" v="475" actId="26606"/>
          <ac:spMkLst>
            <pc:docMk/>
            <pc:sldMk cId="3574877943" sldId="256"/>
            <ac:spMk id="107" creationId="{712D4376-A578-4FF1-94FC-245E7A6A489F}"/>
          </ac:spMkLst>
        </pc:spChg>
        <pc:spChg chg="add del">
          <ac:chgData name="Tonka Nikolova" userId="e6b703b4c783c364" providerId="LiveId" clId="{5FCEF1C6-35C1-4EE0-803E-AB2E54510B67}" dt="2022-04-05T05:33:29.906" v="475" actId="26606"/>
          <ac:spMkLst>
            <pc:docMk/>
            <pc:sldMk cId="3574877943" sldId="256"/>
            <ac:spMk id="108" creationId="{AEA7509D-F04F-40CB-A0B3-EEF16499CC9F}"/>
          </ac:spMkLst>
        </pc:spChg>
        <pc:spChg chg="add del">
          <ac:chgData name="Tonka Nikolova" userId="e6b703b4c783c364" providerId="LiveId" clId="{5FCEF1C6-35C1-4EE0-803E-AB2E54510B67}" dt="2022-04-05T05:35:29.200" v="498" actId="26606"/>
          <ac:spMkLst>
            <pc:docMk/>
            <pc:sldMk cId="3574877943" sldId="256"/>
            <ac:spMk id="110" creationId="{53947E58-F088-49F1-A3D1-DEA690192E84}"/>
          </ac:spMkLst>
        </pc:spChg>
        <pc:spChg chg="add del">
          <ac:chgData name="Tonka Nikolova" userId="e6b703b4c783c364" providerId="LiveId" clId="{5FCEF1C6-35C1-4EE0-803E-AB2E54510B67}" dt="2022-04-05T05:33:34.082" v="478" actId="26606"/>
          <ac:spMkLst>
            <pc:docMk/>
            <pc:sldMk cId="3574877943" sldId="256"/>
            <ac:spMk id="111" creationId="{EB270761-CC40-4F3F-A916-7E3BC3989348}"/>
          </ac:spMkLst>
        </pc:spChg>
        <pc:spChg chg="add del">
          <ac:chgData name="Tonka Nikolova" userId="e6b703b4c783c364" providerId="LiveId" clId="{5FCEF1C6-35C1-4EE0-803E-AB2E54510B67}" dt="2022-04-05T05:33:34.082" v="478" actId="26606"/>
          <ac:spMkLst>
            <pc:docMk/>
            <pc:sldMk cId="3574877943" sldId="256"/>
            <ac:spMk id="112" creationId="{2820855C-9FA4-417A-BE67-63C022F81980}"/>
          </ac:spMkLst>
        </pc:spChg>
        <pc:spChg chg="add del">
          <ac:chgData name="Tonka Nikolova" userId="e6b703b4c783c364" providerId="LiveId" clId="{5FCEF1C6-35C1-4EE0-803E-AB2E54510B67}" dt="2022-04-05T05:33:34.082" v="478" actId="26606"/>
          <ac:spMkLst>
            <pc:docMk/>
            <pc:sldMk cId="3574877943" sldId="256"/>
            <ac:spMk id="113" creationId="{D7E6A49B-1B06-403E-8CC5-ACB38A6BDEEB}"/>
          </ac:spMkLst>
        </pc:spChg>
        <pc:spChg chg="add del">
          <ac:chgData name="Tonka Nikolova" userId="e6b703b4c783c364" providerId="LiveId" clId="{5FCEF1C6-35C1-4EE0-803E-AB2E54510B67}" dt="2022-04-05T05:33:40.846" v="480" actId="26606"/>
          <ac:spMkLst>
            <pc:docMk/>
            <pc:sldMk cId="3574877943" sldId="256"/>
            <ac:spMk id="115" creationId="{F4155C20-3F0E-4576-8A0B-C345B62312DA}"/>
          </ac:spMkLst>
        </pc:spChg>
        <pc:spChg chg="add del">
          <ac:chgData name="Tonka Nikolova" userId="e6b703b4c783c364" providerId="LiveId" clId="{5FCEF1C6-35C1-4EE0-803E-AB2E54510B67}" dt="2022-04-05T05:33:40.846" v="480" actId="26606"/>
          <ac:spMkLst>
            <pc:docMk/>
            <pc:sldMk cId="3574877943" sldId="256"/>
            <ac:spMk id="117" creationId="{0BAEB82B-9A6B-4982-B56B-7529C6EA9A95}"/>
          </ac:spMkLst>
        </pc:spChg>
        <pc:spChg chg="add del">
          <ac:chgData name="Tonka Nikolova" userId="e6b703b4c783c364" providerId="LiveId" clId="{5FCEF1C6-35C1-4EE0-803E-AB2E54510B67}" dt="2022-04-05T05:33:40.846" v="480" actId="26606"/>
          <ac:spMkLst>
            <pc:docMk/>
            <pc:sldMk cId="3574877943" sldId="256"/>
            <ac:spMk id="118" creationId="{FC71CE45-EECF-4555-AD4B-1B3D0D5D1540}"/>
          </ac:spMkLst>
        </pc:spChg>
        <pc:spChg chg="add del">
          <ac:chgData name="Tonka Nikolova" userId="e6b703b4c783c364" providerId="LiveId" clId="{5FCEF1C6-35C1-4EE0-803E-AB2E54510B67}" dt="2022-04-05T05:33:40.846" v="480" actId="26606"/>
          <ac:spMkLst>
            <pc:docMk/>
            <pc:sldMk cId="3574877943" sldId="256"/>
            <ac:spMk id="119" creationId="{53AA89D1-0C70-46BB-8E35-5722A4B18A78}"/>
          </ac:spMkLst>
        </pc:spChg>
        <pc:spChg chg="add del">
          <ac:chgData name="Tonka Nikolova" userId="e6b703b4c783c364" providerId="LiveId" clId="{5FCEF1C6-35C1-4EE0-803E-AB2E54510B67}" dt="2022-04-05T05:36:49.883" v="519" actId="26606"/>
          <ac:spMkLst>
            <pc:docMk/>
            <pc:sldMk cId="3574877943" sldId="256"/>
            <ac:spMk id="120" creationId="{712D4376-A578-4FF1-94FC-245E7A6A489F}"/>
          </ac:spMkLst>
        </pc:spChg>
        <pc:spChg chg="add del">
          <ac:chgData name="Tonka Nikolova" userId="e6b703b4c783c364" providerId="LiveId" clId="{5FCEF1C6-35C1-4EE0-803E-AB2E54510B67}" dt="2022-04-05T05:33:59.749" v="483" actId="26606"/>
          <ac:spMkLst>
            <pc:docMk/>
            <pc:sldMk cId="3574877943" sldId="256"/>
            <ac:spMk id="121" creationId="{9A3F5928-D955-456A-97B5-AA390B8CE9D5}"/>
          </ac:spMkLst>
        </pc:spChg>
        <pc:spChg chg="add del">
          <ac:chgData name="Tonka Nikolova" userId="e6b703b4c783c364" providerId="LiveId" clId="{5FCEF1C6-35C1-4EE0-803E-AB2E54510B67}" dt="2022-04-05T05:33:59.749" v="483" actId="26606"/>
          <ac:spMkLst>
            <pc:docMk/>
            <pc:sldMk cId="3574877943" sldId="256"/>
            <ac:spMk id="123" creationId="{C5CB530E-515E-412C-9DF1-5F8FFBD6F383}"/>
          </ac:spMkLst>
        </pc:spChg>
        <pc:spChg chg="add del">
          <ac:chgData name="Tonka Nikolova" userId="e6b703b4c783c364" providerId="LiveId" clId="{5FCEF1C6-35C1-4EE0-803E-AB2E54510B67}" dt="2022-04-05T05:33:59.749" v="483" actId="26606"/>
          <ac:spMkLst>
            <pc:docMk/>
            <pc:sldMk cId="3574877943" sldId="256"/>
            <ac:spMk id="124" creationId="{712D4376-A578-4FF1-94FC-245E7A6A489F}"/>
          </ac:spMkLst>
        </pc:spChg>
        <pc:spChg chg="add del">
          <ac:chgData name="Tonka Nikolova" userId="e6b703b4c783c364" providerId="LiveId" clId="{5FCEF1C6-35C1-4EE0-803E-AB2E54510B67}" dt="2022-04-05T05:33:59.749" v="483" actId="26606"/>
          <ac:spMkLst>
            <pc:docMk/>
            <pc:sldMk cId="3574877943" sldId="256"/>
            <ac:spMk id="125" creationId="{AEA7509D-F04F-40CB-A0B3-EEF16499CC9F}"/>
          </ac:spMkLst>
        </pc:spChg>
        <pc:spChg chg="add del">
          <ac:chgData name="Tonka Nikolova" userId="e6b703b4c783c364" providerId="LiveId" clId="{5FCEF1C6-35C1-4EE0-803E-AB2E54510B67}" dt="2022-04-05T05:36:49.883" v="519" actId="26606"/>
          <ac:spMkLst>
            <pc:docMk/>
            <pc:sldMk cId="3574877943" sldId="256"/>
            <ac:spMk id="126" creationId="{508BEF50-7B1E-49A4-BC19-5F4F1D755E64}"/>
          </ac:spMkLst>
        </pc:spChg>
        <pc:spChg chg="add del">
          <ac:chgData name="Tonka Nikolova" userId="e6b703b4c783c364" providerId="LiveId" clId="{5FCEF1C6-35C1-4EE0-803E-AB2E54510B67}" dt="2022-04-05T05:35:29.200" v="498" actId="26606"/>
          <ac:spMkLst>
            <pc:docMk/>
            <pc:sldMk cId="3574877943" sldId="256"/>
            <ac:spMk id="127" creationId="{0E30439A-8A5B-46EC-8283-9B6B031D40D0}"/>
          </ac:spMkLst>
        </pc:spChg>
        <pc:spChg chg="add del">
          <ac:chgData name="Tonka Nikolova" userId="e6b703b4c783c364" providerId="LiveId" clId="{5FCEF1C6-35C1-4EE0-803E-AB2E54510B67}" dt="2022-04-05T05:35:29.200" v="498" actId="26606"/>
          <ac:spMkLst>
            <pc:docMk/>
            <pc:sldMk cId="3574877943" sldId="256"/>
            <ac:spMk id="128" creationId="{5CEAD642-85CF-4750-8432-7C80C901F001}"/>
          </ac:spMkLst>
        </pc:spChg>
        <pc:spChg chg="add del">
          <ac:chgData name="Tonka Nikolova" userId="e6b703b4c783c364" providerId="LiveId" clId="{5FCEF1C6-35C1-4EE0-803E-AB2E54510B67}" dt="2022-04-05T05:35:29.200" v="498" actId="26606"/>
          <ac:spMkLst>
            <pc:docMk/>
            <pc:sldMk cId="3574877943" sldId="256"/>
            <ac:spMk id="129" creationId="{FA33EEAE-15D5-4119-8C1E-89D943F911EF}"/>
          </ac:spMkLst>
        </pc:spChg>
        <pc:spChg chg="add del">
          <ac:chgData name="Tonka Nikolova" userId="e6b703b4c783c364" providerId="LiveId" clId="{5FCEF1C6-35C1-4EE0-803E-AB2E54510B67}" dt="2022-04-05T05:35:29.200" v="498" actId="26606"/>
          <ac:spMkLst>
            <pc:docMk/>
            <pc:sldMk cId="3574877943" sldId="256"/>
            <ac:spMk id="130" creationId="{730D8B3B-9B80-4025-B934-26DC7D7CD231}"/>
          </ac:spMkLst>
        </pc:spChg>
        <pc:spChg chg="add del">
          <ac:chgData name="Tonka Nikolova" userId="e6b703b4c783c364" providerId="LiveId" clId="{5FCEF1C6-35C1-4EE0-803E-AB2E54510B67}" dt="2022-04-05T05:35:29.200" v="498" actId="26606"/>
          <ac:spMkLst>
            <pc:docMk/>
            <pc:sldMk cId="3574877943" sldId="256"/>
            <ac:spMk id="131" creationId="{B5A1B09C-1565-46F8-B70F-621C5EB48A09}"/>
          </ac:spMkLst>
        </pc:spChg>
        <pc:spChg chg="add del">
          <ac:chgData name="Tonka Nikolova" userId="e6b703b4c783c364" providerId="LiveId" clId="{5FCEF1C6-35C1-4EE0-803E-AB2E54510B67}" dt="2022-04-05T05:35:29.200" v="498" actId="26606"/>
          <ac:spMkLst>
            <pc:docMk/>
            <pc:sldMk cId="3574877943" sldId="256"/>
            <ac:spMk id="132" creationId="{8C516CC8-80AC-446C-A56E-9F54B7210402}"/>
          </ac:spMkLst>
        </pc:spChg>
        <pc:spChg chg="add del">
          <ac:chgData name="Tonka Nikolova" userId="e6b703b4c783c364" providerId="LiveId" clId="{5FCEF1C6-35C1-4EE0-803E-AB2E54510B67}" dt="2022-04-05T05:34:45.258" v="489" actId="26606"/>
          <ac:spMkLst>
            <pc:docMk/>
            <pc:sldMk cId="3574877943" sldId="256"/>
            <ac:spMk id="137" creationId="{6F5A5072-7B47-4D32-B52A-4EBBF590B8A5}"/>
          </ac:spMkLst>
        </pc:spChg>
        <pc:spChg chg="add del">
          <ac:chgData name="Tonka Nikolova" userId="e6b703b4c783c364" providerId="LiveId" clId="{5FCEF1C6-35C1-4EE0-803E-AB2E54510B67}" dt="2022-04-05T05:34:45.258" v="489" actId="26606"/>
          <ac:spMkLst>
            <pc:docMk/>
            <pc:sldMk cId="3574877943" sldId="256"/>
            <ac:spMk id="139" creationId="{9715DAF0-AE1B-46C9-8A6B-DB2AA05AB91D}"/>
          </ac:spMkLst>
        </pc:spChg>
        <pc:spChg chg="add del">
          <ac:chgData name="Tonka Nikolova" userId="e6b703b4c783c364" providerId="LiveId" clId="{5FCEF1C6-35C1-4EE0-803E-AB2E54510B67}" dt="2022-04-05T05:34:45.258" v="489" actId="26606"/>
          <ac:spMkLst>
            <pc:docMk/>
            <pc:sldMk cId="3574877943" sldId="256"/>
            <ac:spMk id="141" creationId="{6016219D-510E-4184-9090-6D5578A87BD1}"/>
          </ac:spMkLst>
        </pc:spChg>
        <pc:spChg chg="add del">
          <ac:chgData name="Tonka Nikolova" userId="e6b703b4c783c364" providerId="LiveId" clId="{5FCEF1C6-35C1-4EE0-803E-AB2E54510B67}" dt="2022-04-05T05:34:45.258" v="489" actId="26606"/>
          <ac:spMkLst>
            <pc:docMk/>
            <pc:sldMk cId="3574877943" sldId="256"/>
            <ac:spMk id="143" creationId="{AFF4A713-7B75-4B21-90D7-5AB19547C728}"/>
          </ac:spMkLst>
        </pc:spChg>
        <pc:spChg chg="add del">
          <ac:chgData name="Tonka Nikolova" userId="e6b703b4c783c364" providerId="LiveId" clId="{5FCEF1C6-35C1-4EE0-803E-AB2E54510B67}" dt="2022-04-05T05:35:29.188" v="497" actId="26606"/>
          <ac:spMkLst>
            <pc:docMk/>
            <pc:sldMk cId="3574877943" sldId="256"/>
            <ac:spMk id="144" creationId="{3C48EA58-53D6-4E4A-9BDB-087D34617836}"/>
          </ac:spMkLst>
        </pc:spChg>
        <pc:spChg chg="add del">
          <ac:chgData name="Tonka Nikolova" userId="e6b703b4c783c364" providerId="LiveId" clId="{5FCEF1C6-35C1-4EE0-803E-AB2E54510B67}" dt="2022-04-05T05:34:45.258" v="489" actId="26606"/>
          <ac:spMkLst>
            <pc:docMk/>
            <pc:sldMk cId="3574877943" sldId="256"/>
            <ac:spMk id="145" creationId="{DC631C0B-6DA6-4E57-8231-CE32B3434A7E}"/>
          </ac:spMkLst>
        </pc:spChg>
        <pc:spChg chg="add del">
          <ac:chgData name="Tonka Nikolova" userId="e6b703b4c783c364" providerId="LiveId" clId="{5FCEF1C6-35C1-4EE0-803E-AB2E54510B67}" dt="2022-04-05T05:34:45.258" v="489" actId="26606"/>
          <ac:spMkLst>
            <pc:docMk/>
            <pc:sldMk cId="3574877943" sldId="256"/>
            <ac:spMk id="147" creationId="{C29501E6-A978-4A61-9689-9085AF97A53A}"/>
          </ac:spMkLst>
        </pc:spChg>
        <pc:spChg chg="add del">
          <ac:chgData name="Tonka Nikolova" userId="e6b703b4c783c364" providerId="LiveId" clId="{5FCEF1C6-35C1-4EE0-803E-AB2E54510B67}" dt="2022-04-05T05:35:01.250" v="491" actId="26606"/>
          <ac:spMkLst>
            <pc:docMk/>
            <pc:sldMk cId="3574877943" sldId="256"/>
            <ac:spMk id="164" creationId="{B9008973-65FB-40C1-893A-A58712593D72}"/>
          </ac:spMkLst>
        </pc:spChg>
        <pc:spChg chg="add del">
          <ac:chgData name="Tonka Nikolova" userId="e6b703b4c783c364" providerId="LiveId" clId="{5FCEF1C6-35C1-4EE0-803E-AB2E54510B67}" dt="2022-04-05T05:35:01.250" v="491" actId="26606"/>
          <ac:spMkLst>
            <pc:docMk/>
            <pc:sldMk cId="3574877943" sldId="256"/>
            <ac:spMk id="165" creationId="{2558829B-C7EF-4D51-94DF-A8B1A80C2665}"/>
          </ac:spMkLst>
        </pc:spChg>
        <pc:spChg chg="add del">
          <ac:chgData name="Tonka Nikolova" userId="e6b703b4c783c364" providerId="LiveId" clId="{5FCEF1C6-35C1-4EE0-803E-AB2E54510B67}" dt="2022-04-05T05:35:01.250" v="491" actId="26606"/>
          <ac:spMkLst>
            <pc:docMk/>
            <pc:sldMk cId="3574877943" sldId="256"/>
            <ac:spMk id="166" creationId="{090A6D10-3F68-4EAB-9085-93C36B5FCA59}"/>
          </ac:spMkLst>
        </pc:spChg>
        <pc:spChg chg="add del">
          <ac:chgData name="Tonka Nikolova" userId="e6b703b4c783c364" providerId="LiveId" clId="{5FCEF1C6-35C1-4EE0-803E-AB2E54510B67}" dt="2022-04-05T05:35:04.799" v="493" actId="26606"/>
          <ac:spMkLst>
            <pc:docMk/>
            <pc:sldMk cId="3574877943" sldId="256"/>
            <ac:spMk id="171" creationId="{C7D023E4-8DE1-436E-9847-ED6A4B4B04FD}"/>
          </ac:spMkLst>
        </pc:spChg>
        <pc:spChg chg="add del">
          <ac:chgData name="Tonka Nikolova" userId="e6b703b4c783c364" providerId="LiveId" clId="{5FCEF1C6-35C1-4EE0-803E-AB2E54510B67}" dt="2022-04-05T05:35:27.164" v="495" actId="26606"/>
          <ac:spMkLst>
            <pc:docMk/>
            <pc:sldMk cId="3574877943" sldId="256"/>
            <ac:spMk id="186" creationId="{6F9EB9F2-07E2-4D64-BBD8-BB5B217F1218}"/>
          </ac:spMkLst>
        </pc:spChg>
        <pc:spChg chg="add del">
          <ac:chgData name="Tonka Nikolova" userId="e6b703b4c783c364" providerId="LiveId" clId="{5FCEF1C6-35C1-4EE0-803E-AB2E54510B67}" dt="2022-04-05T05:35:29.188" v="497" actId="26606"/>
          <ac:spMkLst>
            <pc:docMk/>
            <pc:sldMk cId="3574877943" sldId="256"/>
            <ac:spMk id="189" creationId="{C4B24C7E-2D5E-4C4E-9CD5-D61F243C9D1B}"/>
          </ac:spMkLst>
        </pc:spChg>
        <pc:spChg chg="add del">
          <ac:chgData name="Tonka Nikolova" userId="e6b703b4c783c364" providerId="LiveId" clId="{5FCEF1C6-35C1-4EE0-803E-AB2E54510B67}" dt="2022-04-05T05:36:08.230" v="508" actId="26606"/>
          <ac:spMkLst>
            <pc:docMk/>
            <pc:sldMk cId="3574877943" sldId="256"/>
            <ac:spMk id="193" creationId="{2D321928-1A63-488F-A0FF-EE34CEAD1D1B}"/>
          </ac:spMkLst>
        </pc:spChg>
        <pc:spChg chg="add del">
          <ac:chgData name="Tonka Nikolova" userId="e6b703b4c783c364" providerId="LiveId" clId="{5FCEF1C6-35C1-4EE0-803E-AB2E54510B67}" dt="2022-04-05T05:36:08.230" v="508" actId="26606"/>
          <ac:spMkLst>
            <pc:docMk/>
            <pc:sldMk cId="3574877943" sldId="256"/>
            <ac:spMk id="197" creationId="{D21835D5-EB08-4242-A6F5-DFC7669220CE}"/>
          </ac:spMkLst>
        </pc:spChg>
        <pc:spChg chg="add del">
          <ac:chgData name="Tonka Nikolova" userId="e6b703b4c783c364" providerId="LiveId" clId="{5FCEF1C6-35C1-4EE0-803E-AB2E54510B67}" dt="2022-04-05T05:35:51.985" v="501" actId="26606"/>
          <ac:spMkLst>
            <pc:docMk/>
            <pc:sldMk cId="3574877943" sldId="256"/>
            <ac:spMk id="199" creationId="{B9008973-65FB-40C1-893A-A58712593D72}"/>
          </ac:spMkLst>
        </pc:spChg>
        <pc:spChg chg="add del">
          <ac:chgData name="Tonka Nikolova" userId="e6b703b4c783c364" providerId="LiveId" clId="{5FCEF1C6-35C1-4EE0-803E-AB2E54510B67}" dt="2022-04-05T05:35:51.985" v="501" actId="26606"/>
          <ac:spMkLst>
            <pc:docMk/>
            <pc:sldMk cId="3574877943" sldId="256"/>
            <ac:spMk id="200" creationId="{090A6D10-3F68-4EAB-9085-93C36B5FCA59}"/>
          </ac:spMkLst>
        </pc:spChg>
        <pc:spChg chg="add del">
          <ac:chgData name="Tonka Nikolova" userId="e6b703b4c783c364" providerId="LiveId" clId="{5FCEF1C6-35C1-4EE0-803E-AB2E54510B67}" dt="2022-04-05T05:36:01.644" v="503" actId="26606"/>
          <ac:spMkLst>
            <pc:docMk/>
            <pc:sldMk cId="3574877943" sldId="256"/>
            <ac:spMk id="221" creationId="{5232F94D-84A8-436C-91AF-F88148FFF432}"/>
          </ac:spMkLst>
        </pc:spChg>
        <pc:spChg chg="add del">
          <ac:chgData name="Tonka Nikolova" userId="e6b703b4c783c364" providerId="LiveId" clId="{5FCEF1C6-35C1-4EE0-803E-AB2E54510B67}" dt="2022-04-05T05:36:08.206" v="507" actId="26606"/>
          <ac:spMkLst>
            <pc:docMk/>
            <pc:sldMk cId="3574877943" sldId="256"/>
            <ac:spMk id="226" creationId="{1A3C89F8-0D2F-47FF-B903-151248265F47}"/>
          </ac:spMkLst>
        </pc:spChg>
        <pc:spChg chg="add del">
          <ac:chgData name="Tonka Nikolova" userId="e6b703b4c783c364" providerId="LiveId" clId="{5FCEF1C6-35C1-4EE0-803E-AB2E54510B67}" dt="2022-04-05T05:36:08.206" v="507" actId="26606"/>
          <ac:spMkLst>
            <pc:docMk/>
            <pc:sldMk cId="3574877943" sldId="256"/>
            <ac:spMk id="227" creationId="{C5CB530E-515E-412C-9DF1-5F8FFBD6F383}"/>
          </ac:spMkLst>
        </pc:spChg>
        <pc:spChg chg="add del">
          <ac:chgData name="Tonka Nikolova" userId="e6b703b4c783c364" providerId="LiveId" clId="{5FCEF1C6-35C1-4EE0-803E-AB2E54510B67}" dt="2022-04-05T05:36:08.206" v="507" actId="26606"/>
          <ac:spMkLst>
            <pc:docMk/>
            <pc:sldMk cId="3574877943" sldId="256"/>
            <ac:spMk id="228" creationId="{712D4376-A578-4FF1-94FC-245E7A6A489F}"/>
          </ac:spMkLst>
        </pc:spChg>
        <pc:spChg chg="add del">
          <ac:chgData name="Tonka Nikolova" userId="e6b703b4c783c364" providerId="LiveId" clId="{5FCEF1C6-35C1-4EE0-803E-AB2E54510B67}" dt="2022-04-05T05:36:08.206" v="507" actId="26606"/>
          <ac:spMkLst>
            <pc:docMk/>
            <pc:sldMk cId="3574877943" sldId="256"/>
            <ac:spMk id="229" creationId="{AEA7509D-F04F-40CB-A0B3-EEF16499CC9F}"/>
          </ac:spMkLst>
        </pc:spChg>
        <pc:spChg chg="add del">
          <ac:chgData name="Tonka Nikolova" userId="e6b703b4c783c364" providerId="LiveId" clId="{5FCEF1C6-35C1-4EE0-803E-AB2E54510B67}" dt="2022-04-05T05:36:08.206" v="507" actId="26606"/>
          <ac:spMkLst>
            <pc:docMk/>
            <pc:sldMk cId="3574877943" sldId="256"/>
            <ac:spMk id="231" creationId="{508BEF50-7B1E-49A4-BC19-5F4F1D755E64}"/>
          </ac:spMkLst>
        </pc:spChg>
        <pc:spChg chg="add del">
          <ac:chgData name="Tonka Nikolova" userId="e6b703b4c783c364" providerId="LiveId" clId="{5FCEF1C6-35C1-4EE0-803E-AB2E54510B67}" dt="2022-04-05T05:36:08.206" v="507" actId="26606"/>
          <ac:spMkLst>
            <pc:docMk/>
            <pc:sldMk cId="3574877943" sldId="256"/>
            <ac:spMk id="232" creationId="{3FBAD350-5664-4811-A208-657FB882D350}"/>
          </ac:spMkLst>
        </pc:spChg>
        <pc:spChg chg="add del">
          <ac:chgData name="Tonka Nikolova" userId="e6b703b4c783c364" providerId="LiveId" clId="{5FCEF1C6-35C1-4EE0-803E-AB2E54510B67}" dt="2022-04-05T05:36:08.206" v="507" actId="26606"/>
          <ac:spMkLst>
            <pc:docMk/>
            <pc:sldMk cId="3574877943" sldId="256"/>
            <ac:spMk id="233" creationId="{C39ADB8F-D187-49D7-BDCF-C1B6DC727068}"/>
          </ac:spMkLst>
        </pc:spChg>
        <pc:spChg chg="add del">
          <ac:chgData name="Tonka Nikolova" userId="e6b703b4c783c364" providerId="LiveId" clId="{5FCEF1C6-35C1-4EE0-803E-AB2E54510B67}" dt="2022-04-05T05:37:27.804" v="528" actId="26606"/>
          <ac:spMkLst>
            <pc:docMk/>
            <pc:sldMk cId="3574877943" sldId="256"/>
            <ac:spMk id="235" creationId="{EFA9B6C6-A247-48A8-9A1C-1E36FA9456B5}"/>
          </ac:spMkLst>
        </pc:spChg>
        <pc:spChg chg="add del">
          <ac:chgData name="Tonka Nikolova" userId="e6b703b4c783c364" providerId="LiveId" clId="{5FCEF1C6-35C1-4EE0-803E-AB2E54510B67}" dt="2022-04-05T05:37:27.804" v="528" actId="26606"/>
          <ac:spMkLst>
            <pc:docMk/>
            <pc:sldMk cId="3574877943" sldId="256"/>
            <ac:spMk id="236" creationId="{C5CB530E-515E-412C-9DF1-5F8FFBD6F383}"/>
          </ac:spMkLst>
        </pc:spChg>
        <pc:spChg chg="add del">
          <ac:chgData name="Tonka Nikolova" userId="e6b703b4c783c364" providerId="LiveId" clId="{5FCEF1C6-35C1-4EE0-803E-AB2E54510B67}" dt="2022-04-05T05:37:27.804" v="528" actId="26606"/>
          <ac:spMkLst>
            <pc:docMk/>
            <pc:sldMk cId="3574877943" sldId="256"/>
            <ac:spMk id="237" creationId="{712D4376-A578-4FF1-94FC-245E7A6A489F}"/>
          </ac:spMkLst>
        </pc:spChg>
        <pc:spChg chg="add del">
          <ac:chgData name="Tonka Nikolova" userId="e6b703b4c783c364" providerId="LiveId" clId="{5FCEF1C6-35C1-4EE0-803E-AB2E54510B67}" dt="2022-04-05T05:37:27.804" v="528" actId="26606"/>
          <ac:spMkLst>
            <pc:docMk/>
            <pc:sldMk cId="3574877943" sldId="256"/>
            <ac:spMk id="238" creationId="{AEA7509D-F04F-40CB-A0B3-EEF16499CC9F}"/>
          </ac:spMkLst>
        </pc:spChg>
        <pc:spChg chg="add del">
          <ac:chgData name="Tonka Nikolova" userId="e6b703b4c783c364" providerId="LiveId" clId="{5FCEF1C6-35C1-4EE0-803E-AB2E54510B67}" dt="2022-04-05T05:36:49.883" v="519" actId="26606"/>
          <ac:spMkLst>
            <pc:docMk/>
            <pc:sldMk cId="3574877943" sldId="256"/>
            <ac:spMk id="241" creationId="{1A3C89F8-0D2F-47FF-B903-151248265F47}"/>
          </ac:spMkLst>
        </pc:spChg>
        <pc:spChg chg="add del">
          <ac:chgData name="Tonka Nikolova" userId="e6b703b4c783c364" providerId="LiveId" clId="{5FCEF1C6-35C1-4EE0-803E-AB2E54510B67}" dt="2022-04-05T05:36:49.883" v="519" actId="26606"/>
          <ac:spMkLst>
            <pc:docMk/>
            <pc:sldMk cId="3574877943" sldId="256"/>
            <ac:spMk id="242" creationId="{C5CB530E-515E-412C-9DF1-5F8FFBD6F383}"/>
          </ac:spMkLst>
        </pc:spChg>
        <pc:spChg chg="add del">
          <ac:chgData name="Tonka Nikolova" userId="e6b703b4c783c364" providerId="LiveId" clId="{5FCEF1C6-35C1-4EE0-803E-AB2E54510B67}" dt="2022-04-05T05:36:49.883" v="519" actId="26606"/>
          <ac:spMkLst>
            <pc:docMk/>
            <pc:sldMk cId="3574877943" sldId="256"/>
            <ac:spMk id="243" creationId="{AEA7509D-F04F-40CB-A0B3-EEF16499CC9F}"/>
          </ac:spMkLst>
        </pc:spChg>
        <pc:spChg chg="add del">
          <ac:chgData name="Tonka Nikolova" userId="e6b703b4c783c364" providerId="LiveId" clId="{5FCEF1C6-35C1-4EE0-803E-AB2E54510B67}" dt="2022-04-05T05:36:49.883" v="519" actId="26606"/>
          <ac:spMkLst>
            <pc:docMk/>
            <pc:sldMk cId="3574877943" sldId="256"/>
            <ac:spMk id="245" creationId="{3FBAD350-5664-4811-A208-657FB882D350}"/>
          </ac:spMkLst>
        </pc:spChg>
        <pc:spChg chg="add del">
          <ac:chgData name="Tonka Nikolova" userId="e6b703b4c783c364" providerId="LiveId" clId="{5FCEF1C6-35C1-4EE0-803E-AB2E54510B67}" dt="2022-04-05T05:36:49.883" v="519" actId="26606"/>
          <ac:spMkLst>
            <pc:docMk/>
            <pc:sldMk cId="3574877943" sldId="256"/>
            <ac:spMk id="246" creationId="{C39ADB8F-D187-49D7-BDCF-C1B6DC727068}"/>
          </ac:spMkLst>
        </pc:spChg>
        <pc:spChg chg="add del">
          <ac:chgData name="Tonka Nikolova" userId="e6b703b4c783c364" providerId="LiveId" clId="{5FCEF1C6-35C1-4EE0-803E-AB2E54510B67}" dt="2022-04-05T05:37:03.926" v="521" actId="26606"/>
          <ac:spMkLst>
            <pc:docMk/>
            <pc:sldMk cId="3574877943" sldId="256"/>
            <ac:spMk id="248" creationId="{F4155C20-3F0E-4576-8A0B-C345B62312DA}"/>
          </ac:spMkLst>
        </pc:spChg>
        <pc:spChg chg="add del">
          <ac:chgData name="Tonka Nikolova" userId="e6b703b4c783c364" providerId="LiveId" clId="{5FCEF1C6-35C1-4EE0-803E-AB2E54510B67}" dt="2022-04-05T05:37:03.926" v="521" actId="26606"/>
          <ac:spMkLst>
            <pc:docMk/>
            <pc:sldMk cId="3574877943" sldId="256"/>
            <ac:spMk id="250" creationId="{0BAEB82B-9A6B-4982-B56B-7529C6EA9A95}"/>
          </ac:spMkLst>
        </pc:spChg>
        <pc:spChg chg="add del">
          <ac:chgData name="Tonka Nikolova" userId="e6b703b4c783c364" providerId="LiveId" clId="{5FCEF1C6-35C1-4EE0-803E-AB2E54510B67}" dt="2022-04-05T05:37:03.926" v="521" actId="26606"/>
          <ac:spMkLst>
            <pc:docMk/>
            <pc:sldMk cId="3574877943" sldId="256"/>
            <ac:spMk id="251" creationId="{FC71CE45-EECF-4555-AD4B-1B3D0D5D1540}"/>
          </ac:spMkLst>
        </pc:spChg>
        <pc:spChg chg="add del">
          <ac:chgData name="Tonka Nikolova" userId="e6b703b4c783c364" providerId="LiveId" clId="{5FCEF1C6-35C1-4EE0-803E-AB2E54510B67}" dt="2022-04-05T05:37:03.926" v="521" actId="26606"/>
          <ac:spMkLst>
            <pc:docMk/>
            <pc:sldMk cId="3574877943" sldId="256"/>
            <ac:spMk id="252" creationId="{53AA89D1-0C70-46BB-8E35-5722A4B18A78}"/>
          </ac:spMkLst>
        </pc:spChg>
        <pc:spChg chg="add del">
          <ac:chgData name="Tonka Nikolova" userId="e6b703b4c783c364" providerId="LiveId" clId="{5FCEF1C6-35C1-4EE0-803E-AB2E54510B67}" dt="2022-04-05T05:37:16.856" v="525" actId="26606"/>
          <ac:spMkLst>
            <pc:docMk/>
            <pc:sldMk cId="3574877943" sldId="256"/>
            <ac:spMk id="254" creationId="{9A3F5928-D955-456A-97B5-AA390B8CE9D5}"/>
          </ac:spMkLst>
        </pc:spChg>
        <pc:spChg chg="add del">
          <ac:chgData name="Tonka Nikolova" userId="e6b703b4c783c364" providerId="LiveId" clId="{5FCEF1C6-35C1-4EE0-803E-AB2E54510B67}" dt="2022-04-05T05:37:16.856" v="525" actId="26606"/>
          <ac:spMkLst>
            <pc:docMk/>
            <pc:sldMk cId="3574877943" sldId="256"/>
            <ac:spMk id="256" creationId="{C5CB530E-515E-412C-9DF1-5F8FFBD6F383}"/>
          </ac:spMkLst>
        </pc:spChg>
        <pc:spChg chg="add del">
          <ac:chgData name="Tonka Nikolova" userId="e6b703b4c783c364" providerId="LiveId" clId="{5FCEF1C6-35C1-4EE0-803E-AB2E54510B67}" dt="2022-04-05T05:37:16.856" v="525" actId="26606"/>
          <ac:spMkLst>
            <pc:docMk/>
            <pc:sldMk cId="3574877943" sldId="256"/>
            <ac:spMk id="257" creationId="{712D4376-A578-4FF1-94FC-245E7A6A489F}"/>
          </ac:spMkLst>
        </pc:spChg>
        <pc:spChg chg="add del">
          <ac:chgData name="Tonka Nikolova" userId="e6b703b4c783c364" providerId="LiveId" clId="{5FCEF1C6-35C1-4EE0-803E-AB2E54510B67}" dt="2022-04-05T05:37:16.856" v="525" actId="26606"/>
          <ac:spMkLst>
            <pc:docMk/>
            <pc:sldMk cId="3574877943" sldId="256"/>
            <ac:spMk id="258" creationId="{AEA7509D-F04F-40CB-A0B3-EEF16499CC9F}"/>
          </ac:spMkLst>
        </pc:spChg>
        <pc:spChg chg="add del">
          <ac:chgData name="Tonka Nikolova" userId="e6b703b4c783c364" providerId="LiveId" clId="{5FCEF1C6-35C1-4EE0-803E-AB2E54510B67}" dt="2022-04-05T05:37:27.793" v="527" actId="26606"/>
          <ac:spMkLst>
            <pc:docMk/>
            <pc:sldMk cId="3574877943" sldId="256"/>
            <ac:spMk id="260" creationId="{8C790BE2-4E4F-4AAF-81A2-4A6F4885EBE6}"/>
          </ac:spMkLst>
        </pc:spChg>
        <pc:spChg chg="add del">
          <ac:chgData name="Tonka Nikolova" userId="e6b703b4c783c364" providerId="LiveId" clId="{5FCEF1C6-35C1-4EE0-803E-AB2E54510B67}" dt="2022-04-05T05:37:27.793" v="527" actId="26606"/>
          <ac:spMkLst>
            <pc:docMk/>
            <pc:sldMk cId="3574877943" sldId="256"/>
            <ac:spMk id="261" creationId="{D28B54C3-B57B-472A-B96E-1FCB67093DC2}"/>
          </ac:spMkLst>
        </pc:spChg>
        <pc:spChg chg="add del">
          <ac:chgData name="Tonka Nikolova" userId="e6b703b4c783c364" providerId="LiveId" clId="{5FCEF1C6-35C1-4EE0-803E-AB2E54510B67}" dt="2022-04-05T05:37:27.793" v="527" actId="26606"/>
          <ac:spMkLst>
            <pc:docMk/>
            <pc:sldMk cId="3574877943" sldId="256"/>
            <ac:spMk id="262" creationId="{7DB3C429-F8DA-49B9-AF84-21996FCF78B5}"/>
          </ac:spMkLst>
        </pc:spChg>
        <pc:spChg chg="add del">
          <ac:chgData name="Tonka Nikolova" userId="e6b703b4c783c364" providerId="LiveId" clId="{5FCEF1C6-35C1-4EE0-803E-AB2E54510B67}" dt="2022-04-05T05:37:27.793" v="527" actId="26606"/>
          <ac:spMkLst>
            <pc:docMk/>
            <pc:sldMk cId="3574877943" sldId="256"/>
            <ac:spMk id="263" creationId="{E12088DD-B1AD-40E0-8B86-1D87A2CCD9BE}"/>
          </ac:spMkLst>
        </pc:spChg>
        <pc:spChg chg="add del">
          <ac:chgData name="Tonka Nikolova" userId="e6b703b4c783c364" providerId="LiveId" clId="{5FCEF1C6-35C1-4EE0-803E-AB2E54510B67}" dt="2022-04-05T05:37:27.793" v="527" actId="26606"/>
          <ac:spMkLst>
            <pc:docMk/>
            <pc:sldMk cId="3574877943" sldId="256"/>
            <ac:spMk id="264" creationId="{C4C9F2B0-1044-46EB-8AEB-C3BFFDE6C2CC}"/>
          </ac:spMkLst>
        </pc:spChg>
        <pc:spChg chg="add del">
          <ac:chgData name="Tonka Nikolova" userId="e6b703b4c783c364" providerId="LiveId" clId="{5FCEF1C6-35C1-4EE0-803E-AB2E54510B67}" dt="2022-04-05T05:37:27.793" v="527" actId="26606"/>
          <ac:spMkLst>
            <pc:docMk/>
            <pc:sldMk cId="3574877943" sldId="256"/>
            <ac:spMk id="265" creationId="{0C395952-4E26-45A2-8756-2ADFD6E53C6E}"/>
          </ac:spMkLst>
        </pc:spChg>
        <pc:spChg chg="add del">
          <ac:chgData name="Tonka Nikolova" userId="e6b703b4c783c364" providerId="LiveId" clId="{5FCEF1C6-35C1-4EE0-803E-AB2E54510B67}" dt="2022-04-05T05:37:27.793" v="527" actId="26606"/>
          <ac:spMkLst>
            <pc:docMk/>
            <pc:sldMk cId="3574877943" sldId="256"/>
            <ac:spMk id="266" creationId="{4734BADF-9461-4621-B112-2D7BABEA7DD0}"/>
          </ac:spMkLst>
        </pc:spChg>
        <pc:spChg chg="add">
          <ac:chgData name="Tonka Nikolova" userId="e6b703b4c783c364" providerId="LiveId" clId="{5FCEF1C6-35C1-4EE0-803E-AB2E54510B67}" dt="2022-04-05T05:37:27.804" v="528" actId="26606"/>
          <ac:spMkLst>
            <pc:docMk/>
            <pc:sldMk cId="3574877943" sldId="256"/>
            <ac:spMk id="268" creationId="{0E30439A-8A5B-46EC-8283-9B6B031D40D0}"/>
          </ac:spMkLst>
        </pc:spChg>
        <pc:spChg chg="add">
          <ac:chgData name="Tonka Nikolova" userId="e6b703b4c783c364" providerId="LiveId" clId="{5FCEF1C6-35C1-4EE0-803E-AB2E54510B67}" dt="2022-04-05T05:37:27.804" v="528" actId="26606"/>
          <ac:spMkLst>
            <pc:docMk/>
            <pc:sldMk cId="3574877943" sldId="256"/>
            <ac:spMk id="269" creationId="{5CEAD642-85CF-4750-8432-7C80C901F001}"/>
          </ac:spMkLst>
        </pc:spChg>
        <pc:spChg chg="add">
          <ac:chgData name="Tonka Nikolova" userId="e6b703b4c783c364" providerId="LiveId" clId="{5FCEF1C6-35C1-4EE0-803E-AB2E54510B67}" dt="2022-04-05T05:37:27.804" v="528" actId="26606"/>
          <ac:spMkLst>
            <pc:docMk/>
            <pc:sldMk cId="3574877943" sldId="256"/>
            <ac:spMk id="270" creationId="{FA33EEAE-15D5-4119-8C1E-89D943F911EF}"/>
          </ac:spMkLst>
        </pc:spChg>
        <pc:spChg chg="add">
          <ac:chgData name="Tonka Nikolova" userId="e6b703b4c783c364" providerId="LiveId" clId="{5FCEF1C6-35C1-4EE0-803E-AB2E54510B67}" dt="2022-04-05T05:37:27.804" v="528" actId="26606"/>
          <ac:spMkLst>
            <pc:docMk/>
            <pc:sldMk cId="3574877943" sldId="256"/>
            <ac:spMk id="271" creationId="{730D8B3B-9B80-4025-B934-26DC7D7CD231}"/>
          </ac:spMkLst>
        </pc:spChg>
        <pc:spChg chg="add">
          <ac:chgData name="Tonka Nikolova" userId="e6b703b4c783c364" providerId="LiveId" clId="{5FCEF1C6-35C1-4EE0-803E-AB2E54510B67}" dt="2022-04-05T05:37:27.804" v="528" actId="26606"/>
          <ac:spMkLst>
            <pc:docMk/>
            <pc:sldMk cId="3574877943" sldId="256"/>
            <ac:spMk id="272" creationId="{B5A1B09C-1565-46F8-B70F-621C5EB48A09}"/>
          </ac:spMkLst>
        </pc:spChg>
        <pc:spChg chg="add">
          <ac:chgData name="Tonka Nikolova" userId="e6b703b4c783c364" providerId="LiveId" clId="{5FCEF1C6-35C1-4EE0-803E-AB2E54510B67}" dt="2022-04-05T05:37:27.804" v="528" actId="26606"/>
          <ac:spMkLst>
            <pc:docMk/>
            <pc:sldMk cId="3574877943" sldId="256"/>
            <ac:spMk id="273" creationId="{8C516CC8-80AC-446C-A56E-9F54B7210402}"/>
          </ac:spMkLst>
        </pc:spChg>
        <pc:spChg chg="add">
          <ac:chgData name="Tonka Nikolova" userId="e6b703b4c783c364" providerId="LiveId" clId="{5FCEF1C6-35C1-4EE0-803E-AB2E54510B67}" dt="2022-04-05T05:37:27.804" v="528" actId="26606"/>
          <ac:spMkLst>
            <pc:docMk/>
            <pc:sldMk cId="3574877943" sldId="256"/>
            <ac:spMk id="274" creationId="{53947E58-F088-49F1-A3D1-DEA690192E84}"/>
          </ac:spMkLst>
        </pc:spChg>
        <pc:grpChg chg="add del">
          <ac:chgData name="Tonka Nikolova" userId="e6b703b4c783c364" providerId="LiveId" clId="{5FCEF1C6-35C1-4EE0-803E-AB2E54510B67}" dt="2022-04-05T05:11:46.300" v="411" actId="26606"/>
          <ac:grpSpMkLst>
            <pc:docMk/>
            <pc:sldMk cId="3574877943" sldId="256"/>
            <ac:grpSpMk id="44" creationId="{97264A61-6AE3-4DC0-A455-5EDC604E394D}"/>
          </ac:grpSpMkLst>
        </pc:grpChg>
        <pc:grpChg chg="add del">
          <ac:chgData name="Tonka Nikolova" userId="e6b703b4c783c364" providerId="LiveId" clId="{5FCEF1C6-35C1-4EE0-803E-AB2E54510B67}" dt="2022-04-05T05:11:46.300" v="411" actId="26606"/>
          <ac:grpSpMkLst>
            <pc:docMk/>
            <pc:sldMk cId="3574877943" sldId="256"/>
            <ac:grpSpMk id="46" creationId="{D691EE10-D5F3-48FA-BE55-F24A0BE59EF6}"/>
          </ac:grpSpMkLst>
        </pc:grpChg>
        <pc:grpChg chg="add del">
          <ac:chgData name="Tonka Nikolova" userId="e6b703b4c783c364" providerId="LiveId" clId="{5FCEF1C6-35C1-4EE0-803E-AB2E54510B67}" dt="2022-04-05T05:11:46.300" v="411" actId="26606"/>
          <ac:grpSpMkLst>
            <pc:docMk/>
            <pc:sldMk cId="3574877943" sldId="256"/>
            <ac:grpSpMk id="48" creationId="{43F5E015-E085-4624-B431-B42414448684}"/>
          </ac:grpSpMkLst>
        </pc:grpChg>
        <pc:grpChg chg="add del">
          <ac:chgData name="Tonka Nikolova" userId="e6b703b4c783c364" providerId="LiveId" clId="{5FCEF1C6-35C1-4EE0-803E-AB2E54510B67}" dt="2022-04-05T05:12:13.909" v="418" actId="26606"/>
          <ac:grpSpMkLst>
            <pc:docMk/>
            <pc:sldMk cId="3574877943" sldId="256"/>
            <ac:grpSpMk id="65" creationId="{B13AA5FE-3FFC-4725-9ADD-E428544EC61B}"/>
          </ac:grpSpMkLst>
        </pc:grpChg>
        <pc:grpChg chg="add del">
          <ac:chgData name="Tonka Nikolova" userId="e6b703b4c783c364" providerId="LiveId" clId="{5FCEF1C6-35C1-4EE0-803E-AB2E54510B67}" dt="2022-04-05T05:35:01.250" v="491" actId="26606"/>
          <ac:grpSpMkLst>
            <pc:docMk/>
            <pc:sldMk cId="3574877943" sldId="256"/>
            <ac:grpSpMk id="167" creationId="{C38C6B01-5C30-47AE-94D3-B54B34D6880C}"/>
          </ac:grpSpMkLst>
        </pc:grpChg>
        <pc:grpChg chg="add del">
          <ac:chgData name="Tonka Nikolova" userId="e6b703b4c783c364" providerId="LiveId" clId="{5FCEF1C6-35C1-4EE0-803E-AB2E54510B67}" dt="2022-04-05T05:35:04.799" v="493" actId="26606"/>
          <ac:grpSpMkLst>
            <pc:docMk/>
            <pc:sldMk cId="3574877943" sldId="256"/>
            <ac:grpSpMk id="172" creationId="{97264A61-6AE3-4DC0-A455-5EDC604E394D}"/>
          </ac:grpSpMkLst>
        </pc:grpChg>
        <pc:grpChg chg="add del">
          <ac:chgData name="Tonka Nikolova" userId="e6b703b4c783c364" providerId="LiveId" clId="{5FCEF1C6-35C1-4EE0-803E-AB2E54510B67}" dt="2022-04-05T05:35:04.799" v="493" actId="26606"/>
          <ac:grpSpMkLst>
            <pc:docMk/>
            <pc:sldMk cId="3574877943" sldId="256"/>
            <ac:grpSpMk id="174" creationId="{D691EE10-D5F3-48FA-BE55-F24A0BE59EF6}"/>
          </ac:grpSpMkLst>
        </pc:grpChg>
        <pc:grpChg chg="add del">
          <ac:chgData name="Tonka Nikolova" userId="e6b703b4c783c364" providerId="LiveId" clId="{5FCEF1C6-35C1-4EE0-803E-AB2E54510B67}" dt="2022-04-05T05:35:04.799" v="493" actId="26606"/>
          <ac:grpSpMkLst>
            <pc:docMk/>
            <pc:sldMk cId="3574877943" sldId="256"/>
            <ac:grpSpMk id="177" creationId="{43F5E015-E085-4624-B431-B42414448684}"/>
          </ac:grpSpMkLst>
        </pc:grpChg>
        <pc:grpChg chg="add del">
          <ac:chgData name="Tonka Nikolova" userId="e6b703b4c783c364" providerId="LiveId" clId="{5FCEF1C6-35C1-4EE0-803E-AB2E54510B67}" dt="2022-04-05T05:35:29.188" v="497" actId="26606"/>
          <ac:grpSpMkLst>
            <pc:docMk/>
            <pc:sldMk cId="3574877943" sldId="256"/>
            <ac:grpSpMk id="190" creationId="{99072643-A0EC-42FB-B66A-24C0E6FFDC96}"/>
          </ac:grpSpMkLst>
        </pc:grpChg>
        <pc:grpChg chg="add del">
          <ac:chgData name="Tonka Nikolova" userId="e6b703b4c783c364" providerId="LiveId" clId="{5FCEF1C6-35C1-4EE0-803E-AB2E54510B67}" dt="2022-04-05T05:36:08.230" v="508" actId="26606"/>
          <ac:grpSpMkLst>
            <pc:docMk/>
            <pc:sldMk cId="3574877943" sldId="256"/>
            <ac:grpSpMk id="194" creationId="{18294B65-D118-48FB-A75F-3A9E64718596}"/>
          </ac:grpSpMkLst>
        </pc:grpChg>
        <pc:grpChg chg="add del">
          <ac:chgData name="Tonka Nikolova" userId="e6b703b4c783c364" providerId="LiveId" clId="{5FCEF1C6-35C1-4EE0-803E-AB2E54510B67}" dt="2022-04-05T05:35:51.985" v="501" actId="26606"/>
          <ac:grpSpMkLst>
            <pc:docMk/>
            <pc:sldMk cId="3574877943" sldId="256"/>
            <ac:grpSpMk id="201" creationId="{C38C6B01-5C30-47AE-94D3-B54B34D6880C}"/>
          </ac:grpSpMkLst>
        </pc:grpChg>
        <pc:grpChg chg="add del">
          <ac:chgData name="Tonka Nikolova" userId="e6b703b4c783c364" providerId="LiveId" clId="{5FCEF1C6-35C1-4EE0-803E-AB2E54510B67}" dt="2022-04-05T05:36:01.644" v="503" actId="26606"/>
          <ac:grpSpMkLst>
            <pc:docMk/>
            <pc:sldMk cId="3574877943" sldId="256"/>
            <ac:grpSpMk id="222" creationId="{5FF69E0A-7767-43E9-8AF6-66D6EDA45565}"/>
          </ac:grpSpMkLst>
        </pc:grpChg>
        <pc:picChg chg="del">
          <ac:chgData name="Tonka Nikolova" userId="e6b703b4c783c364" providerId="LiveId" clId="{5FCEF1C6-35C1-4EE0-803E-AB2E54510B67}" dt="2022-03-29T07:01:38.723" v="7" actId="21"/>
          <ac:picMkLst>
            <pc:docMk/>
            <pc:sldMk cId="3574877943" sldId="256"/>
            <ac:picMk id="4" creationId="{00000000-0000-0000-0000-000000000000}"/>
          </ac:picMkLst>
        </pc:picChg>
        <pc:cxnChg chg="add del">
          <ac:chgData name="Tonka Nikolova" userId="e6b703b4c783c364" providerId="LiveId" clId="{5FCEF1C6-35C1-4EE0-803E-AB2E54510B67}" dt="2022-04-05T05:10:31.533" v="402" actId="26606"/>
          <ac:cxnSpMkLst>
            <pc:docMk/>
            <pc:sldMk cId="3574877943" sldId="256"/>
            <ac:cxnSpMk id="15" creationId="{56020367-4FD5-4596-8E10-C5F095CD8DBF}"/>
          </ac:cxnSpMkLst>
        </pc:cxnChg>
        <pc:cxnChg chg="add del">
          <ac:chgData name="Tonka Nikolova" userId="e6b703b4c783c364" providerId="LiveId" clId="{5FCEF1C6-35C1-4EE0-803E-AB2E54510B67}" dt="2022-04-05T05:10:33.478" v="405" actId="26606"/>
          <ac:cxnSpMkLst>
            <pc:docMk/>
            <pc:sldMk cId="3574877943" sldId="256"/>
            <ac:cxnSpMk id="26" creationId="{F7C8EA93-3210-4C62-99E9-153C275E3A87}"/>
          </ac:cxnSpMkLst>
        </pc:cxnChg>
        <pc:cxnChg chg="add del">
          <ac:chgData name="Tonka Nikolova" userId="e6b703b4c783c364" providerId="LiveId" clId="{5FCEF1C6-35C1-4EE0-803E-AB2E54510B67}" dt="2022-04-05T05:10:47.644" v="407" actId="26606"/>
          <ac:cxnSpMkLst>
            <pc:docMk/>
            <pc:sldMk cId="3574877943" sldId="256"/>
            <ac:cxnSpMk id="32" creationId="{56020367-4FD5-4596-8E10-C5F095CD8DBF}"/>
          </ac:cxnSpMkLst>
        </pc:cxnChg>
        <pc:cxnChg chg="add del">
          <ac:chgData name="Tonka Nikolova" userId="e6b703b4c783c364" providerId="LiveId" clId="{5FCEF1C6-35C1-4EE0-803E-AB2E54510B67}" dt="2022-04-05T05:11:38.985" v="409" actId="26606"/>
          <ac:cxnSpMkLst>
            <pc:docMk/>
            <pc:sldMk cId="3574877943" sldId="256"/>
            <ac:cxnSpMk id="38" creationId="{56020367-4FD5-4596-8E10-C5F095CD8DBF}"/>
          </ac:cxnSpMkLst>
        </pc:cxnChg>
        <pc:cxnChg chg="add del">
          <ac:chgData name="Tonka Nikolova" userId="e6b703b4c783c364" providerId="LiveId" clId="{5FCEF1C6-35C1-4EE0-803E-AB2E54510B67}" dt="2022-04-05T05:12:22.962" v="420" actId="26606"/>
          <ac:cxnSpMkLst>
            <pc:docMk/>
            <pc:sldMk cId="3574877943" sldId="256"/>
            <ac:cxnSpMk id="75" creationId="{56020367-4FD5-4596-8E10-C5F095CD8DBF}"/>
          </ac:cxnSpMkLst>
        </pc:cxnChg>
        <pc:cxnChg chg="add del">
          <ac:chgData name="Tonka Nikolova" userId="e6b703b4c783c364" providerId="LiveId" clId="{5FCEF1C6-35C1-4EE0-803E-AB2E54510B67}" dt="2022-04-05T05:12:32.093" v="423" actId="26606"/>
          <ac:cxnSpMkLst>
            <pc:docMk/>
            <pc:sldMk cId="3574877943" sldId="256"/>
            <ac:cxnSpMk id="78" creationId="{56020367-4FD5-4596-8E10-C5F095CD8DBF}"/>
          </ac:cxnSpMkLst>
        </pc:cxnChg>
        <pc:cxnChg chg="add del">
          <ac:chgData name="Tonka Nikolova" userId="e6b703b4c783c364" providerId="LiveId" clId="{5FCEF1C6-35C1-4EE0-803E-AB2E54510B67}" dt="2022-04-05T05:12:51.053" v="425" actId="26606"/>
          <ac:cxnSpMkLst>
            <pc:docMk/>
            <pc:sldMk cId="3574877943" sldId="256"/>
            <ac:cxnSpMk id="81" creationId="{56020367-4FD5-4596-8E10-C5F095CD8DBF}"/>
          </ac:cxnSpMkLst>
        </pc:cxnChg>
        <pc:cxnChg chg="add del">
          <ac:chgData name="Tonka Nikolova" userId="e6b703b4c783c364" providerId="LiveId" clId="{5FCEF1C6-35C1-4EE0-803E-AB2E54510B67}" dt="2022-04-05T05:33:59.763" v="484" actId="26606"/>
          <ac:cxnSpMkLst>
            <pc:docMk/>
            <pc:sldMk cId="3574877943" sldId="256"/>
            <ac:cxnSpMk id="90" creationId="{56020367-4FD5-4596-8E10-C5F095CD8DBF}"/>
          </ac:cxnSpMkLst>
        </pc:cxnChg>
        <pc:cxnChg chg="add del">
          <ac:chgData name="Tonka Nikolova" userId="e6b703b4c783c364" providerId="LiveId" clId="{5FCEF1C6-35C1-4EE0-803E-AB2E54510B67}" dt="2022-04-05T05:33:24.109" v="473" actId="26606"/>
          <ac:cxnSpMkLst>
            <pc:docMk/>
            <pc:sldMk cId="3574877943" sldId="256"/>
            <ac:cxnSpMk id="96" creationId="{56020367-4FD5-4596-8E10-C5F095CD8DBF}"/>
          </ac:cxnSpMkLst>
        </pc:cxnChg>
        <pc:cxnChg chg="add del">
          <ac:chgData name="Tonka Nikolova" userId="e6b703b4c783c364" providerId="LiveId" clId="{5FCEF1C6-35C1-4EE0-803E-AB2E54510B67}" dt="2022-04-05T05:33:29.906" v="475" actId="26606"/>
          <ac:cxnSpMkLst>
            <pc:docMk/>
            <pc:sldMk cId="3574877943" sldId="256"/>
            <ac:cxnSpMk id="109" creationId="{56020367-4FD5-4596-8E10-C5F095CD8DBF}"/>
          </ac:cxnSpMkLst>
        </pc:cxnChg>
        <pc:cxnChg chg="add del">
          <ac:chgData name="Tonka Nikolova" userId="e6b703b4c783c364" providerId="LiveId" clId="{5FCEF1C6-35C1-4EE0-803E-AB2E54510B67}" dt="2022-04-05T05:33:40.846" v="480" actId="26606"/>
          <ac:cxnSpMkLst>
            <pc:docMk/>
            <pc:sldMk cId="3574877943" sldId="256"/>
            <ac:cxnSpMk id="116" creationId="{56020367-4FD5-4596-8E10-C5F095CD8DBF}"/>
          </ac:cxnSpMkLst>
        </pc:cxnChg>
        <pc:cxnChg chg="add del">
          <ac:chgData name="Tonka Nikolova" userId="e6b703b4c783c364" providerId="LiveId" clId="{5FCEF1C6-35C1-4EE0-803E-AB2E54510B67}" dt="2022-04-05T05:33:59.749" v="483" actId="26606"/>
          <ac:cxnSpMkLst>
            <pc:docMk/>
            <pc:sldMk cId="3574877943" sldId="256"/>
            <ac:cxnSpMk id="122" creationId="{56020367-4FD5-4596-8E10-C5F095CD8DBF}"/>
          </ac:cxnSpMkLst>
        </pc:cxnChg>
        <pc:cxnChg chg="add del">
          <ac:chgData name="Tonka Nikolova" userId="e6b703b4c783c364" providerId="LiveId" clId="{5FCEF1C6-35C1-4EE0-803E-AB2E54510B67}" dt="2022-04-05T05:35:27.164" v="495" actId="26606"/>
          <ac:cxnSpMkLst>
            <pc:docMk/>
            <pc:sldMk cId="3574877943" sldId="256"/>
            <ac:cxnSpMk id="187" creationId="{F0C57C7C-DFE9-4A1E-B7A9-DF40E63366BB}"/>
          </ac:cxnSpMkLst>
        </pc:cxnChg>
        <pc:cxnChg chg="add del">
          <ac:chgData name="Tonka Nikolova" userId="e6b703b4c783c364" providerId="LiveId" clId="{5FCEF1C6-35C1-4EE0-803E-AB2E54510B67}" dt="2022-04-05T05:36:08.206" v="507" actId="26606"/>
          <ac:cxnSpMkLst>
            <pc:docMk/>
            <pc:sldMk cId="3574877943" sldId="256"/>
            <ac:cxnSpMk id="230" creationId="{56020367-4FD5-4596-8E10-C5F095CD8DBF}"/>
          </ac:cxnSpMkLst>
        </pc:cxnChg>
        <pc:cxnChg chg="add del">
          <ac:chgData name="Tonka Nikolova" userId="e6b703b4c783c364" providerId="LiveId" clId="{5FCEF1C6-35C1-4EE0-803E-AB2E54510B67}" dt="2022-04-05T05:37:27.804" v="528" actId="26606"/>
          <ac:cxnSpMkLst>
            <pc:docMk/>
            <pc:sldMk cId="3574877943" sldId="256"/>
            <ac:cxnSpMk id="239" creationId="{56020367-4FD5-4596-8E10-C5F095CD8DBF}"/>
          </ac:cxnSpMkLst>
        </pc:cxnChg>
        <pc:cxnChg chg="add del">
          <ac:chgData name="Tonka Nikolova" userId="e6b703b4c783c364" providerId="LiveId" clId="{5FCEF1C6-35C1-4EE0-803E-AB2E54510B67}" dt="2022-04-05T05:36:49.883" v="519" actId="26606"/>
          <ac:cxnSpMkLst>
            <pc:docMk/>
            <pc:sldMk cId="3574877943" sldId="256"/>
            <ac:cxnSpMk id="244" creationId="{56020367-4FD5-4596-8E10-C5F095CD8DBF}"/>
          </ac:cxnSpMkLst>
        </pc:cxnChg>
        <pc:cxnChg chg="add del">
          <ac:chgData name="Tonka Nikolova" userId="e6b703b4c783c364" providerId="LiveId" clId="{5FCEF1C6-35C1-4EE0-803E-AB2E54510B67}" dt="2022-04-05T05:37:03.926" v="521" actId="26606"/>
          <ac:cxnSpMkLst>
            <pc:docMk/>
            <pc:sldMk cId="3574877943" sldId="256"/>
            <ac:cxnSpMk id="249" creationId="{56020367-4FD5-4596-8E10-C5F095CD8DBF}"/>
          </ac:cxnSpMkLst>
        </pc:cxnChg>
        <pc:cxnChg chg="add del">
          <ac:chgData name="Tonka Nikolova" userId="e6b703b4c783c364" providerId="LiveId" clId="{5FCEF1C6-35C1-4EE0-803E-AB2E54510B67}" dt="2022-04-05T05:37:16.856" v="525" actId="26606"/>
          <ac:cxnSpMkLst>
            <pc:docMk/>
            <pc:sldMk cId="3574877943" sldId="256"/>
            <ac:cxnSpMk id="255" creationId="{56020367-4FD5-4596-8E10-C5F095CD8DBF}"/>
          </ac:cxnSpMkLst>
        </pc:cxnChg>
      </pc:sldChg>
      <pc:sldChg chg="addSp delSp modSp mod setBg setClrOvrMap">
        <pc:chgData name="Tonka Nikolova" userId="e6b703b4c783c364" providerId="LiveId" clId="{5FCEF1C6-35C1-4EE0-803E-AB2E54510B67}" dt="2022-04-15T04:58:18.363" v="2741" actId="2711"/>
        <pc:sldMkLst>
          <pc:docMk/>
          <pc:sldMk cId="4108886252" sldId="257"/>
        </pc:sldMkLst>
        <pc:spChg chg="mod">
          <ac:chgData name="Tonka Nikolova" userId="e6b703b4c783c364" providerId="LiveId" clId="{5FCEF1C6-35C1-4EE0-803E-AB2E54510B67}" dt="2022-04-12T02:45:18.164" v="2129" actId="26606"/>
          <ac:spMkLst>
            <pc:docMk/>
            <pc:sldMk cId="4108886252" sldId="257"/>
            <ac:spMk id="2" creationId="{D0A4A093-8D09-4686-9065-B73A58303013}"/>
          </ac:spMkLst>
        </pc:spChg>
        <pc:spChg chg="add del mod">
          <ac:chgData name="Tonka Nikolova" userId="e6b703b4c783c364" providerId="LiveId" clId="{5FCEF1C6-35C1-4EE0-803E-AB2E54510B67}" dt="2022-04-05T04:57:33.554" v="322" actId="26606"/>
          <ac:spMkLst>
            <pc:docMk/>
            <pc:sldMk cId="4108886252" sldId="257"/>
            <ac:spMk id="3" creationId="{79B86257-01FF-492B-B767-57EA3DB8F00F}"/>
          </ac:spMkLst>
        </pc:spChg>
        <pc:spChg chg="add del">
          <ac:chgData name="Tonka Nikolova" userId="e6b703b4c783c364" providerId="LiveId" clId="{5FCEF1C6-35C1-4EE0-803E-AB2E54510B67}" dt="2022-04-05T04:57:05.654" v="315" actId="26606"/>
          <ac:spMkLst>
            <pc:docMk/>
            <pc:sldMk cId="4108886252" sldId="257"/>
            <ac:spMk id="8" creationId="{777A147A-9ED8-46B4-8660-1B3C2AA880B5}"/>
          </ac:spMkLst>
        </pc:spChg>
        <pc:spChg chg="add del">
          <ac:chgData name="Tonka Nikolova" userId="e6b703b4c783c364" providerId="LiveId" clId="{5FCEF1C6-35C1-4EE0-803E-AB2E54510B67}" dt="2022-04-05T04:57:21.469" v="317" actId="26606"/>
          <ac:spMkLst>
            <pc:docMk/>
            <pc:sldMk cId="4108886252" sldId="257"/>
            <ac:spMk id="9" creationId="{BACC6370-2D7E-4714-9D71-7542949D7D5D}"/>
          </ac:spMkLst>
        </pc:spChg>
        <pc:spChg chg="add del">
          <ac:chgData name="Tonka Nikolova" userId="e6b703b4c783c364" providerId="LiveId" clId="{5FCEF1C6-35C1-4EE0-803E-AB2E54510B67}" dt="2022-04-05T04:57:05.654" v="315" actId="26606"/>
          <ac:spMkLst>
            <pc:docMk/>
            <pc:sldMk cId="4108886252" sldId="257"/>
            <ac:spMk id="10" creationId="{5D6C15A0-C087-4593-8414-2B4EC1CDC3DE}"/>
          </ac:spMkLst>
        </pc:spChg>
        <pc:spChg chg="add del">
          <ac:chgData name="Tonka Nikolova" userId="e6b703b4c783c364" providerId="LiveId" clId="{5FCEF1C6-35C1-4EE0-803E-AB2E54510B67}" dt="2022-04-05T04:57:21.469" v="317" actId="26606"/>
          <ac:spMkLst>
            <pc:docMk/>
            <pc:sldMk cId="4108886252" sldId="257"/>
            <ac:spMk id="11" creationId="{256B2C21-A230-48C0-8DF1-C46611373C44}"/>
          </ac:spMkLst>
        </pc:spChg>
        <pc:spChg chg="add del">
          <ac:chgData name="Tonka Nikolova" userId="e6b703b4c783c364" providerId="LiveId" clId="{5FCEF1C6-35C1-4EE0-803E-AB2E54510B67}" dt="2022-04-05T04:57:21.469" v="317" actId="26606"/>
          <ac:spMkLst>
            <pc:docMk/>
            <pc:sldMk cId="4108886252" sldId="257"/>
            <ac:spMk id="13" creationId="{3847E18C-932D-4C95-AABA-FEC7C9499AD7}"/>
          </ac:spMkLst>
        </pc:spChg>
        <pc:spChg chg="add del">
          <ac:chgData name="Tonka Nikolova" userId="e6b703b4c783c364" providerId="LiveId" clId="{5FCEF1C6-35C1-4EE0-803E-AB2E54510B67}" dt="2022-04-05T04:57:21.469" v="317" actId="26606"/>
          <ac:spMkLst>
            <pc:docMk/>
            <pc:sldMk cId="4108886252" sldId="257"/>
            <ac:spMk id="15" creationId="{3150CB11-0C61-439E-910F-5787759E72A0}"/>
          </ac:spMkLst>
        </pc:spChg>
        <pc:spChg chg="add del">
          <ac:chgData name="Tonka Nikolova" userId="e6b703b4c783c364" providerId="LiveId" clId="{5FCEF1C6-35C1-4EE0-803E-AB2E54510B67}" dt="2022-04-05T04:57:21.469" v="317" actId="26606"/>
          <ac:spMkLst>
            <pc:docMk/>
            <pc:sldMk cId="4108886252" sldId="257"/>
            <ac:spMk id="17" creationId="{43F8A58B-5155-44CE-A5FF-7647B47D0A7A}"/>
          </ac:spMkLst>
        </pc:spChg>
        <pc:spChg chg="add del">
          <ac:chgData name="Tonka Nikolova" userId="e6b703b4c783c364" providerId="LiveId" clId="{5FCEF1C6-35C1-4EE0-803E-AB2E54510B67}" dt="2022-04-05T04:57:21.469" v="317" actId="26606"/>
          <ac:spMkLst>
            <pc:docMk/>
            <pc:sldMk cId="4108886252" sldId="257"/>
            <ac:spMk id="19" creationId="{443F2ACA-E6D6-4028-82DD-F03C262D5DE6}"/>
          </ac:spMkLst>
        </pc:spChg>
        <pc:spChg chg="add del">
          <ac:chgData name="Tonka Nikolova" userId="e6b703b4c783c364" providerId="LiveId" clId="{5FCEF1C6-35C1-4EE0-803E-AB2E54510B67}" dt="2022-04-05T04:57:28.664" v="319" actId="26606"/>
          <ac:spMkLst>
            <pc:docMk/>
            <pc:sldMk cId="4108886252" sldId="257"/>
            <ac:spMk id="21" creationId="{C5E6CFF1-2F42-4E10-9A97-F116F46F53FE}"/>
          </ac:spMkLst>
        </pc:spChg>
        <pc:spChg chg="add del">
          <ac:chgData name="Tonka Nikolova" userId="e6b703b4c783c364" providerId="LiveId" clId="{5FCEF1C6-35C1-4EE0-803E-AB2E54510B67}" dt="2022-04-05T04:57:33.523" v="321" actId="26606"/>
          <ac:spMkLst>
            <pc:docMk/>
            <pc:sldMk cId="4108886252" sldId="257"/>
            <ac:spMk id="24" creationId="{907EF6B7-1338-4443-8C46-6A318D952DFD}"/>
          </ac:spMkLst>
        </pc:spChg>
        <pc:spChg chg="add del">
          <ac:chgData name="Tonka Nikolova" userId="e6b703b4c783c364" providerId="LiveId" clId="{5FCEF1C6-35C1-4EE0-803E-AB2E54510B67}" dt="2022-04-05T04:57:33.523" v="321" actId="26606"/>
          <ac:spMkLst>
            <pc:docMk/>
            <pc:sldMk cId="4108886252" sldId="257"/>
            <ac:spMk id="25" creationId="{DAAE4CDD-124C-4DCF-9584-B6033B545DD5}"/>
          </ac:spMkLst>
        </pc:spChg>
        <pc:spChg chg="add del">
          <ac:chgData name="Tonka Nikolova" userId="e6b703b4c783c364" providerId="LiveId" clId="{5FCEF1C6-35C1-4EE0-803E-AB2E54510B67}" dt="2022-04-05T04:57:33.523" v="321" actId="26606"/>
          <ac:spMkLst>
            <pc:docMk/>
            <pc:sldMk cId="4108886252" sldId="257"/>
            <ac:spMk id="26" creationId="{081E4A58-353D-44AE-B2FC-2A74E2E400F7}"/>
          </ac:spMkLst>
        </pc:spChg>
        <pc:spChg chg="add del">
          <ac:chgData name="Tonka Nikolova" userId="e6b703b4c783c364" providerId="LiveId" clId="{5FCEF1C6-35C1-4EE0-803E-AB2E54510B67}" dt="2022-04-05T04:57:33.523" v="321" actId="26606"/>
          <ac:spMkLst>
            <pc:docMk/>
            <pc:sldMk cId="4108886252" sldId="257"/>
            <ac:spMk id="27" creationId="{79B86257-01FF-492B-B767-57EA3DB8F00F}"/>
          </ac:spMkLst>
        </pc:spChg>
        <pc:spChg chg="add del">
          <ac:chgData name="Tonka Nikolova" userId="e6b703b4c783c364" providerId="LiveId" clId="{5FCEF1C6-35C1-4EE0-803E-AB2E54510B67}" dt="2022-04-12T02:45:18.164" v="2129" actId="26606"/>
          <ac:spMkLst>
            <pc:docMk/>
            <pc:sldMk cId="4108886252" sldId="257"/>
            <ac:spMk id="29" creationId="{BACC6370-2D7E-4714-9D71-7542949D7D5D}"/>
          </ac:spMkLst>
        </pc:spChg>
        <pc:spChg chg="add del">
          <ac:chgData name="Tonka Nikolova" userId="e6b703b4c783c364" providerId="LiveId" clId="{5FCEF1C6-35C1-4EE0-803E-AB2E54510B67}" dt="2022-04-12T02:45:18.164" v="2129" actId="26606"/>
          <ac:spMkLst>
            <pc:docMk/>
            <pc:sldMk cId="4108886252" sldId="257"/>
            <ac:spMk id="30" creationId="{256B2C21-A230-48C0-8DF1-C46611373C44}"/>
          </ac:spMkLst>
        </pc:spChg>
        <pc:spChg chg="add del">
          <ac:chgData name="Tonka Nikolova" userId="e6b703b4c783c364" providerId="LiveId" clId="{5FCEF1C6-35C1-4EE0-803E-AB2E54510B67}" dt="2022-04-12T02:45:18.164" v="2129" actId="26606"/>
          <ac:spMkLst>
            <pc:docMk/>
            <pc:sldMk cId="4108886252" sldId="257"/>
            <ac:spMk id="31" creationId="{3847E18C-932D-4C95-AABA-FEC7C9499AD7}"/>
          </ac:spMkLst>
        </pc:spChg>
        <pc:spChg chg="add del">
          <ac:chgData name="Tonka Nikolova" userId="e6b703b4c783c364" providerId="LiveId" clId="{5FCEF1C6-35C1-4EE0-803E-AB2E54510B67}" dt="2022-04-12T02:45:18.164" v="2129" actId="26606"/>
          <ac:spMkLst>
            <pc:docMk/>
            <pc:sldMk cId="4108886252" sldId="257"/>
            <ac:spMk id="32" creationId="{3150CB11-0C61-439E-910F-5787759E72A0}"/>
          </ac:spMkLst>
        </pc:spChg>
        <pc:spChg chg="add del">
          <ac:chgData name="Tonka Nikolova" userId="e6b703b4c783c364" providerId="LiveId" clId="{5FCEF1C6-35C1-4EE0-803E-AB2E54510B67}" dt="2022-04-12T02:45:18.164" v="2129" actId="26606"/>
          <ac:spMkLst>
            <pc:docMk/>
            <pc:sldMk cId="4108886252" sldId="257"/>
            <ac:spMk id="33" creationId="{43F8A58B-5155-44CE-A5FF-7647B47D0A7A}"/>
          </ac:spMkLst>
        </pc:spChg>
        <pc:spChg chg="add del">
          <ac:chgData name="Tonka Nikolova" userId="e6b703b4c783c364" providerId="LiveId" clId="{5FCEF1C6-35C1-4EE0-803E-AB2E54510B67}" dt="2022-04-12T02:45:18.164" v="2129" actId="26606"/>
          <ac:spMkLst>
            <pc:docMk/>
            <pc:sldMk cId="4108886252" sldId="257"/>
            <ac:spMk id="34" creationId="{443F2ACA-E6D6-4028-82DD-F03C262D5DE6}"/>
          </ac:spMkLst>
        </pc:spChg>
        <pc:spChg chg="add del">
          <ac:chgData name="Tonka Nikolova" userId="e6b703b4c783c364" providerId="LiveId" clId="{5FCEF1C6-35C1-4EE0-803E-AB2E54510B67}" dt="2022-04-12T02:45:18.164" v="2129" actId="26606"/>
          <ac:spMkLst>
            <pc:docMk/>
            <pc:sldMk cId="4108886252" sldId="257"/>
            <ac:spMk id="41" creationId="{C5E6CFF1-2F42-4E10-9A97-F116F46F53FE}"/>
          </ac:spMkLst>
        </pc:spChg>
        <pc:graphicFrameChg chg="add del">
          <ac:chgData name="Tonka Nikolova" userId="e6b703b4c783c364" providerId="LiveId" clId="{5FCEF1C6-35C1-4EE0-803E-AB2E54510B67}" dt="2022-04-05T04:57:21.469" v="317" actId="26606"/>
          <ac:graphicFrameMkLst>
            <pc:docMk/>
            <pc:sldMk cId="4108886252" sldId="257"/>
            <ac:graphicFrameMk id="5" creationId="{BE6F51C8-6C90-F8CE-3B42-8FE30897A81D}"/>
          </ac:graphicFrameMkLst>
        </pc:graphicFrameChg>
        <pc:graphicFrameChg chg="add del">
          <ac:chgData name="Tonka Nikolova" userId="e6b703b4c783c364" providerId="LiveId" clId="{5FCEF1C6-35C1-4EE0-803E-AB2E54510B67}" dt="2022-04-05T04:57:28.664" v="319" actId="26606"/>
          <ac:graphicFrameMkLst>
            <pc:docMk/>
            <pc:sldMk cId="4108886252" sldId="257"/>
            <ac:graphicFrameMk id="22" creationId="{67F31233-52B4-AEE3-63C5-A077B7D779CB}"/>
          </ac:graphicFrameMkLst>
        </pc:graphicFrameChg>
        <pc:graphicFrameChg chg="add mod modGraphic">
          <ac:chgData name="Tonka Nikolova" userId="e6b703b4c783c364" providerId="LiveId" clId="{5FCEF1C6-35C1-4EE0-803E-AB2E54510B67}" dt="2022-04-15T04:58:18.363" v="2741" actId="2711"/>
          <ac:graphicFrameMkLst>
            <pc:docMk/>
            <pc:sldMk cId="4108886252" sldId="257"/>
            <ac:graphicFrameMk id="35" creationId="{BE6F51C8-6C90-F8CE-3B42-8FE30897A81D}"/>
          </ac:graphicFrameMkLst>
        </pc:graphicFrameChg>
        <pc:picChg chg="add del">
          <ac:chgData name="Tonka Nikolova" userId="e6b703b4c783c364" providerId="LiveId" clId="{5FCEF1C6-35C1-4EE0-803E-AB2E54510B67}" dt="2022-04-05T04:57:28.664" v="319" actId="26606"/>
          <ac:picMkLst>
            <pc:docMk/>
            <pc:sldMk cId="4108886252" sldId="257"/>
            <ac:picMk id="6" creationId="{42C3E725-49FD-357F-0E40-6A4F2F532A71}"/>
          </ac:picMkLst>
        </pc:picChg>
        <pc:picChg chg="add del">
          <ac:chgData name="Tonka Nikolova" userId="e6b703b4c783c364" providerId="LiveId" clId="{5FCEF1C6-35C1-4EE0-803E-AB2E54510B67}" dt="2022-04-12T02:45:18.164" v="2129" actId="26606"/>
          <ac:picMkLst>
            <pc:docMk/>
            <pc:sldMk cId="4108886252" sldId="257"/>
            <ac:picMk id="37" creationId="{393207A5-38DC-AC32-9422-9FD0F2CA3D10}"/>
          </ac:picMkLst>
        </pc:picChg>
        <pc:cxnChg chg="add del">
          <ac:chgData name="Tonka Nikolova" userId="e6b703b4c783c364" providerId="LiveId" clId="{5FCEF1C6-35C1-4EE0-803E-AB2E54510B67}" dt="2022-04-05T04:57:28.664" v="319" actId="26606"/>
          <ac:cxnSpMkLst>
            <pc:docMk/>
            <pc:sldMk cId="4108886252" sldId="257"/>
            <ac:cxnSpMk id="12" creationId="{67182200-4859-4C8D-BCBB-55B245C28BA3}"/>
          </ac:cxnSpMkLst>
        </pc:cxnChg>
        <pc:cxnChg chg="add del">
          <ac:chgData name="Tonka Nikolova" userId="e6b703b4c783c364" providerId="LiveId" clId="{5FCEF1C6-35C1-4EE0-803E-AB2E54510B67}" dt="2022-04-12T02:45:18.164" v="2129" actId="26606"/>
          <ac:cxnSpMkLst>
            <pc:docMk/>
            <pc:sldMk cId="4108886252" sldId="257"/>
            <ac:cxnSpMk id="43" creationId="{67182200-4859-4C8D-BCBB-55B245C28BA3}"/>
          </ac:cxnSpMkLst>
        </pc:cxnChg>
      </pc:sldChg>
      <pc:sldChg chg="addSp delSp modSp del mod setBg setClrOvrMap modNotesTx">
        <pc:chgData name="Tonka Nikolova" userId="e6b703b4c783c364" providerId="LiveId" clId="{5FCEF1C6-35C1-4EE0-803E-AB2E54510B67}" dt="2022-04-14T03:04:59.185" v="2467" actId="2696"/>
        <pc:sldMkLst>
          <pc:docMk/>
          <pc:sldMk cId="2639836345" sldId="258"/>
        </pc:sldMkLst>
        <pc:spChg chg="mod">
          <ac:chgData name="Tonka Nikolova" userId="e6b703b4c783c364" providerId="LiveId" clId="{5FCEF1C6-35C1-4EE0-803E-AB2E54510B67}" dt="2022-04-10T22:01:06.339" v="1947" actId="26606"/>
          <ac:spMkLst>
            <pc:docMk/>
            <pc:sldMk cId="2639836345" sldId="258"/>
            <ac:spMk id="2" creationId="{5ABC5866-00B1-45FB-AC0E-6CD3B986E74B}"/>
          </ac:spMkLst>
        </pc:spChg>
        <pc:spChg chg="add del mod">
          <ac:chgData name="Tonka Nikolova" userId="e6b703b4c783c364" providerId="LiveId" clId="{5FCEF1C6-35C1-4EE0-803E-AB2E54510B67}" dt="2022-04-05T04:59:37.667" v="333" actId="26606"/>
          <ac:spMkLst>
            <pc:docMk/>
            <pc:sldMk cId="2639836345" sldId="258"/>
            <ac:spMk id="3" creationId="{D84F0B19-C886-4399-AD4E-9FD3A0C2CAB0}"/>
          </ac:spMkLst>
        </pc:spChg>
        <pc:spChg chg="add del">
          <ac:chgData name="Tonka Nikolova" userId="e6b703b4c783c364" providerId="LiveId" clId="{5FCEF1C6-35C1-4EE0-803E-AB2E54510B67}" dt="2022-04-05T04:59:03.202" v="326" actId="26606"/>
          <ac:spMkLst>
            <pc:docMk/>
            <pc:sldMk cId="2639836345" sldId="258"/>
            <ac:spMk id="8" creationId="{F837543A-6020-4505-A233-C9DB4BF74011}"/>
          </ac:spMkLst>
        </pc:spChg>
        <pc:spChg chg="add del">
          <ac:chgData name="Tonka Nikolova" userId="e6b703b4c783c364" providerId="LiveId" clId="{5FCEF1C6-35C1-4EE0-803E-AB2E54510B67}" dt="2022-04-05T04:58:56.558" v="324" actId="26606"/>
          <ac:spMkLst>
            <pc:docMk/>
            <pc:sldMk cId="2639836345" sldId="258"/>
            <ac:spMk id="9" creationId="{BACC6370-2D7E-4714-9D71-7542949D7D5D}"/>
          </ac:spMkLst>
        </pc:spChg>
        <pc:spChg chg="add del">
          <ac:chgData name="Tonka Nikolova" userId="e6b703b4c783c364" providerId="LiveId" clId="{5FCEF1C6-35C1-4EE0-803E-AB2E54510B67}" dt="2022-04-05T04:59:03.202" v="326" actId="26606"/>
          <ac:spMkLst>
            <pc:docMk/>
            <pc:sldMk cId="2639836345" sldId="258"/>
            <ac:spMk id="10" creationId="{35B16301-FB18-48BA-A6DD-C37CAF6F9A18}"/>
          </ac:spMkLst>
        </pc:spChg>
        <pc:spChg chg="add del">
          <ac:chgData name="Tonka Nikolova" userId="e6b703b4c783c364" providerId="LiveId" clId="{5FCEF1C6-35C1-4EE0-803E-AB2E54510B67}" dt="2022-04-05T04:58:56.558" v="324" actId="26606"/>
          <ac:spMkLst>
            <pc:docMk/>
            <pc:sldMk cId="2639836345" sldId="258"/>
            <ac:spMk id="11" creationId="{256B2C21-A230-48C0-8DF1-C46611373C44}"/>
          </ac:spMkLst>
        </pc:spChg>
        <pc:spChg chg="add del">
          <ac:chgData name="Tonka Nikolova" userId="e6b703b4c783c364" providerId="LiveId" clId="{5FCEF1C6-35C1-4EE0-803E-AB2E54510B67}" dt="2022-04-05T04:59:03.202" v="326" actId="26606"/>
          <ac:spMkLst>
            <pc:docMk/>
            <pc:sldMk cId="2639836345" sldId="258"/>
            <ac:spMk id="12" creationId="{C3C0D90E-074A-4F52-9B11-B52BEF4BCBE5}"/>
          </ac:spMkLst>
        </pc:spChg>
        <pc:spChg chg="add del">
          <ac:chgData name="Tonka Nikolova" userId="e6b703b4c783c364" providerId="LiveId" clId="{5FCEF1C6-35C1-4EE0-803E-AB2E54510B67}" dt="2022-04-05T04:58:56.558" v="324" actId="26606"/>
          <ac:spMkLst>
            <pc:docMk/>
            <pc:sldMk cId="2639836345" sldId="258"/>
            <ac:spMk id="13" creationId="{3847E18C-932D-4C95-AABA-FEC7C9499AD7}"/>
          </ac:spMkLst>
        </pc:spChg>
        <pc:spChg chg="add del">
          <ac:chgData name="Tonka Nikolova" userId="e6b703b4c783c364" providerId="LiveId" clId="{5FCEF1C6-35C1-4EE0-803E-AB2E54510B67}" dt="2022-04-05T04:59:03.202" v="326" actId="26606"/>
          <ac:spMkLst>
            <pc:docMk/>
            <pc:sldMk cId="2639836345" sldId="258"/>
            <ac:spMk id="14" creationId="{CABBD4C1-E6F8-46F6-8152-A8A97490BF4D}"/>
          </ac:spMkLst>
        </pc:spChg>
        <pc:spChg chg="add del">
          <ac:chgData name="Tonka Nikolova" userId="e6b703b4c783c364" providerId="LiveId" clId="{5FCEF1C6-35C1-4EE0-803E-AB2E54510B67}" dt="2022-04-05T04:58:56.558" v="324" actId="26606"/>
          <ac:spMkLst>
            <pc:docMk/>
            <pc:sldMk cId="2639836345" sldId="258"/>
            <ac:spMk id="15" creationId="{3150CB11-0C61-439E-910F-5787759E72A0}"/>
          </ac:spMkLst>
        </pc:spChg>
        <pc:spChg chg="add del">
          <ac:chgData name="Tonka Nikolova" userId="e6b703b4c783c364" providerId="LiveId" clId="{5FCEF1C6-35C1-4EE0-803E-AB2E54510B67}" dt="2022-04-05T04:59:03.202" v="326" actId="26606"/>
          <ac:spMkLst>
            <pc:docMk/>
            <pc:sldMk cId="2639836345" sldId="258"/>
            <ac:spMk id="16" creationId="{83BA5EF5-1FE9-4BF9-83BB-269BCDDF6156}"/>
          </ac:spMkLst>
        </pc:spChg>
        <pc:spChg chg="add del">
          <ac:chgData name="Tonka Nikolova" userId="e6b703b4c783c364" providerId="LiveId" clId="{5FCEF1C6-35C1-4EE0-803E-AB2E54510B67}" dt="2022-04-05T04:58:56.558" v="324" actId="26606"/>
          <ac:spMkLst>
            <pc:docMk/>
            <pc:sldMk cId="2639836345" sldId="258"/>
            <ac:spMk id="17" creationId="{43F8A58B-5155-44CE-A5FF-7647B47D0A7A}"/>
          </ac:spMkLst>
        </pc:spChg>
        <pc:spChg chg="add del">
          <ac:chgData name="Tonka Nikolova" userId="e6b703b4c783c364" providerId="LiveId" clId="{5FCEF1C6-35C1-4EE0-803E-AB2E54510B67}" dt="2022-04-05T04:58:56.558" v="324" actId="26606"/>
          <ac:spMkLst>
            <pc:docMk/>
            <pc:sldMk cId="2639836345" sldId="258"/>
            <ac:spMk id="19" creationId="{443F2ACA-E6D6-4028-82DD-F03C262D5DE6}"/>
          </ac:spMkLst>
        </pc:spChg>
        <pc:spChg chg="add del">
          <ac:chgData name="Tonka Nikolova" userId="e6b703b4c783c364" providerId="LiveId" clId="{5FCEF1C6-35C1-4EE0-803E-AB2E54510B67}" dt="2022-04-05T04:59:03.202" v="326" actId="26606"/>
          <ac:spMkLst>
            <pc:docMk/>
            <pc:sldMk cId="2639836345" sldId="258"/>
            <ac:spMk id="20" creationId="{88853921-7BC9-4BDE-ACAB-133C683C82D6}"/>
          </ac:spMkLst>
        </pc:spChg>
        <pc:spChg chg="add del">
          <ac:chgData name="Tonka Nikolova" userId="e6b703b4c783c364" providerId="LiveId" clId="{5FCEF1C6-35C1-4EE0-803E-AB2E54510B67}" dt="2022-04-05T04:59:03.202" v="326" actId="26606"/>
          <ac:spMkLst>
            <pc:docMk/>
            <pc:sldMk cId="2639836345" sldId="258"/>
            <ac:spMk id="21" creationId="{D84F0B19-C886-4399-AD4E-9FD3A0C2CAB0}"/>
          </ac:spMkLst>
        </pc:spChg>
        <pc:spChg chg="add del">
          <ac:chgData name="Tonka Nikolova" userId="e6b703b4c783c364" providerId="LiveId" clId="{5FCEF1C6-35C1-4EE0-803E-AB2E54510B67}" dt="2022-04-05T04:59:03.202" v="326" actId="26606"/>
          <ac:spMkLst>
            <pc:docMk/>
            <pc:sldMk cId="2639836345" sldId="258"/>
            <ac:spMk id="22" creationId="{09192968-3AE7-4470-A61C-97294BB92731}"/>
          </ac:spMkLst>
        </pc:spChg>
        <pc:spChg chg="add del">
          <ac:chgData name="Tonka Nikolova" userId="e6b703b4c783c364" providerId="LiveId" clId="{5FCEF1C6-35C1-4EE0-803E-AB2E54510B67}" dt="2022-04-05T04:59:03.202" v="326" actId="26606"/>
          <ac:spMkLst>
            <pc:docMk/>
            <pc:sldMk cId="2639836345" sldId="258"/>
            <ac:spMk id="24" creationId="{3AB72E55-43E4-4356-BFE8-E2102CB0B505}"/>
          </ac:spMkLst>
        </pc:spChg>
        <pc:spChg chg="add del">
          <ac:chgData name="Tonka Nikolova" userId="e6b703b4c783c364" providerId="LiveId" clId="{5FCEF1C6-35C1-4EE0-803E-AB2E54510B67}" dt="2022-04-05T04:59:20.547" v="328" actId="26606"/>
          <ac:spMkLst>
            <pc:docMk/>
            <pc:sldMk cId="2639836345" sldId="258"/>
            <ac:spMk id="26" creationId="{7CB4857B-ED7C-444D-9F04-2F885114A1C2}"/>
          </ac:spMkLst>
        </pc:spChg>
        <pc:spChg chg="add del">
          <ac:chgData name="Tonka Nikolova" userId="e6b703b4c783c364" providerId="LiveId" clId="{5FCEF1C6-35C1-4EE0-803E-AB2E54510B67}" dt="2022-04-05T04:59:20.547" v="328" actId="26606"/>
          <ac:spMkLst>
            <pc:docMk/>
            <pc:sldMk cId="2639836345" sldId="258"/>
            <ac:spMk id="27" creationId="{D18046FB-44EA-4FD8-A585-EA09A319B2D0}"/>
          </ac:spMkLst>
        </pc:spChg>
        <pc:spChg chg="add del">
          <ac:chgData name="Tonka Nikolova" userId="e6b703b4c783c364" providerId="LiveId" clId="{5FCEF1C6-35C1-4EE0-803E-AB2E54510B67}" dt="2022-04-05T04:59:20.547" v="328" actId="26606"/>
          <ac:spMkLst>
            <pc:docMk/>
            <pc:sldMk cId="2639836345" sldId="258"/>
            <ac:spMk id="28" creationId="{479F5F2B-8B58-4140-AE6A-51F6C67B18D9}"/>
          </ac:spMkLst>
        </pc:spChg>
        <pc:spChg chg="add del">
          <ac:chgData name="Tonka Nikolova" userId="e6b703b4c783c364" providerId="LiveId" clId="{5FCEF1C6-35C1-4EE0-803E-AB2E54510B67}" dt="2022-04-05T04:59:20.547" v="328" actId="26606"/>
          <ac:spMkLst>
            <pc:docMk/>
            <pc:sldMk cId="2639836345" sldId="258"/>
            <ac:spMk id="29" creationId="{D84F0B19-C886-4399-AD4E-9FD3A0C2CAB0}"/>
          </ac:spMkLst>
        </pc:spChg>
        <pc:spChg chg="add del">
          <ac:chgData name="Tonka Nikolova" userId="e6b703b4c783c364" providerId="LiveId" clId="{5FCEF1C6-35C1-4EE0-803E-AB2E54510B67}" dt="2022-04-05T04:59:24.800" v="330" actId="26606"/>
          <ac:spMkLst>
            <pc:docMk/>
            <pc:sldMk cId="2639836345" sldId="258"/>
            <ac:spMk id="31" creationId="{44D65982-4F00-4330-8DAA-DE6A9E4D6D23}"/>
          </ac:spMkLst>
        </pc:spChg>
        <pc:spChg chg="add del">
          <ac:chgData name="Tonka Nikolova" userId="e6b703b4c783c364" providerId="LiveId" clId="{5FCEF1C6-35C1-4EE0-803E-AB2E54510B67}" dt="2022-04-05T04:59:24.800" v="330" actId="26606"/>
          <ac:spMkLst>
            <pc:docMk/>
            <pc:sldMk cId="2639836345" sldId="258"/>
            <ac:spMk id="32" creationId="{009115B9-5BFD-478D-9C87-29ADB3AF1721}"/>
          </ac:spMkLst>
        </pc:spChg>
        <pc:spChg chg="add del">
          <ac:chgData name="Tonka Nikolova" userId="e6b703b4c783c364" providerId="LiveId" clId="{5FCEF1C6-35C1-4EE0-803E-AB2E54510B67}" dt="2022-04-05T04:59:24.800" v="330" actId="26606"/>
          <ac:spMkLst>
            <pc:docMk/>
            <pc:sldMk cId="2639836345" sldId="258"/>
            <ac:spMk id="43" creationId="{D84F0B19-C886-4399-AD4E-9FD3A0C2CAB0}"/>
          </ac:spMkLst>
        </pc:spChg>
        <pc:spChg chg="add del">
          <ac:chgData name="Tonka Nikolova" userId="e6b703b4c783c364" providerId="LiveId" clId="{5FCEF1C6-35C1-4EE0-803E-AB2E54510B67}" dt="2022-04-05T04:59:37.652" v="332" actId="26606"/>
          <ac:spMkLst>
            <pc:docMk/>
            <pc:sldMk cId="2639836345" sldId="258"/>
            <ac:spMk id="45" creationId="{C9A36457-A5F4-4103-A443-02581C09185B}"/>
          </ac:spMkLst>
        </pc:spChg>
        <pc:spChg chg="add del">
          <ac:chgData name="Tonka Nikolova" userId="e6b703b4c783c364" providerId="LiveId" clId="{5FCEF1C6-35C1-4EE0-803E-AB2E54510B67}" dt="2022-04-05T04:59:37.652" v="332" actId="26606"/>
          <ac:spMkLst>
            <pc:docMk/>
            <pc:sldMk cId="2639836345" sldId="258"/>
            <ac:spMk id="46" creationId="{AA5CF486-D9E5-4A66-898A-F3D62B81B15E}"/>
          </ac:spMkLst>
        </pc:spChg>
        <pc:spChg chg="add del">
          <ac:chgData name="Tonka Nikolova" userId="e6b703b4c783c364" providerId="LiveId" clId="{5FCEF1C6-35C1-4EE0-803E-AB2E54510B67}" dt="2022-04-05T04:59:37.652" v="332" actId="26606"/>
          <ac:spMkLst>
            <pc:docMk/>
            <pc:sldMk cId="2639836345" sldId="258"/>
            <ac:spMk id="47" creationId="{D84F0B19-C886-4399-AD4E-9FD3A0C2CAB0}"/>
          </ac:spMkLst>
        </pc:spChg>
        <pc:spChg chg="add del">
          <ac:chgData name="Tonka Nikolova" userId="e6b703b4c783c364" providerId="LiveId" clId="{5FCEF1C6-35C1-4EE0-803E-AB2E54510B67}" dt="2022-04-10T22:01:06.339" v="1947" actId="26606"/>
          <ac:spMkLst>
            <pc:docMk/>
            <pc:sldMk cId="2639836345" sldId="258"/>
            <ac:spMk id="49" creationId="{AC17DE74-01C9-4859-B65A-85CF999E8580}"/>
          </ac:spMkLst>
        </pc:spChg>
        <pc:spChg chg="add del">
          <ac:chgData name="Tonka Nikolova" userId="e6b703b4c783c364" providerId="LiveId" clId="{5FCEF1C6-35C1-4EE0-803E-AB2E54510B67}" dt="2022-04-10T22:01:06.339" v="1947" actId="26606"/>
          <ac:spMkLst>
            <pc:docMk/>
            <pc:sldMk cId="2639836345" sldId="258"/>
            <ac:spMk id="50" creationId="{068C0432-0E90-4CC1-8CD3-D44A90DF07EF}"/>
          </ac:spMkLst>
        </pc:spChg>
        <pc:spChg chg="add mod ord">
          <ac:chgData name="Tonka Nikolova" userId="e6b703b4c783c364" providerId="LiveId" clId="{5FCEF1C6-35C1-4EE0-803E-AB2E54510B67}" dt="2022-04-10T22:01:06.339" v="1947" actId="26606"/>
          <ac:spMkLst>
            <pc:docMk/>
            <pc:sldMk cId="2639836345" sldId="258"/>
            <ac:spMk id="51" creationId="{D84F0B19-C886-4399-AD4E-9FD3A0C2CAB0}"/>
          </ac:spMkLst>
        </pc:spChg>
        <pc:spChg chg="add del">
          <ac:chgData name="Tonka Nikolova" userId="e6b703b4c783c364" providerId="LiveId" clId="{5FCEF1C6-35C1-4EE0-803E-AB2E54510B67}" dt="2022-04-10T22:00:59.256" v="1944" actId="26606"/>
          <ac:spMkLst>
            <pc:docMk/>
            <pc:sldMk cId="2639836345" sldId="258"/>
            <ac:spMk id="55" creationId="{D009D6D5-DAC2-4A8B-A17A-E206B9012D09}"/>
          </ac:spMkLst>
        </pc:spChg>
        <pc:spChg chg="add del">
          <ac:chgData name="Tonka Nikolova" userId="e6b703b4c783c364" providerId="LiveId" clId="{5FCEF1C6-35C1-4EE0-803E-AB2E54510B67}" dt="2022-04-10T21:59:09.030" v="1926" actId="26606"/>
          <ac:spMkLst>
            <pc:docMk/>
            <pc:sldMk cId="2639836345" sldId="258"/>
            <ac:spMk id="56" creationId="{5E8D2E83-FB3A-40E7-A9E5-7AB389D612B4}"/>
          </ac:spMkLst>
        </pc:spChg>
        <pc:spChg chg="add del">
          <ac:chgData name="Tonka Nikolova" userId="e6b703b4c783c364" providerId="LiveId" clId="{5FCEF1C6-35C1-4EE0-803E-AB2E54510B67}" dt="2022-04-10T22:01:06.339" v="1946" actId="26606"/>
          <ac:spMkLst>
            <pc:docMk/>
            <pc:sldMk cId="2639836345" sldId="258"/>
            <ac:spMk id="57" creationId="{2C61293E-6EBE-43EF-A52C-9BEBFD7679D4}"/>
          </ac:spMkLst>
        </pc:spChg>
        <pc:spChg chg="add del">
          <ac:chgData name="Tonka Nikolova" userId="e6b703b4c783c364" providerId="LiveId" clId="{5FCEF1C6-35C1-4EE0-803E-AB2E54510B67}" dt="2022-04-10T21:59:13.682" v="1928" actId="26606"/>
          <ac:spMkLst>
            <pc:docMk/>
            <pc:sldMk cId="2639836345" sldId="258"/>
            <ac:spMk id="58" creationId="{B2DD41CD-8F47-4F56-AD12-4E2FF7696987}"/>
          </ac:spMkLst>
        </pc:spChg>
        <pc:spChg chg="add del">
          <ac:chgData name="Tonka Nikolova" userId="e6b703b4c783c364" providerId="LiveId" clId="{5FCEF1C6-35C1-4EE0-803E-AB2E54510B67}" dt="2022-04-10T21:59:13.682" v="1928" actId="26606"/>
          <ac:spMkLst>
            <pc:docMk/>
            <pc:sldMk cId="2639836345" sldId="258"/>
            <ac:spMk id="59" creationId="{45D37F4E-DDB4-456B-97E0-9937730A039F}"/>
          </ac:spMkLst>
        </pc:spChg>
        <pc:spChg chg="add del">
          <ac:chgData name="Tonka Nikolova" userId="e6b703b4c783c364" providerId="LiveId" clId="{5FCEF1C6-35C1-4EE0-803E-AB2E54510B67}" dt="2022-04-10T22:01:06.339" v="1946" actId="26606"/>
          <ac:spMkLst>
            <pc:docMk/>
            <pc:sldMk cId="2639836345" sldId="258"/>
            <ac:spMk id="60" creationId="{21540236-BFD5-4A9D-8840-4703E7F76825}"/>
          </ac:spMkLst>
        </pc:spChg>
        <pc:spChg chg="add del">
          <ac:chgData name="Tonka Nikolova" userId="e6b703b4c783c364" providerId="LiveId" clId="{5FCEF1C6-35C1-4EE0-803E-AB2E54510B67}" dt="2022-04-10T21:59:25.445" v="1930" actId="26606"/>
          <ac:spMkLst>
            <pc:docMk/>
            <pc:sldMk cId="2639836345" sldId="258"/>
            <ac:spMk id="61" creationId="{D009D6D5-DAC2-4A8B-A17A-E206B9012D09}"/>
          </ac:spMkLst>
        </pc:spChg>
        <pc:spChg chg="add del">
          <ac:chgData name="Tonka Nikolova" userId="e6b703b4c783c364" providerId="LiveId" clId="{5FCEF1C6-35C1-4EE0-803E-AB2E54510B67}" dt="2022-04-10T21:59:34.326" v="1932" actId="26606"/>
          <ac:spMkLst>
            <pc:docMk/>
            <pc:sldMk cId="2639836345" sldId="258"/>
            <ac:spMk id="63" creationId="{86C7B4A1-154A-4DF0-AC46-F88D75A2E0FD}"/>
          </ac:spMkLst>
        </pc:spChg>
        <pc:spChg chg="add del">
          <ac:chgData name="Tonka Nikolova" userId="e6b703b4c783c364" providerId="LiveId" clId="{5FCEF1C6-35C1-4EE0-803E-AB2E54510B67}" dt="2022-04-10T21:59:36.143" v="1934" actId="26606"/>
          <ac:spMkLst>
            <pc:docMk/>
            <pc:sldMk cId="2639836345" sldId="258"/>
            <ac:spMk id="65" creationId="{F13C74B1-5B17-4795-BED0-7140497B445A}"/>
          </ac:spMkLst>
        </pc:spChg>
        <pc:spChg chg="add del">
          <ac:chgData name="Tonka Nikolova" userId="e6b703b4c783c364" providerId="LiveId" clId="{5FCEF1C6-35C1-4EE0-803E-AB2E54510B67}" dt="2022-04-10T21:59:36.143" v="1934" actId="26606"/>
          <ac:spMkLst>
            <pc:docMk/>
            <pc:sldMk cId="2639836345" sldId="258"/>
            <ac:spMk id="66" creationId="{D4974D33-8DC5-464E-8C6D-BE58F0669C17}"/>
          </ac:spMkLst>
        </pc:spChg>
        <pc:spChg chg="add del">
          <ac:chgData name="Tonka Nikolova" userId="e6b703b4c783c364" providerId="LiveId" clId="{5FCEF1C6-35C1-4EE0-803E-AB2E54510B67}" dt="2022-04-10T21:59:57.276" v="1936" actId="26606"/>
          <ac:spMkLst>
            <pc:docMk/>
            <pc:sldMk cId="2639836345" sldId="258"/>
            <ac:spMk id="68" creationId="{86C7B4A1-154A-4DF0-AC46-F88D75A2E0FD}"/>
          </ac:spMkLst>
        </pc:spChg>
        <pc:spChg chg="add del">
          <ac:chgData name="Tonka Nikolova" userId="e6b703b4c783c364" providerId="LiveId" clId="{5FCEF1C6-35C1-4EE0-803E-AB2E54510B67}" dt="2022-04-10T22:00:21.334" v="1938" actId="26606"/>
          <ac:spMkLst>
            <pc:docMk/>
            <pc:sldMk cId="2639836345" sldId="258"/>
            <ac:spMk id="70" creationId="{357DD0D3-F869-46D0-944C-6EC60E19E351}"/>
          </ac:spMkLst>
        </pc:spChg>
        <pc:grpChg chg="add del">
          <ac:chgData name="Tonka Nikolova" userId="e6b703b4c783c364" providerId="LiveId" clId="{5FCEF1C6-35C1-4EE0-803E-AB2E54510B67}" dt="2022-04-05T04:59:24.800" v="330" actId="26606"/>
          <ac:grpSpMkLst>
            <pc:docMk/>
            <pc:sldMk cId="2639836345" sldId="258"/>
            <ac:grpSpMk id="33" creationId="{8D57F946-2E03-4DE1-91F8-25BEDC663563}"/>
          </ac:grpSpMkLst>
        </pc:grpChg>
        <pc:grpChg chg="add del">
          <ac:chgData name="Tonka Nikolova" userId="e6b703b4c783c364" providerId="LiveId" clId="{5FCEF1C6-35C1-4EE0-803E-AB2E54510B67}" dt="2022-04-05T04:59:24.800" v="330" actId="26606"/>
          <ac:grpSpMkLst>
            <pc:docMk/>
            <pc:sldMk cId="2639836345" sldId="258"/>
            <ac:grpSpMk id="36" creationId="{43F5E015-E085-4624-B431-B42414448684}"/>
          </ac:grpSpMkLst>
        </pc:grpChg>
        <pc:graphicFrameChg chg="add del">
          <ac:chgData name="Tonka Nikolova" userId="e6b703b4c783c364" providerId="LiveId" clId="{5FCEF1C6-35C1-4EE0-803E-AB2E54510B67}" dt="2022-04-05T04:58:56.558" v="324" actId="26606"/>
          <ac:graphicFrameMkLst>
            <pc:docMk/>
            <pc:sldMk cId="2639836345" sldId="258"/>
            <ac:graphicFrameMk id="5" creationId="{533E3CB4-4545-468B-0B2A-5C3ECB7D26C6}"/>
          </ac:graphicFrameMkLst>
        </pc:graphicFrameChg>
        <pc:picChg chg="add del mod ord">
          <ac:chgData name="Tonka Nikolova" userId="e6b703b4c783c364" providerId="LiveId" clId="{5FCEF1C6-35C1-4EE0-803E-AB2E54510B67}" dt="2022-04-10T22:00:22.507" v="1939"/>
          <ac:picMkLst>
            <pc:docMk/>
            <pc:sldMk cId="2639836345" sldId="258"/>
            <ac:picMk id="3" creationId="{693A3C5F-36D7-454A-A092-7CF466EBAEF7}"/>
          </ac:picMkLst>
        </pc:picChg>
        <pc:picChg chg="del">
          <ac:chgData name="Tonka Nikolova" userId="e6b703b4c783c364" providerId="LiveId" clId="{5FCEF1C6-35C1-4EE0-803E-AB2E54510B67}" dt="2022-03-29T09:15:29.241" v="207" actId="21"/>
          <ac:picMkLst>
            <pc:docMk/>
            <pc:sldMk cId="2639836345" sldId="258"/>
            <ac:picMk id="4" creationId="{00000000-0000-0000-0000-000000000000}"/>
          </ac:picMkLst>
        </pc:picChg>
        <pc:picChg chg="add mod">
          <ac:chgData name="Tonka Nikolova" userId="e6b703b4c783c364" providerId="LiveId" clId="{5FCEF1C6-35C1-4EE0-803E-AB2E54510B67}" dt="2022-04-10T22:02:41.328" v="1948" actId="27614"/>
          <ac:picMkLst>
            <pc:docMk/>
            <pc:sldMk cId="2639836345" sldId="258"/>
            <ac:picMk id="4" creationId="{064D3217-F357-4767-9685-54737DB4E24E}"/>
          </ac:picMkLst>
        </pc:picChg>
        <pc:picChg chg="del">
          <ac:chgData name="Tonka Nikolova" userId="e6b703b4c783c364" providerId="LiveId" clId="{5FCEF1C6-35C1-4EE0-803E-AB2E54510B67}" dt="2022-04-10T22:17:51.706" v="1981"/>
          <ac:picMkLst>
            <pc:docMk/>
            <pc:sldMk cId="2639836345" sldId="258"/>
            <ac:picMk id="5" creationId="{C5003C5D-5240-4643-B2F4-6046F462DB73}"/>
          </ac:picMkLst>
        </pc:picChg>
        <pc:cxnChg chg="add del">
          <ac:chgData name="Tonka Nikolova" userId="e6b703b4c783c364" providerId="LiveId" clId="{5FCEF1C6-35C1-4EE0-803E-AB2E54510B67}" dt="2022-04-05T04:59:03.202" v="326" actId="26606"/>
          <ac:cxnSpMkLst>
            <pc:docMk/>
            <pc:sldMk cId="2639836345" sldId="258"/>
            <ac:cxnSpMk id="18" creationId="{4B3BCACB-5880-460B-9606-8C433A9AF99D}"/>
          </ac:cxnSpMkLst>
        </pc:cxnChg>
        <pc:cxnChg chg="add del">
          <ac:chgData name="Tonka Nikolova" userId="e6b703b4c783c364" providerId="LiveId" clId="{5FCEF1C6-35C1-4EE0-803E-AB2E54510B67}" dt="2022-04-10T22:00:57.198" v="1942" actId="26606"/>
          <ac:cxnSpMkLst>
            <pc:docMk/>
            <pc:sldMk cId="2639836345" sldId="258"/>
            <ac:cxnSpMk id="53" creationId="{A7F400EE-A8A5-48AF-B4D6-291B52C6F0B0}"/>
          </ac:cxnSpMkLst>
        </pc:cxnChg>
        <pc:cxnChg chg="add">
          <ac:chgData name="Tonka Nikolova" userId="e6b703b4c783c364" providerId="LiveId" clId="{5FCEF1C6-35C1-4EE0-803E-AB2E54510B67}" dt="2022-04-10T22:01:06.339" v="1947" actId="26606"/>
          <ac:cxnSpMkLst>
            <pc:docMk/>
            <pc:sldMk cId="2639836345" sldId="258"/>
            <ac:cxnSpMk id="62" creationId="{A7F400EE-A8A5-48AF-B4D6-291B52C6F0B0}"/>
          </ac:cxnSpMkLst>
        </pc:cxnChg>
      </pc:sldChg>
      <pc:sldChg chg="addSp delSp modSp del mod setBg modNotesTx">
        <pc:chgData name="Tonka Nikolova" userId="e6b703b4c783c364" providerId="LiveId" clId="{5FCEF1C6-35C1-4EE0-803E-AB2E54510B67}" dt="2022-04-10T21:24:46.131" v="1888" actId="2696"/>
        <pc:sldMkLst>
          <pc:docMk/>
          <pc:sldMk cId="3834150925" sldId="259"/>
        </pc:sldMkLst>
        <pc:spChg chg="mod">
          <ac:chgData name="Tonka Nikolova" userId="e6b703b4c783c364" providerId="LiveId" clId="{5FCEF1C6-35C1-4EE0-803E-AB2E54510B67}" dt="2022-04-09T15:10:14.054" v="1785" actId="20577"/>
          <ac:spMkLst>
            <pc:docMk/>
            <pc:sldMk cId="3834150925" sldId="259"/>
            <ac:spMk id="2" creationId="{22E63182-C163-48CC-857D-CEB3CD1EECC1}"/>
          </ac:spMkLst>
        </pc:spChg>
        <pc:spChg chg="mod">
          <ac:chgData name="Tonka Nikolova" userId="e6b703b4c783c364" providerId="LiveId" clId="{5FCEF1C6-35C1-4EE0-803E-AB2E54510B67}" dt="2022-04-05T04:56:43.636" v="313" actId="26606"/>
          <ac:spMkLst>
            <pc:docMk/>
            <pc:sldMk cId="3834150925" sldId="259"/>
            <ac:spMk id="3" creationId="{D65CBFD8-2D1B-48A3-9122-9D3DC92E1C3E}"/>
          </ac:spMkLst>
        </pc:spChg>
        <pc:spChg chg="add del">
          <ac:chgData name="Tonka Nikolova" userId="e6b703b4c783c364" providerId="LiveId" clId="{5FCEF1C6-35C1-4EE0-803E-AB2E54510B67}" dt="2022-04-05T04:55:49.345" v="302" actId="26606"/>
          <ac:spMkLst>
            <pc:docMk/>
            <pc:sldMk cId="3834150925" sldId="259"/>
            <ac:spMk id="9" creationId="{2B97F24A-32CE-4C1C-A50D-3016B394DCFB}"/>
          </ac:spMkLst>
        </pc:spChg>
        <pc:spChg chg="add del">
          <ac:chgData name="Tonka Nikolova" userId="e6b703b4c783c364" providerId="LiveId" clId="{5FCEF1C6-35C1-4EE0-803E-AB2E54510B67}" dt="2022-04-05T04:55:49.345" v="302" actId="26606"/>
          <ac:spMkLst>
            <pc:docMk/>
            <pc:sldMk cId="3834150925" sldId="259"/>
            <ac:spMk id="11" creationId="{CD8B4F24-440B-49E9-B85D-733523DC064B}"/>
          </ac:spMkLst>
        </pc:spChg>
        <pc:spChg chg="add del">
          <ac:chgData name="Tonka Nikolova" userId="e6b703b4c783c364" providerId="LiveId" clId="{5FCEF1C6-35C1-4EE0-803E-AB2E54510B67}" dt="2022-04-05T04:56:01.001" v="304" actId="26606"/>
          <ac:spMkLst>
            <pc:docMk/>
            <pc:sldMk cId="3834150925" sldId="259"/>
            <ac:spMk id="13" creationId="{3CD9DF72-87A3-404E-A828-84CBF11A8303}"/>
          </ac:spMkLst>
        </pc:spChg>
        <pc:spChg chg="add del">
          <ac:chgData name="Tonka Nikolova" userId="e6b703b4c783c364" providerId="LiveId" clId="{5FCEF1C6-35C1-4EE0-803E-AB2E54510B67}" dt="2022-04-05T04:56:11.001" v="306" actId="26606"/>
          <ac:spMkLst>
            <pc:docMk/>
            <pc:sldMk cId="3834150925" sldId="259"/>
            <ac:spMk id="15" creationId="{7A5F0580-5EE9-419F-96EE-B6529EF6E7D0}"/>
          </ac:spMkLst>
        </pc:spChg>
        <pc:spChg chg="add del">
          <ac:chgData name="Tonka Nikolova" userId="e6b703b4c783c364" providerId="LiveId" clId="{5FCEF1C6-35C1-4EE0-803E-AB2E54510B67}" dt="2022-04-05T04:56:11.001" v="306" actId="26606"/>
          <ac:spMkLst>
            <pc:docMk/>
            <pc:sldMk cId="3834150925" sldId="259"/>
            <ac:spMk id="16" creationId="{8FC9BE17-9A7B-462D-AE50-3D8777387304}"/>
          </ac:spMkLst>
        </pc:spChg>
        <pc:spChg chg="add del">
          <ac:chgData name="Tonka Nikolova" userId="e6b703b4c783c364" providerId="LiveId" clId="{5FCEF1C6-35C1-4EE0-803E-AB2E54510B67}" dt="2022-04-05T04:56:11.001" v="306" actId="26606"/>
          <ac:spMkLst>
            <pc:docMk/>
            <pc:sldMk cId="3834150925" sldId="259"/>
            <ac:spMk id="17" creationId="{3EBE8569-6AEC-4B8C-8D53-2DE337CDBA65}"/>
          </ac:spMkLst>
        </pc:spChg>
        <pc:spChg chg="add del">
          <ac:chgData name="Tonka Nikolova" userId="e6b703b4c783c364" providerId="LiveId" clId="{5FCEF1C6-35C1-4EE0-803E-AB2E54510B67}" dt="2022-04-05T04:56:11.001" v="306" actId="26606"/>
          <ac:spMkLst>
            <pc:docMk/>
            <pc:sldMk cId="3834150925" sldId="259"/>
            <ac:spMk id="18" creationId="{55D4142C-5077-457F-A6AD-3FECFDB39685}"/>
          </ac:spMkLst>
        </pc:spChg>
        <pc:spChg chg="add del">
          <ac:chgData name="Tonka Nikolova" userId="e6b703b4c783c364" providerId="LiveId" clId="{5FCEF1C6-35C1-4EE0-803E-AB2E54510B67}" dt="2022-04-05T04:56:17.536" v="308" actId="26606"/>
          <ac:spMkLst>
            <pc:docMk/>
            <pc:sldMk cId="3834150925" sldId="259"/>
            <ac:spMk id="20" creationId="{2B97F24A-32CE-4C1C-A50D-3016B394DCFB}"/>
          </ac:spMkLst>
        </pc:spChg>
        <pc:spChg chg="add del">
          <ac:chgData name="Tonka Nikolova" userId="e6b703b4c783c364" providerId="LiveId" clId="{5FCEF1C6-35C1-4EE0-803E-AB2E54510B67}" dt="2022-04-05T04:56:17.536" v="308" actId="26606"/>
          <ac:spMkLst>
            <pc:docMk/>
            <pc:sldMk cId="3834150925" sldId="259"/>
            <ac:spMk id="21" creationId="{6357EC4F-235E-4222-A36F-C7878ACE37F2}"/>
          </ac:spMkLst>
        </pc:spChg>
        <pc:spChg chg="add del">
          <ac:chgData name="Tonka Nikolova" userId="e6b703b4c783c364" providerId="LiveId" clId="{5FCEF1C6-35C1-4EE0-803E-AB2E54510B67}" dt="2022-04-05T04:56:21.475" v="310" actId="26606"/>
          <ac:spMkLst>
            <pc:docMk/>
            <pc:sldMk cId="3834150925" sldId="259"/>
            <ac:spMk id="23" creationId="{3CD9DF72-87A3-404E-A828-84CBF11A8303}"/>
          </ac:spMkLst>
        </pc:spChg>
        <pc:spChg chg="add del">
          <ac:chgData name="Tonka Nikolova" userId="e6b703b4c783c364" providerId="LiveId" clId="{5FCEF1C6-35C1-4EE0-803E-AB2E54510B67}" dt="2022-04-05T04:56:43.622" v="312" actId="26606"/>
          <ac:spMkLst>
            <pc:docMk/>
            <pc:sldMk cId="3834150925" sldId="259"/>
            <ac:spMk id="26" creationId="{F13C74B1-5B17-4795-BED0-7140497B445A}"/>
          </ac:spMkLst>
        </pc:spChg>
        <pc:spChg chg="add del">
          <ac:chgData name="Tonka Nikolova" userId="e6b703b4c783c364" providerId="LiveId" clId="{5FCEF1C6-35C1-4EE0-803E-AB2E54510B67}" dt="2022-04-05T04:56:43.622" v="312" actId="26606"/>
          <ac:spMkLst>
            <pc:docMk/>
            <pc:sldMk cId="3834150925" sldId="259"/>
            <ac:spMk id="27" creationId="{D4974D33-8DC5-464E-8C6D-BE58F0669C17}"/>
          </ac:spMkLst>
        </pc:spChg>
        <pc:spChg chg="add">
          <ac:chgData name="Tonka Nikolova" userId="e6b703b4c783c364" providerId="LiveId" clId="{5FCEF1C6-35C1-4EE0-803E-AB2E54510B67}" dt="2022-04-05T04:56:43.636" v="313" actId="26606"/>
          <ac:spMkLst>
            <pc:docMk/>
            <pc:sldMk cId="3834150925" sldId="259"/>
            <ac:spMk id="29" creationId="{2B97F24A-32CE-4C1C-A50D-3016B394DCFB}"/>
          </ac:spMkLst>
        </pc:spChg>
        <pc:spChg chg="add">
          <ac:chgData name="Tonka Nikolova" userId="e6b703b4c783c364" providerId="LiveId" clId="{5FCEF1C6-35C1-4EE0-803E-AB2E54510B67}" dt="2022-04-05T04:56:43.636" v="313" actId="26606"/>
          <ac:spMkLst>
            <pc:docMk/>
            <pc:sldMk cId="3834150925" sldId="259"/>
            <ac:spMk id="30" creationId="{CD8B4F24-440B-49E9-B85D-733523DC064B}"/>
          </ac:spMkLst>
        </pc:spChg>
        <pc:picChg chg="mod ord">
          <ac:chgData name="Tonka Nikolova" userId="e6b703b4c783c364" providerId="LiveId" clId="{5FCEF1C6-35C1-4EE0-803E-AB2E54510B67}" dt="2022-04-05T04:56:43.636" v="313" actId="26606"/>
          <ac:picMkLst>
            <pc:docMk/>
            <pc:sldMk cId="3834150925" sldId="259"/>
            <ac:picMk id="4" creationId="{00000000-0000-0000-0000-000000000000}"/>
          </ac:picMkLst>
        </pc:picChg>
        <pc:cxnChg chg="add del">
          <ac:chgData name="Tonka Nikolova" userId="e6b703b4c783c364" providerId="LiveId" clId="{5FCEF1C6-35C1-4EE0-803E-AB2E54510B67}" dt="2022-04-05T04:56:01.001" v="304" actId="26606"/>
          <ac:cxnSpMkLst>
            <pc:docMk/>
            <pc:sldMk cId="3834150925" sldId="259"/>
            <ac:cxnSpMk id="14" creationId="{20E3A342-4D61-4E3F-AF90-1AB42AEB96CC}"/>
          </ac:cxnSpMkLst>
        </pc:cxnChg>
        <pc:cxnChg chg="add del">
          <ac:chgData name="Tonka Nikolova" userId="e6b703b4c783c364" providerId="LiveId" clId="{5FCEF1C6-35C1-4EE0-803E-AB2E54510B67}" dt="2022-04-05T04:56:21.475" v="310" actId="26606"/>
          <ac:cxnSpMkLst>
            <pc:docMk/>
            <pc:sldMk cId="3834150925" sldId="259"/>
            <ac:cxnSpMk id="24" creationId="{20E3A342-4D61-4E3F-AF90-1AB42AEB96CC}"/>
          </ac:cxnSpMkLst>
        </pc:cxnChg>
      </pc:sldChg>
      <pc:sldChg chg="addSp delSp modSp del mod setBg modNotesTx">
        <pc:chgData name="Tonka Nikolova" userId="e6b703b4c783c364" providerId="LiveId" clId="{5FCEF1C6-35C1-4EE0-803E-AB2E54510B67}" dt="2022-04-10T22:25:17.063" v="2000" actId="2696"/>
        <pc:sldMkLst>
          <pc:docMk/>
          <pc:sldMk cId="3881275484" sldId="260"/>
        </pc:sldMkLst>
        <pc:spChg chg="mod">
          <ac:chgData name="Tonka Nikolova" userId="e6b703b4c783c364" providerId="LiveId" clId="{5FCEF1C6-35C1-4EE0-803E-AB2E54510B67}" dt="2022-04-09T15:10:22.715" v="1789" actId="20577"/>
          <ac:spMkLst>
            <pc:docMk/>
            <pc:sldMk cId="3881275484" sldId="260"/>
            <ac:spMk id="2" creationId="{22E63182-C163-48CC-857D-CEB3CD1EECC1}"/>
          </ac:spMkLst>
        </pc:spChg>
        <pc:spChg chg="mod">
          <ac:chgData name="Tonka Nikolova" userId="e6b703b4c783c364" providerId="LiveId" clId="{5FCEF1C6-35C1-4EE0-803E-AB2E54510B67}" dt="2022-04-08T11:10:58.018" v="1603" actId="27636"/>
          <ac:spMkLst>
            <pc:docMk/>
            <pc:sldMk cId="3881275484" sldId="260"/>
            <ac:spMk id="3" creationId="{D65CBFD8-2D1B-48A3-9122-9D3DC92E1C3E}"/>
          </ac:spMkLst>
        </pc:spChg>
        <pc:spChg chg="add del">
          <ac:chgData name="Tonka Nikolova" userId="e6b703b4c783c364" providerId="LiveId" clId="{5FCEF1C6-35C1-4EE0-803E-AB2E54510B67}" dt="2022-04-05T05:59:12.304" v="587" actId="26606"/>
          <ac:spMkLst>
            <pc:docMk/>
            <pc:sldMk cId="3881275484" sldId="260"/>
            <ac:spMk id="11" creationId="{5E39A796-BE83-48B1-B33F-35C4A32AAB57}"/>
          </ac:spMkLst>
        </pc:spChg>
        <pc:spChg chg="add del">
          <ac:chgData name="Tonka Nikolova" userId="e6b703b4c783c364" providerId="LiveId" clId="{5FCEF1C6-35C1-4EE0-803E-AB2E54510B67}" dt="2022-04-05T05:59:12.304" v="587" actId="26606"/>
          <ac:spMkLst>
            <pc:docMk/>
            <pc:sldMk cId="3881275484" sldId="260"/>
            <ac:spMk id="13" creationId="{72F84B47-E267-4194-8194-831DB7B5547F}"/>
          </ac:spMkLst>
        </pc:spChg>
        <pc:spChg chg="add">
          <ac:chgData name="Tonka Nikolova" userId="e6b703b4c783c364" providerId="LiveId" clId="{5FCEF1C6-35C1-4EE0-803E-AB2E54510B67}" dt="2022-04-05T05:59:12.321" v="588" actId="26606"/>
          <ac:spMkLst>
            <pc:docMk/>
            <pc:sldMk cId="3881275484" sldId="260"/>
            <ac:spMk id="15" creationId="{F13C74B1-5B17-4795-BED0-7140497B445A}"/>
          </ac:spMkLst>
        </pc:spChg>
        <pc:spChg chg="add">
          <ac:chgData name="Tonka Nikolova" userId="e6b703b4c783c364" providerId="LiveId" clId="{5FCEF1C6-35C1-4EE0-803E-AB2E54510B67}" dt="2022-04-05T05:59:12.321" v="588" actId="26606"/>
          <ac:spMkLst>
            <pc:docMk/>
            <pc:sldMk cId="3881275484" sldId="260"/>
            <ac:spMk id="16" creationId="{D4974D33-8DC5-464E-8C6D-BE58F0669C17}"/>
          </ac:spMkLst>
        </pc:spChg>
        <pc:picChg chg="del">
          <ac:chgData name="Tonka Nikolova" userId="e6b703b4c783c364" providerId="LiveId" clId="{5FCEF1C6-35C1-4EE0-803E-AB2E54510B67}" dt="2022-04-05T05:57:40.104" v="580" actId="21"/>
          <ac:picMkLst>
            <pc:docMk/>
            <pc:sldMk cId="3881275484" sldId="260"/>
            <ac:picMk id="4" creationId="{00000000-0000-0000-0000-000000000000}"/>
          </ac:picMkLst>
        </pc:picChg>
        <pc:picChg chg="add del">
          <ac:chgData name="Tonka Nikolova" userId="e6b703b4c783c364" providerId="LiveId" clId="{5FCEF1C6-35C1-4EE0-803E-AB2E54510B67}" dt="2022-04-05T05:58:08.107" v="584"/>
          <ac:picMkLst>
            <pc:docMk/>
            <pc:sldMk cId="3881275484" sldId="260"/>
            <ac:picMk id="5" creationId="{2516D949-8058-41F0-BBD5-4A1173F846C9}"/>
          </ac:picMkLst>
        </pc:picChg>
        <pc:picChg chg="add mod">
          <ac:chgData name="Tonka Nikolova" userId="e6b703b4c783c364" providerId="LiveId" clId="{5FCEF1C6-35C1-4EE0-803E-AB2E54510B67}" dt="2022-04-08T11:10:31.123" v="1599" actId="14100"/>
          <ac:picMkLst>
            <pc:docMk/>
            <pc:sldMk cId="3881275484" sldId="260"/>
            <ac:picMk id="6" creationId="{D780C5B6-3284-4633-8BF8-95B8387FAB16}"/>
          </ac:picMkLst>
        </pc:picChg>
      </pc:sldChg>
      <pc:sldChg chg="addSp delSp modSp mod setBg setClrOvrMap modNotesTx">
        <pc:chgData name="Tonka Nikolova" userId="e6b703b4c783c364" providerId="LiveId" clId="{5FCEF1C6-35C1-4EE0-803E-AB2E54510B67}" dt="2022-04-15T06:40:29.390" v="2817" actId="20577"/>
        <pc:sldMkLst>
          <pc:docMk/>
          <pc:sldMk cId="4019880655" sldId="261"/>
        </pc:sldMkLst>
        <pc:spChg chg="mod">
          <ac:chgData name="Tonka Nikolova" userId="e6b703b4c783c364" providerId="LiveId" clId="{5FCEF1C6-35C1-4EE0-803E-AB2E54510B67}" dt="2022-04-15T06:40:29.390" v="2817" actId="20577"/>
          <ac:spMkLst>
            <pc:docMk/>
            <pc:sldMk cId="4019880655" sldId="261"/>
            <ac:spMk id="2" creationId="{F4A614CC-11D8-4409-86A2-E5569C36827B}"/>
          </ac:spMkLst>
        </pc:spChg>
        <pc:spChg chg="mod ord">
          <ac:chgData name="Tonka Nikolova" userId="e6b703b4c783c364" providerId="LiveId" clId="{5FCEF1C6-35C1-4EE0-803E-AB2E54510B67}" dt="2022-04-12T08:52:40.897" v="2238" actId="20577"/>
          <ac:spMkLst>
            <pc:docMk/>
            <pc:sldMk cId="4019880655" sldId="261"/>
            <ac:spMk id="3" creationId="{857A3F04-B8EB-4FC0-9B7B-F3B0940CC12A}"/>
          </ac:spMkLst>
        </pc:spChg>
        <pc:spChg chg="add del">
          <ac:chgData name="Tonka Nikolova" userId="e6b703b4c783c364" providerId="LiveId" clId="{5FCEF1C6-35C1-4EE0-803E-AB2E54510B67}" dt="2022-04-05T04:52:39.869" v="264" actId="26606"/>
          <ac:spMkLst>
            <pc:docMk/>
            <pc:sldMk cId="4019880655" sldId="261"/>
            <ac:spMk id="8" creationId="{DEE2AD96-B495-4E06-9291-B71706F728CB}"/>
          </ac:spMkLst>
        </pc:spChg>
        <pc:spChg chg="add del">
          <ac:chgData name="Tonka Nikolova" userId="e6b703b4c783c364" providerId="LiveId" clId="{5FCEF1C6-35C1-4EE0-803E-AB2E54510B67}" dt="2022-04-05T04:52:39.869" v="264" actId="26606"/>
          <ac:spMkLst>
            <pc:docMk/>
            <pc:sldMk cId="4019880655" sldId="261"/>
            <ac:spMk id="10" creationId="{53CF6D67-C5A8-4ADD-9E8E-1E38CA1D3166}"/>
          </ac:spMkLst>
        </pc:spChg>
        <pc:spChg chg="add del">
          <ac:chgData name="Tonka Nikolova" userId="e6b703b4c783c364" providerId="LiveId" clId="{5FCEF1C6-35C1-4EE0-803E-AB2E54510B67}" dt="2022-04-05T04:52:39.869" v="264" actId="26606"/>
          <ac:spMkLst>
            <pc:docMk/>
            <pc:sldMk cId="4019880655" sldId="261"/>
            <ac:spMk id="12" creationId="{86909FA0-B515-4681-B7A8-FA281D133B94}"/>
          </ac:spMkLst>
        </pc:spChg>
        <pc:spChg chg="add del">
          <ac:chgData name="Tonka Nikolova" userId="e6b703b4c783c364" providerId="LiveId" clId="{5FCEF1C6-35C1-4EE0-803E-AB2E54510B67}" dt="2022-04-05T04:52:39.869" v="264" actId="26606"/>
          <ac:spMkLst>
            <pc:docMk/>
            <pc:sldMk cId="4019880655" sldId="261"/>
            <ac:spMk id="14" creationId="{21C9FE86-FCC3-4A31-AA1C-C882262B7FE7}"/>
          </ac:spMkLst>
        </pc:spChg>
        <pc:spChg chg="add del">
          <ac:chgData name="Tonka Nikolova" userId="e6b703b4c783c364" providerId="LiveId" clId="{5FCEF1C6-35C1-4EE0-803E-AB2E54510B67}" dt="2022-04-05T04:52:39.869" v="264" actId="26606"/>
          <ac:spMkLst>
            <pc:docMk/>
            <pc:sldMk cId="4019880655" sldId="261"/>
            <ac:spMk id="16" creationId="{7D96243B-ECED-4B71-8E06-AE9A285EAD20}"/>
          </ac:spMkLst>
        </pc:spChg>
        <pc:spChg chg="add del">
          <ac:chgData name="Tonka Nikolova" userId="e6b703b4c783c364" providerId="LiveId" clId="{5FCEF1C6-35C1-4EE0-803E-AB2E54510B67}" dt="2022-04-05T04:52:39.869" v="264" actId="26606"/>
          <ac:spMkLst>
            <pc:docMk/>
            <pc:sldMk cId="4019880655" sldId="261"/>
            <ac:spMk id="18" creationId="{A09989E4-EFDC-4A90-A633-E0525FB4139E}"/>
          </ac:spMkLst>
        </pc:spChg>
        <pc:spChg chg="add del">
          <ac:chgData name="Tonka Nikolova" userId="e6b703b4c783c364" providerId="LiveId" clId="{5FCEF1C6-35C1-4EE0-803E-AB2E54510B67}" dt="2022-04-10T21:53:21.623" v="1910" actId="26606"/>
          <ac:spMkLst>
            <pc:docMk/>
            <pc:sldMk cId="4019880655" sldId="261"/>
            <ac:spMk id="20" creationId="{907EF6B7-1338-4443-8C46-6A318D952DFD}"/>
          </ac:spMkLst>
        </pc:spChg>
        <pc:spChg chg="add del">
          <ac:chgData name="Tonka Nikolova" userId="e6b703b4c783c364" providerId="LiveId" clId="{5FCEF1C6-35C1-4EE0-803E-AB2E54510B67}" dt="2022-04-10T21:53:21.623" v="1910" actId="26606"/>
          <ac:spMkLst>
            <pc:docMk/>
            <pc:sldMk cId="4019880655" sldId="261"/>
            <ac:spMk id="21" creationId="{DAAE4CDD-124C-4DCF-9584-B6033B545DD5}"/>
          </ac:spMkLst>
        </pc:spChg>
        <pc:spChg chg="add del">
          <ac:chgData name="Tonka Nikolova" userId="e6b703b4c783c364" providerId="LiveId" clId="{5FCEF1C6-35C1-4EE0-803E-AB2E54510B67}" dt="2022-04-10T21:53:21.623" v="1910" actId="26606"/>
          <ac:spMkLst>
            <pc:docMk/>
            <pc:sldMk cId="4019880655" sldId="261"/>
            <ac:spMk id="22" creationId="{081E4A58-353D-44AE-B2FC-2A74E2E400F7}"/>
          </ac:spMkLst>
        </pc:spChg>
        <pc:spChg chg="add del">
          <ac:chgData name="Tonka Nikolova" userId="e6b703b4c783c364" providerId="LiveId" clId="{5FCEF1C6-35C1-4EE0-803E-AB2E54510B67}" dt="2022-04-10T21:53:43.577" v="1914" actId="26606"/>
          <ac:spMkLst>
            <pc:docMk/>
            <pc:sldMk cId="4019880655" sldId="261"/>
            <ac:spMk id="27" creationId="{8FC9BE17-9A7B-462D-AE50-3D8777387304}"/>
          </ac:spMkLst>
        </pc:spChg>
        <pc:spChg chg="add del">
          <ac:chgData name="Tonka Nikolova" userId="e6b703b4c783c364" providerId="LiveId" clId="{5FCEF1C6-35C1-4EE0-803E-AB2E54510B67}" dt="2022-04-10T21:53:43.577" v="1914" actId="26606"/>
          <ac:spMkLst>
            <pc:docMk/>
            <pc:sldMk cId="4019880655" sldId="261"/>
            <ac:spMk id="29" creationId="{3EBE8569-6AEC-4B8C-8D53-2DE337CDBA65}"/>
          </ac:spMkLst>
        </pc:spChg>
        <pc:spChg chg="add del">
          <ac:chgData name="Tonka Nikolova" userId="e6b703b4c783c364" providerId="LiveId" clId="{5FCEF1C6-35C1-4EE0-803E-AB2E54510B67}" dt="2022-04-10T21:53:43.577" v="1914" actId="26606"/>
          <ac:spMkLst>
            <pc:docMk/>
            <pc:sldMk cId="4019880655" sldId="261"/>
            <ac:spMk id="31" creationId="{55D4142C-5077-457F-A6AD-3FECFDB39685}"/>
          </ac:spMkLst>
        </pc:spChg>
        <pc:spChg chg="add del">
          <ac:chgData name="Tonka Nikolova" userId="e6b703b4c783c364" providerId="LiveId" clId="{5FCEF1C6-35C1-4EE0-803E-AB2E54510B67}" dt="2022-04-10T21:53:43.577" v="1914" actId="26606"/>
          <ac:spMkLst>
            <pc:docMk/>
            <pc:sldMk cId="4019880655" sldId="261"/>
            <ac:spMk id="33" creationId="{7A5F0580-5EE9-419F-96EE-B6529EF6E7D0}"/>
          </ac:spMkLst>
        </pc:spChg>
        <pc:spChg chg="add del">
          <ac:chgData name="Tonka Nikolova" userId="e6b703b4c783c364" providerId="LiveId" clId="{5FCEF1C6-35C1-4EE0-803E-AB2E54510B67}" dt="2022-04-10T21:53:43.561" v="1913" actId="26606"/>
          <ac:spMkLst>
            <pc:docMk/>
            <pc:sldMk cId="4019880655" sldId="261"/>
            <ac:spMk id="38" creationId="{6B5E2835-4E47-45B3-9CFE-732FF7B05472}"/>
          </ac:spMkLst>
        </pc:spChg>
        <pc:spChg chg="add del">
          <ac:chgData name="Tonka Nikolova" userId="e6b703b4c783c364" providerId="LiveId" clId="{5FCEF1C6-35C1-4EE0-803E-AB2E54510B67}" dt="2022-04-10T21:53:43.561" v="1913" actId="26606"/>
          <ac:spMkLst>
            <pc:docMk/>
            <pc:sldMk cId="4019880655" sldId="261"/>
            <ac:spMk id="40" creationId="{5B45AD5D-AA52-4F7B-9362-576A39AD9E09}"/>
          </ac:spMkLst>
        </pc:spChg>
        <pc:spChg chg="add del">
          <ac:chgData name="Tonka Nikolova" userId="e6b703b4c783c364" providerId="LiveId" clId="{5FCEF1C6-35C1-4EE0-803E-AB2E54510B67}" dt="2022-04-10T21:53:43.561" v="1913" actId="26606"/>
          <ac:spMkLst>
            <pc:docMk/>
            <pc:sldMk cId="4019880655" sldId="261"/>
            <ac:spMk id="42" creationId="{AEDD7960-4866-4399-BEF6-DD1431AB4E34}"/>
          </ac:spMkLst>
        </pc:spChg>
        <pc:spChg chg="add del">
          <ac:chgData name="Tonka Nikolova" userId="e6b703b4c783c364" providerId="LiveId" clId="{5FCEF1C6-35C1-4EE0-803E-AB2E54510B67}" dt="2022-04-10T21:53:43.561" v="1913" actId="26606"/>
          <ac:spMkLst>
            <pc:docMk/>
            <pc:sldMk cId="4019880655" sldId="261"/>
            <ac:spMk id="44" creationId="{55D4142C-5077-457F-A6AD-3FECFDB39685}"/>
          </ac:spMkLst>
        </pc:spChg>
        <pc:spChg chg="add del">
          <ac:chgData name="Tonka Nikolova" userId="e6b703b4c783c364" providerId="LiveId" clId="{5FCEF1C6-35C1-4EE0-803E-AB2E54510B67}" dt="2022-04-10T21:53:43.561" v="1913" actId="26606"/>
          <ac:spMkLst>
            <pc:docMk/>
            <pc:sldMk cId="4019880655" sldId="261"/>
            <ac:spMk id="46" creationId="{7A5F0580-5EE9-419F-96EE-B6529EF6E7D0}"/>
          </ac:spMkLst>
        </pc:spChg>
        <pc:spChg chg="add del">
          <ac:chgData name="Tonka Nikolova" userId="e6b703b4c783c364" providerId="LiveId" clId="{5FCEF1C6-35C1-4EE0-803E-AB2E54510B67}" dt="2022-04-10T21:55:02.759" v="1919" actId="26606"/>
          <ac:spMkLst>
            <pc:docMk/>
            <pc:sldMk cId="4019880655" sldId="261"/>
            <ac:spMk id="48" creationId="{04812C46-200A-4DEB-A05E-3ED6C68C2387}"/>
          </ac:spMkLst>
        </pc:spChg>
        <pc:spChg chg="add del">
          <ac:chgData name="Tonka Nikolova" userId="e6b703b4c783c364" providerId="LiveId" clId="{5FCEF1C6-35C1-4EE0-803E-AB2E54510B67}" dt="2022-04-10T21:55:02.759" v="1919" actId="26606"/>
          <ac:spMkLst>
            <pc:docMk/>
            <pc:sldMk cId="4019880655" sldId="261"/>
            <ac:spMk id="49" creationId="{D1EA859B-E555-4109-94F3-6700E046E008}"/>
          </ac:spMkLst>
        </pc:spChg>
        <pc:spChg chg="add del">
          <ac:chgData name="Tonka Nikolova" userId="e6b703b4c783c364" providerId="LiveId" clId="{5FCEF1C6-35C1-4EE0-803E-AB2E54510B67}" dt="2022-04-10T21:55:02.748" v="1918" actId="26606"/>
          <ac:spMkLst>
            <pc:docMk/>
            <pc:sldMk cId="4019880655" sldId="261"/>
            <ac:spMk id="54" creationId="{C5E6CFF1-2F42-4E10-9A97-F116F46F53FE}"/>
          </ac:spMkLst>
        </pc:spChg>
        <pc:spChg chg="add del">
          <ac:chgData name="Tonka Nikolova" userId="e6b703b4c783c364" providerId="LiveId" clId="{5FCEF1C6-35C1-4EE0-803E-AB2E54510B67}" dt="2022-04-11T19:24:12.371" v="2125" actId="26606"/>
          <ac:spMkLst>
            <pc:docMk/>
            <pc:sldMk cId="4019880655" sldId="261"/>
            <ac:spMk id="58" creationId="{8F23F8A3-8FD7-4779-8323-FDC26BE99889}"/>
          </ac:spMkLst>
        </pc:spChg>
        <pc:spChg chg="add del">
          <ac:chgData name="Tonka Nikolova" userId="e6b703b4c783c364" providerId="LiveId" clId="{5FCEF1C6-35C1-4EE0-803E-AB2E54510B67}" dt="2022-04-11T19:24:12.371" v="2125" actId="26606"/>
          <ac:spMkLst>
            <pc:docMk/>
            <pc:sldMk cId="4019880655" sldId="261"/>
            <ac:spMk id="59" creationId="{F605C4CC-A25C-416F-8333-7CB7DC97D870}"/>
          </ac:spMkLst>
        </pc:spChg>
        <pc:spChg chg="add del">
          <ac:chgData name="Tonka Nikolova" userId="e6b703b4c783c364" providerId="LiveId" clId="{5FCEF1C6-35C1-4EE0-803E-AB2E54510B67}" dt="2022-04-11T19:24:12.359" v="2124" actId="26606"/>
          <ac:spMkLst>
            <pc:docMk/>
            <pc:sldMk cId="4019880655" sldId="261"/>
            <ac:spMk id="61" creationId="{86C7B4A1-154A-4DF0-AC46-F88D75A2E0FD}"/>
          </ac:spMkLst>
        </pc:spChg>
        <pc:spChg chg="add del">
          <ac:chgData name="Tonka Nikolova" userId="e6b703b4c783c364" providerId="LiveId" clId="{5FCEF1C6-35C1-4EE0-803E-AB2E54510B67}" dt="2022-04-12T03:17:19.661" v="2179" actId="26606"/>
          <ac:spMkLst>
            <pc:docMk/>
            <pc:sldMk cId="4019880655" sldId="261"/>
            <ac:spMk id="63" creationId="{8F23F8A3-8FD7-4779-8323-FDC26BE99889}"/>
          </ac:spMkLst>
        </pc:spChg>
        <pc:spChg chg="add del">
          <ac:chgData name="Tonka Nikolova" userId="e6b703b4c783c364" providerId="LiveId" clId="{5FCEF1C6-35C1-4EE0-803E-AB2E54510B67}" dt="2022-04-10T22:13:58.969" v="1980" actId="26606"/>
          <ac:spMkLst>
            <pc:docMk/>
            <pc:sldMk cId="4019880655" sldId="261"/>
            <ac:spMk id="64" creationId="{9AA72BD9-2C5A-4EDC-931F-5AA08EACA0F3}"/>
          </ac:spMkLst>
        </pc:spChg>
        <pc:spChg chg="add del">
          <ac:chgData name="Tonka Nikolova" userId="e6b703b4c783c364" providerId="LiveId" clId="{5FCEF1C6-35C1-4EE0-803E-AB2E54510B67}" dt="2022-04-12T03:17:19.661" v="2179" actId="26606"/>
          <ac:spMkLst>
            <pc:docMk/>
            <pc:sldMk cId="4019880655" sldId="261"/>
            <ac:spMk id="65" creationId="{F605C4CC-A25C-416F-8333-7CB7DC97D870}"/>
          </ac:spMkLst>
        </pc:spChg>
        <pc:spChg chg="add del">
          <ac:chgData name="Tonka Nikolova" userId="e6b703b4c783c364" providerId="LiveId" clId="{5FCEF1C6-35C1-4EE0-803E-AB2E54510B67}" dt="2022-04-10T22:13:58.969" v="1980" actId="26606"/>
          <ac:spMkLst>
            <pc:docMk/>
            <pc:sldMk cId="4019880655" sldId="261"/>
            <ac:spMk id="66" creationId="{DD3981AC-7B61-4947-BCF3-F7AA7FA385B9}"/>
          </ac:spMkLst>
        </pc:spChg>
        <pc:spChg chg="add del">
          <ac:chgData name="Tonka Nikolova" userId="e6b703b4c783c364" providerId="LiveId" clId="{5FCEF1C6-35C1-4EE0-803E-AB2E54510B67}" dt="2022-04-10T22:13:58.969" v="1980" actId="26606"/>
          <ac:spMkLst>
            <pc:docMk/>
            <pc:sldMk cId="4019880655" sldId="261"/>
            <ac:spMk id="68" creationId="{55D4142C-5077-457F-A6AD-3FECFDB39685}"/>
          </ac:spMkLst>
        </pc:spChg>
        <pc:spChg chg="add del">
          <ac:chgData name="Tonka Nikolova" userId="e6b703b4c783c364" providerId="LiveId" clId="{5FCEF1C6-35C1-4EE0-803E-AB2E54510B67}" dt="2022-04-10T22:13:58.969" v="1980" actId="26606"/>
          <ac:spMkLst>
            <pc:docMk/>
            <pc:sldMk cId="4019880655" sldId="261"/>
            <ac:spMk id="70" creationId="{7A5F0580-5EE9-419F-96EE-B6529EF6E7D0}"/>
          </ac:spMkLst>
        </pc:spChg>
        <pc:picChg chg="del">
          <ac:chgData name="Tonka Nikolova" userId="e6b703b4c783c364" providerId="LiveId" clId="{5FCEF1C6-35C1-4EE0-803E-AB2E54510B67}" dt="2022-04-05T04:23:00.088" v="228" actId="21"/>
          <ac:picMkLst>
            <pc:docMk/>
            <pc:sldMk cId="4019880655" sldId="261"/>
            <ac:picMk id="4" creationId="{00000000-0000-0000-0000-000000000000}"/>
          </ac:picMkLst>
        </pc:picChg>
        <pc:picChg chg="add mod ord">
          <ac:chgData name="Tonka Nikolova" userId="e6b703b4c783c364" providerId="LiveId" clId="{5FCEF1C6-35C1-4EE0-803E-AB2E54510B67}" dt="2022-04-15T06:39:32.563" v="2796" actId="1076"/>
          <ac:picMkLst>
            <pc:docMk/>
            <pc:sldMk cId="4019880655" sldId="261"/>
            <ac:picMk id="4" creationId="{AEE46A63-8E69-4833-84A1-8D27EABB34A0}"/>
          </ac:picMkLst>
        </pc:picChg>
        <pc:cxnChg chg="add del">
          <ac:chgData name="Tonka Nikolova" userId="e6b703b4c783c364" providerId="LiveId" clId="{5FCEF1C6-35C1-4EE0-803E-AB2E54510B67}" dt="2022-04-10T21:55:02.748" v="1918" actId="26606"/>
          <ac:cxnSpMkLst>
            <pc:docMk/>
            <pc:sldMk cId="4019880655" sldId="261"/>
            <ac:cxnSpMk id="56" creationId="{67182200-4859-4C8D-BCBB-55B245C28BA3}"/>
          </ac:cxnSpMkLst>
        </pc:cxnChg>
      </pc:sldChg>
      <pc:sldChg chg="addSp delSp modSp del mod modNotesTx">
        <pc:chgData name="Tonka Nikolova" userId="e6b703b4c783c364" providerId="LiveId" clId="{5FCEF1C6-35C1-4EE0-803E-AB2E54510B67}" dt="2022-04-12T02:44:29.053" v="2126" actId="2696"/>
        <pc:sldMkLst>
          <pc:docMk/>
          <pc:sldMk cId="459178600" sldId="262"/>
        </pc:sldMkLst>
        <pc:spChg chg="del mod">
          <ac:chgData name="Tonka Nikolova" userId="e6b703b4c783c364" providerId="LiveId" clId="{5FCEF1C6-35C1-4EE0-803E-AB2E54510B67}" dt="2022-04-10T20:26:41.017" v="1862" actId="26606"/>
          <ac:spMkLst>
            <pc:docMk/>
            <pc:sldMk cId="459178600" sldId="262"/>
            <ac:spMk id="3" creationId="{64991A04-A8F1-41FA-AA19-9D71D8B693B8}"/>
          </ac:spMkLst>
        </pc:spChg>
        <pc:graphicFrameChg chg="add">
          <ac:chgData name="Tonka Nikolova" userId="e6b703b4c783c364" providerId="LiveId" clId="{5FCEF1C6-35C1-4EE0-803E-AB2E54510B67}" dt="2022-04-10T20:26:41.017" v="1862" actId="26606"/>
          <ac:graphicFrameMkLst>
            <pc:docMk/>
            <pc:sldMk cId="459178600" sldId="262"/>
            <ac:graphicFrameMk id="6" creationId="{28CB2592-683B-6253-1472-3CCB7BF3D267}"/>
          </ac:graphicFrameMkLst>
        </pc:graphicFrameChg>
        <pc:picChg chg="del">
          <ac:chgData name="Tonka Nikolova" userId="e6b703b4c783c364" providerId="LiveId" clId="{5FCEF1C6-35C1-4EE0-803E-AB2E54510B67}" dt="2022-04-05T07:55:56.105" v="592" actId="21"/>
          <ac:picMkLst>
            <pc:docMk/>
            <pc:sldMk cId="459178600" sldId="262"/>
            <ac:picMk id="4" creationId="{00000000-0000-0000-0000-000000000000}"/>
          </ac:picMkLst>
        </pc:picChg>
        <pc:picChg chg="add del mod">
          <ac:chgData name="Tonka Nikolova" userId="e6b703b4c783c364" providerId="LiveId" clId="{5FCEF1C6-35C1-4EE0-803E-AB2E54510B67}" dt="2022-04-05T07:56:31.570" v="597"/>
          <ac:picMkLst>
            <pc:docMk/>
            <pc:sldMk cId="459178600" sldId="262"/>
            <ac:picMk id="5" creationId="{A669E8E6-00EE-4EF9-9BC3-0832F85F357C}"/>
          </ac:picMkLst>
        </pc:picChg>
      </pc:sldChg>
      <pc:sldChg chg="addSp modSp add del mod">
        <pc:chgData name="Tonka Nikolova" userId="e6b703b4c783c364" providerId="LiveId" clId="{5FCEF1C6-35C1-4EE0-803E-AB2E54510B67}" dt="2022-04-15T06:59:24.391" v="2919" actId="113"/>
        <pc:sldMkLst>
          <pc:docMk/>
          <pc:sldMk cId="1150046288" sldId="262"/>
        </pc:sldMkLst>
        <pc:spChg chg="mod">
          <ac:chgData name="Tonka Nikolova" userId="e6b703b4c783c364" providerId="LiveId" clId="{5FCEF1C6-35C1-4EE0-803E-AB2E54510B67}" dt="2022-04-15T04:49:04.360" v="2705" actId="2711"/>
          <ac:spMkLst>
            <pc:docMk/>
            <pc:sldMk cId="1150046288" sldId="262"/>
            <ac:spMk id="5" creationId="{8E28BAC6-1FD5-42A3-B6F2-027F04704479}"/>
          </ac:spMkLst>
        </pc:spChg>
        <pc:spChg chg="mod">
          <ac:chgData name="Tonka Nikolova" userId="e6b703b4c783c364" providerId="LiveId" clId="{5FCEF1C6-35C1-4EE0-803E-AB2E54510B67}" dt="2022-04-15T04:49:57.754" v="2710" actId="20577"/>
          <ac:spMkLst>
            <pc:docMk/>
            <pc:sldMk cId="1150046288" sldId="262"/>
            <ac:spMk id="7" creationId="{4E2322FF-94D8-49BE-9BA0-FE52EA48E380}"/>
          </ac:spMkLst>
        </pc:spChg>
        <pc:spChg chg="mod">
          <ac:chgData name="Tonka Nikolova" userId="e6b703b4c783c364" providerId="LiveId" clId="{5FCEF1C6-35C1-4EE0-803E-AB2E54510B67}" dt="2022-04-15T05:01:52.603" v="2756" actId="14100"/>
          <ac:spMkLst>
            <pc:docMk/>
            <pc:sldMk cId="1150046288" sldId="262"/>
            <ac:spMk id="9" creationId="{DFCC9838-28F5-4630-8C23-4D1CE9979EE0}"/>
          </ac:spMkLst>
        </pc:spChg>
        <pc:spChg chg="add mod">
          <ac:chgData name="Tonka Nikolova" userId="e6b703b4c783c364" providerId="LiveId" clId="{5FCEF1C6-35C1-4EE0-803E-AB2E54510B67}" dt="2022-04-15T06:59:24.391" v="2919" actId="113"/>
          <ac:spMkLst>
            <pc:docMk/>
            <pc:sldMk cId="1150046288" sldId="262"/>
            <ac:spMk id="10" creationId="{E81BEF3A-CA94-433F-9FB1-92EC8D548712}"/>
          </ac:spMkLst>
        </pc:spChg>
        <pc:picChg chg="mod">
          <ac:chgData name="Tonka Nikolova" userId="e6b703b4c783c364" providerId="LiveId" clId="{5FCEF1C6-35C1-4EE0-803E-AB2E54510B67}" dt="2022-04-15T05:01:25.623" v="2753" actId="14100"/>
          <ac:picMkLst>
            <pc:docMk/>
            <pc:sldMk cId="1150046288" sldId="262"/>
            <ac:picMk id="2" creationId="{B6378E25-15DA-48DC-8B47-A131F0C1B951}"/>
          </ac:picMkLst>
        </pc:picChg>
        <pc:picChg chg="mod">
          <ac:chgData name="Tonka Nikolova" userId="e6b703b4c783c364" providerId="LiveId" clId="{5FCEF1C6-35C1-4EE0-803E-AB2E54510B67}" dt="2022-04-15T06:57:20.833" v="2909" actId="14100"/>
          <ac:picMkLst>
            <pc:docMk/>
            <pc:sldMk cId="1150046288" sldId="262"/>
            <ac:picMk id="3" creationId="{275FA4EB-738D-499A-B88F-CB2466404DB5}"/>
          </ac:picMkLst>
        </pc:picChg>
        <pc:picChg chg="add mod">
          <ac:chgData name="Tonka Nikolova" userId="e6b703b4c783c364" providerId="LiveId" clId="{5FCEF1C6-35C1-4EE0-803E-AB2E54510B67}" dt="2022-04-15T05:02:01.607" v="2757" actId="14100"/>
          <ac:picMkLst>
            <pc:docMk/>
            <pc:sldMk cId="1150046288" sldId="262"/>
            <ac:picMk id="1026" creationId="{2385E398-7BF9-45F4-A8CE-4A77AE8754EB}"/>
          </ac:picMkLst>
        </pc:picChg>
      </pc:sldChg>
      <pc:sldChg chg="addSp delSp modSp mod modTransition setBg setClrOvrMap modNotesTx">
        <pc:chgData name="Tonka Nikolova" userId="e6b703b4c783c364" providerId="LiveId" clId="{5FCEF1C6-35C1-4EE0-803E-AB2E54510B67}" dt="2022-04-18T12:56:35.383" v="3058" actId="14100"/>
        <pc:sldMkLst>
          <pc:docMk/>
          <pc:sldMk cId="692108223" sldId="263"/>
        </pc:sldMkLst>
        <pc:spChg chg="mod">
          <ac:chgData name="Tonka Nikolova" userId="e6b703b4c783c364" providerId="LiveId" clId="{5FCEF1C6-35C1-4EE0-803E-AB2E54510B67}" dt="2022-04-18T12:46:58.781" v="3056" actId="20577"/>
          <ac:spMkLst>
            <pc:docMk/>
            <pc:sldMk cId="692108223" sldId="263"/>
            <ac:spMk id="2" creationId="{01F05FB5-FB0C-4C57-A3FD-D1272DA398AD}"/>
          </ac:spMkLst>
        </pc:spChg>
        <pc:spChg chg="add mod">
          <ac:chgData name="Tonka Nikolova" userId="e6b703b4c783c364" providerId="LiveId" clId="{5FCEF1C6-35C1-4EE0-803E-AB2E54510B67}" dt="2022-04-18T12:34:12.019" v="3047" actId="20577"/>
          <ac:spMkLst>
            <pc:docMk/>
            <pc:sldMk cId="692108223" sldId="263"/>
            <ac:spMk id="8" creationId="{A7BB46C1-15BE-49D6-8A0C-3DAE7C1C1223}"/>
          </ac:spMkLst>
        </pc:spChg>
        <pc:spChg chg="add del">
          <ac:chgData name="Tonka Nikolova" userId="e6b703b4c783c364" providerId="LiveId" clId="{5FCEF1C6-35C1-4EE0-803E-AB2E54510B67}" dt="2022-04-05T05:01:05.759" v="337" actId="26606"/>
          <ac:spMkLst>
            <pc:docMk/>
            <pc:sldMk cId="692108223" sldId="263"/>
            <ac:spMk id="9" creationId="{345A976A-8DE3-4B67-B94B-2044FDD12899}"/>
          </ac:spMkLst>
        </pc:spChg>
        <pc:spChg chg="add del">
          <ac:chgData name="Tonka Nikolova" userId="e6b703b4c783c364" providerId="LiveId" clId="{5FCEF1C6-35C1-4EE0-803E-AB2E54510B67}" dt="2022-04-05T05:00:49.665" v="335" actId="26606"/>
          <ac:spMkLst>
            <pc:docMk/>
            <pc:sldMk cId="692108223" sldId="263"/>
            <ac:spMk id="10" creationId="{C5E6CFF1-2F42-4E10-9A97-F116F46F53FE}"/>
          </ac:spMkLst>
        </pc:spChg>
        <pc:spChg chg="add del">
          <ac:chgData name="Tonka Nikolova" userId="e6b703b4c783c364" providerId="LiveId" clId="{5FCEF1C6-35C1-4EE0-803E-AB2E54510B67}" dt="2022-04-05T05:01:05.759" v="337" actId="26606"/>
          <ac:spMkLst>
            <pc:docMk/>
            <pc:sldMk cId="692108223" sldId="263"/>
            <ac:spMk id="11" creationId="{6EAAA1B9-2DDB-49C9-A037-A523D2F13C15}"/>
          </ac:spMkLst>
        </pc:spChg>
        <pc:spChg chg="add del">
          <ac:chgData name="Tonka Nikolova" userId="e6b703b4c783c364" providerId="LiveId" clId="{5FCEF1C6-35C1-4EE0-803E-AB2E54510B67}" dt="2022-04-05T05:01:15.219" v="339" actId="26606"/>
          <ac:spMkLst>
            <pc:docMk/>
            <pc:sldMk cId="692108223" sldId="263"/>
            <ac:spMk id="25" creationId="{BACC6370-2D7E-4714-9D71-7542949D7D5D}"/>
          </ac:spMkLst>
        </pc:spChg>
        <pc:spChg chg="add del">
          <ac:chgData name="Tonka Nikolova" userId="e6b703b4c783c364" providerId="LiveId" clId="{5FCEF1C6-35C1-4EE0-803E-AB2E54510B67}" dt="2022-04-05T05:01:15.219" v="339" actId="26606"/>
          <ac:spMkLst>
            <pc:docMk/>
            <pc:sldMk cId="692108223" sldId="263"/>
            <ac:spMk id="26" creationId="{F68B3F68-107C-434F-AA38-110D5EA91B85}"/>
          </ac:spMkLst>
        </pc:spChg>
        <pc:spChg chg="add del">
          <ac:chgData name="Tonka Nikolova" userId="e6b703b4c783c364" providerId="LiveId" clId="{5FCEF1C6-35C1-4EE0-803E-AB2E54510B67}" dt="2022-04-05T05:01:15.219" v="339" actId="26606"/>
          <ac:spMkLst>
            <pc:docMk/>
            <pc:sldMk cId="692108223" sldId="263"/>
            <ac:spMk id="27" creationId="{AAD0DBB9-1A4B-4391-81D4-CB19F9AB918A}"/>
          </ac:spMkLst>
        </pc:spChg>
        <pc:spChg chg="add del">
          <ac:chgData name="Tonka Nikolova" userId="e6b703b4c783c364" providerId="LiveId" clId="{5FCEF1C6-35C1-4EE0-803E-AB2E54510B67}" dt="2022-04-05T05:01:15.219" v="339" actId="26606"/>
          <ac:spMkLst>
            <pc:docMk/>
            <pc:sldMk cId="692108223" sldId="263"/>
            <ac:spMk id="28" creationId="{063BBA22-50EA-4C4D-BE05-F1CE4E63AA56}"/>
          </ac:spMkLst>
        </pc:spChg>
        <pc:spChg chg="add">
          <ac:chgData name="Tonka Nikolova" userId="e6b703b4c783c364" providerId="LiveId" clId="{5FCEF1C6-35C1-4EE0-803E-AB2E54510B67}" dt="2022-04-05T05:01:15.267" v="340" actId="26606"/>
          <ac:spMkLst>
            <pc:docMk/>
            <pc:sldMk cId="692108223" sldId="263"/>
            <ac:spMk id="30" creationId="{C5E6CFF1-2F42-4E10-9A97-F116F46F53FE}"/>
          </ac:spMkLst>
        </pc:spChg>
        <pc:grpChg chg="add del">
          <ac:chgData name="Tonka Nikolova" userId="e6b703b4c783c364" providerId="LiveId" clId="{5FCEF1C6-35C1-4EE0-803E-AB2E54510B67}" dt="2022-04-05T05:01:05.759" v="337" actId="26606"/>
          <ac:grpSpMkLst>
            <pc:docMk/>
            <pc:sldMk cId="692108223" sldId="263"/>
            <ac:grpSpMk id="13" creationId="{B441F8D5-EBCE-4FB9-91A9-3425971C1F99}"/>
          </ac:grpSpMkLst>
        </pc:grpChg>
        <pc:grpChg chg="add del">
          <ac:chgData name="Tonka Nikolova" userId="e6b703b4c783c364" providerId="LiveId" clId="{5FCEF1C6-35C1-4EE0-803E-AB2E54510B67}" dt="2022-04-05T05:01:05.759" v="337" actId="26606"/>
          <ac:grpSpMkLst>
            <pc:docMk/>
            <pc:sldMk cId="692108223" sldId="263"/>
            <ac:grpSpMk id="19" creationId="{08701F99-7E4C-4B92-A4B5-307CDFB7A4DE}"/>
          </ac:grpSpMkLst>
        </pc:grpChg>
        <pc:graphicFrameChg chg="mod modGraphic">
          <ac:chgData name="Tonka Nikolova" userId="e6b703b4c783c364" providerId="LiveId" clId="{5FCEF1C6-35C1-4EE0-803E-AB2E54510B67}" dt="2022-04-05T05:01:15.267" v="340" actId="26606"/>
          <ac:graphicFrameMkLst>
            <pc:docMk/>
            <pc:sldMk cId="692108223" sldId="263"/>
            <ac:graphicFrameMk id="4" creationId="{00000000-0000-0000-0000-000000000000}"/>
          </ac:graphicFrameMkLst>
        </pc:graphicFrameChg>
        <pc:picChg chg="add del">
          <ac:chgData name="Tonka Nikolova" userId="e6b703b4c783c364" providerId="LiveId" clId="{5FCEF1C6-35C1-4EE0-803E-AB2E54510B67}" dt="2022-04-05T05:00:49.665" v="335" actId="26606"/>
          <ac:picMkLst>
            <pc:docMk/>
            <pc:sldMk cId="692108223" sldId="263"/>
            <ac:picMk id="6" creationId="{25E70E5C-5385-296A-A9B5-3DB7EEB71F42}"/>
          </ac:picMkLst>
        </pc:picChg>
        <pc:picChg chg="add mod">
          <ac:chgData name="Tonka Nikolova" userId="e6b703b4c783c364" providerId="LiveId" clId="{5FCEF1C6-35C1-4EE0-803E-AB2E54510B67}" dt="2022-04-18T12:56:35.383" v="3058" actId="14100"/>
          <ac:picMkLst>
            <pc:docMk/>
            <pc:sldMk cId="692108223" sldId="263"/>
            <ac:picMk id="31" creationId="{25E70E5C-5385-296A-A9B5-3DB7EEB71F42}"/>
          </ac:picMkLst>
        </pc:picChg>
        <pc:cxnChg chg="add del">
          <ac:chgData name="Tonka Nikolova" userId="e6b703b4c783c364" providerId="LiveId" clId="{5FCEF1C6-35C1-4EE0-803E-AB2E54510B67}" dt="2022-04-05T05:00:49.665" v="335" actId="26606"/>
          <ac:cxnSpMkLst>
            <pc:docMk/>
            <pc:sldMk cId="692108223" sldId="263"/>
            <ac:cxnSpMk id="12" creationId="{67182200-4859-4C8D-BCBB-55B245C28BA3}"/>
          </ac:cxnSpMkLst>
        </pc:cxnChg>
        <pc:cxnChg chg="add">
          <ac:chgData name="Tonka Nikolova" userId="e6b703b4c783c364" providerId="LiveId" clId="{5FCEF1C6-35C1-4EE0-803E-AB2E54510B67}" dt="2022-04-05T05:01:15.267" v="340" actId="26606"/>
          <ac:cxnSpMkLst>
            <pc:docMk/>
            <pc:sldMk cId="692108223" sldId="263"/>
            <ac:cxnSpMk id="32" creationId="{67182200-4859-4C8D-BCBB-55B245C28BA3}"/>
          </ac:cxnSpMkLst>
        </pc:cxnChg>
      </pc:sldChg>
      <pc:sldChg chg="addSp delSp modSp mod ord setBg setClrOvrMap modNotesTx">
        <pc:chgData name="Tonka Nikolova" userId="e6b703b4c783c364" providerId="LiveId" clId="{5FCEF1C6-35C1-4EE0-803E-AB2E54510B67}" dt="2022-04-15T06:42:47.239" v="2874" actId="313"/>
        <pc:sldMkLst>
          <pc:docMk/>
          <pc:sldMk cId="1498498095" sldId="264"/>
        </pc:sldMkLst>
        <pc:spChg chg="mod">
          <ac:chgData name="Tonka Nikolova" userId="e6b703b4c783c364" providerId="LiveId" clId="{5FCEF1C6-35C1-4EE0-803E-AB2E54510B67}" dt="2022-04-15T06:42:47.239" v="2874" actId="313"/>
          <ac:spMkLst>
            <pc:docMk/>
            <pc:sldMk cId="1498498095" sldId="264"/>
            <ac:spMk id="2" creationId="{EBD8E43F-05E0-4509-AD02-0B03AACF1C7D}"/>
          </ac:spMkLst>
        </pc:spChg>
        <pc:spChg chg="add del">
          <ac:chgData name="Tonka Nikolova" userId="e6b703b4c783c364" providerId="LiveId" clId="{5FCEF1C6-35C1-4EE0-803E-AB2E54510B67}" dt="2022-04-05T05:08:02.982" v="387" actId="26606"/>
          <ac:spMkLst>
            <pc:docMk/>
            <pc:sldMk cId="1498498095" sldId="264"/>
            <ac:spMk id="3" creationId="{AB2849A0-BD0B-44CE-98F8-E2EE8DAC608E}"/>
          </ac:spMkLst>
        </pc:spChg>
        <pc:spChg chg="add del">
          <ac:chgData name="Tonka Nikolova" userId="e6b703b4c783c364" providerId="LiveId" clId="{5FCEF1C6-35C1-4EE0-803E-AB2E54510B67}" dt="2022-04-05T05:07:19.778" v="384" actId="26606"/>
          <ac:spMkLst>
            <pc:docMk/>
            <pc:sldMk cId="1498498095" sldId="264"/>
            <ac:spMk id="8" creationId="{C9A36457-A5F4-4103-A443-02581C09185B}"/>
          </ac:spMkLst>
        </pc:spChg>
        <pc:spChg chg="add del">
          <ac:chgData name="Tonka Nikolova" userId="e6b703b4c783c364" providerId="LiveId" clId="{5FCEF1C6-35C1-4EE0-803E-AB2E54510B67}" dt="2022-04-05T05:07:19.778" v="384" actId="26606"/>
          <ac:spMkLst>
            <pc:docMk/>
            <pc:sldMk cId="1498498095" sldId="264"/>
            <ac:spMk id="9" creationId="{AB2849A0-BD0B-44CE-98F8-E2EE8DAC608E}"/>
          </ac:spMkLst>
        </pc:spChg>
        <pc:spChg chg="add del">
          <ac:chgData name="Tonka Nikolova" userId="e6b703b4c783c364" providerId="LiveId" clId="{5FCEF1C6-35C1-4EE0-803E-AB2E54510B67}" dt="2022-04-05T05:07:19.778" v="384" actId="26606"/>
          <ac:spMkLst>
            <pc:docMk/>
            <pc:sldMk cId="1498498095" sldId="264"/>
            <ac:spMk id="10" creationId="{DC5FB7E8-B636-40FA-BE8D-48145C0F5C57}"/>
          </ac:spMkLst>
        </pc:spChg>
        <pc:spChg chg="add del">
          <ac:chgData name="Tonka Nikolova" userId="e6b703b4c783c364" providerId="LiveId" clId="{5FCEF1C6-35C1-4EE0-803E-AB2E54510B67}" dt="2022-04-05T05:07:19.778" v="384" actId="26606"/>
          <ac:spMkLst>
            <pc:docMk/>
            <pc:sldMk cId="1498498095" sldId="264"/>
            <ac:spMk id="12" creationId="{142DCE2C-2863-46FA-9BE7-24365A24D9BA}"/>
          </ac:spMkLst>
        </pc:spChg>
        <pc:spChg chg="add del">
          <ac:chgData name="Tonka Nikolova" userId="e6b703b4c783c364" providerId="LiveId" clId="{5FCEF1C6-35C1-4EE0-803E-AB2E54510B67}" dt="2022-04-05T05:08:02.965" v="386" actId="26606"/>
          <ac:spMkLst>
            <pc:docMk/>
            <pc:sldMk cId="1498498095" sldId="264"/>
            <ac:spMk id="14" creationId="{375E0459-6403-40CD-989D-56A4407CA12E}"/>
          </ac:spMkLst>
        </pc:spChg>
        <pc:spChg chg="add del">
          <ac:chgData name="Tonka Nikolova" userId="e6b703b4c783c364" providerId="LiveId" clId="{5FCEF1C6-35C1-4EE0-803E-AB2E54510B67}" dt="2022-04-05T05:08:02.965" v="386" actId="26606"/>
          <ac:spMkLst>
            <pc:docMk/>
            <pc:sldMk cId="1498498095" sldId="264"/>
            <ac:spMk id="15" creationId="{1B15ED52-F352-441B-82BF-E0EA34836D08}"/>
          </ac:spMkLst>
        </pc:spChg>
        <pc:spChg chg="add del">
          <ac:chgData name="Tonka Nikolova" userId="e6b703b4c783c364" providerId="LiveId" clId="{5FCEF1C6-35C1-4EE0-803E-AB2E54510B67}" dt="2022-04-05T05:08:02.965" v="386" actId="26606"/>
          <ac:spMkLst>
            <pc:docMk/>
            <pc:sldMk cId="1498498095" sldId="264"/>
            <ac:spMk id="16" creationId="{53E5B1A8-3AC9-4BD1-9BBC-78CA94F2D1BA}"/>
          </ac:spMkLst>
        </pc:spChg>
        <pc:spChg chg="add del">
          <ac:chgData name="Tonka Nikolova" userId="e6b703b4c783c364" providerId="LiveId" clId="{5FCEF1C6-35C1-4EE0-803E-AB2E54510B67}" dt="2022-04-05T05:08:02.965" v="386" actId="26606"/>
          <ac:spMkLst>
            <pc:docMk/>
            <pc:sldMk cId="1498498095" sldId="264"/>
            <ac:spMk id="17" creationId="{3B2E3793-BFE6-45A2-9B7B-E18844431C99}"/>
          </ac:spMkLst>
        </pc:spChg>
        <pc:spChg chg="add del">
          <ac:chgData name="Tonka Nikolova" userId="e6b703b4c783c364" providerId="LiveId" clId="{5FCEF1C6-35C1-4EE0-803E-AB2E54510B67}" dt="2022-04-05T05:08:02.965" v="386" actId="26606"/>
          <ac:spMkLst>
            <pc:docMk/>
            <pc:sldMk cId="1498498095" sldId="264"/>
            <ac:spMk id="18" creationId="{BC4C4868-CB8F-4AF9-9CDB-8108F2C19B67}"/>
          </ac:spMkLst>
        </pc:spChg>
        <pc:spChg chg="add del">
          <ac:chgData name="Tonka Nikolova" userId="e6b703b4c783c364" providerId="LiveId" clId="{5FCEF1C6-35C1-4EE0-803E-AB2E54510B67}" dt="2022-04-05T05:08:02.965" v="386" actId="26606"/>
          <ac:spMkLst>
            <pc:docMk/>
            <pc:sldMk cId="1498498095" sldId="264"/>
            <ac:spMk id="19" creationId="{AB2849A0-BD0B-44CE-98F8-E2EE8DAC608E}"/>
          </ac:spMkLst>
        </pc:spChg>
        <pc:spChg chg="add del">
          <ac:chgData name="Tonka Nikolova" userId="e6b703b4c783c364" providerId="LiveId" clId="{5FCEF1C6-35C1-4EE0-803E-AB2E54510B67}" dt="2022-04-09T02:11:42.554" v="1718" actId="26606"/>
          <ac:spMkLst>
            <pc:docMk/>
            <pc:sldMk cId="1498498095" sldId="264"/>
            <ac:spMk id="21" creationId="{DBF61EA3-B236-439E-9C0B-340980D56BEE}"/>
          </ac:spMkLst>
        </pc:spChg>
        <pc:spChg chg="add del">
          <ac:chgData name="Tonka Nikolova" userId="e6b703b4c783c364" providerId="LiveId" clId="{5FCEF1C6-35C1-4EE0-803E-AB2E54510B67}" dt="2022-04-09T02:11:42.554" v="1718" actId="26606"/>
          <ac:spMkLst>
            <pc:docMk/>
            <pc:sldMk cId="1498498095" sldId="264"/>
            <ac:spMk id="24" creationId="{E659831F-0D9A-4C63-9EBB-8435B85A440F}"/>
          </ac:spMkLst>
        </pc:spChg>
        <pc:spChg chg="add mod">
          <ac:chgData name="Tonka Nikolova" userId="e6b703b4c783c364" providerId="LiveId" clId="{5FCEF1C6-35C1-4EE0-803E-AB2E54510B67}" dt="2022-04-13T04:14:04.702" v="2437" actId="255"/>
          <ac:spMkLst>
            <pc:docMk/>
            <pc:sldMk cId="1498498095" sldId="264"/>
            <ac:spMk id="25" creationId="{AB2849A0-BD0B-44CE-98F8-E2EE8DAC608E}"/>
          </ac:spMkLst>
        </pc:spChg>
        <pc:spChg chg="add del">
          <ac:chgData name="Tonka Nikolova" userId="e6b703b4c783c364" providerId="LiveId" clId="{5FCEF1C6-35C1-4EE0-803E-AB2E54510B67}" dt="2022-04-09T02:11:38.358" v="1715" actId="26606"/>
          <ac:spMkLst>
            <pc:docMk/>
            <pc:sldMk cId="1498498095" sldId="264"/>
            <ac:spMk id="30" creationId="{C9A36457-A5F4-4103-A443-02581C09185B}"/>
          </ac:spMkLst>
        </pc:spChg>
        <pc:spChg chg="add del">
          <ac:chgData name="Tonka Nikolova" userId="e6b703b4c783c364" providerId="LiveId" clId="{5FCEF1C6-35C1-4EE0-803E-AB2E54510B67}" dt="2022-04-09T02:11:38.358" v="1715" actId="26606"/>
          <ac:spMkLst>
            <pc:docMk/>
            <pc:sldMk cId="1498498095" sldId="264"/>
            <ac:spMk id="32" creationId="{DC5FB7E8-B636-40FA-BE8D-48145C0F5C57}"/>
          </ac:spMkLst>
        </pc:spChg>
        <pc:spChg chg="add del">
          <ac:chgData name="Tonka Nikolova" userId="e6b703b4c783c364" providerId="LiveId" clId="{5FCEF1C6-35C1-4EE0-803E-AB2E54510B67}" dt="2022-04-09T02:11:38.358" v="1715" actId="26606"/>
          <ac:spMkLst>
            <pc:docMk/>
            <pc:sldMk cId="1498498095" sldId="264"/>
            <ac:spMk id="34" creationId="{142DCE2C-2863-46FA-9BE7-24365A24D9BA}"/>
          </ac:spMkLst>
        </pc:spChg>
        <pc:spChg chg="add del">
          <ac:chgData name="Tonka Nikolova" userId="e6b703b4c783c364" providerId="LiveId" clId="{5FCEF1C6-35C1-4EE0-803E-AB2E54510B67}" dt="2022-04-09T02:11:42.542" v="1717" actId="26606"/>
          <ac:spMkLst>
            <pc:docMk/>
            <pc:sldMk cId="1498498095" sldId="264"/>
            <ac:spMk id="36" creationId="{C7FA33FF-088D-4F16-95A2-2C64D353DEA8}"/>
          </ac:spMkLst>
        </pc:spChg>
        <pc:spChg chg="add del">
          <ac:chgData name="Tonka Nikolova" userId="e6b703b4c783c364" providerId="LiveId" clId="{5FCEF1C6-35C1-4EE0-803E-AB2E54510B67}" dt="2022-04-09T02:11:42.542" v="1717" actId="26606"/>
          <ac:spMkLst>
            <pc:docMk/>
            <pc:sldMk cId="1498498095" sldId="264"/>
            <ac:spMk id="37" creationId="{A376EFB1-01CF-419F-ABF1-2AF02BBFCBD1}"/>
          </ac:spMkLst>
        </pc:spChg>
        <pc:spChg chg="add del">
          <ac:chgData name="Tonka Nikolova" userId="e6b703b4c783c364" providerId="LiveId" clId="{5FCEF1C6-35C1-4EE0-803E-AB2E54510B67}" dt="2022-04-09T02:11:42.542" v="1717" actId="26606"/>
          <ac:spMkLst>
            <pc:docMk/>
            <pc:sldMk cId="1498498095" sldId="264"/>
            <ac:spMk id="38" creationId="{FF9DEA15-78BD-4750-AA18-B9F28A6D5AB8}"/>
          </ac:spMkLst>
        </pc:spChg>
        <pc:spChg chg="add del">
          <ac:chgData name="Tonka Nikolova" userId="e6b703b4c783c364" providerId="LiveId" clId="{5FCEF1C6-35C1-4EE0-803E-AB2E54510B67}" dt="2022-04-10T22:32:59.048" v="2011" actId="26606"/>
          <ac:spMkLst>
            <pc:docMk/>
            <pc:sldMk cId="1498498095" sldId="264"/>
            <ac:spMk id="40" creationId="{907EF6B7-1338-4443-8C46-6A318D952DFD}"/>
          </ac:spMkLst>
        </pc:spChg>
        <pc:spChg chg="add del">
          <ac:chgData name="Tonka Nikolova" userId="e6b703b4c783c364" providerId="LiveId" clId="{5FCEF1C6-35C1-4EE0-803E-AB2E54510B67}" dt="2022-04-10T22:32:59.048" v="2011" actId="26606"/>
          <ac:spMkLst>
            <pc:docMk/>
            <pc:sldMk cId="1498498095" sldId="264"/>
            <ac:spMk id="41" creationId="{DAAE4CDD-124C-4DCF-9584-B6033B545DD5}"/>
          </ac:spMkLst>
        </pc:spChg>
        <pc:spChg chg="add del">
          <ac:chgData name="Tonka Nikolova" userId="e6b703b4c783c364" providerId="LiveId" clId="{5FCEF1C6-35C1-4EE0-803E-AB2E54510B67}" dt="2022-04-10T22:32:59.048" v="2011" actId="26606"/>
          <ac:spMkLst>
            <pc:docMk/>
            <pc:sldMk cId="1498498095" sldId="264"/>
            <ac:spMk id="42" creationId="{081E4A58-353D-44AE-B2FC-2A74E2E400F7}"/>
          </ac:spMkLst>
        </pc:spChg>
        <pc:spChg chg="add del">
          <ac:chgData name="Tonka Nikolova" userId="e6b703b4c783c364" providerId="LiveId" clId="{5FCEF1C6-35C1-4EE0-803E-AB2E54510B67}" dt="2022-04-10T22:32:46.274" v="2005" actId="26606"/>
          <ac:spMkLst>
            <pc:docMk/>
            <pc:sldMk cId="1498498095" sldId="264"/>
            <ac:spMk id="47" creationId="{04812C46-200A-4DEB-A05E-3ED6C68C2387}"/>
          </ac:spMkLst>
        </pc:spChg>
        <pc:spChg chg="add del">
          <ac:chgData name="Tonka Nikolova" userId="e6b703b4c783c364" providerId="LiveId" clId="{5FCEF1C6-35C1-4EE0-803E-AB2E54510B67}" dt="2022-04-10T22:32:46.274" v="2005" actId="26606"/>
          <ac:spMkLst>
            <pc:docMk/>
            <pc:sldMk cId="1498498095" sldId="264"/>
            <ac:spMk id="49" creationId="{D1EA859B-E555-4109-94F3-6700E046E008}"/>
          </ac:spMkLst>
        </pc:spChg>
        <pc:spChg chg="add del">
          <ac:chgData name="Tonka Nikolova" userId="e6b703b4c783c364" providerId="LiveId" clId="{5FCEF1C6-35C1-4EE0-803E-AB2E54510B67}" dt="2022-04-10T22:32:49.464" v="2008" actId="26606"/>
          <ac:spMkLst>
            <pc:docMk/>
            <pc:sldMk cId="1498498095" sldId="264"/>
            <ac:spMk id="51" creationId="{5E8D2E83-FB3A-40E7-A9E5-7AB389D612B4}"/>
          </ac:spMkLst>
        </pc:spChg>
        <pc:spChg chg="add del">
          <ac:chgData name="Tonka Nikolova" userId="e6b703b4c783c364" providerId="LiveId" clId="{5FCEF1C6-35C1-4EE0-803E-AB2E54510B67}" dt="2022-04-10T22:32:59.039" v="2010" actId="26606"/>
          <ac:spMkLst>
            <pc:docMk/>
            <pc:sldMk cId="1498498095" sldId="264"/>
            <ac:spMk id="53" creationId="{C5E6CFF1-2F42-4E10-9A97-F116F46F53FE}"/>
          </ac:spMkLst>
        </pc:spChg>
        <pc:spChg chg="add">
          <ac:chgData name="Tonka Nikolova" userId="e6b703b4c783c364" providerId="LiveId" clId="{5FCEF1C6-35C1-4EE0-803E-AB2E54510B67}" dt="2022-04-10T22:32:59.048" v="2011" actId="26606"/>
          <ac:spMkLst>
            <pc:docMk/>
            <pc:sldMk cId="1498498095" sldId="264"/>
            <ac:spMk id="56" creationId="{25E8815A-9407-4234-B08F-A1E49DCD7F37}"/>
          </ac:spMkLst>
        </pc:spChg>
        <pc:spChg chg="add">
          <ac:chgData name="Tonka Nikolova" userId="e6b703b4c783c364" providerId="LiveId" clId="{5FCEF1C6-35C1-4EE0-803E-AB2E54510B67}" dt="2022-04-10T22:32:59.048" v="2011" actId="26606"/>
          <ac:spMkLst>
            <pc:docMk/>
            <pc:sldMk cId="1498498095" sldId="264"/>
            <ac:spMk id="57" creationId="{AD72D4D1-076F-49D3-9889-EFC4F6D7CA66}"/>
          </ac:spMkLst>
        </pc:spChg>
        <pc:spChg chg="add">
          <ac:chgData name="Tonka Nikolova" userId="e6b703b4c783c364" providerId="LiveId" clId="{5FCEF1C6-35C1-4EE0-803E-AB2E54510B67}" dt="2022-04-10T22:32:59.048" v="2011" actId="26606"/>
          <ac:spMkLst>
            <pc:docMk/>
            <pc:sldMk cId="1498498095" sldId="264"/>
            <ac:spMk id="58" creationId="{C9C56819-FD02-4626-ABF5-85C7463C990D}"/>
          </ac:spMkLst>
        </pc:spChg>
        <pc:grpChg chg="add del">
          <ac:chgData name="Tonka Nikolova" userId="e6b703b4c783c364" providerId="LiveId" clId="{5FCEF1C6-35C1-4EE0-803E-AB2E54510B67}" dt="2022-04-09T02:11:42.554" v="1718" actId="26606"/>
          <ac:grpSpMkLst>
            <pc:docMk/>
            <pc:sldMk cId="1498498095" sldId="264"/>
            <ac:grpSpMk id="22" creationId="{28FAF094-D087-493F-8DF9-A486C2D6BBAA}"/>
          </ac:grpSpMkLst>
        </pc:grpChg>
        <pc:graphicFrameChg chg="add del">
          <ac:chgData name="Tonka Nikolova" userId="e6b703b4c783c364" providerId="LiveId" clId="{5FCEF1C6-35C1-4EE0-803E-AB2E54510B67}" dt="2022-04-05T05:06:54.804" v="380" actId="26606"/>
          <ac:graphicFrameMkLst>
            <pc:docMk/>
            <pc:sldMk cId="1498498095" sldId="264"/>
            <ac:graphicFrameMk id="5" creationId="{23DBB20C-B628-8DA0-7FA1-F9F269351653}"/>
          </ac:graphicFrameMkLst>
        </pc:graphicFrameChg>
        <pc:graphicFrameChg chg="add del">
          <ac:chgData name="Tonka Nikolova" userId="e6b703b4c783c364" providerId="LiveId" clId="{5FCEF1C6-35C1-4EE0-803E-AB2E54510B67}" dt="2022-04-05T05:07:09.751" v="382" actId="26606"/>
          <ac:graphicFrameMkLst>
            <pc:docMk/>
            <pc:sldMk cId="1498498095" sldId="264"/>
            <ac:graphicFrameMk id="7" creationId="{CC0849EF-E65A-A94C-68E6-53D2FC558C5F}"/>
          </ac:graphicFrameMkLst>
        </pc:graphicFrameChg>
        <pc:picChg chg="add mod ord">
          <ac:chgData name="Tonka Nikolova" userId="e6b703b4c783c364" providerId="LiveId" clId="{5FCEF1C6-35C1-4EE0-803E-AB2E54510B67}" dt="2022-04-12T02:48:50.394" v="2143" actId="1076"/>
          <ac:picMkLst>
            <pc:docMk/>
            <pc:sldMk cId="1498498095" sldId="264"/>
            <ac:picMk id="3" creationId="{AA8FF8EB-06BE-4CE9-B6EE-A06D71645074}"/>
          </ac:picMkLst>
        </pc:picChg>
        <pc:cxnChg chg="add del">
          <ac:chgData name="Tonka Nikolova" userId="e6b703b4c783c364" providerId="LiveId" clId="{5FCEF1C6-35C1-4EE0-803E-AB2E54510B67}" dt="2022-04-10T22:32:59.039" v="2010" actId="26606"/>
          <ac:cxnSpMkLst>
            <pc:docMk/>
            <pc:sldMk cId="1498498095" sldId="264"/>
            <ac:cxnSpMk id="54" creationId="{67182200-4859-4C8D-BCBB-55B245C28BA3}"/>
          </ac:cxnSpMkLst>
        </pc:cxnChg>
      </pc:sldChg>
      <pc:sldChg chg="addSp delSp modSp mod setBg setClrOvrMap">
        <pc:chgData name="Tonka Nikolova" userId="e6b703b4c783c364" providerId="LiveId" clId="{5FCEF1C6-35C1-4EE0-803E-AB2E54510B67}" dt="2022-04-18T12:34:19.085" v="3048" actId="20577"/>
        <pc:sldMkLst>
          <pc:docMk/>
          <pc:sldMk cId="1853988566" sldId="265"/>
        </pc:sldMkLst>
        <pc:spChg chg="mod">
          <ac:chgData name="Tonka Nikolova" userId="e6b703b4c783c364" providerId="LiveId" clId="{5FCEF1C6-35C1-4EE0-803E-AB2E54510B67}" dt="2022-04-18T12:34:19.085" v="3048" actId="20577"/>
          <ac:spMkLst>
            <pc:docMk/>
            <pc:sldMk cId="1853988566" sldId="265"/>
            <ac:spMk id="2" creationId="{01F05FB5-FB0C-4C57-A3FD-D1272DA398AD}"/>
          </ac:spMkLst>
        </pc:spChg>
        <pc:spChg chg="add del mod ord">
          <ac:chgData name="Tonka Nikolova" userId="e6b703b4c783c364" providerId="LiveId" clId="{5FCEF1C6-35C1-4EE0-803E-AB2E54510B67}" dt="2022-04-05T05:03:44.709" v="359" actId="26606"/>
          <ac:spMkLst>
            <pc:docMk/>
            <pc:sldMk cId="1853988566" sldId="265"/>
            <ac:spMk id="3" creationId="{B823DCC0-DF76-432B-BA72-C4D5B7F8A760}"/>
          </ac:spMkLst>
        </pc:spChg>
        <pc:spChg chg="add del">
          <ac:chgData name="Tonka Nikolova" userId="e6b703b4c783c364" providerId="LiveId" clId="{5FCEF1C6-35C1-4EE0-803E-AB2E54510B67}" dt="2022-04-05T05:01:31.083" v="342" actId="26606"/>
          <ac:spMkLst>
            <pc:docMk/>
            <pc:sldMk cId="1853988566" sldId="265"/>
            <ac:spMk id="71" creationId="{B0792D4F-247E-46FE-85FC-881DEFA41D94}"/>
          </ac:spMkLst>
        </pc:spChg>
        <pc:spChg chg="add del">
          <ac:chgData name="Tonka Nikolova" userId="e6b703b4c783c364" providerId="LiveId" clId="{5FCEF1C6-35C1-4EE0-803E-AB2E54510B67}" dt="2022-04-05T05:03:44.675" v="358" actId="26606"/>
          <ac:spMkLst>
            <pc:docMk/>
            <pc:sldMk cId="1853988566" sldId="265"/>
            <ac:spMk id="75" creationId="{1E547BA6-BAE0-43BB-A7CA-60F69CE252F0}"/>
          </ac:spMkLst>
        </pc:spChg>
        <pc:spChg chg="add del">
          <ac:chgData name="Tonka Nikolova" userId="e6b703b4c783c364" providerId="LiveId" clId="{5FCEF1C6-35C1-4EE0-803E-AB2E54510B67}" dt="2022-04-05T05:01:53.916" v="344" actId="26606"/>
          <ac:spMkLst>
            <pc:docMk/>
            <pc:sldMk cId="1853988566" sldId="265"/>
            <ac:spMk id="1028" creationId="{81AEB8A9-B768-4E30-BA55-D919E6687343}"/>
          </ac:spMkLst>
        </pc:spChg>
        <pc:spChg chg="add del">
          <ac:chgData name="Tonka Nikolova" userId="e6b703b4c783c364" providerId="LiveId" clId="{5FCEF1C6-35C1-4EE0-803E-AB2E54510B67}" dt="2022-04-05T05:01:55.781" v="346" actId="26606"/>
          <ac:spMkLst>
            <pc:docMk/>
            <pc:sldMk cId="1853988566" sldId="265"/>
            <ac:spMk id="1030" creationId="{743AA782-23D1-4521-8CAD-47662984AA08}"/>
          </ac:spMkLst>
        </pc:spChg>
        <pc:spChg chg="add del">
          <ac:chgData name="Tonka Nikolova" userId="e6b703b4c783c364" providerId="LiveId" clId="{5FCEF1C6-35C1-4EE0-803E-AB2E54510B67}" dt="2022-04-05T05:01:55.781" v="346" actId="26606"/>
          <ac:spMkLst>
            <pc:docMk/>
            <pc:sldMk cId="1853988566" sldId="265"/>
            <ac:spMk id="1031" creationId="{71877DBC-BB60-40F0-AC93-2ACDBAAE60CE}"/>
          </ac:spMkLst>
        </pc:spChg>
        <pc:spChg chg="add del">
          <ac:chgData name="Tonka Nikolova" userId="e6b703b4c783c364" providerId="LiveId" clId="{5FCEF1C6-35C1-4EE0-803E-AB2E54510B67}" dt="2022-04-05T05:02:01.104" v="348" actId="26606"/>
          <ac:spMkLst>
            <pc:docMk/>
            <pc:sldMk cId="1853988566" sldId="265"/>
            <ac:spMk id="1033" creationId="{2B566528-1B12-4246-9431-5C2D7D081168}"/>
          </ac:spMkLst>
        </pc:spChg>
        <pc:spChg chg="add del">
          <ac:chgData name="Tonka Nikolova" userId="e6b703b4c783c364" providerId="LiveId" clId="{5FCEF1C6-35C1-4EE0-803E-AB2E54510B67}" dt="2022-04-05T05:02:13.424" v="350" actId="26606"/>
          <ac:spMkLst>
            <pc:docMk/>
            <pc:sldMk cId="1853988566" sldId="265"/>
            <ac:spMk id="1036" creationId="{81AEB8A9-B768-4E30-BA55-D919E6687343}"/>
          </ac:spMkLst>
        </pc:spChg>
        <pc:spChg chg="add del">
          <ac:chgData name="Tonka Nikolova" userId="e6b703b4c783c364" providerId="LiveId" clId="{5FCEF1C6-35C1-4EE0-803E-AB2E54510B67}" dt="2022-04-05T05:02:52.530" v="356" actId="26606"/>
          <ac:spMkLst>
            <pc:docMk/>
            <pc:sldMk cId="1853988566" sldId="265"/>
            <ac:spMk id="1042" creationId="{131BAD53-4E89-4F62-BBB7-26359763ED39}"/>
          </ac:spMkLst>
        </pc:spChg>
        <pc:spChg chg="add del">
          <ac:chgData name="Tonka Nikolova" userId="e6b703b4c783c364" providerId="LiveId" clId="{5FCEF1C6-35C1-4EE0-803E-AB2E54510B67}" dt="2022-04-05T05:02:52.530" v="356" actId="26606"/>
          <ac:spMkLst>
            <pc:docMk/>
            <pc:sldMk cId="1853988566" sldId="265"/>
            <ac:spMk id="1043" creationId="{62756DA2-40EB-4C6F-B962-5822FFB54FB6}"/>
          </ac:spMkLst>
        </pc:spChg>
        <pc:spChg chg="add del">
          <ac:chgData name="Tonka Nikolova" userId="e6b703b4c783c364" providerId="LiveId" clId="{5FCEF1C6-35C1-4EE0-803E-AB2E54510B67}" dt="2022-04-05T05:02:52.530" v="356" actId="26606"/>
          <ac:spMkLst>
            <pc:docMk/>
            <pc:sldMk cId="1853988566" sldId="265"/>
            <ac:spMk id="1044" creationId="{B823DCC0-DF76-432B-BA72-C4D5B7F8A760}"/>
          </ac:spMkLst>
        </pc:spChg>
        <pc:spChg chg="add del">
          <ac:chgData name="Tonka Nikolova" userId="e6b703b4c783c364" providerId="LiveId" clId="{5FCEF1C6-35C1-4EE0-803E-AB2E54510B67}" dt="2022-04-05T05:03:44.675" v="358" actId="26606"/>
          <ac:spMkLst>
            <pc:docMk/>
            <pc:sldMk cId="1853988566" sldId="265"/>
            <ac:spMk id="1046" creationId="{2B566528-1B12-4246-9431-5C2D7D081168}"/>
          </ac:spMkLst>
        </pc:spChg>
        <pc:spChg chg="add del">
          <ac:chgData name="Tonka Nikolova" userId="e6b703b4c783c364" providerId="LiveId" clId="{5FCEF1C6-35C1-4EE0-803E-AB2E54510B67}" dt="2022-04-05T05:03:44.675" v="358" actId="26606"/>
          <ac:spMkLst>
            <pc:docMk/>
            <pc:sldMk cId="1853988566" sldId="265"/>
            <ac:spMk id="1047" creationId="{B823DCC0-DF76-432B-BA72-C4D5B7F8A760}"/>
          </ac:spMkLst>
        </pc:spChg>
        <pc:spChg chg="add del">
          <ac:chgData name="Tonka Nikolova" userId="e6b703b4c783c364" providerId="LiveId" clId="{5FCEF1C6-35C1-4EE0-803E-AB2E54510B67}" dt="2022-04-05T05:03:44.675" v="358" actId="26606"/>
          <ac:spMkLst>
            <pc:docMk/>
            <pc:sldMk cId="1853988566" sldId="265"/>
            <ac:spMk id="1048" creationId="{D3F51FEB-38FB-4F6C-9F7B-2F2AFAB65463}"/>
          </ac:spMkLst>
        </pc:spChg>
        <pc:grpChg chg="add del">
          <ac:chgData name="Tonka Nikolova" userId="e6b703b4c783c364" providerId="LiveId" clId="{5FCEF1C6-35C1-4EE0-803E-AB2E54510B67}" dt="2022-04-05T05:02:01.104" v="348" actId="26606"/>
          <ac:grpSpMkLst>
            <pc:docMk/>
            <pc:sldMk cId="1853988566" sldId="265"/>
            <ac:grpSpMk id="77" creationId="{5995D10D-E9C9-47DB-AE7E-801FEF38F5C9}"/>
          </ac:grpSpMkLst>
        </pc:grpChg>
        <pc:grpChg chg="add del">
          <ac:chgData name="Tonka Nikolova" userId="e6b703b4c783c364" providerId="LiveId" clId="{5FCEF1C6-35C1-4EE0-803E-AB2E54510B67}" dt="2022-04-05T05:02:01.104" v="348" actId="26606"/>
          <ac:grpSpMkLst>
            <pc:docMk/>
            <pc:sldMk cId="1853988566" sldId="265"/>
            <ac:grpSpMk id="1034" creationId="{828A5161-06F1-46CF-8AD7-844680A59E13}"/>
          </ac:grpSpMkLst>
        </pc:grpChg>
        <pc:grpChg chg="add del">
          <ac:chgData name="Tonka Nikolova" userId="e6b703b4c783c364" providerId="LiveId" clId="{5FCEF1C6-35C1-4EE0-803E-AB2E54510B67}" dt="2022-04-05T05:03:44.675" v="358" actId="26606"/>
          <ac:grpSpMkLst>
            <pc:docMk/>
            <pc:sldMk cId="1853988566" sldId="265"/>
            <ac:grpSpMk id="1049" creationId="{15CBE6EC-46EF-45D9-8E16-DCDC5917CA31}"/>
          </ac:grpSpMkLst>
        </pc:grpChg>
        <pc:graphicFrameChg chg="add del">
          <ac:chgData name="Tonka Nikolova" userId="e6b703b4c783c364" providerId="LiveId" clId="{5FCEF1C6-35C1-4EE0-803E-AB2E54510B67}" dt="2022-04-05T05:02:27.642" v="352" actId="26606"/>
          <ac:graphicFrameMkLst>
            <pc:docMk/>
            <pc:sldMk cId="1853988566" sldId="265"/>
            <ac:graphicFrameMk id="1038" creationId="{DA3241B1-7F59-43F6-568F-539A1CA1E9D8}"/>
          </ac:graphicFrameMkLst>
        </pc:graphicFrameChg>
        <pc:graphicFrameChg chg="add del">
          <ac:chgData name="Tonka Nikolova" userId="e6b703b4c783c364" providerId="LiveId" clId="{5FCEF1C6-35C1-4EE0-803E-AB2E54510B67}" dt="2022-04-05T05:02:49.712" v="354" actId="26606"/>
          <ac:graphicFrameMkLst>
            <pc:docMk/>
            <pc:sldMk cId="1853988566" sldId="265"/>
            <ac:graphicFrameMk id="1040" creationId="{AF1E6092-C0A1-F1FA-26EF-9A100CCB11C7}"/>
          </ac:graphicFrameMkLst>
        </pc:graphicFrameChg>
        <pc:graphicFrameChg chg="add mod">
          <ac:chgData name="Tonka Nikolova" userId="e6b703b4c783c364" providerId="LiveId" clId="{5FCEF1C6-35C1-4EE0-803E-AB2E54510B67}" dt="2022-04-15T04:51:35.569" v="2718" actId="2711"/>
          <ac:graphicFrameMkLst>
            <pc:docMk/>
            <pc:sldMk cId="1853988566" sldId="265"/>
            <ac:graphicFrameMk id="1051" creationId="{DA3241B1-7F59-43F6-568F-539A1CA1E9D8}"/>
          </ac:graphicFrameMkLst>
        </pc:graphicFrameChg>
        <pc:picChg chg="mod">
          <ac:chgData name="Tonka Nikolova" userId="e6b703b4c783c364" providerId="LiveId" clId="{5FCEF1C6-35C1-4EE0-803E-AB2E54510B67}" dt="2022-04-05T05:03:44.675" v="358" actId="26606"/>
          <ac:picMkLst>
            <pc:docMk/>
            <pc:sldMk cId="1853988566" sldId="265"/>
            <ac:picMk id="1026" creationId="{00000000-0000-0000-0000-000000000000}"/>
          </ac:picMkLst>
        </pc:picChg>
        <pc:cxnChg chg="add del">
          <ac:chgData name="Tonka Nikolova" userId="e6b703b4c783c364" providerId="LiveId" clId="{5FCEF1C6-35C1-4EE0-803E-AB2E54510B67}" dt="2022-04-05T05:01:31.083" v="342" actId="26606"/>
          <ac:cxnSpMkLst>
            <pc:docMk/>
            <pc:sldMk cId="1853988566" sldId="265"/>
            <ac:cxnSpMk id="73" creationId="{CE272F12-AF86-441A-BC1B-C014BBBF85B5}"/>
          </ac:cxnSpMkLst>
        </pc:cxnChg>
      </pc:sldChg>
      <pc:sldChg chg="addSp delSp modSp mod setBg setClrOvrMap">
        <pc:chgData name="Tonka Nikolova" userId="e6b703b4c783c364" providerId="LiveId" clId="{5FCEF1C6-35C1-4EE0-803E-AB2E54510B67}" dt="2022-04-19T17:06:31.044" v="3339" actId="20577"/>
        <pc:sldMkLst>
          <pc:docMk/>
          <pc:sldMk cId="3463758575" sldId="267"/>
        </pc:sldMkLst>
        <pc:spChg chg="mod">
          <ac:chgData name="Tonka Nikolova" userId="e6b703b4c783c364" providerId="LiveId" clId="{5FCEF1C6-35C1-4EE0-803E-AB2E54510B67}" dt="2022-04-15T06:43:16.721" v="2892" actId="255"/>
          <ac:spMkLst>
            <pc:docMk/>
            <pc:sldMk cId="3463758575" sldId="267"/>
            <ac:spMk id="2" creationId="{D7A69861-AC11-4308-8E9D-F58C179DCBB0}"/>
          </ac:spMkLst>
        </pc:spChg>
        <pc:spChg chg="del mod">
          <ac:chgData name="Tonka Nikolova" userId="e6b703b4c783c364" providerId="LiveId" clId="{5FCEF1C6-35C1-4EE0-803E-AB2E54510B67}" dt="2022-04-10T22:33:30.125" v="2012" actId="26606"/>
          <ac:spMkLst>
            <pc:docMk/>
            <pc:sldMk cId="3463758575" sldId="267"/>
            <ac:spMk id="3" creationId="{9C979006-228E-433A-B2F5-C42C4564AA20}"/>
          </ac:spMkLst>
        </pc:spChg>
        <pc:spChg chg="add del">
          <ac:chgData name="Tonka Nikolova" userId="e6b703b4c783c364" providerId="LiveId" clId="{5FCEF1C6-35C1-4EE0-803E-AB2E54510B67}" dt="2022-04-10T22:33:30.125" v="2012" actId="26606"/>
          <ac:spMkLst>
            <pc:docMk/>
            <pc:sldMk cId="3463758575" sldId="267"/>
            <ac:spMk id="8" creationId="{1B15ED52-F352-441B-82BF-E0EA34836D08}"/>
          </ac:spMkLst>
        </pc:spChg>
        <pc:spChg chg="add del">
          <ac:chgData name="Tonka Nikolova" userId="e6b703b4c783c364" providerId="LiveId" clId="{5FCEF1C6-35C1-4EE0-803E-AB2E54510B67}" dt="2022-04-10T22:33:30.125" v="2012" actId="26606"/>
          <ac:spMkLst>
            <pc:docMk/>
            <pc:sldMk cId="3463758575" sldId="267"/>
            <ac:spMk id="10" creationId="{3B2E3793-BFE6-45A2-9B7B-E18844431C99}"/>
          </ac:spMkLst>
        </pc:spChg>
        <pc:spChg chg="add del">
          <ac:chgData name="Tonka Nikolova" userId="e6b703b4c783c364" providerId="LiveId" clId="{5FCEF1C6-35C1-4EE0-803E-AB2E54510B67}" dt="2022-04-10T22:33:30.125" v="2012" actId="26606"/>
          <ac:spMkLst>
            <pc:docMk/>
            <pc:sldMk cId="3463758575" sldId="267"/>
            <ac:spMk id="12" creationId="{BC4C4868-CB8F-4AF9-9CDB-8108F2C19B67}"/>
          </ac:spMkLst>
        </pc:spChg>
        <pc:spChg chg="add del">
          <ac:chgData name="Tonka Nikolova" userId="e6b703b4c783c364" providerId="LiveId" clId="{5FCEF1C6-35C1-4EE0-803E-AB2E54510B67}" dt="2022-04-10T22:33:30.125" v="2012" actId="26606"/>
          <ac:spMkLst>
            <pc:docMk/>
            <pc:sldMk cId="3463758575" sldId="267"/>
            <ac:spMk id="14" creationId="{375E0459-6403-40CD-989D-56A4407CA12E}"/>
          </ac:spMkLst>
        </pc:spChg>
        <pc:spChg chg="add del">
          <ac:chgData name="Tonka Nikolova" userId="e6b703b4c783c364" providerId="LiveId" clId="{5FCEF1C6-35C1-4EE0-803E-AB2E54510B67}" dt="2022-04-10T22:33:30.125" v="2012" actId="26606"/>
          <ac:spMkLst>
            <pc:docMk/>
            <pc:sldMk cId="3463758575" sldId="267"/>
            <ac:spMk id="16" creationId="{53E5B1A8-3AC9-4BD1-9BBC-78CA94F2D1BA}"/>
          </ac:spMkLst>
        </pc:spChg>
        <pc:spChg chg="add">
          <ac:chgData name="Tonka Nikolova" userId="e6b703b4c783c364" providerId="LiveId" clId="{5FCEF1C6-35C1-4EE0-803E-AB2E54510B67}" dt="2022-04-10T22:33:30.125" v="2012" actId="26606"/>
          <ac:spMkLst>
            <pc:docMk/>
            <pc:sldMk cId="3463758575" sldId="267"/>
            <ac:spMk id="23" creationId="{C5E6CFF1-2F42-4E10-9A97-F116F46F53FE}"/>
          </ac:spMkLst>
        </pc:spChg>
        <pc:graphicFrameChg chg="add mod">
          <ac:chgData name="Tonka Nikolova" userId="e6b703b4c783c364" providerId="LiveId" clId="{5FCEF1C6-35C1-4EE0-803E-AB2E54510B67}" dt="2022-04-19T17:06:31.044" v="3339" actId="20577"/>
          <ac:graphicFrameMkLst>
            <pc:docMk/>
            <pc:sldMk cId="3463758575" sldId="267"/>
            <ac:graphicFrameMk id="18" creationId="{4BD333C9-16FE-0523-B32C-60D49C1857C1}"/>
          </ac:graphicFrameMkLst>
        </pc:graphicFrameChg>
        <pc:picChg chg="add mod">
          <ac:chgData name="Tonka Nikolova" userId="e6b703b4c783c364" providerId="LiveId" clId="{5FCEF1C6-35C1-4EE0-803E-AB2E54510B67}" dt="2022-04-15T04:53:35.554" v="2724" actId="1076"/>
          <ac:picMkLst>
            <pc:docMk/>
            <pc:sldMk cId="3463758575" sldId="267"/>
            <ac:picMk id="19" creationId="{495CC41C-640A-34E9-489F-81504DDF8E3B}"/>
          </ac:picMkLst>
        </pc:picChg>
        <pc:cxnChg chg="add">
          <ac:chgData name="Tonka Nikolova" userId="e6b703b4c783c364" providerId="LiveId" clId="{5FCEF1C6-35C1-4EE0-803E-AB2E54510B67}" dt="2022-04-10T22:33:30.125" v="2012" actId="26606"/>
          <ac:cxnSpMkLst>
            <pc:docMk/>
            <pc:sldMk cId="3463758575" sldId="267"/>
            <ac:cxnSpMk id="25" creationId="{67182200-4859-4C8D-BCBB-55B245C28BA3}"/>
          </ac:cxnSpMkLst>
        </pc:cxnChg>
      </pc:sldChg>
      <pc:sldChg chg="addSp delSp modSp mod setBg setClrOvrMap modNotesTx">
        <pc:chgData name="Tonka Nikolova" userId="e6b703b4c783c364" providerId="LiveId" clId="{5FCEF1C6-35C1-4EE0-803E-AB2E54510B67}" dt="2022-04-15T05:03:54.545" v="2765" actId="26606"/>
        <pc:sldMkLst>
          <pc:docMk/>
          <pc:sldMk cId="4138620133" sldId="268"/>
        </pc:sldMkLst>
        <pc:spChg chg="mod">
          <ac:chgData name="Tonka Nikolova" userId="e6b703b4c783c364" providerId="LiveId" clId="{5FCEF1C6-35C1-4EE0-803E-AB2E54510B67}" dt="2022-04-15T05:03:54.545" v="2765" actId="26606"/>
          <ac:spMkLst>
            <pc:docMk/>
            <pc:sldMk cId="4138620133" sldId="268"/>
            <ac:spMk id="2" creationId="{EE041C73-150A-4E11-BC01-28DADF439E02}"/>
          </ac:spMkLst>
        </pc:spChg>
        <pc:spChg chg="add del mod">
          <ac:chgData name="Tonka Nikolova" userId="e6b703b4c783c364" providerId="LiveId" clId="{5FCEF1C6-35C1-4EE0-803E-AB2E54510B67}" dt="2022-04-13T03:24:14.796" v="2393" actId="26606"/>
          <ac:spMkLst>
            <pc:docMk/>
            <pc:sldMk cId="4138620133" sldId="268"/>
            <ac:spMk id="3" creationId="{3D75DF94-09CA-4A6A-A0A1-303E0567FE8A}"/>
          </ac:spMkLst>
        </pc:spChg>
        <pc:spChg chg="add del">
          <ac:chgData name="Tonka Nikolova" userId="e6b703b4c783c364" providerId="LiveId" clId="{5FCEF1C6-35C1-4EE0-803E-AB2E54510B67}" dt="2022-04-05T05:09:32.689" v="390" actId="26606"/>
          <ac:spMkLst>
            <pc:docMk/>
            <pc:sldMk cId="4138620133" sldId="268"/>
            <ac:spMk id="8" creationId="{46D6306C-ED4F-4AAE-B4A5-EEA6AFAD726E}"/>
          </ac:spMkLst>
        </pc:spChg>
        <pc:spChg chg="add del">
          <ac:chgData name="Tonka Nikolova" userId="e6b703b4c783c364" providerId="LiveId" clId="{5FCEF1C6-35C1-4EE0-803E-AB2E54510B67}" dt="2022-04-05T05:09:32.689" v="390" actId="26606"/>
          <ac:spMkLst>
            <pc:docMk/>
            <pc:sldMk cId="4138620133" sldId="268"/>
            <ac:spMk id="10" creationId="{0EC5361D-F897-4856-B945-0455A365EB24}"/>
          </ac:spMkLst>
        </pc:spChg>
        <pc:spChg chg="add del">
          <ac:chgData name="Tonka Nikolova" userId="e6b703b4c783c364" providerId="LiveId" clId="{5FCEF1C6-35C1-4EE0-803E-AB2E54510B67}" dt="2022-04-05T05:09:32.689" v="390" actId="26606"/>
          <ac:spMkLst>
            <pc:docMk/>
            <pc:sldMk cId="4138620133" sldId="268"/>
            <ac:spMk id="12" creationId="{4508C0C5-2268-42B5-B3C8-4D0899E05F8C}"/>
          </ac:spMkLst>
        </pc:spChg>
        <pc:spChg chg="add del">
          <ac:chgData name="Tonka Nikolova" userId="e6b703b4c783c364" providerId="LiveId" clId="{5FCEF1C6-35C1-4EE0-803E-AB2E54510B67}" dt="2022-04-05T05:09:32.689" v="390" actId="26606"/>
          <ac:spMkLst>
            <pc:docMk/>
            <pc:sldMk cId="4138620133" sldId="268"/>
            <ac:spMk id="14" creationId="{141ACBDB-38F8-4B34-8183-BD95B4E55A62}"/>
          </ac:spMkLst>
        </pc:spChg>
        <pc:spChg chg="add del">
          <ac:chgData name="Tonka Nikolova" userId="e6b703b4c783c364" providerId="LiveId" clId="{5FCEF1C6-35C1-4EE0-803E-AB2E54510B67}" dt="2022-04-05T05:09:32.689" v="390" actId="26606"/>
          <ac:spMkLst>
            <pc:docMk/>
            <pc:sldMk cId="4138620133" sldId="268"/>
            <ac:spMk id="16" creationId="{DE00DB52-3455-4E2F-867B-A6D0516E175B}"/>
          </ac:spMkLst>
        </pc:spChg>
        <pc:spChg chg="add del">
          <ac:chgData name="Tonka Nikolova" userId="e6b703b4c783c364" providerId="LiveId" clId="{5FCEF1C6-35C1-4EE0-803E-AB2E54510B67}" dt="2022-04-05T05:09:32.689" v="390" actId="26606"/>
          <ac:spMkLst>
            <pc:docMk/>
            <pc:sldMk cId="4138620133" sldId="268"/>
            <ac:spMk id="18" creationId="{9E914C83-E0D8-4953-92D5-169D28CB43AE}"/>
          </ac:spMkLst>
        </pc:spChg>
        <pc:spChg chg="add del">
          <ac:chgData name="Tonka Nikolova" userId="e6b703b4c783c364" providerId="LiveId" clId="{5FCEF1C6-35C1-4EE0-803E-AB2E54510B67}" dt="2022-04-05T05:09:32.689" v="390" actId="26606"/>
          <ac:spMkLst>
            <pc:docMk/>
            <pc:sldMk cId="4138620133" sldId="268"/>
            <ac:spMk id="20" creationId="{3512E083-F550-46AF-8490-767ECFD00CB7}"/>
          </ac:spMkLst>
        </pc:spChg>
        <pc:spChg chg="add del">
          <ac:chgData name="Tonka Nikolova" userId="e6b703b4c783c364" providerId="LiveId" clId="{5FCEF1C6-35C1-4EE0-803E-AB2E54510B67}" dt="2022-04-13T03:24:14.796" v="2393" actId="26606"/>
          <ac:spMkLst>
            <pc:docMk/>
            <pc:sldMk cId="4138620133" sldId="268"/>
            <ac:spMk id="22" creationId="{100EDD19-6802-4EC3-95CE-CFFAB042CFD6}"/>
          </ac:spMkLst>
        </pc:spChg>
        <pc:spChg chg="add del">
          <ac:chgData name="Tonka Nikolova" userId="e6b703b4c783c364" providerId="LiveId" clId="{5FCEF1C6-35C1-4EE0-803E-AB2E54510B67}" dt="2022-04-13T03:24:14.796" v="2393" actId="26606"/>
          <ac:spMkLst>
            <pc:docMk/>
            <pc:sldMk cId="4138620133" sldId="268"/>
            <ac:spMk id="23" creationId="{DB17E863-922E-4C26-BD64-E8FD41D28661}"/>
          </ac:spMkLst>
        </pc:spChg>
        <pc:spChg chg="add del">
          <ac:chgData name="Tonka Nikolova" userId="e6b703b4c783c364" providerId="LiveId" clId="{5FCEF1C6-35C1-4EE0-803E-AB2E54510B67}" dt="2022-04-13T03:23:24.764" v="2368" actId="26606"/>
          <ac:spMkLst>
            <pc:docMk/>
            <pc:sldMk cId="4138620133" sldId="268"/>
            <ac:spMk id="27" creationId="{3D75DF94-09CA-4A6A-A0A1-303E0567FE8A}"/>
          </ac:spMkLst>
        </pc:spChg>
        <pc:spChg chg="add del">
          <ac:chgData name="Tonka Nikolova" userId="e6b703b4c783c364" providerId="LiveId" clId="{5FCEF1C6-35C1-4EE0-803E-AB2E54510B67}" dt="2022-04-13T03:23:24.764" v="2368" actId="26606"/>
          <ac:spMkLst>
            <pc:docMk/>
            <pc:sldMk cId="4138620133" sldId="268"/>
            <ac:spMk id="28" creationId="{8D1AA55E-40D5-461B-A5A8-4AE8AAB71B08}"/>
          </ac:spMkLst>
        </pc:spChg>
        <pc:spChg chg="add del">
          <ac:chgData name="Tonka Nikolova" userId="e6b703b4c783c364" providerId="LiveId" clId="{5FCEF1C6-35C1-4EE0-803E-AB2E54510B67}" dt="2022-04-13T03:23:30.444" v="2372" actId="26606"/>
          <ac:spMkLst>
            <pc:docMk/>
            <pc:sldMk cId="4138620133" sldId="268"/>
            <ac:spMk id="34" creationId="{375E0459-6403-40CD-989D-56A4407CA12E}"/>
          </ac:spMkLst>
        </pc:spChg>
        <pc:spChg chg="add del">
          <ac:chgData name="Tonka Nikolova" userId="e6b703b4c783c364" providerId="LiveId" clId="{5FCEF1C6-35C1-4EE0-803E-AB2E54510B67}" dt="2022-04-13T03:23:30.444" v="2372" actId="26606"/>
          <ac:spMkLst>
            <pc:docMk/>
            <pc:sldMk cId="4138620133" sldId="268"/>
            <ac:spMk id="36" creationId="{53E5B1A8-3AC9-4BD1-9BBC-78CA94F2D1BA}"/>
          </ac:spMkLst>
        </pc:spChg>
        <pc:spChg chg="add del">
          <ac:chgData name="Tonka Nikolova" userId="e6b703b4c783c364" providerId="LiveId" clId="{5FCEF1C6-35C1-4EE0-803E-AB2E54510B67}" dt="2022-04-13T03:23:27.622" v="2370" actId="26606"/>
          <ac:spMkLst>
            <pc:docMk/>
            <pc:sldMk cId="4138620133" sldId="268"/>
            <ac:spMk id="37" creationId="{488333BA-AE6E-427A-9B16-A39C8073F4EB}"/>
          </ac:spMkLst>
        </pc:spChg>
        <pc:spChg chg="add del">
          <ac:chgData name="Tonka Nikolova" userId="e6b703b4c783c364" providerId="LiveId" clId="{5FCEF1C6-35C1-4EE0-803E-AB2E54510B67}" dt="2022-04-13T03:23:27.622" v="2370" actId="26606"/>
          <ac:spMkLst>
            <pc:docMk/>
            <pc:sldMk cId="4138620133" sldId="268"/>
            <ac:spMk id="38" creationId="{F98ED85F-DCEE-4B50-802E-71A6E3E12B04}"/>
          </ac:spMkLst>
        </pc:spChg>
        <pc:spChg chg="add del">
          <ac:chgData name="Tonka Nikolova" userId="e6b703b4c783c364" providerId="LiveId" clId="{5FCEF1C6-35C1-4EE0-803E-AB2E54510B67}" dt="2022-04-13T03:23:27.622" v="2370" actId="26606"/>
          <ac:spMkLst>
            <pc:docMk/>
            <pc:sldMk cId="4138620133" sldId="268"/>
            <ac:spMk id="39" creationId="{3D75DF94-09CA-4A6A-A0A1-303E0567FE8A}"/>
          </ac:spMkLst>
        </pc:spChg>
        <pc:spChg chg="add del">
          <ac:chgData name="Tonka Nikolova" userId="e6b703b4c783c364" providerId="LiveId" clId="{5FCEF1C6-35C1-4EE0-803E-AB2E54510B67}" dt="2022-04-13T03:23:33.220" v="2374" actId="26606"/>
          <ac:spMkLst>
            <pc:docMk/>
            <pc:sldMk cId="4138620133" sldId="268"/>
            <ac:spMk id="40" creationId="{3512E083-F550-46AF-8490-767ECFD00CB7}"/>
          </ac:spMkLst>
        </pc:spChg>
        <pc:spChg chg="add del">
          <ac:chgData name="Tonka Nikolova" userId="e6b703b4c783c364" providerId="LiveId" clId="{5FCEF1C6-35C1-4EE0-803E-AB2E54510B67}" dt="2022-04-13T03:23:30.444" v="2372" actId="26606"/>
          <ac:spMkLst>
            <pc:docMk/>
            <pc:sldMk cId="4138620133" sldId="268"/>
            <ac:spMk id="41" creationId="{1B15ED52-F352-441B-82BF-E0EA34836D08}"/>
          </ac:spMkLst>
        </pc:spChg>
        <pc:spChg chg="add del">
          <ac:chgData name="Tonka Nikolova" userId="e6b703b4c783c364" providerId="LiveId" clId="{5FCEF1C6-35C1-4EE0-803E-AB2E54510B67}" dt="2022-04-13T03:23:30.444" v="2372" actId="26606"/>
          <ac:spMkLst>
            <pc:docMk/>
            <pc:sldMk cId="4138620133" sldId="268"/>
            <ac:spMk id="42" creationId="{3B2E3793-BFE6-45A2-9B7B-E18844431C99}"/>
          </ac:spMkLst>
        </pc:spChg>
        <pc:spChg chg="add del">
          <ac:chgData name="Tonka Nikolova" userId="e6b703b4c783c364" providerId="LiveId" clId="{5FCEF1C6-35C1-4EE0-803E-AB2E54510B67}" dt="2022-04-13T03:23:30.444" v="2372" actId="26606"/>
          <ac:spMkLst>
            <pc:docMk/>
            <pc:sldMk cId="4138620133" sldId="268"/>
            <ac:spMk id="43" creationId="{BC4C4868-CB8F-4AF9-9CDB-8108F2C19B67}"/>
          </ac:spMkLst>
        </pc:spChg>
        <pc:spChg chg="add del">
          <ac:chgData name="Tonka Nikolova" userId="e6b703b4c783c364" providerId="LiveId" clId="{5FCEF1C6-35C1-4EE0-803E-AB2E54510B67}" dt="2022-04-13T03:23:30.444" v="2372" actId="26606"/>
          <ac:spMkLst>
            <pc:docMk/>
            <pc:sldMk cId="4138620133" sldId="268"/>
            <ac:spMk id="44" creationId="{B3FA1AAC-C1ED-4F77-BFA4-BE80FC0AC795}"/>
          </ac:spMkLst>
        </pc:spChg>
        <pc:spChg chg="add del">
          <ac:chgData name="Tonka Nikolova" userId="e6b703b4c783c364" providerId="LiveId" clId="{5FCEF1C6-35C1-4EE0-803E-AB2E54510B67}" dt="2022-04-13T03:23:30.444" v="2372" actId="26606"/>
          <ac:spMkLst>
            <pc:docMk/>
            <pc:sldMk cId="4138620133" sldId="268"/>
            <ac:spMk id="45" creationId="{3D75DF94-09CA-4A6A-A0A1-303E0567FE8A}"/>
          </ac:spMkLst>
        </pc:spChg>
        <pc:spChg chg="add del">
          <ac:chgData name="Tonka Nikolova" userId="e6b703b4c783c364" providerId="LiveId" clId="{5FCEF1C6-35C1-4EE0-803E-AB2E54510B67}" dt="2022-04-13T03:23:33.220" v="2374" actId="26606"/>
          <ac:spMkLst>
            <pc:docMk/>
            <pc:sldMk cId="4138620133" sldId="268"/>
            <ac:spMk id="47" creationId="{46D6306C-ED4F-4AAE-B4A5-EEA6AFAD726E}"/>
          </ac:spMkLst>
        </pc:spChg>
        <pc:spChg chg="add del">
          <ac:chgData name="Tonka Nikolova" userId="e6b703b4c783c364" providerId="LiveId" clId="{5FCEF1C6-35C1-4EE0-803E-AB2E54510B67}" dt="2022-04-13T03:23:33.220" v="2374" actId="26606"/>
          <ac:spMkLst>
            <pc:docMk/>
            <pc:sldMk cId="4138620133" sldId="268"/>
            <ac:spMk id="48" creationId="{0EC5361D-F897-4856-B945-0455A365EB24}"/>
          </ac:spMkLst>
        </pc:spChg>
        <pc:spChg chg="add del">
          <ac:chgData name="Tonka Nikolova" userId="e6b703b4c783c364" providerId="LiveId" clId="{5FCEF1C6-35C1-4EE0-803E-AB2E54510B67}" dt="2022-04-13T03:23:33.220" v="2374" actId="26606"/>
          <ac:spMkLst>
            <pc:docMk/>
            <pc:sldMk cId="4138620133" sldId="268"/>
            <ac:spMk id="49" creationId="{4508C0C5-2268-42B5-B3C8-4D0899E05F8C}"/>
          </ac:spMkLst>
        </pc:spChg>
        <pc:spChg chg="add del">
          <ac:chgData name="Tonka Nikolova" userId="e6b703b4c783c364" providerId="LiveId" clId="{5FCEF1C6-35C1-4EE0-803E-AB2E54510B67}" dt="2022-04-13T03:23:33.220" v="2374" actId="26606"/>
          <ac:spMkLst>
            <pc:docMk/>
            <pc:sldMk cId="4138620133" sldId="268"/>
            <ac:spMk id="50" creationId="{141ACBDB-38F8-4B34-8183-BD95B4E55A62}"/>
          </ac:spMkLst>
        </pc:spChg>
        <pc:spChg chg="add del">
          <ac:chgData name="Tonka Nikolova" userId="e6b703b4c783c364" providerId="LiveId" clId="{5FCEF1C6-35C1-4EE0-803E-AB2E54510B67}" dt="2022-04-13T03:23:33.220" v="2374" actId="26606"/>
          <ac:spMkLst>
            <pc:docMk/>
            <pc:sldMk cId="4138620133" sldId="268"/>
            <ac:spMk id="51" creationId="{DE00DB52-3455-4E2F-867B-A6D0516E175B}"/>
          </ac:spMkLst>
        </pc:spChg>
        <pc:spChg chg="add del">
          <ac:chgData name="Tonka Nikolova" userId="e6b703b4c783c364" providerId="LiveId" clId="{5FCEF1C6-35C1-4EE0-803E-AB2E54510B67}" dt="2022-04-13T03:23:33.220" v="2374" actId="26606"/>
          <ac:spMkLst>
            <pc:docMk/>
            <pc:sldMk cId="4138620133" sldId="268"/>
            <ac:spMk id="52" creationId="{3D75DF94-09CA-4A6A-A0A1-303E0567FE8A}"/>
          </ac:spMkLst>
        </pc:spChg>
        <pc:spChg chg="add del">
          <ac:chgData name="Tonka Nikolova" userId="e6b703b4c783c364" providerId="LiveId" clId="{5FCEF1C6-35C1-4EE0-803E-AB2E54510B67}" dt="2022-04-13T03:23:33.220" v="2374" actId="26606"/>
          <ac:spMkLst>
            <pc:docMk/>
            <pc:sldMk cId="4138620133" sldId="268"/>
            <ac:spMk id="53" creationId="{9E914C83-E0D8-4953-92D5-169D28CB43AE}"/>
          </ac:spMkLst>
        </pc:spChg>
        <pc:spChg chg="add del">
          <ac:chgData name="Tonka Nikolova" userId="e6b703b4c783c364" providerId="LiveId" clId="{5FCEF1C6-35C1-4EE0-803E-AB2E54510B67}" dt="2022-04-13T03:23:37.162" v="2376" actId="26606"/>
          <ac:spMkLst>
            <pc:docMk/>
            <pc:sldMk cId="4138620133" sldId="268"/>
            <ac:spMk id="55" creationId="{76EFD3D9-44F0-4267-BCC1-1613E79D8274}"/>
          </ac:spMkLst>
        </pc:spChg>
        <pc:spChg chg="add del">
          <ac:chgData name="Tonka Nikolova" userId="e6b703b4c783c364" providerId="LiveId" clId="{5FCEF1C6-35C1-4EE0-803E-AB2E54510B67}" dt="2022-04-13T03:23:37.162" v="2376" actId="26606"/>
          <ac:spMkLst>
            <pc:docMk/>
            <pc:sldMk cId="4138620133" sldId="268"/>
            <ac:spMk id="56" creationId="{A779A851-95D6-41AF-937A-B0E4B7F6FA8D}"/>
          </ac:spMkLst>
        </pc:spChg>
        <pc:spChg chg="add del">
          <ac:chgData name="Tonka Nikolova" userId="e6b703b4c783c364" providerId="LiveId" clId="{5FCEF1C6-35C1-4EE0-803E-AB2E54510B67}" dt="2022-04-13T03:23:37.162" v="2376" actId="26606"/>
          <ac:spMkLst>
            <pc:docMk/>
            <pc:sldMk cId="4138620133" sldId="268"/>
            <ac:spMk id="57" creationId="{953FB2E7-B6CB-429C-81EB-D9516D6D5C8D}"/>
          </ac:spMkLst>
        </pc:spChg>
        <pc:spChg chg="add del">
          <ac:chgData name="Tonka Nikolova" userId="e6b703b4c783c364" providerId="LiveId" clId="{5FCEF1C6-35C1-4EE0-803E-AB2E54510B67}" dt="2022-04-13T03:23:37.162" v="2376" actId="26606"/>
          <ac:spMkLst>
            <pc:docMk/>
            <pc:sldMk cId="4138620133" sldId="268"/>
            <ac:spMk id="58" creationId="{2EC40DB1-B719-4A13-9A4D-0966B4B27866}"/>
          </ac:spMkLst>
        </pc:spChg>
        <pc:spChg chg="add del">
          <ac:chgData name="Tonka Nikolova" userId="e6b703b4c783c364" providerId="LiveId" clId="{5FCEF1C6-35C1-4EE0-803E-AB2E54510B67}" dt="2022-04-13T03:23:37.162" v="2376" actId="26606"/>
          <ac:spMkLst>
            <pc:docMk/>
            <pc:sldMk cId="4138620133" sldId="268"/>
            <ac:spMk id="59" creationId="{82211336-CFF3-412D-868A-6679C1004C45}"/>
          </ac:spMkLst>
        </pc:spChg>
        <pc:spChg chg="add del">
          <ac:chgData name="Tonka Nikolova" userId="e6b703b4c783c364" providerId="LiveId" clId="{5FCEF1C6-35C1-4EE0-803E-AB2E54510B67}" dt="2022-04-13T03:23:37.162" v="2376" actId="26606"/>
          <ac:spMkLst>
            <pc:docMk/>
            <pc:sldMk cId="4138620133" sldId="268"/>
            <ac:spMk id="60" creationId="{3D75DF94-09CA-4A6A-A0A1-303E0567FE8A}"/>
          </ac:spMkLst>
        </pc:spChg>
        <pc:spChg chg="add del">
          <ac:chgData name="Tonka Nikolova" userId="e6b703b4c783c364" providerId="LiveId" clId="{5FCEF1C6-35C1-4EE0-803E-AB2E54510B67}" dt="2022-04-13T03:23:43.306" v="2378" actId="26606"/>
          <ac:spMkLst>
            <pc:docMk/>
            <pc:sldMk cId="4138620133" sldId="268"/>
            <ac:spMk id="62" creationId="{DE7FFD28-545C-4C88-A2E7-152FB234C92C}"/>
          </ac:spMkLst>
        </pc:spChg>
        <pc:spChg chg="add del">
          <ac:chgData name="Tonka Nikolova" userId="e6b703b4c783c364" providerId="LiveId" clId="{5FCEF1C6-35C1-4EE0-803E-AB2E54510B67}" dt="2022-04-13T03:23:43.306" v="2378" actId="26606"/>
          <ac:spMkLst>
            <pc:docMk/>
            <pc:sldMk cId="4138620133" sldId="268"/>
            <ac:spMk id="63" creationId="{3D75DF94-09CA-4A6A-A0A1-303E0567FE8A}"/>
          </ac:spMkLst>
        </pc:spChg>
        <pc:spChg chg="add del">
          <ac:chgData name="Tonka Nikolova" userId="e6b703b4c783c364" providerId="LiveId" clId="{5FCEF1C6-35C1-4EE0-803E-AB2E54510B67}" dt="2022-04-13T03:23:46.831" v="2380" actId="26606"/>
          <ac:spMkLst>
            <pc:docMk/>
            <pc:sldMk cId="4138620133" sldId="268"/>
            <ac:spMk id="65" creationId="{979E27D9-03C7-44E2-9FF8-15D0C8506AF7}"/>
          </ac:spMkLst>
        </pc:spChg>
        <pc:spChg chg="add del">
          <ac:chgData name="Tonka Nikolova" userId="e6b703b4c783c364" providerId="LiveId" clId="{5FCEF1C6-35C1-4EE0-803E-AB2E54510B67}" dt="2022-04-13T03:23:46.831" v="2380" actId="26606"/>
          <ac:spMkLst>
            <pc:docMk/>
            <pc:sldMk cId="4138620133" sldId="268"/>
            <ac:spMk id="66" creationId="{3D75DF94-09CA-4A6A-A0A1-303E0567FE8A}"/>
          </ac:spMkLst>
        </pc:spChg>
        <pc:spChg chg="add del">
          <ac:chgData name="Tonka Nikolova" userId="e6b703b4c783c364" providerId="LiveId" clId="{5FCEF1C6-35C1-4EE0-803E-AB2E54510B67}" dt="2022-04-13T03:23:46.831" v="2380" actId="26606"/>
          <ac:spMkLst>
            <pc:docMk/>
            <pc:sldMk cId="4138620133" sldId="268"/>
            <ac:spMk id="67" creationId="{EEBF1590-3B36-48EE-A89D-3B6F3CB256AB}"/>
          </ac:spMkLst>
        </pc:spChg>
        <pc:spChg chg="add del">
          <ac:chgData name="Tonka Nikolova" userId="e6b703b4c783c364" providerId="LiveId" clId="{5FCEF1C6-35C1-4EE0-803E-AB2E54510B67}" dt="2022-04-13T03:23:46.831" v="2380" actId="26606"/>
          <ac:spMkLst>
            <pc:docMk/>
            <pc:sldMk cId="4138620133" sldId="268"/>
            <ac:spMk id="68" creationId="{AC8F6C8C-AB5A-4548-942D-E3FD40ACBC49}"/>
          </ac:spMkLst>
        </pc:spChg>
        <pc:spChg chg="add del">
          <ac:chgData name="Tonka Nikolova" userId="e6b703b4c783c364" providerId="LiveId" clId="{5FCEF1C6-35C1-4EE0-803E-AB2E54510B67}" dt="2022-04-13T03:23:51.220" v="2382" actId="26606"/>
          <ac:spMkLst>
            <pc:docMk/>
            <pc:sldMk cId="4138620133" sldId="268"/>
            <ac:spMk id="70" creationId="{B775CD93-9DF2-48CB-9F57-1BCA9A46C7FA}"/>
          </ac:spMkLst>
        </pc:spChg>
        <pc:spChg chg="add del">
          <ac:chgData name="Tonka Nikolova" userId="e6b703b4c783c364" providerId="LiveId" clId="{5FCEF1C6-35C1-4EE0-803E-AB2E54510B67}" dt="2022-04-13T03:23:51.220" v="2382" actId="26606"/>
          <ac:spMkLst>
            <pc:docMk/>
            <pc:sldMk cId="4138620133" sldId="268"/>
            <ac:spMk id="71" creationId="{6166C6D1-23AC-49C4-BA07-238E4E9F8CEB}"/>
          </ac:spMkLst>
        </pc:spChg>
        <pc:spChg chg="add del">
          <ac:chgData name="Tonka Nikolova" userId="e6b703b4c783c364" providerId="LiveId" clId="{5FCEF1C6-35C1-4EE0-803E-AB2E54510B67}" dt="2022-04-13T03:23:51.220" v="2382" actId="26606"/>
          <ac:spMkLst>
            <pc:docMk/>
            <pc:sldMk cId="4138620133" sldId="268"/>
            <ac:spMk id="72" creationId="{E186B68C-84BC-4A6E-99D1-EE87483C1349}"/>
          </ac:spMkLst>
        </pc:spChg>
        <pc:spChg chg="add del">
          <ac:chgData name="Tonka Nikolova" userId="e6b703b4c783c364" providerId="LiveId" clId="{5FCEF1C6-35C1-4EE0-803E-AB2E54510B67}" dt="2022-04-13T03:23:51.220" v="2382" actId="26606"/>
          <ac:spMkLst>
            <pc:docMk/>
            <pc:sldMk cId="4138620133" sldId="268"/>
            <ac:spMk id="73" creationId="{1C091803-41C2-48E0-9228-5148460C7479}"/>
          </ac:spMkLst>
        </pc:spChg>
        <pc:spChg chg="add del">
          <ac:chgData name="Tonka Nikolova" userId="e6b703b4c783c364" providerId="LiveId" clId="{5FCEF1C6-35C1-4EE0-803E-AB2E54510B67}" dt="2022-04-13T03:23:51.220" v="2382" actId="26606"/>
          <ac:spMkLst>
            <pc:docMk/>
            <pc:sldMk cId="4138620133" sldId="268"/>
            <ac:spMk id="74" creationId="{3D75DF94-09CA-4A6A-A0A1-303E0567FE8A}"/>
          </ac:spMkLst>
        </pc:spChg>
        <pc:spChg chg="add del">
          <ac:chgData name="Tonka Nikolova" userId="e6b703b4c783c364" providerId="LiveId" clId="{5FCEF1C6-35C1-4EE0-803E-AB2E54510B67}" dt="2022-04-13T03:23:54.263" v="2384" actId="26606"/>
          <ac:spMkLst>
            <pc:docMk/>
            <pc:sldMk cId="4138620133" sldId="268"/>
            <ac:spMk id="76" creationId="{9264D464-898B-4908-88FD-33A83D6ED64E}"/>
          </ac:spMkLst>
        </pc:spChg>
        <pc:spChg chg="add del">
          <ac:chgData name="Tonka Nikolova" userId="e6b703b4c783c364" providerId="LiveId" clId="{5FCEF1C6-35C1-4EE0-803E-AB2E54510B67}" dt="2022-04-13T03:23:54.263" v="2384" actId="26606"/>
          <ac:spMkLst>
            <pc:docMk/>
            <pc:sldMk cId="4138620133" sldId="268"/>
            <ac:spMk id="77" creationId="{F0BC1D9E-4401-4EC0-88FD-ED103CB570EA}"/>
          </ac:spMkLst>
        </pc:spChg>
        <pc:spChg chg="add del">
          <ac:chgData name="Tonka Nikolova" userId="e6b703b4c783c364" providerId="LiveId" clId="{5FCEF1C6-35C1-4EE0-803E-AB2E54510B67}" dt="2022-04-13T03:23:54.263" v="2384" actId="26606"/>
          <ac:spMkLst>
            <pc:docMk/>
            <pc:sldMk cId="4138620133" sldId="268"/>
            <ac:spMk id="78" creationId="{B0AAF7C9-094E-400C-A428-F6C2262F6527}"/>
          </ac:spMkLst>
        </pc:spChg>
        <pc:spChg chg="add del">
          <ac:chgData name="Tonka Nikolova" userId="e6b703b4c783c364" providerId="LiveId" clId="{5FCEF1C6-35C1-4EE0-803E-AB2E54510B67}" dt="2022-04-13T03:23:54.263" v="2384" actId="26606"/>
          <ac:spMkLst>
            <pc:docMk/>
            <pc:sldMk cId="4138620133" sldId="268"/>
            <ac:spMk id="79" creationId="{3D75DF94-09CA-4A6A-A0A1-303E0567FE8A}"/>
          </ac:spMkLst>
        </pc:spChg>
        <pc:spChg chg="add del">
          <ac:chgData name="Tonka Nikolova" userId="e6b703b4c783c364" providerId="LiveId" clId="{5FCEF1C6-35C1-4EE0-803E-AB2E54510B67}" dt="2022-04-13T03:23:54.263" v="2384" actId="26606"/>
          <ac:spMkLst>
            <pc:docMk/>
            <pc:sldMk cId="4138620133" sldId="268"/>
            <ac:spMk id="80" creationId="{6200B311-3585-4069-AAC6-CD443FA5B8AD}"/>
          </ac:spMkLst>
        </pc:spChg>
        <pc:spChg chg="add del">
          <ac:chgData name="Tonka Nikolova" userId="e6b703b4c783c364" providerId="LiveId" clId="{5FCEF1C6-35C1-4EE0-803E-AB2E54510B67}" dt="2022-04-13T03:23:58.659" v="2386" actId="26606"/>
          <ac:spMkLst>
            <pc:docMk/>
            <pc:sldMk cId="4138620133" sldId="268"/>
            <ac:spMk id="82" creationId="{1BB867FF-FC45-48F7-8104-F89BE54909F1}"/>
          </ac:spMkLst>
        </pc:spChg>
        <pc:spChg chg="add del">
          <ac:chgData name="Tonka Nikolova" userId="e6b703b4c783c364" providerId="LiveId" clId="{5FCEF1C6-35C1-4EE0-803E-AB2E54510B67}" dt="2022-04-13T03:23:58.659" v="2386" actId="26606"/>
          <ac:spMkLst>
            <pc:docMk/>
            <pc:sldMk cId="4138620133" sldId="268"/>
            <ac:spMk id="83" creationId="{8BB56887-D0D5-4F0C-9E19-7247EB83C8B7}"/>
          </ac:spMkLst>
        </pc:spChg>
        <pc:spChg chg="add del">
          <ac:chgData name="Tonka Nikolova" userId="e6b703b4c783c364" providerId="LiveId" clId="{5FCEF1C6-35C1-4EE0-803E-AB2E54510B67}" dt="2022-04-13T03:23:58.659" v="2386" actId="26606"/>
          <ac:spMkLst>
            <pc:docMk/>
            <pc:sldMk cId="4138620133" sldId="268"/>
            <ac:spMk id="84" creationId="{081E4A58-353D-44AE-B2FC-2A74E2E400F7}"/>
          </ac:spMkLst>
        </pc:spChg>
        <pc:spChg chg="add del">
          <ac:chgData name="Tonka Nikolova" userId="e6b703b4c783c364" providerId="LiveId" clId="{5FCEF1C6-35C1-4EE0-803E-AB2E54510B67}" dt="2022-04-13T03:23:58.659" v="2386" actId="26606"/>
          <ac:spMkLst>
            <pc:docMk/>
            <pc:sldMk cId="4138620133" sldId="268"/>
            <ac:spMk id="85" creationId="{3D75DF94-09CA-4A6A-A0A1-303E0567FE8A}"/>
          </ac:spMkLst>
        </pc:spChg>
        <pc:spChg chg="add del">
          <ac:chgData name="Tonka Nikolova" userId="e6b703b4c783c364" providerId="LiveId" clId="{5FCEF1C6-35C1-4EE0-803E-AB2E54510B67}" dt="2022-04-13T03:24:04.056" v="2388" actId="26606"/>
          <ac:spMkLst>
            <pc:docMk/>
            <pc:sldMk cId="4138620133" sldId="268"/>
            <ac:spMk id="87" creationId="{7264F718-7FAC-4056-9FA9-A603EC682FE7}"/>
          </ac:spMkLst>
        </pc:spChg>
        <pc:spChg chg="add del">
          <ac:chgData name="Tonka Nikolova" userId="e6b703b4c783c364" providerId="LiveId" clId="{5FCEF1C6-35C1-4EE0-803E-AB2E54510B67}" dt="2022-04-13T03:24:04.056" v="2388" actId="26606"/>
          <ac:spMkLst>
            <pc:docMk/>
            <pc:sldMk cId="4138620133" sldId="268"/>
            <ac:spMk id="88" creationId="{F74639F7-E3C7-4165-A83E-6386A86BA1DA}"/>
          </ac:spMkLst>
        </pc:spChg>
        <pc:spChg chg="add del">
          <ac:chgData name="Tonka Nikolova" userId="e6b703b4c783c364" providerId="LiveId" clId="{5FCEF1C6-35C1-4EE0-803E-AB2E54510B67}" dt="2022-04-13T03:24:04.056" v="2388" actId="26606"/>
          <ac:spMkLst>
            <pc:docMk/>
            <pc:sldMk cId="4138620133" sldId="268"/>
            <ac:spMk id="89" creationId="{8B3AF0F1-707A-463E-B5EE-33C63A40CFC9}"/>
          </ac:spMkLst>
        </pc:spChg>
        <pc:spChg chg="add del">
          <ac:chgData name="Tonka Nikolova" userId="e6b703b4c783c364" providerId="LiveId" clId="{5FCEF1C6-35C1-4EE0-803E-AB2E54510B67}" dt="2022-04-13T03:24:04.056" v="2388" actId="26606"/>
          <ac:spMkLst>
            <pc:docMk/>
            <pc:sldMk cId="4138620133" sldId="268"/>
            <ac:spMk id="90" creationId="{3D75DF94-09CA-4A6A-A0A1-303E0567FE8A}"/>
          </ac:spMkLst>
        </pc:spChg>
        <pc:spChg chg="add del">
          <ac:chgData name="Tonka Nikolova" userId="e6b703b4c783c364" providerId="LiveId" clId="{5FCEF1C6-35C1-4EE0-803E-AB2E54510B67}" dt="2022-04-13T03:24:10.513" v="2390" actId="26606"/>
          <ac:spMkLst>
            <pc:docMk/>
            <pc:sldMk cId="4138620133" sldId="268"/>
            <ac:spMk id="92" creationId="{EA67B5B4-3A24-436E-B663-1B2EBFF8A0CD}"/>
          </ac:spMkLst>
        </pc:spChg>
        <pc:spChg chg="add del">
          <ac:chgData name="Tonka Nikolova" userId="e6b703b4c783c364" providerId="LiveId" clId="{5FCEF1C6-35C1-4EE0-803E-AB2E54510B67}" dt="2022-04-13T03:24:10.513" v="2390" actId="26606"/>
          <ac:spMkLst>
            <pc:docMk/>
            <pc:sldMk cId="4138620133" sldId="268"/>
            <ac:spMk id="93" creationId="{987FDF89-C993-41F4-A1B8-DBAFF16008A9}"/>
          </ac:spMkLst>
        </pc:spChg>
        <pc:spChg chg="add del">
          <ac:chgData name="Tonka Nikolova" userId="e6b703b4c783c364" providerId="LiveId" clId="{5FCEF1C6-35C1-4EE0-803E-AB2E54510B67}" dt="2022-04-13T03:24:10.513" v="2390" actId="26606"/>
          <ac:spMkLst>
            <pc:docMk/>
            <pc:sldMk cId="4138620133" sldId="268"/>
            <ac:spMk id="94" creationId="{64E585EA-75FD-4025-8270-F66A58A15CDA}"/>
          </ac:spMkLst>
        </pc:spChg>
        <pc:spChg chg="add del">
          <ac:chgData name="Tonka Nikolova" userId="e6b703b4c783c364" providerId="LiveId" clId="{5FCEF1C6-35C1-4EE0-803E-AB2E54510B67}" dt="2022-04-13T03:24:10.513" v="2390" actId="26606"/>
          <ac:spMkLst>
            <pc:docMk/>
            <pc:sldMk cId="4138620133" sldId="268"/>
            <ac:spMk id="95" creationId="{3D75DF94-09CA-4A6A-A0A1-303E0567FE8A}"/>
          </ac:spMkLst>
        </pc:spChg>
        <pc:spChg chg="add del">
          <ac:chgData name="Tonka Nikolova" userId="e6b703b4c783c364" providerId="LiveId" clId="{5FCEF1C6-35C1-4EE0-803E-AB2E54510B67}" dt="2022-04-13T03:24:14.795" v="2392" actId="26606"/>
          <ac:spMkLst>
            <pc:docMk/>
            <pc:sldMk cId="4138620133" sldId="268"/>
            <ac:spMk id="97" creationId="{AC17DE74-01C9-4859-B65A-85CF999E8580}"/>
          </ac:spMkLst>
        </pc:spChg>
        <pc:spChg chg="add del">
          <ac:chgData name="Tonka Nikolova" userId="e6b703b4c783c364" providerId="LiveId" clId="{5FCEF1C6-35C1-4EE0-803E-AB2E54510B67}" dt="2022-04-13T03:24:14.795" v="2392" actId="26606"/>
          <ac:spMkLst>
            <pc:docMk/>
            <pc:sldMk cId="4138620133" sldId="268"/>
            <ac:spMk id="98" creationId="{068C0432-0E90-4CC1-8CD3-D44A90DF07EF}"/>
          </ac:spMkLst>
        </pc:spChg>
        <pc:spChg chg="add del">
          <ac:chgData name="Tonka Nikolova" userId="e6b703b4c783c364" providerId="LiveId" clId="{5FCEF1C6-35C1-4EE0-803E-AB2E54510B67}" dt="2022-04-13T03:24:14.795" v="2392" actId="26606"/>
          <ac:spMkLst>
            <pc:docMk/>
            <pc:sldMk cId="4138620133" sldId="268"/>
            <ac:spMk id="99" creationId="{3D75DF94-09CA-4A6A-A0A1-303E0567FE8A}"/>
          </ac:spMkLst>
        </pc:spChg>
        <pc:spChg chg="add del">
          <ac:chgData name="Tonka Nikolova" userId="e6b703b4c783c364" providerId="LiveId" clId="{5FCEF1C6-35C1-4EE0-803E-AB2E54510B67}" dt="2022-04-13T03:24:48.281" v="2399" actId="26606"/>
          <ac:spMkLst>
            <pc:docMk/>
            <pc:sldMk cId="4138620133" sldId="268"/>
            <ac:spMk id="101" creationId="{429917F3-0560-4C6F-B265-458B218C4B87}"/>
          </ac:spMkLst>
        </pc:spChg>
        <pc:spChg chg="add del mod">
          <ac:chgData name="Tonka Nikolova" userId="e6b703b4c783c364" providerId="LiveId" clId="{5FCEF1C6-35C1-4EE0-803E-AB2E54510B67}" dt="2022-04-13T03:24:48.281" v="2399" actId="26606"/>
          <ac:spMkLst>
            <pc:docMk/>
            <pc:sldMk cId="4138620133" sldId="268"/>
            <ac:spMk id="104" creationId="{3D75DF94-09CA-4A6A-A0A1-303E0567FE8A}"/>
          </ac:spMkLst>
        </pc:spChg>
        <pc:spChg chg="add del">
          <ac:chgData name="Tonka Nikolova" userId="e6b703b4c783c364" providerId="LiveId" clId="{5FCEF1C6-35C1-4EE0-803E-AB2E54510B67}" dt="2022-04-15T05:03:54.545" v="2765" actId="26606"/>
          <ac:spMkLst>
            <pc:docMk/>
            <pc:sldMk cId="4138620133" sldId="268"/>
            <ac:spMk id="109" creationId="{100EDD19-6802-4EC3-95CE-CFFAB042CFD6}"/>
          </ac:spMkLst>
        </pc:spChg>
        <pc:spChg chg="add del">
          <ac:chgData name="Tonka Nikolova" userId="e6b703b4c783c364" providerId="LiveId" clId="{5FCEF1C6-35C1-4EE0-803E-AB2E54510B67}" dt="2022-04-13T03:24:48.270" v="2398" actId="26606"/>
          <ac:spMkLst>
            <pc:docMk/>
            <pc:sldMk cId="4138620133" sldId="268"/>
            <ac:spMk id="110" creationId="{BACC6370-2D7E-4714-9D71-7542949D7D5D}"/>
          </ac:spMkLst>
        </pc:spChg>
        <pc:spChg chg="add del">
          <ac:chgData name="Tonka Nikolova" userId="e6b703b4c783c364" providerId="LiveId" clId="{5FCEF1C6-35C1-4EE0-803E-AB2E54510B67}" dt="2022-04-15T05:03:54.545" v="2765" actId="26606"/>
          <ac:spMkLst>
            <pc:docMk/>
            <pc:sldMk cId="4138620133" sldId="268"/>
            <ac:spMk id="111" creationId="{DB17E863-922E-4C26-BD64-E8FD41D28661}"/>
          </ac:spMkLst>
        </pc:spChg>
        <pc:spChg chg="add del">
          <ac:chgData name="Tonka Nikolova" userId="e6b703b4c783c364" providerId="LiveId" clId="{5FCEF1C6-35C1-4EE0-803E-AB2E54510B67}" dt="2022-04-13T03:24:48.270" v="2398" actId="26606"/>
          <ac:spMkLst>
            <pc:docMk/>
            <pc:sldMk cId="4138620133" sldId="268"/>
            <ac:spMk id="112" creationId="{256B2C21-A230-48C0-8DF1-C46611373C44}"/>
          </ac:spMkLst>
        </pc:spChg>
        <pc:spChg chg="add del">
          <ac:chgData name="Tonka Nikolova" userId="e6b703b4c783c364" providerId="LiveId" clId="{5FCEF1C6-35C1-4EE0-803E-AB2E54510B67}" dt="2022-04-13T03:24:48.270" v="2398" actId="26606"/>
          <ac:spMkLst>
            <pc:docMk/>
            <pc:sldMk cId="4138620133" sldId="268"/>
            <ac:spMk id="114" creationId="{3847E18C-932D-4C95-AABA-FEC7C9499AD7}"/>
          </ac:spMkLst>
        </pc:spChg>
        <pc:spChg chg="add del">
          <ac:chgData name="Tonka Nikolova" userId="e6b703b4c783c364" providerId="LiveId" clId="{5FCEF1C6-35C1-4EE0-803E-AB2E54510B67}" dt="2022-04-13T03:24:48.270" v="2398" actId="26606"/>
          <ac:spMkLst>
            <pc:docMk/>
            <pc:sldMk cId="4138620133" sldId="268"/>
            <ac:spMk id="116" creationId="{3150CB11-0C61-439E-910F-5787759E72A0}"/>
          </ac:spMkLst>
        </pc:spChg>
        <pc:spChg chg="add del">
          <ac:chgData name="Tonka Nikolova" userId="e6b703b4c783c364" providerId="LiveId" clId="{5FCEF1C6-35C1-4EE0-803E-AB2E54510B67}" dt="2022-04-13T03:24:48.270" v="2398" actId="26606"/>
          <ac:spMkLst>
            <pc:docMk/>
            <pc:sldMk cId="4138620133" sldId="268"/>
            <ac:spMk id="118" creationId="{43F8A58B-5155-44CE-A5FF-7647B47D0A7A}"/>
          </ac:spMkLst>
        </pc:spChg>
        <pc:spChg chg="add del">
          <ac:chgData name="Tonka Nikolova" userId="e6b703b4c783c364" providerId="LiveId" clId="{5FCEF1C6-35C1-4EE0-803E-AB2E54510B67}" dt="2022-04-13T03:24:48.270" v="2398" actId="26606"/>
          <ac:spMkLst>
            <pc:docMk/>
            <pc:sldMk cId="4138620133" sldId="268"/>
            <ac:spMk id="120" creationId="{443F2ACA-E6D6-4028-82DD-F03C262D5DE6}"/>
          </ac:spMkLst>
        </pc:spChg>
        <pc:spChg chg="add mod">
          <ac:chgData name="Tonka Nikolova" userId="e6b703b4c783c364" providerId="LiveId" clId="{5FCEF1C6-35C1-4EE0-803E-AB2E54510B67}" dt="2022-04-15T05:03:54.545" v="2765" actId="26606"/>
          <ac:spMkLst>
            <pc:docMk/>
            <pc:sldMk cId="4138620133" sldId="268"/>
            <ac:spMk id="122" creationId="{3D75DF94-09CA-4A6A-A0A1-303E0567FE8A}"/>
          </ac:spMkLst>
        </pc:spChg>
        <pc:spChg chg="add">
          <ac:chgData name="Tonka Nikolova" userId="e6b703b4c783c364" providerId="LiveId" clId="{5FCEF1C6-35C1-4EE0-803E-AB2E54510B67}" dt="2022-04-15T05:03:54.545" v="2765" actId="26606"/>
          <ac:spMkLst>
            <pc:docMk/>
            <pc:sldMk cId="4138620133" sldId="268"/>
            <ac:spMk id="127" creationId="{907EF6B7-1338-4443-8C46-6A318D952DFD}"/>
          </ac:spMkLst>
        </pc:spChg>
        <pc:spChg chg="add">
          <ac:chgData name="Tonka Nikolova" userId="e6b703b4c783c364" providerId="LiveId" clId="{5FCEF1C6-35C1-4EE0-803E-AB2E54510B67}" dt="2022-04-15T05:03:54.545" v="2765" actId="26606"/>
          <ac:spMkLst>
            <pc:docMk/>
            <pc:sldMk cId="4138620133" sldId="268"/>
            <ac:spMk id="129" creationId="{DAAE4CDD-124C-4DCF-9584-B6033B545DD5}"/>
          </ac:spMkLst>
        </pc:spChg>
        <pc:spChg chg="add">
          <ac:chgData name="Tonka Nikolova" userId="e6b703b4c783c364" providerId="LiveId" clId="{5FCEF1C6-35C1-4EE0-803E-AB2E54510B67}" dt="2022-04-15T05:03:54.545" v="2765" actId="26606"/>
          <ac:spMkLst>
            <pc:docMk/>
            <pc:sldMk cId="4138620133" sldId="268"/>
            <ac:spMk id="131" creationId="{081E4A58-353D-44AE-B2FC-2A74E2E400F7}"/>
          </ac:spMkLst>
        </pc:spChg>
        <pc:grpChg chg="add del">
          <ac:chgData name="Tonka Nikolova" userId="e6b703b4c783c364" providerId="LiveId" clId="{5FCEF1C6-35C1-4EE0-803E-AB2E54510B67}" dt="2022-04-13T03:23:24.764" v="2368" actId="26606"/>
          <ac:grpSpMkLst>
            <pc:docMk/>
            <pc:sldMk cId="4138620133" sldId="268"/>
            <ac:grpSpMk id="32" creationId="{78350D8D-73D6-4132-89B5-DD52F3962A76}"/>
          </ac:grpSpMkLst>
        </pc:grpChg>
        <pc:grpChg chg="add del">
          <ac:chgData name="Tonka Nikolova" userId="e6b703b4c783c364" providerId="LiveId" clId="{5FCEF1C6-35C1-4EE0-803E-AB2E54510B67}" dt="2022-04-13T03:24:48.281" v="2399" actId="26606"/>
          <ac:grpSpMkLst>
            <pc:docMk/>
            <pc:sldMk cId="4138620133" sldId="268"/>
            <ac:grpSpMk id="102" creationId="{AA39BAE7-7EB8-4E22-BCBB-F00F514DB7EA}"/>
          </ac:grpSpMkLst>
        </pc:grpChg>
        <pc:graphicFrameChg chg="add del">
          <ac:chgData name="Tonka Nikolova" userId="e6b703b4c783c364" providerId="LiveId" clId="{5FCEF1C6-35C1-4EE0-803E-AB2E54510B67}" dt="2022-04-13T03:23:08.329" v="2366" actId="26606"/>
          <ac:graphicFrameMkLst>
            <pc:docMk/>
            <pc:sldMk cId="4138620133" sldId="268"/>
            <ac:graphicFrameMk id="25" creationId="{415BD007-0ADE-8AA6-58FF-5DF397067897}"/>
          </ac:graphicFrameMkLst>
        </pc:graphicFrameChg>
        <pc:graphicFrameChg chg="add del">
          <ac:chgData name="Tonka Nikolova" userId="e6b703b4c783c364" providerId="LiveId" clId="{5FCEF1C6-35C1-4EE0-803E-AB2E54510B67}" dt="2022-04-13T03:24:48.270" v="2398" actId="26606"/>
          <ac:graphicFrameMkLst>
            <pc:docMk/>
            <pc:sldMk cId="4138620133" sldId="268"/>
            <ac:graphicFrameMk id="106" creationId="{84E2BFE1-0960-9206-165B-C3BB394B6B1B}"/>
          </ac:graphicFrameMkLst>
        </pc:graphicFrameChg>
        <pc:cxnChg chg="add del">
          <ac:chgData name="Tonka Nikolova" userId="e6b703b4c783c364" providerId="LiveId" clId="{5FCEF1C6-35C1-4EE0-803E-AB2E54510B67}" dt="2022-04-13T03:23:24.764" v="2368" actId="26606"/>
          <ac:cxnSpMkLst>
            <pc:docMk/>
            <pc:sldMk cId="4138620133" sldId="268"/>
            <ac:cxnSpMk id="30" creationId="{7EB498BD-8089-4626-91EA-4978EBEF535E}"/>
          </ac:cxnSpMkLst>
        </pc:cxnChg>
      </pc:sldChg>
      <pc:sldChg chg="addSp delSp modSp mod setBg">
        <pc:chgData name="Tonka Nikolova" userId="e6b703b4c783c364" providerId="LiveId" clId="{5FCEF1C6-35C1-4EE0-803E-AB2E54510B67}" dt="2022-04-18T12:34:24.082" v="3049" actId="20577"/>
        <pc:sldMkLst>
          <pc:docMk/>
          <pc:sldMk cId="3117427481" sldId="269"/>
        </pc:sldMkLst>
        <pc:spChg chg="mod">
          <ac:chgData name="Tonka Nikolova" userId="e6b703b4c783c364" providerId="LiveId" clId="{5FCEF1C6-35C1-4EE0-803E-AB2E54510B67}" dt="2022-04-18T12:34:24.082" v="3049" actId="20577"/>
          <ac:spMkLst>
            <pc:docMk/>
            <pc:sldMk cId="3117427481" sldId="269"/>
            <ac:spMk id="2" creationId="{01F05FB5-FB0C-4C57-A3FD-D1272DA398AD}"/>
          </ac:spMkLst>
        </pc:spChg>
        <pc:spChg chg="mod">
          <ac:chgData name="Tonka Nikolova" userId="e6b703b4c783c364" providerId="LiveId" clId="{5FCEF1C6-35C1-4EE0-803E-AB2E54510B67}" dt="2022-04-12T02:49:36.417" v="2145" actId="33524"/>
          <ac:spMkLst>
            <pc:docMk/>
            <pc:sldMk cId="3117427481" sldId="269"/>
            <ac:spMk id="3" creationId="{B823DCC0-DF76-432B-BA72-C4D5B7F8A760}"/>
          </ac:spMkLst>
        </pc:spChg>
        <pc:spChg chg="add del">
          <ac:chgData name="Tonka Nikolova" userId="e6b703b4c783c364" providerId="LiveId" clId="{5FCEF1C6-35C1-4EE0-803E-AB2E54510B67}" dt="2022-04-05T05:04:16.967" v="361" actId="26606"/>
          <ac:spMkLst>
            <pc:docMk/>
            <pc:sldMk cId="3117427481" sldId="269"/>
            <ac:spMk id="8" creationId="{2B566528-1B12-4246-9431-5C2D7D081168}"/>
          </ac:spMkLst>
        </pc:spChg>
        <pc:spChg chg="add del">
          <ac:chgData name="Tonka Nikolova" userId="e6b703b4c783c364" providerId="LiveId" clId="{5FCEF1C6-35C1-4EE0-803E-AB2E54510B67}" dt="2022-04-05T05:04:16.967" v="361" actId="26606"/>
          <ac:spMkLst>
            <pc:docMk/>
            <pc:sldMk cId="3117427481" sldId="269"/>
            <ac:spMk id="10" creationId="{2E80C965-DB6D-4F81-9E9E-B027384D0BD6}"/>
          </ac:spMkLst>
        </pc:spChg>
        <pc:spChg chg="add del">
          <ac:chgData name="Tonka Nikolova" userId="e6b703b4c783c364" providerId="LiveId" clId="{5FCEF1C6-35C1-4EE0-803E-AB2E54510B67}" dt="2022-04-05T05:04:16.967" v="361" actId="26606"/>
          <ac:spMkLst>
            <pc:docMk/>
            <pc:sldMk cId="3117427481" sldId="269"/>
            <ac:spMk id="12" creationId="{A580F890-B085-4E95-96AA-55AEBEC5CE6E}"/>
          </ac:spMkLst>
        </pc:spChg>
        <pc:spChg chg="add del">
          <ac:chgData name="Tonka Nikolova" userId="e6b703b4c783c364" providerId="LiveId" clId="{5FCEF1C6-35C1-4EE0-803E-AB2E54510B67}" dt="2022-04-05T05:04:16.967" v="361" actId="26606"/>
          <ac:spMkLst>
            <pc:docMk/>
            <pc:sldMk cId="3117427481" sldId="269"/>
            <ac:spMk id="14" creationId="{D3F51FEB-38FB-4F6C-9F7B-2F2AFAB65463}"/>
          </ac:spMkLst>
        </pc:spChg>
        <pc:spChg chg="add del">
          <ac:chgData name="Tonka Nikolova" userId="e6b703b4c783c364" providerId="LiveId" clId="{5FCEF1C6-35C1-4EE0-803E-AB2E54510B67}" dt="2022-04-05T05:04:16.967" v="361" actId="26606"/>
          <ac:spMkLst>
            <pc:docMk/>
            <pc:sldMk cId="3117427481" sldId="269"/>
            <ac:spMk id="16" creationId="{1E547BA6-BAE0-43BB-A7CA-60F69CE252F0}"/>
          </ac:spMkLst>
        </pc:spChg>
        <pc:spChg chg="add del">
          <ac:chgData name="Tonka Nikolova" userId="e6b703b4c783c364" providerId="LiveId" clId="{5FCEF1C6-35C1-4EE0-803E-AB2E54510B67}" dt="2022-04-05T05:04:19.023" v="363" actId="26606"/>
          <ac:spMkLst>
            <pc:docMk/>
            <pc:sldMk cId="3117427481" sldId="269"/>
            <ac:spMk id="18" creationId="{7CB4857B-ED7C-444D-9F04-2F885114A1C2}"/>
          </ac:spMkLst>
        </pc:spChg>
        <pc:spChg chg="add del">
          <ac:chgData name="Tonka Nikolova" userId="e6b703b4c783c364" providerId="LiveId" clId="{5FCEF1C6-35C1-4EE0-803E-AB2E54510B67}" dt="2022-04-05T05:04:19.023" v="363" actId="26606"/>
          <ac:spMkLst>
            <pc:docMk/>
            <pc:sldMk cId="3117427481" sldId="269"/>
            <ac:spMk id="19" creationId="{D18046FB-44EA-4FD8-A585-EA09A319B2D0}"/>
          </ac:spMkLst>
        </pc:spChg>
        <pc:spChg chg="add del">
          <ac:chgData name="Tonka Nikolova" userId="e6b703b4c783c364" providerId="LiveId" clId="{5FCEF1C6-35C1-4EE0-803E-AB2E54510B67}" dt="2022-04-05T05:04:19.023" v="363" actId="26606"/>
          <ac:spMkLst>
            <pc:docMk/>
            <pc:sldMk cId="3117427481" sldId="269"/>
            <ac:spMk id="20" creationId="{479F5F2B-8B58-4140-AE6A-51F6C67B18D9}"/>
          </ac:spMkLst>
        </pc:spChg>
        <pc:spChg chg="add del">
          <ac:chgData name="Tonka Nikolova" userId="e6b703b4c783c364" providerId="LiveId" clId="{5FCEF1C6-35C1-4EE0-803E-AB2E54510B67}" dt="2022-04-05T05:05:25.847" v="365" actId="26606"/>
          <ac:spMkLst>
            <pc:docMk/>
            <pc:sldMk cId="3117427481" sldId="269"/>
            <ac:spMk id="22" creationId="{907EF6B7-1338-4443-8C46-6A318D952DFD}"/>
          </ac:spMkLst>
        </pc:spChg>
        <pc:spChg chg="add del">
          <ac:chgData name="Tonka Nikolova" userId="e6b703b4c783c364" providerId="LiveId" clId="{5FCEF1C6-35C1-4EE0-803E-AB2E54510B67}" dt="2022-04-05T05:05:25.847" v="365" actId="26606"/>
          <ac:spMkLst>
            <pc:docMk/>
            <pc:sldMk cId="3117427481" sldId="269"/>
            <ac:spMk id="23" creationId="{DAAE4CDD-124C-4DCF-9584-B6033B545DD5}"/>
          </ac:spMkLst>
        </pc:spChg>
        <pc:spChg chg="add del">
          <ac:chgData name="Tonka Nikolova" userId="e6b703b4c783c364" providerId="LiveId" clId="{5FCEF1C6-35C1-4EE0-803E-AB2E54510B67}" dt="2022-04-05T05:05:25.847" v="365" actId="26606"/>
          <ac:spMkLst>
            <pc:docMk/>
            <pc:sldMk cId="3117427481" sldId="269"/>
            <ac:spMk id="24" creationId="{081E4A58-353D-44AE-B2FC-2A74E2E400F7}"/>
          </ac:spMkLst>
        </pc:spChg>
        <pc:spChg chg="add del">
          <ac:chgData name="Tonka Nikolova" userId="e6b703b4c783c364" providerId="LiveId" clId="{5FCEF1C6-35C1-4EE0-803E-AB2E54510B67}" dt="2022-04-05T05:05:38.502" v="367" actId="26606"/>
          <ac:spMkLst>
            <pc:docMk/>
            <pc:sldMk cId="3117427481" sldId="269"/>
            <ac:spMk id="37" creationId="{1E234CF4-802C-4AA1-B540-36C3B838C462}"/>
          </ac:spMkLst>
        </pc:spChg>
        <pc:spChg chg="add del">
          <ac:chgData name="Tonka Nikolova" userId="e6b703b4c783c364" providerId="LiveId" clId="{5FCEF1C6-35C1-4EE0-803E-AB2E54510B67}" dt="2022-04-05T05:05:38.502" v="367" actId="26606"/>
          <ac:spMkLst>
            <pc:docMk/>
            <pc:sldMk cId="3117427481" sldId="269"/>
            <ac:spMk id="38" creationId="{A5271697-90F1-4A23-8EF2-0179F2EAFACB}"/>
          </ac:spMkLst>
        </pc:spChg>
        <pc:spChg chg="add del">
          <ac:chgData name="Tonka Nikolova" userId="e6b703b4c783c364" providerId="LiveId" clId="{5FCEF1C6-35C1-4EE0-803E-AB2E54510B67}" dt="2022-04-05T05:05:38.502" v="367" actId="26606"/>
          <ac:spMkLst>
            <pc:docMk/>
            <pc:sldMk cId="3117427481" sldId="269"/>
            <ac:spMk id="39" creationId="{D9F5512A-48E1-4C07-B75E-3CCC517B6804}"/>
          </ac:spMkLst>
        </pc:spChg>
        <pc:spChg chg="add del">
          <ac:chgData name="Tonka Nikolova" userId="e6b703b4c783c364" providerId="LiveId" clId="{5FCEF1C6-35C1-4EE0-803E-AB2E54510B67}" dt="2022-04-05T05:05:38.502" v="367" actId="26606"/>
          <ac:spMkLst>
            <pc:docMk/>
            <pc:sldMk cId="3117427481" sldId="269"/>
            <ac:spMk id="40" creationId="{9D800584-727A-48CF-8223-244AD9717CAA}"/>
          </ac:spMkLst>
        </pc:spChg>
        <pc:spChg chg="add del">
          <ac:chgData name="Tonka Nikolova" userId="e6b703b4c783c364" providerId="LiveId" clId="{5FCEF1C6-35C1-4EE0-803E-AB2E54510B67}" dt="2022-04-05T05:05:40.750" v="369" actId="26606"/>
          <ac:spMkLst>
            <pc:docMk/>
            <pc:sldMk cId="3117427481" sldId="269"/>
            <ac:spMk id="49" creationId="{E92FEB64-6EEA-4759-B4A4-BD2C1E660BA8}"/>
          </ac:spMkLst>
        </pc:spChg>
        <pc:spChg chg="add del">
          <ac:chgData name="Tonka Nikolova" userId="e6b703b4c783c364" providerId="LiveId" clId="{5FCEF1C6-35C1-4EE0-803E-AB2E54510B67}" dt="2022-04-05T05:05:40.750" v="369" actId="26606"/>
          <ac:spMkLst>
            <pc:docMk/>
            <pc:sldMk cId="3117427481" sldId="269"/>
            <ac:spMk id="50" creationId="{B10BB131-AC8E-4A8E-A5D1-36260F720C3B}"/>
          </ac:spMkLst>
        </pc:spChg>
        <pc:spChg chg="add del">
          <ac:chgData name="Tonka Nikolova" userId="e6b703b4c783c364" providerId="LiveId" clId="{5FCEF1C6-35C1-4EE0-803E-AB2E54510B67}" dt="2022-04-05T05:05:40.750" v="369" actId="26606"/>
          <ac:spMkLst>
            <pc:docMk/>
            <pc:sldMk cId="3117427481" sldId="269"/>
            <ac:spMk id="51" creationId="{14847E93-7DC1-4D4B-8829-B19AA7137C50}"/>
          </ac:spMkLst>
        </pc:spChg>
        <pc:spChg chg="add del">
          <ac:chgData name="Tonka Nikolova" userId="e6b703b4c783c364" providerId="LiveId" clId="{5FCEF1C6-35C1-4EE0-803E-AB2E54510B67}" dt="2022-04-05T05:05:40.750" v="369" actId="26606"/>
          <ac:spMkLst>
            <pc:docMk/>
            <pc:sldMk cId="3117427481" sldId="269"/>
            <ac:spMk id="52" creationId="{5566D6E1-03A1-4D73-A4E0-35D74D568A04}"/>
          </ac:spMkLst>
        </pc:spChg>
        <pc:spChg chg="add del">
          <ac:chgData name="Tonka Nikolova" userId="e6b703b4c783c364" providerId="LiveId" clId="{5FCEF1C6-35C1-4EE0-803E-AB2E54510B67}" dt="2022-04-05T05:05:40.750" v="369" actId="26606"/>
          <ac:spMkLst>
            <pc:docMk/>
            <pc:sldMk cId="3117427481" sldId="269"/>
            <ac:spMk id="53" creationId="{9F835A99-04AC-494A-A572-AFE8413CC938}"/>
          </ac:spMkLst>
        </pc:spChg>
        <pc:spChg chg="add del">
          <ac:chgData name="Tonka Nikolova" userId="e6b703b4c783c364" providerId="LiveId" clId="{5FCEF1C6-35C1-4EE0-803E-AB2E54510B67}" dt="2022-04-05T05:05:40.750" v="369" actId="26606"/>
          <ac:spMkLst>
            <pc:docMk/>
            <pc:sldMk cId="3117427481" sldId="269"/>
            <ac:spMk id="54" creationId="{7B786209-1B0B-4CA9-9BDD-F7327066A84D}"/>
          </ac:spMkLst>
        </pc:spChg>
        <pc:spChg chg="add del">
          <ac:chgData name="Tonka Nikolova" userId="e6b703b4c783c364" providerId="LiveId" clId="{5FCEF1C6-35C1-4EE0-803E-AB2E54510B67}" dt="2022-04-05T05:05:40.750" v="369" actId="26606"/>
          <ac:spMkLst>
            <pc:docMk/>
            <pc:sldMk cId="3117427481" sldId="269"/>
            <ac:spMk id="55" creationId="{2D2964BB-484D-45AE-AD66-D407D0629652}"/>
          </ac:spMkLst>
        </pc:spChg>
        <pc:spChg chg="add del">
          <ac:chgData name="Tonka Nikolova" userId="e6b703b4c783c364" providerId="LiveId" clId="{5FCEF1C6-35C1-4EE0-803E-AB2E54510B67}" dt="2022-04-05T05:05:40.750" v="369" actId="26606"/>
          <ac:spMkLst>
            <pc:docMk/>
            <pc:sldMk cId="3117427481" sldId="269"/>
            <ac:spMk id="56" creationId="{6691AC69-A76E-4DAB-B565-468B6B87ACF3}"/>
          </ac:spMkLst>
        </pc:spChg>
        <pc:spChg chg="add del">
          <ac:chgData name="Tonka Nikolova" userId="e6b703b4c783c364" providerId="LiveId" clId="{5FCEF1C6-35C1-4EE0-803E-AB2E54510B67}" dt="2022-04-05T05:05:49.892" v="371" actId="26606"/>
          <ac:spMkLst>
            <pc:docMk/>
            <pc:sldMk cId="3117427481" sldId="269"/>
            <ac:spMk id="58" creationId="{C05CBC3C-2E5A-4839-8B9B-2E5A6ADF0F58}"/>
          </ac:spMkLst>
        </pc:spChg>
        <pc:spChg chg="add del">
          <ac:chgData name="Tonka Nikolova" userId="e6b703b4c783c364" providerId="LiveId" clId="{5FCEF1C6-35C1-4EE0-803E-AB2E54510B67}" dt="2022-04-05T05:05:49.892" v="371" actId="26606"/>
          <ac:spMkLst>
            <pc:docMk/>
            <pc:sldMk cId="3117427481" sldId="269"/>
            <ac:spMk id="59" creationId="{827FF362-FC97-4BF5-949B-D4ADFA26E457}"/>
          </ac:spMkLst>
        </pc:spChg>
        <pc:spChg chg="add del">
          <ac:chgData name="Tonka Nikolova" userId="e6b703b4c783c364" providerId="LiveId" clId="{5FCEF1C6-35C1-4EE0-803E-AB2E54510B67}" dt="2022-04-05T05:06:02.659" v="373" actId="26606"/>
          <ac:spMkLst>
            <pc:docMk/>
            <pc:sldMk cId="3117427481" sldId="269"/>
            <ac:spMk id="61" creationId="{979E27D9-03C7-44E2-9FF8-15D0C8506AF7}"/>
          </ac:spMkLst>
        </pc:spChg>
        <pc:spChg chg="add del">
          <ac:chgData name="Tonka Nikolova" userId="e6b703b4c783c364" providerId="LiveId" clId="{5FCEF1C6-35C1-4EE0-803E-AB2E54510B67}" dt="2022-04-05T05:06:02.659" v="373" actId="26606"/>
          <ac:spMkLst>
            <pc:docMk/>
            <pc:sldMk cId="3117427481" sldId="269"/>
            <ac:spMk id="62" creationId="{EEBF1590-3B36-48EE-A89D-3B6F3CB256AB}"/>
          </ac:spMkLst>
        </pc:spChg>
        <pc:spChg chg="add del">
          <ac:chgData name="Tonka Nikolova" userId="e6b703b4c783c364" providerId="LiveId" clId="{5FCEF1C6-35C1-4EE0-803E-AB2E54510B67}" dt="2022-04-05T05:06:02.659" v="373" actId="26606"/>
          <ac:spMkLst>
            <pc:docMk/>
            <pc:sldMk cId="3117427481" sldId="269"/>
            <ac:spMk id="63" creationId="{AC8F6C8C-AB5A-4548-942D-E3FD40ACBC49}"/>
          </ac:spMkLst>
        </pc:spChg>
        <pc:spChg chg="add del">
          <ac:chgData name="Tonka Nikolova" userId="e6b703b4c783c364" providerId="LiveId" clId="{5FCEF1C6-35C1-4EE0-803E-AB2E54510B67}" dt="2022-04-05T05:06:10.273" v="375" actId="26606"/>
          <ac:spMkLst>
            <pc:docMk/>
            <pc:sldMk cId="3117427481" sldId="269"/>
            <ac:spMk id="65" creationId="{C2554CA6-288E-4202-BC52-2E5A8F0C0AED}"/>
          </ac:spMkLst>
        </pc:spChg>
        <pc:spChg chg="add del">
          <ac:chgData name="Tonka Nikolova" userId="e6b703b4c783c364" providerId="LiveId" clId="{5FCEF1C6-35C1-4EE0-803E-AB2E54510B67}" dt="2022-04-05T05:06:10.273" v="375" actId="26606"/>
          <ac:spMkLst>
            <pc:docMk/>
            <pc:sldMk cId="3117427481" sldId="269"/>
            <ac:spMk id="66" creationId="{B10BB131-AC8E-4A8E-A5D1-36260F720C3B}"/>
          </ac:spMkLst>
        </pc:spChg>
        <pc:spChg chg="add del">
          <ac:chgData name="Tonka Nikolova" userId="e6b703b4c783c364" providerId="LiveId" clId="{5FCEF1C6-35C1-4EE0-803E-AB2E54510B67}" dt="2022-04-05T05:06:10.273" v="375" actId="26606"/>
          <ac:spMkLst>
            <pc:docMk/>
            <pc:sldMk cId="3117427481" sldId="269"/>
            <ac:spMk id="67" creationId="{5B7778FC-632E-4DCA-A7CB-0D7731CCF970}"/>
          </ac:spMkLst>
        </pc:spChg>
        <pc:spChg chg="add del">
          <ac:chgData name="Tonka Nikolova" userId="e6b703b4c783c364" providerId="LiveId" clId="{5FCEF1C6-35C1-4EE0-803E-AB2E54510B67}" dt="2022-04-05T05:06:10.273" v="375" actId="26606"/>
          <ac:spMkLst>
            <pc:docMk/>
            <pc:sldMk cId="3117427481" sldId="269"/>
            <ac:spMk id="68" creationId="{FA23A907-97FB-4A8F-880A-DD77401C4296}"/>
          </ac:spMkLst>
        </pc:spChg>
        <pc:spChg chg="add del">
          <ac:chgData name="Tonka Nikolova" userId="e6b703b4c783c364" providerId="LiveId" clId="{5FCEF1C6-35C1-4EE0-803E-AB2E54510B67}" dt="2022-04-05T05:06:28.298" v="377" actId="26606"/>
          <ac:spMkLst>
            <pc:docMk/>
            <pc:sldMk cId="3117427481" sldId="269"/>
            <ac:spMk id="70" creationId="{1BB867FF-FC45-48F7-8104-F89BE54909F1}"/>
          </ac:spMkLst>
        </pc:spChg>
        <pc:spChg chg="add del">
          <ac:chgData name="Tonka Nikolova" userId="e6b703b4c783c364" providerId="LiveId" clId="{5FCEF1C6-35C1-4EE0-803E-AB2E54510B67}" dt="2022-04-05T05:06:28.298" v="377" actId="26606"/>
          <ac:spMkLst>
            <pc:docMk/>
            <pc:sldMk cId="3117427481" sldId="269"/>
            <ac:spMk id="71" creationId="{8BB56887-D0D5-4F0C-9E19-7247EB83C8B7}"/>
          </ac:spMkLst>
        </pc:spChg>
        <pc:spChg chg="add del">
          <ac:chgData name="Tonka Nikolova" userId="e6b703b4c783c364" providerId="LiveId" clId="{5FCEF1C6-35C1-4EE0-803E-AB2E54510B67}" dt="2022-04-05T05:06:28.298" v="377" actId="26606"/>
          <ac:spMkLst>
            <pc:docMk/>
            <pc:sldMk cId="3117427481" sldId="269"/>
            <ac:spMk id="72" creationId="{081E4A58-353D-44AE-B2FC-2A74E2E400F7}"/>
          </ac:spMkLst>
        </pc:spChg>
        <pc:spChg chg="add">
          <ac:chgData name="Tonka Nikolova" userId="e6b703b4c783c364" providerId="LiveId" clId="{5FCEF1C6-35C1-4EE0-803E-AB2E54510B67}" dt="2022-04-05T05:06:28.319" v="378" actId="26606"/>
          <ac:spMkLst>
            <pc:docMk/>
            <pc:sldMk cId="3117427481" sldId="269"/>
            <ac:spMk id="74" creationId="{2B566528-1B12-4246-9431-5C2D7D081168}"/>
          </ac:spMkLst>
        </pc:spChg>
        <pc:spChg chg="add">
          <ac:chgData name="Tonka Nikolova" userId="e6b703b4c783c364" providerId="LiveId" clId="{5FCEF1C6-35C1-4EE0-803E-AB2E54510B67}" dt="2022-04-05T05:06:28.319" v="378" actId="26606"/>
          <ac:spMkLst>
            <pc:docMk/>
            <pc:sldMk cId="3117427481" sldId="269"/>
            <ac:spMk id="75" creationId="{2E80C965-DB6D-4F81-9E9E-B027384D0BD6}"/>
          </ac:spMkLst>
        </pc:spChg>
        <pc:spChg chg="add">
          <ac:chgData name="Tonka Nikolova" userId="e6b703b4c783c364" providerId="LiveId" clId="{5FCEF1C6-35C1-4EE0-803E-AB2E54510B67}" dt="2022-04-05T05:06:28.319" v="378" actId="26606"/>
          <ac:spMkLst>
            <pc:docMk/>
            <pc:sldMk cId="3117427481" sldId="269"/>
            <ac:spMk id="76" creationId="{A580F890-B085-4E95-96AA-55AEBEC5CE6E}"/>
          </ac:spMkLst>
        </pc:spChg>
        <pc:spChg chg="add">
          <ac:chgData name="Tonka Nikolova" userId="e6b703b4c783c364" providerId="LiveId" clId="{5FCEF1C6-35C1-4EE0-803E-AB2E54510B67}" dt="2022-04-05T05:06:28.319" v="378" actId="26606"/>
          <ac:spMkLst>
            <pc:docMk/>
            <pc:sldMk cId="3117427481" sldId="269"/>
            <ac:spMk id="77" creationId="{D3F51FEB-38FB-4F6C-9F7B-2F2AFAB65463}"/>
          </ac:spMkLst>
        </pc:spChg>
        <pc:spChg chg="add">
          <ac:chgData name="Tonka Nikolova" userId="e6b703b4c783c364" providerId="LiveId" clId="{5FCEF1C6-35C1-4EE0-803E-AB2E54510B67}" dt="2022-04-05T05:06:28.319" v="378" actId="26606"/>
          <ac:spMkLst>
            <pc:docMk/>
            <pc:sldMk cId="3117427481" sldId="269"/>
            <ac:spMk id="78" creationId="{1E547BA6-BAE0-43BB-A7CA-60F69CE252F0}"/>
          </ac:spMkLst>
        </pc:spChg>
        <pc:grpChg chg="add del">
          <ac:chgData name="Tonka Nikolova" userId="e6b703b4c783c364" providerId="LiveId" clId="{5FCEF1C6-35C1-4EE0-803E-AB2E54510B67}" dt="2022-04-05T05:05:38.502" v="367" actId="26606"/>
          <ac:grpSpMkLst>
            <pc:docMk/>
            <pc:sldMk cId="3117427481" sldId="269"/>
            <ac:grpSpMk id="41" creationId="{B0CED441-B73B-4907-9AF2-614CEAC6A182}"/>
          </ac:grpSpMkLst>
        </pc:grpChg>
      </pc:sldChg>
      <pc:sldChg chg="addSp delSp modSp del mod ord setBg setClrOvrMap modNotesTx">
        <pc:chgData name="Tonka Nikolova" userId="e6b703b4c783c364" providerId="LiveId" clId="{5FCEF1C6-35C1-4EE0-803E-AB2E54510B67}" dt="2022-04-10T22:23:17.416" v="1997" actId="2696"/>
        <pc:sldMkLst>
          <pc:docMk/>
          <pc:sldMk cId="316466240" sldId="271"/>
        </pc:sldMkLst>
        <pc:spChg chg="mod">
          <ac:chgData name="Tonka Nikolova" userId="e6b703b4c783c364" providerId="LiveId" clId="{5FCEF1C6-35C1-4EE0-803E-AB2E54510B67}" dt="2022-04-09T15:09:08.100" v="1781" actId="20577"/>
          <ac:spMkLst>
            <pc:docMk/>
            <pc:sldMk cId="316466240" sldId="271"/>
            <ac:spMk id="2" creationId="{00000000-0000-0000-0000-000000000000}"/>
          </ac:spMkLst>
        </pc:spChg>
        <pc:spChg chg="mod">
          <ac:chgData name="Tonka Nikolova" userId="e6b703b4c783c364" providerId="LiveId" clId="{5FCEF1C6-35C1-4EE0-803E-AB2E54510B67}" dt="2022-04-09T02:06:07.113" v="1690" actId="255"/>
          <ac:spMkLst>
            <pc:docMk/>
            <pc:sldMk cId="316466240" sldId="271"/>
            <ac:spMk id="3" creationId="{00000000-0000-0000-0000-000000000000}"/>
          </ac:spMkLst>
        </pc:spChg>
        <pc:spChg chg="add del">
          <ac:chgData name="Tonka Nikolova" userId="e6b703b4c783c364" providerId="LiveId" clId="{5FCEF1C6-35C1-4EE0-803E-AB2E54510B67}" dt="2022-04-05T04:53:45.461" v="267" actId="26606"/>
          <ac:spMkLst>
            <pc:docMk/>
            <pc:sldMk cId="316466240" sldId="271"/>
            <ac:spMk id="8" creationId="{EF526DD0-5E46-40B7-AEF1-9B26256CFB4F}"/>
          </ac:spMkLst>
        </pc:spChg>
        <pc:spChg chg="add del">
          <ac:chgData name="Tonka Nikolova" userId="e6b703b4c783c364" providerId="LiveId" clId="{5FCEF1C6-35C1-4EE0-803E-AB2E54510B67}" dt="2022-04-05T04:53:51.190" v="271" actId="26606"/>
          <ac:spMkLst>
            <pc:docMk/>
            <pc:sldMk cId="316466240" sldId="271"/>
            <ac:spMk id="12" creationId="{5298780A-33B9-4EA2-8F67-DE68AD62841B}"/>
          </ac:spMkLst>
        </pc:spChg>
        <pc:spChg chg="add del">
          <ac:chgData name="Tonka Nikolova" userId="e6b703b4c783c364" providerId="LiveId" clId="{5FCEF1C6-35C1-4EE0-803E-AB2E54510B67}" dt="2022-04-05T04:53:47.813" v="269" actId="26606"/>
          <ac:spMkLst>
            <pc:docMk/>
            <pc:sldMk cId="316466240" sldId="271"/>
            <ac:spMk id="18" creationId="{3AD318CC-E2A8-4E27-9548-A047A78999B1}"/>
          </ac:spMkLst>
        </pc:spChg>
        <pc:spChg chg="add del">
          <ac:chgData name="Tonka Nikolova" userId="e6b703b4c783c364" providerId="LiveId" clId="{5FCEF1C6-35C1-4EE0-803E-AB2E54510B67}" dt="2022-04-05T04:53:54.078" v="273" actId="26606"/>
          <ac:spMkLst>
            <pc:docMk/>
            <pc:sldMk cId="316466240" sldId="271"/>
            <ac:spMk id="20" creationId="{88853921-7BC9-4BDE-ACAB-133C683C82D6}"/>
          </ac:spMkLst>
        </pc:spChg>
        <pc:spChg chg="add del">
          <ac:chgData name="Tonka Nikolova" userId="e6b703b4c783c364" providerId="LiveId" clId="{5FCEF1C6-35C1-4EE0-803E-AB2E54510B67}" dt="2022-04-05T04:53:47.813" v="269" actId="26606"/>
          <ac:spMkLst>
            <pc:docMk/>
            <pc:sldMk cId="316466240" sldId="271"/>
            <ac:spMk id="22" creationId="{2C1BBA94-3F40-40AA-8BB9-E69E25E537C1}"/>
          </ac:spMkLst>
        </pc:spChg>
        <pc:spChg chg="add del">
          <ac:chgData name="Tonka Nikolova" userId="e6b703b4c783c364" providerId="LiveId" clId="{5FCEF1C6-35C1-4EE0-803E-AB2E54510B67}" dt="2022-04-05T04:53:51.190" v="271" actId="26606"/>
          <ac:spMkLst>
            <pc:docMk/>
            <pc:sldMk cId="316466240" sldId="271"/>
            <ac:spMk id="24" creationId="{081EA652-8C6A-4E69-BEB9-170809474553}"/>
          </ac:spMkLst>
        </pc:spChg>
        <pc:spChg chg="add del">
          <ac:chgData name="Tonka Nikolova" userId="e6b703b4c783c364" providerId="LiveId" clId="{5FCEF1C6-35C1-4EE0-803E-AB2E54510B67}" dt="2022-04-05T04:53:51.190" v="271" actId="26606"/>
          <ac:spMkLst>
            <pc:docMk/>
            <pc:sldMk cId="316466240" sldId="271"/>
            <ac:spMk id="25" creationId="{A4026A73-1F7F-49F2-B319-8CA3B3D53269}"/>
          </ac:spMkLst>
        </pc:spChg>
        <pc:spChg chg="add del">
          <ac:chgData name="Tonka Nikolova" userId="e6b703b4c783c364" providerId="LiveId" clId="{5FCEF1C6-35C1-4EE0-803E-AB2E54510B67}" dt="2022-04-05T04:53:51.190" v="271" actId="26606"/>
          <ac:spMkLst>
            <pc:docMk/>
            <pc:sldMk cId="316466240" sldId="271"/>
            <ac:spMk id="26" creationId="{7F488E8B-4E1E-4402-8935-D4E6C02615C7}"/>
          </ac:spMkLst>
        </pc:spChg>
        <pc:spChg chg="add del">
          <ac:chgData name="Tonka Nikolova" userId="e6b703b4c783c364" providerId="LiveId" clId="{5FCEF1C6-35C1-4EE0-803E-AB2E54510B67}" dt="2022-04-05T04:53:54.078" v="273" actId="26606"/>
          <ac:spMkLst>
            <pc:docMk/>
            <pc:sldMk cId="316466240" sldId="271"/>
            <ac:spMk id="28" creationId="{F837543A-6020-4505-A233-C9DB4BF74011}"/>
          </ac:spMkLst>
        </pc:spChg>
        <pc:spChg chg="add del">
          <ac:chgData name="Tonka Nikolova" userId="e6b703b4c783c364" providerId="LiveId" clId="{5FCEF1C6-35C1-4EE0-803E-AB2E54510B67}" dt="2022-04-05T04:53:54.078" v="273" actId="26606"/>
          <ac:spMkLst>
            <pc:docMk/>
            <pc:sldMk cId="316466240" sldId="271"/>
            <ac:spMk id="29" creationId="{35B16301-FB18-48BA-A6DD-C37CAF6F9A18}"/>
          </ac:spMkLst>
        </pc:spChg>
        <pc:spChg chg="add del">
          <ac:chgData name="Tonka Nikolova" userId="e6b703b4c783c364" providerId="LiveId" clId="{5FCEF1C6-35C1-4EE0-803E-AB2E54510B67}" dt="2022-04-05T04:53:54.078" v="273" actId="26606"/>
          <ac:spMkLst>
            <pc:docMk/>
            <pc:sldMk cId="316466240" sldId="271"/>
            <ac:spMk id="30" creationId="{C3C0D90E-074A-4F52-9B11-B52BEF4BCBE5}"/>
          </ac:spMkLst>
        </pc:spChg>
        <pc:spChg chg="add del">
          <ac:chgData name="Tonka Nikolova" userId="e6b703b4c783c364" providerId="LiveId" clId="{5FCEF1C6-35C1-4EE0-803E-AB2E54510B67}" dt="2022-04-05T04:53:54.078" v="273" actId="26606"/>
          <ac:spMkLst>
            <pc:docMk/>
            <pc:sldMk cId="316466240" sldId="271"/>
            <ac:spMk id="31" creationId="{CABBD4C1-E6F8-46F6-8152-A8A97490BF4D}"/>
          </ac:spMkLst>
        </pc:spChg>
        <pc:spChg chg="add del">
          <ac:chgData name="Tonka Nikolova" userId="e6b703b4c783c364" providerId="LiveId" clId="{5FCEF1C6-35C1-4EE0-803E-AB2E54510B67}" dt="2022-04-05T04:53:54.078" v="273" actId="26606"/>
          <ac:spMkLst>
            <pc:docMk/>
            <pc:sldMk cId="316466240" sldId="271"/>
            <ac:spMk id="32" creationId="{83BA5EF5-1FE9-4BF9-83BB-269BCDDF6156}"/>
          </ac:spMkLst>
        </pc:spChg>
        <pc:spChg chg="add del">
          <ac:chgData name="Tonka Nikolova" userId="e6b703b4c783c364" providerId="LiveId" clId="{5FCEF1C6-35C1-4EE0-803E-AB2E54510B67}" dt="2022-04-05T04:53:54.078" v="273" actId="26606"/>
          <ac:spMkLst>
            <pc:docMk/>
            <pc:sldMk cId="316466240" sldId="271"/>
            <ac:spMk id="34" creationId="{09192968-3AE7-4470-A61C-97294BB92731}"/>
          </ac:spMkLst>
        </pc:spChg>
        <pc:spChg chg="add del">
          <ac:chgData name="Tonka Nikolova" userId="e6b703b4c783c364" providerId="LiveId" clId="{5FCEF1C6-35C1-4EE0-803E-AB2E54510B67}" dt="2022-04-05T04:53:54.078" v="273" actId="26606"/>
          <ac:spMkLst>
            <pc:docMk/>
            <pc:sldMk cId="316466240" sldId="271"/>
            <ac:spMk id="35" creationId="{3AB72E55-43E4-4356-BFE8-E2102CB0B505}"/>
          </ac:spMkLst>
        </pc:spChg>
        <pc:spChg chg="add del">
          <ac:chgData name="Tonka Nikolova" userId="e6b703b4c783c364" providerId="LiveId" clId="{5FCEF1C6-35C1-4EE0-803E-AB2E54510B67}" dt="2022-04-05T04:53:59.129" v="275" actId="26606"/>
          <ac:spMkLst>
            <pc:docMk/>
            <pc:sldMk cId="316466240" sldId="271"/>
            <ac:spMk id="37" creationId="{B775CD93-9DF2-48CB-9F57-1BCA9A46C7FA}"/>
          </ac:spMkLst>
        </pc:spChg>
        <pc:spChg chg="add del">
          <ac:chgData name="Tonka Nikolova" userId="e6b703b4c783c364" providerId="LiveId" clId="{5FCEF1C6-35C1-4EE0-803E-AB2E54510B67}" dt="2022-04-05T04:53:59.129" v="275" actId="26606"/>
          <ac:spMkLst>
            <pc:docMk/>
            <pc:sldMk cId="316466240" sldId="271"/>
            <ac:spMk id="38" creationId="{6166C6D1-23AC-49C4-BA07-238E4E9F8CEB}"/>
          </ac:spMkLst>
        </pc:spChg>
        <pc:spChg chg="add del">
          <ac:chgData name="Tonka Nikolova" userId="e6b703b4c783c364" providerId="LiveId" clId="{5FCEF1C6-35C1-4EE0-803E-AB2E54510B67}" dt="2022-04-05T04:53:59.129" v="275" actId="26606"/>
          <ac:spMkLst>
            <pc:docMk/>
            <pc:sldMk cId="316466240" sldId="271"/>
            <ac:spMk id="39" creationId="{1C091803-41C2-48E0-9228-5148460C7479}"/>
          </ac:spMkLst>
        </pc:spChg>
        <pc:spChg chg="add del">
          <ac:chgData name="Tonka Nikolova" userId="e6b703b4c783c364" providerId="LiveId" clId="{5FCEF1C6-35C1-4EE0-803E-AB2E54510B67}" dt="2022-04-05T04:54:03.097" v="277" actId="26606"/>
          <ac:spMkLst>
            <pc:docMk/>
            <pc:sldMk cId="316466240" sldId="271"/>
            <ac:spMk id="41" creationId="{8D1AA55E-40D5-461B-A5A8-4AE8AAB71B08}"/>
          </ac:spMkLst>
        </pc:spChg>
        <pc:spChg chg="add del">
          <ac:chgData name="Tonka Nikolova" userId="e6b703b4c783c364" providerId="LiveId" clId="{5FCEF1C6-35C1-4EE0-803E-AB2E54510B67}" dt="2022-04-05T04:54:05.715" v="279" actId="26606"/>
          <ac:spMkLst>
            <pc:docMk/>
            <pc:sldMk cId="316466240" sldId="271"/>
            <ac:spMk id="46" creationId="{DAF1966E-FD40-4A4A-B61B-C4DF7FA05F06}"/>
          </ac:spMkLst>
        </pc:spChg>
        <pc:spChg chg="add del">
          <ac:chgData name="Tonka Nikolova" userId="e6b703b4c783c364" providerId="LiveId" clId="{5FCEF1C6-35C1-4EE0-803E-AB2E54510B67}" dt="2022-04-05T04:54:05.715" v="279" actId="26606"/>
          <ac:spMkLst>
            <pc:docMk/>
            <pc:sldMk cId="316466240" sldId="271"/>
            <ac:spMk id="47" creationId="{047BFA19-D45E-416B-A404-7AF2F3F27017}"/>
          </ac:spMkLst>
        </pc:spChg>
        <pc:spChg chg="add del">
          <ac:chgData name="Tonka Nikolova" userId="e6b703b4c783c364" providerId="LiveId" clId="{5FCEF1C6-35C1-4EE0-803E-AB2E54510B67}" dt="2022-04-05T04:54:05.715" v="279" actId="26606"/>
          <ac:spMkLst>
            <pc:docMk/>
            <pc:sldMk cId="316466240" sldId="271"/>
            <ac:spMk id="48" creationId="{8E0105E7-23DB-4CF2-8258-FF47C7620F6E}"/>
          </ac:spMkLst>
        </pc:spChg>
        <pc:spChg chg="add del">
          <ac:chgData name="Tonka Nikolova" userId="e6b703b4c783c364" providerId="LiveId" clId="{5FCEF1C6-35C1-4EE0-803E-AB2E54510B67}" dt="2022-04-05T04:54:05.715" v="279" actId="26606"/>
          <ac:spMkLst>
            <pc:docMk/>
            <pc:sldMk cId="316466240" sldId="271"/>
            <ac:spMk id="49" creationId="{074B4F7D-14B2-478B-8BF5-01E4E0C5D263}"/>
          </ac:spMkLst>
        </pc:spChg>
        <pc:spChg chg="add del">
          <ac:chgData name="Tonka Nikolova" userId="e6b703b4c783c364" providerId="LiveId" clId="{5FCEF1C6-35C1-4EE0-803E-AB2E54510B67}" dt="2022-04-05T04:54:08.969" v="281" actId="26606"/>
          <ac:spMkLst>
            <pc:docMk/>
            <pc:sldMk cId="316466240" sldId="271"/>
            <ac:spMk id="51" creationId="{C05CBC3C-2E5A-4839-8B9B-2E5A6ADF0F58}"/>
          </ac:spMkLst>
        </pc:spChg>
        <pc:spChg chg="add del">
          <ac:chgData name="Tonka Nikolova" userId="e6b703b4c783c364" providerId="LiveId" clId="{5FCEF1C6-35C1-4EE0-803E-AB2E54510B67}" dt="2022-04-05T04:54:08.969" v="281" actId="26606"/>
          <ac:spMkLst>
            <pc:docMk/>
            <pc:sldMk cId="316466240" sldId="271"/>
            <ac:spMk id="52" creationId="{827FF362-FC97-4BF5-949B-D4ADFA26E457}"/>
          </ac:spMkLst>
        </pc:spChg>
        <pc:spChg chg="add del">
          <ac:chgData name="Tonka Nikolova" userId="e6b703b4c783c364" providerId="LiveId" clId="{5FCEF1C6-35C1-4EE0-803E-AB2E54510B67}" dt="2022-04-05T04:54:12.666" v="283" actId="26606"/>
          <ac:spMkLst>
            <pc:docMk/>
            <pc:sldMk cId="316466240" sldId="271"/>
            <ac:spMk id="54" creationId="{44D65982-4F00-4330-8DAA-DE6A9E4D6D23}"/>
          </ac:spMkLst>
        </pc:spChg>
        <pc:spChg chg="add del">
          <ac:chgData name="Tonka Nikolova" userId="e6b703b4c783c364" providerId="LiveId" clId="{5FCEF1C6-35C1-4EE0-803E-AB2E54510B67}" dt="2022-04-05T04:54:12.666" v="283" actId="26606"/>
          <ac:spMkLst>
            <pc:docMk/>
            <pc:sldMk cId="316466240" sldId="271"/>
            <ac:spMk id="55" creationId="{009115B9-5BFD-478D-9C87-29ADB3AF1721}"/>
          </ac:spMkLst>
        </pc:spChg>
        <pc:spChg chg="add del">
          <ac:chgData name="Tonka Nikolova" userId="e6b703b4c783c364" providerId="LiveId" clId="{5FCEF1C6-35C1-4EE0-803E-AB2E54510B67}" dt="2022-04-05T04:54:15.926" v="285" actId="26606"/>
          <ac:spMkLst>
            <pc:docMk/>
            <pc:sldMk cId="316466240" sldId="271"/>
            <ac:spMk id="64" creationId="{DEE2AD96-B495-4E06-9291-B71706F728CB}"/>
          </ac:spMkLst>
        </pc:spChg>
        <pc:spChg chg="add del">
          <ac:chgData name="Tonka Nikolova" userId="e6b703b4c783c364" providerId="LiveId" clId="{5FCEF1C6-35C1-4EE0-803E-AB2E54510B67}" dt="2022-04-05T04:54:15.926" v="285" actId="26606"/>
          <ac:spMkLst>
            <pc:docMk/>
            <pc:sldMk cId="316466240" sldId="271"/>
            <ac:spMk id="65" creationId="{53CF6D67-C5A8-4ADD-9E8E-1E38CA1D3166}"/>
          </ac:spMkLst>
        </pc:spChg>
        <pc:spChg chg="add del">
          <ac:chgData name="Tonka Nikolova" userId="e6b703b4c783c364" providerId="LiveId" clId="{5FCEF1C6-35C1-4EE0-803E-AB2E54510B67}" dt="2022-04-05T04:54:15.926" v="285" actId="26606"/>
          <ac:spMkLst>
            <pc:docMk/>
            <pc:sldMk cId="316466240" sldId="271"/>
            <ac:spMk id="66" creationId="{86909FA0-B515-4681-B7A8-FA281D133B94}"/>
          </ac:spMkLst>
        </pc:spChg>
        <pc:spChg chg="add del">
          <ac:chgData name="Tonka Nikolova" userId="e6b703b4c783c364" providerId="LiveId" clId="{5FCEF1C6-35C1-4EE0-803E-AB2E54510B67}" dt="2022-04-05T04:54:15.926" v="285" actId="26606"/>
          <ac:spMkLst>
            <pc:docMk/>
            <pc:sldMk cId="316466240" sldId="271"/>
            <ac:spMk id="67" creationId="{21C9FE86-FCC3-4A31-AA1C-C882262B7FE7}"/>
          </ac:spMkLst>
        </pc:spChg>
        <pc:spChg chg="add del">
          <ac:chgData name="Tonka Nikolova" userId="e6b703b4c783c364" providerId="LiveId" clId="{5FCEF1C6-35C1-4EE0-803E-AB2E54510B67}" dt="2022-04-05T04:54:15.926" v="285" actId="26606"/>
          <ac:spMkLst>
            <pc:docMk/>
            <pc:sldMk cId="316466240" sldId="271"/>
            <ac:spMk id="68" creationId="{7D96243B-ECED-4B71-8E06-AE9A285EAD20}"/>
          </ac:spMkLst>
        </pc:spChg>
        <pc:spChg chg="add del">
          <ac:chgData name="Tonka Nikolova" userId="e6b703b4c783c364" providerId="LiveId" clId="{5FCEF1C6-35C1-4EE0-803E-AB2E54510B67}" dt="2022-04-05T04:54:15.926" v="285" actId="26606"/>
          <ac:spMkLst>
            <pc:docMk/>
            <pc:sldMk cId="316466240" sldId="271"/>
            <ac:spMk id="69" creationId="{A09989E4-EFDC-4A90-A633-E0525FB4139E}"/>
          </ac:spMkLst>
        </pc:spChg>
        <pc:spChg chg="add del">
          <ac:chgData name="Tonka Nikolova" userId="e6b703b4c783c364" providerId="LiveId" clId="{5FCEF1C6-35C1-4EE0-803E-AB2E54510B67}" dt="2022-04-05T04:54:19.038" v="287" actId="26606"/>
          <ac:spMkLst>
            <pc:docMk/>
            <pc:sldMk cId="316466240" sldId="271"/>
            <ac:spMk id="71" creationId="{1B15ED52-F352-441B-82BF-E0EA34836D08}"/>
          </ac:spMkLst>
        </pc:spChg>
        <pc:spChg chg="add del">
          <ac:chgData name="Tonka Nikolova" userId="e6b703b4c783c364" providerId="LiveId" clId="{5FCEF1C6-35C1-4EE0-803E-AB2E54510B67}" dt="2022-04-05T04:54:19.038" v="287" actId="26606"/>
          <ac:spMkLst>
            <pc:docMk/>
            <pc:sldMk cId="316466240" sldId="271"/>
            <ac:spMk id="72" creationId="{3B2E3793-BFE6-45A2-9B7B-E18844431C99}"/>
          </ac:spMkLst>
        </pc:spChg>
        <pc:spChg chg="add del">
          <ac:chgData name="Tonka Nikolova" userId="e6b703b4c783c364" providerId="LiveId" clId="{5FCEF1C6-35C1-4EE0-803E-AB2E54510B67}" dt="2022-04-05T04:54:19.038" v="287" actId="26606"/>
          <ac:spMkLst>
            <pc:docMk/>
            <pc:sldMk cId="316466240" sldId="271"/>
            <ac:spMk id="73" creationId="{BC4C4868-CB8F-4AF9-9CDB-8108F2C19B67}"/>
          </ac:spMkLst>
        </pc:spChg>
        <pc:spChg chg="add del">
          <ac:chgData name="Tonka Nikolova" userId="e6b703b4c783c364" providerId="LiveId" clId="{5FCEF1C6-35C1-4EE0-803E-AB2E54510B67}" dt="2022-04-05T04:54:19.038" v="287" actId="26606"/>
          <ac:spMkLst>
            <pc:docMk/>
            <pc:sldMk cId="316466240" sldId="271"/>
            <ac:spMk id="74" creationId="{375E0459-6403-40CD-989D-56A4407CA12E}"/>
          </ac:spMkLst>
        </pc:spChg>
        <pc:spChg chg="add del">
          <ac:chgData name="Tonka Nikolova" userId="e6b703b4c783c364" providerId="LiveId" clId="{5FCEF1C6-35C1-4EE0-803E-AB2E54510B67}" dt="2022-04-05T04:54:19.038" v="287" actId="26606"/>
          <ac:spMkLst>
            <pc:docMk/>
            <pc:sldMk cId="316466240" sldId="271"/>
            <ac:spMk id="75" creationId="{53E5B1A8-3AC9-4BD1-9BBC-78CA94F2D1BA}"/>
          </ac:spMkLst>
        </pc:spChg>
        <pc:spChg chg="add del">
          <ac:chgData name="Tonka Nikolova" userId="e6b703b4c783c364" providerId="LiveId" clId="{5FCEF1C6-35C1-4EE0-803E-AB2E54510B67}" dt="2022-04-05T04:54:24.575" v="289" actId="26606"/>
          <ac:spMkLst>
            <pc:docMk/>
            <pc:sldMk cId="316466240" sldId="271"/>
            <ac:spMk id="77" creationId="{AC17DE74-01C9-4859-B65A-85CF999E8580}"/>
          </ac:spMkLst>
        </pc:spChg>
        <pc:spChg chg="add del">
          <ac:chgData name="Tonka Nikolova" userId="e6b703b4c783c364" providerId="LiveId" clId="{5FCEF1C6-35C1-4EE0-803E-AB2E54510B67}" dt="2022-04-05T04:54:24.575" v="289" actId="26606"/>
          <ac:spMkLst>
            <pc:docMk/>
            <pc:sldMk cId="316466240" sldId="271"/>
            <ac:spMk id="78" creationId="{068C0432-0E90-4CC1-8CD3-D44A90DF07EF}"/>
          </ac:spMkLst>
        </pc:spChg>
        <pc:spChg chg="add del">
          <ac:chgData name="Tonka Nikolova" userId="e6b703b4c783c364" providerId="LiveId" clId="{5FCEF1C6-35C1-4EE0-803E-AB2E54510B67}" dt="2022-04-05T04:54:30.611" v="291" actId="26606"/>
          <ac:spMkLst>
            <pc:docMk/>
            <pc:sldMk cId="316466240" sldId="271"/>
            <ac:spMk id="80" creationId="{2B566528-1B12-4246-9431-5C2D7D081168}"/>
          </ac:spMkLst>
        </pc:spChg>
        <pc:spChg chg="add del">
          <ac:chgData name="Tonka Nikolova" userId="e6b703b4c783c364" providerId="LiveId" clId="{5FCEF1C6-35C1-4EE0-803E-AB2E54510B67}" dt="2022-04-05T04:54:30.611" v="291" actId="26606"/>
          <ac:spMkLst>
            <pc:docMk/>
            <pc:sldMk cId="316466240" sldId="271"/>
            <ac:spMk id="81" creationId="{2E80C965-DB6D-4F81-9E9E-B027384D0BD6}"/>
          </ac:spMkLst>
        </pc:spChg>
        <pc:spChg chg="add del">
          <ac:chgData name="Tonka Nikolova" userId="e6b703b4c783c364" providerId="LiveId" clId="{5FCEF1C6-35C1-4EE0-803E-AB2E54510B67}" dt="2022-04-05T04:54:30.611" v="291" actId="26606"/>
          <ac:spMkLst>
            <pc:docMk/>
            <pc:sldMk cId="316466240" sldId="271"/>
            <ac:spMk id="82" creationId="{A580F890-B085-4E95-96AA-55AEBEC5CE6E}"/>
          </ac:spMkLst>
        </pc:spChg>
        <pc:spChg chg="add del">
          <ac:chgData name="Tonka Nikolova" userId="e6b703b4c783c364" providerId="LiveId" clId="{5FCEF1C6-35C1-4EE0-803E-AB2E54510B67}" dt="2022-04-05T04:54:30.611" v="291" actId="26606"/>
          <ac:spMkLst>
            <pc:docMk/>
            <pc:sldMk cId="316466240" sldId="271"/>
            <ac:spMk id="83" creationId="{D3F51FEB-38FB-4F6C-9F7B-2F2AFAB65463}"/>
          </ac:spMkLst>
        </pc:spChg>
        <pc:spChg chg="add del">
          <ac:chgData name="Tonka Nikolova" userId="e6b703b4c783c364" providerId="LiveId" clId="{5FCEF1C6-35C1-4EE0-803E-AB2E54510B67}" dt="2022-04-05T04:54:30.611" v="291" actId="26606"/>
          <ac:spMkLst>
            <pc:docMk/>
            <pc:sldMk cId="316466240" sldId="271"/>
            <ac:spMk id="84" creationId="{1E547BA6-BAE0-43BB-A7CA-60F69CE252F0}"/>
          </ac:spMkLst>
        </pc:spChg>
        <pc:spChg chg="add del">
          <ac:chgData name="Tonka Nikolova" userId="e6b703b4c783c364" providerId="LiveId" clId="{5FCEF1C6-35C1-4EE0-803E-AB2E54510B67}" dt="2022-04-05T05:48:34.950" v="569" actId="26606"/>
          <ac:spMkLst>
            <pc:docMk/>
            <pc:sldMk cId="316466240" sldId="271"/>
            <ac:spMk id="85" creationId="{362810D9-2C5A-477D-949C-C191895477F3}"/>
          </ac:spMkLst>
        </pc:spChg>
        <pc:spChg chg="add del">
          <ac:chgData name="Tonka Nikolova" userId="e6b703b4c783c364" providerId="LiveId" clId="{5FCEF1C6-35C1-4EE0-803E-AB2E54510B67}" dt="2022-04-05T04:54:51.932" v="293" actId="26606"/>
          <ac:spMkLst>
            <pc:docMk/>
            <pc:sldMk cId="316466240" sldId="271"/>
            <ac:spMk id="86" creationId="{C7FA33FF-088D-4F16-95A2-2C64D353DEA8}"/>
          </ac:spMkLst>
        </pc:spChg>
        <pc:spChg chg="add del">
          <ac:chgData name="Tonka Nikolova" userId="e6b703b4c783c364" providerId="LiveId" clId="{5FCEF1C6-35C1-4EE0-803E-AB2E54510B67}" dt="2022-04-05T04:54:51.932" v="293" actId="26606"/>
          <ac:spMkLst>
            <pc:docMk/>
            <pc:sldMk cId="316466240" sldId="271"/>
            <ac:spMk id="87" creationId="{A376EFB1-01CF-419F-ABF1-2AF02BBFCBD1}"/>
          </ac:spMkLst>
        </pc:spChg>
        <pc:spChg chg="add del">
          <ac:chgData name="Tonka Nikolova" userId="e6b703b4c783c364" providerId="LiveId" clId="{5FCEF1C6-35C1-4EE0-803E-AB2E54510B67}" dt="2022-04-05T04:54:51.932" v="293" actId="26606"/>
          <ac:spMkLst>
            <pc:docMk/>
            <pc:sldMk cId="316466240" sldId="271"/>
            <ac:spMk id="88" creationId="{FF9DEA15-78BD-4750-AA18-B9F28A6D5AB8}"/>
          </ac:spMkLst>
        </pc:spChg>
        <pc:spChg chg="add del">
          <ac:chgData name="Tonka Nikolova" userId="e6b703b4c783c364" providerId="LiveId" clId="{5FCEF1C6-35C1-4EE0-803E-AB2E54510B67}" dt="2022-04-05T05:54:46.713" v="579" actId="26606"/>
          <ac:spMkLst>
            <pc:docMk/>
            <pc:sldMk cId="316466240" sldId="271"/>
            <ac:spMk id="89" creationId="{A580F890-B085-4E95-96AA-55AEBEC5CE6E}"/>
          </ac:spMkLst>
        </pc:spChg>
        <pc:spChg chg="add del">
          <ac:chgData name="Tonka Nikolova" userId="e6b703b4c783c364" providerId="LiveId" clId="{5FCEF1C6-35C1-4EE0-803E-AB2E54510B67}" dt="2022-04-05T04:55:00.903" v="295" actId="26606"/>
          <ac:spMkLst>
            <pc:docMk/>
            <pc:sldMk cId="316466240" sldId="271"/>
            <ac:spMk id="90" creationId="{AC17DE74-01C9-4859-B65A-85CF999E8580}"/>
          </ac:spMkLst>
        </pc:spChg>
        <pc:spChg chg="add del">
          <ac:chgData name="Tonka Nikolova" userId="e6b703b4c783c364" providerId="LiveId" clId="{5FCEF1C6-35C1-4EE0-803E-AB2E54510B67}" dt="2022-04-05T04:55:00.903" v="295" actId="26606"/>
          <ac:spMkLst>
            <pc:docMk/>
            <pc:sldMk cId="316466240" sldId="271"/>
            <ac:spMk id="91" creationId="{068C0432-0E90-4CC1-8CD3-D44A90DF07EF}"/>
          </ac:spMkLst>
        </pc:spChg>
        <pc:spChg chg="add del">
          <ac:chgData name="Tonka Nikolova" userId="e6b703b4c783c364" providerId="LiveId" clId="{5FCEF1C6-35C1-4EE0-803E-AB2E54510B67}" dt="2022-04-05T04:55:08.161" v="297" actId="26606"/>
          <ac:spMkLst>
            <pc:docMk/>
            <pc:sldMk cId="316466240" sldId="271"/>
            <ac:spMk id="93" creationId="{7CB4857B-ED7C-444D-9F04-2F885114A1C2}"/>
          </ac:spMkLst>
        </pc:spChg>
        <pc:spChg chg="add del">
          <ac:chgData name="Tonka Nikolova" userId="e6b703b4c783c364" providerId="LiveId" clId="{5FCEF1C6-35C1-4EE0-803E-AB2E54510B67}" dt="2022-04-05T04:55:08.161" v="297" actId="26606"/>
          <ac:spMkLst>
            <pc:docMk/>
            <pc:sldMk cId="316466240" sldId="271"/>
            <ac:spMk id="94" creationId="{D18046FB-44EA-4FD8-A585-EA09A319B2D0}"/>
          </ac:spMkLst>
        </pc:spChg>
        <pc:spChg chg="add del">
          <ac:chgData name="Tonka Nikolova" userId="e6b703b4c783c364" providerId="LiveId" clId="{5FCEF1C6-35C1-4EE0-803E-AB2E54510B67}" dt="2022-04-05T04:55:08.161" v="297" actId="26606"/>
          <ac:spMkLst>
            <pc:docMk/>
            <pc:sldMk cId="316466240" sldId="271"/>
            <ac:spMk id="95" creationId="{479F5F2B-8B58-4140-AE6A-51F6C67B18D9}"/>
          </ac:spMkLst>
        </pc:spChg>
        <pc:spChg chg="add del">
          <ac:chgData name="Tonka Nikolova" userId="e6b703b4c783c364" providerId="LiveId" clId="{5FCEF1C6-35C1-4EE0-803E-AB2E54510B67}" dt="2022-04-05T04:55:12.871" v="299" actId="26606"/>
          <ac:spMkLst>
            <pc:docMk/>
            <pc:sldMk cId="316466240" sldId="271"/>
            <ac:spMk id="97" creationId="{979E27D9-03C7-44E2-9FF8-15D0C8506AF7}"/>
          </ac:spMkLst>
        </pc:spChg>
        <pc:spChg chg="add del">
          <ac:chgData name="Tonka Nikolova" userId="e6b703b4c783c364" providerId="LiveId" clId="{5FCEF1C6-35C1-4EE0-803E-AB2E54510B67}" dt="2022-04-05T04:55:12.871" v="299" actId="26606"/>
          <ac:spMkLst>
            <pc:docMk/>
            <pc:sldMk cId="316466240" sldId="271"/>
            <ac:spMk id="98" creationId="{EEBF1590-3B36-48EE-A89D-3B6F3CB256AB}"/>
          </ac:spMkLst>
        </pc:spChg>
        <pc:spChg chg="add del">
          <ac:chgData name="Tonka Nikolova" userId="e6b703b4c783c364" providerId="LiveId" clId="{5FCEF1C6-35C1-4EE0-803E-AB2E54510B67}" dt="2022-04-05T04:55:12.871" v="299" actId="26606"/>
          <ac:spMkLst>
            <pc:docMk/>
            <pc:sldMk cId="316466240" sldId="271"/>
            <ac:spMk id="99" creationId="{AC8F6C8C-AB5A-4548-942D-E3FD40ACBC49}"/>
          </ac:spMkLst>
        </pc:spChg>
        <pc:spChg chg="add del">
          <ac:chgData name="Tonka Nikolova" userId="e6b703b4c783c364" providerId="LiveId" clId="{5FCEF1C6-35C1-4EE0-803E-AB2E54510B67}" dt="2022-04-05T05:47:28.048" v="567" actId="26606"/>
          <ac:spMkLst>
            <pc:docMk/>
            <pc:sldMk cId="316466240" sldId="271"/>
            <ac:spMk id="101" creationId="{2B566528-1B12-4246-9431-5C2D7D081168}"/>
          </ac:spMkLst>
        </pc:spChg>
        <pc:spChg chg="add del">
          <ac:chgData name="Tonka Nikolova" userId="e6b703b4c783c364" providerId="LiveId" clId="{5FCEF1C6-35C1-4EE0-803E-AB2E54510B67}" dt="2022-04-05T05:47:28.048" v="567" actId="26606"/>
          <ac:spMkLst>
            <pc:docMk/>
            <pc:sldMk cId="316466240" sldId="271"/>
            <ac:spMk id="102" creationId="{2E80C965-DB6D-4F81-9E9E-B027384D0BD6}"/>
          </ac:spMkLst>
        </pc:spChg>
        <pc:spChg chg="add del">
          <ac:chgData name="Tonka Nikolova" userId="e6b703b4c783c364" providerId="LiveId" clId="{5FCEF1C6-35C1-4EE0-803E-AB2E54510B67}" dt="2022-04-05T05:47:28.048" v="567" actId="26606"/>
          <ac:spMkLst>
            <pc:docMk/>
            <pc:sldMk cId="316466240" sldId="271"/>
            <ac:spMk id="103" creationId="{A580F890-B085-4E95-96AA-55AEBEC5CE6E}"/>
          </ac:spMkLst>
        </pc:spChg>
        <pc:spChg chg="add del">
          <ac:chgData name="Tonka Nikolova" userId="e6b703b4c783c364" providerId="LiveId" clId="{5FCEF1C6-35C1-4EE0-803E-AB2E54510B67}" dt="2022-04-05T05:47:28.048" v="567" actId="26606"/>
          <ac:spMkLst>
            <pc:docMk/>
            <pc:sldMk cId="316466240" sldId="271"/>
            <ac:spMk id="104" creationId="{D3F51FEB-38FB-4F6C-9F7B-2F2AFAB65463}"/>
          </ac:spMkLst>
        </pc:spChg>
        <pc:spChg chg="add del">
          <ac:chgData name="Tonka Nikolova" userId="e6b703b4c783c364" providerId="LiveId" clId="{5FCEF1C6-35C1-4EE0-803E-AB2E54510B67}" dt="2022-04-05T05:47:28.048" v="567" actId="26606"/>
          <ac:spMkLst>
            <pc:docMk/>
            <pc:sldMk cId="316466240" sldId="271"/>
            <ac:spMk id="105" creationId="{1E547BA6-BAE0-43BB-A7CA-60F69CE252F0}"/>
          </ac:spMkLst>
        </pc:spChg>
        <pc:spChg chg="add del">
          <ac:chgData name="Tonka Nikolova" userId="e6b703b4c783c364" providerId="LiveId" clId="{5FCEF1C6-35C1-4EE0-803E-AB2E54510B67}" dt="2022-04-08T09:50:10.374" v="1239" actId="26606"/>
          <ac:spMkLst>
            <pc:docMk/>
            <pc:sldMk cId="316466240" sldId="271"/>
            <ac:spMk id="107" creationId="{9228552E-C8B1-4A80-8448-0787CE0FC704}"/>
          </ac:spMkLst>
        </pc:spChg>
        <pc:spChg chg="add">
          <ac:chgData name="Tonka Nikolova" userId="e6b703b4c783c364" providerId="LiveId" clId="{5FCEF1C6-35C1-4EE0-803E-AB2E54510B67}" dt="2022-04-08T09:50:11.219" v="1240" actId="26606"/>
          <ac:spMkLst>
            <pc:docMk/>
            <pc:sldMk cId="316466240" sldId="271"/>
            <ac:spMk id="109" creationId="{75BE6D6B-84C9-4D2B-97EB-773B7369EF82}"/>
          </ac:spMkLst>
        </pc:spChg>
        <pc:spChg chg="add del">
          <ac:chgData name="Tonka Nikolova" userId="e6b703b4c783c364" providerId="LiveId" clId="{5FCEF1C6-35C1-4EE0-803E-AB2E54510B67}" dt="2022-04-05T05:45:17.363" v="550" actId="26606"/>
          <ac:spMkLst>
            <pc:docMk/>
            <pc:sldMk cId="316466240" sldId="271"/>
            <ac:spMk id="110" creationId="{9CC67894-1D18-43E0-B8E1-ECF37EB0D4B5}"/>
          </ac:spMkLst>
        </pc:spChg>
        <pc:spChg chg="add del">
          <ac:chgData name="Tonka Nikolova" userId="e6b703b4c783c364" providerId="LiveId" clId="{5FCEF1C6-35C1-4EE0-803E-AB2E54510B67}" dt="2022-04-05T05:45:17.363" v="550" actId="26606"/>
          <ac:spMkLst>
            <pc:docMk/>
            <pc:sldMk cId="316466240" sldId="271"/>
            <ac:spMk id="112" creationId="{A13E3398-4840-4DA1-B674-51AE569B24F9}"/>
          </ac:spMkLst>
        </pc:spChg>
        <pc:spChg chg="add del">
          <ac:chgData name="Tonka Nikolova" userId="e6b703b4c783c364" providerId="LiveId" clId="{5FCEF1C6-35C1-4EE0-803E-AB2E54510B67}" dt="2022-04-05T05:45:17.363" v="550" actId="26606"/>
          <ac:spMkLst>
            <pc:docMk/>
            <pc:sldMk cId="316466240" sldId="271"/>
            <ac:spMk id="114" creationId="{83306AB0-8BF5-43D5-B5E2-C53EA0783845}"/>
          </ac:spMkLst>
        </pc:spChg>
        <pc:spChg chg="add del">
          <ac:chgData name="Tonka Nikolova" userId="e6b703b4c783c364" providerId="LiveId" clId="{5FCEF1C6-35C1-4EE0-803E-AB2E54510B67}" dt="2022-04-05T05:45:25.487" v="552" actId="26606"/>
          <ac:spMkLst>
            <pc:docMk/>
            <pc:sldMk cId="316466240" sldId="271"/>
            <ac:spMk id="116" creationId="{D009D6D5-DAC2-4A8B-A17A-E206B9012D09}"/>
          </ac:spMkLst>
        </pc:spChg>
        <pc:spChg chg="add del">
          <ac:chgData name="Tonka Nikolova" userId="e6b703b4c783c364" providerId="LiveId" clId="{5FCEF1C6-35C1-4EE0-803E-AB2E54510B67}" dt="2022-04-05T05:45:29.844" v="554" actId="26606"/>
          <ac:spMkLst>
            <pc:docMk/>
            <pc:sldMk cId="316466240" sldId="271"/>
            <ac:spMk id="118" creationId="{9228552E-C8B1-4A80-8448-0787CE0FC704}"/>
          </ac:spMkLst>
        </pc:spChg>
        <pc:spChg chg="add del">
          <ac:chgData name="Tonka Nikolova" userId="e6b703b4c783c364" providerId="LiveId" clId="{5FCEF1C6-35C1-4EE0-803E-AB2E54510B67}" dt="2022-04-05T05:45:44.250" v="556" actId="26606"/>
          <ac:spMkLst>
            <pc:docMk/>
            <pc:sldMk cId="316466240" sldId="271"/>
            <ac:spMk id="120" creationId="{C5E6CFF1-2F42-4E10-9A97-F116F46F53FE}"/>
          </ac:spMkLst>
        </pc:spChg>
        <pc:spChg chg="add del">
          <ac:chgData name="Tonka Nikolova" userId="e6b703b4c783c364" providerId="LiveId" clId="{5FCEF1C6-35C1-4EE0-803E-AB2E54510B67}" dt="2022-04-05T05:45:53.336" v="558" actId="26606"/>
          <ac:spMkLst>
            <pc:docMk/>
            <pc:sldMk cId="316466240" sldId="271"/>
            <ac:spMk id="123" creationId="{25E8815A-9407-4234-B08F-A1E49DCD7F37}"/>
          </ac:spMkLst>
        </pc:spChg>
        <pc:spChg chg="add del">
          <ac:chgData name="Tonka Nikolova" userId="e6b703b4c783c364" providerId="LiveId" clId="{5FCEF1C6-35C1-4EE0-803E-AB2E54510B67}" dt="2022-04-05T05:45:53.336" v="558" actId="26606"/>
          <ac:spMkLst>
            <pc:docMk/>
            <pc:sldMk cId="316466240" sldId="271"/>
            <ac:spMk id="124" creationId="{AD72D4D1-076F-49D3-9889-EFC4F6D7CA66}"/>
          </ac:spMkLst>
        </pc:spChg>
        <pc:spChg chg="add del">
          <ac:chgData name="Tonka Nikolova" userId="e6b703b4c783c364" providerId="LiveId" clId="{5FCEF1C6-35C1-4EE0-803E-AB2E54510B67}" dt="2022-04-05T05:45:53.336" v="558" actId="26606"/>
          <ac:spMkLst>
            <pc:docMk/>
            <pc:sldMk cId="316466240" sldId="271"/>
            <ac:spMk id="125" creationId="{C9C56819-FD02-4626-ABF5-85C7463C990D}"/>
          </ac:spMkLst>
        </pc:spChg>
        <pc:spChg chg="add del">
          <ac:chgData name="Tonka Nikolova" userId="e6b703b4c783c364" providerId="LiveId" clId="{5FCEF1C6-35C1-4EE0-803E-AB2E54510B67}" dt="2022-04-05T05:46:14.716" v="560" actId="26606"/>
          <ac:spMkLst>
            <pc:docMk/>
            <pc:sldMk cId="316466240" sldId="271"/>
            <ac:spMk id="127" creationId="{09CFCDAF-46CE-4056-866C-5EE9122FDCAB}"/>
          </ac:spMkLst>
        </pc:spChg>
        <pc:spChg chg="add del">
          <ac:chgData name="Tonka Nikolova" userId="e6b703b4c783c364" providerId="LiveId" clId="{5FCEF1C6-35C1-4EE0-803E-AB2E54510B67}" dt="2022-04-05T05:46:14.716" v="560" actId="26606"/>
          <ac:spMkLst>
            <pc:docMk/>
            <pc:sldMk cId="316466240" sldId="271"/>
            <ac:spMk id="128" creationId="{9F587EB1-1674-4B8B-88AD-2A81FFFB5F36}"/>
          </ac:spMkLst>
        </pc:spChg>
        <pc:spChg chg="add del">
          <ac:chgData name="Tonka Nikolova" userId="e6b703b4c783c364" providerId="LiveId" clId="{5FCEF1C6-35C1-4EE0-803E-AB2E54510B67}" dt="2022-04-05T05:46:14.716" v="560" actId="26606"/>
          <ac:spMkLst>
            <pc:docMk/>
            <pc:sldMk cId="316466240" sldId="271"/>
            <ac:spMk id="130" creationId="{6CB927A4-E432-4310-9CD5-E89FF5063179}"/>
          </ac:spMkLst>
        </pc:spChg>
        <pc:spChg chg="add del">
          <ac:chgData name="Tonka Nikolova" userId="e6b703b4c783c364" providerId="LiveId" clId="{5FCEF1C6-35C1-4EE0-803E-AB2E54510B67}" dt="2022-04-05T05:46:14.716" v="560" actId="26606"/>
          <ac:spMkLst>
            <pc:docMk/>
            <pc:sldMk cId="316466240" sldId="271"/>
            <ac:spMk id="131" creationId="{E3020543-B24B-4EC4-8FFC-8DD88EEA91A8}"/>
          </ac:spMkLst>
        </pc:spChg>
        <pc:spChg chg="add del">
          <ac:chgData name="Tonka Nikolova" userId="e6b703b4c783c364" providerId="LiveId" clId="{5FCEF1C6-35C1-4EE0-803E-AB2E54510B67}" dt="2022-04-05T05:46:14.716" v="560" actId="26606"/>
          <ac:spMkLst>
            <pc:docMk/>
            <pc:sldMk cId="316466240" sldId="271"/>
            <ac:spMk id="132" creationId="{1453BF6C-B012-48B7-B4E8-6D7AC7C27D02}"/>
          </ac:spMkLst>
        </pc:spChg>
        <pc:spChg chg="add del">
          <ac:chgData name="Tonka Nikolova" userId="e6b703b4c783c364" providerId="LiveId" clId="{5FCEF1C6-35C1-4EE0-803E-AB2E54510B67}" dt="2022-04-05T05:47:06.707" v="562" actId="26606"/>
          <ac:spMkLst>
            <pc:docMk/>
            <pc:sldMk cId="316466240" sldId="271"/>
            <ac:spMk id="134" creationId="{4B6ECB93-D7FF-4F09-A8ED-D4588EE7C7DA}"/>
          </ac:spMkLst>
        </pc:spChg>
        <pc:spChg chg="add del">
          <ac:chgData name="Tonka Nikolova" userId="e6b703b4c783c364" providerId="LiveId" clId="{5FCEF1C6-35C1-4EE0-803E-AB2E54510B67}" dt="2022-04-05T05:47:06.707" v="562" actId="26606"/>
          <ac:spMkLst>
            <pc:docMk/>
            <pc:sldMk cId="316466240" sldId="271"/>
            <ac:spMk id="135" creationId="{EBF87945-A001-489F-9D9B-7D9435F0B9CA}"/>
          </ac:spMkLst>
        </pc:spChg>
        <pc:spChg chg="add del">
          <ac:chgData name="Tonka Nikolova" userId="e6b703b4c783c364" providerId="LiveId" clId="{5FCEF1C6-35C1-4EE0-803E-AB2E54510B67}" dt="2022-04-05T05:47:13.195" v="564" actId="26606"/>
          <ac:spMkLst>
            <pc:docMk/>
            <pc:sldMk cId="316466240" sldId="271"/>
            <ac:spMk id="137" creationId="{85016AEC-0320-4ED0-8ECB-FE11DDDFE17A}"/>
          </ac:spMkLst>
        </pc:spChg>
        <pc:spChg chg="add del">
          <ac:chgData name="Tonka Nikolova" userId="e6b703b4c783c364" providerId="LiveId" clId="{5FCEF1C6-35C1-4EE0-803E-AB2E54510B67}" dt="2022-04-05T05:47:13.195" v="564" actId="26606"/>
          <ac:spMkLst>
            <pc:docMk/>
            <pc:sldMk cId="316466240" sldId="271"/>
            <ac:spMk id="138" creationId="{CCB2C00A-E659-4691-AFB4-28255172920B}"/>
          </ac:spMkLst>
        </pc:spChg>
        <pc:spChg chg="add del">
          <ac:chgData name="Tonka Nikolova" userId="e6b703b4c783c364" providerId="LiveId" clId="{5FCEF1C6-35C1-4EE0-803E-AB2E54510B67}" dt="2022-04-05T05:47:13.195" v="564" actId="26606"/>
          <ac:spMkLst>
            <pc:docMk/>
            <pc:sldMk cId="316466240" sldId="271"/>
            <ac:spMk id="139" creationId="{B78FD84C-74B5-451D-8F0A-1E19EC3D9DAC}"/>
          </ac:spMkLst>
        </pc:spChg>
        <pc:spChg chg="add del">
          <ac:chgData name="Tonka Nikolova" userId="e6b703b4c783c364" providerId="LiveId" clId="{5FCEF1C6-35C1-4EE0-803E-AB2E54510B67}" dt="2022-04-05T05:47:27.234" v="566" actId="26606"/>
          <ac:spMkLst>
            <pc:docMk/>
            <pc:sldMk cId="316466240" sldId="271"/>
            <ac:spMk id="141" creationId="{99192C51-B764-4A9B-9587-5EF8B628B8D9}"/>
          </ac:spMkLst>
        </pc:spChg>
        <pc:spChg chg="add del">
          <ac:chgData name="Tonka Nikolova" userId="e6b703b4c783c364" providerId="LiveId" clId="{5FCEF1C6-35C1-4EE0-803E-AB2E54510B67}" dt="2022-04-05T05:48:54.102" v="572" actId="26606"/>
          <ac:spMkLst>
            <pc:docMk/>
            <pc:sldMk cId="316466240" sldId="271"/>
            <ac:spMk id="143" creationId="{56688E73-49B9-4052-A836-D248C825D70D}"/>
          </ac:spMkLst>
        </pc:spChg>
        <pc:spChg chg="add del">
          <ac:chgData name="Tonka Nikolova" userId="e6b703b4c783c364" providerId="LiveId" clId="{5FCEF1C6-35C1-4EE0-803E-AB2E54510B67}" dt="2022-04-05T05:48:54.102" v="572" actId="26606"/>
          <ac:spMkLst>
            <pc:docMk/>
            <pc:sldMk cId="316466240" sldId="271"/>
            <ac:spMk id="144" creationId="{5B6AEE0C-07FE-4154-BC7C-2F20530BC556}"/>
          </ac:spMkLst>
        </pc:spChg>
        <pc:spChg chg="add del">
          <ac:chgData name="Tonka Nikolova" userId="e6b703b4c783c364" providerId="LiveId" clId="{5FCEF1C6-35C1-4EE0-803E-AB2E54510B67}" dt="2022-04-05T05:48:34.950" v="569" actId="26606"/>
          <ac:spMkLst>
            <pc:docMk/>
            <pc:sldMk cId="316466240" sldId="271"/>
            <ac:spMk id="146" creationId="{081E4A58-353D-44AE-B2FC-2A74E2E400F7}"/>
          </ac:spMkLst>
        </pc:spChg>
        <pc:spChg chg="add del">
          <ac:chgData name="Tonka Nikolova" userId="e6b703b4c783c364" providerId="LiveId" clId="{5FCEF1C6-35C1-4EE0-803E-AB2E54510B67}" dt="2022-04-05T05:48:53.344" v="571" actId="26606"/>
          <ac:spMkLst>
            <pc:docMk/>
            <pc:sldMk cId="316466240" sldId="271"/>
            <ac:spMk id="148" creationId="{257363FD-7E77-4145-9483-331A807ADF0E}"/>
          </ac:spMkLst>
        </pc:spChg>
        <pc:spChg chg="add del">
          <ac:chgData name="Tonka Nikolova" userId="e6b703b4c783c364" providerId="LiveId" clId="{5FCEF1C6-35C1-4EE0-803E-AB2E54510B67}" dt="2022-04-05T05:54:46.713" v="579" actId="26606"/>
          <ac:spMkLst>
            <pc:docMk/>
            <pc:sldMk cId="316466240" sldId="271"/>
            <ac:spMk id="150" creationId="{2B566528-1B12-4246-9431-5C2D7D081168}"/>
          </ac:spMkLst>
        </pc:spChg>
        <pc:spChg chg="add del">
          <ac:chgData name="Tonka Nikolova" userId="e6b703b4c783c364" providerId="LiveId" clId="{5FCEF1C6-35C1-4EE0-803E-AB2E54510B67}" dt="2022-04-05T05:54:46.713" v="579" actId="26606"/>
          <ac:spMkLst>
            <pc:docMk/>
            <pc:sldMk cId="316466240" sldId="271"/>
            <ac:spMk id="151" creationId="{2E80C965-DB6D-4F81-9E9E-B027384D0BD6}"/>
          </ac:spMkLst>
        </pc:spChg>
        <pc:spChg chg="add del">
          <ac:chgData name="Tonka Nikolova" userId="e6b703b4c783c364" providerId="LiveId" clId="{5FCEF1C6-35C1-4EE0-803E-AB2E54510B67}" dt="2022-04-05T05:54:46.713" v="579" actId="26606"/>
          <ac:spMkLst>
            <pc:docMk/>
            <pc:sldMk cId="316466240" sldId="271"/>
            <ac:spMk id="152" creationId="{D3F51FEB-38FB-4F6C-9F7B-2F2AFAB65463}"/>
          </ac:spMkLst>
        </pc:spChg>
        <pc:spChg chg="add del">
          <ac:chgData name="Tonka Nikolova" userId="e6b703b4c783c364" providerId="LiveId" clId="{5FCEF1C6-35C1-4EE0-803E-AB2E54510B67}" dt="2022-04-05T05:54:46.713" v="579" actId="26606"/>
          <ac:spMkLst>
            <pc:docMk/>
            <pc:sldMk cId="316466240" sldId="271"/>
            <ac:spMk id="153" creationId="{1E547BA6-BAE0-43BB-A7CA-60F69CE252F0}"/>
          </ac:spMkLst>
        </pc:spChg>
        <pc:spChg chg="add del">
          <ac:chgData name="Tonka Nikolova" userId="e6b703b4c783c364" providerId="LiveId" clId="{5FCEF1C6-35C1-4EE0-803E-AB2E54510B67}" dt="2022-04-05T05:54:45.916" v="578" actId="26606"/>
          <ac:spMkLst>
            <pc:docMk/>
            <pc:sldMk cId="316466240" sldId="271"/>
            <ac:spMk id="158" creationId="{86C7B4A1-154A-4DF0-AC46-F88D75A2E0FD}"/>
          </ac:spMkLst>
        </pc:spChg>
        <pc:spChg chg="add del">
          <ac:chgData name="Tonka Nikolova" userId="e6b703b4c783c364" providerId="LiveId" clId="{5FCEF1C6-35C1-4EE0-803E-AB2E54510B67}" dt="2022-04-08T09:50:11.219" v="1240" actId="26606"/>
          <ac:spMkLst>
            <pc:docMk/>
            <pc:sldMk cId="316466240" sldId="271"/>
            <ac:spMk id="163" creationId="{2B566528-1B12-4246-9431-5C2D7D081168}"/>
          </ac:spMkLst>
        </pc:spChg>
        <pc:spChg chg="add del">
          <ac:chgData name="Tonka Nikolova" userId="e6b703b4c783c364" providerId="LiveId" clId="{5FCEF1C6-35C1-4EE0-803E-AB2E54510B67}" dt="2022-04-08T09:50:11.219" v="1240" actId="26606"/>
          <ac:spMkLst>
            <pc:docMk/>
            <pc:sldMk cId="316466240" sldId="271"/>
            <ac:spMk id="164" creationId="{D3F51FEB-38FB-4F6C-9F7B-2F2AFAB65463}"/>
          </ac:spMkLst>
        </pc:spChg>
        <pc:spChg chg="add del">
          <ac:chgData name="Tonka Nikolova" userId="e6b703b4c783c364" providerId="LiveId" clId="{5FCEF1C6-35C1-4EE0-803E-AB2E54510B67}" dt="2022-04-08T09:50:11.219" v="1240" actId="26606"/>
          <ac:spMkLst>
            <pc:docMk/>
            <pc:sldMk cId="316466240" sldId="271"/>
            <ac:spMk id="166" creationId="{1E547BA6-BAE0-43BB-A7CA-60F69CE252F0}"/>
          </ac:spMkLst>
        </pc:spChg>
        <pc:spChg chg="add">
          <ac:chgData name="Tonka Nikolova" userId="e6b703b4c783c364" providerId="LiveId" clId="{5FCEF1C6-35C1-4EE0-803E-AB2E54510B67}" dt="2022-04-08T09:50:11.219" v="1240" actId="26606"/>
          <ac:spMkLst>
            <pc:docMk/>
            <pc:sldMk cId="316466240" sldId="271"/>
            <ac:spMk id="168" creationId="{96CF2A2B-0745-440C-9224-C5C6A0A4286F}"/>
          </ac:spMkLst>
        </pc:spChg>
        <pc:grpChg chg="add del">
          <ac:chgData name="Tonka Nikolova" userId="e6b703b4c783c364" providerId="LiveId" clId="{5FCEF1C6-35C1-4EE0-803E-AB2E54510B67}" dt="2022-04-05T04:53:45.461" v="267" actId="26606"/>
          <ac:grpSpMkLst>
            <pc:docMk/>
            <pc:sldMk cId="316466240" sldId="271"/>
            <ac:grpSpMk id="10" creationId="{B7E4032D-4110-4963-82B8-8A1B1BF4B66A}"/>
          </ac:grpSpMkLst>
        </pc:grpChg>
        <pc:grpChg chg="add del">
          <ac:chgData name="Tonka Nikolova" userId="e6b703b4c783c364" providerId="LiveId" clId="{5FCEF1C6-35C1-4EE0-803E-AB2E54510B67}" dt="2022-04-05T04:53:45.461" v="267" actId="26606"/>
          <ac:grpSpMkLst>
            <pc:docMk/>
            <pc:sldMk cId="316466240" sldId="271"/>
            <ac:grpSpMk id="14" creationId="{5D133F51-4E9D-4F0B-A452-875C6A52B621}"/>
          </ac:grpSpMkLst>
        </pc:grpChg>
        <pc:grpChg chg="add del">
          <ac:chgData name="Tonka Nikolova" userId="e6b703b4c783c364" providerId="LiveId" clId="{5FCEF1C6-35C1-4EE0-803E-AB2E54510B67}" dt="2022-04-05T04:53:47.813" v="269" actId="26606"/>
          <ac:grpSpMkLst>
            <pc:docMk/>
            <pc:sldMk cId="316466240" sldId="271"/>
            <ac:grpSpMk id="19" creationId="{B14B560F-9DD7-4302-A60B-EBD3EF59B073}"/>
          </ac:grpSpMkLst>
        </pc:grpChg>
        <pc:grpChg chg="add del">
          <ac:chgData name="Tonka Nikolova" userId="e6b703b4c783c364" providerId="LiveId" clId="{5FCEF1C6-35C1-4EE0-803E-AB2E54510B67}" dt="2022-04-05T04:54:03.097" v="277" actId="26606"/>
          <ac:grpSpMkLst>
            <pc:docMk/>
            <pc:sldMk cId="316466240" sldId="271"/>
            <ac:grpSpMk id="43" creationId="{78350D8D-73D6-4132-89B5-DD52F3962A76}"/>
          </ac:grpSpMkLst>
        </pc:grpChg>
        <pc:grpChg chg="add del">
          <ac:chgData name="Tonka Nikolova" userId="e6b703b4c783c364" providerId="LiveId" clId="{5FCEF1C6-35C1-4EE0-803E-AB2E54510B67}" dt="2022-04-05T04:54:12.666" v="283" actId="26606"/>
          <ac:grpSpMkLst>
            <pc:docMk/>
            <pc:sldMk cId="316466240" sldId="271"/>
            <ac:grpSpMk id="56" creationId="{8D57F946-2E03-4DE1-91F8-25BEDC663563}"/>
          </ac:grpSpMkLst>
        </pc:grpChg>
        <pc:grpChg chg="add del">
          <ac:chgData name="Tonka Nikolova" userId="e6b703b4c783c364" providerId="LiveId" clId="{5FCEF1C6-35C1-4EE0-803E-AB2E54510B67}" dt="2022-04-05T04:54:12.666" v="283" actId="26606"/>
          <ac:grpSpMkLst>
            <pc:docMk/>
            <pc:sldMk cId="316466240" sldId="271"/>
            <ac:grpSpMk id="58" creationId="{43F5E015-E085-4624-B431-B42414448684}"/>
          </ac:grpSpMkLst>
        </pc:grpChg>
        <pc:grpChg chg="add del">
          <ac:chgData name="Tonka Nikolova" userId="e6b703b4c783c364" providerId="LiveId" clId="{5FCEF1C6-35C1-4EE0-803E-AB2E54510B67}" dt="2022-04-08T09:50:11.219" v="1240" actId="26606"/>
          <ac:grpSpMkLst>
            <pc:docMk/>
            <pc:sldMk cId="316466240" sldId="271"/>
            <ac:grpSpMk id="160" creationId="{07EAA094-9CF6-4695-958A-33D9BCAA9474}"/>
          </ac:grpSpMkLst>
        </pc:grpChg>
        <pc:picChg chg="add mod ord">
          <ac:chgData name="Tonka Nikolova" userId="e6b703b4c783c364" providerId="LiveId" clId="{5FCEF1C6-35C1-4EE0-803E-AB2E54510B67}" dt="2022-04-08T09:51:30.038" v="1253" actId="1076"/>
          <ac:picMkLst>
            <pc:docMk/>
            <pc:sldMk cId="316466240" sldId="271"/>
            <ac:picMk id="4" creationId="{0DADFC6D-884C-4077-A807-19A3E5EBE152}"/>
          </ac:picMkLst>
        </pc:picChg>
        <pc:cxnChg chg="add del">
          <ac:chgData name="Tonka Nikolova" userId="e6b703b4c783c364" providerId="LiveId" clId="{5FCEF1C6-35C1-4EE0-803E-AB2E54510B67}" dt="2022-04-05T04:53:51.190" v="271" actId="26606"/>
          <ac:cxnSpMkLst>
            <pc:docMk/>
            <pc:sldMk cId="316466240" sldId="271"/>
            <ac:cxnSpMk id="16" creationId="{23AAC9B5-8015-485C-ACF9-A750390E9A56}"/>
          </ac:cxnSpMkLst>
        </pc:cxnChg>
        <pc:cxnChg chg="add del">
          <ac:chgData name="Tonka Nikolova" userId="e6b703b4c783c364" providerId="LiveId" clId="{5FCEF1C6-35C1-4EE0-803E-AB2E54510B67}" dt="2022-04-05T04:53:54.078" v="273" actId="26606"/>
          <ac:cxnSpMkLst>
            <pc:docMk/>
            <pc:sldMk cId="316466240" sldId="271"/>
            <ac:cxnSpMk id="33" creationId="{4B3BCACB-5880-460B-9606-8C433A9AF99D}"/>
          </ac:cxnSpMkLst>
        </pc:cxnChg>
        <pc:cxnChg chg="add del">
          <ac:chgData name="Tonka Nikolova" userId="e6b703b4c783c364" providerId="LiveId" clId="{5FCEF1C6-35C1-4EE0-803E-AB2E54510B67}" dt="2022-04-05T04:54:03.097" v="277" actId="26606"/>
          <ac:cxnSpMkLst>
            <pc:docMk/>
            <pc:sldMk cId="316466240" sldId="271"/>
            <ac:cxnSpMk id="42" creationId="{7EB498BD-8089-4626-91EA-4978EBEF535E}"/>
          </ac:cxnSpMkLst>
        </pc:cxnChg>
        <pc:cxnChg chg="add del">
          <ac:chgData name="Tonka Nikolova" userId="e6b703b4c783c364" providerId="LiveId" clId="{5FCEF1C6-35C1-4EE0-803E-AB2E54510B67}" dt="2022-04-05T05:45:44.250" v="556" actId="26606"/>
          <ac:cxnSpMkLst>
            <pc:docMk/>
            <pc:sldMk cId="316466240" sldId="271"/>
            <ac:cxnSpMk id="121" creationId="{67182200-4859-4C8D-BCBB-55B245C28BA3}"/>
          </ac:cxnSpMkLst>
        </pc:cxnChg>
        <pc:cxnChg chg="add del">
          <ac:chgData name="Tonka Nikolova" userId="e6b703b4c783c364" providerId="LiveId" clId="{5FCEF1C6-35C1-4EE0-803E-AB2E54510B67}" dt="2022-04-05T05:46:14.716" v="560" actId="26606"/>
          <ac:cxnSpMkLst>
            <pc:docMk/>
            <pc:sldMk cId="316466240" sldId="271"/>
            <ac:cxnSpMk id="129" creationId="{C49DA8F6-BCC1-4447-B54C-57856834B94B}"/>
          </ac:cxnSpMkLst>
        </pc:cxnChg>
      </pc:sldChg>
      <pc:sldChg chg="addSp delSp modSp new mod setBg">
        <pc:chgData name="Tonka Nikolova" userId="e6b703b4c783c364" providerId="LiveId" clId="{5FCEF1C6-35C1-4EE0-803E-AB2E54510B67}" dt="2022-04-18T18:49:54.638" v="3068" actId="20577"/>
        <pc:sldMkLst>
          <pc:docMk/>
          <pc:sldMk cId="97286737" sldId="272"/>
        </pc:sldMkLst>
        <pc:spChg chg="add mod ord">
          <ac:chgData name="Tonka Nikolova" userId="e6b703b4c783c364" providerId="LiveId" clId="{5FCEF1C6-35C1-4EE0-803E-AB2E54510B67}" dt="2022-04-15T05:04:00.882" v="2766" actId="26606"/>
          <ac:spMkLst>
            <pc:docMk/>
            <pc:sldMk cId="97286737" sldId="272"/>
            <ac:spMk id="3" creationId="{35B1DB05-3A55-4236-BF43-06756A5FC828}"/>
          </ac:spMkLst>
        </pc:spChg>
        <pc:spChg chg="add mod">
          <ac:chgData name="Tonka Nikolova" userId="e6b703b4c783c364" providerId="LiveId" clId="{5FCEF1C6-35C1-4EE0-803E-AB2E54510B67}" dt="2022-04-18T18:49:54.638" v="3068" actId="20577"/>
          <ac:spMkLst>
            <pc:docMk/>
            <pc:sldMk cId="97286737" sldId="272"/>
            <ac:spMk id="6" creationId="{17DF2272-EB4C-40DE-A8B2-9E3FC4BF33AF}"/>
          </ac:spMkLst>
        </pc:spChg>
        <pc:spChg chg="add del">
          <ac:chgData name="Tonka Nikolova" userId="e6b703b4c783c364" providerId="LiveId" clId="{5FCEF1C6-35C1-4EE0-803E-AB2E54510B67}" dt="2022-04-05T05:09:48.472" v="393" actId="26606"/>
          <ac:spMkLst>
            <pc:docMk/>
            <pc:sldMk cId="97286737" sldId="272"/>
            <ac:spMk id="8" creationId="{DE7FFD28-545C-4C88-A2E7-152FB234C92C}"/>
          </ac:spMkLst>
        </pc:spChg>
        <pc:spChg chg="add del">
          <ac:chgData name="Tonka Nikolova" userId="e6b703b4c783c364" providerId="LiveId" clId="{5FCEF1C6-35C1-4EE0-803E-AB2E54510B67}" dt="2022-04-05T05:09:56.420" v="395" actId="26606"/>
          <ac:spMkLst>
            <pc:docMk/>
            <pc:sldMk cId="97286737" sldId="272"/>
            <ac:spMk id="10" creationId="{AA5CF486-D9E5-4A66-898A-F3D62B81B15E}"/>
          </ac:spMkLst>
        </pc:spChg>
        <pc:spChg chg="add mod">
          <ac:chgData name="Tonka Nikolova" userId="e6b703b4c783c364" providerId="LiveId" clId="{5FCEF1C6-35C1-4EE0-803E-AB2E54510B67}" dt="2022-04-15T05:05:59.494" v="2777" actId="14100"/>
          <ac:spMkLst>
            <pc:docMk/>
            <pc:sldMk cId="97286737" sldId="272"/>
            <ac:spMk id="11" creationId="{B305BF20-B8AC-4F27-93DF-CC9214DD99F2}"/>
          </ac:spMkLst>
        </pc:spChg>
        <pc:spChg chg="add del">
          <ac:chgData name="Tonka Nikolova" userId="e6b703b4c783c364" providerId="LiveId" clId="{5FCEF1C6-35C1-4EE0-803E-AB2E54510B67}" dt="2022-04-05T05:09:56.420" v="395" actId="26606"/>
          <ac:spMkLst>
            <pc:docMk/>
            <pc:sldMk cId="97286737" sldId="272"/>
            <ac:spMk id="11" creationId="{C9A36457-A5F4-4103-A443-02581C09185B}"/>
          </ac:spMkLst>
        </pc:spChg>
        <pc:spChg chg="add del">
          <ac:chgData name="Tonka Nikolova" userId="e6b703b4c783c364" providerId="LiveId" clId="{5FCEF1C6-35C1-4EE0-803E-AB2E54510B67}" dt="2022-04-05T05:09:59.149" v="397" actId="26606"/>
          <ac:spMkLst>
            <pc:docMk/>
            <pc:sldMk cId="97286737" sldId="272"/>
            <ac:spMk id="12" creationId="{142DCE2C-2863-46FA-9BE7-24365A24D9BA}"/>
          </ac:spMkLst>
        </pc:spChg>
        <pc:spChg chg="add del">
          <ac:chgData name="Tonka Nikolova" userId="e6b703b4c783c364" providerId="LiveId" clId="{5FCEF1C6-35C1-4EE0-803E-AB2E54510B67}" dt="2022-04-05T05:09:59.149" v="397" actId="26606"/>
          <ac:spMkLst>
            <pc:docMk/>
            <pc:sldMk cId="97286737" sldId="272"/>
            <ac:spMk id="13" creationId="{C9A36457-A5F4-4103-A443-02581C09185B}"/>
          </ac:spMkLst>
        </pc:spChg>
        <pc:spChg chg="add del">
          <ac:chgData name="Tonka Nikolova" userId="e6b703b4c783c364" providerId="LiveId" clId="{5FCEF1C6-35C1-4EE0-803E-AB2E54510B67}" dt="2022-04-05T05:09:59.149" v="397" actId="26606"/>
          <ac:spMkLst>
            <pc:docMk/>
            <pc:sldMk cId="97286737" sldId="272"/>
            <ac:spMk id="14" creationId="{DC5FB7E8-B636-40FA-BE8D-48145C0F5C57}"/>
          </ac:spMkLst>
        </pc:spChg>
        <pc:spChg chg="add del">
          <ac:chgData name="Tonka Nikolova" userId="e6b703b4c783c364" providerId="LiveId" clId="{5FCEF1C6-35C1-4EE0-803E-AB2E54510B67}" dt="2022-04-05T05:10:04.843" v="399" actId="26606"/>
          <ac:spMkLst>
            <pc:docMk/>
            <pc:sldMk cId="97286737" sldId="272"/>
            <ac:spMk id="16" creationId="{C9A36457-A5F4-4103-A443-02581C09185B}"/>
          </ac:spMkLst>
        </pc:spChg>
        <pc:spChg chg="add del">
          <ac:chgData name="Tonka Nikolova" userId="e6b703b4c783c364" providerId="LiveId" clId="{5FCEF1C6-35C1-4EE0-803E-AB2E54510B67}" dt="2022-04-05T05:10:04.843" v="399" actId="26606"/>
          <ac:spMkLst>
            <pc:docMk/>
            <pc:sldMk cId="97286737" sldId="272"/>
            <ac:spMk id="17" creationId="{AA5CF486-D9E5-4A66-898A-F3D62B81B15E}"/>
          </ac:spMkLst>
        </pc:spChg>
        <pc:spChg chg="add del">
          <ac:chgData name="Tonka Nikolova" userId="e6b703b4c783c364" providerId="LiveId" clId="{5FCEF1C6-35C1-4EE0-803E-AB2E54510B67}" dt="2022-04-15T05:04:00.882" v="2766" actId="26606"/>
          <ac:spMkLst>
            <pc:docMk/>
            <pc:sldMk cId="97286737" sldId="272"/>
            <ac:spMk id="19" creationId="{6128F3BD-7564-4310-B528-888E64F87576}"/>
          </ac:spMkLst>
        </pc:spChg>
        <pc:spChg chg="add del">
          <ac:chgData name="Tonka Nikolova" userId="e6b703b4c783c364" providerId="LiveId" clId="{5FCEF1C6-35C1-4EE0-803E-AB2E54510B67}" dt="2022-04-15T05:04:00.882" v="2766" actId="26606"/>
          <ac:spMkLst>
            <pc:docMk/>
            <pc:sldMk cId="97286737" sldId="272"/>
            <ac:spMk id="20" creationId="{82AA3C4E-019E-440F-87AB-67EFA9BE6C81}"/>
          </ac:spMkLst>
        </pc:spChg>
        <pc:spChg chg="add">
          <ac:chgData name="Tonka Nikolova" userId="e6b703b4c783c364" providerId="LiveId" clId="{5FCEF1C6-35C1-4EE0-803E-AB2E54510B67}" dt="2022-04-15T05:04:00.882" v="2766" actId="26606"/>
          <ac:spMkLst>
            <pc:docMk/>
            <pc:sldMk cId="97286737" sldId="272"/>
            <ac:spMk id="25" creationId="{907EF6B7-1338-4443-8C46-6A318D952DFD}"/>
          </ac:spMkLst>
        </pc:spChg>
        <pc:spChg chg="add">
          <ac:chgData name="Tonka Nikolova" userId="e6b703b4c783c364" providerId="LiveId" clId="{5FCEF1C6-35C1-4EE0-803E-AB2E54510B67}" dt="2022-04-15T05:04:00.882" v="2766" actId="26606"/>
          <ac:spMkLst>
            <pc:docMk/>
            <pc:sldMk cId="97286737" sldId="272"/>
            <ac:spMk id="27" creationId="{DAAE4CDD-124C-4DCF-9584-B6033B545DD5}"/>
          </ac:spMkLst>
        </pc:spChg>
        <pc:spChg chg="add">
          <ac:chgData name="Tonka Nikolova" userId="e6b703b4c783c364" providerId="LiveId" clId="{5FCEF1C6-35C1-4EE0-803E-AB2E54510B67}" dt="2022-04-15T05:04:00.882" v="2766" actId="26606"/>
          <ac:spMkLst>
            <pc:docMk/>
            <pc:sldMk cId="97286737" sldId="272"/>
            <ac:spMk id="29" creationId="{081E4A58-353D-44AE-B2FC-2A74E2E400F7}"/>
          </ac:spMkLst>
        </pc:spChg>
      </pc:sldChg>
      <pc:sldChg chg="addSp delSp modSp new mod ord setBg setClrOvrMap modNotesTx">
        <pc:chgData name="Tonka Nikolova" userId="e6b703b4c783c364" providerId="LiveId" clId="{5FCEF1C6-35C1-4EE0-803E-AB2E54510B67}" dt="2022-04-15T07:01:28.727" v="2952" actId="20577"/>
        <pc:sldMkLst>
          <pc:docMk/>
          <pc:sldMk cId="1155317057" sldId="273"/>
        </pc:sldMkLst>
        <pc:spChg chg="mod ord">
          <ac:chgData name="Tonka Nikolova" userId="e6b703b4c783c364" providerId="LiveId" clId="{5FCEF1C6-35C1-4EE0-803E-AB2E54510B67}" dt="2022-04-15T07:01:28.727" v="2952" actId="20577"/>
          <ac:spMkLst>
            <pc:docMk/>
            <pc:sldMk cId="1155317057" sldId="273"/>
            <ac:spMk id="2" creationId="{61096EBB-3A88-429D-B981-210A70099229}"/>
          </ac:spMkLst>
        </pc:spChg>
        <pc:spChg chg="del mod">
          <ac:chgData name="Tonka Nikolova" userId="e6b703b4c783c364" providerId="LiveId" clId="{5FCEF1C6-35C1-4EE0-803E-AB2E54510B67}" dt="2022-04-05T04:46:14.855" v="237"/>
          <ac:spMkLst>
            <pc:docMk/>
            <pc:sldMk cId="1155317057" sldId="273"/>
            <ac:spMk id="3" creationId="{BB9C86BE-D888-4F72-A105-32FBB47EE6B6}"/>
          </ac:spMkLst>
        </pc:spChg>
        <pc:spChg chg="add del mod">
          <ac:chgData name="Tonka Nikolova" userId="e6b703b4c783c364" providerId="LiveId" clId="{5FCEF1C6-35C1-4EE0-803E-AB2E54510B67}" dt="2022-04-05T04:48:56.805" v="262" actId="26606"/>
          <ac:spMkLst>
            <pc:docMk/>
            <pc:sldMk cId="1155317057" sldId="273"/>
            <ac:spMk id="4" creationId="{451E8989-7689-4A55-9821-AD703CD4B531}"/>
          </ac:spMkLst>
        </pc:spChg>
        <pc:spChg chg="add del">
          <ac:chgData name="Tonka Nikolova" userId="e6b703b4c783c364" providerId="LiveId" clId="{5FCEF1C6-35C1-4EE0-803E-AB2E54510B67}" dt="2022-04-05T04:47:07.994" v="241" actId="26606"/>
          <ac:spMkLst>
            <pc:docMk/>
            <pc:sldMk cId="1155317057" sldId="273"/>
            <ac:spMk id="13" creationId="{9AA72BD9-2C5A-4EDC-931F-5AA08EACA0F3}"/>
          </ac:spMkLst>
        </pc:spChg>
        <pc:spChg chg="add del">
          <ac:chgData name="Tonka Nikolova" userId="e6b703b4c783c364" providerId="LiveId" clId="{5FCEF1C6-35C1-4EE0-803E-AB2E54510B67}" dt="2022-04-05T04:47:07.994" v="241" actId="26606"/>
          <ac:spMkLst>
            <pc:docMk/>
            <pc:sldMk cId="1155317057" sldId="273"/>
            <ac:spMk id="15" creationId="{DD3981AC-7B61-4947-BCF3-F7AA7FA385B9}"/>
          </ac:spMkLst>
        </pc:spChg>
        <pc:spChg chg="add del">
          <ac:chgData name="Tonka Nikolova" userId="e6b703b4c783c364" providerId="LiveId" clId="{5FCEF1C6-35C1-4EE0-803E-AB2E54510B67}" dt="2022-04-05T04:47:07.994" v="241" actId="26606"/>
          <ac:spMkLst>
            <pc:docMk/>
            <pc:sldMk cId="1155317057" sldId="273"/>
            <ac:spMk id="17" creationId="{55D4142C-5077-457F-A6AD-3FECFDB39685}"/>
          </ac:spMkLst>
        </pc:spChg>
        <pc:spChg chg="add del">
          <ac:chgData name="Tonka Nikolova" userId="e6b703b4c783c364" providerId="LiveId" clId="{5FCEF1C6-35C1-4EE0-803E-AB2E54510B67}" dt="2022-04-05T04:47:07.994" v="241" actId="26606"/>
          <ac:spMkLst>
            <pc:docMk/>
            <pc:sldMk cId="1155317057" sldId="273"/>
            <ac:spMk id="19" creationId="{7A5F0580-5EE9-419F-96EE-B6529EF6E7D0}"/>
          </ac:spMkLst>
        </pc:spChg>
        <pc:spChg chg="add del">
          <ac:chgData name="Tonka Nikolova" userId="e6b703b4c783c364" providerId="LiveId" clId="{5FCEF1C6-35C1-4EE0-803E-AB2E54510B67}" dt="2022-04-05T04:47:10.266" v="243" actId="26606"/>
          <ac:spMkLst>
            <pc:docMk/>
            <pc:sldMk cId="1155317057" sldId="273"/>
            <ac:spMk id="21" creationId="{5E39A796-BE83-48B1-B33F-35C4A32AAB57}"/>
          </ac:spMkLst>
        </pc:spChg>
        <pc:spChg chg="add del">
          <ac:chgData name="Tonka Nikolova" userId="e6b703b4c783c364" providerId="LiveId" clId="{5FCEF1C6-35C1-4EE0-803E-AB2E54510B67}" dt="2022-04-05T04:47:10.266" v="243" actId="26606"/>
          <ac:spMkLst>
            <pc:docMk/>
            <pc:sldMk cId="1155317057" sldId="273"/>
            <ac:spMk id="22" creationId="{72F84B47-E267-4194-8194-831DB7B5547F}"/>
          </ac:spMkLst>
        </pc:spChg>
        <pc:spChg chg="add del">
          <ac:chgData name="Tonka Nikolova" userId="e6b703b4c783c364" providerId="LiveId" clId="{5FCEF1C6-35C1-4EE0-803E-AB2E54510B67}" dt="2022-04-05T04:47:13.683" v="245" actId="26606"/>
          <ac:spMkLst>
            <pc:docMk/>
            <pc:sldMk cId="1155317057" sldId="273"/>
            <ac:spMk id="24" creationId="{2B566528-1B12-4246-9431-5C2D7D081168}"/>
          </ac:spMkLst>
        </pc:spChg>
        <pc:spChg chg="add del">
          <ac:chgData name="Tonka Nikolova" userId="e6b703b4c783c364" providerId="LiveId" clId="{5FCEF1C6-35C1-4EE0-803E-AB2E54510B67}" dt="2022-04-05T04:48:56.805" v="262" actId="26606"/>
          <ac:spMkLst>
            <pc:docMk/>
            <pc:sldMk cId="1155317057" sldId="273"/>
            <ac:spMk id="30" creationId="{A8384FB5-9ADC-4DDC-881B-597D56F5B15D}"/>
          </ac:spMkLst>
        </pc:spChg>
        <pc:spChg chg="add del">
          <ac:chgData name="Tonka Nikolova" userId="e6b703b4c783c364" providerId="LiveId" clId="{5FCEF1C6-35C1-4EE0-803E-AB2E54510B67}" dt="2022-04-05T04:48:56.805" v="262" actId="26606"/>
          <ac:spMkLst>
            <pc:docMk/>
            <pc:sldMk cId="1155317057" sldId="273"/>
            <ac:spMk id="31" creationId="{91E5A9A7-95C6-4F4F-B00E-C82E07FE62EF}"/>
          </ac:spMkLst>
        </pc:spChg>
        <pc:spChg chg="add del">
          <ac:chgData name="Tonka Nikolova" userId="e6b703b4c783c364" providerId="LiveId" clId="{5FCEF1C6-35C1-4EE0-803E-AB2E54510B67}" dt="2022-04-05T04:48:56.805" v="262" actId="26606"/>
          <ac:spMkLst>
            <pc:docMk/>
            <pc:sldMk cId="1155317057" sldId="273"/>
            <ac:spMk id="32" creationId="{D07DD2DE-F619-49DD-B5E7-03A290FF4ED1}"/>
          </ac:spMkLst>
        </pc:spChg>
        <pc:spChg chg="add del">
          <ac:chgData name="Tonka Nikolova" userId="e6b703b4c783c364" providerId="LiveId" clId="{5FCEF1C6-35C1-4EE0-803E-AB2E54510B67}" dt="2022-04-05T04:48:56.805" v="262" actId="26606"/>
          <ac:spMkLst>
            <pc:docMk/>
            <pc:sldMk cId="1155317057" sldId="273"/>
            <ac:spMk id="33" creationId="{85149191-5F60-4A28-AAFF-039F96B0F3EC}"/>
          </ac:spMkLst>
        </pc:spChg>
        <pc:spChg chg="add del">
          <ac:chgData name="Tonka Nikolova" userId="e6b703b4c783c364" providerId="LiveId" clId="{5FCEF1C6-35C1-4EE0-803E-AB2E54510B67}" dt="2022-04-05T04:48:56.805" v="262" actId="26606"/>
          <ac:spMkLst>
            <pc:docMk/>
            <pc:sldMk cId="1155317057" sldId="273"/>
            <ac:spMk id="34" creationId="{F8260ED5-17F7-4158-B241-D51DD4CF1B7E}"/>
          </ac:spMkLst>
        </pc:spChg>
        <pc:spChg chg="add del">
          <ac:chgData name="Tonka Nikolova" userId="e6b703b4c783c364" providerId="LiveId" clId="{5FCEF1C6-35C1-4EE0-803E-AB2E54510B67}" dt="2022-04-05T04:48:19.784" v="259" actId="26606"/>
          <ac:spMkLst>
            <pc:docMk/>
            <pc:sldMk cId="1155317057" sldId="273"/>
            <ac:spMk id="36" creationId="{42A5316D-ED2F-4F89-B4B4-8D9240B1A348}"/>
          </ac:spMkLst>
        </pc:spChg>
        <pc:spChg chg="add del">
          <ac:chgData name="Tonka Nikolova" userId="e6b703b4c783c364" providerId="LiveId" clId="{5FCEF1C6-35C1-4EE0-803E-AB2E54510B67}" dt="2022-04-05T04:48:19.784" v="259" actId="26606"/>
          <ac:spMkLst>
            <pc:docMk/>
            <pc:sldMk cId="1155317057" sldId="273"/>
            <ac:spMk id="37" creationId="{451E8989-7689-4A55-9821-AD703CD4B531}"/>
          </ac:spMkLst>
        </pc:spChg>
        <pc:spChg chg="add del">
          <ac:chgData name="Tonka Nikolova" userId="e6b703b4c783c364" providerId="LiveId" clId="{5FCEF1C6-35C1-4EE0-803E-AB2E54510B67}" dt="2022-04-12T09:06:38.734" v="2250" actId="22"/>
          <ac:spMkLst>
            <pc:docMk/>
            <pc:sldMk cId="1155317057" sldId="273"/>
            <ac:spMk id="38" creationId="{1FC7141A-866C-44AB-BCDA-53FD6948569D}"/>
          </ac:spMkLst>
        </pc:spChg>
        <pc:spChg chg="add del">
          <ac:chgData name="Tonka Nikolova" userId="e6b703b4c783c364" providerId="LiveId" clId="{5FCEF1C6-35C1-4EE0-803E-AB2E54510B67}" dt="2022-04-05T04:47:37.178" v="249" actId="26606"/>
          <ac:spMkLst>
            <pc:docMk/>
            <pc:sldMk cId="1155317057" sldId="273"/>
            <ac:spMk id="39" creationId="{6753252F-4873-4F63-801D-CC719279A7D5}"/>
          </ac:spMkLst>
        </pc:spChg>
        <pc:spChg chg="add del mod">
          <ac:chgData name="Tonka Nikolova" userId="e6b703b4c783c364" providerId="LiveId" clId="{5FCEF1C6-35C1-4EE0-803E-AB2E54510B67}" dt="2022-04-12T09:07:23.149" v="2256" actId="22"/>
          <ac:spMkLst>
            <pc:docMk/>
            <pc:sldMk cId="1155317057" sldId="273"/>
            <ac:spMk id="40" creationId="{0ECCDCFF-E4A8-4386-B2FF-C39C195161DE}"/>
          </ac:spMkLst>
        </pc:spChg>
        <pc:spChg chg="add del">
          <ac:chgData name="Tonka Nikolova" userId="e6b703b4c783c364" providerId="LiveId" clId="{5FCEF1C6-35C1-4EE0-803E-AB2E54510B67}" dt="2022-04-05T04:48:56.795" v="261" actId="26606"/>
          <ac:spMkLst>
            <pc:docMk/>
            <pc:sldMk cId="1155317057" sldId="273"/>
            <ac:spMk id="40" creationId="{1B15ED52-F352-441B-82BF-E0EA34836D08}"/>
          </ac:spMkLst>
        </pc:spChg>
        <pc:spChg chg="add del">
          <ac:chgData name="Tonka Nikolova" userId="e6b703b4c783c364" providerId="LiveId" clId="{5FCEF1C6-35C1-4EE0-803E-AB2E54510B67}" dt="2022-04-05T04:47:37.178" v="249" actId="26606"/>
          <ac:spMkLst>
            <pc:docMk/>
            <pc:sldMk cId="1155317057" sldId="273"/>
            <ac:spMk id="41" creationId="{047C8CCB-F95D-4249-92DD-651249D3535A}"/>
          </ac:spMkLst>
        </pc:spChg>
        <pc:spChg chg="add del">
          <ac:chgData name="Tonka Nikolova" userId="e6b703b4c783c364" providerId="LiveId" clId="{5FCEF1C6-35C1-4EE0-803E-AB2E54510B67}" dt="2022-04-05T04:48:56.795" v="261" actId="26606"/>
          <ac:spMkLst>
            <pc:docMk/>
            <pc:sldMk cId="1155317057" sldId="273"/>
            <ac:spMk id="42" creationId="{3B2E3793-BFE6-45A2-9B7B-E18844431C99}"/>
          </ac:spMkLst>
        </pc:spChg>
        <pc:spChg chg="add del">
          <ac:chgData name="Tonka Nikolova" userId="e6b703b4c783c364" providerId="LiveId" clId="{5FCEF1C6-35C1-4EE0-803E-AB2E54510B67}" dt="2022-04-05T04:47:39.162" v="251" actId="26606"/>
          <ac:spMkLst>
            <pc:docMk/>
            <pc:sldMk cId="1155317057" sldId="273"/>
            <ac:spMk id="43" creationId="{73DE2CFE-42F2-48F0-8706-5264E012B10C}"/>
          </ac:spMkLst>
        </pc:spChg>
        <pc:spChg chg="add del">
          <ac:chgData name="Tonka Nikolova" userId="e6b703b4c783c364" providerId="LiveId" clId="{5FCEF1C6-35C1-4EE0-803E-AB2E54510B67}" dt="2022-04-05T04:47:39.162" v="251" actId="26606"/>
          <ac:spMkLst>
            <pc:docMk/>
            <pc:sldMk cId="1155317057" sldId="273"/>
            <ac:spMk id="44" creationId="{451E8989-7689-4A55-9821-AD703CD4B531}"/>
          </ac:spMkLst>
        </pc:spChg>
        <pc:spChg chg="add del">
          <ac:chgData name="Tonka Nikolova" userId="e6b703b4c783c364" providerId="LiveId" clId="{5FCEF1C6-35C1-4EE0-803E-AB2E54510B67}" dt="2022-04-05T04:48:14.797" v="255" actId="26606"/>
          <ac:spMkLst>
            <pc:docMk/>
            <pc:sldMk cId="1155317057" sldId="273"/>
            <ac:spMk id="45" creationId="{2813A4FA-24A5-41ED-A534-3807D1B2F344}"/>
          </ac:spMkLst>
        </pc:spChg>
        <pc:spChg chg="add del">
          <ac:chgData name="Tonka Nikolova" userId="e6b703b4c783c364" providerId="LiveId" clId="{5FCEF1C6-35C1-4EE0-803E-AB2E54510B67}" dt="2022-04-05T04:48:10.626" v="253" actId="26606"/>
          <ac:spMkLst>
            <pc:docMk/>
            <pc:sldMk cId="1155317057" sldId="273"/>
            <ac:spMk id="46" creationId="{451E8989-7689-4A55-9821-AD703CD4B531}"/>
          </ac:spMkLst>
        </pc:spChg>
        <pc:spChg chg="add del">
          <ac:chgData name="Tonka Nikolova" userId="e6b703b4c783c364" providerId="LiveId" clId="{5FCEF1C6-35C1-4EE0-803E-AB2E54510B67}" dt="2022-04-05T04:48:10.626" v="253" actId="26606"/>
          <ac:spMkLst>
            <pc:docMk/>
            <pc:sldMk cId="1155317057" sldId="273"/>
            <ac:spMk id="47" creationId="{5E39A796-BE83-48B1-B33F-35C4A32AAB57}"/>
          </ac:spMkLst>
        </pc:spChg>
        <pc:spChg chg="add del">
          <ac:chgData name="Tonka Nikolova" userId="e6b703b4c783c364" providerId="LiveId" clId="{5FCEF1C6-35C1-4EE0-803E-AB2E54510B67}" dt="2022-04-05T04:48:10.626" v="253" actId="26606"/>
          <ac:spMkLst>
            <pc:docMk/>
            <pc:sldMk cId="1155317057" sldId="273"/>
            <ac:spMk id="48" creationId="{72F84B47-E267-4194-8194-831DB7B5547F}"/>
          </ac:spMkLst>
        </pc:spChg>
        <pc:spChg chg="add del">
          <ac:chgData name="Tonka Nikolova" userId="e6b703b4c783c364" providerId="LiveId" clId="{5FCEF1C6-35C1-4EE0-803E-AB2E54510B67}" dt="2022-04-05T04:48:56.795" v="261" actId="26606"/>
          <ac:spMkLst>
            <pc:docMk/>
            <pc:sldMk cId="1155317057" sldId="273"/>
            <ac:spMk id="49" creationId="{BC4C4868-CB8F-4AF9-9CDB-8108F2C19B67}"/>
          </ac:spMkLst>
        </pc:spChg>
        <pc:spChg chg="add del">
          <ac:chgData name="Tonka Nikolova" userId="e6b703b4c783c364" providerId="LiveId" clId="{5FCEF1C6-35C1-4EE0-803E-AB2E54510B67}" dt="2022-04-05T04:48:14.797" v="255" actId="26606"/>
          <ac:spMkLst>
            <pc:docMk/>
            <pc:sldMk cId="1155317057" sldId="273"/>
            <ac:spMk id="50" creationId="{12609869-9E80-471B-A487-A53288E0E791}"/>
          </ac:spMkLst>
        </pc:spChg>
        <pc:spChg chg="add del">
          <ac:chgData name="Tonka Nikolova" userId="e6b703b4c783c364" providerId="LiveId" clId="{5FCEF1C6-35C1-4EE0-803E-AB2E54510B67}" dt="2022-04-05T04:48:14.797" v="255" actId="26606"/>
          <ac:spMkLst>
            <pc:docMk/>
            <pc:sldMk cId="1155317057" sldId="273"/>
            <ac:spMk id="51" creationId="{451E8989-7689-4A55-9821-AD703CD4B531}"/>
          </ac:spMkLst>
        </pc:spChg>
        <pc:spChg chg="add del">
          <ac:chgData name="Tonka Nikolova" userId="e6b703b4c783c364" providerId="LiveId" clId="{5FCEF1C6-35C1-4EE0-803E-AB2E54510B67}" dt="2022-04-05T04:48:14.797" v="255" actId="26606"/>
          <ac:spMkLst>
            <pc:docMk/>
            <pc:sldMk cId="1155317057" sldId="273"/>
            <ac:spMk id="52" creationId="{7004738A-9D34-43E8-97D2-CA0EED4F8BE0}"/>
          </ac:spMkLst>
        </pc:spChg>
        <pc:spChg chg="add del">
          <ac:chgData name="Tonka Nikolova" userId="e6b703b4c783c364" providerId="LiveId" clId="{5FCEF1C6-35C1-4EE0-803E-AB2E54510B67}" dt="2022-04-05T04:48:14.797" v="255" actId="26606"/>
          <ac:spMkLst>
            <pc:docMk/>
            <pc:sldMk cId="1155317057" sldId="273"/>
            <ac:spMk id="53" creationId="{B8B8D07F-F13E-443E-BA68-2D26672D76B9}"/>
          </ac:spMkLst>
        </pc:spChg>
        <pc:spChg chg="add del">
          <ac:chgData name="Tonka Nikolova" userId="e6b703b4c783c364" providerId="LiveId" clId="{5FCEF1C6-35C1-4EE0-803E-AB2E54510B67}" dt="2022-04-05T04:48:14.797" v="255" actId="26606"/>
          <ac:spMkLst>
            <pc:docMk/>
            <pc:sldMk cId="1155317057" sldId="273"/>
            <ac:spMk id="54" creationId="{C3944F27-CA70-4E84-A51A-E6BF89558979}"/>
          </ac:spMkLst>
        </pc:spChg>
        <pc:spChg chg="add del">
          <ac:chgData name="Tonka Nikolova" userId="e6b703b4c783c364" providerId="LiveId" clId="{5FCEF1C6-35C1-4EE0-803E-AB2E54510B67}" dt="2022-04-05T04:48:56.795" v="261" actId="26606"/>
          <ac:spMkLst>
            <pc:docMk/>
            <pc:sldMk cId="1155317057" sldId="273"/>
            <ac:spMk id="55" creationId="{375E0459-6403-40CD-989D-56A4407CA12E}"/>
          </ac:spMkLst>
        </pc:spChg>
        <pc:spChg chg="add del">
          <ac:chgData name="Tonka Nikolova" userId="e6b703b4c783c364" providerId="LiveId" clId="{5FCEF1C6-35C1-4EE0-803E-AB2E54510B67}" dt="2022-04-05T04:48:56.795" v="261" actId="26606"/>
          <ac:spMkLst>
            <pc:docMk/>
            <pc:sldMk cId="1155317057" sldId="273"/>
            <ac:spMk id="56" creationId="{53E5B1A8-3AC9-4BD1-9BBC-78CA94F2D1BA}"/>
          </ac:spMkLst>
        </pc:spChg>
        <pc:spChg chg="add del">
          <ac:chgData name="Tonka Nikolova" userId="e6b703b4c783c364" providerId="LiveId" clId="{5FCEF1C6-35C1-4EE0-803E-AB2E54510B67}" dt="2022-04-05T04:48:56.795" v="261" actId="26606"/>
          <ac:spMkLst>
            <pc:docMk/>
            <pc:sldMk cId="1155317057" sldId="273"/>
            <ac:spMk id="57" creationId="{451E8989-7689-4A55-9821-AD703CD4B531}"/>
          </ac:spMkLst>
        </pc:spChg>
        <pc:spChg chg="add del mod">
          <ac:chgData name="Tonka Nikolova" userId="e6b703b4c783c364" providerId="LiveId" clId="{5FCEF1C6-35C1-4EE0-803E-AB2E54510B67}" dt="2022-04-05T09:22:02.650" v="684" actId="21"/>
          <ac:spMkLst>
            <pc:docMk/>
            <pc:sldMk cId="1155317057" sldId="273"/>
            <ac:spMk id="58" creationId="{221CDB31-1605-4578-812C-05F35A289D37}"/>
          </ac:spMkLst>
        </pc:spChg>
        <pc:spChg chg="add del">
          <ac:chgData name="Tonka Nikolova" userId="e6b703b4c783c364" providerId="LiveId" clId="{5FCEF1C6-35C1-4EE0-803E-AB2E54510B67}" dt="2022-04-10T22:09:22.341" v="1952" actId="26606"/>
          <ac:spMkLst>
            <pc:docMk/>
            <pc:sldMk cId="1155317057" sldId="273"/>
            <ac:spMk id="59" creationId="{2B97F24A-32CE-4C1C-A50D-3016B394DCFB}"/>
          </ac:spMkLst>
        </pc:spChg>
        <pc:spChg chg="add del">
          <ac:chgData name="Tonka Nikolova" userId="e6b703b4c783c364" providerId="LiveId" clId="{5FCEF1C6-35C1-4EE0-803E-AB2E54510B67}" dt="2022-04-10T22:09:22.341" v="1952" actId="26606"/>
          <ac:spMkLst>
            <pc:docMk/>
            <pc:sldMk cId="1155317057" sldId="273"/>
            <ac:spMk id="60" creationId="{6357EC4F-235E-4222-A36F-C7878ACE37F2}"/>
          </ac:spMkLst>
        </pc:spChg>
        <pc:spChg chg="add del mod">
          <ac:chgData name="Tonka Nikolova" userId="e6b703b4c783c364" providerId="LiveId" clId="{5FCEF1C6-35C1-4EE0-803E-AB2E54510B67}" dt="2022-04-05T09:22:15.796" v="685"/>
          <ac:spMkLst>
            <pc:docMk/>
            <pc:sldMk cId="1155317057" sldId="273"/>
            <ac:spMk id="61" creationId="{451E8989-7689-4A55-9821-AD703CD4B531}"/>
          </ac:spMkLst>
        </pc:spChg>
        <pc:spChg chg="add del mod">
          <ac:chgData name="Tonka Nikolova" userId="e6b703b4c783c364" providerId="LiveId" clId="{5FCEF1C6-35C1-4EE0-803E-AB2E54510B67}" dt="2022-04-05T09:22:32.692" v="686"/>
          <ac:spMkLst>
            <pc:docMk/>
            <pc:sldMk cId="1155317057" sldId="273"/>
            <ac:spMk id="62" creationId="{3D2BB3FA-3B4C-4E11-82A6-A635A3253A86}"/>
          </ac:spMkLst>
        </pc:spChg>
        <pc:spChg chg="add mod ord">
          <ac:chgData name="Tonka Nikolova" userId="e6b703b4c783c364" providerId="LiveId" clId="{5FCEF1C6-35C1-4EE0-803E-AB2E54510B67}" dt="2022-04-15T06:55:26.216" v="2908" actId="27636"/>
          <ac:spMkLst>
            <pc:docMk/>
            <pc:sldMk cId="1155317057" sldId="273"/>
            <ac:spMk id="63" creationId="{EE8C2C69-6307-4BCD-8F24-1275658F5775}"/>
          </ac:spMkLst>
        </pc:spChg>
        <pc:spChg chg="add del">
          <ac:chgData name="Tonka Nikolova" userId="e6b703b4c783c364" providerId="LiveId" clId="{5FCEF1C6-35C1-4EE0-803E-AB2E54510B67}" dt="2022-04-10T22:09:22.310" v="1951" actId="26606"/>
          <ac:spMkLst>
            <pc:docMk/>
            <pc:sldMk cId="1155317057" sldId="273"/>
            <ac:spMk id="68" creationId="{DC14B3F1-8CC5-4623-94B0-4445E3775D41}"/>
          </ac:spMkLst>
        </pc:spChg>
        <pc:spChg chg="add del">
          <ac:chgData name="Tonka Nikolova" userId="e6b703b4c783c364" providerId="LiveId" clId="{5FCEF1C6-35C1-4EE0-803E-AB2E54510B67}" dt="2022-04-10T22:10:02.869" v="1962" actId="26606"/>
          <ac:spMkLst>
            <pc:docMk/>
            <pc:sldMk cId="1155317057" sldId="273"/>
            <ac:spMk id="72" creationId="{F6CA58B3-AFCC-4A40-9882-50D5080879B0}"/>
          </ac:spMkLst>
        </pc:spChg>
        <pc:spChg chg="add del">
          <ac:chgData name="Tonka Nikolova" userId="e6b703b4c783c364" providerId="LiveId" clId="{5FCEF1C6-35C1-4EE0-803E-AB2E54510B67}" dt="2022-04-10T22:10:02.869" v="1962" actId="26606"/>
          <ac:spMkLst>
            <pc:docMk/>
            <pc:sldMk cId="1155317057" sldId="273"/>
            <ac:spMk id="73" creationId="{231BF440-39FA-4087-84CC-2EEC0BBDAF29}"/>
          </ac:spMkLst>
        </pc:spChg>
        <pc:spChg chg="add del">
          <ac:chgData name="Tonka Nikolova" userId="e6b703b4c783c364" providerId="LiveId" clId="{5FCEF1C6-35C1-4EE0-803E-AB2E54510B67}" dt="2022-04-10T22:10:02.869" v="1962" actId="26606"/>
          <ac:spMkLst>
            <pc:docMk/>
            <pc:sldMk cId="1155317057" sldId="273"/>
            <ac:spMk id="74" creationId="{75C56826-D4E5-42ED-8529-079651CB3005}"/>
          </ac:spMkLst>
        </pc:spChg>
        <pc:spChg chg="add del">
          <ac:chgData name="Tonka Nikolova" userId="e6b703b4c783c364" providerId="LiveId" clId="{5FCEF1C6-35C1-4EE0-803E-AB2E54510B67}" dt="2022-04-10T22:10:02.869" v="1962" actId="26606"/>
          <ac:spMkLst>
            <pc:docMk/>
            <pc:sldMk cId="1155317057" sldId="273"/>
            <ac:spMk id="75" creationId="{F04E4CBA-303B-48BD-8451-C2701CB0EEBF}"/>
          </ac:spMkLst>
        </pc:spChg>
        <pc:spChg chg="add del">
          <ac:chgData name="Tonka Nikolova" userId="e6b703b4c783c364" providerId="LiveId" clId="{5FCEF1C6-35C1-4EE0-803E-AB2E54510B67}" dt="2022-04-10T22:10:02.869" v="1962" actId="26606"/>
          <ac:spMkLst>
            <pc:docMk/>
            <pc:sldMk cId="1155317057" sldId="273"/>
            <ac:spMk id="76" creationId="{82095FCE-EF05-4443-B97A-85DEE3A5CA17}"/>
          </ac:spMkLst>
        </pc:spChg>
        <pc:spChg chg="add del">
          <ac:chgData name="Tonka Nikolova" userId="e6b703b4c783c364" providerId="LiveId" clId="{5FCEF1C6-35C1-4EE0-803E-AB2E54510B67}" dt="2022-04-10T22:10:02.869" v="1962" actId="26606"/>
          <ac:spMkLst>
            <pc:docMk/>
            <pc:sldMk cId="1155317057" sldId="273"/>
            <ac:spMk id="78" creationId="{CA00AE6B-AA30-4CF8-BA6F-339B780AD76C}"/>
          </ac:spMkLst>
        </pc:spChg>
        <pc:spChg chg="add del">
          <ac:chgData name="Tonka Nikolova" userId="e6b703b4c783c364" providerId="LiveId" clId="{5FCEF1C6-35C1-4EE0-803E-AB2E54510B67}" dt="2022-04-10T22:12:22.030" v="1972" actId="26606"/>
          <ac:spMkLst>
            <pc:docMk/>
            <pc:sldMk cId="1155317057" sldId="273"/>
            <ac:spMk id="80" creationId="{F6CA58B3-AFCC-4A40-9882-50D5080879B0}"/>
          </ac:spMkLst>
        </pc:spChg>
        <pc:spChg chg="add del">
          <ac:chgData name="Tonka Nikolova" userId="e6b703b4c783c364" providerId="LiveId" clId="{5FCEF1C6-35C1-4EE0-803E-AB2E54510B67}" dt="2022-04-10T22:12:22.030" v="1972" actId="26606"/>
          <ac:spMkLst>
            <pc:docMk/>
            <pc:sldMk cId="1155317057" sldId="273"/>
            <ac:spMk id="82" creationId="{75C56826-D4E5-42ED-8529-079651CB3005}"/>
          </ac:spMkLst>
        </pc:spChg>
        <pc:spChg chg="add del">
          <ac:chgData name="Tonka Nikolova" userId="e6b703b4c783c364" providerId="LiveId" clId="{5FCEF1C6-35C1-4EE0-803E-AB2E54510B67}" dt="2022-04-10T22:09:53.863" v="1957" actId="26606"/>
          <ac:spMkLst>
            <pc:docMk/>
            <pc:sldMk cId="1155317057" sldId="273"/>
            <ac:spMk id="83" creationId="{1A1F4363-ED34-490E-81D7-49B1643CE2F2}"/>
          </ac:spMkLst>
        </pc:spChg>
        <pc:spChg chg="add del">
          <ac:chgData name="Tonka Nikolova" userId="e6b703b4c783c364" providerId="LiveId" clId="{5FCEF1C6-35C1-4EE0-803E-AB2E54510B67}" dt="2022-04-10T22:12:22.030" v="1972" actId="26606"/>
          <ac:spMkLst>
            <pc:docMk/>
            <pc:sldMk cId="1155317057" sldId="273"/>
            <ac:spMk id="84" creationId="{82095FCE-EF05-4443-B97A-85DEE3A5CA17}"/>
          </ac:spMkLst>
        </pc:spChg>
        <pc:spChg chg="add del">
          <ac:chgData name="Tonka Nikolova" userId="e6b703b4c783c364" providerId="LiveId" clId="{5FCEF1C6-35C1-4EE0-803E-AB2E54510B67}" dt="2022-04-10T22:09:53.863" v="1957" actId="26606"/>
          <ac:spMkLst>
            <pc:docMk/>
            <pc:sldMk cId="1155317057" sldId="273"/>
            <ac:spMk id="85" creationId="{3CD1EA40-7116-4FCB-9369-70F29FAA91EC}"/>
          </ac:spMkLst>
        </pc:spChg>
        <pc:spChg chg="add del">
          <ac:chgData name="Tonka Nikolova" userId="e6b703b4c783c364" providerId="LiveId" clId="{5FCEF1C6-35C1-4EE0-803E-AB2E54510B67}" dt="2022-04-10T22:12:22.030" v="1972" actId="26606"/>
          <ac:spMkLst>
            <pc:docMk/>
            <pc:sldMk cId="1155317057" sldId="273"/>
            <ac:spMk id="86" creationId="{CA00AE6B-AA30-4CF8-BA6F-339B780AD76C}"/>
          </ac:spMkLst>
        </pc:spChg>
        <pc:spChg chg="add del">
          <ac:chgData name="Tonka Nikolova" userId="e6b703b4c783c364" providerId="LiveId" clId="{5FCEF1C6-35C1-4EE0-803E-AB2E54510B67}" dt="2022-04-10T22:09:53.863" v="1957" actId="26606"/>
          <ac:spMkLst>
            <pc:docMk/>
            <pc:sldMk cId="1155317057" sldId="273"/>
            <ac:spMk id="87" creationId="{BF647E38-F93D-4661-8D77-CE13EEB65B5A}"/>
          </ac:spMkLst>
        </pc:spChg>
        <pc:spChg chg="add del">
          <ac:chgData name="Tonka Nikolova" userId="e6b703b4c783c364" providerId="LiveId" clId="{5FCEF1C6-35C1-4EE0-803E-AB2E54510B67}" dt="2022-04-12T03:19:12.087" v="2187" actId="26606"/>
          <ac:spMkLst>
            <pc:docMk/>
            <pc:sldMk cId="1155317057" sldId="273"/>
            <ac:spMk id="91" creationId="{A9F66240-8C38-4069-A5C9-2D3FCD97EDAD}"/>
          </ac:spMkLst>
        </pc:spChg>
        <pc:spChg chg="add del">
          <ac:chgData name="Tonka Nikolova" userId="e6b703b4c783c364" providerId="LiveId" clId="{5FCEF1C6-35C1-4EE0-803E-AB2E54510B67}" dt="2022-04-10T22:09:53.863" v="1957" actId="26606"/>
          <ac:spMkLst>
            <pc:docMk/>
            <pc:sldMk cId="1155317057" sldId="273"/>
            <ac:spMk id="111" creationId="{D6C80E47-971C-437F-B030-191115B01D68}"/>
          </ac:spMkLst>
        </pc:spChg>
        <pc:spChg chg="add del">
          <ac:chgData name="Tonka Nikolova" userId="e6b703b4c783c364" providerId="LiveId" clId="{5FCEF1C6-35C1-4EE0-803E-AB2E54510B67}" dt="2022-04-10T22:09:56.868" v="1959" actId="26606"/>
          <ac:spMkLst>
            <pc:docMk/>
            <pc:sldMk cId="1155317057" sldId="273"/>
            <ac:spMk id="113" creationId="{6ECA6DCB-B7E1-40A9-9524-540C6DA40B1B}"/>
          </ac:spMkLst>
        </pc:spChg>
        <pc:spChg chg="add del">
          <ac:chgData name="Tonka Nikolova" userId="e6b703b4c783c364" providerId="LiveId" clId="{5FCEF1C6-35C1-4EE0-803E-AB2E54510B67}" dt="2022-04-10T22:09:56.868" v="1959" actId="26606"/>
          <ac:spMkLst>
            <pc:docMk/>
            <pc:sldMk cId="1155317057" sldId="273"/>
            <ac:spMk id="116" creationId="{3873B707-463F-40B0-8227-E8CC6C67EB25}"/>
          </ac:spMkLst>
        </pc:spChg>
        <pc:spChg chg="add del">
          <ac:chgData name="Tonka Nikolova" userId="e6b703b4c783c364" providerId="LiveId" clId="{5FCEF1C6-35C1-4EE0-803E-AB2E54510B67}" dt="2022-04-10T22:09:56.868" v="1959" actId="26606"/>
          <ac:spMkLst>
            <pc:docMk/>
            <pc:sldMk cId="1155317057" sldId="273"/>
            <ac:spMk id="117" creationId="{C13237C8-E62C-4F0D-A318-BD6FB6C2D138}"/>
          </ac:spMkLst>
        </pc:spChg>
        <pc:spChg chg="add del">
          <ac:chgData name="Tonka Nikolova" userId="e6b703b4c783c364" providerId="LiveId" clId="{5FCEF1C6-35C1-4EE0-803E-AB2E54510B67}" dt="2022-04-10T22:09:56.868" v="1959" actId="26606"/>
          <ac:spMkLst>
            <pc:docMk/>
            <pc:sldMk cId="1155317057" sldId="273"/>
            <ac:spMk id="118" creationId="{19C9EAEA-39D0-4B0E-A0EB-51E7B26740B1}"/>
          </ac:spMkLst>
        </pc:spChg>
        <pc:spChg chg="add del">
          <ac:chgData name="Tonka Nikolova" userId="e6b703b4c783c364" providerId="LiveId" clId="{5FCEF1C6-35C1-4EE0-803E-AB2E54510B67}" dt="2022-04-10T22:09:56.868" v="1959" actId="26606"/>
          <ac:spMkLst>
            <pc:docMk/>
            <pc:sldMk cId="1155317057" sldId="273"/>
            <ac:spMk id="119" creationId="{8CB5D2D7-DF65-4E86-BFBA-FFB9B5ACEB64}"/>
          </ac:spMkLst>
        </pc:spChg>
        <pc:spChg chg="add del">
          <ac:chgData name="Tonka Nikolova" userId="e6b703b4c783c364" providerId="LiveId" clId="{5FCEF1C6-35C1-4EE0-803E-AB2E54510B67}" dt="2022-04-10T22:10:02.869" v="1961" actId="26606"/>
          <ac:spMkLst>
            <pc:docMk/>
            <pc:sldMk cId="1155317057" sldId="273"/>
            <ac:spMk id="121" creationId="{1A1F4363-ED34-490E-81D7-49B1643CE2F2}"/>
          </ac:spMkLst>
        </pc:spChg>
        <pc:spChg chg="add del">
          <ac:chgData name="Tonka Nikolova" userId="e6b703b4c783c364" providerId="LiveId" clId="{5FCEF1C6-35C1-4EE0-803E-AB2E54510B67}" dt="2022-04-10T22:10:02.869" v="1961" actId="26606"/>
          <ac:spMkLst>
            <pc:docMk/>
            <pc:sldMk cId="1155317057" sldId="273"/>
            <ac:spMk id="122" creationId="{3CD1EA40-7116-4FCB-9369-70F29FAA91EC}"/>
          </ac:spMkLst>
        </pc:spChg>
        <pc:spChg chg="add del">
          <ac:chgData name="Tonka Nikolova" userId="e6b703b4c783c364" providerId="LiveId" clId="{5FCEF1C6-35C1-4EE0-803E-AB2E54510B67}" dt="2022-04-10T22:10:02.869" v="1961" actId="26606"/>
          <ac:spMkLst>
            <pc:docMk/>
            <pc:sldMk cId="1155317057" sldId="273"/>
            <ac:spMk id="123" creationId="{BF647E38-F93D-4661-8D77-CE13EEB65B5A}"/>
          </ac:spMkLst>
        </pc:spChg>
        <pc:spChg chg="add del">
          <ac:chgData name="Tonka Nikolova" userId="e6b703b4c783c364" providerId="LiveId" clId="{5FCEF1C6-35C1-4EE0-803E-AB2E54510B67}" dt="2022-04-10T22:10:02.869" v="1961" actId="26606"/>
          <ac:spMkLst>
            <pc:docMk/>
            <pc:sldMk cId="1155317057" sldId="273"/>
            <ac:spMk id="125" creationId="{D6C80E47-971C-437F-B030-191115B01D68}"/>
          </ac:spMkLst>
        </pc:spChg>
        <pc:spChg chg="add del">
          <ac:chgData name="Tonka Nikolova" userId="e6b703b4c783c364" providerId="LiveId" clId="{5FCEF1C6-35C1-4EE0-803E-AB2E54510B67}" dt="2022-04-10T22:11:03.010" v="1965" actId="26606"/>
          <ac:spMkLst>
            <pc:docMk/>
            <pc:sldMk cId="1155317057" sldId="273"/>
            <ac:spMk id="127" creationId="{DC14B3F1-8CC5-4623-94B0-4445E3775D41}"/>
          </ac:spMkLst>
        </pc:spChg>
        <pc:spChg chg="add del">
          <ac:chgData name="Tonka Nikolova" userId="e6b703b4c783c364" providerId="LiveId" clId="{5FCEF1C6-35C1-4EE0-803E-AB2E54510B67}" dt="2022-04-10T22:12:22.044" v="1973" actId="26606"/>
          <ac:spMkLst>
            <pc:docMk/>
            <pc:sldMk cId="1155317057" sldId="273"/>
            <ac:spMk id="133" creationId="{A86541C6-61B1-4DAA-B57A-EAF3F24F0491}"/>
          </ac:spMkLst>
        </pc:spChg>
        <pc:spChg chg="add del">
          <ac:chgData name="Tonka Nikolova" userId="e6b703b4c783c364" providerId="LiveId" clId="{5FCEF1C6-35C1-4EE0-803E-AB2E54510B67}" dt="2022-04-10T22:12:22.044" v="1973" actId="26606"/>
          <ac:spMkLst>
            <pc:docMk/>
            <pc:sldMk cId="1155317057" sldId="273"/>
            <ac:spMk id="135" creationId="{71750011-2006-46BB-AFDE-C6E461752333}"/>
          </ac:spMkLst>
        </pc:spChg>
        <pc:spChg chg="add del">
          <ac:chgData name="Tonka Nikolova" userId="e6b703b4c783c364" providerId="LiveId" clId="{5FCEF1C6-35C1-4EE0-803E-AB2E54510B67}" dt="2022-04-10T22:12:06.150" v="1970" actId="26606"/>
          <ac:spMkLst>
            <pc:docMk/>
            <pc:sldMk cId="1155317057" sldId="273"/>
            <ac:spMk id="137" creationId="{C62225A2-D3F0-45D1-9C47-B10375316553}"/>
          </ac:spMkLst>
        </pc:spChg>
        <pc:spChg chg="add del">
          <ac:chgData name="Tonka Nikolova" userId="e6b703b4c783c364" providerId="LiveId" clId="{5FCEF1C6-35C1-4EE0-803E-AB2E54510B67}" dt="2022-04-10T22:12:06.150" v="1970" actId="26606"/>
          <ac:spMkLst>
            <pc:docMk/>
            <pc:sldMk cId="1155317057" sldId="273"/>
            <ac:spMk id="138" creationId="{1B9FBFA8-6AF4-4091-9C8B-DEC6D89338F0}"/>
          </ac:spMkLst>
        </pc:spChg>
        <pc:spChg chg="add del">
          <ac:chgData name="Tonka Nikolova" userId="e6b703b4c783c364" providerId="LiveId" clId="{5FCEF1C6-35C1-4EE0-803E-AB2E54510B67}" dt="2022-04-10T22:12:22.030" v="1972" actId="26606"/>
          <ac:spMkLst>
            <pc:docMk/>
            <pc:sldMk cId="1155317057" sldId="273"/>
            <ac:spMk id="140" creationId="{231BF440-39FA-4087-84CC-2EEC0BBDAF29}"/>
          </ac:spMkLst>
        </pc:spChg>
        <pc:spChg chg="add del">
          <ac:chgData name="Tonka Nikolova" userId="e6b703b4c783c364" providerId="LiveId" clId="{5FCEF1C6-35C1-4EE0-803E-AB2E54510B67}" dt="2022-04-10T22:12:22.030" v="1972" actId="26606"/>
          <ac:spMkLst>
            <pc:docMk/>
            <pc:sldMk cId="1155317057" sldId="273"/>
            <ac:spMk id="141" creationId="{F04E4CBA-303B-48BD-8451-C2701CB0EEBF}"/>
          </ac:spMkLst>
        </pc:spChg>
        <pc:spChg chg="add del">
          <ac:chgData name="Tonka Nikolova" userId="e6b703b4c783c364" providerId="LiveId" clId="{5FCEF1C6-35C1-4EE0-803E-AB2E54510B67}" dt="2022-04-12T03:16:59.668" v="2178" actId="26606"/>
          <ac:spMkLst>
            <pc:docMk/>
            <pc:sldMk cId="1155317057" sldId="273"/>
            <ac:spMk id="143" creationId="{F4F2FC05-7D27-410F-BDA9-ADF4831368C7}"/>
          </ac:spMkLst>
        </pc:spChg>
        <pc:spChg chg="add del">
          <ac:chgData name="Tonka Nikolova" userId="e6b703b4c783c364" providerId="LiveId" clId="{5FCEF1C6-35C1-4EE0-803E-AB2E54510B67}" dt="2022-04-12T03:16:59.668" v="2178" actId="26606"/>
          <ac:spMkLst>
            <pc:docMk/>
            <pc:sldMk cId="1155317057" sldId="273"/>
            <ac:spMk id="144" creationId="{9080D120-BD54-46E1-BA37-82F5E8089E90}"/>
          </ac:spMkLst>
        </pc:spChg>
        <pc:spChg chg="add del">
          <ac:chgData name="Tonka Nikolova" userId="e6b703b4c783c364" providerId="LiveId" clId="{5FCEF1C6-35C1-4EE0-803E-AB2E54510B67}" dt="2022-04-12T03:16:59.668" v="2178" actId="26606"/>
          <ac:spMkLst>
            <pc:docMk/>
            <pc:sldMk cId="1155317057" sldId="273"/>
            <ac:spMk id="145" creationId="{81D83946-74FA-498A-AC80-9926F041B5C5}"/>
          </ac:spMkLst>
        </pc:spChg>
        <pc:spChg chg="add del">
          <ac:chgData name="Tonka Nikolova" userId="e6b703b4c783c364" providerId="LiveId" clId="{5FCEF1C6-35C1-4EE0-803E-AB2E54510B67}" dt="2022-04-12T03:16:59.668" v="2178" actId="26606"/>
          <ac:spMkLst>
            <pc:docMk/>
            <pc:sldMk cId="1155317057" sldId="273"/>
            <ac:spMk id="146" creationId="{5060D983-8B52-443A-8183-2A1DE05618B5}"/>
          </ac:spMkLst>
        </pc:spChg>
        <pc:spChg chg="add del">
          <ac:chgData name="Tonka Nikolova" userId="e6b703b4c783c364" providerId="LiveId" clId="{5FCEF1C6-35C1-4EE0-803E-AB2E54510B67}" dt="2022-04-12T03:19:12.087" v="2187" actId="26606"/>
          <ac:spMkLst>
            <pc:docMk/>
            <pc:sldMk cId="1155317057" sldId="273"/>
            <ac:spMk id="148" creationId="{68A4132F-DEC6-4332-A00C-A11AD4519B6C}"/>
          </ac:spMkLst>
        </pc:spChg>
        <pc:spChg chg="add del">
          <ac:chgData name="Tonka Nikolova" userId="e6b703b4c783c364" providerId="LiveId" clId="{5FCEF1C6-35C1-4EE0-803E-AB2E54510B67}" dt="2022-04-12T03:19:12.087" v="2187" actId="26606"/>
          <ac:spMkLst>
            <pc:docMk/>
            <pc:sldMk cId="1155317057" sldId="273"/>
            <ac:spMk id="149" creationId="{9B38642C-62C4-4E31-A5D3-BB1DD8CA3942}"/>
          </ac:spMkLst>
        </pc:spChg>
        <pc:spChg chg="add del">
          <ac:chgData name="Tonka Nikolova" userId="e6b703b4c783c364" providerId="LiveId" clId="{5FCEF1C6-35C1-4EE0-803E-AB2E54510B67}" dt="2022-04-12T03:18:38.437" v="2181" actId="26606"/>
          <ac:spMkLst>
            <pc:docMk/>
            <pc:sldMk cId="1155317057" sldId="273"/>
            <ac:spMk id="154" creationId="{5A0118C5-4F8D-4CF4-BADD-53FEACC6C42A}"/>
          </ac:spMkLst>
        </pc:spChg>
        <pc:spChg chg="add del">
          <ac:chgData name="Tonka Nikolova" userId="e6b703b4c783c364" providerId="LiveId" clId="{5FCEF1C6-35C1-4EE0-803E-AB2E54510B67}" dt="2022-04-12T03:19:12.087" v="2187" actId="26606"/>
          <ac:spMkLst>
            <pc:docMk/>
            <pc:sldMk cId="1155317057" sldId="273"/>
            <ac:spMk id="175" creationId="{C4E4288A-DFC8-40A2-90E5-70E851A933AD}"/>
          </ac:spMkLst>
        </pc:spChg>
        <pc:spChg chg="add del">
          <ac:chgData name="Tonka Nikolova" userId="e6b703b4c783c364" providerId="LiveId" clId="{5FCEF1C6-35C1-4EE0-803E-AB2E54510B67}" dt="2022-04-12T03:19:12.087" v="2187" actId="26606"/>
          <ac:spMkLst>
            <pc:docMk/>
            <pc:sldMk cId="1155317057" sldId="273"/>
            <ac:spMk id="179" creationId="{BD2BFF02-DF78-4F07-B176-52514E13127D}"/>
          </ac:spMkLst>
        </pc:spChg>
        <pc:spChg chg="add del">
          <ac:chgData name="Tonka Nikolova" userId="e6b703b4c783c364" providerId="LiveId" clId="{5FCEF1C6-35C1-4EE0-803E-AB2E54510B67}" dt="2022-04-12T03:19:12.087" v="2187" actId="26606"/>
          <ac:spMkLst>
            <pc:docMk/>
            <pc:sldMk cId="1155317057" sldId="273"/>
            <ac:spMk id="180" creationId="{0DB06EAB-7D8C-403A-86C5-B5FD79A13650}"/>
          </ac:spMkLst>
        </pc:spChg>
        <pc:grpChg chg="add del">
          <ac:chgData name="Tonka Nikolova" userId="e6b703b4c783c364" providerId="LiveId" clId="{5FCEF1C6-35C1-4EE0-803E-AB2E54510B67}" dt="2022-04-05T04:47:13.683" v="245" actId="26606"/>
          <ac:grpSpMkLst>
            <pc:docMk/>
            <pc:sldMk cId="1155317057" sldId="273"/>
            <ac:grpSpMk id="25" creationId="{828A5161-06F1-46CF-8AD7-844680A59E13}"/>
          </ac:grpSpMkLst>
        </pc:grpChg>
        <pc:grpChg chg="add del">
          <ac:chgData name="Tonka Nikolova" userId="e6b703b4c783c364" providerId="LiveId" clId="{5FCEF1C6-35C1-4EE0-803E-AB2E54510B67}" dt="2022-04-05T04:47:13.683" v="245" actId="26606"/>
          <ac:grpSpMkLst>
            <pc:docMk/>
            <pc:sldMk cId="1155317057" sldId="273"/>
            <ac:grpSpMk id="27" creationId="{5995D10D-E9C9-47DB-AE7E-801FEF38F5C9}"/>
          </ac:grpSpMkLst>
        </pc:grpChg>
        <pc:grpChg chg="add del">
          <ac:chgData name="Tonka Nikolova" userId="e6b703b4c783c364" providerId="LiveId" clId="{5FCEF1C6-35C1-4EE0-803E-AB2E54510B67}" dt="2022-04-10T22:09:53.863" v="1957" actId="26606"/>
          <ac:grpSpMkLst>
            <pc:docMk/>
            <pc:sldMk cId="1155317057" sldId="273"/>
            <ac:grpSpMk id="89" creationId="{6E00B104-DE00-42AE-B339-80E3E78871D2}"/>
          </ac:grpSpMkLst>
        </pc:grpChg>
        <pc:grpChg chg="add del">
          <ac:chgData name="Tonka Nikolova" userId="e6b703b4c783c364" providerId="LiveId" clId="{5FCEF1C6-35C1-4EE0-803E-AB2E54510B67}" dt="2022-04-10T22:09:56.868" v="1959" actId="26606"/>
          <ac:grpSpMkLst>
            <pc:docMk/>
            <pc:sldMk cId="1155317057" sldId="273"/>
            <ac:grpSpMk id="114" creationId="{1DE889C7-FAD6-4397-98E2-05D503484459}"/>
          </ac:grpSpMkLst>
        </pc:grpChg>
        <pc:grpChg chg="add del">
          <ac:chgData name="Tonka Nikolova" userId="e6b703b4c783c364" providerId="LiveId" clId="{5FCEF1C6-35C1-4EE0-803E-AB2E54510B67}" dt="2022-04-10T22:10:02.869" v="1961" actId="26606"/>
          <ac:grpSpMkLst>
            <pc:docMk/>
            <pc:sldMk cId="1155317057" sldId="273"/>
            <ac:grpSpMk id="124" creationId="{6E00B104-DE00-42AE-B339-80E3E78871D2}"/>
          </ac:grpSpMkLst>
        </pc:grpChg>
        <pc:grpChg chg="add del">
          <ac:chgData name="Tonka Nikolova" userId="e6b703b4c783c364" providerId="LiveId" clId="{5FCEF1C6-35C1-4EE0-803E-AB2E54510B67}" dt="2022-04-12T03:18:38.437" v="2181" actId="26606"/>
          <ac:grpSpMkLst>
            <pc:docMk/>
            <pc:sldMk cId="1155317057" sldId="273"/>
            <ac:grpSpMk id="156" creationId="{3CC7AA9C-C2F2-4084-9DA2-10496BF4B262}"/>
          </ac:grpSpMkLst>
        </pc:grpChg>
        <pc:grpChg chg="add del">
          <ac:chgData name="Tonka Nikolova" userId="e6b703b4c783c364" providerId="LiveId" clId="{5FCEF1C6-35C1-4EE0-803E-AB2E54510B67}" dt="2022-04-12T03:18:38.437" v="2181" actId="26606"/>
          <ac:grpSpMkLst>
            <pc:docMk/>
            <pc:sldMk cId="1155317057" sldId="273"/>
            <ac:grpSpMk id="160" creationId="{332ED93E-F1F1-46BF-B18E-134CB31A2FEE}"/>
          </ac:grpSpMkLst>
        </pc:grpChg>
        <pc:grpChg chg="add del">
          <ac:chgData name="Tonka Nikolova" userId="e6b703b4c783c364" providerId="LiveId" clId="{5FCEF1C6-35C1-4EE0-803E-AB2E54510B67}" dt="2022-04-12T03:19:12.087" v="2187" actId="26606"/>
          <ac:grpSpMkLst>
            <pc:docMk/>
            <pc:sldMk cId="1155317057" sldId="273"/>
            <ac:grpSpMk id="176" creationId="{B63C2D82-D4FA-4A37-BB01-1E7B21E4FF20}"/>
          </ac:grpSpMkLst>
        </pc:grpChg>
        <pc:picChg chg="add mod ord">
          <ac:chgData name="Tonka Nikolova" userId="e6b703b4c783c364" providerId="LiveId" clId="{5FCEF1C6-35C1-4EE0-803E-AB2E54510B67}" dt="2022-04-12T03:19:12.087" v="2187" actId="26606"/>
          <ac:picMkLst>
            <pc:docMk/>
            <pc:sldMk cId="1155317057" sldId="273"/>
            <ac:picMk id="3" creationId="{302D53D8-E9BB-427F-AA32-CE38169219A0}"/>
          </ac:picMkLst>
        </pc:picChg>
        <pc:picChg chg="add mod ord">
          <ac:chgData name="Tonka Nikolova" userId="e6b703b4c783c364" providerId="LiveId" clId="{5FCEF1C6-35C1-4EE0-803E-AB2E54510B67}" dt="2022-04-12T09:05:50.358" v="2245" actId="14100"/>
          <ac:picMkLst>
            <pc:docMk/>
            <pc:sldMk cId="1155317057" sldId="273"/>
            <ac:picMk id="8" creationId="{FB8EB6B9-34A0-4AA9-85E3-114DF1C422E8}"/>
          </ac:picMkLst>
        </pc:picChg>
        <pc:cxnChg chg="add del">
          <ac:chgData name="Tonka Nikolova" userId="e6b703b4c783c364" providerId="LiveId" clId="{5FCEF1C6-35C1-4EE0-803E-AB2E54510B67}" dt="2022-04-10T22:09:22.310" v="1951" actId="26606"/>
          <ac:cxnSpMkLst>
            <pc:docMk/>
            <pc:sldMk cId="1155317057" sldId="273"/>
            <ac:cxnSpMk id="70" creationId="{B8EC0F70-6AFD-45BE-8F70-52888FC304F7}"/>
          </ac:cxnSpMkLst>
        </pc:cxnChg>
        <pc:cxnChg chg="add del">
          <ac:chgData name="Tonka Nikolova" userId="e6b703b4c783c364" providerId="LiveId" clId="{5FCEF1C6-35C1-4EE0-803E-AB2E54510B67}" dt="2022-04-10T22:11:03.010" v="1965" actId="26606"/>
          <ac:cxnSpMkLst>
            <pc:docMk/>
            <pc:sldMk cId="1155317057" sldId="273"/>
            <ac:cxnSpMk id="128" creationId="{B8EC0F70-6AFD-45BE-8F70-52888FC304F7}"/>
          </ac:cxnSpMkLst>
        </pc:cxnChg>
      </pc:sldChg>
      <pc:sldChg chg="addSp delSp modSp new del mod modNotesTx">
        <pc:chgData name="Tonka Nikolova" userId="e6b703b4c783c364" providerId="LiveId" clId="{5FCEF1C6-35C1-4EE0-803E-AB2E54510B67}" dt="2022-04-12T02:44:34.149" v="2127" actId="2696"/>
        <pc:sldMkLst>
          <pc:docMk/>
          <pc:sldMk cId="3593960786" sldId="274"/>
        </pc:sldMkLst>
        <pc:spChg chg="mod">
          <ac:chgData name="Tonka Nikolova" userId="e6b703b4c783c364" providerId="LiveId" clId="{5FCEF1C6-35C1-4EE0-803E-AB2E54510B67}" dt="2022-04-10T20:19:26.398" v="1842"/>
          <ac:spMkLst>
            <pc:docMk/>
            <pc:sldMk cId="3593960786" sldId="274"/>
            <ac:spMk id="2" creationId="{2FECA033-ED88-43B1-847A-D46CDDF8A7BC}"/>
          </ac:spMkLst>
        </pc:spChg>
        <pc:spChg chg="del mod">
          <ac:chgData name="Tonka Nikolova" userId="e6b703b4c783c364" providerId="LiveId" clId="{5FCEF1C6-35C1-4EE0-803E-AB2E54510B67}" dt="2022-04-10T20:26:59.013" v="1863" actId="26606"/>
          <ac:spMkLst>
            <pc:docMk/>
            <pc:sldMk cId="3593960786" sldId="274"/>
            <ac:spMk id="3" creationId="{2DF6F594-BAD9-42F1-A89B-630749413CF4}"/>
          </ac:spMkLst>
        </pc:spChg>
        <pc:graphicFrameChg chg="add mod">
          <ac:chgData name="Tonka Nikolova" userId="e6b703b4c783c364" providerId="LiveId" clId="{5FCEF1C6-35C1-4EE0-803E-AB2E54510B67}" dt="2022-04-11T16:22:56.111" v="2050"/>
          <ac:graphicFrameMkLst>
            <pc:docMk/>
            <pc:sldMk cId="3593960786" sldId="274"/>
            <ac:graphicFrameMk id="5" creationId="{1DD75EE9-7E92-5529-4BC5-63D7D7E03D49}"/>
          </ac:graphicFrameMkLst>
        </pc:graphicFrameChg>
      </pc:sldChg>
      <pc:sldChg chg="addSp modSp new mod setBg">
        <pc:chgData name="Tonka Nikolova" userId="e6b703b4c783c364" providerId="LiveId" clId="{5FCEF1C6-35C1-4EE0-803E-AB2E54510B67}" dt="2022-04-15T06:59:45.037" v="2920" actId="1038"/>
        <pc:sldMkLst>
          <pc:docMk/>
          <pc:sldMk cId="1317860156" sldId="275"/>
        </pc:sldMkLst>
        <pc:spChg chg="add mod">
          <ac:chgData name="Tonka Nikolova" userId="e6b703b4c783c364" providerId="LiveId" clId="{5FCEF1C6-35C1-4EE0-803E-AB2E54510B67}" dt="2022-04-15T06:59:45.037" v="2920" actId="1038"/>
          <ac:spMkLst>
            <pc:docMk/>
            <pc:sldMk cId="1317860156" sldId="275"/>
            <ac:spMk id="5" creationId="{26452BAA-5F02-47AD-A73B-D9D306442261}"/>
          </ac:spMkLst>
        </pc:spChg>
        <pc:spChg chg="add">
          <ac:chgData name="Tonka Nikolova" userId="e6b703b4c783c364" providerId="LiveId" clId="{5FCEF1C6-35C1-4EE0-803E-AB2E54510B67}" dt="2022-04-10T22:18:32.608" v="1984" actId="26606"/>
          <ac:spMkLst>
            <pc:docMk/>
            <pc:sldMk cId="1317860156" sldId="275"/>
            <ac:spMk id="7" creationId="{42A4FC2C-047E-45A5-965D-8E1E3BF09BC6}"/>
          </ac:spMkLst>
        </pc:spChg>
        <pc:picChg chg="add mod">
          <ac:chgData name="Tonka Nikolova" userId="e6b703b4c783c364" providerId="LiveId" clId="{5FCEF1C6-35C1-4EE0-803E-AB2E54510B67}" dt="2022-04-10T22:18:42.915" v="1986" actId="962"/>
          <ac:picMkLst>
            <pc:docMk/>
            <pc:sldMk cId="1317860156" sldId="275"/>
            <ac:picMk id="2" creationId="{CDBAC004-C9E2-4B6F-9894-D41D1754DAA8}"/>
          </ac:picMkLst>
        </pc:picChg>
      </pc:sldChg>
      <pc:sldChg chg="addSp modSp new mod setBg">
        <pc:chgData name="Tonka Nikolova" userId="e6b703b4c783c364" providerId="LiveId" clId="{5FCEF1C6-35C1-4EE0-803E-AB2E54510B67}" dt="2022-04-15T07:00:24.937" v="2924" actId="207"/>
        <pc:sldMkLst>
          <pc:docMk/>
          <pc:sldMk cId="1093928316" sldId="276"/>
        </pc:sldMkLst>
        <pc:spChg chg="add mod">
          <ac:chgData name="Tonka Nikolova" userId="e6b703b4c783c364" providerId="LiveId" clId="{5FCEF1C6-35C1-4EE0-803E-AB2E54510B67}" dt="2022-04-15T07:00:24.937" v="2924" actId="207"/>
          <ac:spMkLst>
            <pc:docMk/>
            <pc:sldMk cId="1093928316" sldId="276"/>
            <ac:spMk id="5" creationId="{AC3F7913-B664-4FEF-B515-940228D7F3B3}"/>
          </ac:spMkLst>
        </pc:spChg>
        <pc:spChg chg="add">
          <ac:chgData name="Tonka Nikolova" userId="e6b703b4c783c364" providerId="LiveId" clId="{5FCEF1C6-35C1-4EE0-803E-AB2E54510B67}" dt="2022-04-10T22:19:54.854" v="1989" actId="26606"/>
          <ac:spMkLst>
            <pc:docMk/>
            <pc:sldMk cId="1093928316" sldId="276"/>
            <ac:spMk id="7" creationId="{42A4FC2C-047E-45A5-965D-8E1E3BF09BC6}"/>
          </ac:spMkLst>
        </pc:spChg>
        <pc:picChg chg="add mod">
          <ac:chgData name="Tonka Nikolova" userId="e6b703b4c783c364" providerId="LiveId" clId="{5FCEF1C6-35C1-4EE0-803E-AB2E54510B67}" dt="2022-04-10T22:19:59.443" v="1991" actId="962"/>
          <ac:picMkLst>
            <pc:docMk/>
            <pc:sldMk cId="1093928316" sldId="276"/>
            <ac:picMk id="2" creationId="{54DC2C76-3980-48CA-92DC-F8CDFD40D7B7}"/>
          </ac:picMkLst>
        </pc:picChg>
      </pc:sldChg>
      <pc:sldChg chg="addSp modSp new mod setBg modNotesTx">
        <pc:chgData name="Tonka Nikolova" userId="e6b703b4c783c364" providerId="LiveId" clId="{5FCEF1C6-35C1-4EE0-803E-AB2E54510B67}" dt="2022-04-15T07:01:00.302" v="2929" actId="207"/>
        <pc:sldMkLst>
          <pc:docMk/>
          <pc:sldMk cId="3714633441" sldId="277"/>
        </pc:sldMkLst>
        <pc:spChg chg="add mod">
          <ac:chgData name="Tonka Nikolova" userId="e6b703b4c783c364" providerId="LiveId" clId="{5FCEF1C6-35C1-4EE0-803E-AB2E54510B67}" dt="2022-04-15T07:01:00.302" v="2929" actId="207"/>
          <ac:spMkLst>
            <pc:docMk/>
            <pc:sldMk cId="3714633441" sldId="277"/>
            <ac:spMk id="5" creationId="{2807A9CD-5AFF-409F-B9F9-93520EDA638D}"/>
          </ac:spMkLst>
        </pc:spChg>
        <pc:spChg chg="add">
          <ac:chgData name="Tonka Nikolova" userId="e6b703b4c783c364" providerId="LiveId" clId="{5FCEF1C6-35C1-4EE0-803E-AB2E54510B67}" dt="2022-04-10T22:20:40.664" v="1994" actId="26606"/>
          <ac:spMkLst>
            <pc:docMk/>
            <pc:sldMk cId="3714633441" sldId="277"/>
            <ac:spMk id="7" creationId="{42A4FC2C-047E-45A5-965D-8E1E3BF09BC6}"/>
          </ac:spMkLst>
        </pc:spChg>
        <pc:picChg chg="add mod">
          <ac:chgData name="Tonka Nikolova" userId="e6b703b4c783c364" providerId="LiveId" clId="{5FCEF1C6-35C1-4EE0-803E-AB2E54510B67}" dt="2022-04-10T22:20:44.191" v="1996" actId="962"/>
          <ac:picMkLst>
            <pc:docMk/>
            <pc:sldMk cId="3714633441" sldId="277"/>
            <ac:picMk id="2" creationId="{8D240AFC-D50D-44FD-948D-78361E4B8C8D}"/>
          </ac:picMkLst>
        </pc:picChg>
      </pc:sldChg>
      <pc:sldChg chg="addSp delSp modSp new mod setBg">
        <pc:chgData name="Tonka Nikolova" userId="e6b703b4c783c364" providerId="LiveId" clId="{5FCEF1C6-35C1-4EE0-803E-AB2E54510B67}" dt="2022-04-15T06:40:53.531" v="2836" actId="20577"/>
        <pc:sldMkLst>
          <pc:docMk/>
          <pc:sldMk cId="3745546210" sldId="278"/>
        </pc:sldMkLst>
        <pc:spChg chg="mod">
          <ac:chgData name="Tonka Nikolova" userId="e6b703b4c783c364" providerId="LiveId" clId="{5FCEF1C6-35C1-4EE0-803E-AB2E54510B67}" dt="2022-04-15T06:40:53.531" v="2836" actId="20577"/>
          <ac:spMkLst>
            <pc:docMk/>
            <pc:sldMk cId="3745546210" sldId="278"/>
            <ac:spMk id="2" creationId="{6E800052-3479-4E0A-9D86-CA49A205A5F5}"/>
          </ac:spMkLst>
        </pc:spChg>
        <pc:spChg chg="add del mod">
          <ac:chgData name="Tonka Nikolova" userId="e6b703b4c783c364" providerId="LiveId" clId="{5FCEF1C6-35C1-4EE0-803E-AB2E54510B67}" dt="2022-04-11T19:08:35.456" v="2087" actId="26606"/>
          <ac:spMkLst>
            <pc:docMk/>
            <pc:sldMk cId="3745546210" sldId="278"/>
            <ac:spMk id="3" creationId="{9DAD58C3-6D94-4145-BEAE-70C66CD48561}"/>
          </ac:spMkLst>
        </pc:spChg>
        <pc:spChg chg="add del">
          <ac:chgData name="Tonka Nikolova" userId="e6b703b4c783c364" providerId="LiveId" clId="{5FCEF1C6-35C1-4EE0-803E-AB2E54510B67}" dt="2022-04-11T19:08:06.755" v="2074" actId="26606"/>
          <ac:spMkLst>
            <pc:docMk/>
            <pc:sldMk cId="3745546210" sldId="278"/>
            <ac:spMk id="9" creationId="{201CC55D-ED54-4C5C-95E6-10947BD1103B}"/>
          </ac:spMkLst>
        </pc:spChg>
        <pc:spChg chg="add">
          <ac:chgData name="Tonka Nikolova" userId="e6b703b4c783c364" providerId="LiveId" clId="{5FCEF1C6-35C1-4EE0-803E-AB2E54510B67}" dt="2022-04-11T19:08:35.456" v="2087" actId="26606"/>
          <ac:spMkLst>
            <pc:docMk/>
            <pc:sldMk cId="3745546210" sldId="278"/>
            <ac:spMk id="10" creationId="{5AA03EDC-7067-4DFF-B672-541D016AAAB8}"/>
          </ac:spMkLst>
        </pc:spChg>
        <pc:spChg chg="add">
          <ac:chgData name="Tonka Nikolova" userId="e6b703b4c783c364" providerId="LiveId" clId="{5FCEF1C6-35C1-4EE0-803E-AB2E54510B67}" dt="2022-04-11T19:08:35.456" v="2087" actId="26606"/>
          <ac:spMkLst>
            <pc:docMk/>
            <pc:sldMk cId="3745546210" sldId="278"/>
            <ac:spMk id="12" creationId="{0EBF3E39-B0BE-496A-8604-9007470FFA3A}"/>
          </ac:spMkLst>
        </pc:spChg>
        <pc:spChg chg="add del">
          <ac:chgData name="Tonka Nikolova" userId="e6b703b4c783c364" providerId="LiveId" clId="{5FCEF1C6-35C1-4EE0-803E-AB2E54510B67}" dt="2022-04-11T19:08:16.233" v="2080" actId="26606"/>
          <ac:spMkLst>
            <pc:docMk/>
            <pc:sldMk cId="3745546210" sldId="278"/>
            <ac:spMk id="13" creationId="{55D4142C-5077-457F-A6AD-3FECFDB39685}"/>
          </ac:spMkLst>
        </pc:spChg>
        <pc:spChg chg="add mod">
          <ac:chgData name="Tonka Nikolova" userId="e6b703b4c783c364" providerId="LiveId" clId="{5FCEF1C6-35C1-4EE0-803E-AB2E54510B67}" dt="2022-04-15T04:54:37.520" v="2728" actId="2711"/>
          <ac:spMkLst>
            <pc:docMk/>
            <pc:sldMk cId="3745546210" sldId="278"/>
            <ac:spMk id="14" creationId="{9DAD58C3-6D94-4145-BEAE-70C66CD48561}"/>
          </ac:spMkLst>
        </pc:spChg>
        <pc:spChg chg="add del">
          <ac:chgData name="Tonka Nikolova" userId="e6b703b4c783c364" providerId="LiveId" clId="{5FCEF1C6-35C1-4EE0-803E-AB2E54510B67}" dt="2022-04-11T19:08:06.755" v="2074" actId="26606"/>
          <ac:spMkLst>
            <pc:docMk/>
            <pc:sldMk cId="3745546210" sldId="278"/>
            <ac:spMk id="15" creationId="{3873B707-463F-40B0-8227-E8CC6C67EB25}"/>
          </ac:spMkLst>
        </pc:spChg>
        <pc:spChg chg="add del">
          <ac:chgData name="Tonka Nikolova" userId="e6b703b4c783c364" providerId="LiveId" clId="{5FCEF1C6-35C1-4EE0-803E-AB2E54510B67}" dt="2022-04-11T19:08:06.755" v="2074" actId="26606"/>
          <ac:spMkLst>
            <pc:docMk/>
            <pc:sldMk cId="3745546210" sldId="278"/>
            <ac:spMk id="17" creationId="{C13237C8-E62C-4F0D-A318-BD6FB6C2D138}"/>
          </ac:spMkLst>
        </pc:spChg>
        <pc:spChg chg="add del">
          <ac:chgData name="Tonka Nikolova" userId="e6b703b4c783c364" providerId="LiveId" clId="{5FCEF1C6-35C1-4EE0-803E-AB2E54510B67}" dt="2022-04-11T19:08:06.755" v="2074" actId="26606"/>
          <ac:spMkLst>
            <pc:docMk/>
            <pc:sldMk cId="3745546210" sldId="278"/>
            <ac:spMk id="19" creationId="{19C9EAEA-39D0-4B0E-A0EB-51E7B26740B1}"/>
          </ac:spMkLst>
        </pc:spChg>
        <pc:spChg chg="add del">
          <ac:chgData name="Tonka Nikolova" userId="e6b703b4c783c364" providerId="LiveId" clId="{5FCEF1C6-35C1-4EE0-803E-AB2E54510B67}" dt="2022-04-11T19:08:08.731" v="2076" actId="26606"/>
          <ac:spMkLst>
            <pc:docMk/>
            <pc:sldMk cId="3745546210" sldId="278"/>
            <ac:spMk id="21" creationId="{F13C74B1-5B17-4795-BED0-7140497B445A}"/>
          </ac:spMkLst>
        </pc:spChg>
        <pc:spChg chg="add del">
          <ac:chgData name="Tonka Nikolova" userId="e6b703b4c783c364" providerId="LiveId" clId="{5FCEF1C6-35C1-4EE0-803E-AB2E54510B67}" dt="2022-04-11T19:08:08.731" v="2076" actId="26606"/>
          <ac:spMkLst>
            <pc:docMk/>
            <pc:sldMk cId="3745546210" sldId="278"/>
            <ac:spMk id="22" creationId="{D4974D33-8DC5-464E-8C6D-BE58F0669C17}"/>
          </ac:spMkLst>
        </pc:spChg>
        <pc:spChg chg="add del">
          <ac:chgData name="Tonka Nikolova" userId="e6b703b4c783c364" providerId="LiveId" clId="{5FCEF1C6-35C1-4EE0-803E-AB2E54510B67}" dt="2022-04-11T19:08:16.233" v="2080" actId="26606"/>
          <ac:spMkLst>
            <pc:docMk/>
            <pc:sldMk cId="3745546210" sldId="278"/>
            <ac:spMk id="26" creationId="{8FC9BE17-9A7B-462D-AE50-3D8777387304}"/>
          </ac:spMkLst>
        </pc:spChg>
        <pc:spChg chg="add del">
          <ac:chgData name="Tonka Nikolova" userId="e6b703b4c783c364" providerId="LiveId" clId="{5FCEF1C6-35C1-4EE0-803E-AB2E54510B67}" dt="2022-04-11T19:08:16.233" v="2080" actId="26606"/>
          <ac:spMkLst>
            <pc:docMk/>
            <pc:sldMk cId="3745546210" sldId="278"/>
            <ac:spMk id="27" creationId="{3EBE8569-6AEC-4B8C-8D53-2DE337CDBA65}"/>
          </ac:spMkLst>
        </pc:spChg>
        <pc:spChg chg="add del">
          <ac:chgData name="Tonka Nikolova" userId="e6b703b4c783c364" providerId="LiveId" clId="{5FCEF1C6-35C1-4EE0-803E-AB2E54510B67}" dt="2022-04-11T19:08:16.233" v="2080" actId="26606"/>
          <ac:spMkLst>
            <pc:docMk/>
            <pc:sldMk cId="3745546210" sldId="278"/>
            <ac:spMk id="28" creationId="{7A5F0580-5EE9-419F-96EE-B6529EF6E7D0}"/>
          </ac:spMkLst>
        </pc:spChg>
        <pc:spChg chg="add del">
          <ac:chgData name="Tonka Nikolova" userId="e6b703b4c783c364" providerId="LiveId" clId="{5FCEF1C6-35C1-4EE0-803E-AB2E54510B67}" dt="2022-04-11T19:08:24.570" v="2082" actId="26606"/>
          <ac:spMkLst>
            <pc:docMk/>
            <pc:sldMk cId="3745546210" sldId="278"/>
            <ac:spMk id="30" creationId="{5E39A796-BE83-48B1-B33F-35C4A32AAB57}"/>
          </ac:spMkLst>
        </pc:spChg>
        <pc:spChg chg="add del">
          <ac:chgData name="Tonka Nikolova" userId="e6b703b4c783c364" providerId="LiveId" clId="{5FCEF1C6-35C1-4EE0-803E-AB2E54510B67}" dt="2022-04-11T19:08:24.570" v="2082" actId="26606"/>
          <ac:spMkLst>
            <pc:docMk/>
            <pc:sldMk cId="3745546210" sldId="278"/>
            <ac:spMk id="31" creationId="{72F84B47-E267-4194-8194-831DB7B5547F}"/>
          </ac:spMkLst>
        </pc:spChg>
        <pc:grpChg chg="add del">
          <ac:chgData name="Tonka Nikolova" userId="e6b703b4c783c364" providerId="LiveId" clId="{5FCEF1C6-35C1-4EE0-803E-AB2E54510B67}" dt="2022-04-11T19:08:06.755" v="2074" actId="26606"/>
          <ac:grpSpMkLst>
            <pc:docMk/>
            <pc:sldMk cId="3745546210" sldId="278"/>
            <ac:grpSpMk id="11" creationId="{1DE889C7-FAD6-4397-98E2-05D503484459}"/>
          </ac:grpSpMkLst>
        </pc:grpChg>
        <pc:graphicFrameChg chg="add del">
          <ac:chgData name="Tonka Nikolova" userId="e6b703b4c783c364" providerId="LiveId" clId="{5FCEF1C6-35C1-4EE0-803E-AB2E54510B67}" dt="2022-04-11T19:08:27.926" v="2084" actId="26606"/>
          <ac:graphicFrameMkLst>
            <pc:docMk/>
            <pc:sldMk cId="3745546210" sldId="278"/>
            <ac:graphicFrameMk id="6" creationId="{95923C79-52C7-B2CA-A931-B3F0983ABA54}"/>
          </ac:graphicFrameMkLst>
        </pc:graphicFrameChg>
        <pc:graphicFrameChg chg="add del">
          <ac:chgData name="Tonka Nikolova" userId="e6b703b4c783c364" providerId="LiveId" clId="{5FCEF1C6-35C1-4EE0-803E-AB2E54510B67}" dt="2022-04-11T19:08:35.456" v="2086" actId="26606"/>
          <ac:graphicFrameMkLst>
            <pc:docMk/>
            <pc:sldMk cId="3745546210" sldId="278"/>
            <ac:graphicFrameMk id="8" creationId="{A8B9B0AE-FB3F-8112-0AC3-C5C546EC6761}"/>
          </ac:graphicFrameMkLst>
        </pc:graphicFrameChg>
        <pc:picChg chg="add mod ord">
          <ac:chgData name="Tonka Nikolova" userId="e6b703b4c783c364" providerId="LiveId" clId="{5FCEF1C6-35C1-4EE0-803E-AB2E54510B67}" dt="2022-04-11T19:08:35.456" v="2087" actId="26606"/>
          <ac:picMkLst>
            <pc:docMk/>
            <pc:sldMk cId="3745546210" sldId="278"/>
            <ac:picMk id="4" creationId="{D0B91E24-CD14-4189-BC1C-D276D06C7724}"/>
          </ac:picMkLst>
        </pc:picChg>
        <pc:cxnChg chg="add del">
          <ac:chgData name="Tonka Nikolova" userId="e6b703b4c783c364" providerId="LiveId" clId="{5FCEF1C6-35C1-4EE0-803E-AB2E54510B67}" dt="2022-04-11T19:08:13.637" v="2078" actId="26606"/>
          <ac:cxnSpMkLst>
            <pc:docMk/>
            <pc:sldMk cId="3745546210" sldId="278"/>
            <ac:cxnSpMk id="24" creationId="{A7F400EE-A8A5-48AF-B4D6-291B52C6F0B0}"/>
          </ac:cxnSpMkLst>
        </pc:cxnChg>
      </pc:sldChg>
      <pc:sldChg chg="addSp delSp modSp new mod modTransition setBg setClrOvrMap">
        <pc:chgData name="Tonka Nikolova" userId="e6b703b4c783c364" providerId="LiveId" clId="{5FCEF1C6-35C1-4EE0-803E-AB2E54510B67}" dt="2022-04-15T07:02:11.124" v="2971" actId="255"/>
        <pc:sldMkLst>
          <pc:docMk/>
          <pc:sldMk cId="634536147" sldId="279"/>
        </pc:sldMkLst>
        <pc:spChg chg="mod">
          <ac:chgData name="Tonka Nikolova" userId="e6b703b4c783c364" providerId="LiveId" clId="{5FCEF1C6-35C1-4EE0-803E-AB2E54510B67}" dt="2022-04-15T07:02:11.124" v="2971" actId="255"/>
          <ac:spMkLst>
            <pc:docMk/>
            <pc:sldMk cId="634536147" sldId="279"/>
            <ac:spMk id="2" creationId="{2C6422EF-5873-4C01-84DC-AED35A12B991}"/>
          </ac:spMkLst>
        </pc:spChg>
        <pc:spChg chg="mod">
          <ac:chgData name="Tonka Nikolova" userId="e6b703b4c783c364" providerId="LiveId" clId="{5FCEF1C6-35C1-4EE0-803E-AB2E54510B67}" dt="2022-04-15T04:54:01.955" v="2725" actId="2711"/>
          <ac:spMkLst>
            <pc:docMk/>
            <pc:sldMk cId="634536147" sldId="279"/>
            <ac:spMk id="3" creationId="{B2C9D181-1313-4FFC-A37E-43BB75FB7FAB}"/>
          </ac:spMkLst>
        </pc:spChg>
        <pc:spChg chg="del">
          <ac:chgData name="Tonka Nikolova" userId="e6b703b4c783c364" providerId="LiveId" clId="{5FCEF1C6-35C1-4EE0-803E-AB2E54510B67}" dt="2022-04-11T19:15:27.612" v="2105"/>
          <ac:spMkLst>
            <pc:docMk/>
            <pc:sldMk cId="634536147" sldId="279"/>
            <ac:spMk id="4" creationId="{8ABF6245-0402-48E9-A4D7-2814758C7F46}"/>
          </ac:spMkLst>
        </pc:spChg>
        <pc:spChg chg="add del">
          <ac:chgData name="Tonka Nikolova" userId="e6b703b4c783c364" providerId="LiveId" clId="{5FCEF1C6-35C1-4EE0-803E-AB2E54510B67}" dt="2022-04-11T19:15:44.946" v="2107" actId="26606"/>
          <ac:spMkLst>
            <pc:docMk/>
            <pc:sldMk cId="634536147" sldId="279"/>
            <ac:spMk id="10" creationId="{F13C74B1-5B17-4795-BED0-7140497B445A}"/>
          </ac:spMkLst>
        </pc:spChg>
        <pc:spChg chg="add del">
          <ac:chgData name="Tonka Nikolova" userId="e6b703b4c783c364" providerId="LiveId" clId="{5FCEF1C6-35C1-4EE0-803E-AB2E54510B67}" dt="2022-04-11T19:15:44.946" v="2107" actId="26606"/>
          <ac:spMkLst>
            <pc:docMk/>
            <pc:sldMk cId="634536147" sldId="279"/>
            <ac:spMk id="12" creationId="{D4974D33-8DC5-464E-8C6D-BE58F0669C17}"/>
          </ac:spMkLst>
        </pc:spChg>
        <pc:spChg chg="add del">
          <ac:chgData name="Tonka Nikolova" userId="e6b703b4c783c364" providerId="LiveId" clId="{5FCEF1C6-35C1-4EE0-803E-AB2E54510B67}" dt="2022-04-11T19:15:55.801" v="2109" actId="26606"/>
          <ac:spMkLst>
            <pc:docMk/>
            <pc:sldMk cId="634536147" sldId="279"/>
            <ac:spMk id="14" creationId="{55D4142C-5077-457F-A6AD-3FECFDB39685}"/>
          </ac:spMkLst>
        </pc:spChg>
        <pc:spChg chg="add del">
          <ac:chgData name="Tonka Nikolova" userId="e6b703b4c783c364" providerId="LiveId" clId="{5FCEF1C6-35C1-4EE0-803E-AB2E54510B67}" dt="2022-04-11T19:15:55.801" v="2109" actId="26606"/>
          <ac:spMkLst>
            <pc:docMk/>
            <pc:sldMk cId="634536147" sldId="279"/>
            <ac:spMk id="15" creationId="{9AA72BD9-2C5A-4EDC-931F-5AA08EACA0F3}"/>
          </ac:spMkLst>
        </pc:spChg>
        <pc:spChg chg="add del">
          <ac:chgData name="Tonka Nikolova" userId="e6b703b4c783c364" providerId="LiveId" clId="{5FCEF1C6-35C1-4EE0-803E-AB2E54510B67}" dt="2022-04-11T19:15:55.801" v="2109" actId="26606"/>
          <ac:spMkLst>
            <pc:docMk/>
            <pc:sldMk cId="634536147" sldId="279"/>
            <ac:spMk id="16" creationId="{7A5F0580-5EE9-419F-96EE-B6529EF6E7D0}"/>
          </ac:spMkLst>
        </pc:spChg>
        <pc:spChg chg="add del">
          <ac:chgData name="Tonka Nikolova" userId="e6b703b4c783c364" providerId="LiveId" clId="{5FCEF1C6-35C1-4EE0-803E-AB2E54510B67}" dt="2022-04-11T19:15:55.801" v="2109" actId="26606"/>
          <ac:spMkLst>
            <pc:docMk/>
            <pc:sldMk cId="634536147" sldId="279"/>
            <ac:spMk id="17" creationId="{DD3981AC-7B61-4947-BCF3-F7AA7FA385B9}"/>
          </ac:spMkLst>
        </pc:spChg>
        <pc:spChg chg="add del">
          <ac:chgData name="Tonka Nikolova" userId="e6b703b4c783c364" providerId="LiveId" clId="{5FCEF1C6-35C1-4EE0-803E-AB2E54510B67}" dt="2022-04-11T19:16:06.085" v="2111" actId="26606"/>
          <ac:spMkLst>
            <pc:docMk/>
            <pc:sldMk cId="634536147" sldId="279"/>
            <ac:spMk id="19" creationId="{8FC9BE17-9A7B-462D-AE50-3D8777387304}"/>
          </ac:spMkLst>
        </pc:spChg>
        <pc:spChg chg="add del">
          <ac:chgData name="Tonka Nikolova" userId="e6b703b4c783c364" providerId="LiveId" clId="{5FCEF1C6-35C1-4EE0-803E-AB2E54510B67}" dt="2022-04-11T19:16:06.085" v="2111" actId="26606"/>
          <ac:spMkLst>
            <pc:docMk/>
            <pc:sldMk cId="634536147" sldId="279"/>
            <ac:spMk id="20" creationId="{3EBE8569-6AEC-4B8C-8D53-2DE337CDBA65}"/>
          </ac:spMkLst>
        </pc:spChg>
        <pc:spChg chg="add del">
          <ac:chgData name="Tonka Nikolova" userId="e6b703b4c783c364" providerId="LiveId" clId="{5FCEF1C6-35C1-4EE0-803E-AB2E54510B67}" dt="2022-04-11T19:16:06.085" v="2111" actId="26606"/>
          <ac:spMkLst>
            <pc:docMk/>
            <pc:sldMk cId="634536147" sldId="279"/>
            <ac:spMk id="21" creationId="{55D4142C-5077-457F-A6AD-3FECFDB39685}"/>
          </ac:spMkLst>
        </pc:spChg>
        <pc:spChg chg="add del">
          <ac:chgData name="Tonka Nikolova" userId="e6b703b4c783c364" providerId="LiveId" clId="{5FCEF1C6-35C1-4EE0-803E-AB2E54510B67}" dt="2022-04-11T19:16:06.085" v="2111" actId="26606"/>
          <ac:spMkLst>
            <pc:docMk/>
            <pc:sldMk cId="634536147" sldId="279"/>
            <ac:spMk id="22" creationId="{7A5F0580-5EE9-419F-96EE-B6529EF6E7D0}"/>
          </ac:spMkLst>
        </pc:spChg>
        <pc:spChg chg="add del">
          <ac:chgData name="Tonka Nikolova" userId="e6b703b4c783c364" providerId="LiveId" clId="{5FCEF1C6-35C1-4EE0-803E-AB2E54510B67}" dt="2022-04-11T19:16:09.038" v="2113" actId="26606"/>
          <ac:spMkLst>
            <pc:docMk/>
            <pc:sldMk cId="634536147" sldId="279"/>
            <ac:spMk id="24" creationId="{04812C46-200A-4DEB-A05E-3ED6C68C2387}"/>
          </ac:spMkLst>
        </pc:spChg>
        <pc:spChg chg="add del">
          <ac:chgData name="Tonka Nikolova" userId="e6b703b4c783c364" providerId="LiveId" clId="{5FCEF1C6-35C1-4EE0-803E-AB2E54510B67}" dt="2022-04-11T19:16:09.038" v="2113" actId="26606"/>
          <ac:spMkLst>
            <pc:docMk/>
            <pc:sldMk cId="634536147" sldId="279"/>
            <ac:spMk id="25" creationId="{D1EA859B-E555-4109-94F3-6700E046E008}"/>
          </ac:spMkLst>
        </pc:spChg>
        <pc:spChg chg="add del">
          <ac:chgData name="Tonka Nikolova" userId="e6b703b4c783c364" providerId="LiveId" clId="{5FCEF1C6-35C1-4EE0-803E-AB2E54510B67}" dt="2022-04-11T19:16:13.420" v="2115" actId="26606"/>
          <ac:spMkLst>
            <pc:docMk/>
            <pc:sldMk cId="634536147" sldId="279"/>
            <ac:spMk id="27" creationId="{5E39A796-BE83-48B1-B33F-35C4A32AAB57}"/>
          </ac:spMkLst>
        </pc:spChg>
        <pc:spChg chg="add del">
          <ac:chgData name="Tonka Nikolova" userId="e6b703b4c783c364" providerId="LiveId" clId="{5FCEF1C6-35C1-4EE0-803E-AB2E54510B67}" dt="2022-04-11T19:16:13.420" v="2115" actId="26606"/>
          <ac:spMkLst>
            <pc:docMk/>
            <pc:sldMk cId="634536147" sldId="279"/>
            <ac:spMk id="28" creationId="{72F84B47-E267-4194-8194-831DB7B5547F}"/>
          </ac:spMkLst>
        </pc:spChg>
        <pc:spChg chg="add del">
          <ac:chgData name="Tonka Nikolova" userId="e6b703b4c783c364" providerId="LiveId" clId="{5FCEF1C6-35C1-4EE0-803E-AB2E54510B67}" dt="2022-04-11T19:16:20.120" v="2117" actId="26606"/>
          <ac:spMkLst>
            <pc:docMk/>
            <pc:sldMk cId="634536147" sldId="279"/>
            <ac:spMk id="30" creationId="{04812C46-200A-4DEB-A05E-3ED6C68C2387}"/>
          </ac:spMkLst>
        </pc:spChg>
        <pc:spChg chg="add del">
          <ac:chgData name="Tonka Nikolova" userId="e6b703b4c783c364" providerId="LiveId" clId="{5FCEF1C6-35C1-4EE0-803E-AB2E54510B67}" dt="2022-04-11T19:16:20.120" v="2117" actId="26606"/>
          <ac:spMkLst>
            <pc:docMk/>
            <pc:sldMk cId="634536147" sldId="279"/>
            <ac:spMk id="31" creationId="{D1EA859B-E555-4109-94F3-6700E046E008}"/>
          </ac:spMkLst>
        </pc:spChg>
        <pc:spChg chg="add">
          <ac:chgData name="Tonka Nikolova" userId="e6b703b4c783c364" providerId="LiveId" clId="{5FCEF1C6-35C1-4EE0-803E-AB2E54510B67}" dt="2022-04-11T19:16:20.120" v="2118" actId="26606"/>
          <ac:spMkLst>
            <pc:docMk/>
            <pc:sldMk cId="634536147" sldId="279"/>
            <ac:spMk id="33" creationId="{80DF40B2-80F7-4E71-B46C-284163F3654A}"/>
          </ac:spMkLst>
        </pc:spChg>
        <pc:picChg chg="add mod ord">
          <ac:chgData name="Tonka Nikolova" userId="e6b703b4c783c364" providerId="LiveId" clId="{5FCEF1C6-35C1-4EE0-803E-AB2E54510B67}" dt="2022-04-11T19:16:20.120" v="2118" actId="26606"/>
          <ac:picMkLst>
            <pc:docMk/>
            <pc:sldMk cId="634536147" sldId="279"/>
            <ac:picMk id="5" creationId="{1B0F0E87-7792-4222-9A75-AD352450D9B9}"/>
          </ac:picMkLst>
        </pc:picChg>
      </pc:sldChg>
      <pc:sldChg chg="new del">
        <pc:chgData name="Tonka Nikolova" userId="e6b703b4c783c364" providerId="LiveId" clId="{5FCEF1C6-35C1-4EE0-803E-AB2E54510B67}" dt="2022-04-13T03:09:31.814" v="2264" actId="2696"/>
        <pc:sldMkLst>
          <pc:docMk/>
          <pc:sldMk cId="1982017298" sldId="280"/>
        </pc:sldMkLst>
      </pc:sldChg>
      <pc:sldChg chg="new del">
        <pc:chgData name="Tonka Nikolova" userId="e6b703b4c783c364" providerId="LiveId" clId="{5FCEF1C6-35C1-4EE0-803E-AB2E54510B67}" dt="2022-04-13T03:09:38.915" v="2265" actId="2696"/>
        <pc:sldMkLst>
          <pc:docMk/>
          <pc:sldMk cId="1367653508" sldId="281"/>
        </pc:sldMkLst>
      </pc:sldChg>
      <pc:sldChg chg="new del">
        <pc:chgData name="Tonka Nikolova" userId="e6b703b4c783c364" providerId="LiveId" clId="{5FCEF1C6-35C1-4EE0-803E-AB2E54510B67}" dt="2022-04-13T03:09:44.399" v="2266" actId="2696"/>
        <pc:sldMkLst>
          <pc:docMk/>
          <pc:sldMk cId="3473169760" sldId="282"/>
        </pc:sldMkLst>
      </pc:sldChg>
      <pc:sldChg chg="addSp delSp modSp add mod setBg">
        <pc:chgData name="Tonka Nikolova" userId="e6b703b4c783c364" providerId="LiveId" clId="{5FCEF1C6-35C1-4EE0-803E-AB2E54510B67}" dt="2022-04-15T05:06:14" v="2778" actId="14100"/>
        <pc:sldMkLst>
          <pc:docMk/>
          <pc:sldMk cId="146421365" sldId="283"/>
        </pc:sldMkLst>
        <pc:spChg chg="mod">
          <ac:chgData name="Tonka Nikolova" userId="e6b703b4c783c364" providerId="LiveId" clId="{5FCEF1C6-35C1-4EE0-803E-AB2E54510B67}" dt="2022-04-15T05:03:47.855" v="2764" actId="26606"/>
          <ac:spMkLst>
            <pc:docMk/>
            <pc:sldMk cId="146421365" sldId="283"/>
            <ac:spMk id="3" creationId="{1CCF74E2-81AC-499A-AE58-5207B3F77CA1}"/>
          </ac:spMkLst>
        </pc:spChg>
        <pc:spChg chg="add del">
          <ac:chgData name="Tonka Nikolova" userId="e6b703b4c783c364" providerId="LiveId" clId="{5FCEF1C6-35C1-4EE0-803E-AB2E54510B67}" dt="2022-04-15T05:02:35.198" v="2759" actId="26606"/>
          <ac:spMkLst>
            <pc:docMk/>
            <pc:sldMk cId="146421365" sldId="283"/>
            <ac:spMk id="8" creationId="{C9A36457-A5F4-4103-A443-02581C09185B}"/>
          </ac:spMkLst>
        </pc:spChg>
        <pc:spChg chg="add del">
          <ac:chgData name="Tonka Nikolova" userId="e6b703b4c783c364" providerId="LiveId" clId="{5FCEF1C6-35C1-4EE0-803E-AB2E54510B67}" dt="2022-04-15T05:02:35.198" v="2759" actId="26606"/>
          <ac:spMkLst>
            <pc:docMk/>
            <pc:sldMk cId="146421365" sldId="283"/>
            <ac:spMk id="10" creationId="{DC5FB7E8-B636-40FA-BE8D-48145C0F5C57}"/>
          </ac:spMkLst>
        </pc:spChg>
        <pc:spChg chg="add del">
          <ac:chgData name="Tonka Nikolova" userId="e6b703b4c783c364" providerId="LiveId" clId="{5FCEF1C6-35C1-4EE0-803E-AB2E54510B67}" dt="2022-04-15T05:02:35.198" v="2759" actId="26606"/>
          <ac:spMkLst>
            <pc:docMk/>
            <pc:sldMk cId="146421365" sldId="283"/>
            <ac:spMk id="12" creationId="{142DCE2C-2863-46FA-9BE7-24365A24D9BA}"/>
          </ac:spMkLst>
        </pc:spChg>
        <pc:spChg chg="add del">
          <ac:chgData name="Tonka Nikolova" userId="e6b703b4c783c364" providerId="LiveId" clId="{5FCEF1C6-35C1-4EE0-803E-AB2E54510B67}" dt="2022-04-15T05:03:44.898" v="2761" actId="26606"/>
          <ac:spMkLst>
            <pc:docMk/>
            <pc:sldMk cId="146421365" sldId="283"/>
            <ac:spMk id="14" creationId="{907EF6B7-1338-4443-8C46-6A318D952DFD}"/>
          </ac:spMkLst>
        </pc:spChg>
        <pc:spChg chg="add del">
          <ac:chgData name="Tonka Nikolova" userId="e6b703b4c783c364" providerId="LiveId" clId="{5FCEF1C6-35C1-4EE0-803E-AB2E54510B67}" dt="2022-04-15T05:03:44.898" v="2761" actId="26606"/>
          <ac:spMkLst>
            <pc:docMk/>
            <pc:sldMk cId="146421365" sldId="283"/>
            <ac:spMk id="15" creationId="{DAAE4CDD-124C-4DCF-9584-B6033B545DD5}"/>
          </ac:spMkLst>
        </pc:spChg>
        <pc:spChg chg="add del">
          <ac:chgData name="Tonka Nikolova" userId="e6b703b4c783c364" providerId="LiveId" clId="{5FCEF1C6-35C1-4EE0-803E-AB2E54510B67}" dt="2022-04-15T05:03:44.898" v="2761" actId="26606"/>
          <ac:spMkLst>
            <pc:docMk/>
            <pc:sldMk cId="146421365" sldId="283"/>
            <ac:spMk id="16" creationId="{081E4A58-353D-44AE-B2FC-2A74E2E400F7}"/>
          </ac:spMkLst>
        </pc:spChg>
        <pc:spChg chg="add del">
          <ac:chgData name="Tonka Nikolova" userId="e6b703b4c783c364" providerId="LiveId" clId="{5FCEF1C6-35C1-4EE0-803E-AB2E54510B67}" dt="2022-04-15T05:04:39.776" v="2768" actId="22"/>
          <ac:spMkLst>
            <pc:docMk/>
            <pc:sldMk cId="146421365" sldId="283"/>
            <ac:spMk id="17" creationId="{2939DACB-111D-4C03-9F86-5E6DB7C15569}"/>
          </ac:spMkLst>
        </pc:spChg>
        <pc:spChg chg="add del">
          <ac:chgData name="Tonka Nikolova" userId="e6b703b4c783c364" providerId="LiveId" clId="{5FCEF1C6-35C1-4EE0-803E-AB2E54510B67}" dt="2022-04-15T05:03:47.845" v="2763" actId="26606"/>
          <ac:spMkLst>
            <pc:docMk/>
            <pc:sldMk cId="146421365" sldId="283"/>
            <ac:spMk id="18" creationId="{98DDA986-B6EE-4642-AC60-0490373E69D0}"/>
          </ac:spMkLst>
        </pc:spChg>
        <pc:spChg chg="add del">
          <ac:chgData name="Tonka Nikolova" userId="e6b703b4c783c364" providerId="LiveId" clId="{5FCEF1C6-35C1-4EE0-803E-AB2E54510B67}" dt="2022-04-15T05:03:47.845" v="2763" actId="26606"/>
          <ac:spMkLst>
            <pc:docMk/>
            <pc:sldMk cId="146421365" sldId="283"/>
            <ac:spMk id="19" creationId="{80B62878-12EF-4E97-A284-47BAFC30DA2E}"/>
          </ac:spMkLst>
        </pc:spChg>
        <pc:spChg chg="add del">
          <ac:chgData name="Tonka Nikolova" userId="e6b703b4c783c364" providerId="LiveId" clId="{5FCEF1C6-35C1-4EE0-803E-AB2E54510B67}" dt="2022-04-15T05:03:47.845" v="2763" actId="26606"/>
          <ac:spMkLst>
            <pc:docMk/>
            <pc:sldMk cId="146421365" sldId="283"/>
            <ac:spMk id="20" creationId="{6D79188D-1ED5-4705-B8C7-5D6FB7670AB3}"/>
          </ac:spMkLst>
        </pc:spChg>
        <pc:spChg chg="add mod">
          <ac:chgData name="Tonka Nikolova" userId="e6b703b4c783c364" providerId="LiveId" clId="{5FCEF1C6-35C1-4EE0-803E-AB2E54510B67}" dt="2022-04-15T05:06:14" v="2778" actId="14100"/>
          <ac:spMkLst>
            <pc:docMk/>
            <pc:sldMk cId="146421365" sldId="283"/>
            <ac:spMk id="21" creationId="{29144071-583D-4182-8360-496C0822B70B}"/>
          </ac:spMkLst>
        </pc:spChg>
        <pc:spChg chg="add">
          <ac:chgData name="Tonka Nikolova" userId="e6b703b4c783c364" providerId="LiveId" clId="{5FCEF1C6-35C1-4EE0-803E-AB2E54510B67}" dt="2022-04-15T05:03:47.855" v="2764" actId="26606"/>
          <ac:spMkLst>
            <pc:docMk/>
            <pc:sldMk cId="146421365" sldId="283"/>
            <ac:spMk id="22" creationId="{907EF6B7-1338-4443-8C46-6A318D952DFD}"/>
          </ac:spMkLst>
        </pc:spChg>
        <pc:spChg chg="add">
          <ac:chgData name="Tonka Nikolova" userId="e6b703b4c783c364" providerId="LiveId" clId="{5FCEF1C6-35C1-4EE0-803E-AB2E54510B67}" dt="2022-04-15T05:03:47.855" v="2764" actId="26606"/>
          <ac:spMkLst>
            <pc:docMk/>
            <pc:sldMk cId="146421365" sldId="283"/>
            <ac:spMk id="23" creationId="{DAAE4CDD-124C-4DCF-9584-B6033B545DD5}"/>
          </ac:spMkLst>
        </pc:spChg>
        <pc:spChg chg="add">
          <ac:chgData name="Tonka Nikolova" userId="e6b703b4c783c364" providerId="LiveId" clId="{5FCEF1C6-35C1-4EE0-803E-AB2E54510B67}" dt="2022-04-15T05:03:47.855" v="2764" actId="26606"/>
          <ac:spMkLst>
            <pc:docMk/>
            <pc:sldMk cId="146421365" sldId="283"/>
            <ac:spMk id="24" creationId="{081E4A58-353D-44AE-B2FC-2A74E2E400F7}"/>
          </ac:spMkLst>
        </pc:spChg>
      </pc:sldChg>
      <pc:sldChg chg="new del">
        <pc:chgData name="Tonka Nikolova" userId="e6b703b4c783c364" providerId="LiveId" clId="{5FCEF1C6-35C1-4EE0-803E-AB2E54510B67}" dt="2022-04-14T02:11:45.804" v="2440" actId="2696"/>
        <pc:sldMkLst>
          <pc:docMk/>
          <pc:sldMk cId="4063039332" sldId="284"/>
        </pc:sldMkLst>
      </pc:sldChg>
      <pc:sldChg chg="modSp add mod">
        <pc:chgData name="Tonka Nikolova" userId="e6b703b4c783c364" providerId="LiveId" clId="{5FCEF1C6-35C1-4EE0-803E-AB2E54510B67}" dt="2022-04-15T04:48:10.741" v="2703" actId="2711"/>
        <pc:sldMkLst>
          <pc:docMk/>
          <pc:sldMk cId="3595863050" sldId="285"/>
        </pc:sldMkLst>
        <pc:spChg chg="mod">
          <ac:chgData name="Tonka Nikolova" userId="e6b703b4c783c364" providerId="LiveId" clId="{5FCEF1C6-35C1-4EE0-803E-AB2E54510B67}" dt="2022-04-15T04:48:10.741" v="2703" actId="2711"/>
          <ac:spMkLst>
            <pc:docMk/>
            <pc:sldMk cId="3595863050" sldId="285"/>
            <ac:spMk id="2" creationId="{E7B15429-857B-4067-BE5E-776E50BFA6A3}"/>
          </ac:spMkLst>
        </pc:spChg>
        <pc:spChg chg="mod">
          <ac:chgData name="Tonka Nikolova" userId="e6b703b4c783c364" providerId="LiveId" clId="{5FCEF1C6-35C1-4EE0-803E-AB2E54510B67}" dt="2022-04-15T04:47:49.775" v="2702" actId="2711"/>
          <ac:spMkLst>
            <pc:docMk/>
            <pc:sldMk cId="3595863050" sldId="285"/>
            <ac:spMk id="4" creationId="{3D274E69-647F-4A17-8A7C-E18962D2C5D5}"/>
          </ac:spMkLst>
        </pc:spChg>
        <pc:picChg chg="mod">
          <ac:chgData name="Tonka Nikolova" userId="e6b703b4c783c364" providerId="LiveId" clId="{5FCEF1C6-35C1-4EE0-803E-AB2E54510B67}" dt="2022-04-14T03:06:02.830" v="2468" actId="1076"/>
          <ac:picMkLst>
            <pc:docMk/>
            <pc:sldMk cId="3595863050" sldId="285"/>
            <ac:picMk id="8" creationId="{64708F16-6DB0-42F4-B5B2-3372E8423C54}"/>
          </ac:picMkLst>
        </pc:picChg>
      </pc:sldChg>
      <pc:sldChg chg="addSp delSp new del mod">
        <pc:chgData name="Tonka Nikolova" userId="e6b703b4c783c364" providerId="LiveId" clId="{5FCEF1C6-35C1-4EE0-803E-AB2E54510B67}" dt="2022-04-14T02:13:50.181" v="2445" actId="2696"/>
        <pc:sldMkLst>
          <pc:docMk/>
          <pc:sldMk cId="3445574942" sldId="286"/>
        </pc:sldMkLst>
        <pc:picChg chg="add del">
          <ac:chgData name="Tonka Nikolova" userId="e6b703b4c783c364" providerId="LiveId" clId="{5FCEF1C6-35C1-4EE0-803E-AB2E54510B67}" dt="2022-04-14T02:13:06.505" v="2443" actId="21"/>
          <ac:picMkLst>
            <pc:docMk/>
            <pc:sldMk cId="3445574942" sldId="286"/>
            <ac:picMk id="2" creationId="{74A0F8F5-A810-4A07-93EB-F9738D3170BD}"/>
          </ac:picMkLst>
        </pc:picChg>
      </pc:sldChg>
      <pc:sldChg chg="new del">
        <pc:chgData name="Tonka Nikolova" userId="e6b703b4c783c364" providerId="LiveId" clId="{5FCEF1C6-35C1-4EE0-803E-AB2E54510B67}" dt="2022-04-14T03:00:43.961" v="2449" actId="2696"/>
        <pc:sldMkLst>
          <pc:docMk/>
          <pc:sldMk cId="4095583908" sldId="286"/>
        </pc:sldMkLst>
      </pc:sldChg>
      <pc:sldChg chg="modSp add mod setBg">
        <pc:chgData name="Tonka Nikolova" userId="e6b703b4c783c364" providerId="LiveId" clId="{5FCEF1C6-35C1-4EE0-803E-AB2E54510B67}" dt="2022-04-15T04:58:43.969" v="2742" actId="2711"/>
        <pc:sldMkLst>
          <pc:docMk/>
          <pc:sldMk cId="1355041571" sldId="287"/>
        </pc:sldMkLst>
        <pc:spChg chg="mod">
          <ac:chgData name="Tonka Nikolova" userId="e6b703b4c783c364" providerId="LiveId" clId="{5FCEF1C6-35C1-4EE0-803E-AB2E54510B67}" dt="2022-04-15T04:58:43.969" v="2742" actId="2711"/>
          <ac:spMkLst>
            <pc:docMk/>
            <pc:sldMk cId="1355041571" sldId="287"/>
            <ac:spMk id="5" creationId="{7BA32E7D-D9A3-41C1-962F-EB850D626C67}"/>
          </ac:spMkLst>
        </pc:spChg>
      </pc:sldChg>
      <pc:sldChg chg="new del">
        <pc:chgData name="Tonka Nikolova" userId="e6b703b4c783c364" providerId="LiveId" clId="{5FCEF1C6-35C1-4EE0-803E-AB2E54510B67}" dt="2022-04-14T03:04:23.026" v="2466" actId="2696"/>
        <pc:sldMkLst>
          <pc:docMk/>
          <pc:sldMk cId="2022536357" sldId="288"/>
        </pc:sldMkLst>
      </pc:sldChg>
      <pc:sldChg chg="addSp delSp modSp new del mod setBg">
        <pc:chgData name="Tonka Nikolova" userId="e6b703b4c783c364" providerId="LiveId" clId="{5FCEF1C6-35C1-4EE0-803E-AB2E54510B67}" dt="2022-04-14T03:03:44.270" v="2463" actId="2696"/>
        <pc:sldMkLst>
          <pc:docMk/>
          <pc:sldMk cId="2752424000" sldId="288"/>
        </pc:sldMkLst>
        <pc:spChg chg="add">
          <ac:chgData name="Tonka Nikolova" userId="e6b703b4c783c364" providerId="LiveId" clId="{5FCEF1C6-35C1-4EE0-803E-AB2E54510B67}" dt="2022-04-14T03:03:20.536" v="2459" actId="26606"/>
          <ac:spMkLst>
            <pc:docMk/>
            <pc:sldMk cId="2752424000" sldId="288"/>
            <ac:spMk id="4" creationId="{42A4FC2C-047E-45A5-965D-8E1E3BF09BC6}"/>
          </ac:spMkLst>
        </pc:spChg>
        <pc:spChg chg="add del">
          <ac:chgData name="Tonka Nikolova" userId="e6b703b4c783c364" providerId="LiveId" clId="{5FCEF1C6-35C1-4EE0-803E-AB2E54510B67}" dt="2022-04-14T03:02:28.507" v="2456" actId="26606"/>
          <ac:spMkLst>
            <pc:docMk/>
            <pc:sldMk cId="2752424000" sldId="288"/>
            <ac:spMk id="7" creationId="{42A4FC2C-047E-45A5-965D-8E1E3BF09BC6}"/>
          </ac:spMkLst>
        </pc:spChg>
        <pc:picChg chg="add mod">
          <ac:chgData name="Tonka Nikolova" userId="e6b703b4c783c364" providerId="LiveId" clId="{5FCEF1C6-35C1-4EE0-803E-AB2E54510B67}" dt="2022-04-14T03:03:34.519" v="2462" actId="1076"/>
          <ac:picMkLst>
            <pc:docMk/>
            <pc:sldMk cId="2752424000" sldId="288"/>
            <ac:picMk id="2" creationId="{FF9B8063-ADAA-47B6-B0F7-26F8BC09FA53}"/>
          </ac:picMkLst>
        </pc:picChg>
      </pc:sldChg>
      <pc:sldMasterChg chg="del delSldLayout">
        <pc:chgData name="Tonka Nikolova" userId="e6b703b4c783c364" providerId="LiveId" clId="{5FCEF1C6-35C1-4EE0-803E-AB2E54510B67}" dt="2022-04-14T03:02:05.603" v="2452" actId="2696"/>
        <pc:sldMasterMkLst>
          <pc:docMk/>
          <pc:sldMasterMk cId="1619398740" sldId="2147483660"/>
        </pc:sldMasterMkLst>
        <pc:sldLayoutChg chg="del">
          <pc:chgData name="Tonka Nikolova" userId="e6b703b4c783c364" providerId="LiveId" clId="{5FCEF1C6-35C1-4EE0-803E-AB2E54510B67}" dt="2022-04-14T03:02:05.603" v="2452" actId="2696"/>
          <pc:sldLayoutMkLst>
            <pc:docMk/>
            <pc:sldMasterMk cId="1619398740" sldId="2147483660"/>
            <pc:sldLayoutMk cId="374250808" sldId="2147483661"/>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3832710283" sldId="2147483662"/>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3851805678" sldId="2147483663"/>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3171830151" sldId="2147483664"/>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1850583426" sldId="2147483665"/>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3873381709" sldId="2147483666"/>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901077590" sldId="2147483667"/>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4051813179" sldId="2147483668"/>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110467840" sldId="2147483669"/>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2745403450" sldId="2147483670"/>
          </pc:sldLayoutMkLst>
        </pc:sldLayoutChg>
        <pc:sldLayoutChg chg="del">
          <pc:chgData name="Tonka Nikolova" userId="e6b703b4c783c364" providerId="LiveId" clId="{5FCEF1C6-35C1-4EE0-803E-AB2E54510B67}" dt="2022-04-14T03:02:05.603" v="2452" actId="2696"/>
          <pc:sldLayoutMkLst>
            <pc:docMk/>
            <pc:sldMasterMk cId="1619398740" sldId="2147483660"/>
            <pc:sldLayoutMk cId="2968304204"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394A8C-1789-4012-9C6E-F498EAC737F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B0E93F3-033B-4E82-A6FA-66D656AB9E89}">
      <dgm:prSet/>
      <dgm:spPr/>
      <dgm:t>
        <a:bodyPr/>
        <a:lstStyle/>
        <a:p>
          <a:r>
            <a:rPr lang="en-GB" dirty="0">
              <a:latin typeface="Times New Roman" panose="02020603050405020304" pitchFamily="18" charset="0"/>
              <a:cs typeface="Times New Roman" panose="02020603050405020304" pitchFamily="18" charset="0"/>
            </a:rPr>
            <a:t>INTRODUCTION	</a:t>
          </a:r>
          <a:endParaRPr lang="en-US" dirty="0">
            <a:latin typeface="Times New Roman" panose="02020603050405020304" pitchFamily="18" charset="0"/>
            <a:cs typeface="Times New Roman" panose="02020603050405020304" pitchFamily="18" charset="0"/>
          </a:endParaRPr>
        </a:p>
      </dgm:t>
    </dgm:pt>
    <dgm:pt modelId="{2205FEAC-7A0D-4458-809A-D3ED6CF4E8A6}" type="parTrans" cxnId="{BB8FE408-CEA2-47E7-8E8C-6C8782923A63}">
      <dgm:prSet/>
      <dgm:spPr/>
      <dgm:t>
        <a:bodyPr/>
        <a:lstStyle/>
        <a:p>
          <a:endParaRPr lang="en-US"/>
        </a:p>
      </dgm:t>
    </dgm:pt>
    <dgm:pt modelId="{C8D0E3E0-6B41-4502-8A9E-323D462971DD}" type="sibTrans" cxnId="{BB8FE408-CEA2-47E7-8E8C-6C8782923A63}">
      <dgm:prSet/>
      <dgm:spPr/>
      <dgm:t>
        <a:bodyPr/>
        <a:lstStyle/>
        <a:p>
          <a:endParaRPr lang="en-US"/>
        </a:p>
      </dgm:t>
    </dgm:pt>
    <dgm:pt modelId="{743DC44A-D81B-4A0D-BFCA-E8E6FECC230D}">
      <dgm:prSet/>
      <dgm:spPr/>
      <dgm:t>
        <a:bodyPr/>
        <a:lstStyle/>
        <a:p>
          <a:r>
            <a:rPr lang="en-GB" dirty="0">
              <a:latin typeface="Times New Roman" panose="02020603050405020304" pitchFamily="18" charset="0"/>
              <a:cs typeface="Times New Roman" panose="02020603050405020304" pitchFamily="18" charset="0"/>
            </a:rPr>
            <a:t>TASK </a:t>
          </a:r>
          <a:r>
            <a:rPr lang="en-GB" dirty="0"/>
            <a:t>	</a:t>
          </a:r>
          <a:endParaRPr lang="en-US" dirty="0"/>
        </a:p>
      </dgm:t>
    </dgm:pt>
    <dgm:pt modelId="{23B21A52-9D7D-420D-8B04-AE330156ECCD}" type="parTrans" cxnId="{A72313F1-B690-4FE4-8D15-A44A400EAF9C}">
      <dgm:prSet/>
      <dgm:spPr/>
      <dgm:t>
        <a:bodyPr/>
        <a:lstStyle/>
        <a:p>
          <a:endParaRPr lang="en-US"/>
        </a:p>
      </dgm:t>
    </dgm:pt>
    <dgm:pt modelId="{FDB864E7-4A77-488C-A406-534ED3242615}" type="sibTrans" cxnId="{A72313F1-B690-4FE4-8D15-A44A400EAF9C}">
      <dgm:prSet/>
      <dgm:spPr/>
      <dgm:t>
        <a:bodyPr/>
        <a:lstStyle/>
        <a:p>
          <a:endParaRPr lang="en-US"/>
        </a:p>
      </dgm:t>
    </dgm:pt>
    <dgm:pt modelId="{8053E3B5-C2FD-434D-82F7-BF2F6E09AE0E}">
      <dgm:prSet/>
      <dgm:spPr/>
      <dgm:t>
        <a:bodyPr/>
        <a:lstStyle/>
        <a:p>
          <a:r>
            <a:rPr lang="en-US" dirty="0">
              <a:latin typeface="Times New Roman" panose="02020603050405020304" pitchFamily="18" charset="0"/>
              <a:cs typeface="Times New Roman" panose="02020603050405020304" pitchFamily="18" charset="0"/>
            </a:rPr>
            <a:t>Overview</a:t>
          </a:r>
        </a:p>
      </dgm:t>
    </dgm:pt>
    <dgm:pt modelId="{D90F06E1-FB44-4E3F-97A1-CF57E31A08F8}" type="parTrans" cxnId="{2A487834-1E8B-4864-9695-6332B7804A90}">
      <dgm:prSet/>
      <dgm:spPr/>
      <dgm:t>
        <a:bodyPr/>
        <a:lstStyle/>
        <a:p>
          <a:endParaRPr lang="en-US"/>
        </a:p>
      </dgm:t>
    </dgm:pt>
    <dgm:pt modelId="{E3C8D02D-A77E-447D-A9B8-36CFAEB1A298}" type="sibTrans" cxnId="{2A487834-1E8B-4864-9695-6332B7804A90}">
      <dgm:prSet/>
      <dgm:spPr/>
      <dgm:t>
        <a:bodyPr/>
        <a:lstStyle/>
        <a:p>
          <a:endParaRPr lang="en-US"/>
        </a:p>
      </dgm:t>
    </dgm:pt>
    <dgm:pt modelId="{4F266366-ED9D-4CE6-A895-8951BC148A94}">
      <dgm:prSet/>
      <dgm:spPr/>
      <dgm:t>
        <a:bodyPr/>
        <a:lstStyle/>
        <a:p>
          <a:r>
            <a:rPr lang="en-US" dirty="0">
              <a:latin typeface="Times New Roman" panose="02020603050405020304" pitchFamily="18" charset="0"/>
              <a:cs typeface="Times New Roman" panose="02020603050405020304" pitchFamily="18" charset="0"/>
            </a:rPr>
            <a:t>Introducing Chinese culture</a:t>
          </a:r>
        </a:p>
      </dgm:t>
    </dgm:pt>
    <dgm:pt modelId="{8450BC40-F748-43CB-8670-C4240326FE83}" type="parTrans" cxnId="{68E19451-A380-4BFE-98C7-97F622093467}">
      <dgm:prSet/>
      <dgm:spPr/>
      <dgm:t>
        <a:bodyPr/>
        <a:lstStyle/>
        <a:p>
          <a:endParaRPr lang="en-US"/>
        </a:p>
      </dgm:t>
    </dgm:pt>
    <dgm:pt modelId="{B33ECFC7-C364-4474-8E08-FC0178B4F993}" type="sibTrans" cxnId="{68E19451-A380-4BFE-98C7-97F622093467}">
      <dgm:prSet/>
      <dgm:spPr/>
      <dgm:t>
        <a:bodyPr/>
        <a:lstStyle/>
        <a:p>
          <a:endParaRPr lang="en-US"/>
        </a:p>
      </dgm:t>
    </dgm:pt>
    <dgm:pt modelId="{1ABB7859-3557-4C1F-AD72-259518059114}">
      <dgm:prSet/>
      <dgm:spPr/>
      <dgm:t>
        <a:bodyPr/>
        <a:lstStyle/>
        <a:p>
          <a:r>
            <a:rPr lang="en-GB" dirty="0">
              <a:latin typeface="Times New Roman" panose="02020603050405020304" pitchFamily="18" charset="0"/>
              <a:cs typeface="Times New Roman" panose="02020603050405020304" pitchFamily="18" charset="0"/>
            </a:rPr>
            <a:t>Main differences between the UK and China </a:t>
          </a:r>
          <a:endParaRPr lang="en-US" dirty="0">
            <a:latin typeface="Times New Roman" panose="02020603050405020304" pitchFamily="18" charset="0"/>
            <a:cs typeface="Times New Roman" panose="02020603050405020304" pitchFamily="18" charset="0"/>
          </a:endParaRPr>
        </a:p>
      </dgm:t>
    </dgm:pt>
    <dgm:pt modelId="{66731E1C-C8FE-4B06-AE09-F8190F296789}" type="parTrans" cxnId="{2EB24BCF-9A44-45CC-BBBD-B394026E1482}">
      <dgm:prSet/>
      <dgm:spPr/>
      <dgm:t>
        <a:bodyPr/>
        <a:lstStyle/>
        <a:p>
          <a:endParaRPr lang="en-US"/>
        </a:p>
      </dgm:t>
    </dgm:pt>
    <dgm:pt modelId="{A26DB542-FFF1-4774-BC5E-4A292A56B0A8}" type="sibTrans" cxnId="{2EB24BCF-9A44-45CC-BBBD-B394026E1482}">
      <dgm:prSet/>
      <dgm:spPr/>
      <dgm:t>
        <a:bodyPr/>
        <a:lstStyle/>
        <a:p>
          <a:endParaRPr lang="en-US"/>
        </a:p>
      </dgm:t>
    </dgm:pt>
    <dgm:pt modelId="{E8B43DB8-7E3E-4ED7-BFA8-BC0E1578EF23}">
      <dgm:prSet/>
      <dgm:spPr/>
      <dgm:t>
        <a:bodyPr/>
        <a:lstStyle/>
        <a:p>
          <a:r>
            <a:rPr lang="en-US" dirty="0">
              <a:latin typeface="Times New Roman" panose="02020603050405020304" pitchFamily="18" charset="0"/>
              <a:cs typeface="Times New Roman" panose="02020603050405020304" pitchFamily="18" charset="0"/>
            </a:rPr>
            <a:t>Success and failure factors of Joint ventures</a:t>
          </a:r>
        </a:p>
      </dgm:t>
    </dgm:pt>
    <dgm:pt modelId="{05348456-7558-45E8-87D8-1EE764351FD5}" type="parTrans" cxnId="{09C5E0F6-4AEA-4080-8FBA-635A7F76F37A}">
      <dgm:prSet/>
      <dgm:spPr/>
      <dgm:t>
        <a:bodyPr/>
        <a:lstStyle/>
        <a:p>
          <a:endParaRPr lang="en-US"/>
        </a:p>
      </dgm:t>
    </dgm:pt>
    <dgm:pt modelId="{A479A98E-B08E-439E-91DB-550CCB084C57}" type="sibTrans" cxnId="{09C5E0F6-4AEA-4080-8FBA-635A7F76F37A}">
      <dgm:prSet/>
      <dgm:spPr/>
      <dgm:t>
        <a:bodyPr/>
        <a:lstStyle/>
        <a:p>
          <a:endParaRPr lang="en-US"/>
        </a:p>
      </dgm:t>
    </dgm:pt>
    <dgm:pt modelId="{2C5968C0-48C5-4269-8108-6A51EE6532F1}">
      <dgm:prSet/>
      <dgm:spPr/>
      <dgm:t>
        <a:bodyPr/>
        <a:lstStyle/>
        <a:p>
          <a:r>
            <a:rPr lang="en-US" dirty="0">
              <a:latin typeface="Times New Roman" panose="02020603050405020304" pitchFamily="18" charset="0"/>
              <a:cs typeface="Times New Roman" panose="02020603050405020304" pitchFamily="18" charset="0"/>
            </a:rPr>
            <a:t>Cultural sensitivity in China/ differences from UK</a:t>
          </a:r>
        </a:p>
      </dgm:t>
    </dgm:pt>
    <dgm:pt modelId="{A43AFB3A-AAD2-445B-9819-74AA078762AD}" type="parTrans" cxnId="{849C5BAA-08EF-438F-8F97-CB27C2FEE089}">
      <dgm:prSet/>
      <dgm:spPr/>
      <dgm:t>
        <a:bodyPr/>
        <a:lstStyle/>
        <a:p>
          <a:endParaRPr lang="en-US"/>
        </a:p>
      </dgm:t>
    </dgm:pt>
    <dgm:pt modelId="{E4AB8659-9E12-476A-8DCA-BAE6E43FE10D}" type="sibTrans" cxnId="{849C5BAA-08EF-438F-8F97-CB27C2FEE089}">
      <dgm:prSet/>
      <dgm:spPr/>
      <dgm:t>
        <a:bodyPr/>
        <a:lstStyle/>
        <a:p>
          <a:endParaRPr lang="en-US"/>
        </a:p>
      </dgm:t>
    </dgm:pt>
    <dgm:pt modelId="{F4D6BE36-7FBE-4DB1-973D-9C6FA8C5F5B5}">
      <dgm:prSet/>
      <dgm:spPr/>
      <dgm:t>
        <a:bodyPr/>
        <a:lstStyle/>
        <a:p>
          <a:r>
            <a:rPr lang="en-US" dirty="0">
              <a:latin typeface="Times New Roman" panose="02020603050405020304" pitchFamily="18" charset="0"/>
              <a:cs typeface="Times New Roman" panose="02020603050405020304" pitchFamily="18" charset="0"/>
            </a:rPr>
            <a:t>Hofstede cultural dimension: United Kingdom and China</a:t>
          </a:r>
        </a:p>
      </dgm:t>
    </dgm:pt>
    <dgm:pt modelId="{5994575D-99AD-4665-8C27-9630B48E85F1}" type="parTrans" cxnId="{642F632F-EA2F-4C43-867D-9F15E22D786A}">
      <dgm:prSet/>
      <dgm:spPr/>
      <dgm:t>
        <a:bodyPr/>
        <a:lstStyle/>
        <a:p>
          <a:endParaRPr lang="en-US"/>
        </a:p>
      </dgm:t>
    </dgm:pt>
    <dgm:pt modelId="{A1BFEFA1-4DF6-4434-BA75-4B69D97A472B}" type="sibTrans" cxnId="{642F632F-EA2F-4C43-867D-9F15E22D786A}">
      <dgm:prSet/>
      <dgm:spPr/>
      <dgm:t>
        <a:bodyPr/>
        <a:lstStyle/>
        <a:p>
          <a:endParaRPr lang="en-US"/>
        </a:p>
      </dgm:t>
    </dgm:pt>
    <dgm:pt modelId="{C9BA7468-0A97-4D48-B1D2-57F41A2E5670}">
      <dgm:prSet/>
      <dgm:spPr/>
      <dgm:t>
        <a:bodyPr/>
        <a:lstStyle/>
        <a:p>
          <a:r>
            <a:rPr lang="en-GB" dirty="0">
              <a:latin typeface="Times New Roman" panose="02020603050405020304" pitchFamily="18" charset="0"/>
              <a:cs typeface="Times New Roman" panose="02020603050405020304" pitchFamily="18" charset="0"/>
            </a:rPr>
            <a:t>RECOMMENDATION</a:t>
          </a:r>
          <a:r>
            <a:rPr lang="en-GB" dirty="0"/>
            <a:t>	</a:t>
          </a:r>
          <a:endParaRPr lang="en-US" dirty="0"/>
        </a:p>
      </dgm:t>
    </dgm:pt>
    <dgm:pt modelId="{CB0C7261-7860-422A-9528-E073E30B96EF}" type="parTrans" cxnId="{1E512D49-292A-4145-9C02-AC7CFCD05D5F}">
      <dgm:prSet/>
      <dgm:spPr/>
      <dgm:t>
        <a:bodyPr/>
        <a:lstStyle/>
        <a:p>
          <a:endParaRPr lang="en-US"/>
        </a:p>
      </dgm:t>
    </dgm:pt>
    <dgm:pt modelId="{71164BCB-D8C8-44F3-92B2-1C260CDE21E4}" type="sibTrans" cxnId="{1E512D49-292A-4145-9C02-AC7CFCD05D5F}">
      <dgm:prSet/>
      <dgm:spPr/>
      <dgm:t>
        <a:bodyPr/>
        <a:lstStyle/>
        <a:p>
          <a:endParaRPr lang="en-US"/>
        </a:p>
      </dgm:t>
    </dgm:pt>
    <dgm:pt modelId="{77A7AA0E-2CC7-43AD-B0CE-867AA2F7CABC}">
      <dgm:prSet/>
      <dgm:spPr/>
      <dgm:t>
        <a:bodyPr/>
        <a:lstStyle/>
        <a:p>
          <a:r>
            <a:rPr lang="en-GB" dirty="0">
              <a:latin typeface="Times New Roman" panose="02020603050405020304" pitchFamily="18" charset="0"/>
              <a:cs typeface="Times New Roman" panose="02020603050405020304" pitchFamily="18" charset="0"/>
            </a:rPr>
            <a:t>CONCLUSION</a:t>
          </a:r>
          <a:endParaRPr lang="en-US" dirty="0">
            <a:latin typeface="Times New Roman" panose="02020603050405020304" pitchFamily="18" charset="0"/>
            <a:cs typeface="Times New Roman" panose="02020603050405020304" pitchFamily="18" charset="0"/>
          </a:endParaRPr>
        </a:p>
      </dgm:t>
    </dgm:pt>
    <dgm:pt modelId="{1B5097B0-8FB7-457D-9B3E-F296FD3E2E72}" type="parTrans" cxnId="{0D3A1EE0-DF3D-48A0-97D6-6EF5E865A92E}">
      <dgm:prSet/>
      <dgm:spPr/>
      <dgm:t>
        <a:bodyPr/>
        <a:lstStyle/>
        <a:p>
          <a:endParaRPr lang="en-US"/>
        </a:p>
      </dgm:t>
    </dgm:pt>
    <dgm:pt modelId="{740EC06B-2C48-4E55-9074-5415B97F8439}" type="sibTrans" cxnId="{0D3A1EE0-DF3D-48A0-97D6-6EF5E865A92E}">
      <dgm:prSet/>
      <dgm:spPr/>
      <dgm:t>
        <a:bodyPr/>
        <a:lstStyle/>
        <a:p>
          <a:endParaRPr lang="en-US"/>
        </a:p>
      </dgm:t>
    </dgm:pt>
    <dgm:pt modelId="{34DD9684-7274-446B-AB20-89C71D18DF56}">
      <dgm:prSet/>
      <dgm:spPr/>
      <dgm:t>
        <a:bodyPr/>
        <a:lstStyle/>
        <a:p>
          <a:r>
            <a:rPr lang="en-GB" dirty="0">
              <a:latin typeface="Times New Roman" panose="02020603050405020304" pitchFamily="18" charset="0"/>
              <a:cs typeface="Times New Roman" panose="02020603050405020304" pitchFamily="18" charset="0"/>
            </a:rPr>
            <a:t>REFERENCES</a:t>
          </a:r>
          <a:r>
            <a:rPr lang="en-GB" dirty="0"/>
            <a:t>	</a:t>
          </a:r>
          <a:endParaRPr lang="en-US" dirty="0"/>
        </a:p>
      </dgm:t>
    </dgm:pt>
    <dgm:pt modelId="{D1B86D77-C182-4191-93AE-4114119C1569}" type="parTrans" cxnId="{A3296300-6E4E-4897-A65B-265C0048C843}">
      <dgm:prSet/>
      <dgm:spPr/>
      <dgm:t>
        <a:bodyPr/>
        <a:lstStyle/>
        <a:p>
          <a:endParaRPr lang="en-US"/>
        </a:p>
      </dgm:t>
    </dgm:pt>
    <dgm:pt modelId="{65BDD5A6-586C-4AF7-AD51-572ADE0EC2A6}" type="sibTrans" cxnId="{A3296300-6E4E-4897-A65B-265C0048C843}">
      <dgm:prSet/>
      <dgm:spPr/>
      <dgm:t>
        <a:bodyPr/>
        <a:lstStyle/>
        <a:p>
          <a:endParaRPr lang="en-US"/>
        </a:p>
      </dgm:t>
    </dgm:pt>
    <dgm:pt modelId="{47443D81-FB51-4480-9315-976572A26FFE}" type="pres">
      <dgm:prSet presAssocID="{5F394A8C-1789-4012-9C6E-F498EAC737F6}" presName="linear" presStyleCnt="0">
        <dgm:presLayoutVars>
          <dgm:animLvl val="lvl"/>
          <dgm:resizeHandles val="exact"/>
        </dgm:presLayoutVars>
      </dgm:prSet>
      <dgm:spPr/>
    </dgm:pt>
    <dgm:pt modelId="{0B1CC6F4-70C3-4A7B-ACF5-B0EF98C6177F}" type="pres">
      <dgm:prSet presAssocID="{CB0E93F3-033B-4E82-A6FA-66D656AB9E89}" presName="parentText" presStyleLbl="node1" presStyleIdx="0" presStyleCnt="5">
        <dgm:presLayoutVars>
          <dgm:chMax val="0"/>
          <dgm:bulletEnabled val="1"/>
        </dgm:presLayoutVars>
      </dgm:prSet>
      <dgm:spPr/>
    </dgm:pt>
    <dgm:pt modelId="{6C51CCB5-23D8-4FFE-96F9-03F0FC673620}" type="pres">
      <dgm:prSet presAssocID="{C8D0E3E0-6B41-4502-8A9E-323D462971DD}" presName="spacer" presStyleCnt="0"/>
      <dgm:spPr/>
    </dgm:pt>
    <dgm:pt modelId="{1F04CB3E-53AF-4276-88A6-D247E37EDF29}" type="pres">
      <dgm:prSet presAssocID="{743DC44A-D81B-4A0D-BFCA-E8E6FECC230D}" presName="parentText" presStyleLbl="node1" presStyleIdx="1" presStyleCnt="5">
        <dgm:presLayoutVars>
          <dgm:chMax val="0"/>
          <dgm:bulletEnabled val="1"/>
        </dgm:presLayoutVars>
      </dgm:prSet>
      <dgm:spPr/>
    </dgm:pt>
    <dgm:pt modelId="{D362C450-AEA1-47A9-836E-D7034A6BE205}" type="pres">
      <dgm:prSet presAssocID="{743DC44A-D81B-4A0D-BFCA-E8E6FECC230D}" presName="childText" presStyleLbl="revTx" presStyleIdx="0" presStyleCnt="1">
        <dgm:presLayoutVars>
          <dgm:bulletEnabled val="1"/>
        </dgm:presLayoutVars>
      </dgm:prSet>
      <dgm:spPr/>
    </dgm:pt>
    <dgm:pt modelId="{ED09EE9B-5E2A-4EF9-86B5-BA4216145EF6}" type="pres">
      <dgm:prSet presAssocID="{C9BA7468-0A97-4D48-B1D2-57F41A2E5670}" presName="parentText" presStyleLbl="node1" presStyleIdx="2" presStyleCnt="5">
        <dgm:presLayoutVars>
          <dgm:chMax val="0"/>
          <dgm:bulletEnabled val="1"/>
        </dgm:presLayoutVars>
      </dgm:prSet>
      <dgm:spPr/>
    </dgm:pt>
    <dgm:pt modelId="{5ED84AB4-2B12-4140-910F-4440C3DAEEB6}" type="pres">
      <dgm:prSet presAssocID="{71164BCB-D8C8-44F3-92B2-1C260CDE21E4}" presName="spacer" presStyleCnt="0"/>
      <dgm:spPr/>
    </dgm:pt>
    <dgm:pt modelId="{850E718D-D378-4BB1-B3A2-3DC86FECCF31}" type="pres">
      <dgm:prSet presAssocID="{77A7AA0E-2CC7-43AD-B0CE-867AA2F7CABC}" presName="parentText" presStyleLbl="node1" presStyleIdx="3" presStyleCnt="5">
        <dgm:presLayoutVars>
          <dgm:chMax val="0"/>
          <dgm:bulletEnabled val="1"/>
        </dgm:presLayoutVars>
      </dgm:prSet>
      <dgm:spPr/>
    </dgm:pt>
    <dgm:pt modelId="{CD090972-D7EA-44FD-946D-80E4EBF08936}" type="pres">
      <dgm:prSet presAssocID="{740EC06B-2C48-4E55-9074-5415B97F8439}" presName="spacer" presStyleCnt="0"/>
      <dgm:spPr/>
    </dgm:pt>
    <dgm:pt modelId="{5060AE7B-5C9B-4602-B9FE-B308E51E1E54}" type="pres">
      <dgm:prSet presAssocID="{34DD9684-7274-446B-AB20-89C71D18DF56}" presName="parentText" presStyleLbl="node1" presStyleIdx="4" presStyleCnt="5">
        <dgm:presLayoutVars>
          <dgm:chMax val="0"/>
          <dgm:bulletEnabled val="1"/>
        </dgm:presLayoutVars>
      </dgm:prSet>
      <dgm:spPr/>
    </dgm:pt>
  </dgm:ptLst>
  <dgm:cxnLst>
    <dgm:cxn modelId="{A3296300-6E4E-4897-A65B-265C0048C843}" srcId="{5F394A8C-1789-4012-9C6E-F498EAC737F6}" destId="{34DD9684-7274-446B-AB20-89C71D18DF56}" srcOrd="4" destOrd="0" parTransId="{D1B86D77-C182-4191-93AE-4114119C1569}" sibTransId="{65BDD5A6-586C-4AF7-AD51-572ADE0EC2A6}"/>
    <dgm:cxn modelId="{F7E23A04-4AEB-408F-9C80-3820075279FE}" type="presOf" srcId="{CB0E93F3-033B-4E82-A6FA-66D656AB9E89}" destId="{0B1CC6F4-70C3-4A7B-ACF5-B0EF98C6177F}" srcOrd="0" destOrd="0" presId="urn:microsoft.com/office/officeart/2005/8/layout/vList2"/>
    <dgm:cxn modelId="{BB8FE408-CEA2-47E7-8E8C-6C8782923A63}" srcId="{5F394A8C-1789-4012-9C6E-F498EAC737F6}" destId="{CB0E93F3-033B-4E82-A6FA-66D656AB9E89}" srcOrd="0" destOrd="0" parTransId="{2205FEAC-7A0D-4458-809A-D3ED6CF4E8A6}" sibTransId="{C8D0E3E0-6B41-4502-8A9E-323D462971DD}"/>
    <dgm:cxn modelId="{75D0C21F-CB0F-4425-ADC0-61E407B79740}" type="presOf" srcId="{8053E3B5-C2FD-434D-82F7-BF2F6E09AE0E}" destId="{D362C450-AEA1-47A9-836E-D7034A6BE205}" srcOrd="0" destOrd="0" presId="urn:microsoft.com/office/officeart/2005/8/layout/vList2"/>
    <dgm:cxn modelId="{642F632F-EA2F-4C43-867D-9F15E22D786A}" srcId="{743DC44A-D81B-4A0D-BFCA-E8E6FECC230D}" destId="{F4D6BE36-7FBE-4DB1-973D-9C6FA8C5F5B5}" srcOrd="5" destOrd="0" parTransId="{5994575D-99AD-4665-8C27-9630B48E85F1}" sibTransId="{A1BFEFA1-4DF6-4434-BA75-4B69D97A472B}"/>
    <dgm:cxn modelId="{2A487834-1E8B-4864-9695-6332B7804A90}" srcId="{743DC44A-D81B-4A0D-BFCA-E8E6FECC230D}" destId="{8053E3B5-C2FD-434D-82F7-BF2F6E09AE0E}" srcOrd="0" destOrd="0" parTransId="{D90F06E1-FB44-4E3F-97A1-CF57E31A08F8}" sibTransId="{E3C8D02D-A77E-447D-A9B8-36CFAEB1A298}"/>
    <dgm:cxn modelId="{1FE38D40-2A56-41F1-8C1D-BBDDED82FC31}" type="presOf" srcId="{77A7AA0E-2CC7-43AD-B0CE-867AA2F7CABC}" destId="{850E718D-D378-4BB1-B3A2-3DC86FECCF31}" srcOrd="0" destOrd="0" presId="urn:microsoft.com/office/officeart/2005/8/layout/vList2"/>
    <dgm:cxn modelId="{C201D542-47D7-4548-8AEE-5B8C59170E62}" type="presOf" srcId="{F4D6BE36-7FBE-4DB1-973D-9C6FA8C5F5B5}" destId="{D362C450-AEA1-47A9-836E-D7034A6BE205}" srcOrd="0" destOrd="5" presId="urn:microsoft.com/office/officeart/2005/8/layout/vList2"/>
    <dgm:cxn modelId="{1E512D49-292A-4145-9C02-AC7CFCD05D5F}" srcId="{5F394A8C-1789-4012-9C6E-F498EAC737F6}" destId="{C9BA7468-0A97-4D48-B1D2-57F41A2E5670}" srcOrd="2" destOrd="0" parTransId="{CB0C7261-7860-422A-9528-E073E30B96EF}" sibTransId="{71164BCB-D8C8-44F3-92B2-1C260CDE21E4}"/>
    <dgm:cxn modelId="{68E19451-A380-4BFE-98C7-97F622093467}" srcId="{743DC44A-D81B-4A0D-BFCA-E8E6FECC230D}" destId="{4F266366-ED9D-4CE6-A895-8951BC148A94}" srcOrd="1" destOrd="0" parTransId="{8450BC40-F748-43CB-8670-C4240326FE83}" sibTransId="{B33ECFC7-C364-4474-8E08-FC0178B4F993}"/>
    <dgm:cxn modelId="{6BE25E7E-6040-4B04-BA79-D8B42F39A68C}" type="presOf" srcId="{34DD9684-7274-446B-AB20-89C71D18DF56}" destId="{5060AE7B-5C9B-4602-B9FE-B308E51E1E54}" srcOrd="0" destOrd="0" presId="urn:microsoft.com/office/officeart/2005/8/layout/vList2"/>
    <dgm:cxn modelId="{8558E481-BA4B-4D78-8BBF-A8C3AED07F9C}" type="presOf" srcId="{2C5968C0-48C5-4269-8108-6A51EE6532F1}" destId="{D362C450-AEA1-47A9-836E-D7034A6BE205}" srcOrd="0" destOrd="4" presId="urn:microsoft.com/office/officeart/2005/8/layout/vList2"/>
    <dgm:cxn modelId="{CEA20F82-A1AE-4A9D-AF1F-1A2B445C9F13}" type="presOf" srcId="{4F266366-ED9D-4CE6-A895-8951BC148A94}" destId="{D362C450-AEA1-47A9-836E-D7034A6BE205}" srcOrd="0" destOrd="1" presId="urn:microsoft.com/office/officeart/2005/8/layout/vList2"/>
    <dgm:cxn modelId="{4B228B9C-EF18-49DF-BB47-549685460459}" type="presOf" srcId="{1ABB7859-3557-4C1F-AD72-259518059114}" destId="{D362C450-AEA1-47A9-836E-D7034A6BE205}" srcOrd="0" destOrd="2" presId="urn:microsoft.com/office/officeart/2005/8/layout/vList2"/>
    <dgm:cxn modelId="{849C5BAA-08EF-438F-8F97-CB27C2FEE089}" srcId="{743DC44A-D81B-4A0D-BFCA-E8E6FECC230D}" destId="{2C5968C0-48C5-4269-8108-6A51EE6532F1}" srcOrd="4" destOrd="0" parTransId="{A43AFB3A-AAD2-445B-9819-74AA078762AD}" sibTransId="{E4AB8659-9E12-476A-8DCA-BAE6E43FE10D}"/>
    <dgm:cxn modelId="{B6271DAD-BF3A-4ED1-9236-73AEE0BDDB3B}" type="presOf" srcId="{E8B43DB8-7E3E-4ED7-BFA8-BC0E1578EF23}" destId="{D362C450-AEA1-47A9-836E-D7034A6BE205}" srcOrd="0" destOrd="3" presId="urn:microsoft.com/office/officeart/2005/8/layout/vList2"/>
    <dgm:cxn modelId="{756E31BD-141C-4220-A217-28990249F23C}" type="presOf" srcId="{C9BA7468-0A97-4D48-B1D2-57F41A2E5670}" destId="{ED09EE9B-5E2A-4EF9-86B5-BA4216145EF6}" srcOrd="0" destOrd="0" presId="urn:microsoft.com/office/officeart/2005/8/layout/vList2"/>
    <dgm:cxn modelId="{2EB24BCF-9A44-45CC-BBBD-B394026E1482}" srcId="{743DC44A-D81B-4A0D-BFCA-E8E6FECC230D}" destId="{1ABB7859-3557-4C1F-AD72-259518059114}" srcOrd="2" destOrd="0" parTransId="{66731E1C-C8FE-4B06-AE09-F8190F296789}" sibTransId="{A26DB542-FFF1-4774-BC5E-4A292A56B0A8}"/>
    <dgm:cxn modelId="{0D3A1EE0-DF3D-48A0-97D6-6EF5E865A92E}" srcId="{5F394A8C-1789-4012-9C6E-F498EAC737F6}" destId="{77A7AA0E-2CC7-43AD-B0CE-867AA2F7CABC}" srcOrd="3" destOrd="0" parTransId="{1B5097B0-8FB7-457D-9B3E-F296FD3E2E72}" sibTransId="{740EC06B-2C48-4E55-9074-5415B97F8439}"/>
    <dgm:cxn modelId="{474C8CE4-6421-4081-95CB-9700A49CED45}" type="presOf" srcId="{743DC44A-D81B-4A0D-BFCA-E8E6FECC230D}" destId="{1F04CB3E-53AF-4276-88A6-D247E37EDF29}" srcOrd="0" destOrd="0" presId="urn:microsoft.com/office/officeart/2005/8/layout/vList2"/>
    <dgm:cxn modelId="{3603F9E9-88E6-46E2-B4E5-E1BE56799226}" type="presOf" srcId="{5F394A8C-1789-4012-9C6E-F498EAC737F6}" destId="{47443D81-FB51-4480-9315-976572A26FFE}" srcOrd="0" destOrd="0" presId="urn:microsoft.com/office/officeart/2005/8/layout/vList2"/>
    <dgm:cxn modelId="{A72313F1-B690-4FE4-8D15-A44A400EAF9C}" srcId="{5F394A8C-1789-4012-9C6E-F498EAC737F6}" destId="{743DC44A-D81B-4A0D-BFCA-E8E6FECC230D}" srcOrd="1" destOrd="0" parTransId="{23B21A52-9D7D-420D-8B04-AE330156ECCD}" sibTransId="{FDB864E7-4A77-488C-A406-534ED3242615}"/>
    <dgm:cxn modelId="{09C5E0F6-4AEA-4080-8FBA-635A7F76F37A}" srcId="{743DC44A-D81B-4A0D-BFCA-E8E6FECC230D}" destId="{E8B43DB8-7E3E-4ED7-BFA8-BC0E1578EF23}" srcOrd="3" destOrd="0" parTransId="{05348456-7558-45E8-87D8-1EE764351FD5}" sibTransId="{A479A98E-B08E-439E-91DB-550CCB084C57}"/>
    <dgm:cxn modelId="{7B228058-2DF1-42FC-A5BC-F6F3418B3DAF}" type="presParOf" srcId="{47443D81-FB51-4480-9315-976572A26FFE}" destId="{0B1CC6F4-70C3-4A7B-ACF5-B0EF98C6177F}" srcOrd="0" destOrd="0" presId="urn:microsoft.com/office/officeart/2005/8/layout/vList2"/>
    <dgm:cxn modelId="{5EBD8D29-68DC-4BE5-BC84-6257A768C704}" type="presParOf" srcId="{47443D81-FB51-4480-9315-976572A26FFE}" destId="{6C51CCB5-23D8-4FFE-96F9-03F0FC673620}" srcOrd="1" destOrd="0" presId="urn:microsoft.com/office/officeart/2005/8/layout/vList2"/>
    <dgm:cxn modelId="{9EC57565-722F-42E0-9062-B6D9F9A63834}" type="presParOf" srcId="{47443D81-FB51-4480-9315-976572A26FFE}" destId="{1F04CB3E-53AF-4276-88A6-D247E37EDF29}" srcOrd="2" destOrd="0" presId="urn:microsoft.com/office/officeart/2005/8/layout/vList2"/>
    <dgm:cxn modelId="{6E06433C-1EC6-43CC-B208-31FD0C112946}" type="presParOf" srcId="{47443D81-FB51-4480-9315-976572A26FFE}" destId="{D362C450-AEA1-47A9-836E-D7034A6BE205}" srcOrd="3" destOrd="0" presId="urn:microsoft.com/office/officeart/2005/8/layout/vList2"/>
    <dgm:cxn modelId="{6F049FB2-AC27-4229-85BA-B27BF934EB1C}" type="presParOf" srcId="{47443D81-FB51-4480-9315-976572A26FFE}" destId="{ED09EE9B-5E2A-4EF9-86B5-BA4216145EF6}" srcOrd="4" destOrd="0" presId="urn:microsoft.com/office/officeart/2005/8/layout/vList2"/>
    <dgm:cxn modelId="{AC0E30E5-409F-4C88-8331-A7540F90D02B}" type="presParOf" srcId="{47443D81-FB51-4480-9315-976572A26FFE}" destId="{5ED84AB4-2B12-4140-910F-4440C3DAEEB6}" srcOrd="5" destOrd="0" presId="urn:microsoft.com/office/officeart/2005/8/layout/vList2"/>
    <dgm:cxn modelId="{B6F9E63A-CBD1-4220-87B3-03C40C2A9468}" type="presParOf" srcId="{47443D81-FB51-4480-9315-976572A26FFE}" destId="{850E718D-D378-4BB1-B3A2-3DC86FECCF31}" srcOrd="6" destOrd="0" presId="urn:microsoft.com/office/officeart/2005/8/layout/vList2"/>
    <dgm:cxn modelId="{F53CED82-A393-4399-BBC3-7A631CDE1868}" type="presParOf" srcId="{47443D81-FB51-4480-9315-976572A26FFE}" destId="{CD090972-D7EA-44FD-946D-80E4EBF08936}" srcOrd="7" destOrd="0" presId="urn:microsoft.com/office/officeart/2005/8/layout/vList2"/>
    <dgm:cxn modelId="{19B166FA-4442-428E-9F57-6A925DBE643F}" type="presParOf" srcId="{47443D81-FB51-4480-9315-976572A26FFE}" destId="{5060AE7B-5C9B-4602-B9FE-B308E51E1E5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AC66AE-557B-4328-B0F4-04BB65F581DF}" type="doc">
      <dgm:prSet loTypeId="urn:microsoft.com/office/officeart/2005/8/layout/list1" loCatId="list" qsTypeId="urn:microsoft.com/office/officeart/2005/8/quickstyle/simple4" qsCatId="simple" csTypeId="urn:microsoft.com/office/officeart/2005/8/colors/accent6_2" csCatId="accent6" phldr="1"/>
      <dgm:spPr/>
      <dgm:t>
        <a:bodyPr/>
        <a:lstStyle/>
        <a:p>
          <a:endParaRPr lang="en-US"/>
        </a:p>
      </dgm:t>
    </dgm:pt>
    <dgm:pt modelId="{B87DBE8F-DA07-4641-8692-C944135F121F}">
      <dgm:prSet phldrT="[Text]"/>
      <dgm:spPr/>
      <dgm:t>
        <a:bodyPr/>
        <a:lstStyle/>
        <a:p>
          <a:r>
            <a:rPr lang="en-GB" b="1">
              <a:latin typeface="Times New Roman" panose="02020603050405020304" pitchFamily="18" charset="0"/>
              <a:cs typeface="Times New Roman" panose="02020603050405020304" pitchFamily="18" charset="0"/>
            </a:rPr>
            <a:t>Power distance</a:t>
          </a:r>
          <a:endParaRPr lang="en-US">
            <a:latin typeface="Times New Roman" panose="02020603050405020304" pitchFamily="18" charset="0"/>
            <a:cs typeface="Times New Roman" panose="02020603050405020304" pitchFamily="18" charset="0"/>
          </a:endParaRPr>
        </a:p>
      </dgm:t>
    </dgm:pt>
    <dgm:pt modelId="{77FB756F-C1C3-4BB0-B588-06298677E77E}" type="parTrans" cxnId="{21DF3BEF-E161-4ADC-8B74-9325547D2E3A}">
      <dgm:prSet/>
      <dgm:spPr/>
      <dgm:t>
        <a:bodyPr/>
        <a:lstStyle/>
        <a:p>
          <a:endParaRPr lang="en-US"/>
        </a:p>
      </dgm:t>
    </dgm:pt>
    <dgm:pt modelId="{2AB769D0-3C43-4122-B649-57A89221D194}" type="sibTrans" cxnId="{21DF3BEF-E161-4ADC-8B74-9325547D2E3A}">
      <dgm:prSet/>
      <dgm:spPr/>
      <dgm:t>
        <a:bodyPr/>
        <a:lstStyle/>
        <a:p>
          <a:endParaRPr lang="en-US"/>
        </a:p>
      </dgm:t>
    </dgm:pt>
    <dgm:pt modelId="{8FDB3A99-E7A7-45CA-802F-A76AC00A91F5}">
      <dgm:prSet phldrT="[Text]"/>
      <dgm:spPr/>
      <dgm:t>
        <a:bodyPr/>
        <a:lstStyle/>
        <a:p>
          <a:r>
            <a:rPr lang="en-GB" b="1">
              <a:latin typeface="Times New Roman" panose="02020603050405020304" pitchFamily="18" charset="0"/>
              <a:cs typeface="Times New Roman" panose="02020603050405020304" pitchFamily="18" charset="0"/>
            </a:rPr>
            <a:t>Individualism</a:t>
          </a:r>
          <a:endParaRPr lang="en-US">
            <a:latin typeface="Times New Roman" panose="02020603050405020304" pitchFamily="18" charset="0"/>
            <a:cs typeface="Times New Roman" panose="02020603050405020304" pitchFamily="18" charset="0"/>
          </a:endParaRPr>
        </a:p>
      </dgm:t>
    </dgm:pt>
    <dgm:pt modelId="{E43BFF4C-0F0C-42D1-8CF4-4E28295818DF}" type="parTrans" cxnId="{2141EBDF-5A06-400E-9ECA-1A3E530B5824}">
      <dgm:prSet/>
      <dgm:spPr/>
      <dgm:t>
        <a:bodyPr/>
        <a:lstStyle/>
        <a:p>
          <a:endParaRPr lang="en-US"/>
        </a:p>
      </dgm:t>
    </dgm:pt>
    <dgm:pt modelId="{37D05A3B-EF8F-485A-B8AC-C4DB7B9BF84A}" type="sibTrans" cxnId="{2141EBDF-5A06-400E-9ECA-1A3E530B5824}">
      <dgm:prSet/>
      <dgm:spPr/>
      <dgm:t>
        <a:bodyPr/>
        <a:lstStyle/>
        <a:p>
          <a:endParaRPr lang="en-US"/>
        </a:p>
      </dgm:t>
    </dgm:pt>
    <dgm:pt modelId="{5851B27B-436F-41F4-891C-E0023E2A54AD}">
      <dgm:prSet phldrT="[Text]"/>
      <dgm:spPr/>
      <dgm:t>
        <a:bodyPr/>
        <a:lstStyle/>
        <a:p>
          <a:r>
            <a:rPr lang="en-GB" b="1">
              <a:latin typeface="Times New Roman" panose="02020603050405020304" pitchFamily="18" charset="0"/>
              <a:cs typeface="Times New Roman" panose="02020603050405020304" pitchFamily="18" charset="0"/>
            </a:rPr>
            <a:t>Masculinity</a:t>
          </a:r>
          <a:endParaRPr lang="en-US">
            <a:latin typeface="Times New Roman" panose="02020603050405020304" pitchFamily="18" charset="0"/>
            <a:cs typeface="Times New Roman" panose="02020603050405020304" pitchFamily="18" charset="0"/>
          </a:endParaRPr>
        </a:p>
      </dgm:t>
    </dgm:pt>
    <dgm:pt modelId="{7A8A0395-726B-4681-ACAA-5A0E336C7F2F}" type="parTrans" cxnId="{780FDDBA-B38C-4896-A726-C5723C0E99E2}">
      <dgm:prSet/>
      <dgm:spPr/>
      <dgm:t>
        <a:bodyPr/>
        <a:lstStyle/>
        <a:p>
          <a:endParaRPr lang="en-US"/>
        </a:p>
      </dgm:t>
    </dgm:pt>
    <dgm:pt modelId="{80DB0E29-90D6-4F1D-8552-AAF6E221E27F}" type="sibTrans" cxnId="{780FDDBA-B38C-4896-A726-C5723C0E99E2}">
      <dgm:prSet/>
      <dgm:spPr/>
      <dgm:t>
        <a:bodyPr/>
        <a:lstStyle/>
        <a:p>
          <a:endParaRPr lang="en-US"/>
        </a:p>
      </dgm:t>
    </dgm:pt>
    <dgm:pt modelId="{82528C77-FC0E-4E35-84D6-279D49895647}">
      <dgm:prSet phldrT="[Text]"/>
      <dgm:spPr/>
      <dgm:t>
        <a:bodyPr/>
        <a:lstStyle/>
        <a:p>
          <a:r>
            <a:rPr lang="en-GB" b="1">
              <a:latin typeface="Times New Roman" panose="02020603050405020304" pitchFamily="18" charset="0"/>
              <a:cs typeface="Times New Roman" panose="02020603050405020304" pitchFamily="18" charset="0"/>
            </a:rPr>
            <a:t>Uncertainty avoidance</a:t>
          </a:r>
          <a:endParaRPr lang="en-US">
            <a:latin typeface="Times New Roman" panose="02020603050405020304" pitchFamily="18" charset="0"/>
            <a:cs typeface="Times New Roman" panose="02020603050405020304" pitchFamily="18" charset="0"/>
          </a:endParaRPr>
        </a:p>
      </dgm:t>
    </dgm:pt>
    <dgm:pt modelId="{256A31D3-9BEE-4BC1-82D8-7F17369178A2}" type="parTrans" cxnId="{98C8F1B6-0952-47DC-9386-F97B6550AF68}">
      <dgm:prSet/>
      <dgm:spPr/>
      <dgm:t>
        <a:bodyPr/>
        <a:lstStyle/>
        <a:p>
          <a:endParaRPr lang="en-US"/>
        </a:p>
      </dgm:t>
    </dgm:pt>
    <dgm:pt modelId="{3371E3F9-AE32-42D6-8BD6-7BD89FE67598}" type="sibTrans" cxnId="{98C8F1B6-0952-47DC-9386-F97B6550AF68}">
      <dgm:prSet/>
      <dgm:spPr/>
      <dgm:t>
        <a:bodyPr/>
        <a:lstStyle/>
        <a:p>
          <a:endParaRPr lang="en-US"/>
        </a:p>
      </dgm:t>
    </dgm:pt>
    <dgm:pt modelId="{8B8CD66B-1330-4F07-8751-1088768A61C1}">
      <dgm:prSet phldrT="[Text]"/>
      <dgm:spPr/>
      <dgm:t>
        <a:bodyPr/>
        <a:lstStyle/>
        <a:p>
          <a:r>
            <a:rPr lang="en-GB" b="1">
              <a:latin typeface="Times New Roman" panose="02020603050405020304" pitchFamily="18" charset="0"/>
              <a:cs typeface="Times New Roman" panose="02020603050405020304" pitchFamily="18" charset="0"/>
            </a:rPr>
            <a:t>Long term orientation</a:t>
          </a:r>
          <a:endParaRPr lang="en-US">
            <a:latin typeface="Times New Roman" panose="02020603050405020304" pitchFamily="18" charset="0"/>
            <a:cs typeface="Times New Roman" panose="02020603050405020304" pitchFamily="18" charset="0"/>
          </a:endParaRPr>
        </a:p>
      </dgm:t>
    </dgm:pt>
    <dgm:pt modelId="{6C2E2674-20B4-4F41-AE31-FCCAA1EA3DE7}" type="parTrans" cxnId="{33F56A84-8CAA-4631-87F2-730FEA24FB95}">
      <dgm:prSet/>
      <dgm:spPr/>
      <dgm:t>
        <a:bodyPr/>
        <a:lstStyle/>
        <a:p>
          <a:endParaRPr lang="en-US"/>
        </a:p>
      </dgm:t>
    </dgm:pt>
    <dgm:pt modelId="{BE06366F-C285-426B-83DB-A241C76AA813}" type="sibTrans" cxnId="{33F56A84-8CAA-4631-87F2-730FEA24FB95}">
      <dgm:prSet/>
      <dgm:spPr/>
      <dgm:t>
        <a:bodyPr/>
        <a:lstStyle/>
        <a:p>
          <a:endParaRPr lang="en-US"/>
        </a:p>
      </dgm:t>
    </dgm:pt>
    <dgm:pt modelId="{0F3684E9-0526-475B-AB71-36646573C9A8}">
      <dgm:prSet/>
      <dgm:spPr/>
      <dgm:t>
        <a:bodyPr/>
        <a:lstStyle/>
        <a:p>
          <a:r>
            <a:rPr lang="en-GB" b="1">
              <a:latin typeface="Times New Roman" panose="02020603050405020304" pitchFamily="18" charset="0"/>
              <a:cs typeface="Times New Roman" panose="02020603050405020304" pitchFamily="18" charset="0"/>
            </a:rPr>
            <a:t>Indulgence</a:t>
          </a:r>
          <a:endParaRPr lang="en-US">
            <a:latin typeface="Times New Roman" panose="02020603050405020304" pitchFamily="18" charset="0"/>
            <a:cs typeface="Times New Roman" panose="02020603050405020304" pitchFamily="18" charset="0"/>
          </a:endParaRPr>
        </a:p>
      </dgm:t>
    </dgm:pt>
    <dgm:pt modelId="{3CD5DC47-57E7-4A4B-BBDB-22625D13A57A}" type="parTrans" cxnId="{D6C35810-2CB6-4D68-9C25-AB4F55A21411}">
      <dgm:prSet/>
      <dgm:spPr/>
      <dgm:t>
        <a:bodyPr/>
        <a:lstStyle/>
        <a:p>
          <a:endParaRPr lang="en-US"/>
        </a:p>
      </dgm:t>
    </dgm:pt>
    <dgm:pt modelId="{7CA3ABC0-DA2B-4B0F-8392-797796FA99AC}" type="sibTrans" cxnId="{D6C35810-2CB6-4D68-9C25-AB4F55A21411}">
      <dgm:prSet/>
      <dgm:spPr/>
      <dgm:t>
        <a:bodyPr/>
        <a:lstStyle/>
        <a:p>
          <a:endParaRPr lang="en-US"/>
        </a:p>
      </dgm:t>
    </dgm:pt>
    <dgm:pt modelId="{CA834A2D-BA4F-4AFE-AFFB-8D2D1B05C62A}" type="pres">
      <dgm:prSet presAssocID="{D6AC66AE-557B-4328-B0F4-04BB65F581DF}" presName="linear" presStyleCnt="0">
        <dgm:presLayoutVars>
          <dgm:dir/>
          <dgm:animLvl val="lvl"/>
          <dgm:resizeHandles val="exact"/>
        </dgm:presLayoutVars>
      </dgm:prSet>
      <dgm:spPr/>
    </dgm:pt>
    <dgm:pt modelId="{22C127DD-8A9A-4FB6-A503-1C2481510A4C}" type="pres">
      <dgm:prSet presAssocID="{B87DBE8F-DA07-4641-8692-C944135F121F}" presName="parentLin" presStyleCnt="0"/>
      <dgm:spPr/>
    </dgm:pt>
    <dgm:pt modelId="{2A410177-56E4-4276-8C2B-D594E386EBFB}" type="pres">
      <dgm:prSet presAssocID="{B87DBE8F-DA07-4641-8692-C944135F121F}" presName="parentLeftMargin" presStyleLbl="node1" presStyleIdx="0" presStyleCnt="6"/>
      <dgm:spPr/>
    </dgm:pt>
    <dgm:pt modelId="{6D9BA9DA-DE0D-4689-A768-84986616CC5D}" type="pres">
      <dgm:prSet presAssocID="{B87DBE8F-DA07-4641-8692-C944135F121F}" presName="parentText" presStyleLbl="node1" presStyleIdx="0" presStyleCnt="6">
        <dgm:presLayoutVars>
          <dgm:chMax val="0"/>
          <dgm:bulletEnabled val="1"/>
        </dgm:presLayoutVars>
      </dgm:prSet>
      <dgm:spPr/>
    </dgm:pt>
    <dgm:pt modelId="{EE7854C9-97AA-4CC5-9F6D-1BDD23F534D4}" type="pres">
      <dgm:prSet presAssocID="{B87DBE8F-DA07-4641-8692-C944135F121F}" presName="negativeSpace" presStyleCnt="0"/>
      <dgm:spPr/>
    </dgm:pt>
    <dgm:pt modelId="{A0869E9E-8537-4231-8B09-542142F063AB}" type="pres">
      <dgm:prSet presAssocID="{B87DBE8F-DA07-4641-8692-C944135F121F}" presName="childText" presStyleLbl="conFgAcc1" presStyleIdx="0" presStyleCnt="6">
        <dgm:presLayoutVars>
          <dgm:bulletEnabled val="1"/>
        </dgm:presLayoutVars>
      </dgm:prSet>
      <dgm:spPr/>
    </dgm:pt>
    <dgm:pt modelId="{DAD80027-D0E2-4442-8B98-C13AE7F9303D}" type="pres">
      <dgm:prSet presAssocID="{2AB769D0-3C43-4122-B649-57A89221D194}" presName="spaceBetweenRectangles" presStyleCnt="0"/>
      <dgm:spPr/>
    </dgm:pt>
    <dgm:pt modelId="{B14450A0-CB2A-4064-964B-AA59CC461605}" type="pres">
      <dgm:prSet presAssocID="{8FDB3A99-E7A7-45CA-802F-A76AC00A91F5}" presName="parentLin" presStyleCnt="0"/>
      <dgm:spPr/>
    </dgm:pt>
    <dgm:pt modelId="{B26DB96F-44E7-4184-8A89-5C96D3E448E8}" type="pres">
      <dgm:prSet presAssocID="{8FDB3A99-E7A7-45CA-802F-A76AC00A91F5}" presName="parentLeftMargin" presStyleLbl="node1" presStyleIdx="0" presStyleCnt="6"/>
      <dgm:spPr/>
    </dgm:pt>
    <dgm:pt modelId="{9538A73F-5FB0-479B-8E13-9BAEBCC85E9A}" type="pres">
      <dgm:prSet presAssocID="{8FDB3A99-E7A7-45CA-802F-A76AC00A91F5}" presName="parentText" presStyleLbl="node1" presStyleIdx="1" presStyleCnt="6">
        <dgm:presLayoutVars>
          <dgm:chMax val="0"/>
          <dgm:bulletEnabled val="1"/>
        </dgm:presLayoutVars>
      </dgm:prSet>
      <dgm:spPr/>
    </dgm:pt>
    <dgm:pt modelId="{224E714D-6DD4-4FAE-8570-6F3CF6F83104}" type="pres">
      <dgm:prSet presAssocID="{8FDB3A99-E7A7-45CA-802F-A76AC00A91F5}" presName="negativeSpace" presStyleCnt="0"/>
      <dgm:spPr/>
    </dgm:pt>
    <dgm:pt modelId="{9399496A-8AA5-4939-8FFC-2177A05CCCD5}" type="pres">
      <dgm:prSet presAssocID="{8FDB3A99-E7A7-45CA-802F-A76AC00A91F5}" presName="childText" presStyleLbl="conFgAcc1" presStyleIdx="1" presStyleCnt="6">
        <dgm:presLayoutVars>
          <dgm:bulletEnabled val="1"/>
        </dgm:presLayoutVars>
      </dgm:prSet>
      <dgm:spPr/>
    </dgm:pt>
    <dgm:pt modelId="{C09D2ED6-267A-424B-8FEC-A5628F35279B}" type="pres">
      <dgm:prSet presAssocID="{37D05A3B-EF8F-485A-B8AC-C4DB7B9BF84A}" presName="spaceBetweenRectangles" presStyleCnt="0"/>
      <dgm:spPr/>
    </dgm:pt>
    <dgm:pt modelId="{BD9874F6-7F72-47BA-B392-BAD9FB6A7722}" type="pres">
      <dgm:prSet presAssocID="{5851B27B-436F-41F4-891C-E0023E2A54AD}" presName="parentLin" presStyleCnt="0"/>
      <dgm:spPr/>
    </dgm:pt>
    <dgm:pt modelId="{DCFE924E-AD4C-4F62-8F8F-41CE73866F08}" type="pres">
      <dgm:prSet presAssocID="{5851B27B-436F-41F4-891C-E0023E2A54AD}" presName="parentLeftMargin" presStyleLbl="node1" presStyleIdx="1" presStyleCnt="6"/>
      <dgm:spPr/>
    </dgm:pt>
    <dgm:pt modelId="{12C9C82B-AF60-4752-8672-B484B70E5B66}" type="pres">
      <dgm:prSet presAssocID="{5851B27B-436F-41F4-891C-E0023E2A54AD}" presName="parentText" presStyleLbl="node1" presStyleIdx="2" presStyleCnt="6">
        <dgm:presLayoutVars>
          <dgm:chMax val="0"/>
          <dgm:bulletEnabled val="1"/>
        </dgm:presLayoutVars>
      </dgm:prSet>
      <dgm:spPr/>
    </dgm:pt>
    <dgm:pt modelId="{EE5208DC-7D82-4416-88D3-4B6FDBB48364}" type="pres">
      <dgm:prSet presAssocID="{5851B27B-436F-41F4-891C-E0023E2A54AD}" presName="negativeSpace" presStyleCnt="0"/>
      <dgm:spPr/>
    </dgm:pt>
    <dgm:pt modelId="{143BA7E1-9D17-4C30-B3BE-53475693BB97}" type="pres">
      <dgm:prSet presAssocID="{5851B27B-436F-41F4-891C-E0023E2A54AD}" presName="childText" presStyleLbl="conFgAcc1" presStyleIdx="2" presStyleCnt="6">
        <dgm:presLayoutVars>
          <dgm:bulletEnabled val="1"/>
        </dgm:presLayoutVars>
      </dgm:prSet>
      <dgm:spPr/>
    </dgm:pt>
    <dgm:pt modelId="{696765BD-3C97-4E4E-8E54-938790ADC84C}" type="pres">
      <dgm:prSet presAssocID="{80DB0E29-90D6-4F1D-8552-AAF6E221E27F}" presName="spaceBetweenRectangles" presStyleCnt="0"/>
      <dgm:spPr/>
    </dgm:pt>
    <dgm:pt modelId="{1455ACFB-C2E3-48BF-BB18-31905E2BB922}" type="pres">
      <dgm:prSet presAssocID="{82528C77-FC0E-4E35-84D6-279D49895647}" presName="parentLin" presStyleCnt="0"/>
      <dgm:spPr/>
    </dgm:pt>
    <dgm:pt modelId="{5CA4AC8B-EB8A-4DC3-B937-5F1CDE7FB895}" type="pres">
      <dgm:prSet presAssocID="{82528C77-FC0E-4E35-84D6-279D49895647}" presName="parentLeftMargin" presStyleLbl="node1" presStyleIdx="2" presStyleCnt="6"/>
      <dgm:spPr/>
    </dgm:pt>
    <dgm:pt modelId="{8DAE7728-4728-48CC-B660-57578B5104D3}" type="pres">
      <dgm:prSet presAssocID="{82528C77-FC0E-4E35-84D6-279D49895647}" presName="parentText" presStyleLbl="node1" presStyleIdx="3" presStyleCnt="6">
        <dgm:presLayoutVars>
          <dgm:chMax val="0"/>
          <dgm:bulletEnabled val="1"/>
        </dgm:presLayoutVars>
      </dgm:prSet>
      <dgm:spPr/>
    </dgm:pt>
    <dgm:pt modelId="{4B1CF0A5-B75D-4DAC-9438-8056A81A110B}" type="pres">
      <dgm:prSet presAssocID="{82528C77-FC0E-4E35-84D6-279D49895647}" presName="negativeSpace" presStyleCnt="0"/>
      <dgm:spPr/>
    </dgm:pt>
    <dgm:pt modelId="{AAAE5D58-8948-4FFE-ADE0-7E85EA667788}" type="pres">
      <dgm:prSet presAssocID="{82528C77-FC0E-4E35-84D6-279D49895647}" presName="childText" presStyleLbl="conFgAcc1" presStyleIdx="3" presStyleCnt="6">
        <dgm:presLayoutVars>
          <dgm:bulletEnabled val="1"/>
        </dgm:presLayoutVars>
      </dgm:prSet>
      <dgm:spPr/>
    </dgm:pt>
    <dgm:pt modelId="{E967D3C2-A694-4193-82EB-830DBA309502}" type="pres">
      <dgm:prSet presAssocID="{3371E3F9-AE32-42D6-8BD6-7BD89FE67598}" presName="spaceBetweenRectangles" presStyleCnt="0"/>
      <dgm:spPr/>
    </dgm:pt>
    <dgm:pt modelId="{4C234566-C5A9-4BFE-8035-781EBF1EA8C5}" type="pres">
      <dgm:prSet presAssocID="{8B8CD66B-1330-4F07-8751-1088768A61C1}" presName="parentLin" presStyleCnt="0"/>
      <dgm:spPr/>
    </dgm:pt>
    <dgm:pt modelId="{BF4C5E73-9737-46BF-A335-F8A94A5D19CF}" type="pres">
      <dgm:prSet presAssocID="{8B8CD66B-1330-4F07-8751-1088768A61C1}" presName="parentLeftMargin" presStyleLbl="node1" presStyleIdx="3" presStyleCnt="6"/>
      <dgm:spPr/>
    </dgm:pt>
    <dgm:pt modelId="{B522D132-7CD6-43C7-886A-C70305AAFD85}" type="pres">
      <dgm:prSet presAssocID="{8B8CD66B-1330-4F07-8751-1088768A61C1}" presName="parentText" presStyleLbl="node1" presStyleIdx="4" presStyleCnt="6">
        <dgm:presLayoutVars>
          <dgm:chMax val="0"/>
          <dgm:bulletEnabled val="1"/>
        </dgm:presLayoutVars>
      </dgm:prSet>
      <dgm:spPr/>
    </dgm:pt>
    <dgm:pt modelId="{B338A92D-255E-4F88-B2E3-B3370786ECD2}" type="pres">
      <dgm:prSet presAssocID="{8B8CD66B-1330-4F07-8751-1088768A61C1}" presName="negativeSpace" presStyleCnt="0"/>
      <dgm:spPr/>
    </dgm:pt>
    <dgm:pt modelId="{E7B05006-E889-49D2-9E56-80ED15D2C95D}" type="pres">
      <dgm:prSet presAssocID="{8B8CD66B-1330-4F07-8751-1088768A61C1}" presName="childText" presStyleLbl="conFgAcc1" presStyleIdx="4" presStyleCnt="6">
        <dgm:presLayoutVars>
          <dgm:bulletEnabled val="1"/>
        </dgm:presLayoutVars>
      </dgm:prSet>
      <dgm:spPr/>
    </dgm:pt>
    <dgm:pt modelId="{45390A95-FDCB-4097-83CA-D5F7220FFA63}" type="pres">
      <dgm:prSet presAssocID="{BE06366F-C285-426B-83DB-A241C76AA813}" presName="spaceBetweenRectangles" presStyleCnt="0"/>
      <dgm:spPr/>
    </dgm:pt>
    <dgm:pt modelId="{D7383427-DB2E-4445-9A53-256E6BB35FFC}" type="pres">
      <dgm:prSet presAssocID="{0F3684E9-0526-475B-AB71-36646573C9A8}" presName="parentLin" presStyleCnt="0"/>
      <dgm:spPr/>
    </dgm:pt>
    <dgm:pt modelId="{CF0B5144-8A74-48E8-8CCC-FBFF41B01303}" type="pres">
      <dgm:prSet presAssocID="{0F3684E9-0526-475B-AB71-36646573C9A8}" presName="parentLeftMargin" presStyleLbl="node1" presStyleIdx="4" presStyleCnt="6"/>
      <dgm:spPr/>
    </dgm:pt>
    <dgm:pt modelId="{9F34FC9B-9246-4DAB-833A-F9173988660A}" type="pres">
      <dgm:prSet presAssocID="{0F3684E9-0526-475B-AB71-36646573C9A8}" presName="parentText" presStyleLbl="node1" presStyleIdx="5" presStyleCnt="6">
        <dgm:presLayoutVars>
          <dgm:chMax val="0"/>
          <dgm:bulletEnabled val="1"/>
        </dgm:presLayoutVars>
      </dgm:prSet>
      <dgm:spPr/>
    </dgm:pt>
    <dgm:pt modelId="{48DF6061-C036-4D4F-8EB7-6A2DFEDA669E}" type="pres">
      <dgm:prSet presAssocID="{0F3684E9-0526-475B-AB71-36646573C9A8}" presName="negativeSpace" presStyleCnt="0"/>
      <dgm:spPr/>
    </dgm:pt>
    <dgm:pt modelId="{7BFE60FD-D906-466B-AE62-728759E96888}" type="pres">
      <dgm:prSet presAssocID="{0F3684E9-0526-475B-AB71-36646573C9A8}" presName="childText" presStyleLbl="conFgAcc1" presStyleIdx="5" presStyleCnt="6">
        <dgm:presLayoutVars>
          <dgm:bulletEnabled val="1"/>
        </dgm:presLayoutVars>
      </dgm:prSet>
      <dgm:spPr/>
    </dgm:pt>
  </dgm:ptLst>
  <dgm:cxnLst>
    <dgm:cxn modelId="{03FB1705-A828-4678-8222-56784B459A50}" type="presOf" srcId="{82528C77-FC0E-4E35-84D6-279D49895647}" destId="{8DAE7728-4728-48CC-B660-57578B5104D3}" srcOrd="1" destOrd="0" presId="urn:microsoft.com/office/officeart/2005/8/layout/list1"/>
    <dgm:cxn modelId="{D6C35810-2CB6-4D68-9C25-AB4F55A21411}" srcId="{D6AC66AE-557B-4328-B0F4-04BB65F581DF}" destId="{0F3684E9-0526-475B-AB71-36646573C9A8}" srcOrd="5" destOrd="0" parTransId="{3CD5DC47-57E7-4A4B-BBDB-22625D13A57A}" sibTransId="{7CA3ABC0-DA2B-4B0F-8392-797796FA99AC}"/>
    <dgm:cxn modelId="{C6D9BD1B-269C-4743-B5D2-E26EC3972CD1}" type="presOf" srcId="{8FDB3A99-E7A7-45CA-802F-A76AC00A91F5}" destId="{9538A73F-5FB0-479B-8E13-9BAEBCC85E9A}" srcOrd="1" destOrd="0" presId="urn:microsoft.com/office/officeart/2005/8/layout/list1"/>
    <dgm:cxn modelId="{A241E861-D554-4582-A810-D7A2CFA912F8}" type="presOf" srcId="{8FDB3A99-E7A7-45CA-802F-A76AC00A91F5}" destId="{B26DB96F-44E7-4184-8A89-5C96D3E448E8}" srcOrd="0" destOrd="0" presId="urn:microsoft.com/office/officeart/2005/8/layout/list1"/>
    <dgm:cxn modelId="{A6830D68-DD18-4148-B257-7C16E133031E}" type="presOf" srcId="{5851B27B-436F-41F4-891C-E0023E2A54AD}" destId="{DCFE924E-AD4C-4F62-8F8F-41CE73866F08}" srcOrd="0" destOrd="0" presId="urn:microsoft.com/office/officeart/2005/8/layout/list1"/>
    <dgm:cxn modelId="{09B4CA48-40E9-43E5-863F-AA22248D4FB2}" type="presOf" srcId="{D6AC66AE-557B-4328-B0F4-04BB65F581DF}" destId="{CA834A2D-BA4F-4AFE-AFFB-8D2D1B05C62A}" srcOrd="0" destOrd="0" presId="urn:microsoft.com/office/officeart/2005/8/layout/list1"/>
    <dgm:cxn modelId="{8EA4CD4E-0C40-4DDA-B723-9182F7760359}" type="presOf" srcId="{B87DBE8F-DA07-4641-8692-C944135F121F}" destId="{2A410177-56E4-4276-8C2B-D594E386EBFB}" srcOrd="0" destOrd="0" presId="urn:microsoft.com/office/officeart/2005/8/layout/list1"/>
    <dgm:cxn modelId="{C5A90E7B-4869-4F91-A1D3-C98958CF50E7}" type="presOf" srcId="{5851B27B-436F-41F4-891C-E0023E2A54AD}" destId="{12C9C82B-AF60-4752-8672-B484B70E5B66}" srcOrd="1" destOrd="0" presId="urn:microsoft.com/office/officeart/2005/8/layout/list1"/>
    <dgm:cxn modelId="{33F56A84-8CAA-4631-87F2-730FEA24FB95}" srcId="{D6AC66AE-557B-4328-B0F4-04BB65F581DF}" destId="{8B8CD66B-1330-4F07-8751-1088768A61C1}" srcOrd="4" destOrd="0" parTransId="{6C2E2674-20B4-4F41-AE31-FCCAA1EA3DE7}" sibTransId="{BE06366F-C285-426B-83DB-A241C76AA813}"/>
    <dgm:cxn modelId="{3402278F-5F5E-4416-963A-3995BF7FF10C}" type="presOf" srcId="{0F3684E9-0526-475B-AB71-36646573C9A8}" destId="{9F34FC9B-9246-4DAB-833A-F9173988660A}" srcOrd="1" destOrd="0" presId="urn:microsoft.com/office/officeart/2005/8/layout/list1"/>
    <dgm:cxn modelId="{99698D91-A723-4446-8C34-76FD7644561F}" type="presOf" srcId="{8B8CD66B-1330-4F07-8751-1088768A61C1}" destId="{BF4C5E73-9737-46BF-A335-F8A94A5D19CF}" srcOrd="0" destOrd="0" presId="urn:microsoft.com/office/officeart/2005/8/layout/list1"/>
    <dgm:cxn modelId="{321BD89B-7C57-4929-885F-33BBC98E8A92}" type="presOf" srcId="{B87DBE8F-DA07-4641-8692-C944135F121F}" destId="{6D9BA9DA-DE0D-4689-A768-84986616CC5D}" srcOrd="1" destOrd="0" presId="urn:microsoft.com/office/officeart/2005/8/layout/list1"/>
    <dgm:cxn modelId="{A81925A9-90F8-47AA-81A9-14A39F55A86D}" type="presOf" srcId="{82528C77-FC0E-4E35-84D6-279D49895647}" destId="{5CA4AC8B-EB8A-4DC3-B937-5F1CDE7FB895}" srcOrd="0" destOrd="0" presId="urn:microsoft.com/office/officeart/2005/8/layout/list1"/>
    <dgm:cxn modelId="{98C8F1B6-0952-47DC-9386-F97B6550AF68}" srcId="{D6AC66AE-557B-4328-B0F4-04BB65F581DF}" destId="{82528C77-FC0E-4E35-84D6-279D49895647}" srcOrd="3" destOrd="0" parTransId="{256A31D3-9BEE-4BC1-82D8-7F17369178A2}" sibTransId="{3371E3F9-AE32-42D6-8BD6-7BD89FE67598}"/>
    <dgm:cxn modelId="{84B5D1B7-3D08-4E73-BD0A-B83B5371D1B9}" type="presOf" srcId="{8B8CD66B-1330-4F07-8751-1088768A61C1}" destId="{B522D132-7CD6-43C7-886A-C70305AAFD85}" srcOrd="1" destOrd="0" presId="urn:microsoft.com/office/officeart/2005/8/layout/list1"/>
    <dgm:cxn modelId="{780FDDBA-B38C-4896-A726-C5723C0E99E2}" srcId="{D6AC66AE-557B-4328-B0F4-04BB65F581DF}" destId="{5851B27B-436F-41F4-891C-E0023E2A54AD}" srcOrd="2" destOrd="0" parTransId="{7A8A0395-726B-4681-ACAA-5A0E336C7F2F}" sibTransId="{80DB0E29-90D6-4F1D-8552-AAF6E221E27F}"/>
    <dgm:cxn modelId="{2141EBDF-5A06-400E-9ECA-1A3E530B5824}" srcId="{D6AC66AE-557B-4328-B0F4-04BB65F581DF}" destId="{8FDB3A99-E7A7-45CA-802F-A76AC00A91F5}" srcOrd="1" destOrd="0" parTransId="{E43BFF4C-0F0C-42D1-8CF4-4E28295818DF}" sibTransId="{37D05A3B-EF8F-485A-B8AC-C4DB7B9BF84A}"/>
    <dgm:cxn modelId="{B32D13EC-9CD7-4972-ACE0-0EBE3F784669}" type="presOf" srcId="{0F3684E9-0526-475B-AB71-36646573C9A8}" destId="{CF0B5144-8A74-48E8-8CCC-FBFF41B01303}" srcOrd="0" destOrd="0" presId="urn:microsoft.com/office/officeart/2005/8/layout/list1"/>
    <dgm:cxn modelId="{21DF3BEF-E161-4ADC-8B74-9325547D2E3A}" srcId="{D6AC66AE-557B-4328-B0F4-04BB65F581DF}" destId="{B87DBE8F-DA07-4641-8692-C944135F121F}" srcOrd="0" destOrd="0" parTransId="{77FB756F-C1C3-4BB0-B588-06298677E77E}" sibTransId="{2AB769D0-3C43-4122-B649-57A89221D194}"/>
    <dgm:cxn modelId="{7CE4B964-DAD5-4CBE-A062-9AE1249ACA1C}" type="presParOf" srcId="{CA834A2D-BA4F-4AFE-AFFB-8D2D1B05C62A}" destId="{22C127DD-8A9A-4FB6-A503-1C2481510A4C}" srcOrd="0" destOrd="0" presId="urn:microsoft.com/office/officeart/2005/8/layout/list1"/>
    <dgm:cxn modelId="{25C29E0B-5393-40FF-8AC6-3C831D870983}" type="presParOf" srcId="{22C127DD-8A9A-4FB6-A503-1C2481510A4C}" destId="{2A410177-56E4-4276-8C2B-D594E386EBFB}" srcOrd="0" destOrd="0" presId="urn:microsoft.com/office/officeart/2005/8/layout/list1"/>
    <dgm:cxn modelId="{2680FA82-DAA1-4FB0-984B-7D0E22BA253F}" type="presParOf" srcId="{22C127DD-8A9A-4FB6-A503-1C2481510A4C}" destId="{6D9BA9DA-DE0D-4689-A768-84986616CC5D}" srcOrd="1" destOrd="0" presId="urn:microsoft.com/office/officeart/2005/8/layout/list1"/>
    <dgm:cxn modelId="{6656D778-38E4-4205-BC2C-CCEDE085C028}" type="presParOf" srcId="{CA834A2D-BA4F-4AFE-AFFB-8D2D1B05C62A}" destId="{EE7854C9-97AA-4CC5-9F6D-1BDD23F534D4}" srcOrd="1" destOrd="0" presId="urn:microsoft.com/office/officeart/2005/8/layout/list1"/>
    <dgm:cxn modelId="{1F87497B-50CE-4CC3-8E72-137B0EE725BC}" type="presParOf" srcId="{CA834A2D-BA4F-4AFE-AFFB-8D2D1B05C62A}" destId="{A0869E9E-8537-4231-8B09-542142F063AB}" srcOrd="2" destOrd="0" presId="urn:microsoft.com/office/officeart/2005/8/layout/list1"/>
    <dgm:cxn modelId="{00B0EE2E-7B36-49F5-B123-0168F0E24EE3}" type="presParOf" srcId="{CA834A2D-BA4F-4AFE-AFFB-8D2D1B05C62A}" destId="{DAD80027-D0E2-4442-8B98-C13AE7F9303D}" srcOrd="3" destOrd="0" presId="urn:microsoft.com/office/officeart/2005/8/layout/list1"/>
    <dgm:cxn modelId="{13E1148D-9A8C-4F1D-A4F1-4CEC7190A9AC}" type="presParOf" srcId="{CA834A2D-BA4F-4AFE-AFFB-8D2D1B05C62A}" destId="{B14450A0-CB2A-4064-964B-AA59CC461605}" srcOrd="4" destOrd="0" presId="urn:microsoft.com/office/officeart/2005/8/layout/list1"/>
    <dgm:cxn modelId="{C4C824F7-CAF3-408B-837D-307513358972}" type="presParOf" srcId="{B14450A0-CB2A-4064-964B-AA59CC461605}" destId="{B26DB96F-44E7-4184-8A89-5C96D3E448E8}" srcOrd="0" destOrd="0" presId="urn:microsoft.com/office/officeart/2005/8/layout/list1"/>
    <dgm:cxn modelId="{84427F87-FF4C-49F5-8B3B-10C5EE1EF85C}" type="presParOf" srcId="{B14450A0-CB2A-4064-964B-AA59CC461605}" destId="{9538A73F-5FB0-479B-8E13-9BAEBCC85E9A}" srcOrd="1" destOrd="0" presId="urn:microsoft.com/office/officeart/2005/8/layout/list1"/>
    <dgm:cxn modelId="{1D09EB60-37EB-4E39-9194-DF6A9C8E0AC9}" type="presParOf" srcId="{CA834A2D-BA4F-4AFE-AFFB-8D2D1B05C62A}" destId="{224E714D-6DD4-4FAE-8570-6F3CF6F83104}" srcOrd="5" destOrd="0" presId="urn:microsoft.com/office/officeart/2005/8/layout/list1"/>
    <dgm:cxn modelId="{C3C47133-3A7C-46F5-9398-697B26A0049F}" type="presParOf" srcId="{CA834A2D-BA4F-4AFE-AFFB-8D2D1B05C62A}" destId="{9399496A-8AA5-4939-8FFC-2177A05CCCD5}" srcOrd="6" destOrd="0" presId="urn:microsoft.com/office/officeart/2005/8/layout/list1"/>
    <dgm:cxn modelId="{420E0C47-9242-495E-980D-88DF09C7DF69}" type="presParOf" srcId="{CA834A2D-BA4F-4AFE-AFFB-8D2D1B05C62A}" destId="{C09D2ED6-267A-424B-8FEC-A5628F35279B}" srcOrd="7" destOrd="0" presId="urn:microsoft.com/office/officeart/2005/8/layout/list1"/>
    <dgm:cxn modelId="{BA87D089-A791-4917-B41A-2A0237BB1796}" type="presParOf" srcId="{CA834A2D-BA4F-4AFE-AFFB-8D2D1B05C62A}" destId="{BD9874F6-7F72-47BA-B392-BAD9FB6A7722}" srcOrd="8" destOrd="0" presId="urn:microsoft.com/office/officeart/2005/8/layout/list1"/>
    <dgm:cxn modelId="{BFD7F3CC-F77F-4303-95B1-B1F38A2A1809}" type="presParOf" srcId="{BD9874F6-7F72-47BA-B392-BAD9FB6A7722}" destId="{DCFE924E-AD4C-4F62-8F8F-41CE73866F08}" srcOrd="0" destOrd="0" presId="urn:microsoft.com/office/officeart/2005/8/layout/list1"/>
    <dgm:cxn modelId="{2C1D9796-3FF8-4C4B-87A7-A77C4E12048A}" type="presParOf" srcId="{BD9874F6-7F72-47BA-B392-BAD9FB6A7722}" destId="{12C9C82B-AF60-4752-8672-B484B70E5B66}" srcOrd="1" destOrd="0" presId="urn:microsoft.com/office/officeart/2005/8/layout/list1"/>
    <dgm:cxn modelId="{65375F18-ACD4-441F-90ED-D97A87E2C985}" type="presParOf" srcId="{CA834A2D-BA4F-4AFE-AFFB-8D2D1B05C62A}" destId="{EE5208DC-7D82-4416-88D3-4B6FDBB48364}" srcOrd="9" destOrd="0" presId="urn:microsoft.com/office/officeart/2005/8/layout/list1"/>
    <dgm:cxn modelId="{97E0C3B7-15C9-4B70-98F5-A7F9FB75BDAF}" type="presParOf" srcId="{CA834A2D-BA4F-4AFE-AFFB-8D2D1B05C62A}" destId="{143BA7E1-9D17-4C30-B3BE-53475693BB97}" srcOrd="10" destOrd="0" presId="urn:microsoft.com/office/officeart/2005/8/layout/list1"/>
    <dgm:cxn modelId="{D3429A7D-9043-42EF-9252-756D744ED60D}" type="presParOf" srcId="{CA834A2D-BA4F-4AFE-AFFB-8D2D1B05C62A}" destId="{696765BD-3C97-4E4E-8E54-938790ADC84C}" srcOrd="11" destOrd="0" presId="urn:microsoft.com/office/officeart/2005/8/layout/list1"/>
    <dgm:cxn modelId="{5D534345-21DA-456A-A310-DEFFC763CFE9}" type="presParOf" srcId="{CA834A2D-BA4F-4AFE-AFFB-8D2D1B05C62A}" destId="{1455ACFB-C2E3-48BF-BB18-31905E2BB922}" srcOrd="12" destOrd="0" presId="urn:microsoft.com/office/officeart/2005/8/layout/list1"/>
    <dgm:cxn modelId="{1E92983E-3CAB-4EA0-BD2E-06AD5F8E0DF6}" type="presParOf" srcId="{1455ACFB-C2E3-48BF-BB18-31905E2BB922}" destId="{5CA4AC8B-EB8A-4DC3-B937-5F1CDE7FB895}" srcOrd="0" destOrd="0" presId="urn:microsoft.com/office/officeart/2005/8/layout/list1"/>
    <dgm:cxn modelId="{B8147564-DDB3-450B-BDFB-CF546D6E1C24}" type="presParOf" srcId="{1455ACFB-C2E3-48BF-BB18-31905E2BB922}" destId="{8DAE7728-4728-48CC-B660-57578B5104D3}" srcOrd="1" destOrd="0" presId="urn:microsoft.com/office/officeart/2005/8/layout/list1"/>
    <dgm:cxn modelId="{DA4267AC-9131-48A8-BA0E-3738BFF23E96}" type="presParOf" srcId="{CA834A2D-BA4F-4AFE-AFFB-8D2D1B05C62A}" destId="{4B1CF0A5-B75D-4DAC-9438-8056A81A110B}" srcOrd="13" destOrd="0" presId="urn:microsoft.com/office/officeart/2005/8/layout/list1"/>
    <dgm:cxn modelId="{7A2D7231-DA25-4523-8E37-D01DE4344DD2}" type="presParOf" srcId="{CA834A2D-BA4F-4AFE-AFFB-8D2D1B05C62A}" destId="{AAAE5D58-8948-4FFE-ADE0-7E85EA667788}" srcOrd="14" destOrd="0" presId="urn:microsoft.com/office/officeart/2005/8/layout/list1"/>
    <dgm:cxn modelId="{2399BD1D-5DD4-4E52-9488-662263CC583C}" type="presParOf" srcId="{CA834A2D-BA4F-4AFE-AFFB-8D2D1B05C62A}" destId="{E967D3C2-A694-4193-82EB-830DBA309502}" srcOrd="15" destOrd="0" presId="urn:microsoft.com/office/officeart/2005/8/layout/list1"/>
    <dgm:cxn modelId="{48872617-A78B-419B-B3AD-183242329515}" type="presParOf" srcId="{CA834A2D-BA4F-4AFE-AFFB-8D2D1B05C62A}" destId="{4C234566-C5A9-4BFE-8035-781EBF1EA8C5}" srcOrd="16" destOrd="0" presId="urn:microsoft.com/office/officeart/2005/8/layout/list1"/>
    <dgm:cxn modelId="{19F04776-701D-499E-9B48-9AD898EDFF2B}" type="presParOf" srcId="{4C234566-C5A9-4BFE-8035-781EBF1EA8C5}" destId="{BF4C5E73-9737-46BF-A335-F8A94A5D19CF}" srcOrd="0" destOrd="0" presId="urn:microsoft.com/office/officeart/2005/8/layout/list1"/>
    <dgm:cxn modelId="{3C3FAD5B-81C4-4971-85E9-4AB3F76DD4EE}" type="presParOf" srcId="{4C234566-C5A9-4BFE-8035-781EBF1EA8C5}" destId="{B522D132-7CD6-43C7-886A-C70305AAFD85}" srcOrd="1" destOrd="0" presId="urn:microsoft.com/office/officeart/2005/8/layout/list1"/>
    <dgm:cxn modelId="{B8C6D04E-13A5-47E4-89C3-849691C08121}" type="presParOf" srcId="{CA834A2D-BA4F-4AFE-AFFB-8D2D1B05C62A}" destId="{B338A92D-255E-4F88-B2E3-B3370786ECD2}" srcOrd="17" destOrd="0" presId="urn:microsoft.com/office/officeart/2005/8/layout/list1"/>
    <dgm:cxn modelId="{22263FDE-BF3E-452A-B312-90556EBDCE06}" type="presParOf" srcId="{CA834A2D-BA4F-4AFE-AFFB-8D2D1B05C62A}" destId="{E7B05006-E889-49D2-9E56-80ED15D2C95D}" srcOrd="18" destOrd="0" presId="urn:microsoft.com/office/officeart/2005/8/layout/list1"/>
    <dgm:cxn modelId="{D1DEBD72-5447-4D7D-8202-DB755A83EA2E}" type="presParOf" srcId="{CA834A2D-BA4F-4AFE-AFFB-8D2D1B05C62A}" destId="{45390A95-FDCB-4097-83CA-D5F7220FFA63}" srcOrd="19" destOrd="0" presId="urn:microsoft.com/office/officeart/2005/8/layout/list1"/>
    <dgm:cxn modelId="{276B3798-DA77-4486-8058-7B4224DDFE30}" type="presParOf" srcId="{CA834A2D-BA4F-4AFE-AFFB-8D2D1B05C62A}" destId="{D7383427-DB2E-4445-9A53-256E6BB35FFC}" srcOrd="20" destOrd="0" presId="urn:microsoft.com/office/officeart/2005/8/layout/list1"/>
    <dgm:cxn modelId="{BDBCE23D-1C2B-436A-9680-3A0057DAD906}" type="presParOf" srcId="{D7383427-DB2E-4445-9A53-256E6BB35FFC}" destId="{CF0B5144-8A74-48E8-8CCC-FBFF41B01303}" srcOrd="0" destOrd="0" presId="urn:microsoft.com/office/officeart/2005/8/layout/list1"/>
    <dgm:cxn modelId="{68C32FA0-359F-4B26-9927-4F1DDA279AAE}" type="presParOf" srcId="{D7383427-DB2E-4445-9A53-256E6BB35FFC}" destId="{9F34FC9B-9246-4DAB-833A-F9173988660A}" srcOrd="1" destOrd="0" presId="urn:microsoft.com/office/officeart/2005/8/layout/list1"/>
    <dgm:cxn modelId="{D197FCAE-6BEC-4694-AB9F-5A44456AD781}" type="presParOf" srcId="{CA834A2D-BA4F-4AFE-AFFB-8D2D1B05C62A}" destId="{48DF6061-C036-4D4F-8EB7-6A2DFEDA669E}" srcOrd="21" destOrd="0" presId="urn:microsoft.com/office/officeart/2005/8/layout/list1"/>
    <dgm:cxn modelId="{B5963802-4A5E-4E52-A447-B82422356B07}" type="presParOf" srcId="{CA834A2D-BA4F-4AFE-AFFB-8D2D1B05C62A}" destId="{7BFE60FD-D906-466B-AE62-728759E96888}" srcOrd="2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200CB0-C711-4419-9B6D-17927A2EF48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338F394-F2E5-4875-B787-8C627639556A}">
      <dgm:prSet/>
      <dgm:spPr/>
      <dgm:t>
        <a:bodyPr/>
        <a:lstStyle/>
        <a:p>
          <a:r>
            <a:rPr lang="en-GB" b="1" dirty="0"/>
            <a:t>Power distance</a:t>
          </a:r>
          <a:endParaRPr lang="en-US" dirty="0"/>
        </a:p>
      </dgm:t>
    </dgm:pt>
    <dgm:pt modelId="{636771D6-2FEA-4E1E-B54A-B8CD0405A817}" type="parTrans" cxnId="{5FCCBBE6-D18E-4945-A105-319BEC391891}">
      <dgm:prSet/>
      <dgm:spPr/>
      <dgm:t>
        <a:bodyPr/>
        <a:lstStyle/>
        <a:p>
          <a:endParaRPr lang="en-US"/>
        </a:p>
      </dgm:t>
    </dgm:pt>
    <dgm:pt modelId="{571BC7FA-2020-45AA-8B1E-1C096F5FE7CD}" type="sibTrans" cxnId="{5FCCBBE6-D18E-4945-A105-319BEC391891}">
      <dgm:prSet/>
      <dgm:spPr/>
      <dgm:t>
        <a:bodyPr/>
        <a:lstStyle/>
        <a:p>
          <a:endParaRPr lang="en-US"/>
        </a:p>
      </dgm:t>
    </dgm:pt>
    <dgm:pt modelId="{ADD7D96A-2563-40F5-BB02-DFFEC7EB96AE}">
      <dgm:prSet/>
      <dgm:spPr/>
      <dgm:t>
        <a:bodyPr/>
        <a:lstStyle/>
        <a:p>
          <a:r>
            <a:rPr lang="en-GB" dirty="0">
              <a:latin typeface="Times New Roman" panose="02020603050405020304" pitchFamily="18" charset="0"/>
              <a:cs typeface="Times New Roman" panose="02020603050405020304" pitchFamily="18" charset="0"/>
            </a:rPr>
            <a:t>China score 80 percent in the context of power distance as key dimension that compare UK and current country.</a:t>
          </a:r>
          <a:endParaRPr lang="en-US" dirty="0">
            <a:latin typeface="Times New Roman" panose="02020603050405020304" pitchFamily="18" charset="0"/>
            <a:cs typeface="Times New Roman" panose="02020603050405020304" pitchFamily="18" charset="0"/>
          </a:endParaRPr>
        </a:p>
      </dgm:t>
    </dgm:pt>
    <dgm:pt modelId="{11DDC0CE-0702-4F7A-A124-A6BBEA3AD765}" type="parTrans" cxnId="{12D62D2B-E498-4F5A-80A7-33C4AA278E7E}">
      <dgm:prSet/>
      <dgm:spPr/>
      <dgm:t>
        <a:bodyPr/>
        <a:lstStyle/>
        <a:p>
          <a:endParaRPr lang="en-US"/>
        </a:p>
      </dgm:t>
    </dgm:pt>
    <dgm:pt modelId="{64576805-4438-4954-A626-74E76A3B8B5F}" type="sibTrans" cxnId="{12D62D2B-E498-4F5A-80A7-33C4AA278E7E}">
      <dgm:prSet/>
      <dgm:spPr/>
      <dgm:t>
        <a:bodyPr/>
        <a:lstStyle/>
        <a:p>
          <a:endParaRPr lang="en-US"/>
        </a:p>
      </dgm:t>
    </dgm:pt>
    <dgm:pt modelId="{9BEA8CDB-D20C-4C4B-8182-B94D6198E51E}">
      <dgm:prSet/>
      <dgm:spPr/>
      <dgm:t>
        <a:bodyPr/>
        <a:lstStyle/>
        <a:p>
          <a:r>
            <a:rPr lang="en-GB" dirty="0">
              <a:latin typeface="Times New Roman" panose="02020603050405020304" pitchFamily="18" charset="0"/>
              <a:cs typeface="Times New Roman" panose="02020603050405020304" pitchFamily="18" charset="0"/>
            </a:rPr>
            <a:t>According to the scoring, in the Chinese market societies and individuals that lives in that may believe that inequalities among people are acceptable.</a:t>
          </a:r>
          <a:endParaRPr lang="en-US" dirty="0">
            <a:latin typeface="Times New Roman" panose="02020603050405020304" pitchFamily="18" charset="0"/>
            <a:cs typeface="Times New Roman" panose="02020603050405020304" pitchFamily="18" charset="0"/>
          </a:endParaRPr>
        </a:p>
      </dgm:t>
    </dgm:pt>
    <dgm:pt modelId="{5061ACE2-EF82-4C2C-A0BA-D7C446CC971C}" type="parTrans" cxnId="{BBC16B7B-7C3A-4A3A-B2E7-0EC0333DAEEF}">
      <dgm:prSet/>
      <dgm:spPr/>
      <dgm:t>
        <a:bodyPr/>
        <a:lstStyle/>
        <a:p>
          <a:endParaRPr lang="en-US"/>
        </a:p>
      </dgm:t>
    </dgm:pt>
    <dgm:pt modelId="{FC60C527-6E9C-42EA-8D64-9D0A4B4F3532}" type="sibTrans" cxnId="{BBC16B7B-7C3A-4A3A-B2E7-0EC0333DAEEF}">
      <dgm:prSet/>
      <dgm:spPr/>
      <dgm:t>
        <a:bodyPr/>
        <a:lstStyle/>
        <a:p>
          <a:endParaRPr lang="en-US"/>
        </a:p>
      </dgm:t>
    </dgm:pt>
    <dgm:pt modelId="{7324DE1E-5BCD-46C6-BBB8-03D018A14FBD}">
      <dgm:prSet/>
      <dgm:spPr/>
      <dgm:t>
        <a:bodyPr/>
        <a:lstStyle/>
        <a:p>
          <a:r>
            <a:rPr lang="en-GB" dirty="0">
              <a:latin typeface="Times New Roman" panose="02020603050405020304" pitchFamily="18" charset="0"/>
              <a:cs typeface="Times New Roman" panose="02020603050405020304" pitchFamily="18" charset="0"/>
            </a:rPr>
            <a:t>While in the United Kingdom, people prefer to provide equal chance to everyone as they may allow individual to grow rapidly (</a:t>
          </a:r>
          <a:r>
            <a:rPr lang="en-GB" dirty="0" err="1">
              <a:latin typeface="Times New Roman" panose="02020603050405020304" pitchFamily="18" charset="0"/>
              <a:cs typeface="Times New Roman" panose="02020603050405020304" pitchFamily="18" charset="0"/>
            </a:rPr>
            <a:t>Minkov</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Kaasa</a:t>
          </a:r>
          <a:r>
            <a:rPr lang="en-GB" dirty="0">
              <a:latin typeface="Times New Roman" panose="02020603050405020304" pitchFamily="18" charset="0"/>
              <a:cs typeface="Times New Roman" panose="02020603050405020304" pitchFamily="18" charset="0"/>
            </a:rPr>
            <a:t>, 2021).</a:t>
          </a:r>
          <a:endParaRPr lang="en-US" dirty="0">
            <a:latin typeface="Times New Roman" panose="02020603050405020304" pitchFamily="18" charset="0"/>
            <a:cs typeface="Times New Roman" panose="02020603050405020304" pitchFamily="18" charset="0"/>
          </a:endParaRPr>
        </a:p>
      </dgm:t>
    </dgm:pt>
    <dgm:pt modelId="{39197CDF-DEEF-48B0-A9D0-0A747FD8FE2E}" type="parTrans" cxnId="{ABF7351A-1607-47E8-B310-4371BB351194}">
      <dgm:prSet/>
      <dgm:spPr/>
      <dgm:t>
        <a:bodyPr/>
        <a:lstStyle/>
        <a:p>
          <a:endParaRPr lang="en-US"/>
        </a:p>
      </dgm:t>
    </dgm:pt>
    <dgm:pt modelId="{823FF9D9-2E62-4924-9DB4-18899CF4A683}" type="sibTrans" cxnId="{ABF7351A-1607-47E8-B310-4371BB351194}">
      <dgm:prSet/>
      <dgm:spPr/>
      <dgm:t>
        <a:bodyPr/>
        <a:lstStyle/>
        <a:p>
          <a:endParaRPr lang="en-US"/>
        </a:p>
      </dgm:t>
    </dgm:pt>
    <dgm:pt modelId="{2FF7675A-DA89-41E2-9F67-1FCC891BB7FF}">
      <dgm:prSet/>
      <dgm:spPr/>
      <dgm:t>
        <a:bodyPr/>
        <a:lstStyle/>
        <a:p>
          <a:r>
            <a:rPr lang="en-GB" b="1"/>
            <a:t>Individualism</a:t>
          </a:r>
          <a:endParaRPr lang="en-US"/>
        </a:p>
      </dgm:t>
    </dgm:pt>
    <dgm:pt modelId="{4EFAFC5E-CA9E-4199-9B74-99CD51C3F2EA}" type="parTrans" cxnId="{637315D1-FA9D-4F36-A64B-0E80449C74F3}">
      <dgm:prSet/>
      <dgm:spPr/>
      <dgm:t>
        <a:bodyPr/>
        <a:lstStyle/>
        <a:p>
          <a:endParaRPr lang="en-US"/>
        </a:p>
      </dgm:t>
    </dgm:pt>
    <dgm:pt modelId="{C02178C0-9434-4A58-B6DA-D2CCB741A7EA}" type="sibTrans" cxnId="{637315D1-FA9D-4F36-A64B-0E80449C74F3}">
      <dgm:prSet/>
      <dgm:spPr/>
      <dgm:t>
        <a:bodyPr/>
        <a:lstStyle/>
        <a:p>
          <a:endParaRPr lang="en-US"/>
        </a:p>
      </dgm:t>
    </dgm:pt>
    <dgm:pt modelId="{A470E632-E154-4544-8292-2B7554ECD834}">
      <dgm:prSet/>
      <dgm:spPr/>
      <dgm:t>
        <a:bodyPr/>
        <a:lstStyle/>
        <a:p>
          <a:r>
            <a:rPr lang="en-GB" dirty="0">
              <a:latin typeface="Times New Roman" panose="02020603050405020304" pitchFamily="18" charset="0"/>
              <a:cs typeface="Times New Roman" panose="02020603050405020304" pitchFamily="18" charset="0"/>
            </a:rPr>
            <a:t>UK scores high in regard to current dimension as 89 percent which mean that people believe to focus on their own growth instead of helping others.</a:t>
          </a:r>
          <a:endParaRPr lang="en-US" dirty="0">
            <a:latin typeface="Times New Roman" panose="02020603050405020304" pitchFamily="18" charset="0"/>
            <a:cs typeface="Times New Roman" panose="02020603050405020304" pitchFamily="18" charset="0"/>
          </a:endParaRPr>
        </a:p>
      </dgm:t>
    </dgm:pt>
    <dgm:pt modelId="{D5C1DA53-38F2-42C5-BD94-7B0EC01554C1}" type="parTrans" cxnId="{107CAA0F-C39D-4CB5-896F-A06DB5A355F1}">
      <dgm:prSet/>
      <dgm:spPr/>
      <dgm:t>
        <a:bodyPr/>
        <a:lstStyle/>
        <a:p>
          <a:endParaRPr lang="en-US"/>
        </a:p>
      </dgm:t>
    </dgm:pt>
    <dgm:pt modelId="{FAFE4A87-6C19-42A8-8AD4-DD225F519CE0}" type="sibTrans" cxnId="{107CAA0F-C39D-4CB5-896F-A06DB5A355F1}">
      <dgm:prSet/>
      <dgm:spPr/>
      <dgm:t>
        <a:bodyPr/>
        <a:lstStyle/>
        <a:p>
          <a:endParaRPr lang="en-US"/>
        </a:p>
      </dgm:t>
    </dgm:pt>
    <dgm:pt modelId="{81CBFCC2-613E-4C05-9272-DF46913DA871}">
      <dgm:prSet/>
      <dgm:spPr/>
      <dgm:t>
        <a:bodyPr/>
        <a:lstStyle/>
        <a:p>
          <a:r>
            <a:rPr lang="en-GB" dirty="0">
              <a:latin typeface="Times New Roman" panose="02020603050405020304" pitchFamily="18" charset="0"/>
              <a:cs typeface="Times New Roman" panose="02020603050405020304" pitchFamily="18" charset="0"/>
            </a:rPr>
            <a:t>As in the Chinese culture individuals act in interest of group and not concentrate themselves success.</a:t>
          </a:r>
          <a:endParaRPr lang="en-US" dirty="0">
            <a:latin typeface="Times New Roman" panose="02020603050405020304" pitchFamily="18" charset="0"/>
            <a:cs typeface="Times New Roman" panose="02020603050405020304" pitchFamily="18" charset="0"/>
          </a:endParaRPr>
        </a:p>
      </dgm:t>
    </dgm:pt>
    <dgm:pt modelId="{2A8478CB-B98D-4205-83AC-753BD24EE6EF}" type="parTrans" cxnId="{5E46C156-B024-4F7D-9DC2-5222A8D6F717}">
      <dgm:prSet/>
      <dgm:spPr/>
      <dgm:t>
        <a:bodyPr/>
        <a:lstStyle/>
        <a:p>
          <a:endParaRPr lang="en-US"/>
        </a:p>
      </dgm:t>
    </dgm:pt>
    <dgm:pt modelId="{9C2F52D7-A7E0-4502-A6EA-9B676C8FB80E}" type="sibTrans" cxnId="{5E46C156-B024-4F7D-9DC2-5222A8D6F717}">
      <dgm:prSet/>
      <dgm:spPr/>
      <dgm:t>
        <a:bodyPr/>
        <a:lstStyle/>
        <a:p>
          <a:endParaRPr lang="en-US"/>
        </a:p>
      </dgm:t>
    </dgm:pt>
    <dgm:pt modelId="{D03B7395-3A26-4B91-9E78-4A50CCFCF6F4}" type="pres">
      <dgm:prSet presAssocID="{18200CB0-C711-4419-9B6D-17927A2EF48D}" presName="linear" presStyleCnt="0">
        <dgm:presLayoutVars>
          <dgm:animLvl val="lvl"/>
          <dgm:resizeHandles val="exact"/>
        </dgm:presLayoutVars>
      </dgm:prSet>
      <dgm:spPr/>
    </dgm:pt>
    <dgm:pt modelId="{E23E9AB1-E867-4AB1-9CE2-3AA32FE99858}" type="pres">
      <dgm:prSet presAssocID="{1338F394-F2E5-4875-B787-8C627639556A}" presName="parentText" presStyleLbl="node1" presStyleIdx="0" presStyleCnt="2">
        <dgm:presLayoutVars>
          <dgm:chMax val="0"/>
          <dgm:bulletEnabled val="1"/>
        </dgm:presLayoutVars>
      </dgm:prSet>
      <dgm:spPr/>
    </dgm:pt>
    <dgm:pt modelId="{B6ED52A8-DD94-40DF-843F-5E588E8CBCA1}" type="pres">
      <dgm:prSet presAssocID="{1338F394-F2E5-4875-B787-8C627639556A}" presName="childText" presStyleLbl="revTx" presStyleIdx="0" presStyleCnt="2">
        <dgm:presLayoutVars>
          <dgm:bulletEnabled val="1"/>
        </dgm:presLayoutVars>
      </dgm:prSet>
      <dgm:spPr/>
    </dgm:pt>
    <dgm:pt modelId="{3D2D9E60-A76E-42FA-8EE0-A52E71B17FE8}" type="pres">
      <dgm:prSet presAssocID="{2FF7675A-DA89-41E2-9F67-1FCC891BB7FF}" presName="parentText" presStyleLbl="node1" presStyleIdx="1" presStyleCnt="2">
        <dgm:presLayoutVars>
          <dgm:chMax val="0"/>
          <dgm:bulletEnabled val="1"/>
        </dgm:presLayoutVars>
      </dgm:prSet>
      <dgm:spPr/>
    </dgm:pt>
    <dgm:pt modelId="{13D20F2F-4568-406E-9B88-C795DDAB2A49}" type="pres">
      <dgm:prSet presAssocID="{2FF7675A-DA89-41E2-9F67-1FCC891BB7FF}" presName="childText" presStyleLbl="revTx" presStyleIdx="1" presStyleCnt="2">
        <dgm:presLayoutVars>
          <dgm:bulletEnabled val="1"/>
        </dgm:presLayoutVars>
      </dgm:prSet>
      <dgm:spPr/>
    </dgm:pt>
  </dgm:ptLst>
  <dgm:cxnLst>
    <dgm:cxn modelId="{107CAA0F-C39D-4CB5-896F-A06DB5A355F1}" srcId="{2FF7675A-DA89-41E2-9F67-1FCC891BB7FF}" destId="{A470E632-E154-4544-8292-2B7554ECD834}" srcOrd="0" destOrd="0" parTransId="{D5C1DA53-38F2-42C5-BD94-7B0EC01554C1}" sibTransId="{FAFE4A87-6C19-42A8-8AD4-DD225F519CE0}"/>
    <dgm:cxn modelId="{ABF7351A-1607-47E8-B310-4371BB351194}" srcId="{1338F394-F2E5-4875-B787-8C627639556A}" destId="{7324DE1E-5BCD-46C6-BBB8-03D018A14FBD}" srcOrd="2" destOrd="0" parTransId="{39197CDF-DEEF-48B0-A9D0-0A747FD8FE2E}" sibTransId="{823FF9D9-2E62-4924-9DB4-18899CF4A683}"/>
    <dgm:cxn modelId="{01C1CA1C-3457-48F0-A64A-443022ECF98C}" type="presOf" srcId="{ADD7D96A-2563-40F5-BB02-DFFEC7EB96AE}" destId="{B6ED52A8-DD94-40DF-843F-5E588E8CBCA1}" srcOrd="0" destOrd="0" presId="urn:microsoft.com/office/officeart/2005/8/layout/vList2"/>
    <dgm:cxn modelId="{12D62D2B-E498-4F5A-80A7-33C4AA278E7E}" srcId="{1338F394-F2E5-4875-B787-8C627639556A}" destId="{ADD7D96A-2563-40F5-BB02-DFFEC7EB96AE}" srcOrd="0" destOrd="0" parTransId="{11DDC0CE-0702-4F7A-A124-A6BBEA3AD765}" sibTransId="{64576805-4438-4954-A626-74E76A3B8B5F}"/>
    <dgm:cxn modelId="{86F02A46-B4A1-4F63-B9F4-34C4800746B0}" type="presOf" srcId="{A470E632-E154-4544-8292-2B7554ECD834}" destId="{13D20F2F-4568-406E-9B88-C795DDAB2A49}" srcOrd="0" destOrd="0" presId="urn:microsoft.com/office/officeart/2005/8/layout/vList2"/>
    <dgm:cxn modelId="{0396F451-8266-4E70-BF8E-13BC95844684}" type="presOf" srcId="{7324DE1E-5BCD-46C6-BBB8-03D018A14FBD}" destId="{B6ED52A8-DD94-40DF-843F-5E588E8CBCA1}" srcOrd="0" destOrd="2" presId="urn:microsoft.com/office/officeart/2005/8/layout/vList2"/>
    <dgm:cxn modelId="{5E46C156-B024-4F7D-9DC2-5222A8D6F717}" srcId="{2FF7675A-DA89-41E2-9F67-1FCC891BB7FF}" destId="{81CBFCC2-613E-4C05-9272-DF46913DA871}" srcOrd="1" destOrd="0" parTransId="{2A8478CB-B98D-4205-83AC-753BD24EE6EF}" sibTransId="{9C2F52D7-A7E0-4502-A6EA-9B676C8FB80E}"/>
    <dgm:cxn modelId="{BBC16B7B-7C3A-4A3A-B2E7-0EC0333DAEEF}" srcId="{1338F394-F2E5-4875-B787-8C627639556A}" destId="{9BEA8CDB-D20C-4C4B-8182-B94D6198E51E}" srcOrd="1" destOrd="0" parTransId="{5061ACE2-EF82-4C2C-A0BA-D7C446CC971C}" sibTransId="{FC60C527-6E9C-42EA-8D64-9D0A4B4F3532}"/>
    <dgm:cxn modelId="{252F4B93-1DAF-4FC2-99AB-D4CEC0AE899F}" type="presOf" srcId="{18200CB0-C711-4419-9B6D-17927A2EF48D}" destId="{D03B7395-3A26-4B91-9E78-4A50CCFCF6F4}" srcOrd="0" destOrd="0" presId="urn:microsoft.com/office/officeart/2005/8/layout/vList2"/>
    <dgm:cxn modelId="{04CA94B1-D7C0-4786-AD3C-312F59989F9C}" type="presOf" srcId="{9BEA8CDB-D20C-4C4B-8182-B94D6198E51E}" destId="{B6ED52A8-DD94-40DF-843F-5E588E8CBCA1}" srcOrd="0" destOrd="1" presId="urn:microsoft.com/office/officeart/2005/8/layout/vList2"/>
    <dgm:cxn modelId="{ED4A05B3-E038-4FB4-9285-2D33CCD84CCC}" type="presOf" srcId="{1338F394-F2E5-4875-B787-8C627639556A}" destId="{E23E9AB1-E867-4AB1-9CE2-3AA32FE99858}" srcOrd="0" destOrd="0" presId="urn:microsoft.com/office/officeart/2005/8/layout/vList2"/>
    <dgm:cxn modelId="{56BB31C5-B6F5-40EF-A26A-C9C563447AC5}" type="presOf" srcId="{81CBFCC2-613E-4C05-9272-DF46913DA871}" destId="{13D20F2F-4568-406E-9B88-C795DDAB2A49}" srcOrd="0" destOrd="1" presId="urn:microsoft.com/office/officeart/2005/8/layout/vList2"/>
    <dgm:cxn modelId="{637315D1-FA9D-4F36-A64B-0E80449C74F3}" srcId="{18200CB0-C711-4419-9B6D-17927A2EF48D}" destId="{2FF7675A-DA89-41E2-9F67-1FCC891BB7FF}" srcOrd="1" destOrd="0" parTransId="{4EFAFC5E-CA9E-4199-9B74-99CD51C3F2EA}" sibTransId="{C02178C0-9434-4A58-B6DA-D2CCB741A7EA}"/>
    <dgm:cxn modelId="{5FCCBBE6-D18E-4945-A105-319BEC391891}" srcId="{18200CB0-C711-4419-9B6D-17927A2EF48D}" destId="{1338F394-F2E5-4875-B787-8C627639556A}" srcOrd="0" destOrd="0" parTransId="{636771D6-2FEA-4E1E-B54A-B8CD0405A817}" sibTransId="{571BC7FA-2020-45AA-8B1E-1C096F5FE7CD}"/>
    <dgm:cxn modelId="{9589DBF7-9E24-45D6-9097-14EF0E31C235}" type="presOf" srcId="{2FF7675A-DA89-41E2-9F67-1FCC891BB7FF}" destId="{3D2D9E60-A76E-42FA-8EE0-A52E71B17FE8}" srcOrd="0" destOrd="0" presId="urn:microsoft.com/office/officeart/2005/8/layout/vList2"/>
    <dgm:cxn modelId="{12DFA572-AEB4-4FEC-A094-7DAE425BF865}" type="presParOf" srcId="{D03B7395-3A26-4B91-9E78-4A50CCFCF6F4}" destId="{E23E9AB1-E867-4AB1-9CE2-3AA32FE99858}" srcOrd="0" destOrd="0" presId="urn:microsoft.com/office/officeart/2005/8/layout/vList2"/>
    <dgm:cxn modelId="{F8257BFF-137E-48B8-B12D-04C85E729E8D}" type="presParOf" srcId="{D03B7395-3A26-4B91-9E78-4A50CCFCF6F4}" destId="{B6ED52A8-DD94-40DF-843F-5E588E8CBCA1}" srcOrd="1" destOrd="0" presId="urn:microsoft.com/office/officeart/2005/8/layout/vList2"/>
    <dgm:cxn modelId="{B2F584FC-382E-4A72-8210-8BDAF3DBA8A6}" type="presParOf" srcId="{D03B7395-3A26-4B91-9E78-4A50CCFCF6F4}" destId="{3D2D9E60-A76E-42FA-8EE0-A52E71B17FE8}" srcOrd="2" destOrd="0" presId="urn:microsoft.com/office/officeart/2005/8/layout/vList2"/>
    <dgm:cxn modelId="{5372BDF8-AB9A-4C5E-AE4E-4876854E87C7}" type="presParOf" srcId="{D03B7395-3A26-4B91-9E78-4A50CCFCF6F4}" destId="{13D20F2F-4568-406E-9B88-C795DDAB2A49}"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8A69F4-C4E0-4488-ABD8-6EA56B47C30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666E075-CB38-4674-96E9-3EB73845128E}">
      <dgm:prSet/>
      <dgm:spPr/>
      <dgm:t>
        <a:bodyPr/>
        <a:lstStyle/>
        <a:p>
          <a:r>
            <a:rPr lang="en-GB" dirty="0">
              <a:latin typeface="Times New Roman" panose="02020603050405020304" pitchFamily="18" charset="0"/>
              <a:cs typeface="Times New Roman" panose="02020603050405020304" pitchFamily="18" charset="0"/>
            </a:rPr>
            <a:t>As it has been proven , British organization has taken pleasure of market expansion in China by developing the best plans and strategies.</a:t>
          </a:r>
          <a:endParaRPr lang="en-US" dirty="0">
            <a:latin typeface="Times New Roman" panose="02020603050405020304" pitchFamily="18" charset="0"/>
            <a:cs typeface="Times New Roman" panose="02020603050405020304" pitchFamily="18" charset="0"/>
          </a:endParaRPr>
        </a:p>
      </dgm:t>
    </dgm:pt>
    <dgm:pt modelId="{A1272CF8-77ED-4750-9E78-7F0CD7B7FAE4}" type="parTrans" cxnId="{3EC2C786-D961-4E6F-B2C0-F8B484B16C58}">
      <dgm:prSet/>
      <dgm:spPr/>
      <dgm:t>
        <a:bodyPr/>
        <a:lstStyle/>
        <a:p>
          <a:endParaRPr lang="en-US"/>
        </a:p>
      </dgm:t>
    </dgm:pt>
    <dgm:pt modelId="{B474E046-2B1B-4B01-9EF9-AB889E75F829}" type="sibTrans" cxnId="{3EC2C786-D961-4E6F-B2C0-F8B484B16C58}">
      <dgm:prSet/>
      <dgm:spPr/>
      <dgm:t>
        <a:bodyPr/>
        <a:lstStyle/>
        <a:p>
          <a:endParaRPr lang="en-US"/>
        </a:p>
      </dgm:t>
    </dgm:pt>
    <dgm:pt modelId="{4C84B0C6-F886-42C0-909F-06D2B7A1DDC6}">
      <dgm:prSet/>
      <dgm:spPr/>
      <dgm:t>
        <a:bodyPr/>
        <a:lstStyle/>
        <a:p>
          <a:r>
            <a:rPr lang="en-GB" dirty="0">
              <a:latin typeface="Times New Roman" panose="02020603050405020304" pitchFamily="18" charset="0"/>
              <a:cs typeface="Times New Roman" panose="02020603050405020304" pitchFamily="18" charset="0"/>
            </a:rPr>
            <a:t>It has gained competitive advantages in bulk throughout creating a risk register that help to mitigate each form of risk, whether it is high or low extent.</a:t>
          </a:r>
          <a:endParaRPr lang="en-US" dirty="0">
            <a:latin typeface="Times New Roman" panose="02020603050405020304" pitchFamily="18" charset="0"/>
            <a:cs typeface="Times New Roman" panose="02020603050405020304" pitchFamily="18" charset="0"/>
          </a:endParaRPr>
        </a:p>
      </dgm:t>
    </dgm:pt>
    <dgm:pt modelId="{6889F207-7FFB-4077-994A-5ABAB62BF261}" type="parTrans" cxnId="{1A1B6920-3EE1-41CE-91B5-3FC20534D6A4}">
      <dgm:prSet/>
      <dgm:spPr/>
      <dgm:t>
        <a:bodyPr/>
        <a:lstStyle/>
        <a:p>
          <a:endParaRPr lang="en-US"/>
        </a:p>
      </dgm:t>
    </dgm:pt>
    <dgm:pt modelId="{5D8C7E4B-823B-40D9-B366-18DDC38ED418}" type="sibTrans" cxnId="{1A1B6920-3EE1-41CE-91B5-3FC20534D6A4}">
      <dgm:prSet/>
      <dgm:spPr/>
      <dgm:t>
        <a:bodyPr/>
        <a:lstStyle/>
        <a:p>
          <a:endParaRPr lang="en-US"/>
        </a:p>
      </dgm:t>
    </dgm:pt>
    <dgm:pt modelId="{952594A7-CE90-4959-91D3-26CAFFEEBF08}">
      <dgm:prSet/>
      <dgm:spPr/>
      <dgm:t>
        <a:bodyPr/>
        <a:lstStyle/>
        <a:p>
          <a:r>
            <a:rPr lang="en-GB" dirty="0">
              <a:latin typeface="Times New Roman" panose="02020603050405020304" pitchFamily="18" charset="0"/>
              <a:cs typeface="Times New Roman" panose="02020603050405020304" pitchFamily="18" charset="0"/>
            </a:rPr>
            <a:t>Furthermore, by following and considering relevant suggestions, organisations </a:t>
          </a:r>
          <a:r>
            <a:rPr lang="en-GB">
              <a:latin typeface="Times New Roman" panose="02020603050405020304" pitchFamily="18" charset="0"/>
              <a:cs typeface="Times New Roman" panose="02020603050405020304" pitchFamily="18" charset="0"/>
            </a:rPr>
            <a:t>will obtain </a:t>
          </a:r>
          <a:r>
            <a:rPr lang="en-GB" dirty="0">
              <a:latin typeface="Times New Roman" panose="02020603050405020304" pitchFamily="18" charset="0"/>
              <a:cs typeface="Times New Roman" panose="02020603050405020304" pitchFamily="18" charset="0"/>
            </a:rPr>
            <a:t>a lot of benefits in the Chinese market as it would gain advantage of increasing profitability even better than its rivals in the overall industry.</a:t>
          </a:r>
          <a:endParaRPr lang="en-US" dirty="0">
            <a:latin typeface="Times New Roman" panose="02020603050405020304" pitchFamily="18" charset="0"/>
            <a:cs typeface="Times New Roman" panose="02020603050405020304" pitchFamily="18" charset="0"/>
          </a:endParaRPr>
        </a:p>
      </dgm:t>
    </dgm:pt>
    <dgm:pt modelId="{B986FC32-A756-4F0B-BF93-2EEEF2B45F62}" type="parTrans" cxnId="{99A72DA2-163E-459D-A33E-21ABBD386C6F}">
      <dgm:prSet/>
      <dgm:spPr/>
      <dgm:t>
        <a:bodyPr/>
        <a:lstStyle/>
        <a:p>
          <a:endParaRPr lang="en-US"/>
        </a:p>
      </dgm:t>
    </dgm:pt>
    <dgm:pt modelId="{37AF9D7A-B527-443D-A5AF-C80FC4C1CE5B}" type="sibTrans" cxnId="{99A72DA2-163E-459D-A33E-21ABBD386C6F}">
      <dgm:prSet/>
      <dgm:spPr/>
      <dgm:t>
        <a:bodyPr/>
        <a:lstStyle/>
        <a:p>
          <a:endParaRPr lang="en-US"/>
        </a:p>
      </dgm:t>
    </dgm:pt>
    <dgm:pt modelId="{72DF80C9-B4D7-409E-82DA-C4AF6860E9BB}" type="pres">
      <dgm:prSet presAssocID="{E98A69F4-C4E0-4488-ABD8-6EA56B47C300}" presName="vert0" presStyleCnt="0">
        <dgm:presLayoutVars>
          <dgm:dir/>
          <dgm:animOne val="branch"/>
          <dgm:animLvl val="lvl"/>
        </dgm:presLayoutVars>
      </dgm:prSet>
      <dgm:spPr/>
    </dgm:pt>
    <dgm:pt modelId="{08B1D667-66B7-4123-9681-D36056119A06}" type="pres">
      <dgm:prSet presAssocID="{8666E075-CB38-4674-96E9-3EB73845128E}" presName="thickLine" presStyleLbl="alignNode1" presStyleIdx="0" presStyleCnt="3"/>
      <dgm:spPr/>
    </dgm:pt>
    <dgm:pt modelId="{F0556EE5-2247-42D2-A3E7-F3D818D3EC47}" type="pres">
      <dgm:prSet presAssocID="{8666E075-CB38-4674-96E9-3EB73845128E}" presName="horz1" presStyleCnt="0"/>
      <dgm:spPr/>
    </dgm:pt>
    <dgm:pt modelId="{5B6B5E4C-77E1-4DE3-8D9D-B55395D9620A}" type="pres">
      <dgm:prSet presAssocID="{8666E075-CB38-4674-96E9-3EB73845128E}" presName="tx1" presStyleLbl="revTx" presStyleIdx="0" presStyleCnt="3"/>
      <dgm:spPr/>
    </dgm:pt>
    <dgm:pt modelId="{5921C363-13C2-4BD9-ABBC-233A6CFAB14E}" type="pres">
      <dgm:prSet presAssocID="{8666E075-CB38-4674-96E9-3EB73845128E}" presName="vert1" presStyleCnt="0"/>
      <dgm:spPr/>
    </dgm:pt>
    <dgm:pt modelId="{64A813A0-E8B0-4675-993D-33ACB83DE53F}" type="pres">
      <dgm:prSet presAssocID="{4C84B0C6-F886-42C0-909F-06D2B7A1DDC6}" presName="thickLine" presStyleLbl="alignNode1" presStyleIdx="1" presStyleCnt="3"/>
      <dgm:spPr/>
    </dgm:pt>
    <dgm:pt modelId="{6C345CED-C10D-4482-8A8B-B9D9FDD0F088}" type="pres">
      <dgm:prSet presAssocID="{4C84B0C6-F886-42C0-909F-06D2B7A1DDC6}" presName="horz1" presStyleCnt="0"/>
      <dgm:spPr/>
    </dgm:pt>
    <dgm:pt modelId="{5AA1CD06-67B7-4817-B034-7D901E59CC3A}" type="pres">
      <dgm:prSet presAssocID="{4C84B0C6-F886-42C0-909F-06D2B7A1DDC6}" presName="tx1" presStyleLbl="revTx" presStyleIdx="1" presStyleCnt="3"/>
      <dgm:spPr/>
    </dgm:pt>
    <dgm:pt modelId="{A6EFD5B7-E3F5-44EE-BE69-C3CC5BB6246B}" type="pres">
      <dgm:prSet presAssocID="{4C84B0C6-F886-42C0-909F-06D2B7A1DDC6}" presName="vert1" presStyleCnt="0"/>
      <dgm:spPr/>
    </dgm:pt>
    <dgm:pt modelId="{832FBDF5-553B-4E53-9F66-364C39E0D1E2}" type="pres">
      <dgm:prSet presAssocID="{952594A7-CE90-4959-91D3-26CAFFEEBF08}" presName="thickLine" presStyleLbl="alignNode1" presStyleIdx="2" presStyleCnt="3"/>
      <dgm:spPr/>
    </dgm:pt>
    <dgm:pt modelId="{70E1E522-6F25-4135-B269-DE49DAF9D49D}" type="pres">
      <dgm:prSet presAssocID="{952594A7-CE90-4959-91D3-26CAFFEEBF08}" presName="horz1" presStyleCnt="0"/>
      <dgm:spPr/>
    </dgm:pt>
    <dgm:pt modelId="{3EE821AE-605F-4CFB-95CC-3B0CA43BF57E}" type="pres">
      <dgm:prSet presAssocID="{952594A7-CE90-4959-91D3-26CAFFEEBF08}" presName="tx1" presStyleLbl="revTx" presStyleIdx="2" presStyleCnt="3"/>
      <dgm:spPr/>
    </dgm:pt>
    <dgm:pt modelId="{633C3903-2266-4463-B7F1-EDEE3747552C}" type="pres">
      <dgm:prSet presAssocID="{952594A7-CE90-4959-91D3-26CAFFEEBF08}" presName="vert1" presStyleCnt="0"/>
      <dgm:spPr/>
    </dgm:pt>
  </dgm:ptLst>
  <dgm:cxnLst>
    <dgm:cxn modelId="{1A1B6920-3EE1-41CE-91B5-3FC20534D6A4}" srcId="{E98A69F4-C4E0-4488-ABD8-6EA56B47C300}" destId="{4C84B0C6-F886-42C0-909F-06D2B7A1DDC6}" srcOrd="1" destOrd="0" parTransId="{6889F207-7FFB-4077-994A-5ABAB62BF261}" sibTransId="{5D8C7E4B-823B-40D9-B366-18DDC38ED418}"/>
    <dgm:cxn modelId="{1FB5CB3A-ED7F-48DE-A4C5-B31FEAEAEE3A}" type="presOf" srcId="{8666E075-CB38-4674-96E9-3EB73845128E}" destId="{5B6B5E4C-77E1-4DE3-8D9D-B55395D9620A}" srcOrd="0" destOrd="0" presId="urn:microsoft.com/office/officeart/2008/layout/LinedList"/>
    <dgm:cxn modelId="{44E12F4A-9BF8-4B31-BBAD-F36F5D392D32}" type="presOf" srcId="{E98A69F4-C4E0-4488-ABD8-6EA56B47C300}" destId="{72DF80C9-B4D7-409E-82DA-C4AF6860E9BB}" srcOrd="0" destOrd="0" presId="urn:microsoft.com/office/officeart/2008/layout/LinedList"/>
    <dgm:cxn modelId="{3EC2C786-D961-4E6F-B2C0-F8B484B16C58}" srcId="{E98A69F4-C4E0-4488-ABD8-6EA56B47C300}" destId="{8666E075-CB38-4674-96E9-3EB73845128E}" srcOrd="0" destOrd="0" parTransId="{A1272CF8-77ED-4750-9E78-7F0CD7B7FAE4}" sibTransId="{B474E046-2B1B-4B01-9EF9-AB889E75F829}"/>
    <dgm:cxn modelId="{DB079291-754E-4ACA-B284-824C1CB4D129}" type="presOf" srcId="{952594A7-CE90-4959-91D3-26CAFFEEBF08}" destId="{3EE821AE-605F-4CFB-95CC-3B0CA43BF57E}" srcOrd="0" destOrd="0" presId="urn:microsoft.com/office/officeart/2008/layout/LinedList"/>
    <dgm:cxn modelId="{99A72DA2-163E-459D-A33E-21ABBD386C6F}" srcId="{E98A69F4-C4E0-4488-ABD8-6EA56B47C300}" destId="{952594A7-CE90-4959-91D3-26CAFFEEBF08}" srcOrd="2" destOrd="0" parTransId="{B986FC32-A756-4F0B-BF93-2EEEF2B45F62}" sibTransId="{37AF9D7A-B527-443D-A5AF-C80FC4C1CE5B}"/>
    <dgm:cxn modelId="{BBB237F4-88A2-463D-9E50-82799DB90038}" type="presOf" srcId="{4C84B0C6-F886-42C0-909F-06D2B7A1DDC6}" destId="{5AA1CD06-67B7-4817-B034-7D901E59CC3A}" srcOrd="0" destOrd="0" presId="urn:microsoft.com/office/officeart/2008/layout/LinedList"/>
    <dgm:cxn modelId="{D1D30F51-D702-480C-BBB9-D4B052CFC0F2}" type="presParOf" srcId="{72DF80C9-B4D7-409E-82DA-C4AF6860E9BB}" destId="{08B1D667-66B7-4123-9681-D36056119A06}" srcOrd="0" destOrd="0" presId="urn:microsoft.com/office/officeart/2008/layout/LinedList"/>
    <dgm:cxn modelId="{DC7CA58A-2730-4A11-939C-EA0C5AEB7ED4}" type="presParOf" srcId="{72DF80C9-B4D7-409E-82DA-C4AF6860E9BB}" destId="{F0556EE5-2247-42D2-A3E7-F3D818D3EC47}" srcOrd="1" destOrd="0" presId="urn:microsoft.com/office/officeart/2008/layout/LinedList"/>
    <dgm:cxn modelId="{C2CBA1F0-82C3-420E-87F7-A0B5B11AA2C0}" type="presParOf" srcId="{F0556EE5-2247-42D2-A3E7-F3D818D3EC47}" destId="{5B6B5E4C-77E1-4DE3-8D9D-B55395D9620A}" srcOrd="0" destOrd="0" presId="urn:microsoft.com/office/officeart/2008/layout/LinedList"/>
    <dgm:cxn modelId="{3EECC946-5DA5-449F-A4DC-56BC24BA2A62}" type="presParOf" srcId="{F0556EE5-2247-42D2-A3E7-F3D818D3EC47}" destId="{5921C363-13C2-4BD9-ABBC-233A6CFAB14E}" srcOrd="1" destOrd="0" presId="urn:microsoft.com/office/officeart/2008/layout/LinedList"/>
    <dgm:cxn modelId="{6660CCFE-52DE-48BA-B82B-B6737184974E}" type="presParOf" srcId="{72DF80C9-B4D7-409E-82DA-C4AF6860E9BB}" destId="{64A813A0-E8B0-4675-993D-33ACB83DE53F}" srcOrd="2" destOrd="0" presId="urn:microsoft.com/office/officeart/2008/layout/LinedList"/>
    <dgm:cxn modelId="{D71A5A00-72D7-470E-BC9A-50CF37E8761C}" type="presParOf" srcId="{72DF80C9-B4D7-409E-82DA-C4AF6860E9BB}" destId="{6C345CED-C10D-4482-8A8B-B9D9FDD0F088}" srcOrd="3" destOrd="0" presId="urn:microsoft.com/office/officeart/2008/layout/LinedList"/>
    <dgm:cxn modelId="{1E503DF3-E938-4D83-AA0B-0A51F4ECBB5F}" type="presParOf" srcId="{6C345CED-C10D-4482-8A8B-B9D9FDD0F088}" destId="{5AA1CD06-67B7-4817-B034-7D901E59CC3A}" srcOrd="0" destOrd="0" presId="urn:microsoft.com/office/officeart/2008/layout/LinedList"/>
    <dgm:cxn modelId="{305A8831-2306-4DFA-9C00-B2BFE9B1E7F8}" type="presParOf" srcId="{6C345CED-C10D-4482-8A8B-B9D9FDD0F088}" destId="{A6EFD5B7-E3F5-44EE-BE69-C3CC5BB6246B}" srcOrd="1" destOrd="0" presId="urn:microsoft.com/office/officeart/2008/layout/LinedList"/>
    <dgm:cxn modelId="{24942034-B946-48FC-857B-4F0D2BFA7F09}" type="presParOf" srcId="{72DF80C9-B4D7-409E-82DA-C4AF6860E9BB}" destId="{832FBDF5-553B-4E53-9F66-364C39E0D1E2}" srcOrd="4" destOrd="0" presId="urn:microsoft.com/office/officeart/2008/layout/LinedList"/>
    <dgm:cxn modelId="{CE68A758-35F4-4AFC-BA4A-A57FA4ACB048}" type="presParOf" srcId="{72DF80C9-B4D7-409E-82DA-C4AF6860E9BB}" destId="{70E1E522-6F25-4135-B269-DE49DAF9D49D}" srcOrd="5" destOrd="0" presId="urn:microsoft.com/office/officeart/2008/layout/LinedList"/>
    <dgm:cxn modelId="{1D13D84F-69D7-4C84-9AB3-612A33E56897}" type="presParOf" srcId="{70E1E522-6F25-4135-B269-DE49DAF9D49D}" destId="{3EE821AE-605F-4CFB-95CC-3B0CA43BF57E}" srcOrd="0" destOrd="0" presId="urn:microsoft.com/office/officeart/2008/layout/LinedList"/>
    <dgm:cxn modelId="{D0258E8C-4F18-4657-904B-BCF49951C1F2}" type="presParOf" srcId="{70E1E522-6F25-4135-B269-DE49DAF9D49D}" destId="{633C3903-2266-4463-B7F1-EDEE3747552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CC6F4-70C3-4A7B-ACF5-B0EF98C6177F}">
      <dsp:nvSpPr>
        <dsp:cNvPr id="0" name=""/>
        <dsp:cNvSpPr/>
      </dsp:nvSpPr>
      <dsp:spPr>
        <a:xfrm>
          <a:off x="0" y="77348"/>
          <a:ext cx="6666833" cy="6274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INTRODUCTION	</a:t>
          </a:r>
          <a:endParaRPr lang="en-US" sz="2600" kern="1200" dirty="0">
            <a:latin typeface="Times New Roman" panose="02020603050405020304" pitchFamily="18" charset="0"/>
            <a:cs typeface="Times New Roman" panose="02020603050405020304" pitchFamily="18" charset="0"/>
          </a:endParaRPr>
        </a:p>
      </dsp:txBody>
      <dsp:txXfrm>
        <a:off x="30628" y="107976"/>
        <a:ext cx="6605577" cy="566156"/>
      </dsp:txXfrm>
    </dsp:sp>
    <dsp:sp modelId="{1F04CB3E-53AF-4276-88A6-D247E37EDF29}">
      <dsp:nvSpPr>
        <dsp:cNvPr id="0" name=""/>
        <dsp:cNvSpPr/>
      </dsp:nvSpPr>
      <dsp:spPr>
        <a:xfrm>
          <a:off x="0" y="779641"/>
          <a:ext cx="6666833" cy="627412"/>
        </a:xfrm>
        <a:prstGeom prst="round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TASK </a:t>
          </a:r>
          <a:r>
            <a:rPr lang="en-GB" sz="2600" kern="1200" dirty="0"/>
            <a:t>	</a:t>
          </a:r>
          <a:endParaRPr lang="en-US" sz="2600" kern="1200" dirty="0"/>
        </a:p>
      </dsp:txBody>
      <dsp:txXfrm>
        <a:off x="30628" y="810269"/>
        <a:ext cx="6605577" cy="566156"/>
      </dsp:txXfrm>
    </dsp:sp>
    <dsp:sp modelId="{D362C450-AEA1-47A9-836E-D7034A6BE205}">
      <dsp:nvSpPr>
        <dsp:cNvPr id="0" name=""/>
        <dsp:cNvSpPr/>
      </dsp:nvSpPr>
      <dsp:spPr>
        <a:xfrm>
          <a:off x="0" y="1407053"/>
          <a:ext cx="6666833" cy="1937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cs typeface="Times New Roman" panose="02020603050405020304" pitchFamily="18" charset="0"/>
            </a:rPr>
            <a:t>Overview</a:t>
          </a:r>
        </a:p>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cs typeface="Times New Roman" panose="02020603050405020304" pitchFamily="18" charset="0"/>
            </a:rPr>
            <a:t>Introducing Chinese culture</a:t>
          </a:r>
        </a:p>
        <a:p>
          <a:pPr marL="228600" lvl="1" indent="-228600" algn="l" defTabSz="889000">
            <a:lnSpc>
              <a:spcPct val="90000"/>
            </a:lnSpc>
            <a:spcBef>
              <a:spcPct val="0"/>
            </a:spcBef>
            <a:spcAft>
              <a:spcPct val="20000"/>
            </a:spcAft>
            <a:buChar char="•"/>
          </a:pPr>
          <a:r>
            <a:rPr lang="en-GB" sz="2000" kern="1200" dirty="0">
              <a:latin typeface="Times New Roman" panose="02020603050405020304" pitchFamily="18" charset="0"/>
              <a:cs typeface="Times New Roman" panose="02020603050405020304" pitchFamily="18" charset="0"/>
            </a:rPr>
            <a:t>Main differences between the UK and China </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cs typeface="Times New Roman" panose="02020603050405020304" pitchFamily="18" charset="0"/>
            </a:rPr>
            <a:t>Success and failure factors of Joint ventures</a:t>
          </a:r>
        </a:p>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cs typeface="Times New Roman" panose="02020603050405020304" pitchFamily="18" charset="0"/>
            </a:rPr>
            <a:t>Cultural sensitivity in China/ differences from UK</a:t>
          </a:r>
        </a:p>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cs typeface="Times New Roman" panose="02020603050405020304" pitchFamily="18" charset="0"/>
            </a:rPr>
            <a:t>Hofstede cultural dimension: United Kingdom and China</a:t>
          </a:r>
        </a:p>
      </dsp:txBody>
      <dsp:txXfrm>
        <a:off x="0" y="1407053"/>
        <a:ext cx="6666833" cy="1937520"/>
      </dsp:txXfrm>
    </dsp:sp>
    <dsp:sp modelId="{ED09EE9B-5E2A-4EF9-86B5-BA4216145EF6}">
      <dsp:nvSpPr>
        <dsp:cNvPr id="0" name=""/>
        <dsp:cNvSpPr/>
      </dsp:nvSpPr>
      <dsp:spPr>
        <a:xfrm>
          <a:off x="0" y="3344573"/>
          <a:ext cx="6666833" cy="627412"/>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RECOMMENDATION</a:t>
          </a:r>
          <a:r>
            <a:rPr lang="en-GB" sz="2600" kern="1200" dirty="0"/>
            <a:t>	</a:t>
          </a:r>
          <a:endParaRPr lang="en-US" sz="2600" kern="1200" dirty="0"/>
        </a:p>
      </dsp:txBody>
      <dsp:txXfrm>
        <a:off x="30628" y="3375201"/>
        <a:ext cx="6605577" cy="566156"/>
      </dsp:txXfrm>
    </dsp:sp>
    <dsp:sp modelId="{850E718D-D378-4BB1-B3A2-3DC86FECCF31}">
      <dsp:nvSpPr>
        <dsp:cNvPr id="0" name=""/>
        <dsp:cNvSpPr/>
      </dsp:nvSpPr>
      <dsp:spPr>
        <a:xfrm>
          <a:off x="0" y="4046866"/>
          <a:ext cx="6666833" cy="627412"/>
        </a:xfrm>
        <a:prstGeom prst="round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CONCLUSION</a:t>
          </a:r>
          <a:endParaRPr lang="en-US" sz="2600" kern="1200" dirty="0">
            <a:latin typeface="Times New Roman" panose="02020603050405020304" pitchFamily="18" charset="0"/>
            <a:cs typeface="Times New Roman" panose="02020603050405020304" pitchFamily="18" charset="0"/>
          </a:endParaRPr>
        </a:p>
      </dsp:txBody>
      <dsp:txXfrm>
        <a:off x="30628" y="4077494"/>
        <a:ext cx="6605577" cy="566156"/>
      </dsp:txXfrm>
    </dsp:sp>
    <dsp:sp modelId="{5060AE7B-5C9B-4602-B9FE-B308E51E1E54}">
      <dsp:nvSpPr>
        <dsp:cNvPr id="0" name=""/>
        <dsp:cNvSpPr/>
      </dsp:nvSpPr>
      <dsp:spPr>
        <a:xfrm>
          <a:off x="0" y="4749158"/>
          <a:ext cx="6666833" cy="62741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REFERENCES</a:t>
          </a:r>
          <a:r>
            <a:rPr lang="en-GB" sz="2600" kern="1200" dirty="0"/>
            <a:t>	</a:t>
          </a:r>
          <a:endParaRPr lang="en-US" sz="2600" kern="1200" dirty="0"/>
        </a:p>
      </dsp:txBody>
      <dsp:txXfrm>
        <a:off x="30628" y="4779786"/>
        <a:ext cx="6605577" cy="5661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69E9E-8537-4231-8B09-542142F063AB}">
      <dsp:nvSpPr>
        <dsp:cNvPr id="0" name=""/>
        <dsp:cNvSpPr/>
      </dsp:nvSpPr>
      <dsp:spPr>
        <a:xfrm>
          <a:off x="0" y="346597"/>
          <a:ext cx="5744684" cy="4284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D9BA9DA-DE0D-4689-A768-84986616CC5D}">
      <dsp:nvSpPr>
        <dsp:cNvPr id="0" name=""/>
        <dsp:cNvSpPr/>
      </dsp:nvSpPr>
      <dsp:spPr>
        <a:xfrm>
          <a:off x="287234" y="95677"/>
          <a:ext cx="4021279" cy="5018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Power distance</a:t>
          </a:r>
          <a:endParaRPr lang="en-US" sz="1700" kern="1200">
            <a:latin typeface="Times New Roman" panose="02020603050405020304" pitchFamily="18" charset="0"/>
            <a:cs typeface="Times New Roman" panose="02020603050405020304" pitchFamily="18" charset="0"/>
          </a:endParaRPr>
        </a:p>
      </dsp:txBody>
      <dsp:txXfrm>
        <a:off x="311732" y="120175"/>
        <a:ext cx="3972283" cy="452844"/>
      </dsp:txXfrm>
    </dsp:sp>
    <dsp:sp modelId="{9399496A-8AA5-4939-8FFC-2177A05CCCD5}">
      <dsp:nvSpPr>
        <dsp:cNvPr id="0" name=""/>
        <dsp:cNvSpPr/>
      </dsp:nvSpPr>
      <dsp:spPr>
        <a:xfrm>
          <a:off x="0" y="1117717"/>
          <a:ext cx="5744684" cy="4284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538A73F-5FB0-479B-8E13-9BAEBCC85E9A}">
      <dsp:nvSpPr>
        <dsp:cNvPr id="0" name=""/>
        <dsp:cNvSpPr/>
      </dsp:nvSpPr>
      <dsp:spPr>
        <a:xfrm>
          <a:off x="287234" y="866797"/>
          <a:ext cx="4021279" cy="5018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Individualism</a:t>
          </a:r>
          <a:endParaRPr lang="en-US" sz="1700" kern="1200">
            <a:latin typeface="Times New Roman" panose="02020603050405020304" pitchFamily="18" charset="0"/>
            <a:cs typeface="Times New Roman" panose="02020603050405020304" pitchFamily="18" charset="0"/>
          </a:endParaRPr>
        </a:p>
      </dsp:txBody>
      <dsp:txXfrm>
        <a:off x="311732" y="891295"/>
        <a:ext cx="3972283" cy="452844"/>
      </dsp:txXfrm>
    </dsp:sp>
    <dsp:sp modelId="{143BA7E1-9D17-4C30-B3BE-53475693BB97}">
      <dsp:nvSpPr>
        <dsp:cNvPr id="0" name=""/>
        <dsp:cNvSpPr/>
      </dsp:nvSpPr>
      <dsp:spPr>
        <a:xfrm>
          <a:off x="0" y="1888837"/>
          <a:ext cx="5744684" cy="4284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2C9C82B-AF60-4752-8672-B484B70E5B66}">
      <dsp:nvSpPr>
        <dsp:cNvPr id="0" name=""/>
        <dsp:cNvSpPr/>
      </dsp:nvSpPr>
      <dsp:spPr>
        <a:xfrm>
          <a:off x="287234" y="1637917"/>
          <a:ext cx="4021279" cy="5018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Masculinity</a:t>
          </a:r>
          <a:endParaRPr lang="en-US" sz="1700" kern="1200">
            <a:latin typeface="Times New Roman" panose="02020603050405020304" pitchFamily="18" charset="0"/>
            <a:cs typeface="Times New Roman" panose="02020603050405020304" pitchFamily="18" charset="0"/>
          </a:endParaRPr>
        </a:p>
      </dsp:txBody>
      <dsp:txXfrm>
        <a:off x="311732" y="1662415"/>
        <a:ext cx="3972283" cy="452844"/>
      </dsp:txXfrm>
    </dsp:sp>
    <dsp:sp modelId="{AAAE5D58-8948-4FFE-ADE0-7E85EA667788}">
      <dsp:nvSpPr>
        <dsp:cNvPr id="0" name=""/>
        <dsp:cNvSpPr/>
      </dsp:nvSpPr>
      <dsp:spPr>
        <a:xfrm>
          <a:off x="0" y="2659957"/>
          <a:ext cx="5744684" cy="4284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DAE7728-4728-48CC-B660-57578B5104D3}">
      <dsp:nvSpPr>
        <dsp:cNvPr id="0" name=""/>
        <dsp:cNvSpPr/>
      </dsp:nvSpPr>
      <dsp:spPr>
        <a:xfrm>
          <a:off x="287234" y="2409037"/>
          <a:ext cx="4021279" cy="5018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Uncertainty avoidance</a:t>
          </a:r>
          <a:endParaRPr lang="en-US" sz="1700" kern="1200">
            <a:latin typeface="Times New Roman" panose="02020603050405020304" pitchFamily="18" charset="0"/>
            <a:cs typeface="Times New Roman" panose="02020603050405020304" pitchFamily="18" charset="0"/>
          </a:endParaRPr>
        </a:p>
      </dsp:txBody>
      <dsp:txXfrm>
        <a:off x="311732" y="2433535"/>
        <a:ext cx="3972283" cy="452844"/>
      </dsp:txXfrm>
    </dsp:sp>
    <dsp:sp modelId="{E7B05006-E889-49D2-9E56-80ED15D2C95D}">
      <dsp:nvSpPr>
        <dsp:cNvPr id="0" name=""/>
        <dsp:cNvSpPr/>
      </dsp:nvSpPr>
      <dsp:spPr>
        <a:xfrm>
          <a:off x="0" y="3431078"/>
          <a:ext cx="5744684" cy="4284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522D132-7CD6-43C7-886A-C70305AAFD85}">
      <dsp:nvSpPr>
        <dsp:cNvPr id="0" name=""/>
        <dsp:cNvSpPr/>
      </dsp:nvSpPr>
      <dsp:spPr>
        <a:xfrm>
          <a:off x="287234" y="3180158"/>
          <a:ext cx="4021279" cy="5018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Long term orientation</a:t>
          </a:r>
          <a:endParaRPr lang="en-US" sz="1700" kern="1200">
            <a:latin typeface="Times New Roman" panose="02020603050405020304" pitchFamily="18" charset="0"/>
            <a:cs typeface="Times New Roman" panose="02020603050405020304" pitchFamily="18" charset="0"/>
          </a:endParaRPr>
        </a:p>
      </dsp:txBody>
      <dsp:txXfrm>
        <a:off x="311732" y="3204656"/>
        <a:ext cx="3972283" cy="452844"/>
      </dsp:txXfrm>
    </dsp:sp>
    <dsp:sp modelId="{7BFE60FD-D906-466B-AE62-728759E96888}">
      <dsp:nvSpPr>
        <dsp:cNvPr id="0" name=""/>
        <dsp:cNvSpPr/>
      </dsp:nvSpPr>
      <dsp:spPr>
        <a:xfrm>
          <a:off x="0" y="4202198"/>
          <a:ext cx="5744684" cy="4284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F34FC9B-9246-4DAB-833A-F9173988660A}">
      <dsp:nvSpPr>
        <dsp:cNvPr id="0" name=""/>
        <dsp:cNvSpPr/>
      </dsp:nvSpPr>
      <dsp:spPr>
        <a:xfrm>
          <a:off x="287234" y="3951278"/>
          <a:ext cx="4021279" cy="5018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Times New Roman" panose="02020603050405020304" pitchFamily="18" charset="0"/>
              <a:cs typeface="Times New Roman" panose="02020603050405020304" pitchFamily="18" charset="0"/>
            </a:rPr>
            <a:t>Indulgence</a:t>
          </a:r>
          <a:endParaRPr lang="en-US" sz="1700" kern="1200">
            <a:latin typeface="Times New Roman" panose="02020603050405020304" pitchFamily="18" charset="0"/>
            <a:cs typeface="Times New Roman" panose="02020603050405020304" pitchFamily="18" charset="0"/>
          </a:endParaRPr>
        </a:p>
      </dsp:txBody>
      <dsp:txXfrm>
        <a:off x="311732" y="3975776"/>
        <a:ext cx="3972283" cy="452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3E9AB1-E867-4AB1-9CE2-3AA32FE99858}">
      <dsp:nvSpPr>
        <dsp:cNvPr id="0" name=""/>
        <dsp:cNvSpPr/>
      </dsp:nvSpPr>
      <dsp:spPr>
        <a:xfrm>
          <a:off x="0" y="92868"/>
          <a:ext cx="6196781"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Power distance</a:t>
          </a:r>
          <a:endParaRPr lang="en-US" sz="2300" kern="1200" dirty="0"/>
        </a:p>
      </dsp:txBody>
      <dsp:txXfrm>
        <a:off x="26930" y="119798"/>
        <a:ext cx="6142921" cy="497795"/>
      </dsp:txXfrm>
    </dsp:sp>
    <dsp:sp modelId="{B6ED52A8-DD94-40DF-843F-5E588E8CBCA1}">
      <dsp:nvSpPr>
        <dsp:cNvPr id="0" name=""/>
        <dsp:cNvSpPr/>
      </dsp:nvSpPr>
      <dsp:spPr>
        <a:xfrm>
          <a:off x="0" y="644523"/>
          <a:ext cx="6196781" cy="2094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748"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dirty="0">
              <a:latin typeface="Times New Roman" panose="02020603050405020304" pitchFamily="18" charset="0"/>
              <a:cs typeface="Times New Roman" panose="02020603050405020304" pitchFamily="18" charset="0"/>
            </a:rPr>
            <a:t>China score 80 percent in the context of power distance as key dimension that compare UK and current country.</a:t>
          </a:r>
          <a:endParaRPr lang="en-US" sz="1800" kern="1200" dirty="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20000"/>
            </a:spcAft>
            <a:buChar char="•"/>
          </a:pPr>
          <a:r>
            <a:rPr lang="en-GB" sz="1800" kern="1200" dirty="0">
              <a:latin typeface="Times New Roman" panose="02020603050405020304" pitchFamily="18" charset="0"/>
              <a:cs typeface="Times New Roman" panose="02020603050405020304" pitchFamily="18" charset="0"/>
            </a:rPr>
            <a:t>According to the scoring, in the Chinese market societies and individuals that lives in that may believe that inequalities among people are acceptable.</a:t>
          </a:r>
          <a:endParaRPr lang="en-US" sz="1800" kern="1200" dirty="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20000"/>
            </a:spcAft>
            <a:buChar char="•"/>
          </a:pPr>
          <a:r>
            <a:rPr lang="en-GB" sz="1800" kern="1200" dirty="0">
              <a:latin typeface="Times New Roman" panose="02020603050405020304" pitchFamily="18" charset="0"/>
              <a:cs typeface="Times New Roman" panose="02020603050405020304" pitchFamily="18" charset="0"/>
            </a:rPr>
            <a:t>While in the United Kingdom, people prefer to provide equal chance to everyone as they may allow individual to grow rapidly (</a:t>
          </a:r>
          <a:r>
            <a:rPr lang="en-GB" sz="1800" kern="1200" dirty="0" err="1">
              <a:latin typeface="Times New Roman" panose="02020603050405020304" pitchFamily="18" charset="0"/>
              <a:cs typeface="Times New Roman" panose="02020603050405020304" pitchFamily="18" charset="0"/>
            </a:rPr>
            <a:t>Minkov</a:t>
          </a:r>
          <a:r>
            <a:rPr lang="en-GB" sz="1800" kern="1200" dirty="0">
              <a:latin typeface="Times New Roman" panose="02020603050405020304" pitchFamily="18" charset="0"/>
              <a:cs typeface="Times New Roman" panose="02020603050405020304" pitchFamily="18" charset="0"/>
            </a:rPr>
            <a:t> and </a:t>
          </a:r>
          <a:r>
            <a:rPr lang="en-GB" sz="1800" kern="1200" dirty="0" err="1">
              <a:latin typeface="Times New Roman" panose="02020603050405020304" pitchFamily="18" charset="0"/>
              <a:cs typeface="Times New Roman" panose="02020603050405020304" pitchFamily="18" charset="0"/>
            </a:rPr>
            <a:t>Kaasa</a:t>
          </a:r>
          <a:r>
            <a:rPr lang="en-GB" sz="1800" kern="1200" dirty="0">
              <a:latin typeface="Times New Roman" panose="02020603050405020304" pitchFamily="18" charset="0"/>
              <a:cs typeface="Times New Roman" panose="02020603050405020304" pitchFamily="18" charset="0"/>
            </a:rPr>
            <a:t>, 2021).</a:t>
          </a:r>
          <a:endParaRPr lang="en-US" sz="1800" kern="1200" dirty="0">
            <a:latin typeface="Times New Roman" panose="02020603050405020304" pitchFamily="18" charset="0"/>
            <a:cs typeface="Times New Roman" panose="02020603050405020304" pitchFamily="18" charset="0"/>
          </a:endParaRPr>
        </a:p>
      </dsp:txBody>
      <dsp:txXfrm>
        <a:off x="0" y="644523"/>
        <a:ext cx="6196781" cy="2094840"/>
      </dsp:txXfrm>
    </dsp:sp>
    <dsp:sp modelId="{3D2D9E60-A76E-42FA-8EE0-A52E71B17FE8}">
      <dsp:nvSpPr>
        <dsp:cNvPr id="0" name=""/>
        <dsp:cNvSpPr/>
      </dsp:nvSpPr>
      <dsp:spPr>
        <a:xfrm>
          <a:off x="0" y="2739363"/>
          <a:ext cx="6196781"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Individualism</a:t>
          </a:r>
          <a:endParaRPr lang="en-US" sz="2300" kern="1200"/>
        </a:p>
      </dsp:txBody>
      <dsp:txXfrm>
        <a:off x="26930" y="2766293"/>
        <a:ext cx="6142921" cy="497795"/>
      </dsp:txXfrm>
    </dsp:sp>
    <dsp:sp modelId="{13D20F2F-4568-406E-9B88-C795DDAB2A49}">
      <dsp:nvSpPr>
        <dsp:cNvPr id="0" name=""/>
        <dsp:cNvSpPr/>
      </dsp:nvSpPr>
      <dsp:spPr>
        <a:xfrm>
          <a:off x="0" y="3291018"/>
          <a:ext cx="6196781" cy="130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748"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dirty="0">
              <a:latin typeface="Times New Roman" panose="02020603050405020304" pitchFamily="18" charset="0"/>
              <a:cs typeface="Times New Roman" panose="02020603050405020304" pitchFamily="18" charset="0"/>
            </a:rPr>
            <a:t>UK scores high in regard to current dimension as 89 percent which mean that people believe to focus on their own growth instead of helping others.</a:t>
          </a:r>
          <a:endParaRPr lang="en-US" sz="1800" kern="1200" dirty="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20000"/>
            </a:spcAft>
            <a:buChar char="•"/>
          </a:pPr>
          <a:r>
            <a:rPr lang="en-GB" sz="1800" kern="1200" dirty="0">
              <a:latin typeface="Times New Roman" panose="02020603050405020304" pitchFamily="18" charset="0"/>
              <a:cs typeface="Times New Roman" panose="02020603050405020304" pitchFamily="18" charset="0"/>
            </a:rPr>
            <a:t>As in the Chinese culture individuals act in interest of group and not concentrate themselves success.</a:t>
          </a:r>
          <a:endParaRPr lang="en-US" sz="1800" kern="1200" dirty="0">
            <a:latin typeface="Times New Roman" panose="02020603050405020304" pitchFamily="18" charset="0"/>
            <a:cs typeface="Times New Roman" panose="02020603050405020304" pitchFamily="18" charset="0"/>
          </a:endParaRPr>
        </a:p>
      </dsp:txBody>
      <dsp:txXfrm>
        <a:off x="0" y="3291018"/>
        <a:ext cx="6196781" cy="13092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1D667-66B7-4123-9681-D36056119A06}">
      <dsp:nvSpPr>
        <dsp:cNvPr id="0" name=""/>
        <dsp:cNvSpPr/>
      </dsp:nvSpPr>
      <dsp:spPr>
        <a:xfrm>
          <a:off x="0" y="2307"/>
          <a:ext cx="57446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6B5E4C-77E1-4DE3-8D9D-B55395D9620A}">
      <dsp:nvSpPr>
        <dsp:cNvPr id="0" name=""/>
        <dsp:cNvSpPr/>
      </dsp:nvSpPr>
      <dsp:spPr>
        <a:xfrm>
          <a:off x="0" y="2307"/>
          <a:ext cx="5744684" cy="157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As it has been proven , British organization has taken pleasure of market expansion in China by developing the best plans and strategies.</a:t>
          </a:r>
          <a:endParaRPr lang="en-US" sz="2100" kern="1200" dirty="0">
            <a:latin typeface="Times New Roman" panose="02020603050405020304" pitchFamily="18" charset="0"/>
            <a:cs typeface="Times New Roman" panose="02020603050405020304" pitchFamily="18" charset="0"/>
          </a:endParaRPr>
        </a:p>
      </dsp:txBody>
      <dsp:txXfrm>
        <a:off x="0" y="2307"/>
        <a:ext cx="5744684" cy="1573886"/>
      </dsp:txXfrm>
    </dsp:sp>
    <dsp:sp modelId="{64A813A0-E8B0-4675-993D-33ACB83DE53F}">
      <dsp:nvSpPr>
        <dsp:cNvPr id="0" name=""/>
        <dsp:cNvSpPr/>
      </dsp:nvSpPr>
      <dsp:spPr>
        <a:xfrm>
          <a:off x="0" y="1576194"/>
          <a:ext cx="57446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1CD06-67B7-4817-B034-7D901E59CC3A}">
      <dsp:nvSpPr>
        <dsp:cNvPr id="0" name=""/>
        <dsp:cNvSpPr/>
      </dsp:nvSpPr>
      <dsp:spPr>
        <a:xfrm>
          <a:off x="0" y="1576194"/>
          <a:ext cx="5744684" cy="157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It has gained competitive advantages in bulk throughout creating a risk register that help to mitigate each form of risk, whether it is high or low extent.</a:t>
          </a:r>
          <a:endParaRPr lang="en-US" sz="2100" kern="1200" dirty="0">
            <a:latin typeface="Times New Roman" panose="02020603050405020304" pitchFamily="18" charset="0"/>
            <a:cs typeface="Times New Roman" panose="02020603050405020304" pitchFamily="18" charset="0"/>
          </a:endParaRPr>
        </a:p>
      </dsp:txBody>
      <dsp:txXfrm>
        <a:off x="0" y="1576194"/>
        <a:ext cx="5744684" cy="1573886"/>
      </dsp:txXfrm>
    </dsp:sp>
    <dsp:sp modelId="{832FBDF5-553B-4E53-9F66-364C39E0D1E2}">
      <dsp:nvSpPr>
        <dsp:cNvPr id="0" name=""/>
        <dsp:cNvSpPr/>
      </dsp:nvSpPr>
      <dsp:spPr>
        <a:xfrm>
          <a:off x="0" y="3150081"/>
          <a:ext cx="57446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E821AE-605F-4CFB-95CC-3B0CA43BF57E}">
      <dsp:nvSpPr>
        <dsp:cNvPr id="0" name=""/>
        <dsp:cNvSpPr/>
      </dsp:nvSpPr>
      <dsp:spPr>
        <a:xfrm>
          <a:off x="0" y="3150081"/>
          <a:ext cx="5744684" cy="157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Furthermore, by following and considering relevant suggestions, organisations </a:t>
          </a:r>
          <a:r>
            <a:rPr lang="en-GB" sz="2100" kern="1200">
              <a:latin typeface="Times New Roman" panose="02020603050405020304" pitchFamily="18" charset="0"/>
              <a:cs typeface="Times New Roman" panose="02020603050405020304" pitchFamily="18" charset="0"/>
            </a:rPr>
            <a:t>will obtain </a:t>
          </a:r>
          <a:r>
            <a:rPr lang="en-GB" sz="2100" kern="1200" dirty="0">
              <a:latin typeface="Times New Roman" panose="02020603050405020304" pitchFamily="18" charset="0"/>
              <a:cs typeface="Times New Roman" panose="02020603050405020304" pitchFamily="18" charset="0"/>
            </a:rPr>
            <a:t>a lot of benefits in the Chinese market as it would gain advantage of increasing profitability even better than its rivals in the overall industry.</a:t>
          </a:r>
          <a:endParaRPr lang="en-US" sz="2100" kern="1200" dirty="0">
            <a:latin typeface="Times New Roman" panose="02020603050405020304" pitchFamily="18" charset="0"/>
            <a:cs typeface="Times New Roman" panose="02020603050405020304" pitchFamily="18" charset="0"/>
          </a:endParaRPr>
        </a:p>
      </dsp:txBody>
      <dsp:txXfrm>
        <a:off x="0" y="3150081"/>
        <a:ext cx="5744684" cy="15738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E1783A-B321-4853-82CF-46D138C566DF}" type="datetimeFigureOut">
              <a:rPr lang="en-US" smtClean="0"/>
              <a:t>4/19/2022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896024-A90D-4E94-9041-CB772F4ED96D}" type="slidenum">
              <a:rPr lang="en-US" smtClean="0"/>
              <a:t>‹#›</a:t>
            </a:fld>
            <a:endParaRPr lang="en-US"/>
          </a:p>
        </p:txBody>
      </p:sp>
    </p:spTree>
    <p:extLst>
      <p:ext uri="{BB962C8B-B14F-4D97-AF65-F5344CB8AC3E}">
        <p14:creationId xmlns:p14="http://schemas.microsoft.com/office/powerpoint/2010/main" val="614127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896024-A90D-4E94-9041-CB772F4ED96D}" type="slidenum">
              <a:rPr lang="en-US" smtClean="0"/>
              <a:t>5</a:t>
            </a:fld>
            <a:endParaRPr lang="en-US"/>
          </a:p>
        </p:txBody>
      </p:sp>
    </p:spTree>
    <p:extLst>
      <p:ext uri="{BB962C8B-B14F-4D97-AF65-F5344CB8AC3E}">
        <p14:creationId xmlns:p14="http://schemas.microsoft.com/office/powerpoint/2010/main" val="4170880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22222"/>
                </a:solidFill>
                <a:effectLst/>
                <a:latin typeface="Arial" panose="020B0604020202020204" pitchFamily="34" charset="0"/>
              </a:rPr>
              <a:t>SUN Mei &amp;TIAN Zhao-</a:t>
            </a:r>
            <a:r>
              <a:rPr lang="en-GB" b="1" i="0" dirty="0" err="1">
                <a:solidFill>
                  <a:srgbClr val="222222"/>
                </a:solidFill>
                <a:effectLst/>
                <a:latin typeface="Arial" panose="020B0604020202020204" pitchFamily="34" charset="0"/>
              </a:rPr>
              <a:t>xia</a:t>
            </a:r>
            <a:r>
              <a:rPr lang="en-GB" b="1" i="0" dirty="0">
                <a:solidFill>
                  <a:srgbClr val="222222"/>
                </a:solidFill>
                <a:effectLst/>
                <a:latin typeface="Arial" panose="020B0604020202020204" pitchFamily="34" charset="0"/>
              </a:rPr>
              <a:t> , 2017. The Cultural Differences Between English and Chinese Courtesy Languages. </a:t>
            </a:r>
            <a:r>
              <a:rPr lang="en-GB" b="1" i="1" dirty="0">
                <a:solidFill>
                  <a:srgbClr val="222222"/>
                </a:solidFill>
                <a:effectLst/>
                <a:latin typeface="Arial" panose="020B0604020202020204" pitchFamily="34" charset="0"/>
              </a:rPr>
              <a:t>Journal of Literature and Art Studies, </a:t>
            </a:r>
            <a:r>
              <a:rPr lang="en-GB" b="1" i="0" dirty="0">
                <a:solidFill>
                  <a:srgbClr val="222222"/>
                </a:solidFill>
                <a:effectLst/>
                <a:latin typeface="Arial" panose="020B0604020202020204" pitchFamily="34" charset="0"/>
              </a:rPr>
              <a:t>7(3), pp. 340-344.</a:t>
            </a:r>
            <a:endParaRPr lang="en-GB" dirty="0"/>
          </a:p>
        </p:txBody>
      </p:sp>
      <p:sp>
        <p:nvSpPr>
          <p:cNvPr id="4" name="Slide Number Placeholder 3"/>
          <p:cNvSpPr>
            <a:spLocks noGrp="1"/>
          </p:cNvSpPr>
          <p:nvPr>
            <p:ph type="sldNum" sz="quarter" idx="5"/>
          </p:nvPr>
        </p:nvSpPr>
        <p:spPr/>
        <p:txBody>
          <a:bodyPr/>
          <a:lstStyle/>
          <a:p>
            <a:fld id="{64896024-A90D-4E94-9041-CB772F4ED96D}" type="slidenum">
              <a:rPr lang="en-US" smtClean="0"/>
              <a:t>7</a:t>
            </a:fld>
            <a:endParaRPr lang="en-US"/>
          </a:p>
        </p:txBody>
      </p:sp>
    </p:spTree>
    <p:extLst>
      <p:ext uri="{BB962C8B-B14F-4D97-AF65-F5344CB8AC3E}">
        <p14:creationId xmlns:p14="http://schemas.microsoft.com/office/powerpoint/2010/main" val="2248051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64896024-A90D-4E94-9041-CB772F4ED96D}" type="slidenum">
              <a:rPr lang="en-US" smtClean="0"/>
              <a:t>8</a:t>
            </a:fld>
            <a:endParaRPr lang="en-US"/>
          </a:p>
        </p:txBody>
      </p:sp>
    </p:spTree>
    <p:extLst>
      <p:ext uri="{BB962C8B-B14F-4D97-AF65-F5344CB8AC3E}">
        <p14:creationId xmlns:p14="http://schemas.microsoft.com/office/powerpoint/2010/main" val="2896182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Lack of finance is one of those factors that falls under the category of failure term related to joint venture, which affect negatively upon company when it may comply with and use the same.</a:t>
            </a:r>
          </a:p>
          <a:p>
            <a:pPr marL="171450" indent="-171450">
              <a:buFont typeface="Arial" panose="020B0604020202020204" pitchFamily="34" charset="0"/>
              <a:buChar char="•"/>
            </a:pPr>
            <a:r>
              <a:rPr lang="en-GB" dirty="0"/>
              <a:t>Government restrictions may establish an environment in which enterprises thrive or fail. When starting a business in a foreign market, it is essential to comprehend the legislation in existence and ensure that you follow the authorities' legal requirements.</a:t>
            </a:r>
          </a:p>
          <a:p>
            <a:pPr marL="171450" indent="-171450">
              <a:buFont typeface="Arial" panose="020B0604020202020204" pitchFamily="34" charset="0"/>
              <a:buChar char="•"/>
            </a:pPr>
            <a:r>
              <a:rPr lang="en-GB" dirty="0"/>
              <a:t>In case when new business partner struggle financially it might be downfall as it the most common reason that struggle enterprise may drain joint venture, and do not allow it to build up its business or capital.</a:t>
            </a:r>
          </a:p>
          <a:p>
            <a:pPr marL="171450" indent="-171450">
              <a:buFont typeface="Arial" panose="020B0604020202020204" pitchFamily="34" charset="0"/>
              <a:buChar char="•"/>
            </a:pPr>
            <a:r>
              <a:rPr lang="en-GB" dirty="0"/>
              <a:t>Lack of resource and work distribution, is another failure factor of chosen market entry tactic that affect adversely upon company.</a:t>
            </a:r>
          </a:p>
          <a:p>
            <a:endParaRPr lang="en-GB" dirty="0"/>
          </a:p>
        </p:txBody>
      </p:sp>
      <p:sp>
        <p:nvSpPr>
          <p:cNvPr id="4" name="Slide Number Placeholder 3"/>
          <p:cNvSpPr>
            <a:spLocks noGrp="1"/>
          </p:cNvSpPr>
          <p:nvPr>
            <p:ph type="sldNum" sz="quarter" idx="5"/>
          </p:nvPr>
        </p:nvSpPr>
        <p:spPr/>
        <p:txBody>
          <a:bodyPr/>
          <a:lstStyle/>
          <a:p>
            <a:fld id="{64896024-A90D-4E94-9041-CB772F4ED96D}" type="slidenum">
              <a:rPr lang="en-US" smtClean="0"/>
              <a:t>9</a:t>
            </a:fld>
            <a:endParaRPr lang="en-US"/>
          </a:p>
        </p:txBody>
      </p:sp>
    </p:spTree>
    <p:extLst>
      <p:ext uri="{BB962C8B-B14F-4D97-AF65-F5344CB8AC3E}">
        <p14:creationId xmlns:p14="http://schemas.microsoft.com/office/powerpoint/2010/main" val="3309183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896024-A90D-4E94-9041-CB772F4ED96D}" type="slidenum">
              <a:rPr lang="en-US" smtClean="0"/>
              <a:t>10</a:t>
            </a:fld>
            <a:endParaRPr lang="en-US"/>
          </a:p>
        </p:txBody>
      </p:sp>
    </p:spTree>
    <p:extLst>
      <p:ext uri="{BB962C8B-B14F-4D97-AF65-F5344CB8AC3E}">
        <p14:creationId xmlns:p14="http://schemas.microsoft.com/office/powerpoint/2010/main" val="2045246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a:t>
            </a:r>
            <a:r>
              <a:rPr lang="bg-BG" dirty="0"/>
              <a:t> </a:t>
            </a:r>
            <a:r>
              <a:rPr lang="en-GB" dirty="0"/>
              <a:t> use Hofstede's five cultural dimensions to explain the contrasts between China and the United Kingdom. Culture, according to him, is a type of communication. “collective programming of the mind, which distinguishes the members of one category of people from another” (Hofstede, 1980)</a:t>
            </a:r>
          </a:p>
        </p:txBody>
      </p:sp>
      <p:sp>
        <p:nvSpPr>
          <p:cNvPr id="4" name="Slide Number Placeholder 3"/>
          <p:cNvSpPr>
            <a:spLocks noGrp="1"/>
          </p:cNvSpPr>
          <p:nvPr>
            <p:ph type="sldNum" sz="quarter" idx="5"/>
          </p:nvPr>
        </p:nvSpPr>
        <p:spPr/>
        <p:txBody>
          <a:bodyPr/>
          <a:lstStyle/>
          <a:p>
            <a:fld id="{64896024-A90D-4E94-9041-CB772F4ED96D}" type="slidenum">
              <a:rPr lang="en-US" smtClean="0"/>
              <a:t>12</a:t>
            </a:fld>
            <a:endParaRPr lang="en-US"/>
          </a:p>
        </p:txBody>
      </p:sp>
    </p:spTree>
    <p:extLst>
      <p:ext uri="{BB962C8B-B14F-4D97-AF65-F5344CB8AC3E}">
        <p14:creationId xmlns:p14="http://schemas.microsoft.com/office/powerpoint/2010/main" val="1288550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Times New Roman" panose="02020603050405020304" pitchFamily="18" charset="0"/>
                <a:cs typeface="Times New Roman" panose="02020603050405020304" pitchFamily="18" charset="0"/>
              </a:rPr>
              <a:t>It is essential for each candidate to join this training session because it will give them chance to understand and collect information about other cultures.</a:t>
            </a:r>
            <a:endParaRPr lang="en-US" sz="12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IN" dirty="0"/>
              <a:t>Market research with skilled team is important</a:t>
            </a:r>
            <a:r>
              <a:rPr lang="en-IN" baseline="0" dirty="0"/>
              <a:t> for company to conduct that help to manage any form of challenge in the future.</a:t>
            </a:r>
          </a:p>
          <a:p>
            <a:pPr marL="0" indent="0">
              <a:buFont typeface="Arial" panose="020B0604020202020204" pitchFamily="34" charset="0"/>
              <a:buNone/>
            </a:pPr>
            <a:endParaRPr lang="en-IN" dirty="0"/>
          </a:p>
        </p:txBody>
      </p:sp>
      <p:sp>
        <p:nvSpPr>
          <p:cNvPr id="4" name="Slide Number Placeholder 3"/>
          <p:cNvSpPr>
            <a:spLocks noGrp="1"/>
          </p:cNvSpPr>
          <p:nvPr>
            <p:ph type="sldNum" sz="quarter" idx="10"/>
          </p:nvPr>
        </p:nvSpPr>
        <p:spPr/>
        <p:txBody>
          <a:bodyPr/>
          <a:lstStyle/>
          <a:p>
            <a:fld id="{64896024-A90D-4E94-9041-CB772F4ED96D}" type="slidenum">
              <a:rPr lang="en-US" smtClean="0"/>
              <a:t>15</a:t>
            </a:fld>
            <a:endParaRPr lang="en-US"/>
          </a:p>
        </p:txBody>
      </p:sp>
    </p:spTree>
    <p:extLst>
      <p:ext uri="{BB962C8B-B14F-4D97-AF65-F5344CB8AC3E}">
        <p14:creationId xmlns:p14="http://schemas.microsoft.com/office/powerpoint/2010/main" val="1107166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896024-A90D-4E94-9041-CB772F4ED96D}" type="slidenum">
              <a:rPr lang="en-US" smtClean="0"/>
              <a:t>16</a:t>
            </a:fld>
            <a:endParaRPr lang="en-US"/>
          </a:p>
        </p:txBody>
      </p:sp>
    </p:spTree>
    <p:extLst>
      <p:ext uri="{BB962C8B-B14F-4D97-AF65-F5344CB8AC3E}">
        <p14:creationId xmlns:p14="http://schemas.microsoft.com/office/powerpoint/2010/main" val="3710140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10"/>
          </p:nvPr>
        </p:nvSpPr>
        <p:spPr/>
        <p:txBody>
          <a:bodyPr/>
          <a:lstStyle/>
          <a:p>
            <a:fld id="{64896024-A90D-4E94-9041-CB772F4ED96D}" type="slidenum">
              <a:rPr lang="en-US" smtClean="0"/>
              <a:t>17</a:t>
            </a:fld>
            <a:endParaRPr lang="en-US"/>
          </a:p>
        </p:txBody>
      </p:sp>
    </p:spTree>
    <p:extLst>
      <p:ext uri="{BB962C8B-B14F-4D97-AF65-F5344CB8AC3E}">
        <p14:creationId xmlns:p14="http://schemas.microsoft.com/office/powerpoint/2010/main" val="2180059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896024-A90D-4E94-9041-CB772F4ED96D}" type="slidenum">
              <a:rPr lang="en-US" smtClean="0"/>
              <a:t>19</a:t>
            </a:fld>
            <a:endParaRPr lang="en-US"/>
          </a:p>
        </p:txBody>
      </p:sp>
    </p:spTree>
    <p:extLst>
      <p:ext uri="{BB962C8B-B14F-4D97-AF65-F5344CB8AC3E}">
        <p14:creationId xmlns:p14="http://schemas.microsoft.com/office/powerpoint/2010/main" val="2427600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7A3A-2F53-4F4B-8591-C4F9ECAEA4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73D407-BC53-4654-AD72-53E83A40A7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46D834-EF05-4AC1-AA5F-8D874FF50DCA}"/>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5" name="Footer Placeholder 4">
            <a:extLst>
              <a:ext uri="{FF2B5EF4-FFF2-40B4-BE49-F238E27FC236}">
                <a16:creationId xmlns:a16="http://schemas.microsoft.com/office/drawing/2014/main" id="{B8A916B9-B0EF-46FF-AF62-F57F73A3EF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88EFDA-2A61-4AFF-9B56-A67BF1E495D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581377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4AB4D-96D3-4AF0-A38E-7A120F0C75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267860-DFA5-4808-90D9-2551974688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996285-7F67-481E-B7C1-778F50401049}"/>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5" name="Footer Placeholder 4">
            <a:extLst>
              <a:ext uri="{FF2B5EF4-FFF2-40B4-BE49-F238E27FC236}">
                <a16:creationId xmlns:a16="http://schemas.microsoft.com/office/drawing/2014/main" id="{EBE663E6-9904-451B-8A81-B1B29318B5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2316D-114F-4AD8-B9BB-2E5BFE30EBF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206420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02E5-58AA-4B7E-9FF6-46CE9865E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CD563B6-47FB-43EE-9979-91E085BC1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614507-5BBA-4577-AB50-96C6D838DD09}"/>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5" name="Footer Placeholder 4">
            <a:extLst>
              <a:ext uri="{FF2B5EF4-FFF2-40B4-BE49-F238E27FC236}">
                <a16:creationId xmlns:a16="http://schemas.microsoft.com/office/drawing/2014/main" id="{32E5B09C-C6C7-4081-90EA-7CB34A686E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9A4F51-B615-4E91-B492-A71F7313E9F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9939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275DD-2258-435E-A851-A56C5FD26D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72BC13-5327-4371-B96A-C7B3F38F5F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A74DEF-B38F-4582-95A1-8BE1A8883B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9814F77-5FD0-41EF-BD4B-F3E2C9546163}"/>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6" name="Footer Placeholder 5">
            <a:extLst>
              <a:ext uri="{FF2B5EF4-FFF2-40B4-BE49-F238E27FC236}">
                <a16:creationId xmlns:a16="http://schemas.microsoft.com/office/drawing/2014/main" id="{9EC13E93-BC04-470D-8F8E-EC5E6CFF77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2209F4-5769-4FB2-88AF-99D43A42955A}"/>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068371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5791-2E6B-456E-9BA2-389A5998AE4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29242E-6F34-461F-A807-E7505B243F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DD043D-2D76-43F3-8878-26D575C287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D4F221-B8F9-4EE9-8199-B6818CEDB3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57DA2A-0F7D-4F01-B7CF-7B74401C00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B452C7-8E00-4A09-99BB-590717273812}"/>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8" name="Footer Placeholder 7">
            <a:extLst>
              <a:ext uri="{FF2B5EF4-FFF2-40B4-BE49-F238E27FC236}">
                <a16:creationId xmlns:a16="http://schemas.microsoft.com/office/drawing/2014/main" id="{D9E39ABF-B619-40D9-9F54-BC1017DFDA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32C18-AFE7-4732-80FD-4AEA2FF6F10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23792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BBC7-9179-471F-B678-665ED0973BD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7678DF-0D9E-4B8F-873B-82784F36931A}"/>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4" name="Footer Placeholder 3">
            <a:extLst>
              <a:ext uri="{FF2B5EF4-FFF2-40B4-BE49-F238E27FC236}">
                <a16:creationId xmlns:a16="http://schemas.microsoft.com/office/drawing/2014/main" id="{75A39E67-D42F-4020-A840-2C7DBC5E8B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35081A9-D591-44D4-B0D0-481DF4A1B610}"/>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714848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AEF9C-AAF0-493E-BA9A-A888BE847C11}"/>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3" name="Footer Placeholder 2">
            <a:extLst>
              <a:ext uri="{FF2B5EF4-FFF2-40B4-BE49-F238E27FC236}">
                <a16:creationId xmlns:a16="http://schemas.microsoft.com/office/drawing/2014/main" id="{7E603E3C-AAB9-452D-BC88-C6FC4744D9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2FD3327-81C5-42EF-9951-8EEADE4BEC0E}"/>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3144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FFC2-EDDE-4170-BB8E-30B25006D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38FA0C-185E-4F1A-BB55-0C1CF4FD4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B03488-F35F-4462-8678-ABE5B991B0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7D2342-9102-4FFC-84DC-1D0EE862DE54}"/>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6" name="Footer Placeholder 5">
            <a:extLst>
              <a:ext uri="{FF2B5EF4-FFF2-40B4-BE49-F238E27FC236}">
                <a16:creationId xmlns:a16="http://schemas.microsoft.com/office/drawing/2014/main" id="{78FB98F7-9159-42C1-ADD1-5270F7C88E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29858-68EF-4939-B6DD-4463204CB6B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8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A2C7-72AC-45DE-8B21-3507E3CE38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002D93D-B6F2-44B1-A703-3E42119AE4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83B483E-98F6-42A8-B493-DC8662E20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5C51E6-4B8E-46EE-9894-0E3BF6E516C1}"/>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6" name="Footer Placeholder 5">
            <a:extLst>
              <a:ext uri="{FF2B5EF4-FFF2-40B4-BE49-F238E27FC236}">
                <a16:creationId xmlns:a16="http://schemas.microsoft.com/office/drawing/2014/main" id="{B867CD98-8E87-4EB9-BBE7-BD0BF404E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74EC78-D6E6-4DF2-868D-4E36D83AAD0B}"/>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82761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6D13-7223-42E0-B2F4-A1971C735B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978BE1-E05B-4973-9B43-C095902909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E23B8B-422B-4792-97A4-526B8A23BFBC}"/>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5" name="Footer Placeholder 4">
            <a:extLst>
              <a:ext uri="{FF2B5EF4-FFF2-40B4-BE49-F238E27FC236}">
                <a16:creationId xmlns:a16="http://schemas.microsoft.com/office/drawing/2014/main" id="{7238C4E8-9E77-4125-ADE6-0E3146C09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EB8972-6619-4F0F-BBA6-DEF780501F53}"/>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880020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922835-B2AD-4397-A52B-788398298D4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0CAD00B-1C48-4053-BBB2-FC6D5A105C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417AD2-B378-4474-9A2E-7092A6ACFEF9}"/>
              </a:ext>
            </a:extLst>
          </p:cNvPr>
          <p:cNvSpPr>
            <a:spLocks noGrp="1"/>
          </p:cNvSpPr>
          <p:nvPr>
            <p:ph type="dt" sz="half" idx="10"/>
          </p:nvPr>
        </p:nvSpPr>
        <p:spPr/>
        <p:txBody>
          <a:bodyPr/>
          <a:lstStyle/>
          <a:p>
            <a:fld id="{5B846836-3DFA-482E-9060-8D54F56622CB}" type="datetimeFigureOut">
              <a:rPr lang="en-US" smtClean="0"/>
              <a:t>4/19/2022</a:t>
            </a:fld>
            <a:endParaRPr lang="en-US"/>
          </a:p>
        </p:txBody>
      </p:sp>
      <p:sp>
        <p:nvSpPr>
          <p:cNvPr id="5" name="Footer Placeholder 4">
            <a:extLst>
              <a:ext uri="{FF2B5EF4-FFF2-40B4-BE49-F238E27FC236}">
                <a16:creationId xmlns:a16="http://schemas.microsoft.com/office/drawing/2014/main" id="{717A30DC-E35B-4851-9543-4C6FE2174A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0BB384-1407-437D-8782-E2466F4DAF2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2903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C6566-F720-47C2-964A-01BFC8E034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CE777C-4D30-452E-8C12-4C89D23268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6BBA55-FEEE-4A10-A04A-47D2640F1A6F}"/>
              </a:ext>
            </a:extLst>
          </p:cNvPr>
          <p:cNvSpPr>
            <a:spLocks noGrp="1"/>
          </p:cNvSpPr>
          <p:nvPr>
            <p:ph type="dt" sz="half" idx="10"/>
          </p:nvPr>
        </p:nvSpPr>
        <p:spPr/>
        <p:txBody>
          <a:bodyPr/>
          <a:lstStyle/>
          <a:p>
            <a:fld id="{AE3425CA-4B9D-4420-BB9E-C250DB30E421}" type="datetime1">
              <a:rPr lang="en-US" smtClean="0"/>
              <a:t>4/19/2022</a:t>
            </a:fld>
            <a:endParaRPr lang="en-US"/>
          </a:p>
        </p:txBody>
      </p:sp>
      <p:sp>
        <p:nvSpPr>
          <p:cNvPr id="5" name="Footer Placeholder 4">
            <a:extLst>
              <a:ext uri="{FF2B5EF4-FFF2-40B4-BE49-F238E27FC236}">
                <a16:creationId xmlns:a16="http://schemas.microsoft.com/office/drawing/2014/main" id="{0C1955B7-BF76-467B-A860-370FC0C474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463068-E1C9-417C-BB79-38E69D6717B1}"/>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232319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59E1A-9E23-4B51-A72F-6622C0054D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953178-C5C8-4C98-BC50-789927D7DD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733D8-8E55-4FA5-8A0E-83BB724DD944}"/>
              </a:ext>
            </a:extLst>
          </p:cNvPr>
          <p:cNvSpPr>
            <a:spLocks noGrp="1"/>
          </p:cNvSpPr>
          <p:nvPr>
            <p:ph type="dt" sz="half" idx="10"/>
          </p:nvPr>
        </p:nvSpPr>
        <p:spPr/>
        <p:txBody>
          <a:bodyPr/>
          <a:lstStyle/>
          <a:p>
            <a:fld id="{62751E1E-C50D-4FD4-8B1E-ECD78340D9AB}" type="datetime1">
              <a:rPr lang="en-US" smtClean="0"/>
              <a:t>4/19/2022</a:t>
            </a:fld>
            <a:endParaRPr lang="en-US"/>
          </a:p>
        </p:txBody>
      </p:sp>
      <p:sp>
        <p:nvSpPr>
          <p:cNvPr id="5" name="Footer Placeholder 4">
            <a:extLst>
              <a:ext uri="{FF2B5EF4-FFF2-40B4-BE49-F238E27FC236}">
                <a16:creationId xmlns:a16="http://schemas.microsoft.com/office/drawing/2014/main" id="{F0D4B3AE-F51C-4A52-A226-848B898CB8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5920C6-C2F3-4ECE-8938-5EA7058E709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94862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088A5-1D8B-40AB-A072-15CF78D8B2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12E363-77FC-4181-97F4-506F729339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4241B8-0B3E-4415-ADD4-06C822B3E3EC}"/>
              </a:ext>
            </a:extLst>
          </p:cNvPr>
          <p:cNvSpPr>
            <a:spLocks noGrp="1"/>
          </p:cNvSpPr>
          <p:nvPr>
            <p:ph type="dt" sz="half" idx="10"/>
          </p:nvPr>
        </p:nvSpPr>
        <p:spPr/>
        <p:txBody>
          <a:bodyPr/>
          <a:lstStyle/>
          <a:p>
            <a:fld id="{43C83AFB-9E54-459E-8C6D-0913AC3BA5D7}" type="datetime1">
              <a:rPr lang="en-US" smtClean="0"/>
              <a:t>4/19/2022</a:t>
            </a:fld>
            <a:endParaRPr lang="en-US"/>
          </a:p>
        </p:txBody>
      </p:sp>
      <p:sp>
        <p:nvSpPr>
          <p:cNvPr id="5" name="Footer Placeholder 4">
            <a:extLst>
              <a:ext uri="{FF2B5EF4-FFF2-40B4-BE49-F238E27FC236}">
                <a16:creationId xmlns:a16="http://schemas.microsoft.com/office/drawing/2014/main" id="{CE186FA8-797F-4CEB-840A-A496BCAAB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AD0C22-064F-4B38-8DD3-B6B0B808E5E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192186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45ED0-8B87-430B-8CF0-6D4846B9AD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15FA31-3935-4789-8B92-65150D6BDC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0EF966-ADCC-45C7-B0BE-D9C005E2BE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9426E-EA13-4BCB-ADA1-485C678048DA}"/>
              </a:ext>
            </a:extLst>
          </p:cNvPr>
          <p:cNvSpPr>
            <a:spLocks noGrp="1"/>
          </p:cNvSpPr>
          <p:nvPr>
            <p:ph type="dt" sz="half" idx="10"/>
          </p:nvPr>
        </p:nvSpPr>
        <p:spPr/>
        <p:txBody>
          <a:bodyPr/>
          <a:lstStyle/>
          <a:p>
            <a:fld id="{F10144B6-0CA7-46BA-A00B-1E68E5C3ED0C}" type="datetime1">
              <a:rPr lang="en-US" smtClean="0"/>
              <a:t>4/19/2022</a:t>
            </a:fld>
            <a:endParaRPr lang="en-US"/>
          </a:p>
        </p:txBody>
      </p:sp>
      <p:sp>
        <p:nvSpPr>
          <p:cNvPr id="6" name="Footer Placeholder 5">
            <a:extLst>
              <a:ext uri="{FF2B5EF4-FFF2-40B4-BE49-F238E27FC236}">
                <a16:creationId xmlns:a16="http://schemas.microsoft.com/office/drawing/2014/main" id="{4D43A4C7-92B4-4C91-AB7E-9993042510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4DBAA3-8138-4948-B0A3-D255A79A00E6}"/>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910363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7067-3A01-49E5-84C9-6815699D10D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C12F3C-AC21-4450-A7F0-446C6F7D25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8A08C4-1C66-450F-9CA6-1AC3E93B58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C67315-F973-486F-AA02-F582C4F68D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78331C-D7B9-4935-AE10-FE6CB8065A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32F3A8-EB5D-42EB-A026-81032CA870E3}"/>
              </a:ext>
            </a:extLst>
          </p:cNvPr>
          <p:cNvSpPr>
            <a:spLocks noGrp="1"/>
          </p:cNvSpPr>
          <p:nvPr>
            <p:ph type="dt" sz="half" idx="10"/>
          </p:nvPr>
        </p:nvSpPr>
        <p:spPr/>
        <p:txBody>
          <a:bodyPr/>
          <a:lstStyle/>
          <a:p>
            <a:fld id="{0051F549-537C-41EC-B9CC-5B6A9AC2A6A7}" type="datetime1">
              <a:rPr lang="en-US" smtClean="0"/>
              <a:t>4/19/2022</a:t>
            </a:fld>
            <a:endParaRPr lang="en-US"/>
          </a:p>
        </p:txBody>
      </p:sp>
      <p:sp>
        <p:nvSpPr>
          <p:cNvPr id="8" name="Footer Placeholder 7">
            <a:extLst>
              <a:ext uri="{FF2B5EF4-FFF2-40B4-BE49-F238E27FC236}">
                <a16:creationId xmlns:a16="http://schemas.microsoft.com/office/drawing/2014/main" id="{343EFA41-43BC-4F48-A473-4DFB1BE3FCB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CF7301-993F-4827-A67C-2D14B72080B8}"/>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786953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FFCE-84F0-40E0-85F5-5F7460E25B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321F82-DC1B-48B3-9A10-ACBF7F16821F}"/>
              </a:ext>
            </a:extLst>
          </p:cNvPr>
          <p:cNvSpPr>
            <a:spLocks noGrp="1"/>
          </p:cNvSpPr>
          <p:nvPr>
            <p:ph type="dt" sz="half" idx="10"/>
          </p:nvPr>
        </p:nvSpPr>
        <p:spPr/>
        <p:txBody>
          <a:bodyPr/>
          <a:lstStyle/>
          <a:p>
            <a:fld id="{952F8D56-3D0E-48B8-8218-1F3A06A96C62}" type="datetime1">
              <a:rPr lang="en-US" smtClean="0"/>
              <a:t>4/19/2022</a:t>
            </a:fld>
            <a:endParaRPr lang="en-US"/>
          </a:p>
        </p:txBody>
      </p:sp>
      <p:sp>
        <p:nvSpPr>
          <p:cNvPr id="4" name="Footer Placeholder 3">
            <a:extLst>
              <a:ext uri="{FF2B5EF4-FFF2-40B4-BE49-F238E27FC236}">
                <a16:creationId xmlns:a16="http://schemas.microsoft.com/office/drawing/2014/main" id="{42CDA7FA-3C24-4AF7-BC35-67B6549BFF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B8403B-D591-46FE-B098-D89A94C363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7988097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48F5EF-792B-47F1-8D90-C1B81D8ADDA3}"/>
              </a:ext>
            </a:extLst>
          </p:cNvPr>
          <p:cNvSpPr>
            <a:spLocks noGrp="1"/>
          </p:cNvSpPr>
          <p:nvPr>
            <p:ph type="dt" sz="half" idx="10"/>
          </p:nvPr>
        </p:nvSpPr>
        <p:spPr/>
        <p:txBody>
          <a:bodyPr/>
          <a:lstStyle/>
          <a:p>
            <a:fld id="{E8EC309E-27D4-401F-A74A-DEA16C7B51DC}" type="datetime1">
              <a:rPr lang="en-US" smtClean="0"/>
              <a:t>4/19/2022</a:t>
            </a:fld>
            <a:endParaRPr lang="en-US"/>
          </a:p>
        </p:txBody>
      </p:sp>
      <p:sp>
        <p:nvSpPr>
          <p:cNvPr id="3" name="Footer Placeholder 2">
            <a:extLst>
              <a:ext uri="{FF2B5EF4-FFF2-40B4-BE49-F238E27FC236}">
                <a16:creationId xmlns:a16="http://schemas.microsoft.com/office/drawing/2014/main" id="{72F10805-9B3D-4504-8D11-17EC2A0803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93CAA0-9BFC-4D75-98CD-7DD1035BF821}"/>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449259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B6A0C-3CF7-41FF-B5B9-08EFDDD4C6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4D556A9-188C-42D6-BA3A-3A1F8F7558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252FCD-3251-4745-B874-417B45B9D2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735614-C2A2-49A0-A63E-A60E00B00C61}"/>
              </a:ext>
            </a:extLst>
          </p:cNvPr>
          <p:cNvSpPr>
            <a:spLocks noGrp="1"/>
          </p:cNvSpPr>
          <p:nvPr>
            <p:ph type="dt" sz="half" idx="10"/>
          </p:nvPr>
        </p:nvSpPr>
        <p:spPr/>
        <p:txBody>
          <a:bodyPr/>
          <a:lstStyle/>
          <a:p>
            <a:fld id="{6DEA2B81-2BC3-42D7-B67D-05C685AA80AD}" type="datetime1">
              <a:rPr lang="en-US" smtClean="0"/>
              <a:t>4/19/2022</a:t>
            </a:fld>
            <a:endParaRPr lang="en-US"/>
          </a:p>
        </p:txBody>
      </p:sp>
      <p:sp>
        <p:nvSpPr>
          <p:cNvPr id="6" name="Footer Placeholder 5">
            <a:extLst>
              <a:ext uri="{FF2B5EF4-FFF2-40B4-BE49-F238E27FC236}">
                <a16:creationId xmlns:a16="http://schemas.microsoft.com/office/drawing/2014/main" id="{0C20D21C-0E57-4C22-A7B7-C3C5EFA0DC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972459-A8A2-4441-BD56-6BFF543E918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4682820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5458D-6852-4026-9161-294FD6895B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C555B1-9A8A-4AF5-B06A-ADBD79588A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CD30D7-16E0-49E6-AFFE-3D7830EE76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2AA580-50F6-4896-A756-A5F4C36A32B0}"/>
              </a:ext>
            </a:extLst>
          </p:cNvPr>
          <p:cNvSpPr>
            <a:spLocks noGrp="1"/>
          </p:cNvSpPr>
          <p:nvPr>
            <p:ph type="dt" sz="half" idx="10"/>
          </p:nvPr>
        </p:nvSpPr>
        <p:spPr/>
        <p:txBody>
          <a:bodyPr/>
          <a:lstStyle/>
          <a:p>
            <a:fld id="{F0DB8F2B-E487-4905-B553-FB649F2B6F23}" type="datetime1">
              <a:rPr lang="en-US" smtClean="0"/>
              <a:t>4/19/2022</a:t>
            </a:fld>
            <a:endParaRPr lang="en-US"/>
          </a:p>
        </p:txBody>
      </p:sp>
      <p:sp>
        <p:nvSpPr>
          <p:cNvPr id="6" name="Footer Placeholder 5">
            <a:extLst>
              <a:ext uri="{FF2B5EF4-FFF2-40B4-BE49-F238E27FC236}">
                <a16:creationId xmlns:a16="http://schemas.microsoft.com/office/drawing/2014/main" id="{F0DC74CF-1E8B-4AE1-8142-87F8C0FCCB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C58350-F98E-4B89-807D-8CC006A92ED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680025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DB385-5B6D-4A92-AFC5-1D8E2F7B2F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ADE48F-4F31-4C8E-B43B-BCECA67A38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E073E7-B061-4A41-AED9-A8140D292CAA}"/>
              </a:ext>
            </a:extLst>
          </p:cNvPr>
          <p:cNvSpPr>
            <a:spLocks noGrp="1"/>
          </p:cNvSpPr>
          <p:nvPr>
            <p:ph type="dt" sz="half" idx="10"/>
          </p:nvPr>
        </p:nvSpPr>
        <p:spPr/>
        <p:txBody>
          <a:bodyPr/>
          <a:lstStyle/>
          <a:p>
            <a:fld id="{6A14B861-3779-4E37-8DF0-E9EB3EA96210}" type="datetime1">
              <a:rPr lang="en-US" smtClean="0"/>
              <a:t>4/19/2022</a:t>
            </a:fld>
            <a:endParaRPr lang="en-US"/>
          </a:p>
        </p:txBody>
      </p:sp>
      <p:sp>
        <p:nvSpPr>
          <p:cNvPr id="5" name="Footer Placeholder 4">
            <a:extLst>
              <a:ext uri="{FF2B5EF4-FFF2-40B4-BE49-F238E27FC236}">
                <a16:creationId xmlns:a16="http://schemas.microsoft.com/office/drawing/2014/main" id="{D3A3F08F-A89D-4D32-A7F8-3AC253B01B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7AC8F9-EB8D-4BA4-AB7D-09256DCE857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59657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85E2D8-34C3-4454-85FE-E61D6AD765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2290B5-E9EE-4378-BE0B-CE9C6191F1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84C838-B912-42CE-9EF6-603A33685B69}"/>
              </a:ext>
            </a:extLst>
          </p:cNvPr>
          <p:cNvSpPr>
            <a:spLocks noGrp="1"/>
          </p:cNvSpPr>
          <p:nvPr>
            <p:ph type="dt" sz="half" idx="10"/>
          </p:nvPr>
        </p:nvSpPr>
        <p:spPr/>
        <p:txBody>
          <a:bodyPr/>
          <a:lstStyle/>
          <a:p>
            <a:fld id="{53E38388-E864-4553-9937-AE9FC5E50CFC}" type="datetime1">
              <a:rPr lang="en-US" smtClean="0"/>
              <a:t>4/19/2022</a:t>
            </a:fld>
            <a:endParaRPr lang="en-US"/>
          </a:p>
        </p:txBody>
      </p:sp>
      <p:sp>
        <p:nvSpPr>
          <p:cNvPr id="5" name="Footer Placeholder 4">
            <a:extLst>
              <a:ext uri="{FF2B5EF4-FFF2-40B4-BE49-F238E27FC236}">
                <a16:creationId xmlns:a16="http://schemas.microsoft.com/office/drawing/2014/main" id="{9AF0415F-F21F-4E3F-9F44-43D13BB8EB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E894F0-37AA-4E18-BBB2-EA39102C43DC}"/>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761356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16A356-0F39-4330-87CC-C300A1820A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7873668-A921-42B6-94BD-B3A3D81D05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DE4DA2-0022-4CE4-BCB4-927935B771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6836-3DFA-482E-9060-8D54F56622CB}" type="datetimeFigureOut">
              <a:rPr lang="en-US" smtClean="0"/>
              <a:t>4/19/2022</a:t>
            </a:fld>
            <a:endParaRPr lang="en-US"/>
          </a:p>
        </p:txBody>
      </p:sp>
      <p:sp>
        <p:nvSpPr>
          <p:cNvPr id="5" name="Footer Placeholder 4">
            <a:extLst>
              <a:ext uri="{FF2B5EF4-FFF2-40B4-BE49-F238E27FC236}">
                <a16:creationId xmlns:a16="http://schemas.microsoft.com/office/drawing/2014/main" id="{18CA1238-17CA-4D3B-A147-AB8FEABDF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67DDAA-022E-4C87-92F7-24DBC16798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3605362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B84EC1-B918-44DC-ADE7-1232B3EA24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1D542F-DEF4-46CA-B0D1-C498AC8921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B76D09-426C-4181-BBB7-C1850DC4AF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F7C3A7-D6F6-4D38-A7C3-B72967BB81A6}" type="datetime1">
              <a:rPr lang="en-US" smtClean="0"/>
              <a:t>4/19/2022</a:t>
            </a:fld>
            <a:endParaRPr lang="en-US"/>
          </a:p>
        </p:txBody>
      </p:sp>
      <p:sp>
        <p:nvSpPr>
          <p:cNvPr id="5" name="Footer Placeholder 4">
            <a:extLst>
              <a:ext uri="{FF2B5EF4-FFF2-40B4-BE49-F238E27FC236}">
                <a16:creationId xmlns:a16="http://schemas.microsoft.com/office/drawing/2014/main" id="{881615C7-92B5-45D5-BEC7-E73659536B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EE79F4D-1550-4B1C-A2CD-17FA2FED37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86042B-6341-4E38-A80C-926D3BB8AAC9}" type="slidenum">
              <a:rPr lang="en-US" smtClean="0"/>
              <a:t>‹#›</a:t>
            </a:fld>
            <a:endParaRPr lang="en-US"/>
          </a:p>
        </p:txBody>
      </p:sp>
    </p:spTree>
    <p:extLst>
      <p:ext uri="{BB962C8B-B14F-4D97-AF65-F5344CB8AC3E}">
        <p14:creationId xmlns:p14="http://schemas.microsoft.com/office/powerpoint/2010/main" val="13073644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moodle.uwtsd.ac.uk/mod/resource/view.php?id=410709&amp;redirect=1"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5.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6.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jpe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8" Type="http://schemas.openxmlformats.org/officeDocument/2006/relationships/hyperlink" Target="https://www.morethanshipping.com/cultural-factors-in-doing-business-in-china/" TargetMode="External"/><Relationship Id="rId3" Type="http://schemas.openxmlformats.org/officeDocument/2006/relationships/hyperlink" Target="https://www.americanexpress.com/en-us/business/trends-and-insights/articles/how-to-break-culture-barriers-win-business-in-china-russia-india-and-brazil/#:~:text=%20How%20To%20Break%20Down%20Cultural%20Barriers%20" TargetMode="External"/><Relationship Id="rId7" Type="http://schemas.openxmlformats.org/officeDocument/2006/relationships/hyperlink" Target="https://www.businessinsider.com/zara-marriott-qantas-apologized-to-china-listing-taiwan-as-country-2018-1"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culturematters.com/doing-business-in-china-5-things-you-must-understand/" TargetMode="External"/><Relationship Id="rId11" Type="http://schemas.openxmlformats.org/officeDocument/2006/relationships/hyperlink" Target="https://books.google.bg/books?hl=bg&amp;lr=&amp;id=1CDnvXt15msC&amp;oi=fnd&amp;pg=PR5&amp;dq=success+and+failure+factors+doing+business+in+China&amp;ots=ARVKjoDcbs&amp;sig=dhunwPCdP2DzJRIZDixG_M58vd4&amp;redir_esc=y#v=onepage&amp;q&amp;f=false" TargetMode="External"/><Relationship Id="rId5" Type="http://schemas.openxmlformats.org/officeDocument/2006/relationships/hyperlink" Target="https://dev2u.net/2021/06/03/chapter-1-introduction-doing-business-successfully-in-china/" TargetMode="External"/><Relationship Id="rId10" Type="http://schemas.openxmlformats.org/officeDocument/2006/relationships/hyperlink" Target="https://www.textmaster.com/blog/5-factors-success-chinese-market/" TargetMode="External"/><Relationship Id="rId4" Type="http://schemas.openxmlformats.org/officeDocument/2006/relationships/hyperlink" Target="https://www.everyculture.com/Bo-Co/China.html?vm=r" TargetMode="External"/><Relationship Id="rId9" Type="http://schemas.openxmlformats.org/officeDocument/2006/relationships/hyperlink" Target="https://www.pwc.co.uk/emerging-markets/assets/china%20deals.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capitatranslationinterpreting.com/doing-business-in-china" TargetMode="External"/><Relationship Id="rId3" Type="http://schemas.openxmlformats.org/officeDocument/2006/relationships/hyperlink" Target="https://www.cipd.co.uk/knowledge/strategy/change/management-factsheet#8088" TargetMode="External"/><Relationship Id="rId7" Type="http://schemas.openxmlformats.org/officeDocument/2006/relationships/hyperlink" Target="https://www.investopedia.com/ask/answers/021015/how-many-multinational-corporations-operate-china.asp#:~:text=China%20is%20one%20of%20the%20world%27s%20largest%20economies" TargetMode="External"/><Relationship Id="rId2" Type="http://schemas.openxmlformats.org/officeDocument/2006/relationships/hyperlink" Target="https://books.google.bg/books?hl=bg&amp;lr=&amp;id=1CDnvXt15msC&amp;oi=fnd&amp;pg=PR5&amp;dq=success+and+failure+factors+doing+business+in+China&amp;ots=ARVKjoDcbs&amp;sig=dhunwPCdP2DzJRIZDixG_M58vd4&amp;redir_esc=y#v=onepage&amp;q&amp;f=false" TargetMode="External"/><Relationship Id="rId1" Type="http://schemas.openxmlformats.org/officeDocument/2006/relationships/slideLayout" Target="../slideLayouts/slideLayout7.xml"/><Relationship Id="rId6" Type="http://schemas.openxmlformats.org/officeDocument/2006/relationships/hyperlink" Target="https://www.worldatlas.com/articles/the-economy-of-china.html" TargetMode="External"/><Relationship Id="rId5" Type="http://schemas.openxmlformats.org/officeDocument/2006/relationships/hyperlink" Target="https://www.researchgate.net/publication/265192326_The_research_of_difference_between_UK_and_China_by_Hofstede_Model" TargetMode="External"/><Relationship Id="rId4" Type="http://schemas.openxmlformats.org/officeDocument/2006/relationships/hyperlink" Target="https://www.cipd.co.uk/knowledge/culture/working-environment/organisation-culture-change-factsheet#gref"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corporatefinanceinstitute.com/resources/knowledge/other/hofstedes-cultural-dimensions-theory/" TargetMode="External"/><Relationship Id="rId3" Type="http://schemas.openxmlformats.org/officeDocument/2006/relationships/hyperlink" Target="https://www.pewresearch.org/fact-tank/2018/07/11/world-population-day/" TargetMode="External"/><Relationship Id="rId7" Type="http://schemas.openxmlformats.org/officeDocument/2006/relationships/hyperlink" Target="https://www.brandminds.live/what-is-hofstedes-cultural-dimensions-theory-uk-vs-china-a-comparison/"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www.trade.gov/knowledge-product/exporting-china-market-overview" TargetMode="External"/><Relationship Id="rId5" Type="http://schemas.openxmlformats.org/officeDocument/2006/relationships/hyperlink" Target="https://www.worldatlas.com/articles/which-are-the-biggest-industries-in-china.html" TargetMode="External"/><Relationship Id="rId10" Type="http://schemas.openxmlformats.org/officeDocument/2006/relationships/hyperlink" Target="https://www.fm-magazine.com/news/2015/may/joint-venture-success-201512228.html" TargetMode="External"/><Relationship Id="rId4" Type="http://schemas.openxmlformats.org/officeDocument/2006/relationships/hyperlink" Target="https://www.gov.uk/government/publications/overseas-business-risk-china/overseas-business-risk-china" TargetMode="External"/><Relationship Id="rId9" Type="http://schemas.openxmlformats.org/officeDocument/2006/relationships/hyperlink" Target="https://www.cleverism.com/understanding-cultures-people-hofstede-dimensions/#:~:text=The%20original%20theory%20that%20Hofstede%20proposed%20talked%20of"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A15736-E255-406A-9E3D-B819B41AD02F}"/>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Effect>
                      <a14:brightnessContrast bright="40000" contrast="-40000"/>
                    </a14:imgEffect>
                  </a14:imgLayer>
                </a14:imgProps>
              </a:ext>
            </a:extLst>
          </a:blip>
          <a:srcRect r="2248" b="1"/>
          <a:stretch/>
        </p:blipFill>
        <p:spPr>
          <a:xfrm>
            <a:off x="3068" y="0"/>
            <a:ext cx="12188932" cy="68579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7BA32E7D-D9A3-41C1-962F-EB850D626C67}"/>
              </a:ext>
            </a:extLst>
          </p:cNvPr>
          <p:cNvSpPr txBox="1"/>
          <p:nvPr/>
        </p:nvSpPr>
        <p:spPr>
          <a:xfrm>
            <a:off x="2998269" y="974609"/>
            <a:ext cx="6189044" cy="5170646"/>
          </a:xfrm>
          <a:prstGeom prst="rect">
            <a:avLst/>
          </a:prstGeom>
          <a:noFill/>
        </p:spPr>
        <p:txBody>
          <a:bodyPr wrap="square">
            <a:spAutoFit/>
          </a:bodyPr>
          <a:lstStyle/>
          <a:p>
            <a:pPr algn="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INTERNATIONAL BUSINESS COMMUNICATIONS (LCBB6001)</a:t>
            </a: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Lecturer : </a:t>
            </a:r>
            <a:r>
              <a:rPr lang="en-GB" sz="2400" b="1" u="sng" dirty="0" err="1">
                <a:solidFill>
                  <a:schemeClr val="tx1">
                    <a:lumMod val="95000"/>
                    <a:lumOff val="5000"/>
                  </a:schemeClr>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Husam</a:t>
            </a:r>
            <a:r>
              <a:rPr lang="en-GB" sz="2400" b="1" u="sng" dirty="0">
                <a:solidFill>
                  <a:schemeClr val="tx1">
                    <a:lumMod val="95000"/>
                    <a:lumOff val="5000"/>
                  </a:schemeClr>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GB" sz="2400" b="1" u="sng" dirty="0" err="1">
                <a:solidFill>
                  <a:schemeClr val="tx1">
                    <a:lumMod val="95000"/>
                    <a:lumOff val="5000"/>
                  </a:schemeClr>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Alharahsheh</a:t>
            </a:r>
            <a:r>
              <a:rPr lang="en-GB" sz="2400" b="1" u="sng" dirty="0">
                <a:solidFill>
                  <a:schemeClr val="tx1">
                    <a:lumMod val="95000"/>
                    <a:lumOff val="5000"/>
                  </a:schemeClr>
                </a:solidFill>
                <a:latin typeface="Times New Roman" panose="02020603050405020304" pitchFamily="18" charset="0"/>
                <a:cs typeface="Times New Roman" panose="02020603050405020304" pitchFamily="18" charset="0"/>
              </a:rPr>
              <a:t> </a:t>
            </a: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Group presentation:</a:t>
            </a: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r>
              <a:rPr lang="en-GB" sz="2400" b="1" u="sng" dirty="0">
                <a:solidFill>
                  <a:schemeClr val="tx1">
                    <a:lumMod val="95000"/>
                    <a:lumOff val="5000"/>
                  </a:schemeClr>
                </a:solidFill>
                <a:latin typeface="Times New Roman" panose="02020603050405020304" pitchFamily="18" charset="0"/>
                <a:cs typeface="Times New Roman" panose="02020603050405020304" pitchFamily="18" charset="0"/>
              </a:rPr>
              <a:t>Opportunities, challenges, and success factors of UK business with partnerships in China</a:t>
            </a: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 </a:t>
            </a: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Tonka Nikolova (1914038)-Leader</a:t>
            </a: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r>
              <a:rPr lang="en-GB" sz="2400" b="1" dirty="0" err="1">
                <a:solidFill>
                  <a:schemeClr val="tx1">
                    <a:lumMod val="95000"/>
                    <a:lumOff val="5000"/>
                  </a:schemeClr>
                </a:solidFill>
                <a:latin typeface="Times New Roman" panose="02020603050405020304" pitchFamily="18" charset="0"/>
                <a:cs typeface="Times New Roman" panose="02020603050405020304" pitchFamily="18" charset="0"/>
              </a:rPr>
              <a:t>Krasimira</a:t>
            </a: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 </a:t>
            </a:r>
            <a:r>
              <a:rPr lang="en-GB" sz="2400" b="1" dirty="0" err="1">
                <a:solidFill>
                  <a:schemeClr val="tx1">
                    <a:lumMod val="95000"/>
                    <a:lumOff val="5000"/>
                  </a:schemeClr>
                </a:solidFill>
                <a:latin typeface="Times New Roman" panose="02020603050405020304" pitchFamily="18" charset="0"/>
                <a:cs typeface="Times New Roman" panose="02020603050405020304" pitchFamily="18" charset="0"/>
              </a:rPr>
              <a:t>Tsacheva</a:t>
            </a: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 (1917122)</a:t>
            </a: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r>
              <a:rPr lang="en-GB" sz="2400" b="1" dirty="0" err="1">
                <a:solidFill>
                  <a:schemeClr val="tx1">
                    <a:lumMod val="95000"/>
                    <a:lumOff val="5000"/>
                  </a:schemeClr>
                </a:solidFill>
                <a:latin typeface="Times New Roman" panose="02020603050405020304" pitchFamily="18" charset="0"/>
                <a:cs typeface="Times New Roman" panose="02020603050405020304" pitchFamily="18" charset="0"/>
              </a:rPr>
              <a:t>Emiliya</a:t>
            </a: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 Georgieva(1815854)</a:t>
            </a: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Angel </a:t>
            </a:r>
            <a:r>
              <a:rPr lang="en-GB" sz="2400" b="1" dirty="0" err="1">
                <a:solidFill>
                  <a:schemeClr val="tx1">
                    <a:lumMod val="95000"/>
                    <a:lumOff val="5000"/>
                  </a:schemeClr>
                </a:solidFill>
                <a:latin typeface="Times New Roman" panose="02020603050405020304" pitchFamily="18" charset="0"/>
                <a:cs typeface="Times New Roman" panose="02020603050405020304" pitchFamily="18" charset="0"/>
              </a:rPr>
              <a:t>Rachev</a:t>
            </a: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 (1916961)</a:t>
            </a:r>
            <a:b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b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Andrei-Cristian Chicos (1814116)</a:t>
            </a:r>
            <a:br>
              <a:rPr lang="en-GB" sz="1050" b="1" dirty="0">
                <a:solidFill>
                  <a:srgbClr val="FFFFFF"/>
                </a:solidFill>
                <a:latin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1355041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a:xfrm>
            <a:off x="586478" y="1683756"/>
            <a:ext cx="3115265" cy="2396359"/>
          </a:xfrm>
        </p:spPr>
        <p:txBody>
          <a:bodyPr anchor="b">
            <a:normAutofit/>
          </a:bodyPr>
          <a:lstStyle/>
          <a:p>
            <a:pPr algn="r"/>
            <a:r>
              <a:rPr lang="en-GB" sz="4000" b="1" dirty="0">
                <a:solidFill>
                  <a:srgbClr val="FFFFFF"/>
                </a:solidFill>
                <a:latin typeface="Times New Roman" panose="02020603050405020304" pitchFamily="18" charset="0"/>
                <a:cs typeface="Times New Roman" panose="02020603050405020304" pitchFamily="18" charset="0"/>
              </a:rPr>
              <a:t>TABLE OF CONTENTS</a:t>
            </a:r>
            <a:endParaRPr lang="en-US" sz="4000" b="1" dirty="0">
              <a:solidFill>
                <a:srgbClr val="FFFFFF"/>
              </a:solidFill>
              <a:latin typeface="Times New Roman" panose="02020603050405020304" pitchFamily="18" charset="0"/>
              <a:cs typeface="Times New Roman" panose="02020603050405020304" pitchFamily="18" charset="0"/>
            </a:endParaRPr>
          </a:p>
        </p:txBody>
      </p:sp>
      <p:graphicFrame>
        <p:nvGraphicFramePr>
          <p:cNvPr id="35" name="Content Placeholder 2">
            <a:extLst>
              <a:ext uri="{FF2B5EF4-FFF2-40B4-BE49-F238E27FC236}">
                <a16:creationId xmlns:a16="http://schemas.microsoft.com/office/drawing/2014/main" id="{BE6F51C8-6C90-F8CE-3B42-8FE30897A81D}"/>
              </a:ext>
            </a:extLst>
          </p:cNvPr>
          <p:cNvGraphicFramePr>
            <a:graphicFrameLocks noGrp="1"/>
          </p:cNvGraphicFramePr>
          <p:nvPr>
            <p:ph idx="1"/>
            <p:extLst>
              <p:ext uri="{D42A27DB-BD31-4B8C-83A1-F6EECF244321}">
                <p14:modId xmlns:p14="http://schemas.microsoft.com/office/powerpoint/2010/main" val="286486334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5429-857B-4067-BE5E-776E50BFA6A3}"/>
              </a:ext>
            </a:extLst>
          </p:cNvPr>
          <p:cNvSpPr>
            <a:spLocks noGrp="1"/>
          </p:cNvSpPr>
          <p:nvPr>
            <p:ph type="title"/>
          </p:nvPr>
        </p:nvSpPr>
        <p:spPr>
          <a:xfrm>
            <a:off x="841248" y="894079"/>
            <a:ext cx="9683871" cy="984583"/>
          </a:xfrm>
        </p:spPr>
        <p:txBody>
          <a:bodyPr>
            <a:normAutofit fontScale="90000"/>
          </a:bodyPr>
          <a:lstStyle/>
          <a:p>
            <a:r>
              <a:rPr lang="en-GB" sz="3100" b="1" dirty="0">
                <a:latin typeface="Times New Roman" panose="02020603050405020304" pitchFamily="18" charset="0"/>
                <a:cs typeface="Times New Roman" panose="02020603050405020304" pitchFamily="18" charset="0"/>
              </a:rPr>
              <a:t>Overview(Tonka Nikolova)</a:t>
            </a:r>
            <a:br>
              <a:rPr lang="en-GB" sz="3100" dirty="0">
                <a:latin typeface="Times New Roman" panose="02020603050405020304" pitchFamily="18" charset="0"/>
                <a:cs typeface="Times New Roman" panose="02020603050405020304" pitchFamily="18" charset="0"/>
              </a:rPr>
            </a:br>
            <a:r>
              <a:rPr lang="en-GB" sz="3100" dirty="0">
                <a:latin typeface="Times New Roman" panose="02020603050405020304" pitchFamily="18" charset="0"/>
                <a:cs typeface="Times New Roman" panose="02020603050405020304" pitchFamily="18" charset="0"/>
              </a:rPr>
              <a:t>Why  multinational UK company should be doing business in China?</a:t>
            </a:r>
            <a:br>
              <a:rPr lang="en-GB" dirty="0"/>
            </a:br>
            <a:br>
              <a:rPr lang="en-GB" dirty="0"/>
            </a:br>
            <a:endParaRPr lang="en-GB" dirty="0"/>
          </a:p>
        </p:txBody>
      </p:sp>
      <p:pic>
        <p:nvPicPr>
          <p:cNvPr id="6" name="Content Placeholder 5">
            <a:extLst>
              <a:ext uri="{FF2B5EF4-FFF2-40B4-BE49-F238E27FC236}">
                <a16:creationId xmlns:a16="http://schemas.microsoft.com/office/drawing/2014/main" id="{1954D343-9E52-4EC7-BD2C-ED6A57CCEC7D}"/>
              </a:ext>
            </a:extLst>
          </p:cNvPr>
          <p:cNvPicPr>
            <a:picLocks noGrp="1" noChangeAspect="1"/>
          </p:cNvPicPr>
          <p:nvPr>
            <p:ph sz="half" idx="1"/>
          </p:nvPr>
        </p:nvPicPr>
        <p:blipFill>
          <a:blip r:embed="rId2"/>
          <a:stretch>
            <a:fillRect/>
          </a:stretch>
        </p:blipFill>
        <p:spPr>
          <a:xfrm>
            <a:off x="333214" y="2027707"/>
            <a:ext cx="5261674" cy="4535825"/>
          </a:xfrm>
          <a:prstGeom prst="rect">
            <a:avLst/>
          </a:prstGeom>
        </p:spPr>
      </p:pic>
      <p:sp>
        <p:nvSpPr>
          <p:cNvPr id="4" name="Content Placeholder 3">
            <a:extLst>
              <a:ext uri="{FF2B5EF4-FFF2-40B4-BE49-F238E27FC236}">
                <a16:creationId xmlns:a16="http://schemas.microsoft.com/office/drawing/2014/main" id="{3D274E69-647F-4A17-8A7C-E18962D2C5D5}"/>
              </a:ext>
            </a:extLst>
          </p:cNvPr>
          <p:cNvSpPr>
            <a:spLocks noGrp="1"/>
          </p:cNvSpPr>
          <p:nvPr>
            <p:ph sz="half" idx="2"/>
          </p:nvPr>
        </p:nvSpPr>
        <p:spPr>
          <a:xfrm>
            <a:off x="5594888" y="2027707"/>
            <a:ext cx="5176434" cy="4053865"/>
          </a:xfrm>
        </p:spPr>
        <p:txBody>
          <a:bodyPr/>
          <a:lstStyle/>
          <a:p>
            <a:r>
              <a:rPr lang="en-GB" dirty="0">
                <a:latin typeface="Times New Roman" panose="02020603050405020304" pitchFamily="18" charset="0"/>
                <a:cs typeface="Times New Roman" panose="02020603050405020304" pitchFamily="18" charset="0"/>
              </a:rPr>
              <a:t>China is the most populated country in the world (Hackett, 2018)</a:t>
            </a:r>
          </a:p>
          <a:p>
            <a:r>
              <a:rPr lang="en-GB" dirty="0">
                <a:latin typeface="Times New Roman" panose="02020603050405020304" pitchFamily="18" charset="0"/>
                <a:cs typeface="Times New Roman" panose="02020603050405020304" pitchFamily="18" charset="0"/>
              </a:rPr>
              <a:t>The country’s significant economic growth over the past thirty years has made it the most desirable economic partner for international business (</a:t>
            </a:r>
            <a:r>
              <a:rPr lang="en-GB" dirty="0" err="1">
                <a:latin typeface="Times New Roman" panose="02020603050405020304" pitchFamily="18" charset="0"/>
                <a:cs typeface="Times New Roman" panose="02020603050405020304" pitchFamily="18" charset="0"/>
              </a:rPr>
              <a:t>Pariona</a:t>
            </a:r>
            <a:r>
              <a:rPr lang="en-GB" dirty="0">
                <a:latin typeface="Times New Roman" panose="02020603050405020304" pitchFamily="18" charset="0"/>
                <a:cs typeface="Times New Roman" panose="02020603050405020304" pitchFamily="18" charset="0"/>
              </a:rPr>
              <a:t>, 2017). </a:t>
            </a:r>
          </a:p>
          <a:p>
            <a:pPr marL="0" indent="0">
              <a:buNone/>
            </a:pPr>
            <a:endParaRPr lang="en-GB" dirty="0"/>
          </a:p>
        </p:txBody>
      </p:sp>
      <p:pic>
        <p:nvPicPr>
          <p:cNvPr id="8" name="Picture 7" descr="A close-up of some candy&#10;&#10;Description automatically generated with low confidence">
            <a:extLst>
              <a:ext uri="{FF2B5EF4-FFF2-40B4-BE49-F238E27FC236}">
                <a16:creationId xmlns:a16="http://schemas.microsoft.com/office/drawing/2014/main" id="{64708F16-6DB0-42F4-B5B2-3372E8423C54}"/>
              </a:ext>
            </a:extLst>
          </p:cNvPr>
          <p:cNvPicPr>
            <a:picLocks noChangeAspect="1"/>
          </p:cNvPicPr>
          <p:nvPr/>
        </p:nvPicPr>
        <p:blipFill rotWithShape="1">
          <a:blip r:embed="rId3"/>
          <a:srcRect t="18702" b="19268"/>
          <a:stretch/>
        </p:blipFill>
        <p:spPr>
          <a:xfrm>
            <a:off x="9623727" y="485505"/>
            <a:ext cx="1350944" cy="1133629"/>
          </a:xfrm>
          <a:prstGeom prst="rect">
            <a:avLst/>
          </a:prstGeom>
        </p:spPr>
      </p:pic>
    </p:spTree>
    <p:extLst>
      <p:ext uri="{BB962C8B-B14F-4D97-AF65-F5344CB8AC3E}">
        <p14:creationId xmlns:p14="http://schemas.microsoft.com/office/powerpoint/2010/main" val="3595863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6378E25-15DA-48DC-8B47-A131F0C1B951}"/>
              </a:ext>
            </a:extLst>
          </p:cNvPr>
          <p:cNvPicPr>
            <a:picLocks noChangeAspect="1"/>
          </p:cNvPicPr>
          <p:nvPr/>
        </p:nvPicPr>
        <p:blipFill>
          <a:blip r:embed="rId2"/>
          <a:stretch>
            <a:fillRect/>
          </a:stretch>
        </p:blipFill>
        <p:spPr>
          <a:xfrm>
            <a:off x="5831839" y="-51755"/>
            <a:ext cx="6360162" cy="3171826"/>
          </a:xfrm>
          <a:prstGeom prst="rect">
            <a:avLst/>
          </a:prstGeom>
        </p:spPr>
      </p:pic>
      <p:pic>
        <p:nvPicPr>
          <p:cNvPr id="3" name="Picture 2">
            <a:extLst>
              <a:ext uri="{FF2B5EF4-FFF2-40B4-BE49-F238E27FC236}">
                <a16:creationId xmlns:a16="http://schemas.microsoft.com/office/drawing/2014/main" id="{275FA4EB-738D-499A-B88F-CB2466404DB5}"/>
              </a:ext>
            </a:extLst>
          </p:cNvPr>
          <p:cNvPicPr>
            <a:picLocks noChangeAspect="1"/>
          </p:cNvPicPr>
          <p:nvPr/>
        </p:nvPicPr>
        <p:blipFill>
          <a:blip r:embed="rId3"/>
          <a:stretch>
            <a:fillRect/>
          </a:stretch>
        </p:blipFill>
        <p:spPr>
          <a:xfrm>
            <a:off x="0" y="0"/>
            <a:ext cx="5831841" cy="3120071"/>
          </a:xfrm>
          <a:prstGeom prst="rect">
            <a:avLst/>
          </a:prstGeom>
        </p:spPr>
      </p:pic>
      <p:sp>
        <p:nvSpPr>
          <p:cNvPr id="5" name="TextBox 4">
            <a:extLst>
              <a:ext uri="{FF2B5EF4-FFF2-40B4-BE49-F238E27FC236}">
                <a16:creationId xmlns:a16="http://schemas.microsoft.com/office/drawing/2014/main" id="{8E28BAC6-1FD5-42A3-B6F2-027F04704479}"/>
              </a:ext>
            </a:extLst>
          </p:cNvPr>
          <p:cNvSpPr txBox="1"/>
          <p:nvPr/>
        </p:nvSpPr>
        <p:spPr>
          <a:xfrm>
            <a:off x="345440" y="3080435"/>
            <a:ext cx="5486401"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China GDP Growth: 2016 - 2020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Source: World Bank</a:t>
            </a:r>
          </a:p>
        </p:txBody>
      </p:sp>
      <p:sp>
        <p:nvSpPr>
          <p:cNvPr id="7" name="TextBox 6">
            <a:extLst>
              <a:ext uri="{FF2B5EF4-FFF2-40B4-BE49-F238E27FC236}">
                <a16:creationId xmlns:a16="http://schemas.microsoft.com/office/drawing/2014/main" id="{4E2322FF-94D8-49BE-9BA0-FE52EA48E380}"/>
              </a:ext>
            </a:extLst>
          </p:cNvPr>
          <p:cNvSpPr txBox="1"/>
          <p:nvPr/>
        </p:nvSpPr>
        <p:spPr>
          <a:xfrm>
            <a:off x="5831840" y="3080435"/>
            <a:ext cx="3312159"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World Largest Economies by GDP Source: World Bank</a:t>
            </a:r>
          </a:p>
        </p:txBody>
      </p:sp>
      <p:sp>
        <p:nvSpPr>
          <p:cNvPr id="9" name="TextBox 8">
            <a:extLst>
              <a:ext uri="{FF2B5EF4-FFF2-40B4-BE49-F238E27FC236}">
                <a16:creationId xmlns:a16="http://schemas.microsoft.com/office/drawing/2014/main" id="{DFCC9838-28F5-4630-8C23-4D1CE9979EE0}"/>
              </a:ext>
            </a:extLst>
          </p:cNvPr>
          <p:cNvSpPr txBox="1"/>
          <p:nvPr/>
        </p:nvSpPr>
        <p:spPr>
          <a:xfrm rot="10800000" flipV="1">
            <a:off x="142872" y="3776742"/>
            <a:ext cx="5076827" cy="313932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(GDP) of $14.7 trillion in 2020, China remains the global second-largest economy, trailing only the United States (www.trade.gov, 2022).</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While entering into China via implementing and following joint venture strategy, organization likely to experience cultural challenges that put negative impact on its plan and business effectiveness.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Times New Roman" panose="02020603050405020304" pitchFamily="18" charset="0"/>
                <a:cs typeface="Times New Roman" panose="02020603050405020304" pitchFamily="18" charset="0"/>
              </a:rPr>
              <a:t>T</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he UK and China are quite different from each other on the basis of cultural perspectives.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id="{2385E398-7BF9-45F4-A8CE-4A77AE8754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19699" y="3769705"/>
            <a:ext cx="6908751" cy="312007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81BEF3A-CA94-433F-9FB1-92EC8D548712}"/>
              </a:ext>
            </a:extLst>
          </p:cNvPr>
          <p:cNvSpPr txBox="1"/>
          <p:nvPr/>
        </p:nvSpPr>
        <p:spPr>
          <a:xfrm>
            <a:off x="0" y="-51756"/>
            <a:ext cx="1844168" cy="369332"/>
          </a:xfrm>
          <a:prstGeom prst="rect">
            <a:avLst/>
          </a:prstGeom>
          <a:noFill/>
        </p:spPr>
        <p:txBody>
          <a:bodyPr wrap="square">
            <a:spAutoFit/>
          </a:bodyPr>
          <a:lstStyle/>
          <a:p>
            <a:r>
              <a:rPr lang="en-GB" b="1" dirty="0"/>
              <a:t>Tonka Nikolova</a:t>
            </a:r>
          </a:p>
        </p:txBody>
      </p:sp>
    </p:spTree>
    <p:extLst>
      <p:ext uri="{BB962C8B-B14F-4D97-AF65-F5344CB8AC3E}">
        <p14:creationId xmlns:p14="http://schemas.microsoft.com/office/powerpoint/2010/main" val="1150046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Graphical user interface, website&#10;&#10;Description automatically generated">
            <a:extLst>
              <a:ext uri="{FF2B5EF4-FFF2-40B4-BE49-F238E27FC236}">
                <a16:creationId xmlns:a16="http://schemas.microsoft.com/office/drawing/2014/main" id="{CDBAC004-C9E2-4B6F-9894-D41D1754DAA8}"/>
              </a:ext>
            </a:extLst>
          </p:cNvPr>
          <p:cNvPicPr>
            <a:picLocks noChangeAspect="1"/>
          </p:cNvPicPr>
          <p:nvPr/>
        </p:nvPicPr>
        <p:blipFill rotWithShape="1">
          <a:blip r:embed="rId3"/>
          <a:srcRect t="19"/>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26452BAA-5F02-47AD-A73B-D9D306442261}"/>
              </a:ext>
            </a:extLst>
          </p:cNvPr>
          <p:cNvSpPr txBox="1"/>
          <p:nvPr/>
        </p:nvSpPr>
        <p:spPr>
          <a:xfrm>
            <a:off x="450645" y="144379"/>
            <a:ext cx="8751770" cy="369332"/>
          </a:xfrm>
          <a:prstGeom prst="rect">
            <a:avLst/>
          </a:prstGeom>
          <a:noFill/>
        </p:spPr>
        <p:txBody>
          <a:bodyPr wrap="square">
            <a:spAutoFit/>
          </a:bodyPr>
          <a:lstStyle/>
          <a:p>
            <a:r>
              <a:rPr lang="en-GB" dirty="0">
                <a:solidFill>
                  <a:schemeClr val="bg2"/>
                </a:solidFill>
              </a:rPr>
              <a:t>Andrei-Cristian Chicos </a:t>
            </a:r>
          </a:p>
        </p:txBody>
      </p:sp>
    </p:spTree>
    <p:extLst>
      <p:ext uri="{BB962C8B-B14F-4D97-AF65-F5344CB8AC3E}">
        <p14:creationId xmlns:p14="http://schemas.microsoft.com/office/powerpoint/2010/main" val="1317860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Graphical user interface, application&#10;&#10;Description automatically generated">
            <a:extLst>
              <a:ext uri="{FF2B5EF4-FFF2-40B4-BE49-F238E27FC236}">
                <a16:creationId xmlns:a16="http://schemas.microsoft.com/office/drawing/2014/main" id="{54DC2C76-3980-48CA-92DC-F8CDFD40D7B7}"/>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AC3F7913-B664-4FEF-B515-940228D7F3B3}"/>
              </a:ext>
            </a:extLst>
          </p:cNvPr>
          <p:cNvSpPr txBox="1"/>
          <p:nvPr/>
        </p:nvSpPr>
        <p:spPr>
          <a:xfrm>
            <a:off x="0" y="0"/>
            <a:ext cx="2380593" cy="369332"/>
          </a:xfrm>
          <a:prstGeom prst="rect">
            <a:avLst/>
          </a:prstGeom>
          <a:noFill/>
        </p:spPr>
        <p:txBody>
          <a:bodyPr wrap="square">
            <a:spAutoFit/>
          </a:bodyPr>
          <a:lstStyle/>
          <a:p>
            <a:r>
              <a:rPr lang="en-GB" dirty="0">
                <a:solidFill>
                  <a:schemeClr val="bg2"/>
                </a:solidFill>
              </a:rPr>
              <a:t>Andrei-Cristian Chicos </a:t>
            </a:r>
          </a:p>
        </p:txBody>
      </p:sp>
    </p:spTree>
    <p:extLst>
      <p:ext uri="{BB962C8B-B14F-4D97-AF65-F5344CB8AC3E}">
        <p14:creationId xmlns:p14="http://schemas.microsoft.com/office/powerpoint/2010/main" val="1093928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Graphical user interface, website&#10;&#10;Description automatically generated">
            <a:extLst>
              <a:ext uri="{FF2B5EF4-FFF2-40B4-BE49-F238E27FC236}">
                <a16:creationId xmlns:a16="http://schemas.microsoft.com/office/drawing/2014/main" id="{8D240AFC-D50D-44FD-948D-78361E4B8C8D}"/>
              </a:ext>
            </a:extLst>
          </p:cNvPr>
          <p:cNvPicPr>
            <a:picLocks noChangeAspect="1"/>
          </p:cNvPicPr>
          <p:nvPr/>
        </p:nvPicPr>
        <p:blipFill rotWithShape="1">
          <a:blip r:embed="rId3"/>
          <a:srcRect t="19"/>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2807A9CD-5AFF-409F-B9F9-93520EDA638D}"/>
              </a:ext>
            </a:extLst>
          </p:cNvPr>
          <p:cNvSpPr txBox="1"/>
          <p:nvPr/>
        </p:nvSpPr>
        <p:spPr>
          <a:xfrm>
            <a:off x="1" y="0"/>
            <a:ext cx="2412124" cy="369332"/>
          </a:xfrm>
          <a:prstGeom prst="rect">
            <a:avLst/>
          </a:prstGeom>
          <a:noFill/>
        </p:spPr>
        <p:txBody>
          <a:bodyPr wrap="square">
            <a:spAutoFit/>
          </a:bodyPr>
          <a:lstStyle/>
          <a:p>
            <a:r>
              <a:rPr lang="en-GB" dirty="0">
                <a:solidFill>
                  <a:schemeClr val="bg2"/>
                </a:solidFill>
              </a:rPr>
              <a:t>Andrei-Cristian Chicos </a:t>
            </a:r>
          </a:p>
        </p:txBody>
      </p:sp>
    </p:spTree>
    <p:extLst>
      <p:ext uri="{BB962C8B-B14F-4D97-AF65-F5344CB8AC3E}">
        <p14:creationId xmlns:p14="http://schemas.microsoft.com/office/powerpoint/2010/main" val="3714633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a:xfrm>
            <a:off x="481013" y="3752849"/>
            <a:ext cx="3290887" cy="2452687"/>
          </a:xfrm>
        </p:spPr>
        <p:txBody>
          <a:bodyPr anchor="ctr">
            <a:normAutofit fontScale="90000"/>
          </a:bodyPr>
          <a:lstStyle/>
          <a:p>
            <a:r>
              <a:rPr lang="en-GB" sz="3600" b="1" dirty="0">
                <a:latin typeface="Times New Roman" panose="02020603050405020304" pitchFamily="18" charset="0"/>
                <a:cs typeface="Times New Roman" panose="02020603050405020304" pitchFamily="18" charset="0"/>
              </a:rPr>
              <a:t>Success and failure factors of joint ventures(</a:t>
            </a:r>
            <a:r>
              <a:rPr lang="en-GB" sz="3600" b="1" dirty="0" err="1">
                <a:latin typeface="Times New Roman" panose="02020603050405020304" pitchFamily="18" charset="0"/>
                <a:cs typeface="Times New Roman" panose="02020603050405020304" pitchFamily="18" charset="0"/>
              </a:rPr>
              <a:t>Krasimira</a:t>
            </a:r>
            <a:r>
              <a:rPr lang="en-GB" sz="3600" b="1" dirty="0">
                <a:latin typeface="Times New Roman" panose="02020603050405020304" pitchFamily="18" charset="0"/>
                <a:cs typeface="Times New Roman" panose="02020603050405020304" pitchFamily="18" charset="0"/>
              </a:rPr>
              <a:t> </a:t>
            </a:r>
            <a:r>
              <a:rPr lang="en-GB" sz="3600" b="1" dirty="0" err="1">
                <a:latin typeface="Times New Roman" panose="02020603050405020304" pitchFamily="18" charset="0"/>
                <a:cs typeface="Times New Roman" panose="02020603050405020304" pitchFamily="18" charset="0"/>
              </a:rPr>
              <a:t>Tsacheva</a:t>
            </a:r>
            <a:r>
              <a:rPr lang="en-GB" sz="3600" b="1" dirty="0">
                <a:latin typeface="Times New Roman" panose="02020603050405020304" pitchFamily="18" charset="0"/>
                <a:cs typeface="Times New Roman" panose="02020603050405020304" pitchFamily="18" charset="0"/>
              </a:rPr>
              <a:t>) </a:t>
            </a:r>
            <a:endParaRPr lang="en-US" sz="3600" b="1" dirty="0">
              <a:latin typeface="Times New Roman" panose="02020603050405020304" pitchFamily="18" charset="0"/>
              <a:cs typeface="Times New Roman" panose="02020603050405020304" pitchFamily="18" charset="0"/>
            </a:endParaRPr>
          </a:p>
        </p:txBody>
      </p:sp>
      <p:pic>
        <p:nvPicPr>
          <p:cNvPr id="4" name="Picture 3" descr="A city skyline at night&#10;&#10;Description automatically generated with medium confidence">
            <a:extLst>
              <a:ext uri="{FF2B5EF4-FFF2-40B4-BE49-F238E27FC236}">
                <a16:creationId xmlns:a16="http://schemas.microsoft.com/office/drawing/2014/main" id="{AEE46A63-8E69-4833-84A1-8D27EABB34A0}"/>
              </a:ext>
            </a:extLst>
          </p:cNvPr>
          <p:cNvPicPr>
            <a:picLocks noChangeAspect="1"/>
          </p:cNvPicPr>
          <p:nvPr/>
        </p:nvPicPr>
        <p:blipFill rotWithShape="1">
          <a:blip r:embed="rId3"/>
          <a:srcRect t="38203"/>
          <a:stretch/>
        </p:blipFill>
        <p:spPr>
          <a:xfrm>
            <a:off x="20" y="-19241"/>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a:xfrm>
            <a:off x="4223982" y="3752850"/>
            <a:ext cx="7485413" cy="2452687"/>
          </a:xfrm>
        </p:spPr>
        <p:txBody>
          <a:bodyPr anchor="ctr">
            <a:normAutofit lnSpcReduction="10000"/>
          </a:bodyPr>
          <a:lstStyle/>
          <a:p>
            <a:r>
              <a:rPr lang="en-GB" sz="1500" i="0" dirty="0">
                <a:effectLst/>
                <a:latin typeface="Times New Roman" panose="02020603050405020304" pitchFamily="18" charset="0"/>
                <a:cs typeface="Times New Roman" panose="02020603050405020304" pitchFamily="18" charset="0"/>
              </a:rPr>
              <a:t>In the Chinese market, there are varied factors exist that make a company successful or failure.</a:t>
            </a:r>
          </a:p>
          <a:p>
            <a:r>
              <a:rPr lang="en-GB" sz="1500" dirty="0">
                <a:latin typeface="Times New Roman" panose="02020603050405020304" pitchFamily="18" charset="0"/>
                <a:cs typeface="Times New Roman" panose="02020603050405020304" pitchFamily="18" charset="0"/>
              </a:rPr>
              <a:t>S</a:t>
            </a:r>
            <a:r>
              <a:rPr lang="en-GB" sz="1500" i="0" dirty="0">
                <a:effectLst/>
                <a:latin typeface="Times New Roman" panose="02020603050405020304" pitchFamily="18" charset="0"/>
                <a:cs typeface="Times New Roman" panose="02020603050405020304" pitchFamily="18" charset="0"/>
              </a:rPr>
              <a:t>election of quality contractors and strong motivation of managers and subordinates.</a:t>
            </a:r>
          </a:p>
          <a:p>
            <a:r>
              <a:rPr lang="en-GB" sz="1500" i="0" dirty="0">
                <a:effectLst/>
                <a:latin typeface="Times New Roman" panose="02020603050405020304" pitchFamily="18" charset="0"/>
                <a:cs typeface="Times New Roman" panose="02020603050405020304" pitchFamily="18" charset="0"/>
              </a:rPr>
              <a:t>External factors(</a:t>
            </a:r>
            <a:r>
              <a:rPr lang="en-GB" sz="1500" i="0" dirty="0" err="1">
                <a:effectLst/>
                <a:latin typeface="Times New Roman" panose="02020603050405020304" pitchFamily="18" charset="0"/>
                <a:cs typeface="Times New Roman" panose="02020603050405020304" pitchFamily="18" charset="0"/>
              </a:rPr>
              <a:t>Bjorksten</a:t>
            </a:r>
            <a:r>
              <a:rPr lang="en-GB" sz="1500" i="0" dirty="0">
                <a:effectLst/>
                <a:latin typeface="Times New Roman" panose="02020603050405020304" pitchFamily="18" charset="0"/>
                <a:cs typeface="Times New Roman" panose="02020603050405020304" pitchFamily="18" charset="0"/>
              </a:rPr>
              <a:t> and </a:t>
            </a:r>
            <a:r>
              <a:rPr lang="en-GB" sz="1500" i="0" dirty="0" err="1">
                <a:effectLst/>
                <a:latin typeface="Times New Roman" panose="02020603050405020304" pitchFamily="18" charset="0"/>
                <a:cs typeface="Times New Roman" panose="02020603050405020304" pitchFamily="18" charset="0"/>
              </a:rPr>
              <a:t>Hägglund</a:t>
            </a:r>
            <a:r>
              <a:rPr lang="en-GB" sz="1500" i="0" dirty="0">
                <a:effectLst/>
                <a:latin typeface="Times New Roman" panose="02020603050405020304" pitchFamily="18" charset="0"/>
                <a:cs typeface="Times New Roman" panose="02020603050405020304" pitchFamily="18" charset="0"/>
              </a:rPr>
              <a:t>, 2010).  </a:t>
            </a:r>
          </a:p>
          <a:p>
            <a:r>
              <a:rPr lang="en-US" sz="1500" dirty="0">
                <a:latin typeface="Times New Roman" panose="02020603050405020304" pitchFamily="18" charset="0"/>
                <a:cs typeface="Times New Roman" panose="02020603050405020304" pitchFamily="18" charset="0"/>
              </a:rPr>
              <a:t>In case of British international company, technology advancement and their utilization in the China at high extent is the best success factor that firm may grab after using joint venture strategy(FM Magazine, 2015).</a:t>
            </a:r>
          </a:p>
          <a:p>
            <a:r>
              <a:rPr lang="en-US" sz="1500" dirty="0">
                <a:latin typeface="Times New Roman" panose="02020603050405020304" pitchFamily="18" charset="0"/>
                <a:cs typeface="Times New Roman" panose="02020603050405020304" pitchFamily="18" charset="0"/>
              </a:rPr>
              <a:t>As it may give organization access to develop the plan for purpose of using advanced technologies in the market, that help to increase productivity, performance and profitability level (</a:t>
            </a:r>
            <a:r>
              <a:rPr lang="en-US" sz="1500" dirty="0" err="1">
                <a:latin typeface="Times New Roman" panose="02020603050405020304" pitchFamily="18" charset="0"/>
                <a:cs typeface="Times New Roman" panose="02020603050405020304" pitchFamily="18" charset="0"/>
              </a:rPr>
              <a:t>Jin</a:t>
            </a:r>
            <a:r>
              <a:rPr lang="en-US" sz="1500" dirty="0">
                <a:latin typeface="Times New Roman" panose="02020603050405020304" pitchFamily="18" charset="0"/>
                <a:cs typeface="Times New Roman" panose="02020603050405020304" pitchFamily="18" charset="0"/>
              </a:rPr>
              <a:t> and Wang, 2021).</a:t>
            </a:r>
          </a:p>
          <a:p>
            <a:endParaRPr lang="en-US"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19880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8" name="Rectangle 86">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Freeform: Shape 88">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1" name="Freeform: Shape 90">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1096EBB-3A88-429D-B981-210A70099229}"/>
              </a:ext>
            </a:extLst>
          </p:cNvPr>
          <p:cNvSpPr>
            <a:spLocks noGrp="1"/>
          </p:cNvSpPr>
          <p:nvPr>
            <p:ph type="title"/>
          </p:nvPr>
        </p:nvSpPr>
        <p:spPr>
          <a:xfrm>
            <a:off x="804672" y="365125"/>
            <a:ext cx="4378881" cy="1325563"/>
          </a:xfrm>
        </p:spPr>
        <p:txBody>
          <a:bodyPr vert="horz" lIns="91440" tIns="45720" rIns="91440" bIns="45720" rtlCol="0" anchor="ctr">
            <a:normAutofit fontScale="90000"/>
          </a:bodyPr>
          <a:lstStyle/>
          <a:p>
            <a:r>
              <a:rPr lang="en-US" sz="3400" b="1" dirty="0">
                <a:latin typeface="Times New Roman" panose="02020603050405020304" pitchFamily="18" charset="0"/>
                <a:cs typeface="Times New Roman" panose="02020603050405020304" pitchFamily="18" charset="0"/>
              </a:rPr>
              <a:t>Success and failure factors of joint ventures</a:t>
            </a:r>
            <a:br>
              <a:rPr lang="en-US" sz="3400" b="1" dirty="0">
                <a:latin typeface="Times New Roman" panose="02020603050405020304" pitchFamily="18" charset="0"/>
                <a:cs typeface="Times New Roman" panose="02020603050405020304" pitchFamily="18" charset="0"/>
              </a:rPr>
            </a:br>
            <a:r>
              <a:rPr lang="en-US" sz="3400" b="1" dirty="0">
                <a:latin typeface="Times New Roman" panose="02020603050405020304" pitchFamily="18" charset="0"/>
                <a:cs typeface="Times New Roman" panose="02020603050405020304" pitchFamily="18" charset="0"/>
              </a:rPr>
              <a:t>(</a:t>
            </a:r>
            <a:r>
              <a:rPr lang="en-US" sz="3400" b="1" dirty="0" err="1">
                <a:latin typeface="Times New Roman" panose="02020603050405020304" pitchFamily="18" charset="0"/>
                <a:cs typeface="Times New Roman" panose="02020603050405020304" pitchFamily="18" charset="0"/>
              </a:rPr>
              <a:t>Krasimira</a:t>
            </a:r>
            <a:r>
              <a:rPr lang="en-US" sz="3400" b="1" dirty="0">
                <a:latin typeface="Times New Roman" panose="02020603050405020304" pitchFamily="18" charset="0"/>
                <a:cs typeface="Times New Roman" panose="02020603050405020304" pitchFamily="18" charset="0"/>
              </a:rPr>
              <a:t> </a:t>
            </a:r>
            <a:r>
              <a:rPr lang="en-US" sz="3400" b="1" dirty="0" err="1">
                <a:latin typeface="Times New Roman" panose="02020603050405020304" pitchFamily="18" charset="0"/>
                <a:cs typeface="Times New Roman" panose="02020603050405020304" pitchFamily="18" charset="0"/>
              </a:rPr>
              <a:t>Tsacheva</a:t>
            </a:r>
            <a:r>
              <a:rPr lang="en-US" sz="3400" b="1" dirty="0">
                <a:latin typeface="Times New Roman" panose="02020603050405020304" pitchFamily="18" charset="0"/>
                <a:cs typeface="Times New Roman" panose="02020603050405020304" pitchFamily="18" charset="0"/>
              </a:rPr>
              <a:t>) </a:t>
            </a:r>
          </a:p>
        </p:txBody>
      </p:sp>
      <p:sp>
        <p:nvSpPr>
          <p:cNvPr id="63" name="Text Placeholder 62">
            <a:extLst>
              <a:ext uri="{FF2B5EF4-FFF2-40B4-BE49-F238E27FC236}">
                <a16:creationId xmlns:a16="http://schemas.microsoft.com/office/drawing/2014/main" id="{EE8C2C69-6307-4BCD-8F24-1275658F5775}"/>
              </a:ext>
            </a:extLst>
          </p:cNvPr>
          <p:cNvSpPr txBox="1">
            <a:spLocks noGrp="1"/>
          </p:cNvSpPr>
          <p:nvPr>
            <p:ph type="body" sz="half" idx="2"/>
          </p:nvPr>
        </p:nvSpPr>
        <p:spPr>
          <a:xfrm>
            <a:off x="804672" y="2020824"/>
            <a:ext cx="5076090" cy="4151376"/>
          </a:xfrm>
          <a:prstGeom prst="rect">
            <a:avLst/>
          </a:prstGeom>
        </p:spPr>
        <p:txBody>
          <a:bodyPr vert="horz" lIns="91440" tIns="45720" rIns="91440" bIns="45720" rtlCol="0">
            <a:normAutofit fontScale="62500" lnSpcReduction="20000"/>
          </a:bodyPr>
          <a:lstStyle/>
          <a:p>
            <a:pPr marL="57150"/>
            <a:r>
              <a:rPr lang="en-GB" sz="2600" dirty="0">
                <a:latin typeface="Times New Roman" panose="02020603050405020304" pitchFamily="18" charset="0"/>
                <a:cs typeface="Times New Roman" panose="02020603050405020304" pitchFamily="18" charset="0"/>
              </a:rPr>
              <a:t>The most common grounds for terminating a JV based on its performance in China (China Deals, 2015)</a:t>
            </a:r>
          </a:p>
          <a:p>
            <a:pPr marL="285750" indent="-228600">
              <a:buFont typeface="Arial" panose="020B0604020202020204" pitchFamily="34" charset="0"/>
              <a:buChar char="•"/>
            </a:pPr>
            <a:endParaRPr lang="en-GB" sz="2600" dirty="0">
              <a:latin typeface="Times New Roman" panose="02020603050405020304" pitchFamily="18" charset="0"/>
              <a:cs typeface="Times New Roman" panose="02020603050405020304" pitchFamily="18" charset="0"/>
            </a:endParaRPr>
          </a:p>
          <a:p>
            <a:pPr marL="285750" indent="-2286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A bad financial presenting</a:t>
            </a:r>
          </a:p>
          <a:p>
            <a:pPr marL="285750" indent="-228600">
              <a:buFont typeface="Arial" panose="020B0604020202020204" pitchFamily="34" charset="0"/>
              <a:buChar char="•"/>
            </a:pPr>
            <a:endParaRPr lang="en-GB" sz="2600" dirty="0">
              <a:latin typeface="Times New Roman" panose="02020603050405020304" pitchFamily="18" charset="0"/>
              <a:cs typeface="Times New Roman" panose="02020603050405020304" pitchFamily="18" charset="0"/>
            </a:endParaRPr>
          </a:p>
          <a:p>
            <a:pPr marL="285750" indent="-2286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Business and regulatory circumstances in the area</a:t>
            </a:r>
          </a:p>
          <a:p>
            <a:pPr marL="285750" indent="-228600">
              <a:buFont typeface="Arial" panose="020B0604020202020204" pitchFamily="34" charset="0"/>
              <a:buChar char="•"/>
            </a:pPr>
            <a:endParaRPr lang="en-GB" sz="2600" dirty="0">
              <a:latin typeface="Times New Roman" panose="02020603050405020304" pitchFamily="18" charset="0"/>
              <a:cs typeface="Times New Roman" panose="02020603050405020304" pitchFamily="18" charset="0"/>
            </a:endParaRPr>
          </a:p>
          <a:p>
            <a:pPr marL="285750" indent="-2286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Unsuitable organisational structure</a:t>
            </a:r>
          </a:p>
          <a:p>
            <a:pPr marL="285750" indent="-228600">
              <a:buFont typeface="Arial" panose="020B0604020202020204" pitchFamily="34" charset="0"/>
              <a:buChar char="•"/>
            </a:pPr>
            <a:endParaRPr lang="en-GB" sz="2600" dirty="0">
              <a:latin typeface="Times New Roman" panose="02020603050405020304" pitchFamily="18" charset="0"/>
              <a:cs typeface="Times New Roman" panose="02020603050405020304" pitchFamily="18" charset="0"/>
            </a:endParaRPr>
          </a:p>
          <a:p>
            <a:pPr marL="285750" indent="-2286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Frustration with one of the partnership's participation</a:t>
            </a:r>
          </a:p>
          <a:p>
            <a:pPr marL="285750" indent="-228600">
              <a:buFont typeface="Arial" panose="020B0604020202020204" pitchFamily="34" charset="0"/>
              <a:buChar char="•"/>
            </a:pPr>
            <a:endParaRPr lang="en-GB" sz="2600" dirty="0">
              <a:latin typeface="Times New Roman" panose="02020603050405020304" pitchFamily="18" charset="0"/>
              <a:cs typeface="Times New Roman" panose="02020603050405020304" pitchFamily="18" charset="0"/>
            </a:endParaRPr>
          </a:p>
          <a:p>
            <a:pPr marL="285750" indent="-2286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Inadequate or bad planning</a:t>
            </a:r>
            <a:r>
              <a:rPr lang="en-US" sz="2600" dirty="0">
                <a:latin typeface="Times New Roman" panose="02020603050405020304" pitchFamily="18" charset="0"/>
                <a:cs typeface="Times New Roman" panose="02020603050405020304" pitchFamily="18" charset="0"/>
              </a:rPr>
              <a:t>Financial difficulties of one party.</a:t>
            </a:r>
          </a:p>
          <a:p>
            <a:pPr marL="285750" indent="-2286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Strategy problems</a:t>
            </a:r>
          </a:p>
          <a:p>
            <a:pPr marL="285750"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p:txBody>
      </p:sp>
      <p:pic>
        <p:nvPicPr>
          <p:cNvPr id="8" name="Content Placeholder 7" descr="Chart, bar chart&#10;&#10;Description automatically generated">
            <a:extLst>
              <a:ext uri="{FF2B5EF4-FFF2-40B4-BE49-F238E27FC236}">
                <a16:creationId xmlns:a16="http://schemas.microsoft.com/office/drawing/2014/main" id="{FB8EB6B9-34A0-4AA9-85E3-114DF1C422E8}"/>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5972" r="-1" b="-1"/>
          <a:stretch/>
        </p:blipFill>
        <p:spPr>
          <a:xfrm>
            <a:off x="6543413" y="67684"/>
            <a:ext cx="5335843" cy="3246305"/>
          </a:xfrm>
          <a:prstGeom prst="rect">
            <a:avLst/>
          </a:prstGeom>
        </p:spPr>
      </p:pic>
      <p:pic>
        <p:nvPicPr>
          <p:cNvPr id="3" name="Picture 2">
            <a:extLst>
              <a:ext uri="{FF2B5EF4-FFF2-40B4-BE49-F238E27FC236}">
                <a16:creationId xmlns:a16="http://schemas.microsoft.com/office/drawing/2014/main" id="{302D53D8-E9BB-427F-AA32-CE38169219A0}"/>
              </a:ext>
            </a:extLst>
          </p:cNvPr>
          <p:cNvPicPr>
            <a:picLocks noChangeAspect="1"/>
          </p:cNvPicPr>
          <p:nvPr/>
        </p:nvPicPr>
        <p:blipFill rotWithShape="1">
          <a:blip r:embed="rId4"/>
          <a:srcRect r="3" b="18467"/>
          <a:stretch/>
        </p:blipFill>
        <p:spPr>
          <a:xfrm>
            <a:off x="8307813" y="3544011"/>
            <a:ext cx="3571444" cy="2183994"/>
          </a:xfrm>
          <a:prstGeom prst="rect">
            <a:avLst/>
          </a:prstGeom>
        </p:spPr>
      </p:pic>
    </p:spTree>
    <p:extLst>
      <p:ext uri="{BB962C8B-B14F-4D97-AF65-F5344CB8AC3E}">
        <p14:creationId xmlns:p14="http://schemas.microsoft.com/office/powerpoint/2010/main" val="115531705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00052-3479-4E0A-9D86-CA49A205A5F5}"/>
              </a:ext>
            </a:extLst>
          </p:cNvPr>
          <p:cNvSpPr>
            <a:spLocks noGrp="1"/>
          </p:cNvSpPr>
          <p:nvPr>
            <p:ph type="title"/>
          </p:nvPr>
        </p:nvSpPr>
        <p:spPr>
          <a:xfrm>
            <a:off x="871442" y="685800"/>
            <a:ext cx="4353116" cy="1474666"/>
          </a:xfrm>
        </p:spPr>
        <p:txBody>
          <a:bodyPr anchor="b">
            <a:normAutofit fontScale="90000"/>
          </a:bodyPr>
          <a:lstStyle/>
          <a:p>
            <a:pPr algn="ctr"/>
            <a:r>
              <a:rPr lang="en-GB" sz="3200" b="1" dirty="0">
                <a:solidFill>
                  <a:srgbClr val="595959"/>
                </a:solidFill>
                <a:latin typeface="Times New Roman" panose="02020603050405020304" pitchFamily="18" charset="0"/>
                <a:cs typeface="Times New Roman" panose="02020603050405020304" pitchFamily="18" charset="0"/>
              </a:rPr>
              <a:t>Cultural sensitivity in China / The differences from the UK(Emilia Georgieva) </a:t>
            </a:r>
          </a:p>
        </p:txBody>
      </p:sp>
      <p:sp>
        <p:nvSpPr>
          <p:cNvPr id="14" name="Content Placeholder 2">
            <a:extLst>
              <a:ext uri="{FF2B5EF4-FFF2-40B4-BE49-F238E27FC236}">
                <a16:creationId xmlns:a16="http://schemas.microsoft.com/office/drawing/2014/main" id="{9DAD58C3-6D94-4145-BEAE-70C66CD48561}"/>
              </a:ext>
            </a:extLst>
          </p:cNvPr>
          <p:cNvSpPr>
            <a:spLocks noGrp="1"/>
          </p:cNvSpPr>
          <p:nvPr>
            <p:ph idx="1"/>
          </p:nvPr>
        </p:nvSpPr>
        <p:spPr>
          <a:xfrm>
            <a:off x="871442" y="2447337"/>
            <a:ext cx="4353116" cy="3770434"/>
          </a:xfrm>
        </p:spPr>
        <p:txBody>
          <a:bodyPr anchor="t">
            <a:normAutofit/>
          </a:bodyPr>
          <a:lstStyle/>
          <a:p>
            <a:pPr marL="0" indent="0">
              <a:buNone/>
            </a:pPr>
            <a:r>
              <a:rPr lang="en-GB" dirty="0">
                <a:solidFill>
                  <a:srgbClr val="595959"/>
                </a:solidFill>
              </a:rPr>
              <a:t>• </a:t>
            </a:r>
            <a:r>
              <a:rPr lang="en-GB" dirty="0">
                <a:solidFill>
                  <a:srgbClr val="595959"/>
                </a:solidFill>
                <a:latin typeface="Times New Roman" panose="02020603050405020304" pitchFamily="18" charset="0"/>
                <a:cs typeface="Times New Roman" panose="02020603050405020304" pitchFamily="18" charset="0"/>
              </a:rPr>
              <a:t>traditionalism in doing business with China</a:t>
            </a:r>
          </a:p>
          <a:p>
            <a:pPr marL="0" indent="0">
              <a:buNone/>
            </a:pPr>
            <a:r>
              <a:rPr lang="en-GB" dirty="0">
                <a:solidFill>
                  <a:srgbClr val="595959"/>
                </a:solidFill>
                <a:latin typeface="Times New Roman" panose="02020603050405020304" pitchFamily="18" charset="0"/>
                <a:cs typeface="Times New Roman" panose="02020603050405020304" pitchFamily="18" charset="0"/>
              </a:rPr>
              <a:t>• difficult and long negotiations</a:t>
            </a:r>
          </a:p>
          <a:p>
            <a:pPr marL="0" indent="0">
              <a:buNone/>
            </a:pPr>
            <a:r>
              <a:rPr lang="en-GB" dirty="0">
                <a:solidFill>
                  <a:srgbClr val="595959"/>
                </a:solidFill>
                <a:latin typeface="Times New Roman" panose="02020603050405020304" pitchFamily="18" charset="0"/>
                <a:cs typeface="Times New Roman" panose="02020603050405020304" pitchFamily="18" charset="0"/>
              </a:rPr>
              <a:t>• creating a relationship</a:t>
            </a:r>
          </a:p>
        </p:txBody>
      </p:sp>
      <p:pic>
        <p:nvPicPr>
          <p:cNvPr id="4" name="Picture 3">
            <a:extLst>
              <a:ext uri="{FF2B5EF4-FFF2-40B4-BE49-F238E27FC236}">
                <a16:creationId xmlns:a16="http://schemas.microsoft.com/office/drawing/2014/main" id="{D0B91E24-CD14-4189-BC1C-D276D06C7724}"/>
              </a:ext>
            </a:extLst>
          </p:cNvPr>
          <p:cNvPicPr>
            <a:picLocks noChangeAspect="1"/>
          </p:cNvPicPr>
          <p:nvPr/>
        </p:nvPicPr>
        <p:blipFill>
          <a:blip r:embed="rId3"/>
          <a:stretch>
            <a:fillRect/>
          </a:stretch>
        </p:blipFill>
        <p:spPr>
          <a:xfrm>
            <a:off x="6781801" y="1053257"/>
            <a:ext cx="4797056" cy="4797056"/>
          </a:xfrm>
          <a:prstGeom prst="rect">
            <a:avLst/>
          </a:prstGeom>
        </p:spPr>
      </p:pic>
    </p:spTree>
    <p:extLst>
      <p:ext uri="{BB962C8B-B14F-4D97-AF65-F5344CB8AC3E}">
        <p14:creationId xmlns:p14="http://schemas.microsoft.com/office/powerpoint/2010/main" val="3745546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9">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422EF-5873-4C01-84DC-AED35A12B991}"/>
              </a:ext>
            </a:extLst>
          </p:cNvPr>
          <p:cNvSpPr>
            <a:spLocks noGrp="1"/>
          </p:cNvSpPr>
          <p:nvPr>
            <p:ph type="title"/>
          </p:nvPr>
        </p:nvSpPr>
        <p:spPr>
          <a:xfrm>
            <a:off x="838199" y="548464"/>
            <a:ext cx="3807187" cy="2228074"/>
          </a:xfrm>
        </p:spPr>
        <p:txBody>
          <a:bodyPr vert="horz" lIns="91440" tIns="45720" rIns="91440" bIns="45720" rtlCol="0" anchor="ctr">
            <a:normAutofit fontScale="90000"/>
          </a:bodyPr>
          <a:lstStyle/>
          <a:p>
            <a:r>
              <a:rPr lang="en-US" sz="3700" b="1" dirty="0">
                <a:latin typeface="Times New Roman" panose="02020603050405020304" pitchFamily="18" charset="0"/>
                <a:cs typeface="Times New Roman" panose="02020603050405020304" pitchFamily="18" charset="0"/>
              </a:rPr>
              <a:t>Cultural sensitivity in China / The differences from the UK(</a:t>
            </a:r>
            <a:r>
              <a:rPr lang="en-US" sz="3100" b="1" dirty="0">
                <a:latin typeface="Times New Roman" panose="02020603050405020304" pitchFamily="18" charset="0"/>
                <a:cs typeface="Times New Roman" panose="02020603050405020304" pitchFamily="18" charset="0"/>
              </a:rPr>
              <a:t>Emilia Georgieva</a:t>
            </a:r>
            <a:r>
              <a:rPr lang="en-US" sz="3700" b="1" dirty="0">
                <a:latin typeface="Times New Roman" panose="02020603050405020304" pitchFamily="18" charset="0"/>
                <a:cs typeface="Times New Roman" panose="02020603050405020304" pitchFamily="18" charset="0"/>
              </a:rPr>
              <a:t>) </a:t>
            </a:r>
            <a:endParaRPr lang="en-US" sz="37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2C9D181-1313-4FFC-A37E-43BB75FB7FAB}"/>
              </a:ext>
            </a:extLst>
          </p:cNvPr>
          <p:cNvSpPr>
            <a:spLocks noGrp="1"/>
          </p:cNvSpPr>
          <p:nvPr>
            <p:ph sz="half" idx="1"/>
          </p:nvPr>
        </p:nvSpPr>
        <p:spPr>
          <a:xfrm>
            <a:off x="838201" y="2962279"/>
            <a:ext cx="3799425" cy="3143241"/>
          </a:xfrm>
        </p:spPr>
        <p:txBody>
          <a:bodyPr vert="horz" lIns="91440" tIns="45720" rIns="91440" bIns="45720" rtlCol="0">
            <a:normAutofit fontScale="92500" lnSpcReduction="10000"/>
          </a:bodyPr>
          <a:lstStyle/>
          <a:p>
            <a:pPr marL="0" indent="0">
              <a:buNone/>
            </a:pPr>
            <a:r>
              <a:rPr lang="en-US" dirty="0"/>
              <a:t>• </a:t>
            </a:r>
            <a:r>
              <a:rPr lang="en-US" dirty="0">
                <a:latin typeface="Times New Roman" panose="02020603050405020304" pitchFamily="18" charset="0"/>
                <a:cs typeface="Times New Roman" panose="02020603050405020304" pitchFamily="18" charset="0"/>
              </a:rPr>
              <a:t>Fundamental cultural norms, principles, and etiquette</a:t>
            </a:r>
          </a:p>
          <a:p>
            <a:pPr marL="0" indent="0">
              <a:buNone/>
            </a:pPr>
            <a:r>
              <a:rPr lang="en-US" dirty="0">
                <a:latin typeface="Times New Roman" panose="02020603050405020304" pitchFamily="18" charset="0"/>
                <a:cs typeface="Times New Roman" panose="02020603050405020304" pitchFamily="18" charset="0"/>
              </a:rPr>
              <a:t>• Decision-making negotiation</a:t>
            </a:r>
          </a:p>
          <a:p>
            <a:pPr marL="0" indent="0">
              <a:buNone/>
            </a:pPr>
            <a:r>
              <a:rPr lang="en-US" dirty="0">
                <a:latin typeface="Times New Roman" panose="02020603050405020304" pitchFamily="18" charset="0"/>
                <a:cs typeface="Times New Roman" panose="02020603050405020304" pitchFamily="18" charset="0"/>
              </a:rPr>
              <a:t>• Patriotism in China</a:t>
            </a:r>
          </a:p>
          <a:p>
            <a:r>
              <a:rPr lang="en-US" dirty="0">
                <a:latin typeface="Times New Roman" panose="02020603050405020304" pitchFamily="18" charset="0"/>
                <a:cs typeface="Times New Roman" panose="02020603050405020304" pitchFamily="18" charset="0"/>
              </a:rPr>
              <a:t>Confucianism (</a:t>
            </a:r>
            <a:r>
              <a:rPr lang="en-US" dirty="0" err="1">
                <a:latin typeface="Times New Roman" panose="02020603050405020304" pitchFamily="18" charset="0"/>
                <a:cs typeface="Times New Roman" panose="02020603050405020304" pitchFamily="18" charset="0"/>
              </a:rPr>
              <a:t>Lunicheva</a:t>
            </a:r>
            <a:r>
              <a:rPr lang="en-US" dirty="0">
                <a:latin typeface="Times New Roman" panose="02020603050405020304" pitchFamily="18" charset="0"/>
                <a:cs typeface="Times New Roman" panose="02020603050405020304" pitchFamily="18" charset="0"/>
              </a:rPr>
              <a:t>, 2017)</a:t>
            </a:r>
          </a:p>
        </p:txBody>
      </p:sp>
      <p:pic>
        <p:nvPicPr>
          <p:cNvPr id="5" name="Content Placeholder 4">
            <a:extLst>
              <a:ext uri="{FF2B5EF4-FFF2-40B4-BE49-F238E27FC236}">
                <a16:creationId xmlns:a16="http://schemas.microsoft.com/office/drawing/2014/main" id="{1B0F0E87-7792-4222-9A75-AD352450D9B9}"/>
              </a:ext>
            </a:extLst>
          </p:cNvPr>
          <p:cNvPicPr>
            <a:picLocks noGrp="1" noChangeAspect="1"/>
          </p:cNvPicPr>
          <p:nvPr>
            <p:ph sz="half" idx="2"/>
          </p:nvPr>
        </p:nvPicPr>
        <p:blipFill rotWithShape="1">
          <a:blip r:embed="rId2"/>
          <a:srcRect l="14556" r="15806"/>
          <a:stretch/>
        </p:blipFill>
        <p:spPr>
          <a:xfrm>
            <a:off x="5010386" y="10"/>
            <a:ext cx="7181613" cy="6857990"/>
          </a:xfrm>
          <a:prstGeom prst="rect">
            <a:avLst/>
          </a:prstGeom>
          <a:effectLst/>
        </p:spPr>
      </p:pic>
    </p:spTree>
    <p:extLst>
      <p:ext uri="{BB962C8B-B14F-4D97-AF65-F5344CB8AC3E}">
        <p14:creationId xmlns:p14="http://schemas.microsoft.com/office/powerpoint/2010/main" val="6345361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5">
            <a:extLst>
              <a:ext uri="{FF2B5EF4-FFF2-40B4-BE49-F238E27FC236}">
                <a16:creationId xmlns:a16="http://schemas.microsoft.com/office/drawing/2014/main" id="{25E70E5C-5385-296A-A9B5-3DB7EEB71F42}"/>
              </a:ext>
            </a:extLst>
          </p:cNvPr>
          <p:cNvPicPr>
            <a:picLocks noChangeAspect="1"/>
          </p:cNvPicPr>
          <p:nvPr/>
        </p:nvPicPr>
        <p:blipFill rotWithShape="1">
          <a:blip r:embed="rId3">
            <a:alphaModFix amt="35000"/>
          </a:blip>
          <a:srcRect t="15730"/>
          <a:stretch/>
        </p:blipFill>
        <p:spPr>
          <a:xfrm>
            <a:off x="0" y="-204950"/>
            <a:ext cx="12191980" cy="7062950"/>
          </a:xfrm>
          <a:prstGeom prst="rect">
            <a:avLst/>
          </a:prstGeom>
        </p:spPr>
      </p:pic>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838201" y="1065862"/>
            <a:ext cx="3313164" cy="4726276"/>
          </a:xfrm>
        </p:spPr>
        <p:txBody>
          <a:bodyPr>
            <a:normAutofit/>
          </a:bodyPr>
          <a:lstStyle/>
          <a:p>
            <a:pPr algn="r"/>
            <a:r>
              <a:rPr lang="en-GB" sz="4000" b="1" dirty="0">
                <a:solidFill>
                  <a:srgbClr val="FFFFFF"/>
                </a:solidFill>
                <a:latin typeface="Times New Roman" panose="02020603050405020304" pitchFamily="18" charset="0"/>
                <a:cs typeface="Times New Roman" panose="02020603050405020304" pitchFamily="18" charset="0"/>
              </a:rPr>
              <a:t>Hofstede cultural Dimensions: UK and China(Angel </a:t>
            </a:r>
            <a:r>
              <a:rPr lang="en-GB" sz="4000" b="1" dirty="0" err="1">
                <a:solidFill>
                  <a:srgbClr val="FFFFFF"/>
                </a:solidFill>
                <a:latin typeface="Times New Roman" panose="02020603050405020304" pitchFamily="18" charset="0"/>
                <a:cs typeface="Times New Roman" panose="02020603050405020304" pitchFamily="18" charset="0"/>
              </a:rPr>
              <a:t>Rachev</a:t>
            </a:r>
            <a:r>
              <a:rPr lang="en-GB" sz="4000" b="1" dirty="0">
                <a:solidFill>
                  <a:srgbClr val="FFFFFF"/>
                </a:solidFill>
                <a:latin typeface="Times New Roman" panose="02020603050405020304" pitchFamily="18" charset="0"/>
                <a:cs typeface="Times New Roman" panose="02020603050405020304" pitchFamily="18" charset="0"/>
              </a:rPr>
              <a:t>) </a:t>
            </a:r>
            <a:endParaRPr lang="en-US" sz="4000" b="1" dirty="0">
              <a:solidFill>
                <a:srgbClr val="FFFFFF"/>
              </a:solidFill>
              <a:latin typeface="Times New Roman" panose="02020603050405020304" pitchFamily="18" charset="0"/>
              <a:cs typeface="Times New Roman" panose="02020603050405020304" pitchFamily="18" charset="0"/>
            </a:endParaRPr>
          </a:p>
        </p:txBody>
      </p:sp>
      <p:cxnSp>
        <p:nvCxnSpPr>
          <p:cNvPr id="3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p:cNvGraphicFramePr>
            <a:graphicFrameLocks noGrp="1"/>
          </p:cNvGraphicFramePr>
          <p:nvPr>
            <p:ph idx="1"/>
            <p:extLst>
              <p:ext uri="{D42A27DB-BD31-4B8C-83A1-F6EECF244321}">
                <p14:modId xmlns:p14="http://schemas.microsoft.com/office/powerpoint/2010/main" val="3898822791"/>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A7BB46C1-15BE-49D6-8A0C-3DAE7C1C1223}"/>
              </a:ext>
            </a:extLst>
          </p:cNvPr>
          <p:cNvSpPr txBox="1"/>
          <p:nvPr/>
        </p:nvSpPr>
        <p:spPr>
          <a:xfrm>
            <a:off x="0" y="0"/>
            <a:ext cx="9185383" cy="584775"/>
          </a:xfrm>
          <a:prstGeom prst="rect">
            <a:avLst/>
          </a:prstGeom>
          <a:noFill/>
        </p:spPr>
        <p:txBody>
          <a:bodyPr wrap="square">
            <a:spAutoFit/>
          </a:bodyPr>
          <a:lstStyle/>
          <a:p>
            <a:r>
              <a:rPr lang="en-GB" sz="3200" dirty="0">
                <a:latin typeface="Times New Roman" panose="02020603050405020304" pitchFamily="18" charset="0"/>
                <a:cs typeface="Times New Roman" panose="02020603050405020304" pitchFamily="18" charset="0"/>
              </a:rPr>
              <a:t>Angel </a:t>
            </a:r>
            <a:r>
              <a:rPr lang="en-GB" sz="3200" dirty="0" err="1">
                <a:latin typeface="Times New Roman" panose="02020603050405020304" pitchFamily="18" charset="0"/>
                <a:cs typeface="Times New Roman" panose="02020603050405020304" pitchFamily="18" charset="0"/>
              </a:rPr>
              <a:t>Rachev</a:t>
            </a:r>
            <a:r>
              <a:rPr lang="en-GB" sz="32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69210822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Hofstede cultural Dimensions(UK/China)- Angel </a:t>
            </a:r>
            <a:r>
              <a:rPr lang="en-GB" sz="3200" b="1" dirty="0" err="1">
                <a:latin typeface="Times New Roman" panose="02020603050405020304" pitchFamily="18" charset="0"/>
                <a:cs typeface="Times New Roman" panose="02020603050405020304" pitchFamily="18" charset="0"/>
              </a:rPr>
              <a:t>Rachev</a:t>
            </a:r>
            <a:r>
              <a:rPr lang="en-GB" sz="3200" b="1" dirty="0">
                <a:latin typeface="Times New Roman" panose="02020603050405020304" pitchFamily="18" charset="0"/>
                <a:cs typeface="Times New Roman" panose="02020603050405020304" pitchFamily="18" charset="0"/>
              </a:rPr>
              <a:t> </a:t>
            </a:r>
            <a:br>
              <a:rPr lang="en-GB"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graphicFrame>
        <p:nvGraphicFramePr>
          <p:cNvPr id="1051" name="Content Placeholder 2">
            <a:extLst>
              <a:ext uri="{FF2B5EF4-FFF2-40B4-BE49-F238E27FC236}">
                <a16:creationId xmlns:a16="http://schemas.microsoft.com/office/drawing/2014/main" id="{DA3241B1-7F59-43F6-568F-539A1CA1E9D8}"/>
              </a:ext>
            </a:extLst>
          </p:cNvPr>
          <p:cNvGraphicFramePr>
            <a:graphicFrameLocks noGrp="1"/>
          </p:cNvGraphicFramePr>
          <p:nvPr>
            <p:ph idx="1"/>
            <p:extLst>
              <p:ext uri="{D42A27DB-BD31-4B8C-83A1-F6EECF244321}">
                <p14:modId xmlns:p14="http://schemas.microsoft.com/office/powerpoint/2010/main" val="2839837571"/>
              </p:ext>
            </p:extLst>
          </p:nvPr>
        </p:nvGraphicFramePr>
        <p:xfrm>
          <a:off x="838200" y="1825625"/>
          <a:ext cx="6196781" cy="46931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15200" y="1825625"/>
            <a:ext cx="4722352" cy="436869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3988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643467" y="321735"/>
            <a:ext cx="10905066" cy="866986"/>
          </a:xfrm>
        </p:spPr>
        <p:txBody>
          <a:bodyPr>
            <a:normAutofit fontScale="90000"/>
          </a:bodyPr>
          <a:lstStyle/>
          <a:p>
            <a:r>
              <a:rPr lang="en-GB" sz="3600" b="1" dirty="0">
                <a:latin typeface="Times New Roman" panose="02020603050405020304" pitchFamily="18" charset="0"/>
                <a:cs typeface="Times New Roman" panose="02020603050405020304" pitchFamily="18" charset="0"/>
              </a:rPr>
              <a:t>Hofstede cultural Dimensions(UK/China)- Angel </a:t>
            </a:r>
            <a:r>
              <a:rPr lang="en-GB" sz="3600" b="1" dirty="0" err="1">
                <a:latin typeface="Times New Roman" panose="02020603050405020304" pitchFamily="18" charset="0"/>
                <a:cs typeface="Times New Roman" panose="02020603050405020304" pitchFamily="18" charset="0"/>
              </a:rPr>
              <a:t>Rachev</a:t>
            </a:r>
            <a:r>
              <a:rPr lang="en-GB" sz="3600" b="1" dirty="0">
                <a:latin typeface="Times New Roman" panose="02020603050405020304" pitchFamily="18" charset="0"/>
                <a:cs typeface="Times New Roman" panose="02020603050405020304" pitchFamily="18" charset="0"/>
              </a:rPr>
              <a:t> </a:t>
            </a:r>
            <a:br>
              <a:rPr lang="en-GB" sz="3600" b="1" dirty="0">
                <a:latin typeface="Times New Roman" panose="02020603050405020304" pitchFamily="18" charset="0"/>
                <a:cs typeface="Times New Roman" panose="02020603050405020304" pitchFamily="18" charset="0"/>
              </a:rPr>
            </a:br>
            <a:endParaRPr lang="en-US"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a:xfrm>
            <a:off x="643467" y="1188720"/>
            <a:ext cx="10905066" cy="5577840"/>
          </a:xfrm>
        </p:spPr>
        <p:txBody>
          <a:bodyPr>
            <a:normAutofit fontScale="70000" lnSpcReduction="20000"/>
          </a:bodyPr>
          <a:lstStyle/>
          <a:p>
            <a:pPr marL="0" indent="0">
              <a:buNone/>
            </a:pPr>
            <a:r>
              <a:rPr lang="en-GB" b="1" dirty="0">
                <a:latin typeface="Times New Roman" panose="02020603050405020304" pitchFamily="18" charset="0"/>
                <a:cs typeface="Times New Roman" panose="02020603050405020304" pitchFamily="18" charset="0"/>
              </a:rPr>
              <a:t>Masculinity</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It can be said that China scoring as 66 percent drive the attention of individuals toward success-oriented people who may assure that success is exemplified by fact.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They sacrifice leisure and family priorities just to work harder than ever.</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Both nations in the context of masculinity dimension get similar scores.</a:t>
            </a:r>
            <a:endParaRPr lang="en-US"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Uncertainty avoidance</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China scores 30, which means people may do not avoid any uncertainty challenges in their lives as they are always ready to accept the challenge, because of their habitual nature (</a:t>
            </a:r>
            <a:r>
              <a:rPr lang="en-US" dirty="0">
                <a:latin typeface="Times New Roman" panose="02020603050405020304" pitchFamily="18" charset="0"/>
                <a:cs typeface="Times New Roman" panose="02020603050405020304" pitchFamily="18" charset="0"/>
              </a:rPr>
              <a:t>Hartley, 2021</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Long term orientation</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Chinese may focus on developing long term plans as they are long term-oriented people, on the other hand, UK population may focus on complete today's work instead of developing longer aims.</a:t>
            </a:r>
            <a:endParaRPr lang="en-US"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Indulgence</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China according to scoring as 24 score is considered as restrained society, where individual do not put too much attempt on leisure time.</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While in the UK, Britishers may emphasis on leisure and do not control gratification of their needs. </a:t>
            </a:r>
            <a:endParaRPr lang="en-US" dirty="0">
              <a:latin typeface="Times New Roman" panose="02020603050405020304" pitchFamily="18" charset="0"/>
              <a:cs typeface="Times New Roman" panose="02020603050405020304" pitchFamily="18" charset="0"/>
            </a:endParaRPr>
          </a:p>
          <a:p>
            <a:pPr marL="0" indent="0">
              <a:buNone/>
            </a:pPr>
            <a:r>
              <a:rPr lang="en-GB" sz="1400" b="1" dirty="0">
                <a:latin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p:txBody>
      </p:sp>
      <p:sp>
        <p:nvSpPr>
          <p:cNvPr id="7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17427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Rectangle 48">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AA8FF8EB-06BE-4CE9-B6EE-A06D71645074}"/>
              </a:ext>
            </a:extLst>
          </p:cNvPr>
          <p:cNvPicPr>
            <a:picLocks noChangeAspect="1"/>
          </p:cNvPicPr>
          <p:nvPr/>
        </p:nvPicPr>
        <p:blipFill rotWithShape="1">
          <a:blip r:embed="rId3">
            <a:alphaModFix amt="50000"/>
          </a:blip>
          <a:srcRect t="11353" b="4377"/>
          <a:stretch/>
        </p:blipFill>
        <p:spPr>
          <a:xfrm>
            <a:off x="-3028" y="6183"/>
            <a:ext cx="12191980" cy="6857999"/>
          </a:xfrm>
          <a:prstGeom prst="rect">
            <a:avLst/>
          </a:prstGeom>
        </p:spPr>
      </p:pic>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838200" y="963877"/>
            <a:ext cx="3494362" cy="4930246"/>
          </a:xfrm>
        </p:spPr>
        <p:txBody>
          <a:bodyPr>
            <a:normAutofit/>
          </a:bodyPr>
          <a:lstStyle/>
          <a:p>
            <a:pPr algn="r"/>
            <a:r>
              <a:rPr lang="en-US" sz="3100" b="1" dirty="0">
                <a:solidFill>
                  <a:schemeClr val="bg1"/>
                </a:solidFill>
                <a:latin typeface="Times New Roman" panose="02020603050405020304" pitchFamily="18" charset="0"/>
                <a:cs typeface="Times New Roman" panose="02020603050405020304" pitchFamily="18" charset="0"/>
              </a:rPr>
              <a:t>Recommendations</a:t>
            </a:r>
            <a:br>
              <a:rPr lang="en-US" sz="3100" b="1" dirty="0">
                <a:solidFill>
                  <a:schemeClr val="bg1"/>
                </a:solidFill>
                <a:latin typeface="Times New Roman" panose="02020603050405020304" pitchFamily="18" charset="0"/>
                <a:cs typeface="Times New Roman" panose="02020603050405020304" pitchFamily="18" charset="0"/>
              </a:rPr>
            </a:br>
            <a:r>
              <a:rPr lang="en-US" sz="3100" b="1" dirty="0">
                <a:solidFill>
                  <a:schemeClr val="bg1"/>
                </a:solidFill>
                <a:latin typeface="Times New Roman" panose="02020603050405020304" pitchFamily="18" charset="0"/>
                <a:cs typeface="Times New Roman" panose="02020603050405020304" pitchFamily="18" charset="0"/>
              </a:rPr>
              <a:t>(</a:t>
            </a:r>
            <a:r>
              <a:rPr lang="en-US" sz="2400" b="1" dirty="0">
                <a:solidFill>
                  <a:schemeClr val="bg1"/>
                </a:solidFill>
                <a:latin typeface="Times New Roman" panose="02020603050405020304" pitchFamily="18" charset="0"/>
                <a:cs typeface="Times New Roman" panose="02020603050405020304" pitchFamily="18" charset="0"/>
              </a:rPr>
              <a:t>Tonka Nikolova</a:t>
            </a:r>
            <a:r>
              <a:rPr lang="en-US" sz="3100" b="1" dirty="0">
                <a:solidFill>
                  <a:schemeClr val="bg1"/>
                </a:solidFill>
                <a:latin typeface="Times New Roman" panose="02020603050405020304" pitchFamily="18" charset="0"/>
                <a:cs typeface="Times New Roman" panose="02020603050405020304" pitchFamily="18" charset="0"/>
              </a:rPr>
              <a:t>) </a:t>
            </a:r>
          </a:p>
        </p:txBody>
      </p:sp>
      <p:sp>
        <p:nvSpPr>
          <p:cNvPr id="58"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Content Placeholder 2">
            <a:extLst>
              <a:ext uri="{FF2B5EF4-FFF2-40B4-BE49-F238E27FC236}">
                <a16:creationId xmlns:a16="http://schemas.microsoft.com/office/drawing/2014/main" id="{AB2849A0-BD0B-44CE-98F8-E2EE8DAC608E}"/>
              </a:ext>
            </a:extLst>
          </p:cNvPr>
          <p:cNvSpPr>
            <a:spLocks noGrp="1"/>
          </p:cNvSpPr>
          <p:nvPr>
            <p:ph idx="1"/>
          </p:nvPr>
        </p:nvSpPr>
        <p:spPr>
          <a:xfrm>
            <a:off x="4695445" y="116114"/>
            <a:ext cx="7496555" cy="6857999"/>
          </a:xfrm>
        </p:spPr>
        <p:txBody>
          <a:bodyPr anchor="ctr">
            <a:normAutofit/>
          </a:bodyPr>
          <a:lstStyle/>
          <a:p>
            <a:pPr lvl="0"/>
            <a:r>
              <a:rPr lang="en-GB" sz="1900" dirty="0">
                <a:solidFill>
                  <a:schemeClr val="bg1"/>
                </a:solidFill>
                <a:latin typeface="Times New Roman" panose="02020603050405020304" pitchFamily="18" charset="0"/>
                <a:cs typeface="Times New Roman" panose="02020603050405020304" pitchFamily="18" charset="0"/>
              </a:rPr>
              <a:t>In order to succeed in the China both partners such as British and Chinese can take initiative to adopt effective approaches and consider the same as effective business communication solutions.</a:t>
            </a:r>
            <a:endParaRPr lang="en-US" sz="1900" dirty="0">
              <a:solidFill>
                <a:schemeClr val="bg1"/>
              </a:solidFill>
              <a:latin typeface="Times New Roman" panose="02020603050405020304" pitchFamily="18" charset="0"/>
              <a:cs typeface="Times New Roman" panose="02020603050405020304" pitchFamily="18" charset="0"/>
            </a:endParaRPr>
          </a:p>
          <a:p>
            <a:pPr lvl="0"/>
            <a:r>
              <a:rPr lang="en-GB" sz="1900" dirty="0">
                <a:solidFill>
                  <a:schemeClr val="bg1"/>
                </a:solidFill>
                <a:latin typeface="Times New Roman" panose="02020603050405020304" pitchFamily="18" charset="0"/>
                <a:cs typeface="Times New Roman" panose="02020603050405020304" pitchFamily="18" charset="0"/>
              </a:rPr>
              <a:t>As they can make a legal contract in which all the terms and conditions to work with each mention clearly (</a:t>
            </a:r>
            <a:r>
              <a:rPr lang="en-US" sz="1900" dirty="0">
                <a:solidFill>
                  <a:schemeClr val="bg1"/>
                </a:solidFill>
                <a:latin typeface="Times New Roman" panose="02020603050405020304" pitchFamily="18" charset="0"/>
                <a:cs typeface="Times New Roman" panose="02020603050405020304" pitchFamily="18" charset="0"/>
              </a:rPr>
              <a:t>Gerlach and Eriksson, 2021</a:t>
            </a:r>
            <a:r>
              <a:rPr lang="en-GB" sz="1900" dirty="0">
                <a:solidFill>
                  <a:schemeClr val="bg1"/>
                </a:solidFill>
                <a:latin typeface="Times New Roman" panose="02020603050405020304" pitchFamily="18" charset="0"/>
                <a:cs typeface="Times New Roman" panose="02020603050405020304" pitchFamily="18" charset="0"/>
              </a:rPr>
              <a:t>). </a:t>
            </a:r>
            <a:endParaRPr lang="en-US" sz="1900" dirty="0">
              <a:solidFill>
                <a:schemeClr val="bg1"/>
              </a:solidFill>
              <a:latin typeface="Times New Roman" panose="02020603050405020304" pitchFamily="18" charset="0"/>
              <a:cs typeface="Times New Roman" panose="02020603050405020304" pitchFamily="18" charset="0"/>
            </a:endParaRPr>
          </a:p>
          <a:p>
            <a:pPr lvl="0"/>
            <a:r>
              <a:rPr lang="en-GB" sz="1900" dirty="0">
                <a:solidFill>
                  <a:schemeClr val="bg1"/>
                </a:solidFill>
                <a:latin typeface="Times New Roman" panose="02020603050405020304" pitchFamily="18" charset="0"/>
                <a:cs typeface="Times New Roman" panose="02020603050405020304" pitchFamily="18" charset="0"/>
              </a:rPr>
              <a:t>It is important for both parties to understand each work appropriately and then make discussion based on essential aspects via using internal upward and downward communication methods.</a:t>
            </a:r>
            <a:endParaRPr lang="en-US" sz="1900" dirty="0">
              <a:solidFill>
                <a:schemeClr val="bg1"/>
              </a:solidFill>
              <a:latin typeface="Times New Roman" panose="02020603050405020304" pitchFamily="18" charset="0"/>
              <a:cs typeface="Times New Roman" panose="02020603050405020304" pitchFamily="18" charset="0"/>
            </a:endParaRPr>
          </a:p>
          <a:p>
            <a:pPr lvl="0"/>
            <a:r>
              <a:rPr lang="en-GB" sz="1900" dirty="0">
                <a:solidFill>
                  <a:schemeClr val="bg1"/>
                </a:solidFill>
                <a:latin typeface="Times New Roman" panose="02020603050405020304" pitchFamily="18" charset="0"/>
                <a:cs typeface="Times New Roman" panose="02020603050405020304" pitchFamily="18" charset="0"/>
              </a:rPr>
              <a:t>Furthermore, UK MNCs can provide a detailed Market research of China.</a:t>
            </a:r>
          </a:p>
          <a:p>
            <a:pPr lvl="0"/>
            <a:r>
              <a:rPr lang="en-GB" sz="1900" dirty="0">
                <a:solidFill>
                  <a:schemeClr val="bg1"/>
                </a:solidFill>
                <a:latin typeface="Times New Roman" panose="02020603050405020304" pitchFamily="18" charset="0"/>
                <a:cs typeface="Times New Roman" panose="02020603050405020304" pitchFamily="18" charset="0"/>
              </a:rPr>
              <a:t>Gaining of Knowledge to  the complex legal environment</a:t>
            </a:r>
          </a:p>
          <a:p>
            <a:pPr lvl="0"/>
            <a:r>
              <a:rPr lang="en-GB" sz="1900" dirty="0">
                <a:solidFill>
                  <a:schemeClr val="bg1"/>
                </a:solidFill>
                <a:latin typeface="Times New Roman" panose="02020603050405020304" pitchFamily="18" charset="0"/>
                <a:cs typeface="Times New Roman" panose="02020603050405020304" pitchFamily="18" charset="0"/>
              </a:rPr>
              <a:t>Try to find The right local partner</a:t>
            </a:r>
          </a:p>
          <a:p>
            <a:pPr lvl="0"/>
            <a:r>
              <a:rPr lang="en-GB" sz="1900" dirty="0">
                <a:solidFill>
                  <a:schemeClr val="bg1"/>
                </a:solidFill>
                <a:latin typeface="Times New Roman" panose="02020603050405020304" pitchFamily="18" charset="0"/>
                <a:cs typeface="Times New Roman" panose="02020603050405020304" pitchFamily="18" charset="0"/>
              </a:rPr>
              <a:t> Adapting your management style and learning to negotiate</a:t>
            </a:r>
          </a:p>
          <a:p>
            <a:pPr lvl="0"/>
            <a:r>
              <a:rPr lang="en-GB" sz="1900" dirty="0">
                <a:solidFill>
                  <a:schemeClr val="bg1"/>
                </a:solidFill>
                <a:latin typeface="Times New Roman" panose="02020603050405020304" pitchFamily="18" charset="0"/>
                <a:cs typeface="Times New Roman" panose="02020603050405020304" pitchFamily="18" charset="0"/>
              </a:rPr>
              <a:t>The actions as well in term of developing plan to train existing and new employees, who tend to work in productive manner, but </a:t>
            </a:r>
            <a:r>
              <a:rPr lang="en-GB" sz="1800" dirty="0">
                <a:solidFill>
                  <a:schemeClr val="bg1"/>
                </a:solidFill>
                <a:latin typeface="Times New Roman" panose="02020603050405020304" pitchFamily="18" charset="0"/>
                <a:cs typeface="Times New Roman" panose="02020603050405020304" pitchFamily="18" charset="0"/>
              </a:rPr>
              <a:t>are facing issues due to cultural challenges. </a:t>
            </a:r>
            <a:endParaRPr lang="en-US" sz="1800" dirty="0">
              <a:solidFill>
                <a:schemeClr val="bg1"/>
              </a:solidFill>
              <a:latin typeface="Times New Roman" panose="02020603050405020304" pitchFamily="18" charset="0"/>
              <a:cs typeface="Times New Roman" panose="02020603050405020304" pitchFamily="18" charset="0"/>
            </a:endParaRPr>
          </a:p>
          <a:p>
            <a:endParaRPr lang="en-US" sz="15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98498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Background pattern&#10;&#10;Description automatically generated">
            <a:extLst>
              <a:ext uri="{FF2B5EF4-FFF2-40B4-BE49-F238E27FC236}">
                <a16:creationId xmlns:a16="http://schemas.microsoft.com/office/drawing/2014/main" id="{495CC41C-640A-34E9-489F-81504DDF8E3B}"/>
              </a:ext>
            </a:extLst>
          </p:cNvPr>
          <p:cNvPicPr>
            <a:picLocks noChangeAspect="1"/>
          </p:cNvPicPr>
          <p:nvPr/>
        </p:nvPicPr>
        <p:blipFill rotWithShape="1">
          <a:blip r:embed="rId3">
            <a:alphaModFix amt="35000"/>
          </a:blip>
          <a:srcRect t="11232" b="6351"/>
          <a:stretch/>
        </p:blipFill>
        <p:spPr>
          <a:xfrm>
            <a:off x="20" y="-204951"/>
            <a:ext cx="12191980" cy="6857999"/>
          </a:xfrm>
          <a:prstGeom prst="rect">
            <a:avLst/>
          </a:prstGeom>
        </p:spPr>
      </p:pic>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838201" y="1065862"/>
            <a:ext cx="3313164" cy="4726276"/>
          </a:xfrm>
        </p:spPr>
        <p:txBody>
          <a:bodyPr>
            <a:normAutofit/>
          </a:bodyPr>
          <a:lstStyle/>
          <a:p>
            <a:pPr algn="r"/>
            <a:r>
              <a:rPr lang="en-GB" sz="4000" b="1" dirty="0">
                <a:solidFill>
                  <a:srgbClr val="FFFFFF"/>
                </a:solidFill>
                <a:latin typeface="Times New Roman" panose="02020603050405020304" pitchFamily="18" charset="0"/>
                <a:cs typeface="Times New Roman" panose="02020603050405020304" pitchFamily="18" charset="0"/>
              </a:rPr>
              <a:t>Conclusion</a:t>
            </a:r>
            <a:br>
              <a:rPr lang="en-GB" sz="4000" b="1" dirty="0">
                <a:solidFill>
                  <a:srgbClr val="FFFFFF"/>
                </a:solidFill>
                <a:latin typeface="Times New Roman" panose="02020603050405020304" pitchFamily="18" charset="0"/>
                <a:cs typeface="Times New Roman" panose="02020603050405020304" pitchFamily="18" charset="0"/>
              </a:rPr>
            </a:br>
            <a:r>
              <a:rPr lang="en-GB" sz="4000" b="1" dirty="0">
                <a:solidFill>
                  <a:srgbClr val="FFFFFF"/>
                </a:solidFill>
                <a:latin typeface="Times New Roman" panose="02020603050405020304" pitchFamily="18" charset="0"/>
                <a:cs typeface="Times New Roman" panose="02020603050405020304" pitchFamily="18" charset="0"/>
              </a:rPr>
              <a:t>(</a:t>
            </a:r>
            <a:r>
              <a:rPr lang="en-GB" sz="2800" b="1" dirty="0">
                <a:solidFill>
                  <a:srgbClr val="FFFFFF"/>
                </a:solidFill>
                <a:latin typeface="Times New Roman" panose="02020603050405020304" pitchFamily="18" charset="0"/>
                <a:cs typeface="Times New Roman" panose="02020603050405020304" pitchFamily="18" charset="0"/>
              </a:rPr>
              <a:t>Tonka Nikolova</a:t>
            </a:r>
            <a:r>
              <a:rPr lang="en-GB" sz="4000" b="1" dirty="0">
                <a:solidFill>
                  <a:srgbClr val="FFFFFF"/>
                </a:solidFill>
                <a:latin typeface="Times New Roman" panose="02020603050405020304" pitchFamily="18" charset="0"/>
                <a:cs typeface="Times New Roman" panose="02020603050405020304" pitchFamily="18" charset="0"/>
              </a:rPr>
              <a:t>) </a:t>
            </a:r>
            <a:endParaRPr lang="en-US" sz="4000" b="1" dirty="0">
              <a:solidFill>
                <a:srgbClr val="FFFFFF"/>
              </a:solidFill>
              <a:latin typeface="Times New Roman" panose="02020603050405020304" pitchFamily="18" charset="0"/>
              <a:cs typeface="Times New Roman" panose="02020603050405020304" pitchFamily="18" charset="0"/>
            </a:endParaRPr>
          </a:p>
        </p:txBody>
      </p:sp>
      <p:cxnSp>
        <p:nvCxnSpPr>
          <p:cNvPr id="25" name="Straight Connector 2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4BD333C9-16FE-0523-B32C-60D49C1857C1}"/>
              </a:ext>
            </a:extLst>
          </p:cNvPr>
          <p:cNvGraphicFramePr>
            <a:graphicFrameLocks noGrp="1"/>
          </p:cNvGraphicFramePr>
          <p:nvPr>
            <p:ph idx="1"/>
            <p:extLst>
              <p:ext uri="{D42A27DB-BD31-4B8C-83A1-F6EECF244321}">
                <p14:modId xmlns:p14="http://schemas.microsoft.com/office/powerpoint/2010/main" val="425355979"/>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6375857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686834" y="1153572"/>
            <a:ext cx="3200400" cy="4461163"/>
          </a:xfrm>
        </p:spPr>
        <p:txBody>
          <a:bodyPr>
            <a:normAutofit/>
          </a:bodyPr>
          <a:lstStyle/>
          <a:p>
            <a:r>
              <a:rPr lang="en-GB" b="1" dirty="0">
                <a:solidFill>
                  <a:srgbClr val="FFFFFF"/>
                </a:solidFill>
                <a:latin typeface="Times New Roman" panose="02020603050405020304" pitchFamily="18" charset="0"/>
                <a:cs typeface="Times New Roman" panose="02020603050405020304" pitchFamily="18" charset="0"/>
              </a:rPr>
              <a:t>References </a:t>
            </a:r>
            <a:endParaRPr lang="en-US" b="1" dirty="0">
              <a:solidFill>
                <a:srgbClr val="FFFFFF"/>
              </a:solidFill>
              <a:latin typeface="Times New Roman" panose="02020603050405020304" pitchFamily="18" charset="0"/>
              <a:cs typeface="Times New Roman" panose="02020603050405020304" pitchFamily="18" charset="0"/>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Content Placeholder 2">
            <a:extLst>
              <a:ext uri="{FF2B5EF4-FFF2-40B4-BE49-F238E27FC236}">
                <a16:creationId xmlns:a16="http://schemas.microsoft.com/office/drawing/2014/main" id="{3D75DF94-09CA-4A6A-A0A1-303E0567FE8A}"/>
              </a:ext>
            </a:extLst>
          </p:cNvPr>
          <p:cNvSpPr>
            <a:spLocks noGrp="1"/>
          </p:cNvSpPr>
          <p:nvPr>
            <p:ph idx="1"/>
          </p:nvPr>
        </p:nvSpPr>
        <p:spPr>
          <a:xfrm>
            <a:off x="4447308" y="591344"/>
            <a:ext cx="6906491" cy="5585619"/>
          </a:xfrm>
        </p:spPr>
        <p:txBody>
          <a:bodyPr anchor="ctr">
            <a:normAutofit/>
          </a:bodyPr>
          <a:lstStyle/>
          <a:p>
            <a:pPr marL="228600">
              <a:spcAft>
                <a:spcPts val="800"/>
              </a:spcAft>
            </a:pPr>
            <a:r>
              <a:rPr lang="en-GB" sz="900">
                <a:effectLst/>
                <a:latin typeface="Times New Roman" panose="02020603050405020304" pitchFamily="18" charset="0"/>
                <a:ea typeface="Calibri" panose="020F0502020204030204" pitchFamily="34" charset="0"/>
                <a:cs typeface="Times New Roman" panose="02020603050405020304" pitchFamily="18" charset="0"/>
              </a:rPr>
              <a:t>American Express. (2022</a:t>
            </a:r>
            <a:r>
              <a:rPr lang="en-GB" sz="900" i="1">
                <a:effectLst/>
                <a:latin typeface="Times New Roman" panose="02020603050405020304" pitchFamily="18" charset="0"/>
                <a:ea typeface="Calibri" panose="020F0502020204030204" pitchFamily="34" charset="0"/>
                <a:cs typeface="Times New Roman" panose="02020603050405020304" pitchFamily="18" charset="0"/>
              </a:rPr>
              <a:t>). Doing Business in China, India or Russia? How To Break Down Cultural Barriers</a:t>
            </a:r>
            <a:r>
              <a:rPr lang="en-GB" sz="90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GB" sz="900" u="sng">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hlinkClick r:id="rId3"/>
              </a:rPr>
              <a:t>https://www.americanexpress.com/en-us/business/trends-and-insights/articles/how-to-break-culture-barriers-win-business-in-china-russia-india-and-brazil/#:~:text=%20How%20To%20Break%20Down%20Cultural%20Barriers%20</a:t>
            </a:r>
            <a:r>
              <a:rPr lang="en-GB" sz="900">
                <a:effectLst/>
                <a:latin typeface="Times New Roman" panose="02020603050405020304" pitchFamily="18" charset="0"/>
                <a:ea typeface="Calibri" panose="020F0502020204030204" pitchFamily="34" charset="0"/>
                <a:cs typeface="Times New Roman" panose="02020603050405020304" pitchFamily="18" charset="0"/>
              </a:rPr>
              <a:t> [Accessed 28 Mar. 2022].</a:t>
            </a:r>
          </a:p>
          <a:p>
            <a:pPr marL="228600">
              <a:spcAft>
                <a:spcPts val="800"/>
              </a:spcAft>
            </a:pPr>
            <a:r>
              <a:rPr lang="en-GB" sz="900">
                <a:effectLst/>
                <a:latin typeface="Times New Roman" panose="02020603050405020304" pitchFamily="18" charset="0"/>
                <a:ea typeface="Calibri" panose="020F0502020204030204" pitchFamily="34" charset="0"/>
                <a:cs typeface="Times New Roman" panose="02020603050405020304" pitchFamily="18" charset="0"/>
              </a:rPr>
              <a:t>www.everyculture.com. (2022). </a:t>
            </a:r>
            <a:r>
              <a:rPr lang="en-GB" sz="900" i="1">
                <a:effectLst/>
                <a:latin typeface="Times New Roman" panose="02020603050405020304" pitchFamily="18" charset="0"/>
                <a:ea typeface="Calibri" panose="020F0502020204030204" pitchFamily="34" charset="0"/>
                <a:cs typeface="Times New Roman" panose="02020603050405020304" pitchFamily="18" charset="0"/>
              </a:rPr>
              <a:t>Culture of China - history, people, clothing, traditions, women, beliefs, food, customs, family.</a:t>
            </a:r>
            <a:r>
              <a:rPr lang="en-GB" sz="90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GB" sz="900" u="sng">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hlinkClick r:id="rId4"/>
              </a:rPr>
              <a:t>https://www.everyculture.com/Bo-Co/China.html?vm=r</a:t>
            </a:r>
            <a:r>
              <a:rPr lang="en-GB" sz="900">
                <a:effectLst/>
                <a:latin typeface="Times New Roman" panose="02020603050405020304" pitchFamily="18" charset="0"/>
                <a:ea typeface="Calibri" panose="020F0502020204030204" pitchFamily="34" charset="0"/>
                <a:cs typeface="Times New Roman" panose="02020603050405020304" pitchFamily="18" charset="0"/>
              </a:rPr>
              <a:t> [Accessed 11 Mar. 2022].</a:t>
            </a:r>
          </a:p>
          <a:p>
            <a:pPr marL="228600">
              <a:spcAft>
                <a:spcPts val="800"/>
              </a:spcAft>
            </a:pPr>
            <a:r>
              <a:rPr lang="en-GB" sz="900" u="sng">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WordPress. (2021). </a:t>
            </a:r>
            <a:r>
              <a:rPr lang="en-GB" sz="900">
                <a:effectLst/>
                <a:latin typeface="Times New Roman" panose="02020603050405020304" pitchFamily="18" charset="0"/>
                <a:ea typeface="Calibri" panose="020F0502020204030204" pitchFamily="34" charset="0"/>
                <a:cs typeface="Times New Roman" panose="02020603050405020304" pitchFamily="18" charset="0"/>
              </a:rPr>
              <a:t>Chapter 1: Introduction – Doing Business Successfully in China – Tutorials. [online] Available at: </a:t>
            </a:r>
            <a:r>
              <a:rPr lang="en-GB" sz="900" u="sng">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hlinkClick r:id="rId5"/>
              </a:rPr>
              <a:t>https://dev2u.net/2021/06/03/chapter-1-introduction-doing-business-successfully-in-china/</a:t>
            </a:r>
            <a:r>
              <a:rPr lang="en-GB" sz="900">
                <a:effectLst/>
                <a:latin typeface="Times New Roman" panose="02020603050405020304" pitchFamily="18" charset="0"/>
                <a:ea typeface="Calibri" panose="020F0502020204030204" pitchFamily="34" charset="0"/>
                <a:cs typeface="Times New Roman" panose="02020603050405020304" pitchFamily="18" charset="0"/>
              </a:rPr>
              <a:t> [Accessed 11 Mar. 2022].</a:t>
            </a:r>
          </a:p>
          <a:p>
            <a:pPr marL="228600">
              <a:spcAft>
                <a:spcPts val="800"/>
              </a:spcAft>
            </a:pPr>
            <a:r>
              <a:rPr lang="en-GB" sz="900">
                <a:effectLst/>
                <a:latin typeface="Times New Roman" panose="02020603050405020304" pitchFamily="18" charset="0"/>
                <a:ea typeface="Calibri" panose="020F0502020204030204" pitchFamily="34" charset="0"/>
                <a:cs typeface="Times New Roman" panose="02020603050405020304" pitchFamily="18" charset="0"/>
              </a:rPr>
              <a:t>Smit, C. (2018). Doing Business in China; Five Things You MUST Understand. [online] Culture Matters. Available at: </a:t>
            </a:r>
            <a:r>
              <a:rPr lang="en-GB" sz="900" u="sng">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hlinkClick r:id="rId6"/>
              </a:rPr>
              <a:t>https://culturematters.com/doing-business-in-china-5-things-you-must-understand/</a:t>
            </a:r>
            <a:r>
              <a:rPr lang="en-GB" sz="900">
                <a:effectLst/>
                <a:latin typeface="Times New Roman" panose="02020603050405020304" pitchFamily="18" charset="0"/>
                <a:ea typeface="Calibri" panose="020F0502020204030204" pitchFamily="34" charset="0"/>
                <a:cs typeface="Times New Roman" panose="02020603050405020304" pitchFamily="18" charset="0"/>
              </a:rPr>
              <a:t> [Accessed 11 Mar. 2022].     </a:t>
            </a:r>
          </a:p>
          <a:p>
            <a:pPr marL="228600">
              <a:spcAft>
                <a:spcPts val="800"/>
              </a:spcAft>
            </a:pPr>
            <a:r>
              <a:rPr lang="en-GB" sz="900">
                <a:effectLst/>
                <a:latin typeface="Times New Roman" panose="02020603050405020304" pitchFamily="18" charset="0"/>
                <a:ea typeface="Calibri" panose="020F0502020204030204" pitchFamily="34" charset="0"/>
                <a:cs typeface="Times New Roman" panose="02020603050405020304" pitchFamily="18" charset="0"/>
              </a:rPr>
              <a:t>Chan, T.F. (2018). ‘Economic blackmail’: Zara, Qantas, Marriott and Delta Air Lines reverse position on Taiwan for fear of angering China. [online] Business Insider. Available at: </a:t>
            </a:r>
            <a:r>
              <a:rPr lang="en-GB" sz="900" u="sng">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hlinkClick r:id="rId7"/>
              </a:rPr>
              <a:t>https://www.businessinsider.com/zara-marriott-qantas-apologized-to-china-listing-taiwan-as-country-2018-1</a:t>
            </a:r>
            <a:r>
              <a:rPr lang="en-GB" sz="900">
                <a:effectLst/>
                <a:latin typeface="Times New Roman" panose="02020603050405020304" pitchFamily="18" charset="0"/>
                <a:ea typeface="Calibri" panose="020F0502020204030204" pitchFamily="34" charset="0"/>
                <a:cs typeface="Times New Roman" panose="02020603050405020304" pitchFamily="18" charset="0"/>
              </a:rPr>
              <a:t> [Accessed 15 Mar. 2022].    </a:t>
            </a:r>
          </a:p>
          <a:p>
            <a:pPr marL="228600">
              <a:spcAft>
                <a:spcPts val="800"/>
              </a:spcAft>
            </a:pPr>
            <a:r>
              <a:rPr lang="en-GB" sz="900" err="1">
                <a:effectLst/>
                <a:latin typeface="Times New Roman" panose="02020603050405020304" pitchFamily="18" charset="0"/>
                <a:ea typeface="Calibri" panose="020F0502020204030204" pitchFamily="34" charset="0"/>
                <a:cs typeface="Times New Roman" panose="02020603050405020304" pitchFamily="18" charset="0"/>
              </a:rPr>
              <a:t>Lunicheva</a:t>
            </a:r>
            <a:r>
              <a:rPr lang="en-GB" sz="900">
                <a:effectLst/>
                <a:latin typeface="Times New Roman" panose="02020603050405020304" pitchFamily="18" charset="0"/>
                <a:ea typeface="Calibri" panose="020F0502020204030204" pitchFamily="34" charset="0"/>
                <a:cs typeface="Times New Roman" panose="02020603050405020304" pitchFamily="18" charset="0"/>
              </a:rPr>
              <a:t>, A. (2017). Cultural Factors in Doing Business in China. [online] More Than Shipping. Available at: </a:t>
            </a:r>
            <a:r>
              <a:rPr lang="en-GB" sz="900" u="sng">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hlinkClick r:id="rId8"/>
              </a:rPr>
              <a:t>https://www.morethanshipping.com/cultural-factors-in-doing-business-in-china/</a:t>
            </a:r>
            <a:r>
              <a:rPr lang="en-GB" sz="900">
                <a:effectLst/>
                <a:latin typeface="Times New Roman" panose="02020603050405020304" pitchFamily="18" charset="0"/>
                <a:ea typeface="Calibri" panose="020F0502020204030204" pitchFamily="34" charset="0"/>
                <a:cs typeface="Times New Roman" panose="02020603050405020304" pitchFamily="18" charset="0"/>
              </a:rPr>
              <a:t> [Accessed 25 Mar. 2022].</a:t>
            </a:r>
            <a:endParaRPr lang="en-GB" sz="900">
              <a:latin typeface="Times New Roman" panose="02020603050405020304" pitchFamily="18" charset="0"/>
              <a:cs typeface="Times New Roman" panose="02020603050405020304" pitchFamily="18" charset="0"/>
            </a:endParaRPr>
          </a:p>
          <a:p>
            <a:r>
              <a:rPr lang="en-GB" sz="900">
                <a:latin typeface="Times New Roman" panose="02020603050405020304" pitchFamily="18" charset="0"/>
                <a:cs typeface="Times New Roman" panose="02020603050405020304" pitchFamily="18" charset="0"/>
              </a:rPr>
              <a:t>China Deals. (2015). [online] Available at: </a:t>
            </a:r>
            <a:r>
              <a:rPr lang="en-GB" sz="900">
                <a:latin typeface="Times New Roman" panose="02020603050405020304" pitchFamily="18" charset="0"/>
                <a:cs typeface="Times New Roman" panose="02020603050405020304" pitchFamily="18" charset="0"/>
                <a:hlinkClick r:id="rId9"/>
              </a:rPr>
              <a:t>https://www.pwc.co.uk/emerging-markets/assets/china%20deals.pdf</a:t>
            </a:r>
            <a:r>
              <a:rPr lang="en-GB" sz="900">
                <a:latin typeface="Times New Roman" panose="02020603050405020304" pitchFamily="18" charset="0"/>
                <a:cs typeface="Times New Roman" panose="02020603050405020304" pitchFamily="18" charset="0"/>
              </a:rPr>
              <a:t> [Accessed 10 Apr. 2022]. </a:t>
            </a:r>
          </a:p>
          <a:p>
            <a:r>
              <a:rPr lang="en-GB" sz="900" err="1">
                <a:latin typeface="Times New Roman" panose="02020603050405020304" pitchFamily="18" charset="0"/>
                <a:cs typeface="Times New Roman" panose="02020603050405020304" pitchFamily="18" charset="0"/>
              </a:rPr>
              <a:t>TextMaster</a:t>
            </a:r>
            <a:r>
              <a:rPr lang="en-GB" sz="900">
                <a:latin typeface="Times New Roman" panose="02020603050405020304" pitchFamily="18" charset="0"/>
                <a:cs typeface="Times New Roman" panose="02020603050405020304" pitchFamily="18" charset="0"/>
              </a:rPr>
              <a:t> (2016).5 Key Factors to Succeed in the Chinese Market | </a:t>
            </a:r>
            <a:r>
              <a:rPr lang="en-GB" sz="900" err="1">
                <a:latin typeface="Times New Roman" panose="02020603050405020304" pitchFamily="18" charset="0"/>
                <a:cs typeface="Times New Roman" panose="02020603050405020304" pitchFamily="18" charset="0"/>
              </a:rPr>
              <a:t>TextMaster</a:t>
            </a:r>
            <a:r>
              <a:rPr lang="en-GB" sz="900">
                <a:latin typeface="Times New Roman" panose="02020603050405020304" pitchFamily="18" charset="0"/>
                <a:cs typeface="Times New Roman" panose="02020603050405020304" pitchFamily="18" charset="0"/>
              </a:rPr>
              <a:t>. [online] The International Expansion Blog. Available at: </a:t>
            </a:r>
            <a:r>
              <a:rPr lang="en-GB" sz="900">
                <a:latin typeface="Times New Roman" panose="02020603050405020304" pitchFamily="18" charset="0"/>
                <a:cs typeface="Times New Roman" panose="02020603050405020304" pitchFamily="18" charset="0"/>
                <a:hlinkClick r:id="rId10"/>
              </a:rPr>
              <a:t>https://www.textmaster.com/blog/5-factors-success-chinese-market/</a:t>
            </a:r>
            <a:r>
              <a:rPr lang="en-GB" sz="900">
                <a:latin typeface="Times New Roman" panose="02020603050405020304" pitchFamily="18" charset="0"/>
                <a:cs typeface="Times New Roman" panose="02020603050405020304" pitchFamily="18" charset="0"/>
              </a:rPr>
              <a:t> [Accessed 12 Apr. 2022].</a:t>
            </a:r>
          </a:p>
          <a:p>
            <a:r>
              <a:rPr lang="en-GB" sz="900" err="1">
                <a:latin typeface="Times New Roman" panose="02020603050405020304" pitchFamily="18" charset="0"/>
                <a:cs typeface="Times New Roman" panose="02020603050405020304" pitchFamily="18" charset="0"/>
              </a:rPr>
              <a:t>Jin</a:t>
            </a:r>
            <a:r>
              <a:rPr lang="en-GB" sz="900">
                <a:latin typeface="Times New Roman" panose="02020603050405020304" pitchFamily="18" charset="0"/>
                <a:cs typeface="Times New Roman" panose="02020603050405020304" pitchFamily="18" charset="0"/>
              </a:rPr>
              <a:t>, J. L. and Wang, L., 2021. Resource complementarity, partner differences, and international joint venture performance. Journal of Business Research. 130. pp.232-246.</a:t>
            </a:r>
          </a:p>
          <a:p>
            <a:r>
              <a:rPr lang="en-GB" sz="900" err="1">
                <a:latin typeface="Times New Roman" panose="02020603050405020304" pitchFamily="18" charset="0"/>
                <a:cs typeface="Times New Roman" panose="02020603050405020304" pitchFamily="18" charset="0"/>
              </a:rPr>
              <a:t>Bjorksten</a:t>
            </a:r>
            <a:r>
              <a:rPr lang="en-GB" sz="900">
                <a:latin typeface="Times New Roman" panose="02020603050405020304" pitchFamily="18" charset="0"/>
                <a:cs typeface="Times New Roman" panose="02020603050405020304" pitchFamily="18" charset="0"/>
              </a:rPr>
              <a:t>, J. and </a:t>
            </a:r>
            <a:r>
              <a:rPr lang="en-GB" sz="900" err="1">
                <a:latin typeface="Times New Roman" panose="02020603050405020304" pitchFamily="18" charset="0"/>
                <a:cs typeface="Times New Roman" panose="02020603050405020304" pitchFamily="18" charset="0"/>
              </a:rPr>
              <a:t>Hägglund</a:t>
            </a:r>
            <a:r>
              <a:rPr lang="en-GB" sz="900">
                <a:latin typeface="Times New Roman" panose="02020603050405020304" pitchFamily="18" charset="0"/>
                <a:cs typeface="Times New Roman" panose="02020603050405020304" pitchFamily="18" charset="0"/>
              </a:rPr>
              <a:t>, A. (2010). How to Manage a Successful Business in China. [online] Google Books. World Scientific. Available at: </a:t>
            </a:r>
            <a:r>
              <a:rPr lang="en-GB" sz="900">
                <a:latin typeface="Times New Roman" panose="02020603050405020304" pitchFamily="18" charset="0"/>
                <a:cs typeface="Times New Roman" panose="02020603050405020304" pitchFamily="18" charset="0"/>
                <a:hlinkClick r:id="rId11"/>
              </a:rPr>
              <a:t>https://books.google.bg/books?hl=bg&amp;lr=&amp;id=1CDnvXt15msC&amp;oi=fnd&amp;pg=PR5&amp;dq=success+and+failure+factors+doing+business+in+China&amp;ots=ARVKjoDcbs&amp;sig=dhunwPCdP2DzJRIZDixG_M58vd4&amp;redir_esc=y#v=onepage&amp;q&amp;f=false</a:t>
            </a:r>
            <a:r>
              <a:rPr lang="en-GB" sz="900">
                <a:latin typeface="Times New Roman" panose="02020603050405020304" pitchFamily="18" charset="0"/>
                <a:cs typeface="Times New Roman" panose="02020603050405020304" pitchFamily="18" charset="0"/>
              </a:rPr>
              <a:t>  [Accessed 12 Apr. 2022].</a:t>
            </a:r>
          </a:p>
          <a:p>
            <a:endParaRPr lang="en-US" sz="9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8620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1CCF74E2-81AC-499A-AE58-5207B3F77CA1}"/>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pPr>
            <a:endParaRPr lang="en-US" sz="1000" b="1">
              <a:effectLst/>
            </a:endParaRPr>
          </a:p>
          <a:p>
            <a:pPr indent="-228600">
              <a:lnSpc>
                <a:spcPct val="90000"/>
              </a:lnSpc>
              <a:spcAft>
                <a:spcPts val="800"/>
              </a:spcAft>
              <a:buFont typeface="Arial" panose="020B0604020202020204" pitchFamily="34" charset="0"/>
              <a:buChar char="•"/>
            </a:pPr>
            <a:endParaRPr lang="en-US" sz="1000"/>
          </a:p>
          <a:p>
            <a:pPr marL="171450" indent="-228600">
              <a:lnSpc>
                <a:spcPct val="90000"/>
              </a:lnSpc>
              <a:buFont typeface="Arial" panose="020B0604020202020204" pitchFamily="34" charset="0"/>
              <a:buChar char="•"/>
            </a:pPr>
            <a:r>
              <a:rPr lang="en-US" sz="1000"/>
              <a:t>Jin, J. L. and Wang, L., 2021. Resource complementarity, partner differences, and international joint venture performance. Journal of Business Research. 130. pp.232-246.</a:t>
            </a:r>
          </a:p>
          <a:p>
            <a:pPr indent="-228600">
              <a:lnSpc>
                <a:spcPct val="90000"/>
              </a:lnSpc>
              <a:buFont typeface="Arial" panose="020B0604020202020204" pitchFamily="34" charset="0"/>
              <a:buChar char="•"/>
            </a:pPr>
            <a:endParaRPr lang="en-US" sz="1000"/>
          </a:p>
          <a:p>
            <a:pPr marL="171450" indent="-228600">
              <a:lnSpc>
                <a:spcPct val="90000"/>
              </a:lnSpc>
              <a:buFont typeface="Arial" panose="020B0604020202020204" pitchFamily="34" charset="0"/>
              <a:buChar char="•"/>
            </a:pPr>
            <a:r>
              <a:rPr lang="en-US" sz="1000"/>
              <a:t>Bjorksten, J. and Hägglund, A. (2010). How to Manage a Successful Business in China. [online] Google Books. World Scientific. Available at: </a:t>
            </a:r>
            <a:r>
              <a:rPr lang="en-US" sz="1000">
                <a:hlinkClick r:id="rId2"/>
              </a:rPr>
              <a:t>https://books.google.bg/books?hl=bg&amp;lr=&amp;id=1CDnvXt15msC&amp;oi=fnd&amp;pg=PR5&amp;dq=success+and+failure+factors+doing+business+in+China&amp;ots=ARVKjoDcbs&amp;sig=dhunwPCdP2DzJRIZDixG_M58vd4&amp;redir_esc=y#v=onepage&amp;q&amp;f=false</a:t>
            </a:r>
            <a:r>
              <a:rPr lang="en-US" sz="1000"/>
              <a:t>  [Accessed 12 Apr. 2022].</a:t>
            </a:r>
          </a:p>
          <a:p>
            <a:pPr marL="171450" indent="-228600">
              <a:lnSpc>
                <a:spcPct val="90000"/>
              </a:lnSpc>
              <a:spcAft>
                <a:spcPts val="800"/>
              </a:spcAft>
              <a:buFont typeface="Arial" panose="020B0604020202020204" pitchFamily="34" charset="0"/>
              <a:buChar char="•"/>
            </a:pPr>
            <a:r>
              <a:rPr lang="en-US" sz="1000">
                <a:effectLst/>
              </a:rPr>
              <a:t>CIPD, 2021. </a:t>
            </a:r>
            <a:r>
              <a:rPr lang="en-US" sz="1000" i="1">
                <a:effectLst/>
              </a:rPr>
              <a:t>Change management. </a:t>
            </a:r>
            <a:r>
              <a:rPr lang="en-US" sz="1000">
                <a:effectLst/>
              </a:rPr>
              <a:t>[Online] Available at: </a:t>
            </a:r>
            <a:r>
              <a:rPr lang="en-US" sz="1000">
                <a:effectLst/>
                <a:hlinkClick r:id="rId3"/>
              </a:rPr>
              <a:t>https://www.cipd.co.uk/knowledge/strategy/change/management-factsheet#8088</a:t>
            </a:r>
            <a:r>
              <a:rPr lang="en-US" sz="1000"/>
              <a:t>  [</a:t>
            </a:r>
            <a:r>
              <a:rPr lang="en-US" sz="1000">
                <a:effectLst/>
              </a:rPr>
              <a:t>Accessed 10 March 2022].</a:t>
            </a:r>
          </a:p>
          <a:p>
            <a:pPr marL="285750" indent="-228600">
              <a:lnSpc>
                <a:spcPct val="90000"/>
              </a:lnSpc>
              <a:spcAft>
                <a:spcPts val="800"/>
              </a:spcAft>
              <a:buFont typeface="Arial" panose="020B0604020202020204" pitchFamily="34" charset="0"/>
              <a:buChar char="•"/>
            </a:pPr>
            <a:r>
              <a:rPr lang="en-US" sz="1000">
                <a:effectLst/>
              </a:rPr>
              <a:t>CIPD, 2020. Organisational culture and cultural change. [Online] Available at: </a:t>
            </a:r>
            <a:r>
              <a:rPr lang="en-US" sz="1000">
                <a:effectLst/>
                <a:hlinkClick r:id="rId4"/>
              </a:rPr>
              <a:t>https://www.cipd.co.uk/knowledge/culture/working-environment/organisation-culture-change-factsheet#gref</a:t>
            </a:r>
            <a:r>
              <a:rPr lang="en-US" sz="1000"/>
              <a:t> </a:t>
            </a:r>
            <a:r>
              <a:rPr lang="en-US" sz="1000">
                <a:effectLst/>
              </a:rPr>
              <a:t>[Accessed 20 March 2022].</a:t>
            </a:r>
          </a:p>
          <a:p>
            <a:pPr marL="285750" indent="-228600">
              <a:lnSpc>
                <a:spcPct val="90000"/>
              </a:lnSpc>
              <a:spcAft>
                <a:spcPts val="800"/>
              </a:spcAft>
              <a:buFont typeface="Arial" panose="020B0604020202020204" pitchFamily="34" charset="0"/>
              <a:buChar char="•"/>
            </a:pPr>
            <a:r>
              <a:rPr lang="en-US" sz="1000"/>
              <a:t>Deresky Helen, 2016. International Managment: Managin Across Borders and Cultures, Text and Cases. Global Edition ed. s.l.:Pearson Education.</a:t>
            </a:r>
          </a:p>
          <a:p>
            <a:pPr marL="285750" indent="-228600">
              <a:lnSpc>
                <a:spcPct val="90000"/>
              </a:lnSpc>
              <a:spcAft>
                <a:spcPts val="800"/>
              </a:spcAft>
              <a:buFont typeface="Arial" panose="020B0604020202020204" pitchFamily="34" charset="0"/>
              <a:buChar char="•"/>
            </a:pPr>
            <a:r>
              <a:rPr lang="en-US" sz="1000"/>
              <a:t>Hao Han, 2014. The research of difference between UK and China by Hofstede Model. [Online] </a:t>
            </a:r>
          </a:p>
          <a:p>
            <a:pPr indent="-228600">
              <a:lnSpc>
                <a:spcPct val="90000"/>
              </a:lnSpc>
              <a:spcAft>
                <a:spcPts val="800"/>
              </a:spcAft>
              <a:buFont typeface="Arial" panose="020B0604020202020204" pitchFamily="34" charset="0"/>
              <a:buChar char="•"/>
            </a:pPr>
            <a:r>
              <a:rPr lang="en-US" sz="1000"/>
              <a:t>   Available at: </a:t>
            </a:r>
            <a:r>
              <a:rPr lang="en-US" sz="1000">
                <a:hlinkClick r:id="rId5"/>
              </a:rPr>
              <a:t>https://www.researchgate.net/publication/265192326_The_research_of_difference_between_UK_and_China_by_Hofstede_Model</a:t>
            </a:r>
            <a:r>
              <a:rPr lang="en-US" sz="1000"/>
              <a:t>     [Accessed 01 March 2022].</a:t>
            </a:r>
          </a:p>
          <a:p>
            <a:pPr marL="285750" indent="-228600">
              <a:lnSpc>
                <a:spcPct val="90000"/>
              </a:lnSpc>
              <a:spcAft>
                <a:spcPts val="800"/>
              </a:spcAft>
              <a:buFont typeface="Arial" panose="020B0604020202020204" pitchFamily="34" charset="0"/>
              <a:buChar char="•"/>
            </a:pPr>
            <a:r>
              <a:rPr lang="en-US" sz="1000"/>
              <a:t>Schein, E., 1992. </a:t>
            </a:r>
            <a:r>
              <a:rPr lang="en-US" sz="1000" i="1"/>
              <a:t>Organizational Culture and Leadership. </a:t>
            </a:r>
            <a:r>
              <a:rPr lang="en-US" sz="1000"/>
              <a:t>2nd ed. s.l.:Jossey Bass. </a:t>
            </a:r>
          </a:p>
          <a:p>
            <a:pPr marL="285750" indent="-228600">
              <a:lnSpc>
                <a:spcPct val="90000"/>
              </a:lnSpc>
              <a:spcAft>
                <a:spcPts val="800"/>
              </a:spcAft>
              <a:buFont typeface="Arial" panose="020B0604020202020204" pitchFamily="34" charset="0"/>
              <a:buChar char="•"/>
            </a:pPr>
            <a:r>
              <a:rPr lang="en-US" sz="1000"/>
              <a:t>SUN Mei &amp;TIAN Zhao-xia , 2017. The Cultural Differences Between English and Chinese Courtesy Languages. Journal of Literature and Art Studies, 7(3), pp. 340-344.</a:t>
            </a:r>
          </a:p>
          <a:p>
            <a:pPr marL="285750" indent="-228600">
              <a:lnSpc>
                <a:spcPct val="90000"/>
              </a:lnSpc>
              <a:spcAft>
                <a:spcPts val="800"/>
              </a:spcAft>
              <a:buFont typeface="Arial" panose="020B0604020202020204" pitchFamily="34" charset="0"/>
              <a:buChar char="•"/>
            </a:pPr>
            <a:r>
              <a:rPr lang="en-US" sz="1000"/>
              <a:t>Pariona, A. (2017). The Economy Of China. [online] WoldAtlas. Available at: </a:t>
            </a:r>
            <a:r>
              <a:rPr lang="en-US" sz="1000">
                <a:hlinkClick r:id="rId6"/>
              </a:rPr>
              <a:t>https://www.worldatlas.com/articles/the-economy-of-china.html</a:t>
            </a:r>
            <a:r>
              <a:rPr lang="en-US" sz="1000"/>
              <a:t> [Accessed 29 Mar. 2022].</a:t>
            </a:r>
          </a:p>
          <a:p>
            <a:pPr marL="171450" indent="-228600">
              <a:lnSpc>
                <a:spcPct val="90000"/>
              </a:lnSpc>
              <a:spcAft>
                <a:spcPts val="800"/>
              </a:spcAft>
              <a:buFont typeface="Arial" panose="020B0604020202020204" pitchFamily="34" charset="0"/>
              <a:buChar char="•"/>
            </a:pPr>
            <a:r>
              <a:rPr lang="en-US" sz="1000"/>
              <a:t>Investopedia. (2021). How Many Multinational Corporations Operate in China? [online] Available at: </a:t>
            </a:r>
            <a:r>
              <a:rPr lang="en-US" sz="1000">
                <a:hlinkClick r:id="rId7"/>
              </a:rPr>
              <a:t>https://www.investopedia.com/ask/answers/021015/how-many-multinational-corporations-operate-china.asp#:~:text=China%20is%20one%20of%20the%20world%27s%20largest%20economies</a:t>
            </a:r>
            <a:r>
              <a:rPr lang="en-US" sz="1000"/>
              <a:t>  [Accessed 15 Apr. 2022].</a:t>
            </a:r>
          </a:p>
          <a:p>
            <a:pPr marL="171450" indent="-228600">
              <a:lnSpc>
                <a:spcPct val="90000"/>
              </a:lnSpc>
              <a:spcAft>
                <a:spcPts val="800"/>
              </a:spcAft>
              <a:buFont typeface="Arial" panose="020B0604020202020204" pitchFamily="34" charset="0"/>
              <a:buChar char="•"/>
            </a:pPr>
            <a:r>
              <a:rPr lang="en-US" sz="1000"/>
              <a:t>Capita Translation and interpreting. (2018). Why you should be doing business in China - Capita Translation and interpreting. [online] Available at: </a:t>
            </a:r>
            <a:r>
              <a:rPr lang="en-US" sz="1000">
                <a:hlinkClick r:id="rId8"/>
              </a:rPr>
              <a:t>https://www.capitatranslationinterpreting.com/doing-business-in-china</a:t>
            </a:r>
            <a:r>
              <a:rPr lang="en-US" sz="1000"/>
              <a:t> [Accessed 15 Apr. 2022].</a:t>
            </a:r>
          </a:p>
          <a:p>
            <a:pPr indent="-228600">
              <a:lnSpc>
                <a:spcPct val="90000"/>
              </a:lnSpc>
              <a:spcAft>
                <a:spcPts val="800"/>
              </a:spcAft>
              <a:buFont typeface="Arial" panose="020B0604020202020204" pitchFamily="34" charset="0"/>
              <a:buChar char="•"/>
            </a:pPr>
            <a:endParaRPr lang="en-US" sz="1000">
              <a:effectLst/>
            </a:endParaRPr>
          </a:p>
        </p:txBody>
      </p:sp>
      <p:sp>
        <p:nvSpPr>
          <p:cNvPr id="21" name="TextBox 20">
            <a:extLst>
              <a:ext uri="{FF2B5EF4-FFF2-40B4-BE49-F238E27FC236}">
                <a16:creationId xmlns:a16="http://schemas.microsoft.com/office/drawing/2014/main" id="{29144071-583D-4182-8360-496C0822B70B}"/>
              </a:ext>
            </a:extLst>
          </p:cNvPr>
          <p:cNvSpPr txBox="1"/>
          <p:nvPr/>
        </p:nvSpPr>
        <p:spPr>
          <a:xfrm>
            <a:off x="638175" y="3044280"/>
            <a:ext cx="2857500" cy="769441"/>
          </a:xfrm>
          <a:prstGeom prst="rect">
            <a:avLst/>
          </a:prstGeom>
          <a:noFill/>
        </p:spPr>
        <p:txBody>
          <a:bodyPr wrap="square">
            <a:spAutoFit/>
          </a:bodyPr>
          <a:lstStyle/>
          <a:p>
            <a:r>
              <a:rPr kumimoji="0" lang="en-GB" sz="4400" b="1" i="0" u="none" strike="noStrike" kern="1200" cap="none" spc="0" normalizeH="0" baseline="0" noProof="0" dirty="0">
                <a:ln>
                  <a:noFill/>
                </a:ln>
                <a:solidFill>
                  <a:srgbClr val="FFFFFF"/>
                </a:solidFill>
                <a:effectLst/>
                <a:uLnTx/>
                <a:uFillTx/>
                <a:latin typeface="Times New Roman" panose="02020603050405020304" pitchFamily="18" charset="0"/>
                <a:ea typeface="+mj-ea"/>
                <a:cs typeface="Times New Roman" panose="02020603050405020304" pitchFamily="18" charset="0"/>
              </a:rPr>
              <a:t>References </a:t>
            </a:r>
            <a:endParaRPr lang="en-GB" dirty="0"/>
          </a:p>
        </p:txBody>
      </p:sp>
    </p:spTree>
    <p:extLst>
      <p:ext uri="{BB962C8B-B14F-4D97-AF65-F5344CB8AC3E}">
        <p14:creationId xmlns:p14="http://schemas.microsoft.com/office/powerpoint/2010/main" val="146421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TextBox 5">
            <a:extLst>
              <a:ext uri="{FF2B5EF4-FFF2-40B4-BE49-F238E27FC236}">
                <a16:creationId xmlns:a16="http://schemas.microsoft.com/office/drawing/2014/main" id="{17DF2272-EB4C-40DE-A8B2-9E3FC4BF33AF}"/>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100" dirty="0"/>
              <a:t>Hackett, C. (2018). </a:t>
            </a:r>
            <a:r>
              <a:rPr lang="en-US" sz="1100" i="1" dirty="0"/>
              <a:t>Which 7 countries hold half the world’s population? </a:t>
            </a:r>
            <a:r>
              <a:rPr lang="en-US" sz="1100" dirty="0"/>
              <a:t>[online] Pew Research Center. Available at: </a:t>
            </a:r>
            <a:r>
              <a:rPr lang="en-US" sz="1100" dirty="0">
                <a:hlinkClick r:id="rId3"/>
              </a:rPr>
              <a:t>https://www.pewresearch.org/fact-tank/2018/07/11/world-population-day/</a:t>
            </a:r>
            <a:r>
              <a:rPr lang="en-US" sz="1100" dirty="0"/>
              <a:t> [Accessed 15 Apr. 2022].</a:t>
            </a:r>
          </a:p>
          <a:p>
            <a:pPr marL="285750" indent="-228600">
              <a:lnSpc>
                <a:spcPct val="90000"/>
              </a:lnSpc>
              <a:spcAft>
                <a:spcPts val="600"/>
              </a:spcAft>
              <a:buFont typeface="Arial" panose="020B0604020202020204" pitchFamily="34" charset="0"/>
              <a:buChar char="•"/>
            </a:pPr>
            <a:r>
              <a:rPr lang="en-US" sz="1100" dirty="0"/>
              <a:t>Foreign &amp; Commonwealth Office (2022). Overseas Business Risk – China. [online] GOV.UK. Available at: </a:t>
            </a:r>
            <a:r>
              <a:rPr lang="en-US" sz="1100" dirty="0">
                <a:hlinkClick r:id="rId4"/>
              </a:rPr>
              <a:t>https://www.gov.uk/government/publications/overseas-business-risk-china/overseas-business-risk-china</a:t>
            </a:r>
            <a:r>
              <a:rPr lang="en-US" sz="1100" dirty="0"/>
              <a:t> [Accessed 15 Apr. 2022]. </a:t>
            </a:r>
          </a:p>
          <a:p>
            <a:pPr marL="285750" indent="-228600">
              <a:lnSpc>
                <a:spcPct val="90000"/>
              </a:lnSpc>
              <a:spcAft>
                <a:spcPts val="600"/>
              </a:spcAft>
              <a:buFont typeface="Arial" panose="020B0604020202020204" pitchFamily="34" charset="0"/>
              <a:buChar char="•"/>
            </a:pPr>
            <a:r>
              <a:rPr lang="en-US" sz="1100" dirty="0" err="1"/>
              <a:t>WorldAtlas</a:t>
            </a:r>
            <a:r>
              <a:rPr lang="en-US" sz="1100" dirty="0"/>
              <a:t> (2017). </a:t>
            </a:r>
            <a:r>
              <a:rPr lang="en-US" sz="1100" i="1" dirty="0"/>
              <a:t>Which Are The Biggest Industries In China? </a:t>
            </a:r>
            <a:r>
              <a:rPr lang="en-US" sz="1100" dirty="0"/>
              <a:t>[online] </a:t>
            </a:r>
            <a:r>
              <a:rPr lang="en-US" sz="1100" dirty="0" err="1"/>
              <a:t>WorldAtlas</a:t>
            </a:r>
            <a:r>
              <a:rPr lang="en-US" sz="1100" dirty="0"/>
              <a:t>. Available at: </a:t>
            </a:r>
            <a:r>
              <a:rPr lang="en-US" sz="1100" dirty="0">
                <a:hlinkClick r:id="rId5"/>
              </a:rPr>
              <a:t>https://www.worldatlas.com/articles/which-are-the-biggest-industries-in-china.html</a:t>
            </a:r>
            <a:r>
              <a:rPr lang="en-US" sz="1100" dirty="0"/>
              <a:t> [Accessed 29 Mar. 2022].</a:t>
            </a:r>
          </a:p>
          <a:p>
            <a:pPr marL="285750" indent="-228600">
              <a:lnSpc>
                <a:spcPct val="90000"/>
              </a:lnSpc>
              <a:spcAft>
                <a:spcPts val="600"/>
              </a:spcAft>
              <a:buFont typeface="Arial" panose="020B0604020202020204" pitchFamily="34" charset="0"/>
              <a:buChar char="•"/>
            </a:pPr>
            <a:r>
              <a:rPr lang="en-US" sz="1100" dirty="0"/>
              <a:t>www.trade.gov. (2022). Market Overview | International Trade Administration. [online] Available at: </a:t>
            </a:r>
            <a:r>
              <a:rPr lang="en-US" sz="1100" dirty="0">
                <a:hlinkClick r:id="rId6"/>
              </a:rPr>
              <a:t>https://www.trade.gov/knowledge-product/exporting-china-market-overview</a:t>
            </a:r>
            <a:r>
              <a:rPr lang="en-US" sz="1100" dirty="0"/>
              <a:t>  [Accessed 15 Apr. 2022].</a:t>
            </a:r>
          </a:p>
          <a:p>
            <a:pPr marL="285750" indent="-228600">
              <a:lnSpc>
                <a:spcPct val="90000"/>
              </a:lnSpc>
              <a:spcAft>
                <a:spcPts val="600"/>
              </a:spcAft>
              <a:buFont typeface="Arial" panose="020B0604020202020204" pitchFamily="34" charset="0"/>
              <a:buChar char="•"/>
            </a:pPr>
            <a:r>
              <a:rPr lang="en-US" sz="1100" dirty="0" err="1"/>
              <a:t>Minkov</a:t>
            </a:r>
            <a:r>
              <a:rPr lang="en-US" sz="1100" dirty="0"/>
              <a:t>, M. and </a:t>
            </a:r>
            <a:r>
              <a:rPr lang="en-US" sz="1100" dirty="0" err="1"/>
              <a:t>Kaasa</a:t>
            </a:r>
            <a:r>
              <a:rPr lang="en-US" sz="1100" dirty="0"/>
              <a:t>, A., 2021</a:t>
            </a:r>
            <a:r>
              <a:rPr lang="en-US" sz="1100" i="1" dirty="0"/>
              <a:t>. A test of the revised </a:t>
            </a:r>
            <a:r>
              <a:rPr lang="en-US" sz="1100" i="1" dirty="0" err="1"/>
              <a:t>Minkov</a:t>
            </a:r>
            <a:r>
              <a:rPr lang="en-US" sz="1100" i="1" dirty="0"/>
              <a:t>-Hofstede model of culture: Mirror images of subjective and objective culture across nations and the 50 US states. Cross-Cultural Research.</a:t>
            </a:r>
            <a:r>
              <a:rPr lang="en-US" sz="1100" dirty="0"/>
              <a:t> 55(2-3). pp.230-281.</a:t>
            </a:r>
          </a:p>
          <a:p>
            <a:pPr marL="285750" indent="-228600">
              <a:lnSpc>
                <a:spcPct val="90000"/>
              </a:lnSpc>
              <a:spcAft>
                <a:spcPts val="600"/>
              </a:spcAft>
              <a:buFont typeface="Arial" panose="020B0604020202020204" pitchFamily="34" charset="0"/>
              <a:buChar char="•"/>
            </a:pPr>
            <a:r>
              <a:rPr lang="en-US" sz="1100" dirty="0"/>
              <a:t>www.brandminds.live. (n.d.). </a:t>
            </a:r>
            <a:r>
              <a:rPr lang="en-US" sz="1100" i="1" dirty="0"/>
              <a:t>What is Hofstede’s cultural dimensions theory? UK vs China, a comparison</a:t>
            </a:r>
            <a:r>
              <a:rPr lang="en-US" sz="1100" dirty="0"/>
              <a:t>. [online] Available at: </a:t>
            </a:r>
            <a:r>
              <a:rPr lang="en-US" sz="1100" dirty="0">
                <a:hlinkClick r:id="rId7"/>
              </a:rPr>
              <a:t>https://www.brandminds.live/what-is-hofstedes-cultural-dimensions-theory-uk-vs-china-a-comparison/</a:t>
            </a:r>
            <a:r>
              <a:rPr lang="en-US" sz="1100" dirty="0"/>
              <a:t> [Accessed 20 Mar. 2022].</a:t>
            </a:r>
          </a:p>
          <a:p>
            <a:pPr marL="285750" indent="-228600">
              <a:lnSpc>
                <a:spcPct val="90000"/>
              </a:lnSpc>
              <a:spcAft>
                <a:spcPts val="600"/>
              </a:spcAft>
              <a:buFont typeface="Arial" panose="020B0604020202020204" pitchFamily="34" charset="0"/>
              <a:buChar char="•"/>
            </a:pPr>
            <a:r>
              <a:rPr lang="en-US" sz="1100" dirty="0"/>
              <a:t>Corporate Finance Institute (2015). Hofstede’s Cultural Dimensions Theory. [online] Corporate Finance Institute. Available at: </a:t>
            </a:r>
            <a:r>
              <a:rPr lang="en-US" sz="1100" dirty="0">
                <a:hlinkClick r:id="rId8"/>
              </a:rPr>
              <a:t>https://corporatefinanceinstitute.com/resources/knowledge/other/</a:t>
            </a:r>
            <a:r>
              <a:rPr lang="en-US" sz="1100">
                <a:hlinkClick r:id="rId8"/>
              </a:rPr>
              <a:t>hofstedes-cultural-dimensions-theory/</a:t>
            </a:r>
            <a:r>
              <a:rPr lang="en-US" sz="1100"/>
              <a:t> [</a:t>
            </a:r>
            <a:r>
              <a:rPr lang="en-US" sz="1100" dirty="0"/>
              <a:t>Accessed 20 Mar. 2022].</a:t>
            </a:r>
          </a:p>
          <a:p>
            <a:pPr marL="285750" indent="-228600">
              <a:lnSpc>
                <a:spcPct val="90000"/>
              </a:lnSpc>
              <a:spcAft>
                <a:spcPts val="600"/>
              </a:spcAft>
              <a:buFont typeface="Arial" panose="020B0604020202020204" pitchFamily="34" charset="0"/>
              <a:buChar char="•"/>
            </a:pPr>
            <a:r>
              <a:rPr lang="en-US" sz="1100" dirty="0" err="1"/>
              <a:t>Cleverism</a:t>
            </a:r>
            <a:r>
              <a:rPr lang="en-US" sz="1100" dirty="0"/>
              <a:t>. (2015). Understanding Cultures &amp; People with Hofstede Dimensions. [online] Available at: </a:t>
            </a:r>
            <a:r>
              <a:rPr lang="en-US" sz="1100" dirty="0">
                <a:hlinkClick r:id="rId9"/>
              </a:rPr>
              <a:t>https://www.cleverism.com/understanding-cultures-people-hofstede-dimensions/#:~:text=The%20original%20theory%20that%20Hofstede%20proposed%20talked%20of</a:t>
            </a:r>
            <a:r>
              <a:rPr lang="en-US" sz="1100" dirty="0"/>
              <a:t> [Accessed 20 Mar. 2022].</a:t>
            </a:r>
          </a:p>
          <a:p>
            <a:pPr marL="285750" indent="-228600">
              <a:lnSpc>
                <a:spcPct val="90000"/>
              </a:lnSpc>
              <a:spcAft>
                <a:spcPts val="600"/>
              </a:spcAft>
              <a:buFont typeface="Arial" panose="020B0604020202020204" pitchFamily="34" charset="0"/>
              <a:buChar char="•"/>
            </a:pPr>
            <a:r>
              <a:rPr lang="en-US" sz="1100" dirty="0"/>
              <a:t>Hartley, J., 2021. ‘Pathetic earthlings! Who can save you now? ’Science fiction, planetary crisis and the </a:t>
            </a:r>
            <a:r>
              <a:rPr lang="en-US" sz="1100" dirty="0" err="1"/>
              <a:t>globalisation</a:t>
            </a:r>
            <a:r>
              <a:rPr lang="en-US" sz="1100" dirty="0"/>
              <a:t> of Chinese culture. Global Media and China. p.20594364211067872 .</a:t>
            </a:r>
          </a:p>
          <a:p>
            <a:pPr marL="285750" indent="-228600">
              <a:lnSpc>
                <a:spcPct val="90000"/>
              </a:lnSpc>
              <a:spcAft>
                <a:spcPts val="600"/>
              </a:spcAft>
              <a:buFont typeface="Arial" panose="020B0604020202020204" pitchFamily="34" charset="0"/>
              <a:buChar char="•"/>
            </a:pPr>
            <a:r>
              <a:rPr lang="en-US" sz="1100" dirty="0"/>
              <a:t>FM Magazine. (2015). </a:t>
            </a:r>
            <a:r>
              <a:rPr lang="en-US" sz="1100" i="1" dirty="0"/>
              <a:t>4 keys to joint venture success. </a:t>
            </a:r>
            <a:r>
              <a:rPr lang="en-US" sz="1100" dirty="0"/>
              <a:t>[online] Available at: </a:t>
            </a:r>
            <a:r>
              <a:rPr lang="en-US" sz="1100" dirty="0">
                <a:hlinkClick r:id="rId10"/>
              </a:rPr>
              <a:t>https://www.fm-magazine.com/news/2015/may/joint-venture-success-201512228.html</a:t>
            </a:r>
            <a:r>
              <a:rPr lang="en-US" sz="1100" dirty="0"/>
              <a:t> [Accessed 24 Mar. 2022].</a:t>
            </a:r>
          </a:p>
          <a:p>
            <a:pPr marL="285750" indent="-228600">
              <a:lnSpc>
                <a:spcPct val="90000"/>
              </a:lnSpc>
              <a:spcAft>
                <a:spcPts val="600"/>
              </a:spcAft>
              <a:buFont typeface="Arial" panose="020B0604020202020204" pitchFamily="34" charset="0"/>
              <a:buChar char="•"/>
            </a:pPr>
            <a:endParaRPr lang="en-US" sz="1100" dirty="0"/>
          </a:p>
          <a:p>
            <a:pPr marL="285750" indent="-228600">
              <a:lnSpc>
                <a:spcPct val="90000"/>
              </a:lnSpc>
              <a:spcAft>
                <a:spcPts val="600"/>
              </a:spcAft>
              <a:buFont typeface="Arial" panose="020B0604020202020204" pitchFamily="34" charset="0"/>
              <a:buChar char="•"/>
            </a:pPr>
            <a:endParaRPr lang="en-US" sz="1100" dirty="0"/>
          </a:p>
          <a:p>
            <a:pPr marL="285750" indent="-228600">
              <a:lnSpc>
                <a:spcPct val="90000"/>
              </a:lnSpc>
              <a:spcAft>
                <a:spcPts val="600"/>
              </a:spcAft>
              <a:buFont typeface="Arial" panose="020B0604020202020204" pitchFamily="34" charset="0"/>
              <a:buChar char="•"/>
            </a:pPr>
            <a:endParaRPr lang="en-US" sz="1100" dirty="0"/>
          </a:p>
        </p:txBody>
      </p:sp>
      <p:sp>
        <p:nvSpPr>
          <p:cNvPr id="3" name="TextBox 2">
            <a:extLst>
              <a:ext uri="{FF2B5EF4-FFF2-40B4-BE49-F238E27FC236}">
                <a16:creationId xmlns:a16="http://schemas.microsoft.com/office/drawing/2014/main" id="{35B1DB05-3A55-4236-BF43-06756A5FC828}"/>
              </a:ext>
            </a:extLst>
          </p:cNvPr>
          <p:cNvSpPr txBox="1"/>
          <p:nvPr/>
        </p:nvSpPr>
        <p:spPr>
          <a:xfrm>
            <a:off x="-92765" y="499730"/>
            <a:ext cx="12377530" cy="635826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endParaRPr lang="en-US" sz="3300" dirty="0"/>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p:txBody>
      </p:sp>
      <p:sp>
        <p:nvSpPr>
          <p:cNvPr id="11" name="TextBox 10">
            <a:extLst>
              <a:ext uri="{FF2B5EF4-FFF2-40B4-BE49-F238E27FC236}">
                <a16:creationId xmlns:a16="http://schemas.microsoft.com/office/drawing/2014/main" id="{B305BF20-B8AC-4F27-93DF-CC9214DD99F2}"/>
              </a:ext>
            </a:extLst>
          </p:cNvPr>
          <p:cNvSpPr txBox="1"/>
          <p:nvPr/>
        </p:nvSpPr>
        <p:spPr>
          <a:xfrm>
            <a:off x="628649" y="3044280"/>
            <a:ext cx="2905126" cy="769441"/>
          </a:xfrm>
          <a:prstGeom prst="rect">
            <a:avLst/>
          </a:prstGeom>
          <a:noFill/>
        </p:spPr>
        <p:txBody>
          <a:bodyPr wrap="square">
            <a:spAutoFit/>
          </a:bodyPr>
          <a:lstStyle/>
          <a:p>
            <a:r>
              <a:rPr kumimoji="0" lang="en-GB" sz="4400" b="1" i="0" u="none" strike="noStrike" kern="1200" cap="none" spc="0" normalizeH="0" baseline="0" noProof="0" dirty="0">
                <a:ln>
                  <a:noFill/>
                </a:ln>
                <a:solidFill>
                  <a:srgbClr val="FFFFFF"/>
                </a:solidFill>
                <a:effectLst/>
                <a:uLnTx/>
                <a:uFillTx/>
                <a:latin typeface="Times New Roman" panose="02020603050405020304" pitchFamily="18" charset="0"/>
                <a:ea typeface="+mj-ea"/>
                <a:cs typeface="Times New Roman" panose="02020603050405020304" pitchFamily="18" charset="0"/>
              </a:rPr>
              <a:t>References </a:t>
            </a:r>
            <a:endParaRPr lang="en-GB" dirty="0"/>
          </a:p>
        </p:txBody>
      </p:sp>
    </p:spTree>
    <p:extLst>
      <p:ext uri="{BB962C8B-B14F-4D97-AF65-F5344CB8AC3E}">
        <p14:creationId xmlns:p14="http://schemas.microsoft.com/office/powerpoint/2010/main" val="97286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399960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10147</TotalTime>
  <Words>2918</Words>
  <Application>Microsoft Office PowerPoint</Application>
  <PresentationFormat>Widescreen</PresentationFormat>
  <Paragraphs>161</Paragraphs>
  <Slides>20</Slides>
  <Notes>10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Arial</vt:lpstr>
      <vt:lpstr>Calibri</vt:lpstr>
      <vt:lpstr>Calibri Light</vt:lpstr>
      <vt:lpstr>Times New Roman</vt:lpstr>
      <vt:lpstr>Office Theme</vt:lpstr>
      <vt:lpstr>1_Office Theme</vt:lpstr>
      <vt:lpstr>PowerPoint Presentation</vt:lpstr>
      <vt:lpstr>TABLE OF CONTENTS</vt:lpstr>
      <vt:lpstr>Overview(Tonka Nikolova) Why  multinational UK company should be doing business in China?  </vt:lpstr>
      <vt:lpstr>PowerPoint Presentation</vt:lpstr>
      <vt:lpstr>PowerPoint Presentation</vt:lpstr>
      <vt:lpstr>PowerPoint Presentation</vt:lpstr>
      <vt:lpstr>PowerPoint Presentation</vt:lpstr>
      <vt:lpstr>Success and failure factors of joint ventures(Krasimira Tsacheva) </vt:lpstr>
      <vt:lpstr>Success and failure factors of joint ventures (Krasimira Tsacheva) </vt:lpstr>
      <vt:lpstr>Cultural sensitivity in China / The differences from the UK(Emilia Georgieva) </vt:lpstr>
      <vt:lpstr>Cultural sensitivity in China / The differences from the UK(Emilia Georgieva) </vt:lpstr>
      <vt:lpstr>Hofstede cultural Dimensions: UK and China(Angel Rachev) </vt:lpstr>
      <vt:lpstr>Hofstede cultural Dimensions(UK/China)- Angel Rachev  </vt:lpstr>
      <vt:lpstr>Hofstede cultural Dimensions(UK/China)- Angel Rachev  </vt:lpstr>
      <vt:lpstr>Recommendations (Tonka Nikolova) </vt:lpstr>
      <vt:lpstr>Conclusion (Tonka Nikolova) </vt:lpstr>
      <vt:lpstr>References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dc:title>
  <dc:creator>Husam Helmi</dc:creator>
  <cp:lastModifiedBy>Tonka Nikolova</cp:lastModifiedBy>
  <cp:revision>58</cp:revision>
  <dcterms:created xsi:type="dcterms:W3CDTF">2020-10-29T12:05:35Z</dcterms:created>
  <dcterms:modified xsi:type="dcterms:W3CDTF">2022-04-19T17:06:35Z</dcterms:modified>
</cp:coreProperties>
</file>