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797675" cy="9874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11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 Hun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......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......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oed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mynd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......</a:t>
            </a:r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llygaid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pPr algn="ctr"/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gwallt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melyn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152128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cath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Does dim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......</a:t>
            </a:r>
          </a:p>
          <a:p>
            <a:pPr algn="ctr"/>
            <a:endParaRPr lang="en-GB" sz="14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4941168"/>
            <a:ext cx="1512168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pPr algn="ctr"/>
            <a:endParaRPr lang="en-GB" sz="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Does dim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3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636912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a 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hefyd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420888"/>
            <a:ext cx="432048" cy="410344"/>
          </a:xfrm>
          <a:prstGeom prst="star5">
            <a:avLst>
              <a:gd name="adj" fmla="val 15928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Faint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788024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5882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mynd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Pa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liw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lygaid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/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wallt</a:t>
            </a:r>
            <a:r>
              <a:rPr lang="en-GB" sz="1350" dirty="0" smtClean="0">
                <a:solidFill>
                  <a:schemeClr val="tx1"/>
                </a:solidFill>
              </a:rPr>
              <a:t>?</a:t>
            </a:r>
            <a:endParaRPr lang="en-GB" sz="135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/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4932040" y="3789040"/>
            <a:ext cx="1584176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 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dwyt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anifail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anwes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wnest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endParaRPr lang="en-GB" sz="125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57301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58924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740352" y="4509120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86" name="Picture 62" descr="C:\Users\daviee5\AppData\Local\Microsoft\Windows\Temporary Internet Files\Content.IE5\137MIUFX\MP9004067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564904"/>
            <a:ext cx="899592" cy="599493"/>
          </a:xfrm>
          <a:prstGeom prst="rect">
            <a:avLst/>
          </a:prstGeom>
          <a:noFill/>
        </p:spPr>
      </p:pic>
      <p:pic>
        <p:nvPicPr>
          <p:cNvPr id="1087" name="Picture 63" descr="C:\Users\daviee5\AppData\Local\Microsoft\Windows\Temporary Internet Files\Content.IE5\30UVLV2V\MP9004387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31899" y="3356992"/>
            <a:ext cx="912101" cy="1368152"/>
          </a:xfrm>
          <a:prstGeom prst="rect">
            <a:avLst/>
          </a:prstGeom>
          <a:noFill/>
        </p:spPr>
      </p:pic>
      <p:pic>
        <p:nvPicPr>
          <p:cNvPr id="1088" name="Picture 64" descr="C:\Users\daviee5\AppData\Local\Microsoft\Windows\Temporary Internet Files\Content.IE5\Q3FF0LC0\MP9004393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28384" y="1"/>
            <a:ext cx="1115616" cy="699112"/>
          </a:xfrm>
          <a:prstGeom prst="rect">
            <a:avLst/>
          </a:prstGeom>
          <a:noFill/>
        </p:spPr>
      </p:pic>
      <p:pic>
        <p:nvPicPr>
          <p:cNvPr id="1090" name="Picture 66" descr="C:\Users\daviee5\AppData\Local\Microsoft\Windows\Temporary Internet Files\Content.IE5\30UVLV2V\MP9004140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0"/>
            <a:ext cx="1728192" cy="719799"/>
          </a:xfrm>
          <a:prstGeom prst="rect">
            <a:avLst/>
          </a:prstGeom>
          <a:noFill/>
        </p:spPr>
      </p:pic>
      <p:pic>
        <p:nvPicPr>
          <p:cNvPr id="1091" name="Picture 67" descr="C:\Users\daviee5\AppData\Local\Microsoft\Windows\Temporary Internet Files\Content.IE5\137MIUFX\MP90039951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0"/>
            <a:ext cx="1043608" cy="692696"/>
          </a:xfrm>
          <a:prstGeom prst="rect">
            <a:avLst/>
          </a:prstGeom>
          <a:noFill/>
        </p:spPr>
      </p:pic>
      <p:pic>
        <p:nvPicPr>
          <p:cNvPr id="1092" name="Picture 68" descr="C:\Users\daviee5\AppData\Local\Microsoft\Windows\Temporary Internet Files\Content.IE5\30UVLV2V\MP90017865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6093754"/>
            <a:ext cx="1368152" cy="764246"/>
          </a:xfrm>
          <a:prstGeom prst="rect">
            <a:avLst/>
          </a:prstGeom>
          <a:noFill/>
        </p:spPr>
      </p:pic>
      <p:pic>
        <p:nvPicPr>
          <p:cNvPr id="1093" name="Picture 69" descr="C:\Users\daviee5\AppData\Local\Microsoft\Windows\Temporary Internet Files\Content.IE5\CCSCU2M3\MP900406561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6093296"/>
            <a:ext cx="1475656" cy="764704"/>
          </a:xfrm>
          <a:prstGeom prst="rect">
            <a:avLst/>
          </a:prstGeom>
          <a:noFill/>
        </p:spPr>
      </p:pic>
      <p:pic>
        <p:nvPicPr>
          <p:cNvPr id="1094" name="Picture 70" descr="C:\Users\daviee5\AppData\Local\Microsoft\Windows\Temporary Internet Files\Content.IE5\CCSCU2M3\MP900426559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2564904"/>
            <a:ext cx="755576" cy="12241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1761</TotalTime>
  <Words>149</Words>
  <Application>Microsoft Office PowerPoint</Application>
  <PresentationFormat>On-screen Show (4:3)</PresentationFormat>
  <Paragraphs>33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92</cp:revision>
  <dcterms:created xsi:type="dcterms:W3CDTF">2013-08-31T15:45:17Z</dcterms:created>
  <dcterms:modified xsi:type="dcterms:W3CDTF">2014-05-06T14:30:30Z</dcterms:modified>
</cp:coreProperties>
</file>