
<file path=[Content_Types].xml><?xml version="1.0" encoding="utf-8"?>
<Types xmlns="http://schemas.openxmlformats.org/package/2006/content-types">
  <Default Extension="xml" ContentType="application/xml"/>
  <Default Extension="jpeg" ContentType="image/jpeg"/>
  <Default Extension="png" ContentType="image/png"/>
  <Default Extension="wdp" ContentType="image/vnd.ms-photo"/>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82"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709"/>
  </p:normalViewPr>
  <p:slideViewPr>
    <p:cSldViewPr>
      <p:cViewPr varScale="1">
        <p:scale>
          <a:sx n="92" d="100"/>
          <a:sy n="92" d="100"/>
        </p:scale>
        <p:origin x="456" y="1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notesMaster" Target="notesMasters/notesMaster1.xml"/><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heme" Target="theme/theme1.xml"/><Relationship Id="rId3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F3712F-4B5A-4899-AC36-D1620CEE9F9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IN"/>
        </a:p>
      </dgm:t>
    </dgm:pt>
    <dgm:pt modelId="{C9C107E0-DCCD-44DA-87FD-07B32ECB81DA}">
      <dgm:prSet phldrT="[Text]"/>
      <dgm:spPr/>
      <dgm:t>
        <a:bodyPr/>
        <a:lstStyle/>
        <a:p>
          <a:r>
            <a:rPr lang="en-IN" dirty="0" smtClean="0">
              <a:solidFill>
                <a:schemeClr val="bg1">
                  <a:lumMod val="95000"/>
                  <a:lumOff val="5000"/>
                </a:schemeClr>
              </a:solidFill>
            </a:rPr>
            <a:t>1.</a:t>
          </a:r>
          <a:endParaRPr lang="en-IN" dirty="0">
            <a:solidFill>
              <a:schemeClr val="bg1">
                <a:lumMod val="95000"/>
                <a:lumOff val="5000"/>
              </a:schemeClr>
            </a:solidFill>
          </a:endParaRPr>
        </a:p>
      </dgm:t>
    </dgm:pt>
    <dgm:pt modelId="{970611C5-EF26-4C0E-97C6-8A46D1093873}" type="parTrans" cxnId="{2C9E551D-5205-4EF5-8BEE-5D7FAEEC963E}">
      <dgm:prSet/>
      <dgm:spPr/>
      <dgm:t>
        <a:bodyPr/>
        <a:lstStyle/>
        <a:p>
          <a:endParaRPr lang="en-IN"/>
        </a:p>
      </dgm:t>
    </dgm:pt>
    <dgm:pt modelId="{B33B6AF0-BEE7-47DC-9A1A-5E0B463C61E6}" type="sibTrans" cxnId="{2C9E551D-5205-4EF5-8BEE-5D7FAEEC963E}">
      <dgm:prSet/>
      <dgm:spPr/>
      <dgm:t>
        <a:bodyPr/>
        <a:lstStyle/>
        <a:p>
          <a:endParaRPr lang="en-IN"/>
        </a:p>
      </dgm:t>
    </dgm:pt>
    <dgm:pt modelId="{1FC7AA72-563D-4D28-911E-E527F8AF34CE}">
      <dgm:prSet phldrT="[Text]"/>
      <dgm:spPr/>
      <dgm:t>
        <a:bodyPr/>
        <a:lstStyle/>
        <a:p>
          <a:r>
            <a:rPr lang="en-IN" b="1" dirty="0" smtClean="0"/>
            <a:t>Roll up your sleeves and help.</a:t>
          </a:r>
          <a:endParaRPr lang="en-IN" dirty="0"/>
        </a:p>
      </dgm:t>
    </dgm:pt>
    <dgm:pt modelId="{0CA3CAEC-8363-450D-9118-3AF4F7532736}" type="parTrans" cxnId="{67D70C10-AE86-40EC-88A2-F3CAE41C0661}">
      <dgm:prSet/>
      <dgm:spPr/>
      <dgm:t>
        <a:bodyPr/>
        <a:lstStyle/>
        <a:p>
          <a:endParaRPr lang="en-IN"/>
        </a:p>
      </dgm:t>
    </dgm:pt>
    <dgm:pt modelId="{E1F706ED-3208-4BF3-B2CF-1D763072B402}" type="sibTrans" cxnId="{67D70C10-AE86-40EC-88A2-F3CAE41C0661}">
      <dgm:prSet/>
      <dgm:spPr/>
      <dgm:t>
        <a:bodyPr/>
        <a:lstStyle/>
        <a:p>
          <a:endParaRPr lang="en-IN"/>
        </a:p>
      </dgm:t>
    </dgm:pt>
    <dgm:pt modelId="{2DA6B7BB-81FC-4787-9437-81C3F115E909}">
      <dgm:prSet phldrT="[Text]"/>
      <dgm:spPr/>
      <dgm:t>
        <a:bodyPr/>
        <a:lstStyle/>
        <a:p>
          <a:r>
            <a:rPr lang="en-IN" dirty="0" smtClean="0">
              <a:solidFill>
                <a:schemeClr val="bg1">
                  <a:lumMod val="95000"/>
                  <a:lumOff val="5000"/>
                </a:schemeClr>
              </a:solidFill>
            </a:rPr>
            <a:t>2.</a:t>
          </a:r>
          <a:endParaRPr lang="en-IN" dirty="0">
            <a:solidFill>
              <a:schemeClr val="bg1">
                <a:lumMod val="95000"/>
                <a:lumOff val="5000"/>
              </a:schemeClr>
            </a:solidFill>
          </a:endParaRPr>
        </a:p>
      </dgm:t>
    </dgm:pt>
    <dgm:pt modelId="{1562450C-A414-404A-909C-FA3648EC532C}" type="parTrans" cxnId="{DD3B78F3-6ACE-4820-836E-4B2CBBF4E31A}">
      <dgm:prSet/>
      <dgm:spPr/>
      <dgm:t>
        <a:bodyPr/>
        <a:lstStyle/>
        <a:p>
          <a:endParaRPr lang="en-IN"/>
        </a:p>
      </dgm:t>
    </dgm:pt>
    <dgm:pt modelId="{5E987C27-840F-4E51-A374-33A51286E716}" type="sibTrans" cxnId="{DD3B78F3-6ACE-4820-836E-4B2CBBF4E31A}">
      <dgm:prSet/>
      <dgm:spPr/>
      <dgm:t>
        <a:bodyPr/>
        <a:lstStyle/>
        <a:p>
          <a:endParaRPr lang="en-IN"/>
        </a:p>
      </dgm:t>
    </dgm:pt>
    <dgm:pt modelId="{9B6D0DDD-3625-4462-A562-D15B07792464}">
      <dgm:prSet phldrT="[Text]"/>
      <dgm:spPr/>
      <dgm:t>
        <a:bodyPr/>
        <a:lstStyle/>
        <a:p>
          <a:r>
            <a:rPr lang="en-IN" b="1" dirty="0" smtClean="0"/>
            <a:t>Be a safety net for your team</a:t>
          </a:r>
          <a:endParaRPr lang="en-IN" b="1" dirty="0"/>
        </a:p>
      </dgm:t>
    </dgm:pt>
    <dgm:pt modelId="{AF237417-98B7-4BD8-B749-3EFA9E87FDE8}" type="parTrans" cxnId="{74D25585-F523-4DAD-AA5A-3E65C5277155}">
      <dgm:prSet/>
      <dgm:spPr/>
      <dgm:t>
        <a:bodyPr/>
        <a:lstStyle/>
        <a:p>
          <a:endParaRPr lang="en-IN"/>
        </a:p>
      </dgm:t>
    </dgm:pt>
    <dgm:pt modelId="{F2AE7E18-C804-496E-A64E-402AFEE8F5CF}" type="sibTrans" cxnId="{74D25585-F523-4DAD-AA5A-3E65C5277155}">
      <dgm:prSet/>
      <dgm:spPr/>
      <dgm:t>
        <a:bodyPr/>
        <a:lstStyle/>
        <a:p>
          <a:endParaRPr lang="en-IN"/>
        </a:p>
      </dgm:t>
    </dgm:pt>
    <dgm:pt modelId="{92B56CEE-76BE-4CF0-BD88-B5D1A397056E}">
      <dgm:prSet phldrT="[Text]"/>
      <dgm:spPr/>
      <dgm:t>
        <a:bodyPr/>
        <a:lstStyle/>
        <a:p>
          <a:r>
            <a:rPr lang="en-IN" dirty="0" smtClean="0">
              <a:solidFill>
                <a:schemeClr val="bg1">
                  <a:lumMod val="95000"/>
                  <a:lumOff val="5000"/>
                </a:schemeClr>
              </a:solidFill>
            </a:rPr>
            <a:t>3.</a:t>
          </a:r>
          <a:endParaRPr lang="en-IN" dirty="0">
            <a:solidFill>
              <a:schemeClr val="bg1">
                <a:lumMod val="95000"/>
                <a:lumOff val="5000"/>
              </a:schemeClr>
            </a:solidFill>
          </a:endParaRPr>
        </a:p>
      </dgm:t>
    </dgm:pt>
    <dgm:pt modelId="{ADD4985C-CB1E-48C5-94A9-4A37B2F5A51F}" type="parTrans" cxnId="{0E5A9335-0036-4F81-B0CD-65DDE9896B09}">
      <dgm:prSet/>
      <dgm:spPr/>
      <dgm:t>
        <a:bodyPr/>
        <a:lstStyle/>
        <a:p>
          <a:endParaRPr lang="en-IN"/>
        </a:p>
      </dgm:t>
    </dgm:pt>
    <dgm:pt modelId="{2F179F99-6048-4E60-ACF7-F8DBB5DA8A4D}" type="sibTrans" cxnId="{0E5A9335-0036-4F81-B0CD-65DDE9896B09}">
      <dgm:prSet/>
      <dgm:spPr/>
      <dgm:t>
        <a:bodyPr/>
        <a:lstStyle/>
        <a:p>
          <a:endParaRPr lang="en-IN"/>
        </a:p>
      </dgm:t>
    </dgm:pt>
    <dgm:pt modelId="{BE1F1A30-4694-421D-BCC9-C1EAF54E17EB}">
      <dgm:prSet phldrT="[Text]"/>
      <dgm:spPr/>
      <dgm:t>
        <a:bodyPr/>
        <a:lstStyle/>
        <a:p>
          <a:r>
            <a:rPr lang="en-IN" b="1" dirty="0" smtClean="0"/>
            <a:t>Be a silent benefactor</a:t>
          </a:r>
          <a:endParaRPr lang="en-IN" b="1" dirty="0"/>
        </a:p>
      </dgm:t>
    </dgm:pt>
    <dgm:pt modelId="{4910C5EC-63E1-4FE5-862D-3DF9D3FA5DC4}" type="parTrans" cxnId="{74E01922-E5F5-4567-AECB-5D61FFBF7847}">
      <dgm:prSet/>
      <dgm:spPr/>
      <dgm:t>
        <a:bodyPr/>
        <a:lstStyle/>
        <a:p>
          <a:endParaRPr lang="en-IN"/>
        </a:p>
      </dgm:t>
    </dgm:pt>
    <dgm:pt modelId="{0611722D-81A0-4E1C-B1A3-C152F6CB279A}" type="sibTrans" cxnId="{74E01922-E5F5-4567-AECB-5D61FFBF7847}">
      <dgm:prSet/>
      <dgm:spPr/>
      <dgm:t>
        <a:bodyPr/>
        <a:lstStyle/>
        <a:p>
          <a:endParaRPr lang="en-IN"/>
        </a:p>
      </dgm:t>
    </dgm:pt>
    <dgm:pt modelId="{6DC4D30B-C9B0-47DC-B746-D94A927B2D20}">
      <dgm:prSet phldrT="[Text]"/>
      <dgm:spPr/>
      <dgm:t>
        <a:bodyPr/>
        <a:lstStyle/>
        <a:p>
          <a:r>
            <a:rPr lang="en-IN" dirty="0" smtClean="0"/>
            <a:t>I live the Gita -Dhirubahi Ambani</a:t>
          </a:r>
          <a:endParaRPr lang="en-IN" dirty="0"/>
        </a:p>
      </dgm:t>
    </dgm:pt>
    <dgm:pt modelId="{42960E4A-D573-40C9-8A52-C7C809BC4EC6}" type="parTrans" cxnId="{8792435F-783B-46AA-850C-8713365271BC}">
      <dgm:prSet/>
      <dgm:spPr/>
      <dgm:t>
        <a:bodyPr/>
        <a:lstStyle/>
        <a:p>
          <a:endParaRPr lang="en-IN"/>
        </a:p>
      </dgm:t>
    </dgm:pt>
    <dgm:pt modelId="{2178B4A7-DE1C-44C0-AB62-7133E18D68C0}" type="sibTrans" cxnId="{8792435F-783B-46AA-850C-8713365271BC}">
      <dgm:prSet/>
      <dgm:spPr/>
      <dgm:t>
        <a:bodyPr/>
        <a:lstStyle/>
        <a:p>
          <a:endParaRPr lang="en-IN"/>
        </a:p>
      </dgm:t>
    </dgm:pt>
    <dgm:pt modelId="{70C7F50F-7C74-4C96-9184-300E9EE49DEB}">
      <dgm:prSet/>
      <dgm:spPr/>
      <dgm:t>
        <a:bodyPr/>
        <a:lstStyle/>
        <a:p>
          <a:r>
            <a:rPr lang="en-IN" dirty="0" smtClean="0"/>
            <a:t>You and your team share the same DNA. </a:t>
          </a:r>
          <a:endParaRPr lang="en-IN" dirty="0"/>
        </a:p>
      </dgm:t>
    </dgm:pt>
    <dgm:pt modelId="{8448198A-65FC-401E-97C0-CEA9D9DC4880}" type="parTrans" cxnId="{83B2BD4D-E5C8-4334-ACE5-8AA49F089952}">
      <dgm:prSet/>
      <dgm:spPr/>
      <dgm:t>
        <a:bodyPr/>
        <a:lstStyle/>
        <a:p>
          <a:endParaRPr lang="en-IN"/>
        </a:p>
      </dgm:t>
    </dgm:pt>
    <dgm:pt modelId="{09324D3E-D7AB-45A0-B2A7-F33598D57A4A}" type="sibTrans" cxnId="{83B2BD4D-E5C8-4334-ACE5-8AA49F089952}">
      <dgm:prSet/>
      <dgm:spPr/>
      <dgm:t>
        <a:bodyPr/>
        <a:lstStyle/>
        <a:p>
          <a:endParaRPr lang="en-IN"/>
        </a:p>
      </dgm:t>
    </dgm:pt>
    <dgm:pt modelId="{17FC59E9-57A4-4F63-A64D-A4B0993ACAA8}">
      <dgm:prSet phldrT="[Text]"/>
      <dgm:spPr/>
      <dgm:t>
        <a:bodyPr/>
        <a:lstStyle/>
        <a:p>
          <a:r>
            <a:rPr lang="en-IN" dirty="0" smtClean="0"/>
            <a:t>They will perform wonders</a:t>
          </a:r>
          <a:endParaRPr lang="en-IN" dirty="0"/>
        </a:p>
      </dgm:t>
    </dgm:pt>
    <dgm:pt modelId="{4260F01F-4A41-47C4-A36F-76A1F959A48F}" type="parTrans" cxnId="{4FB98714-0524-4F5E-A270-D690C0AF0EBA}">
      <dgm:prSet/>
      <dgm:spPr/>
      <dgm:t>
        <a:bodyPr/>
        <a:lstStyle/>
        <a:p>
          <a:endParaRPr lang="en-IN"/>
        </a:p>
      </dgm:t>
    </dgm:pt>
    <dgm:pt modelId="{826860D9-9ACC-42CE-B571-9F798574938C}" type="sibTrans" cxnId="{4FB98714-0524-4F5E-A270-D690C0AF0EBA}">
      <dgm:prSet/>
      <dgm:spPr/>
      <dgm:t>
        <a:bodyPr/>
        <a:lstStyle/>
        <a:p>
          <a:endParaRPr lang="en-IN"/>
        </a:p>
      </dgm:t>
    </dgm:pt>
    <dgm:pt modelId="{D7AB3084-FF71-40B0-AED9-9B3956C67B92}" type="pres">
      <dgm:prSet presAssocID="{FCF3712F-4B5A-4899-AC36-D1620CEE9F93}" presName="Name0" presStyleCnt="0">
        <dgm:presLayoutVars>
          <dgm:dir/>
          <dgm:animLvl val="lvl"/>
          <dgm:resizeHandles val="exact"/>
        </dgm:presLayoutVars>
      </dgm:prSet>
      <dgm:spPr/>
      <dgm:t>
        <a:bodyPr/>
        <a:lstStyle/>
        <a:p>
          <a:endParaRPr lang="en-IN"/>
        </a:p>
      </dgm:t>
    </dgm:pt>
    <dgm:pt modelId="{9EF08ED4-C9D6-4B58-882E-30B6166ADCD3}" type="pres">
      <dgm:prSet presAssocID="{C9C107E0-DCCD-44DA-87FD-07B32ECB81DA}" presName="linNode" presStyleCnt="0"/>
      <dgm:spPr/>
    </dgm:pt>
    <dgm:pt modelId="{6E3CFBA6-C4FA-4896-A8E1-E9250B5660E5}" type="pres">
      <dgm:prSet presAssocID="{C9C107E0-DCCD-44DA-87FD-07B32ECB81DA}" presName="parentText" presStyleLbl="node1" presStyleIdx="0" presStyleCnt="3" custLinFactNeighborX="-1474" custLinFactNeighborY="-151">
        <dgm:presLayoutVars>
          <dgm:chMax val="1"/>
          <dgm:bulletEnabled val="1"/>
        </dgm:presLayoutVars>
      </dgm:prSet>
      <dgm:spPr/>
      <dgm:t>
        <a:bodyPr/>
        <a:lstStyle/>
        <a:p>
          <a:endParaRPr lang="en-IN"/>
        </a:p>
      </dgm:t>
    </dgm:pt>
    <dgm:pt modelId="{242E77A7-083B-4E10-B74C-B78119F5DD7F}" type="pres">
      <dgm:prSet presAssocID="{C9C107E0-DCCD-44DA-87FD-07B32ECB81DA}" presName="descendantText" presStyleLbl="alignAccFollowNode1" presStyleIdx="0" presStyleCnt="3">
        <dgm:presLayoutVars>
          <dgm:bulletEnabled val="1"/>
        </dgm:presLayoutVars>
      </dgm:prSet>
      <dgm:spPr/>
      <dgm:t>
        <a:bodyPr/>
        <a:lstStyle/>
        <a:p>
          <a:endParaRPr lang="en-IN"/>
        </a:p>
      </dgm:t>
    </dgm:pt>
    <dgm:pt modelId="{E5EF1814-5D34-45D1-9C6C-A7C16500A369}" type="pres">
      <dgm:prSet presAssocID="{B33B6AF0-BEE7-47DC-9A1A-5E0B463C61E6}" presName="sp" presStyleCnt="0"/>
      <dgm:spPr/>
    </dgm:pt>
    <dgm:pt modelId="{A5AC58B2-70ED-4345-AAE8-C0E2421F9BBC}" type="pres">
      <dgm:prSet presAssocID="{2DA6B7BB-81FC-4787-9437-81C3F115E909}" presName="linNode" presStyleCnt="0"/>
      <dgm:spPr/>
    </dgm:pt>
    <dgm:pt modelId="{4156A5A0-1646-4035-AC66-1DE48F1D2A57}" type="pres">
      <dgm:prSet presAssocID="{2DA6B7BB-81FC-4787-9437-81C3F115E909}" presName="parentText" presStyleLbl="node1" presStyleIdx="1" presStyleCnt="3" custLinFactNeighborY="-49">
        <dgm:presLayoutVars>
          <dgm:chMax val="1"/>
          <dgm:bulletEnabled val="1"/>
        </dgm:presLayoutVars>
      </dgm:prSet>
      <dgm:spPr/>
      <dgm:t>
        <a:bodyPr/>
        <a:lstStyle/>
        <a:p>
          <a:endParaRPr lang="en-IN"/>
        </a:p>
      </dgm:t>
    </dgm:pt>
    <dgm:pt modelId="{74FD2DCE-42DD-4586-BD23-56113AC0E8AC}" type="pres">
      <dgm:prSet presAssocID="{2DA6B7BB-81FC-4787-9437-81C3F115E909}" presName="descendantText" presStyleLbl="alignAccFollowNode1" presStyleIdx="1" presStyleCnt="3">
        <dgm:presLayoutVars>
          <dgm:bulletEnabled val="1"/>
        </dgm:presLayoutVars>
      </dgm:prSet>
      <dgm:spPr/>
      <dgm:t>
        <a:bodyPr/>
        <a:lstStyle/>
        <a:p>
          <a:endParaRPr lang="en-IN"/>
        </a:p>
      </dgm:t>
    </dgm:pt>
    <dgm:pt modelId="{2B3501DC-9357-4154-B09D-466AE101988E}" type="pres">
      <dgm:prSet presAssocID="{5E987C27-840F-4E51-A374-33A51286E716}" presName="sp" presStyleCnt="0"/>
      <dgm:spPr/>
    </dgm:pt>
    <dgm:pt modelId="{5E963AB6-F054-4FBC-8602-1AA9BB3E2998}" type="pres">
      <dgm:prSet presAssocID="{92B56CEE-76BE-4CF0-BD88-B5D1A397056E}" presName="linNode" presStyleCnt="0"/>
      <dgm:spPr/>
    </dgm:pt>
    <dgm:pt modelId="{440FFB7A-9DA1-48AD-89E5-4AC999709F1C}" type="pres">
      <dgm:prSet presAssocID="{92B56CEE-76BE-4CF0-BD88-B5D1A397056E}" presName="parentText" presStyleLbl="node1" presStyleIdx="2" presStyleCnt="3" custAng="0">
        <dgm:presLayoutVars>
          <dgm:chMax val="1"/>
          <dgm:bulletEnabled val="1"/>
        </dgm:presLayoutVars>
      </dgm:prSet>
      <dgm:spPr/>
      <dgm:t>
        <a:bodyPr/>
        <a:lstStyle/>
        <a:p>
          <a:endParaRPr lang="en-IN"/>
        </a:p>
      </dgm:t>
    </dgm:pt>
    <dgm:pt modelId="{7F34C059-21F4-4EC0-BD35-40101949DA9F}" type="pres">
      <dgm:prSet presAssocID="{92B56CEE-76BE-4CF0-BD88-B5D1A397056E}" presName="descendantText" presStyleLbl="alignAccFollowNode1" presStyleIdx="2" presStyleCnt="3">
        <dgm:presLayoutVars>
          <dgm:bulletEnabled val="1"/>
        </dgm:presLayoutVars>
      </dgm:prSet>
      <dgm:spPr/>
      <dgm:t>
        <a:bodyPr/>
        <a:lstStyle/>
        <a:p>
          <a:endParaRPr lang="en-IN"/>
        </a:p>
      </dgm:t>
    </dgm:pt>
  </dgm:ptLst>
  <dgm:cxnLst>
    <dgm:cxn modelId="{7A3B7B7F-11C2-4754-8B53-99517BE52528}" type="presOf" srcId="{1FC7AA72-563D-4D28-911E-E527F8AF34CE}" destId="{242E77A7-083B-4E10-B74C-B78119F5DD7F}" srcOrd="0" destOrd="0" presId="urn:microsoft.com/office/officeart/2005/8/layout/vList5"/>
    <dgm:cxn modelId="{74D25585-F523-4DAD-AA5A-3E65C5277155}" srcId="{2DA6B7BB-81FC-4787-9437-81C3F115E909}" destId="{9B6D0DDD-3625-4462-A562-D15B07792464}" srcOrd="0" destOrd="0" parTransId="{AF237417-98B7-4BD8-B749-3EFA9E87FDE8}" sibTransId="{F2AE7E18-C804-496E-A64E-402AFEE8F5CF}"/>
    <dgm:cxn modelId="{0E5A9335-0036-4F81-B0CD-65DDE9896B09}" srcId="{FCF3712F-4B5A-4899-AC36-D1620CEE9F93}" destId="{92B56CEE-76BE-4CF0-BD88-B5D1A397056E}" srcOrd="2" destOrd="0" parTransId="{ADD4985C-CB1E-48C5-94A9-4A37B2F5A51F}" sibTransId="{2F179F99-6048-4E60-ACF7-F8DBB5DA8A4D}"/>
    <dgm:cxn modelId="{83B2BD4D-E5C8-4334-ACE5-8AA49F089952}" srcId="{C9C107E0-DCCD-44DA-87FD-07B32ECB81DA}" destId="{70C7F50F-7C74-4C96-9184-300E9EE49DEB}" srcOrd="1" destOrd="0" parTransId="{8448198A-65FC-401E-97C0-CEA9D9DC4880}" sibTransId="{09324D3E-D7AB-45A0-B2A7-F33598D57A4A}"/>
    <dgm:cxn modelId="{2C9E551D-5205-4EF5-8BEE-5D7FAEEC963E}" srcId="{FCF3712F-4B5A-4899-AC36-D1620CEE9F93}" destId="{C9C107E0-DCCD-44DA-87FD-07B32ECB81DA}" srcOrd="0" destOrd="0" parTransId="{970611C5-EF26-4C0E-97C6-8A46D1093873}" sibTransId="{B33B6AF0-BEE7-47DC-9A1A-5E0B463C61E6}"/>
    <dgm:cxn modelId="{DD3B78F3-6ACE-4820-836E-4B2CBBF4E31A}" srcId="{FCF3712F-4B5A-4899-AC36-D1620CEE9F93}" destId="{2DA6B7BB-81FC-4787-9437-81C3F115E909}" srcOrd="1" destOrd="0" parTransId="{1562450C-A414-404A-909C-FA3648EC532C}" sibTransId="{5E987C27-840F-4E51-A374-33A51286E716}"/>
    <dgm:cxn modelId="{9DC80F20-39C9-4395-872B-B60782AB7495}" type="presOf" srcId="{FCF3712F-4B5A-4899-AC36-D1620CEE9F93}" destId="{D7AB3084-FF71-40B0-AED9-9B3956C67B92}" srcOrd="0" destOrd="0" presId="urn:microsoft.com/office/officeart/2005/8/layout/vList5"/>
    <dgm:cxn modelId="{CCE624CA-09BF-428E-9E3E-C4D340FDD76B}" type="presOf" srcId="{17FC59E9-57A4-4F63-A64D-A4B0993ACAA8}" destId="{74FD2DCE-42DD-4586-BD23-56113AC0E8AC}" srcOrd="0" destOrd="1" presId="urn:microsoft.com/office/officeart/2005/8/layout/vList5"/>
    <dgm:cxn modelId="{45C7E66C-6834-460F-9EA3-DEDA6D1A2977}" type="presOf" srcId="{9B6D0DDD-3625-4462-A562-D15B07792464}" destId="{74FD2DCE-42DD-4586-BD23-56113AC0E8AC}" srcOrd="0" destOrd="0" presId="urn:microsoft.com/office/officeart/2005/8/layout/vList5"/>
    <dgm:cxn modelId="{3FC8A690-0C59-487F-88CB-D0E3CD5BC382}" type="presOf" srcId="{92B56CEE-76BE-4CF0-BD88-B5D1A397056E}" destId="{440FFB7A-9DA1-48AD-89E5-4AC999709F1C}" srcOrd="0" destOrd="0" presId="urn:microsoft.com/office/officeart/2005/8/layout/vList5"/>
    <dgm:cxn modelId="{6DE262BA-646B-40F8-9FFD-A8AB07B79374}" type="presOf" srcId="{C9C107E0-DCCD-44DA-87FD-07B32ECB81DA}" destId="{6E3CFBA6-C4FA-4896-A8E1-E9250B5660E5}" srcOrd="0" destOrd="0" presId="urn:microsoft.com/office/officeart/2005/8/layout/vList5"/>
    <dgm:cxn modelId="{8792435F-783B-46AA-850C-8713365271BC}" srcId="{92B56CEE-76BE-4CF0-BD88-B5D1A397056E}" destId="{6DC4D30B-C9B0-47DC-B746-D94A927B2D20}" srcOrd="1" destOrd="0" parTransId="{42960E4A-D573-40C9-8A52-C7C809BC4EC6}" sibTransId="{2178B4A7-DE1C-44C0-AB62-7133E18D68C0}"/>
    <dgm:cxn modelId="{67D70C10-AE86-40EC-88A2-F3CAE41C0661}" srcId="{C9C107E0-DCCD-44DA-87FD-07B32ECB81DA}" destId="{1FC7AA72-563D-4D28-911E-E527F8AF34CE}" srcOrd="0" destOrd="0" parTransId="{0CA3CAEC-8363-450D-9118-3AF4F7532736}" sibTransId="{E1F706ED-3208-4BF3-B2CF-1D763072B402}"/>
    <dgm:cxn modelId="{A0FD63C3-61AC-469A-931F-F1DC7FA0B9D2}" type="presOf" srcId="{6DC4D30B-C9B0-47DC-B746-D94A927B2D20}" destId="{7F34C059-21F4-4EC0-BD35-40101949DA9F}" srcOrd="0" destOrd="1" presId="urn:microsoft.com/office/officeart/2005/8/layout/vList5"/>
    <dgm:cxn modelId="{4FB98714-0524-4F5E-A270-D690C0AF0EBA}" srcId="{2DA6B7BB-81FC-4787-9437-81C3F115E909}" destId="{17FC59E9-57A4-4F63-A64D-A4B0993ACAA8}" srcOrd="1" destOrd="0" parTransId="{4260F01F-4A41-47C4-A36F-76A1F959A48F}" sibTransId="{826860D9-9ACC-42CE-B571-9F798574938C}"/>
    <dgm:cxn modelId="{64BAE8A6-15EE-4342-A67A-4C059C16D70C}" type="presOf" srcId="{2DA6B7BB-81FC-4787-9437-81C3F115E909}" destId="{4156A5A0-1646-4035-AC66-1DE48F1D2A57}" srcOrd="0" destOrd="0" presId="urn:microsoft.com/office/officeart/2005/8/layout/vList5"/>
    <dgm:cxn modelId="{B6F5D017-9C6E-4703-B1A5-2B4B665CD12A}" type="presOf" srcId="{BE1F1A30-4694-421D-BCC9-C1EAF54E17EB}" destId="{7F34C059-21F4-4EC0-BD35-40101949DA9F}" srcOrd="0" destOrd="0" presId="urn:microsoft.com/office/officeart/2005/8/layout/vList5"/>
    <dgm:cxn modelId="{74E01922-E5F5-4567-AECB-5D61FFBF7847}" srcId="{92B56CEE-76BE-4CF0-BD88-B5D1A397056E}" destId="{BE1F1A30-4694-421D-BCC9-C1EAF54E17EB}" srcOrd="0" destOrd="0" parTransId="{4910C5EC-63E1-4FE5-862D-3DF9D3FA5DC4}" sibTransId="{0611722D-81A0-4E1C-B1A3-C152F6CB279A}"/>
    <dgm:cxn modelId="{279F6B0F-B386-4D77-9F53-A9B705679A73}" type="presOf" srcId="{70C7F50F-7C74-4C96-9184-300E9EE49DEB}" destId="{242E77A7-083B-4E10-B74C-B78119F5DD7F}" srcOrd="0" destOrd="1" presId="urn:microsoft.com/office/officeart/2005/8/layout/vList5"/>
    <dgm:cxn modelId="{14457891-459A-41FD-8EFD-A98B93D5D8FF}" type="presParOf" srcId="{D7AB3084-FF71-40B0-AED9-9B3956C67B92}" destId="{9EF08ED4-C9D6-4B58-882E-30B6166ADCD3}" srcOrd="0" destOrd="0" presId="urn:microsoft.com/office/officeart/2005/8/layout/vList5"/>
    <dgm:cxn modelId="{C55AD976-ED1F-46CD-BD1F-1D881873C5C9}" type="presParOf" srcId="{9EF08ED4-C9D6-4B58-882E-30B6166ADCD3}" destId="{6E3CFBA6-C4FA-4896-A8E1-E9250B5660E5}" srcOrd="0" destOrd="0" presId="urn:microsoft.com/office/officeart/2005/8/layout/vList5"/>
    <dgm:cxn modelId="{57252D1F-4546-4081-96AC-5B1D3264B7A5}" type="presParOf" srcId="{9EF08ED4-C9D6-4B58-882E-30B6166ADCD3}" destId="{242E77A7-083B-4E10-B74C-B78119F5DD7F}" srcOrd="1" destOrd="0" presId="urn:microsoft.com/office/officeart/2005/8/layout/vList5"/>
    <dgm:cxn modelId="{54EB715D-A37D-40A0-A0A8-A4FC18169CC4}" type="presParOf" srcId="{D7AB3084-FF71-40B0-AED9-9B3956C67B92}" destId="{E5EF1814-5D34-45D1-9C6C-A7C16500A369}" srcOrd="1" destOrd="0" presId="urn:microsoft.com/office/officeart/2005/8/layout/vList5"/>
    <dgm:cxn modelId="{380F858F-52EE-4963-BCF9-9C4B5DD76EFB}" type="presParOf" srcId="{D7AB3084-FF71-40B0-AED9-9B3956C67B92}" destId="{A5AC58B2-70ED-4345-AAE8-C0E2421F9BBC}" srcOrd="2" destOrd="0" presId="urn:microsoft.com/office/officeart/2005/8/layout/vList5"/>
    <dgm:cxn modelId="{9C3C8ACE-0B90-4D76-A88A-AD0FBC0E62B3}" type="presParOf" srcId="{A5AC58B2-70ED-4345-AAE8-C0E2421F9BBC}" destId="{4156A5A0-1646-4035-AC66-1DE48F1D2A57}" srcOrd="0" destOrd="0" presId="urn:microsoft.com/office/officeart/2005/8/layout/vList5"/>
    <dgm:cxn modelId="{4D2C7AE8-0EEB-461D-9F68-E58622755B12}" type="presParOf" srcId="{A5AC58B2-70ED-4345-AAE8-C0E2421F9BBC}" destId="{74FD2DCE-42DD-4586-BD23-56113AC0E8AC}" srcOrd="1" destOrd="0" presId="urn:microsoft.com/office/officeart/2005/8/layout/vList5"/>
    <dgm:cxn modelId="{83E7548E-8429-41C5-9728-57D9DFA036C9}" type="presParOf" srcId="{D7AB3084-FF71-40B0-AED9-9B3956C67B92}" destId="{2B3501DC-9357-4154-B09D-466AE101988E}" srcOrd="3" destOrd="0" presId="urn:microsoft.com/office/officeart/2005/8/layout/vList5"/>
    <dgm:cxn modelId="{BDF0FF7C-E596-4A31-9C9B-28E45A8123F7}" type="presParOf" srcId="{D7AB3084-FF71-40B0-AED9-9B3956C67B92}" destId="{5E963AB6-F054-4FBC-8602-1AA9BB3E2998}" srcOrd="4" destOrd="0" presId="urn:microsoft.com/office/officeart/2005/8/layout/vList5"/>
    <dgm:cxn modelId="{6EF5E520-5C2D-4011-9F74-635F9993CD29}" type="presParOf" srcId="{5E963AB6-F054-4FBC-8602-1AA9BB3E2998}" destId="{440FFB7A-9DA1-48AD-89E5-4AC999709F1C}" srcOrd="0" destOrd="0" presId="urn:microsoft.com/office/officeart/2005/8/layout/vList5"/>
    <dgm:cxn modelId="{C2079FFA-B5B4-451F-AA69-62085E72086E}" type="presParOf" srcId="{5E963AB6-F054-4FBC-8602-1AA9BB3E2998}" destId="{7F34C059-21F4-4EC0-BD35-40101949DA9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3215E8-C363-4BD4-8CCB-DB33C71665C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IN"/>
        </a:p>
      </dgm:t>
    </dgm:pt>
    <dgm:pt modelId="{4E6CC833-6FD6-4669-B6A4-BDFC33BB9B2A}">
      <dgm:prSet phldrT="[Text]"/>
      <dgm:spPr/>
      <dgm:t>
        <a:bodyPr/>
        <a:lstStyle/>
        <a:p>
          <a:r>
            <a:rPr lang="en-IN" dirty="0" smtClean="0">
              <a:solidFill>
                <a:schemeClr val="bg2">
                  <a:lumMod val="50000"/>
                </a:schemeClr>
              </a:solidFill>
            </a:rPr>
            <a:t>4.</a:t>
          </a:r>
          <a:endParaRPr lang="en-IN" dirty="0">
            <a:solidFill>
              <a:schemeClr val="bg2">
                <a:lumMod val="50000"/>
              </a:schemeClr>
            </a:solidFill>
          </a:endParaRPr>
        </a:p>
      </dgm:t>
    </dgm:pt>
    <dgm:pt modelId="{78CDF8D4-095D-432C-B12E-3BDD5C516EB6}" type="parTrans" cxnId="{9C2C5064-DE0E-4CE4-9760-9098347597D8}">
      <dgm:prSet/>
      <dgm:spPr/>
      <dgm:t>
        <a:bodyPr/>
        <a:lstStyle/>
        <a:p>
          <a:endParaRPr lang="en-IN"/>
        </a:p>
      </dgm:t>
    </dgm:pt>
    <dgm:pt modelId="{309A3AD1-4F16-4FA4-9DA7-38074FB8101C}" type="sibTrans" cxnId="{9C2C5064-DE0E-4CE4-9760-9098347597D8}">
      <dgm:prSet/>
      <dgm:spPr/>
      <dgm:t>
        <a:bodyPr/>
        <a:lstStyle/>
        <a:p>
          <a:endParaRPr lang="en-IN"/>
        </a:p>
      </dgm:t>
    </dgm:pt>
    <dgm:pt modelId="{2FAAFD29-9974-4D58-82F5-F0EA28D037CE}">
      <dgm:prSet phldrT="[Text]"/>
      <dgm:spPr/>
      <dgm:t>
        <a:bodyPr/>
        <a:lstStyle/>
        <a:p>
          <a:r>
            <a:rPr lang="en-IN" sz="1500" b="1" dirty="0" smtClean="0"/>
            <a:t>DREAM BIG BUT DREAM WITH YOUR EYES OPEN</a:t>
          </a:r>
          <a:endParaRPr lang="en-IN" sz="1500" b="1" dirty="0"/>
        </a:p>
      </dgm:t>
    </dgm:pt>
    <dgm:pt modelId="{DA0C58FC-B326-4305-8D74-2B753CFE5D32}" type="parTrans" cxnId="{D5F08EDD-21DC-4C52-B541-487AC7AFD46C}">
      <dgm:prSet/>
      <dgm:spPr/>
      <dgm:t>
        <a:bodyPr/>
        <a:lstStyle/>
        <a:p>
          <a:endParaRPr lang="en-IN"/>
        </a:p>
      </dgm:t>
    </dgm:pt>
    <dgm:pt modelId="{475C1338-7416-4BE4-9D44-8129875D11C4}" type="sibTrans" cxnId="{D5F08EDD-21DC-4C52-B541-487AC7AFD46C}">
      <dgm:prSet/>
      <dgm:spPr/>
      <dgm:t>
        <a:bodyPr/>
        <a:lstStyle/>
        <a:p>
          <a:endParaRPr lang="en-IN"/>
        </a:p>
      </dgm:t>
    </dgm:pt>
    <dgm:pt modelId="{72C1EB8D-17C4-4DBB-8CD2-7D049FB847FE}">
      <dgm:prSet phldrT="[Text]" custT="1"/>
      <dgm:spPr/>
      <dgm:t>
        <a:bodyPr/>
        <a:lstStyle/>
        <a:p>
          <a:r>
            <a:rPr lang="en-IN" sz="1600" dirty="0" smtClean="0"/>
            <a:t>A vision has to be within reach not in air.It has to be achievable.</a:t>
          </a:r>
          <a:endParaRPr lang="en-IN" sz="1600" dirty="0"/>
        </a:p>
      </dgm:t>
    </dgm:pt>
    <dgm:pt modelId="{0E997830-6832-430B-A374-78CAF7146CD9}" type="parTrans" cxnId="{10DCAC0C-8C36-4847-BAEC-E519ECDCFA70}">
      <dgm:prSet/>
      <dgm:spPr/>
      <dgm:t>
        <a:bodyPr/>
        <a:lstStyle/>
        <a:p>
          <a:endParaRPr lang="en-IN"/>
        </a:p>
      </dgm:t>
    </dgm:pt>
    <dgm:pt modelId="{AED5F45E-AF06-4D57-9766-2FADF8EDE3D6}" type="sibTrans" cxnId="{10DCAC0C-8C36-4847-BAEC-E519ECDCFA70}">
      <dgm:prSet/>
      <dgm:spPr/>
      <dgm:t>
        <a:bodyPr/>
        <a:lstStyle/>
        <a:p>
          <a:endParaRPr lang="en-IN"/>
        </a:p>
      </dgm:t>
    </dgm:pt>
    <dgm:pt modelId="{1D02744C-7EBD-4ED3-A697-F9C2C1DCA284}">
      <dgm:prSet phldrT="[Text]"/>
      <dgm:spPr/>
      <dgm:t>
        <a:bodyPr/>
        <a:lstStyle/>
        <a:p>
          <a:r>
            <a:rPr lang="en-IN" dirty="0" smtClean="0">
              <a:solidFill>
                <a:schemeClr val="bg2">
                  <a:lumMod val="50000"/>
                </a:schemeClr>
              </a:solidFill>
            </a:rPr>
            <a:t>5.</a:t>
          </a:r>
          <a:endParaRPr lang="en-IN" dirty="0">
            <a:solidFill>
              <a:schemeClr val="bg2">
                <a:lumMod val="50000"/>
              </a:schemeClr>
            </a:solidFill>
          </a:endParaRPr>
        </a:p>
      </dgm:t>
    </dgm:pt>
    <dgm:pt modelId="{D9869F9B-052F-4407-A999-02EA0BA26D84}" type="parTrans" cxnId="{4F3A393D-E65F-4384-B721-F3FC313A9E20}">
      <dgm:prSet/>
      <dgm:spPr/>
      <dgm:t>
        <a:bodyPr/>
        <a:lstStyle/>
        <a:p>
          <a:endParaRPr lang="en-IN"/>
        </a:p>
      </dgm:t>
    </dgm:pt>
    <dgm:pt modelId="{71839A68-8919-4F6D-B5F0-2C6DFAC3F03A}" type="sibTrans" cxnId="{4F3A393D-E65F-4384-B721-F3FC313A9E20}">
      <dgm:prSet/>
      <dgm:spPr/>
      <dgm:t>
        <a:bodyPr/>
        <a:lstStyle/>
        <a:p>
          <a:endParaRPr lang="en-IN"/>
        </a:p>
      </dgm:t>
    </dgm:pt>
    <dgm:pt modelId="{892A4935-3498-439A-9123-8961740D2E45}">
      <dgm:prSet phldrT="[Text]"/>
      <dgm:spPr/>
      <dgm:t>
        <a:bodyPr/>
        <a:lstStyle/>
        <a:p>
          <a:r>
            <a:rPr lang="en-IN" b="1" dirty="0" smtClean="0"/>
            <a:t>The arm -around -the shoulder leader</a:t>
          </a:r>
          <a:endParaRPr lang="en-IN" b="1" dirty="0"/>
        </a:p>
      </dgm:t>
    </dgm:pt>
    <dgm:pt modelId="{43604B04-2163-4DD0-BDB0-24F15C817F20}" type="parTrans" cxnId="{F1AE04AD-246F-42A3-A874-44282E50540B}">
      <dgm:prSet/>
      <dgm:spPr/>
      <dgm:t>
        <a:bodyPr/>
        <a:lstStyle/>
        <a:p>
          <a:endParaRPr lang="en-IN"/>
        </a:p>
      </dgm:t>
    </dgm:pt>
    <dgm:pt modelId="{B3ADAC58-86DC-43E9-A2B1-592BEC5043A0}" type="sibTrans" cxnId="{F1AE04AD-246F-42A3-A874-44282E50540B}">
      <dgm:prSet/>
      <dgm:spPr/>
      <dgm:t>
        <a:bodyPr/>
        <a:lstStyle/>
        <a:p>
          <a:endParaRPr lang="en-IN"/>
        </a:p>
      </dgm:t>
    </dgm:pt>
    <dgm:pt modelId="{383D732F-70C6-4D00-B167-72EA85320168}">
      <dgm:prSet phldrT="[Text]"/>
      <dgm:spPr/>
      <dgm:t>
        <a:bodyPr/>
        <a:lstStyle/>
        <a:p>
          <a:r>
            <a:rPr lang="en-IN" dirty="0" smtClean="0"/>
            <a:t>Learn to trust. Trust and transparency stimulates entrepreneurship.</a:t>
          </a:r>
          <a:endParaRPr lang="en-IN" dirty="0"/>
        </a:p>
      </dgm:t>
    </dgm:pt>
    <dgm:pt modelId="{8DEEB6BD-F546-467B-BFB4-E04B7ED70899}" type="parTrans" cxnId="{2C811004-9F7D-4B5F-A029-3D47217CE1B4}">
      <dgm:prSet/>
      <dgm:spPr/>
      <dgm:t>
        <a:bodyPr/>
        <a:lstStyle/>
        <a:p>
          <a:endParaRPr lang="en-IN"/>
        </a:p>
      </dgm:t>
    </dgm:pt>
    <dgm:pt modelId="{862D1636-7506-4BCD-8B32-F89FA1C40CFE}" type="sibTrans" cxnId="{2C811004-9F7D-4B5F-A029-3D47217CE1B4}">
      <dgm:prSet/>
      <dgm:spPr/>
      <dgm:t>
        <a:bodyPr/>
        <a:lstStyle/>
        <a:p>
          <a:endParaRPr lang="en-IN"/>
        </a:p>
      </dgm:t>
    </dgm:pt>
    <dgm:pt modelId="{0E7C0ED6-271D-4627-B292-B5349AE46D89}">
      <dgm:prSet phldrT="[Text]"/>
      <dgm:spPr/>
      <dgm:t>
        <a:bodyPr/>
        <a:lstStyle/>
        <a:p>
          <a:r>
            <a:rPr lang="en-IN" dirty="0" smtClean="0">
              <a:solidFill>
                <a:schemeClr val="bg2">
                  <a:lumMod val="50000"/>
                </a:schemeClr>
              </a:solidFill>
            </a:rPr>
            <a:t>6.</a:t>
          </a:r>
          <a:endParaRPr lang="en-IN" dirty="0">
            <a:solidFill>
              <a:schemeClr val="bg2">
                <a:lumMod val="50000"/>
              </a:schemeClr>
            </a:solidFill>
          </a:endParaRPr>
        </a:p>
      </dgm:t>
    </dgm:pt>
    <dgm:pt modelId="{C26B6BF7-11C3-4D28-9CDB-59287D9DBE07}" type="sibTrans" cxnId="{39B03FB1-1D4B-4201-A2B0-C1C44D40C424}">
      <dgm:prSet/>
      <dgm:spPr/>
      <dgm:t>
        <a:bodyPr/>
        <a:lstStyle/>
        <a:p>
          <a:endParaRPr lang="en-IN"/>
        </a:p>
      </dgm:t>
    </dgm:pt>
    <dgm:pt modelId="{B2122344-AE6C-4313-900A-2F6E511FEE90}" type="parTrans" cxnId="{39B03FB1-1D4B-4201-A2B0-C1C44D40C424}">
      <dgm:prSet/>
      <dgm:spPr/>
      <dgm:t>
        <a:bodyPr/>
        <a:lstStyle/>
        <a:p>
          <a:endParaRPr lang="en-IN"/>
        </a:p>
      </dgm:t>
    </dgm:pt>
    <dgm:pt modelId="{CE054C42-A5EE-47A0-A133-F39E9085BFA2}">
      <dgm:prSet phldrT="[Text]"/>
      <dgm:spPr/>
      <dgm:t>
        <a:bodyPr/>
        <a:lstStyle/>
        <a:p>
          <a:r>
            <a:rPr lang="en-IN" b="1" dirty="0" smtClean="0"/>
            <a:t>Think big, think fast and think ahead. Idea’s are no ones monopoly.</a:t>
          </a:r>
          <a:endParaRPr lang="en-IN" b="1" dirty="0"/>
        </a:p>
      </dgm:t>
    </dgm:pt>
    <dgm:pt modelId="{20347553-C98A-4190-824B-661020CB8900}" type="sibTrans" cxnId="{FB5706AF-7388-4719-B364-2FF700AF5DE8}">
      <dgm:prSet/>
      <dgm:spPr/>
      <dgm:t>
        <a:bodyPr/>
        <a:lstStyle/>
        <a:p>
          <a:endParaRPr lang="en-US"/>
        </a:p>
      </dgm:t>
    </dgm:pt>
    <dgm:pt modelId="{EEC5F5DC-48CF-494D-8D1D-85C23BF255B1}" type="parTrans" cxnId="{FB5706AF-7388-4719-B364-2FF700AF5DE8}">
      <dgm:prSet/>
      <dgm:spPr/>
      <dgm:t>
        <a:bodyPr/>
        <a:lstStyle/>
        <a:p>
          <a:endParaRPr lang="en-US"/>
        </a:p>
      </dgm:t>
    </dgm:pt>
    <dgm:pt modelId="{C94245F6-22D5-48A8-8AA4-7A74CA290E8C}">
      <dgm:prSet phldrT="[Text]"/>
      <dgm:spPr/>
      <dgm:t>
        <a:bodyPr/>
        <a:lstStyle/>
        <a:p>
          <a:r>
            <a:rPr lang="en-IN" b="0" dirty="0" smtClean="0"/>
            <a:t>Supply creates demand.</a:t>
          </a:r>
          <a:endParaRPr lang="en-IN" b="0" dirty="0"/>
        </a:p>
      </dgm:t>
    </dgm:pt>
    <dgm:pt modelId="{6268D3FC-687F-499D-8385-D3368B873B3D}" type="sibTrans" cxnId="{B87AAC9A-671D-4EBF-829D-A6AFDD9BCDED}">
      <dgm:prSet/>
      <dgm:spPr/>
      <dgm:t>
        <a:bodyPr/>
        <a:lstStyle/>
        <a:p>
          <a:endParaRPr lang="en-IN"/>
        </a:p>
      </dgm:t>
    </dgm:pt>
    <dgm:pt modelId="{E3D2DD05-03D4-44F1-A032-EC63266611D6}" type="parTrans" cxnId="{B87AAC9A-671D-4EBF-829D-A6AFDD9BCDED}">
      <dgm:prSet/>
      <dgm:spPr/>
      <dgm:t>
        <a:bodyPr/>
        <a:lstStyle/>
        <a:p>
          <a:endParaRPr lang="en-IN"/>
        </a:p>
      </dgm:t>
    </dgm:pt>
    <dgm:pt modelId="{8BE6DD87-EB5F-4E21-9642-5178275E1D7F}" type="pres">
      <dgm:prSet presAssocID="{B43215E8-C363-4BD4-8CCB-DB33C71665C4}" presName="Name0" presStyleCnt="0">
        <dgm:presLayoutVars>
          <dgm:dir/>
          <dgm:animLvl val="lvl"/>
          <dgm:resizeHandles val="exact"/>
        </dgm:presLayoutVars>
      </dgm:prSet>
      <dgm:spPr/>
      <dgm:t>
        <a:bodyPr/>
        <a:lstStyle/>
        <a:p>
          <a:endParaRPr lang="en-IN"/>
        </a:p>
      </dgm:t>
    </dgm:pt>
    <dgm:pt modelId="{AE4F35F1-4AE3-4FF2-A72C-BC79725068E0}" type="pres">
      <dgm:prSet presAssocID="{4E6CC833-6FD6-4669-B6A4-BDFC33BB9B2A}" presName="linNode" presStyleCnt="0"/>
      <dgm:spPr/>
    </dgm:pt>
    <dgm:pt modelId="{6D24F89F-C267-4AB7-9838-F7D9506D3D77}" type="pres">
      <dgm:prSet presAssocID="{4E6CC833-6FD6-4669-B6A4-BDFC33BB9B2A}" presName="parentText" presStyleLbl="node1" presStyleIdx="0" presStyleCnt="3">
        <dgm:presLayoutVars>
          <dgm:chMax val="1"/>
          <dgm:bulletEnabled val="1"/>
        </dgm:presLayoutVars>
      </dgm:prSet>
      <dgm:spPr/>
      <dgm:t>
        <a:bodyPr/>
        <a:lstStyle/>
        <a:p>
          <a:endParaRPr lang="en-IN"/>
        </a:p>
      </dgm:t>
    </dgm:pt>
    <dgm:pt modelId="{ADD384C0-04F8-41E7-BD18-AC58F0C4A45B}" type="pres">
      <dgm:prSet presAssocID="{4E6CC833-6FD6-4669-B6A4-BDFC33BB9B2A}" presName="descendantText" presStyleLbl="alignAccFollowNode1" presStyleIdx="0" presStyleCnt="3">
        <dgm:presLayoutVars>
          <dgm:bulletEnabled val="1"/>
        </dgm:presLayoutVars>
      </dgm:prSet>
      <dgm:spPr/>
      <dgm:t>
        <a:bodyPr/>
        <a:lstStyle/>
        <a:p>
          <a:endParaRPr lang="en-IN"/>
        </a:p>
      </dgm:t>
    </dgm:pt>
    <dgm:pt modelId="{5292E5C1-F9CC-47AE-A390-DC957B95A4B2}" type="pres">
      <dgm:prSet presAssocID="{309A3AD1-4F16-4FA4-9DA7-38074FB8101C}" presName="sp" presStyleCnt="0"/>
      <dgm:spPr/>
    </dgm:pt>
    <dgm:pt modelId="{BC23835A-8C40-4A8E-A043-1C4A9101544F}" type="pres">
      <dgm:prSet presAssocID="{1D02744C-7EBD-4ED3-A697-F9C2C1DCA284}" presName="linNode" presStyleCnt="0"/>
      <dgm:spPr/>
    </dgm:pt>
    <dgm:pt modelId="{460A7D49-DB59-4490-9A8E-67A3736BB589}" type="pres">
      <dgm:prSet presAssocID="{1D02744C-7EBD-4ED3-A697-F9C2C1DCA284}" presName="parentText" presStyleLbl="node1" presStyleIdx="1" presStyleCnt="3">
        <dgm:presLayoutVars>
          <dgm:chMax val="1"/>
          <dgm:bulletEnabled val="1"/>
        </dgm:presLayoutVars>
      </dgm:prSet>
      <dgm:spPr/>
      <dgm:t>
        <a:bodyPr/>
        <a:lstStyle/>
        <a:p>
          <a:endParaRPr lang="en-IN"/>
        </a:p>
      </dgm:t>
    </dgm:pt>
    <dgm:pt modelId="{54D404EC-A7E0-4188-AA88-BCAF16B22612}" type="pres">
      <dgm:prSet presAssocID="{1D02744C-7EBD-4ED3-A697-F9C2C1DCA284}" presName="descendantText" presStyleLbl="alignAccFollowNode1" presStyleIdx="1" presStyleCnt="3">
        <dgm:presLayoutVars>
          <dgm:bulletEnabled val="1"/>
        </dgm:presLayoutVars>
      </dgm:prSet>
      <dgm:spPr/>
      <dgm:t>
        <a:bodyPr/>
        <a:lstStyle/>
        <a:p>
          <a:endParaRPr lang="en-IN"/>
        </a:p>
      </dgm:t>
    </dgm:pt>
    <dgm:pt modelId="{06E5D516-00E9-4297-8D8D-EE4165C4C0B7}" type="pres">
      <dgm:prSet presAssocID="{71839A68-8919-4F6D-B5F0-2C6DFAC3F03A}" presName="sp" presStyleCnt="0"/>
      <dgm:spPr/>
    </dgm:pt>
    <dgm:pt modelId="{25E941B5-BD1F-42D6-A4D4-008A4B7BF545}" type="pres">
      <dgm:prSet presAssocID="{0E7C0ED6-271D-4627-B292-B5349AE46D89}" presName="linNode" presStyleCnt="0"/>
      <dgm:spPr/>
    </dgm:pt>
    <dgm:pt modelId="{B47AB769-0420-437E-AC1D-90B9D54E5A07}" type="pres">
      <dgm:prSet presAssocID="{0E7C0ED6-271D-4627-B292-B5349AE46D89}" presName="parentText" presStyleLbl="node1" presStyleIdx="2" presStyleCnt="3">
        <dgm:presLayoutVars>
          <dgm:chMax val="1"/>
          <dgm:bulletEnabled val="1"/>
        </dgm:presLayoutVars>
      </dgm:prSet>
      <dgm:spPr/>
      <dgm:t>
        <a:bodyPr/>
        <a:lstStyle/>
        <a:p>
          <a:endParaRPr lang="en-IN"/>
        </a:p>
      </dgm:t>
    </dgm:pt>
    <dgm:pt modelId="{1C79EFFE-0277-4121-A30B-FF2F58098F64}" type="pres">
      <dgm:prSet presAssocID="{0E7C0ED6-271D-4627-B292-B5349AE46D89}" presName="descendantText" presStyleLbl="alignAccFollowNode1" presStyleIdx="2" presStyleCnt="3" custLinFactNeighborX="2081">
        <dgm:presLayoutVars>
          <dgm:bulletEnabled val="1"/>
        </dgm:presLayoutVars>
      </dgm:prSet>
      <dgm:spPr/>
      <dgm:t>
        <a:bodyPr/>
        <a:lstStyle/>
        <a:p>
          <a:endParaRPr lang="en-IN"/>
        </a:p>
      </dgm:t>
    </dgm:pt>
  </dgm:ptLst>
  <dgm:cxnLst>
    <dgm:cxn modelId="{CE0D8C49-590C-4EC9-BDA7-68110B57536B}" type="presOf" srcId="{C94245F6-22D5-48A8-8AA4-7A74CA290E8C}" destId="{1C79EFFE-0277-4121-A30B-FF2F58098F64}" srcOrd="0" destOrd="0" presId="urn:microsoft.com/office/officeart/2005/8/layout/vList5"/>
    <dgm:cxn modelId="{2C811004-9F7D-4B5F-A029-3D47217CE1B4}" srcId="{1D02744C-7EBD-4ED3-A697-F9C2C1DCA284}" destId="{383D732F-70C6-4D00-B167-72EA85320168}" srcOrd="1" destOrd="0" parTransId="{8DEEB6BD-F546-467B-BFB4-E04B7ED70899}" sibTransId="{862D1636-7506-4BCD-8B32-F89FA1C40CFE}"/>
    <dgm:cxn modelId="{F1AE04AD-246F-42A3-A874-44282E50540B}" srcId="{1D02744C-7EBD-4ED3-A697-F9C2C1DCA284}" destId="{892A4935-3498-439A-9123-8961740D2E45}" srcOrd="0" destOrd="0" parTransId="{43604B04-2163-4DD0-BDB0-24F15C817F20}" sibTransId="{B3ADAC58-86DC-43E9-A2B1-592BEC5043A0}"/>
    <dgm:cxn modelId="{FB5706AF-7388-4719-B364-2FF700AF5DE8}" srcId="{0E7C0ED6-271D-4627-B292-B5349AE46D89}" destId="{CE054C42-A5EE-47A0-A133-F39E9085BFA2}" srcOrd="1" destOrd="0" parTransId="{EEC5F5DC-48CF-494D-8D1D-85C23BF255B1}" sibTransId="{20347553-C98A-4190-824B-661020CB8900}"/>
    <dgm:cxn modelId="{D5F08EDD-21DC-4C52-B541-487AC7AFD46C}" srcId="{4E6CC833-6FD6-4669-B6A4-BDFC33BB9B2A}" destId="{2FAAFD29-9974-4D58-82F5-F0EA28D037CE}" srcOrd="0" destOrd="0" parTransId="{DA0C58FC-B326-4305-8D74-2B753CFE5D32}" sibTransId="{475C1338-7416-4BE4-9D44-8129875D11C4}"/>
    <dgm:cxn modelId="{3A99D9A7-F538-4539-B007-956C3F19F24F}" type="presOf" srcId="{383D732F-70C6-4D00-B167-72EA85320168}" destId="{54D404EC-A7E0-4188-AA88-BCAF16B22612}" srcOrd="0" destOrd="1" presId="urn:microsoft.com/office/officeart/2005/8/layout/vList5"/>
    <dgm:cxn modelId="{7FB514D6-4C03-4C98-8AF6-3215CCB34D04}" type="presOf" srcId="{CE054C42-A5EE-47A0-A133-F39E9085BFA2}" destId="{1C79EFFE-0277-4121-A30B-FF2F58098F64}" srcOrd="0" destOrd="1" presId="urn:microsoft.com/office/officeart/2005/8/layout/vList5"/>
    <dgm:cxn modelId="{449DA401-F9DB-465A-A7F8-5C3E4C2E4AA4}" type="presOf" srcId="{4E6CC833-6FD6-4669-B6A4-BDFC33BB9B2A}" destId="{6D24F89F-C267-4AB7-9838-F7D9506D3D77}" srcOrd="0" destOrd="0" presId="urn:microsoft.com/office/officeart/2005/8/layout/vList5"/>
    <dgm:cxn modelId="{EE7FE3EB-1ADE-4E3C-8D45-314D2FE3B56A}" type="presOf" srcId="{1D02744C-7EBD-4ED3-A697-F9C2C1DCA284}" destId="{460A7D49-DB59-4490-9A8E-67A3736BB589}" srcOrd="0" destOrd="0" presId="urn:microsoft.com/office/officeart/2005/8/layout/vList5"/>
    <dgm:cxn modelId="{2B88E89A-5752-4C49-A080-44F2A88EA77D}" type="presOf" srcId="{72C1EB8D-17C4-4DBB-8CD2-7D049FB847FE}" destId="{ADD384C0-04F8-41E7-BD18-AC58F0C4A45B}" srcOrd="0" destOrd="1" presId="urn:microsoft.com/office/officeart/2005/8/layout/vList5"/>
    <dgm:cxn modelId="{4F3A393D-E65F-4384-B721-F3FC313A9E20}" srcId="{B43215E8-C363-4BD4-8CCB-DB33C71665C4}" destId="{1D02744C-7EBD-4ED3-A697-F9C2C1DCA284}" srcOrd="1" destOrd="0" parTransId="{D9869F9B-052F-4407-A999-02EA0BA26D84}" sibTransId="{71839A68-8919-4F6D-B5F0-2C6DFAC3F03A}"/>
    <dgm:cxn modelId="{A80FC674-E509-4ACA-94C7-6B42AA1F19EA}" type="presOf" srcId="{892A4935-3498-439A-9123-8961740D2E45}" destId="{54D404EC-A7E0-4188-AA88-BCAF16B22612}" srcOrd="0" destOrd="0" presId="urn:microsoft.com/office/officeart/2005/8/layout/vList5"/>
    <dgm:cxn modelId="{9C2C5064-DE0E-4CE4-9760-9098347597D8}" srcId="{B43215E8-C363-4BD4-8CCB-DB33C71665C4}" destId="{4E6CC833-6FD6-4669-B6A4-BDFC33BB9B2A}" srcOrd="0" destOrd="0" parTransId="{78CDF8D4-095D-432C-B12E-3BDD5C516EB6}" sibTransId="{309A3AD1-4F16-4FA4-9DA7-38074FB8101C}"/>
    <dgm:cxn modelId="{B87AAC9A-671D-4EBF-829D-A6AFDD9BCDED}" srcId="{0E7C0ED6-271D-4627-B292-B5349AE46D89}" destId="{C94245F6-22D5-48A8-8AA4-7A74CA290E8C}" srcOrd="0" destOrd="0" parTransId="{E3D2DD05-03D4-44F1-A032-EC63266611D6}" sibTransId="{6268D3FC-687F-499D-8385-D3368B873B3D}"/>
    <dgm:cxn modelId="{AB262926-AADB-4B50-A5EE-8DBE90FD9349}" type="presOf" srcId="{B43215E8-C363-4BD4-8CCB-DB33C71665C4}" destId="{8BE6DD87-EB5F-4E21-9642-5178275E1D7F}" srcOrd="0" destOrd="0" presId="urn:microsoft.com/office/officeart/2005/8/layout/vList5"/>
    <dgm:cxn modelId="{08F398C9-FEE2-46CF-8653-743084FA8CF6}" type="presOf" srcId="{2FAAFD29-9974-4D58-82F5-F0EA28D037CE}" destId="{ADD384C0-04F8-41E7-BD18-AC58F0C4A45B}" srcOrd="0" destOrd="0" presId="urn:microsoft.com/office/officeart/2005/8/layout/vList5"/>
    <dgm:cxn modelId="{10DCAC0C-8C36-4847-BAEC-E519ECDCFA70}" srcId="{4E6CC833-6FD6-4669-B6A4-BDFC33BB9B2A}" destId="{72C1EB8D-17C4-4DBB-8CD2-7D049FB847FE}" srcOrd="1" destOrd="0" parTransId="{0E997830-6832-430B-A374-78CAF7146CD9}" sibTransId="{AED5F45E-AF06-4D57-9766-2FADF8EDE3D6}"/>
    <dgm:cxn modelId="{27AE3132-1600-4FEF-8AF6-2C4A4825F3D2}" type="presOf" srcId="{0E7C0ED6-271D-4627-B292-B5349AE46D89}" destId="{B47AB769-0420-437E-AC1D-90B9D54E5A07}" srcOrd="0" destOrd="0" presId="urn:microsoft.com/office/officeart/2005/8/layout/vList5"/>
    <dgm:cxn modelId="{39B03FB1-1D4B-4201-A2B0-C1C44D40C424}" srcId="{B43215E8-C363-4BD4-8CCB-DB33C71665C4}" destId="{0E7C0ED6-271D-4627-B292-B5349AE46D89}" srcOrd="2" destOrd="0" parTransId="{B2122344-AE6C-4313-900A-2F6E511FEE90}" sibTransId="{C26B6BF7-11C3-4D28-9CDB-59287D9DBE07}"/>
    <dgm:cxn modelId="{EAE86350-9A33-46F3-B590-A808584ED290}" type="presParOf" srcId="{8BE6DD87-EB5F-4E21-9642-5178275E1D7F}" destId="{AE4F35F1-4AE3-4FF2-A72C-BC79725068E0}" srcOrd="0" destOrd="0" presId="urn:microsoft.com/office/officeart/2005/8/layout/vList5"/>
    <dgm:cxn modelId="{FF810757-F308-46D5-BAC6-838C6EA431D0}" type="presParOf" srcId="{AE4F35F1-4AE3-4FF2-A72C-BC79725068E0}" destId="{6D24F89F-C267-4AB7-9838-F7D9506D3D77}" srcOrd="0" destOrd="0" presId="urn:microsoft.com/office/officeart/2005/8/layout/vList5"/>
    <dgm:cxn modelId="{198DFF22-1199-4210-961C-90CD1CD8857A}" type="presParOf" srcId="{AE4F35F1-4AE3-4FF2-A72C-BC79725068E0}" destId="{ADD384C0-04F8-41E7-BD18-AC58F0C4A45B}" srcOrd="1" destOrd="0" presId="urn:microsoft.com/office/officeart/2005/8/layout/vList5"/>
    <dgm:cxn modelId="{62152074-F91E-4EBD-B5AD-29CF6E728023}" type="presParOf" srcId="{8BE6DD87-EB5F-4E21-9642-5178275E1D7F}" destId="{5292E5C1-F9CC-47AE-A390-DC957B95A4B2}" srcOrd="1" destOrd="0" presId="urn:microsoft.com/office/officeart/2005/8/layout/vList5"/>
    <dgm:cxn modelId="{3BB6F934-8FE5-4387-A36A-C62876841ED3}" type="presParOf" srcId="{8BE6DD87-EB5F-4E21-9642-5178275E1D7F}" destId="{BC23835A-8C40-4A8E-A043-1C4A9101544F}" srcOrd="2" destOrd="0" presId="urn:microsoft.com/office/officeart/2005/8/layout/vList5"/>
    <dgm:cxn modelId="{1DA9002E-8F95-476B-B646-1EFF9F55899B}" type="presParOf" srcId="{BC23835A-8C40-4A8E-A043-1C4A9101544F}" destId="{460A7D49-DB59-4490-9A8E-67A3736BB589}" srcOrd="0" destOrd="0" presId="urn:microsoft.com/office/officeart/2005/8/layout/vList5"/>
    <dgm:cxn modelId="{5B6AC004-09E3-4793-A5C8-B087C5A51170}" type="presParOf" srcId="{BC23835A-8C40-4A8E-A043-1C4A9101544F}" destId="{54D404EC-A7E0-4188-AA88-BCAF16B22612}" srcOrd="1" destOrd="0" presId="urn:microsoft.com/office/officeart/2005/8/layout/vList5"/>
    <dgm:cxn modelId="{7738C2B4-3FC7-4806-ADCF-6CF560A0C2DD}" type="presParOf" srcId="{8BE6DD87-EB5F-4E21-9642-5178275E1D7F}" destId="{06E5D516-00E9-4297-8D8D-EE4165C4C0B7}" srcOrd="3" destOrd="0" presId="urn:microsoft.com/office/officeart/2005/8/layout/vList5"/>
    <dgm:cxn modelId="{1901FCF3-18EA-43DF-8493-FCF0492DC995}" type="presParOf" srcId="{8BE6DD87-EB5F-4E21-9642-5178275E1D7F}" destId="{25E941B5-BD1F-42D6-A4D4-008A4B7BF545}" srcOrd="4" destOrd="0" presId="urn:microsoft.com/office/officeart/2005/8/layout/vList5"/>
    <dgm:cxn modelId="{65BE13F6-F9F8-4F04-B494-5E64C8975F13}" type="presParOf" srcId="{25E941B5-BD1F-42D6-A4D4-008A4B7BF545}" destId="{B47AB769-0420-437E-AC1D-90B9D54E5A07}" srcOrd="0" destOrd="0" presId="urn:microsoft.com/office/officeart/2005/8/layout/vList5"/>
    <dgm:cxn modelId="{8A7491AA-EC27-4CD7-9F9E-78EFE7518ED4}" type="presParOf" srcId="{25E941B5-BD1F-42D6-A4D4-008A4B7BF545}" destId="{1C79EFFE-0277-4121-A30B-FF2F58098F64}"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C7E7B5-4573-4C4A-BE08-F0778EC6F9C7}"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IN"/>
        </a:p>
      </dgm:t>
    </dgm:pt>
    <dgm:pt modelId="{FA5251DA-9F83-4822-95F4-D936406EFF37}">
      <dgm:prSet phldrT="[Text]"/>
      <dgm:spPr/>
      <dgm:t>
        <a:bodyPr/>
        <a:lstStyle/>
        <a:p>
          <a:r>
            <a:rPr lang="en-IN" dirty="0" smtClean="0">
              <a:solidFill>
                <a:schemeClr val="bg2">
                  <a:lumMod val="50000"/>
                </a:schemeClr>
              </a:solidFill>
            </a:rPr>
            <a:t>7.</a:t>
          </a:r>
          <a:endParaRPr lang="en-IN" dirty="0">
            <a:solidFill>
              <a:schemeClr val="bg2">
                <a:lumMod val="50000"/>
              </a:schemeClr>
            </a:solidFill>
          </a:endParaRPr>
        </a:p>
      </dgm:t>
    </dgm:pt>
    <dgm:pt modelId="{0E0165AD-221D-4CD1-A3DF-D40594F78BAA}" type="parTrans" cxnId="{58F6B7B8-1089-4FAB-B7CC-AEF9481411AF}">
      <dgm:prSet/>
      <dgm:spPr/>
      <dgm:t>
        <a:bodyPr/>
        <a:lstStyle/>
        <a:p>
          <a:endParaRPr lang="en-IN"/>
        </a:p>
      </dgm:t>
    </dgm:pt>
    <dgm:pt modelId="{ACECE6BA-4722-4417-A5B6-D4879F0FE133}" type="sibTrans" cxnId="{58F6B7B8-1089-4FAB-B7CC-AEF9481411AF}">
      <dgm:prSet/>
      <dgm:spPr/>
      <dgm:t>
        <a:bodyPr/>
        <a:lstStyle/>
        <a:p>
          <a:endParaRPr lang="en-IN"/>
        </a:p>
      </dgm:t>
    </dgm:pt>
    <dgm:pt modelId="{B86C1B50-004E-4A0D-8418-88FCE58F89DC}">
      <dgm:prSet phldrT="[Text]"/>
      <dgm:spPr/>
      <dgm:t>
        <a:bodyPr/>
        <a:lstStyle/>
        <a:p>
          <a:r>
            <a:rPr lang="en-IN" b="1" dirty="0" smtClean="0"/>
            <a:t>Money is not a product by itself.Its a by- product so don’t chase it.</a:t>
          </a:r>
          <a:endParaRPr lang="en-IN" b="1" dirty="0"/>
        </a:p>
      </dgm:t>
    </dgm:pt>
    <dgm:pt modelId="{C04E61C2-5060-4697-88B1-A5F4961A54F1}" type="parTrans" cxnId="{44D0A409-3C8E-4D38-BD5A-A1DB16E58BBC}">
      <dgm:prSet/>
      <dgm:spPr/>
      <dgm:t>
        <a:bodyPr/>
        <a:lstStyle/>
        <a:p>
          <a:endParaRPr lang="en-IN"/>
        </a:p>
      </dgm:t>
    </dgm:pt>
    <dgm:pt modelId="{6DDCA0EC-118B-4757-A2CB-686655CE1A17}" type="sibTrans" cxnId="{44D0A409-3C8E-4D38-BD5A-A1DB16E58BBC}">
      <dgm:prSet/>
      <dgm:spPr/>
      <dgm:t>
        <a:bodyPr/>
        <a:lstStyle/>
        <a:p>
          <a:endParaRPr lang="en-IN"/>
        </a:p>
      </dgm:t>
    </dgm:pt>
    <dgm:pt modelId="{AB4618C8-DB0B-4E46-BBD0-4D11C3FE22DC}">
      <dgm:prSet phldrT="[Text]"/>
      <dgm:spPr/>
      <dgm:t>
        <a:bodyPr/>
        <a:lstStyle/>
        <a:p>
          <a:r>
            <a:rPr lang="en-IN" dirty="0" smtClean="0">
              <a:solidFill>
                <a:schemeClr val="bg2">
                  <a:lumMod val="50000"/>
                </a:schemeClr>
              </a:solidFill>
            </a:rPr>
            <a:t>8.</a:t>
          </a:r>
          <a:endParaRPr lang="en-IN" dirty="0">
            <a:solidFill>
              <a:schemeClr val="bg2">
                <a:lumMod val="50000"/>
              </a:schemeClr>
            </a:solidFill>
          </a:endParaRPr>
        </a:p>
      </dgm:t>
    </dgm:pt>
    <dgm:pt modelId="{0C363666-1E0F-424C-AEEE-B7334A44BEE7}" type="parTrans" cxnId="{A487426C-C351-440F-9984-B46BD2B93DCF}">
      <dgm:prSet/>
      <dgm:spPr/>
      <dgm:t>
        <a:bodyPr/>
        <a:lstStyle/>
        <a:p>
          <a:endParaRPr lang="en-IN"/>
        </a:p>
      </dgm:t>
    </dgm:pt>
    <dgm:pt modelId="{4479726D-359D-4430-AE60-974D3071D01D}" type="sibTrans" cxnId="{A487426C-C351-440F-9984-B46BD2B93DCF}">
      <dgm:prSet/>
      <dgm:spPr/>
      <dgm:t>
        <a:bodyPr/>
        <a:lstStyle/>
        <a:p>
          <a:endParaRPr lang="en-IN"/>
        </a:p>
      </dgm:t>
    </dgm:pt>
    <dgm:pt modelId="{45EC1F13-4884-4B41-8E18-335DAF011752}">
      <dgm:prSet phldrT="[Text]"/>
      <dgm:spPr/>
      <dgm:t>
        <a:bodyPr/>
        <a:lstStyle/>
        <a:p>
          <a:r>
            <a:rPr lang="en-IN" sz="1400" b="1" dirty="0" smtClean="0"/>
            <a:t>Leave the professional alone.</a:t>
          </a:r>
          <a:endParaRPr lang="en-IN" sz="1400" b="1" dirty="0"/>
        </a:p>
      </dgm:t>
    </dgm:pt>
    <dgm:pt modelId="{A808343D-635A-41F0-A8C3-B3364ED95BEB}" type="parTrans" cxnId="{13719B2E-DD60-42D6-8AFD-4EF6846AF314}">
      <dgm:prSet/>
      <dgm:spPr/>
      <dgm:t>
        <a:bodyPr/>
        <a:lstStyle/>
        <a:p>
          <a:endParaRPr lang="en-IN"/>
        </a:p>
      </dgm:t>
    </dgm:pt>
    <dgm:pt modelId="{75923883-6A5B-4C63-9839-3C483BB54E9B}" type="sibTrans" cxnId="{13719B2E-DD60-42D6-8AFD-4EF6846AF314}">
      <dgm:prSet/>
      <dgm:spPr/>
      <dgm:t>
        <a:bodyPr/>
        <a:lstStyle/>
        <a:p>
          <a:endParaRPr lang="en-IN"/>
        </a:p>
      </dgm:t>
    </dgm:pt>
    <dgm:pt modelId="{473CA9D1-05D2-4157-B6F3-E2C268D55578}">
      <dgm:prSet phldrT="[Text]"/>
      <dgm:spPr/>
      <dgm:t>
        <a:bodyPr/>
        <a:lstStyle/>
        <a:p>
          <a:r>
            <a:rPr lang="en-IN" dirty="0" smtClean="0">
              <a:solidFill>
                <a:schemeClr val="bg2">
                  <a:lumMod val="50000"/>
                </a:schemeClr>
              </a:solidFill>
            </a:rPr>
            <a:t>9.</a:t>
          </a:r>
          <a:endParaRPr lang="en-IN" dirty="0">
            <a:solidFill>
              <a:schemeClr val="bg2">
                <a:lumMod val="50000"/>
              </a:schemeClr>
            </a:solidFill>
          </a:endParaRPr>
        </a:p>
      </dgm:t>
    </dgm:pt>
    <dgm:pt modelId="{5669219C-6DF4-48CE-8DD0-A3B71665401D}" type="parTrans" cxnId="{C91424A7-328A-4DDA-9AB2-561084988AD6}">
      <dgm:prSet/>
      <dgm:spPr/>
      <dgm:t>
        <a:bodyPr/>
        <a:lstStyle/>
        <a:p>
          <a:endParaRPr lang="en-IN"/>
        </a:p>
      </dgm:t>
    </dgm:pt>
    <dgm:pt modelId="{3BAE8B8D-125B-4554-BED1-D7F8E90096DF}" type="sibTrans" cxnId="{C91424A7-328A-4DDA-9AB2-561084988AD6}">
      <dgm:prSet/>
      <dgm:spPr/>
      <dgm:t>
        <a:bodyPr/>
        <a:lstStyle/>
        <a:p>
          <a:endParaRPr lang="en-IN"/>
        </a:p>
      </dgm:t>
    </dgm:pt>
    <dgm:pt modelId="{A0A66193-B7F5-4BC8-B542-8696B00E8406}">
      <dgm:prSet phldrT="[Text]"/>
      <dgm:spPr/>
      <dgm:t>
        <a:bodyPr/>
        <a:lstStyle/>
        <a:p>
          <a:r>
            <a:rPr lang="en-IN" b="1" dirty="0" smtClean="0"/>
            <a:t>Change your orbit constantly.</a:t>
          </a:r>
          <a:endParaRPr lang="en-IN" b="1" dirty="0"/>
        </a:p>
      </dgm:t>
    </dgm:pt>
    <dgm:pt modelId="{9A5485BB-2747-4AA6-A96F-B334FB02EA79}" type="parTrans" cxnId="{51B6D669-94D3-405B-873F-6ACC08908D02}">
      <dgm:prSet/>
      <dgm:spPr/>
      <dgm:t>
        <a:bodyPr/>
        <a:lstStyle/>
        <a:p>
          <a:endParaRPr lang="en-IN"/>
        </a:p>
      </dgm:t>
    </dgm:pt>
    <dgm:pt modelId="{345C92B2-4B75-4569-9612-A18A6CC6D31F}" type="sibTrans" cxnId="{51B6D669-94D3-405B-873F-6ACC08908D02}">
      <dgm:prSet/>
      <dgm:spPr/>
      <dgm:t>
        <a:bodyPr/>
        <a:lstStyle/>
        <a:p>
          <a:endParaRPr lang="en-IN"/>
        </a:p>
      </dgm:t>
    </dgm:pt>
    <dgm:pt modelId="{78B8500D-8499-4D55-B69C-EF64F1ED157F}">
      <dgm:prSet phldrT="[Text]"/>
      <dgm:spPr/>
      <dgm:t>
        <a:bodyPr/>
        <a:lstStyle/>
        <a:p>
          <a:r>
            <a:rPr lang="en-IN" dirty="0" smtClean="0"/>
            <a:t>If you work with determination and with perfection, success will follow.</a:t>
          </a:r>
          <a:endParaRPr lang="en-IN" dirty="0"/>
        </a:p>
      </dgm:t>
    </dgm:pt>
    <dgm:pt modelId="{334009D1-3667-4275-A741-EEBED141BEA2}" type="parTrans" cxnId="{32220BC1-8A4A-4645-A9B9-24F986947D52}">
      <dgm:prSet/>
      <dgm:spPr/>
      <dgm:t>
        <a:bodyPr/>
        <a:lstStyle/>
        <a:p>
          <a:endParaRPr lang="en-US"/>
        </a:p>
      </dgm:t>
    </dgm:pt>
    <dgm:pt modelId="{75AACA7C-8DF3-444D-8F10-16AEF5C25FF7}" type="sibTrans" cxnId="{32220BC1-8A4A-4645-A9B9-24F986947D52}">
      <dgm:prSet/>
      <dgm:spPr/>
      <dgm:t>
        <a:bodyPr/>
        <a:lstStyle/>
        <a:p>
          <a:endParaRPr lang="en-US"/>
        </a:p>
      </dgm:t>
    </dgm:pt>
    <dgm:pt modelId="{768C8802-5B29-4435-B9DC-603BE8536E34}">
      <dgm:prSet phldrT="[Text]" custT="1"/>
      <dgm:spPr/>
      <dgm:t>
        <a:bodyPr/>
        <a:lstStyle/>
        <a:p>
          <a:r>
            <a:rPr lang="en-IN" sz="1600" dirty="0" smtClean="0"/>
            <a:t>Give(your people) the youth a proper environment. Motivate them. Extend them the support they need. Each one of then has infinite source of energy. They will deliver.</a:t>
          </a:r>
          <a:endParaRPr lang="en-IN" sz="1600" dirty="0"/>
        </a:p>
      </dgm:t>
    </dgm:pt>
    <dgm:pt modelId="{49C2F461-DE1D-4501-A0FB-29C9B6B42A2D}" type="parTrans" cxnId="{5F8CBBAF-66BA-4234-9D8E-3978B7998174}">
      <dgm:prSet/>
      <dgm:spPr/>
      <dgm:t>
        <a:bodyPr/>
        <a:lstStyle/>
        <a:p>
          <a:endParaRPr lang="en-US"/>
        </a:p>
      </dgm:t>
    </dgm:pt>
    <dgm:pt modelId="{343EB38D-DDEF-4831-9B6E-CFC46CE95EC9}" type="sibTrans" cxnId="{5F8CBBAF-66BA-4234-9D8E-3978B7998174}">
      <dgm:prSet/>
      <dgm:spPr/>
      <dgm:t>
        <a:bodyPr/>
        <a:lstStyle/>
        <a:p>
          <a:endParaRPr lang="en-US"/>
        </a:p>
      </dgm:t>
    </dgm:pt>
    <dgm:pt modelId="{C3EEE1C0-4799-414A-87C0-A4E72FD34F62}">
      <dgm:prSet phldrT="[Text]"/>
      <dgm:spPr/>
      <dgm:t>
        <a:bodyPr/>
        <a:lstStyle/>
        <a:p>
          <a:r>
            <a:rPr lang="en-IN" dirty="0" smtClean="0"/>
            <a:t>Growth has no limit at reliance. I keep revising my vision. Only when you can dream it you can do it.</a:t>
          </a:r>
          <a:endParaRPr lang="en-IN" dirty="0"/>
        </a:p>
      </dgm:t>
    </dgm:pt>
    <dgm:pt modelId="{8D25B9CA-3BAF-4280-8883-1B77C4820FF4}" type="parTrans" cxnId="{49C46C5E-9DED-4842-90AB-DDED03727895}">
      <dgm:prSet/>
      <dgm:spPr/>
      <dgm:t>
        <a:bodyPr/>
        <a:lstStyle/>
        <a:p>
          <a:endParaRPr lang="en-US"/>
        </a:p>
      </dgm:t>
    </dgm:pt>
    <dgm:pt modelId="{824B7D76-0D80-487B-9834-58AC24FF4D14}" type="sibTrans" cxnId="{49C46C5E-9DED-4842-90AB-DDED03727895}">
      <dgm:prSet/>
      <dgm:spPr/>
      <dgm:t>
        <a:bodyPr/>
        <a:lstStyle/>
        <a:p>
          <a:endParaRPr lang="en-US"/>
        </a:p>
      </dgm:t>
    </dgm:pt>
    <dgm:pt modelId="{9149A325-1AEB-480A-9F24-20721315BC10}" type="pres">
      <dgm:prSet presAssocID="{30C7E7B5-4573-4C4A-BE08-F0778EC6F9C7}" presName="Name0" presStyleCnt="0">
        <dgm:presLayoutVars>
          <dgm:dir/>
          <dgm:animLvl val="lvl"/>
          <dgm:resizeHandles val="exact"/>
        </dgm:presLayoutVars>
      </dgm:prSet>
      <dgm:spPr/>
      <dgm:t>
        <a:bodyPr/>
        <a:lstStyle/>
        <a:p>
          <a:endParaRPr lang="en-IN"/>
        </a:p>
      </dgm:t>
    </dgm:pt>
    <dgm:pt modelId="{373F9C2C-2BD5-468C-AAF1-F1697F7DD1EC}" type="pres">
      <dgm:prSet presAssocID="{FA5251DA-9F83-4822-95F4-D936406EFF37}" presName="linNode" presStyleCnt="0"/>
      <dgm:spPr/>
    </dgm:pt>
    <dgm:pt modelId="{B65B1F8C-B033-4B76-A3BC-E7BA8B35B506}" type="pres">
      <dgm:prSet presAssocID="{FA5251DA-9F83-4822-95F4-D936406EFF37}" presName="parentText" presStyleLbl="node1" presStyleIdx="0" presStyleCnt="3" custLinFactNeighborY="-151">
        <dgm:presLayoutVars>
          <dgm:chMax val="1"/>
          <dgm:bulletEnabled val="1"/>
        </dgm:presLayoutVars>
      </dgm:prSet>
      <dgm:spPr/>
      <dgm:t>
        <a:bodyPr/>
        <a:lstStyle/>
        <a:p>
          <a:endParaRPr lang="en-IN"/>
        </a:p>
      </dgm:t>
    </dgm:pt>
    <dgm:pt modelId="{2824ED41-38D9-4B30-A256-A4D92BE7DAB8}" type="pres">
      <dgm:prSet presAssocID="{FA5251DA-9F83-4822-95F4-D936406EFF37}" presName="descendantText" presStyleLbl="alignAccFollowNode1" presStyleIdx="0" presStyleCnt="3">
        <dgm:presLayoutVars>
          <dgm:bulletEnabled val="1"/>
        </dgm:presLayoutVars>
      </dgm:prSet>
      <dgm:spPr/>
      <dgm:t>
        <a:bodyPr/>
        <a:lstStyle/>
        <a:p>
          <a:endParaRPr lang="en-IN"/>
        </a:p>
      </dgm:t>
    </dgm:pt>
    <dgm:pt modelId="{BF867C12-19C8-40CA-A888-F7C3BC182BDE}" type="pres">
      <dgm:prSet presAssocID="{ACECE6BA-4722-4417-A5B6-D4879F0FE133}" presName="sp" presStyleCnt="0"/>
      <dgm:spPr/>
    </dgm:pt>
    <dgm:pt modelId="{98B1E77F-C9A2-4468-BDF7-98226E12CEC0}" type="pres">
      <dgm:prSet presAssocID="{AB4618C8-DB0B-4E46-BBD0-4D11C3FE22DC}" presName="linNode" presStyleCnt="0"/>
      <dgm:spPr/>
    </dgm:pt>
    <dgm:pt modelId="{E5CBE69A-F02F-45BA-AA39-A68FBBBAB843}" type="pres">
      <dgm:prSet presAssocID="{AB4618C8-DB0B-4E46-BBD0-4D11C3FE22DC}" presName="parentText" presStyleLbl="node1" presStyleIdx="1" presStyleCnt="3">
        <dgm:presLayoutVars>
          <dgm:chMax val="1"/>
          <dgm:bulletEnabled val="1"/>
        </dgm:presLayoutVars>
      </dgm:prSet>
      <dgm:spPr/>
      <dgm:t>
        <a:bodyPr/>
        <a:lstStyle/>
        <a:p>
          <a:endParaRPr lang="en-IN"/>
        </a:p>
      </dgm:t>
    </dgm:pt>
    <dgm:pt modelId="{E62E357E-BF95-4711-B978-D2F59FCF2DCC}" type="pres">
      <dgm:prSet presAssocID="{AB4618C8-DB0B-4E46-BBD0-4D11C3FE22DC}" presName="descendantText" presStyleLbl="alignAccFollowNode1" presStyleIdx="1" presStyleCnt="3">
        <dgm:presLayoutVars>
          <dgm:bulletEnabled val="1"/>
        </dgm:presLayoutVars>
      </dgm:prSet>
      <dgm:spPr/>
      <dgm:t>
        <a:bodyPr/>
        <a:lstStyle/>
        <a:p>
          <a:endParaRPr lang="en-IN"/>
        </a:p>
      </dgm:t>
    </dgm:pt>
    <dgm:pt modelId="{95DBC0B6-7746-47BC-A1D5-71333C74A707}" type="pres">
      <dgm:prSet presAssocID="{4479726D-359D-4430-AE60-974D3071D01D}" presName="sp" presStyleCnt="0"/>
      <dgm:spPr/>
    </dgm:pt>
    <dgm:pt modelId="{BD25C66D-9EA4-4551-A824-201A5379AFEE}" type="pres">
      <dgm:prSet presAssocID="{473CA9D1-05D2-4157-B6F3-E2C268D55578}" presName="linNode" presStyleCnt="0"/>
      <dgm:spPr/>
    </dgm:pt>
    <dgm:pt modelId="{7921C545-E55B-4A41-8926-3D13A0ADE3E7}" type="pres">
      <dgm:prSet presAssocID="{473CA9D1-05D2-4157-B6F3-E2C268D55578}" presName="parentText" presStyleLbl="node1" presStyleIdx="2" presStyleCnt="3">
        <dgm:presLayoutVars>
          <dgm:chMax val="1"/>
          <dgm:bulletEnabled val="1"/>
        </dgm:presLayoutVars>
      </dgm:prSet>
      <dgm:spPr/>
      <dgm:t>
        <a:bodyPr/>
        <a:lstStyle/>
        <a:p>
          <a:endParaRPr lang="en-IN"/>
        </a:p>
      </dgm:t>
    </dgm:pt>
    <dgm:pt modelId="{B4FA053A-44B7-4A96-B130-93ECCD72A38A}" type="pres">
      <dgm:prSet presAssocID="{473CA9D1-05D2-4157-B6F3-E2C268D55578}" presName="descendantText" presStyleLbl="alignAccFollowNode1" presStyleIdx="2" presStyleCnt="3">
        <dgm:presLayoutVars>
          <dgm:bulletEnabled val="1"/>
        </dgm:presLayoutVars>
      </dgm:prSet>
      <dgm:spPr/>
      <dgm:t>
        <a:bodyPr/>
        <a:lstStyle/>
        <a:p>
          <a:endParaRPr lang="en-IN"/>
        </a:p>
      </dgm:t>
    </dgm:pt>
  </dgm:ptLst>
  <dgm:cxnLst>
    <dgm:cxn modelId="{A9DC0997-C11F-46F0-AC3E-83E9867BAFDE}" type="presOf" srcId="{C3EEE1C0-4799-414A-87C0-A4E72FD34F62}" destId="{B4FA053A-44B7-4A96-B130-93ECCD72A38A}" srcOrd="0" destOrd="1" presId="urn:microsoft.com/office/officeart/2005/8/layout/vList5"/>
    <dgm:cxn modelId="{44D0A409-3C8E-4D38-BD5A-A1DB16E58BBC}" srcId="{FA5251DA-9F83-4822-95F4-D936406EFF37}" destId="{B86C1B50-004E-4A0D-8418-88FCE58F89DC}" srcOrd="0" destOrd="0" parTransId="{C04E61C2-5060-4697-88B1-A5F4961A54F1}" sibTransId="{6DDCA0EC-118B-4757-A2CB-686655CE1A17}"/>
    <dgm:cxn modelId="{58F6B7B8-1089-4FAB-B7CC-AEF9481411AF}" srcId="{30C7E7B5-4573-4C4A-BE08-F0778EC6F9C7}" destId="{FA5251DA-9F83-4822-95F4-D936406EFF37}" srcOrd="0" destOrd="0" parTransId="{0E0165AD-221D-4CD1-A3DF-D40594F78BAA}" sibTransId="{ACECE6BA-4722-4417-A5B6-D4879F0FE133}"/>
    <dgm:cxn modelId="{493F2A00-626B-4792-A1F8-D9CF8F5F44E8}" type="presOf" srcId="{768C8802-5B29-4435-B9DC-603BE8536E34}" destId="{E62E357E-BF95-4711-B978-D2F59FCF2DCC}" srcOrd="0" destOrd="1" presId="urn:microsoft.com/office/officeart/2005/8/layout/vList5"/>
    <dgm:cxn modelId="{0036150D-759F-4E87-B744-2D5AB6943861}" type="presOf" srcId="{FA5251DA-9F83-4822-95F4-D936406EFF37}" destId="{B65B1F8C-B033-4B76-A3BC-E7BA8B35B506}" srcOrd="0" destOrd="0" presId="urn:microsoft.com/office/officeart/2005/8/layout/vList5"/>
    <dgm:cxn modelId="{130D37E1-21A4-4667-8FFE-A048E82195D0}" type="presOf" srcId="{AB4618C8-DB0B-4E46-BBD0-4D11C3FE22DC}" destId="{E5CBE69A-F02F-45BA-AA39-A68FBBBAB843}" srcOrd="0" destOrd="0" presId="urn:microsoft.com/office/officeart/2005/8/layout/vList5"/>
    <dgm:cxn modelId="{51B6D669-94D3-405B-873F-6ACC08908D02}" srcId="{473CA9D1-05D2-4157-B6F3-E2C268D55578}" destId="{A0A66193-B7F5-4BC8-B542-8696B00E8406}" srcOrd="0" destOrd="0" parTransId="{9A5485BB-2747-4AA6-A96F-B334FB02EA79}" sibTransId="{345C92B2-4B75-4569-9612-A18A6CC6D31F}"/>
    <dgm:cxn modelId="{8AE0DB6A-BEAC-4111-A70B-3FAD36ECC656}" type="presOf" srcId="{78B8500D-8499-4D55-B69C-EF64F1ED157F}" destId="{2824ED41-38D9-4B30-A256-A4D92BE7DAB8}" srcOrd="0" destOrd="1" presId="urn:microsoft.com/office/officeart/2005/8/layout/vList5"/>
    <dgm:cxn modelId="{A487426C-C351-440F-9984-B46BD2B93DCF}" srcId="{30C7E7B5-4573-4C4A-BE08-F0778EC6F9C7}" destId="{AB4618C8-DB0B-4E46-BBD0-4D11C3FE22DC}" srcOrd="1" destOrd="0" parTransId="{0C363666-1E0F-424C-AEEE-B7334A44BEE7}" sibTransId="{4479726D-359D-4430-AE60-974D3071D01D}"/>
    <dgm:cxn modelId="{C91424A7-328A-4DDA-9AB2-561084988AD6}" srcId="{30C7E7B5-4573-4C4A-BE08-F0778EC6F9C7}" destId="{473CA9D1-05D2-4157-B6F3-E2C268D55578}" srcOrd="2" destOrd="0" parTransId="{5669219C-6DF4-48CE-8DD0-A3B71665401D}" sibTransId="{3BAE8B8D-125B-4554-BED1-D7F8E90096DF}"/>
    <dgm:cxn modelId="{5F8CBBAF-66BA-4234-9D8E-3978B7998174}" srcId="{AB4618C8-DB0B-4E46-BBD0-4D11C3FE22DC}" destId="{768C8802-5B29-4435-B9DC-603BE8536E34}" srcOrd="1" destOrd="0" parTransId="{49C2F461-DE1D-4501-A0FB-29C9B6B42A2D}" sibTransId="{343EB38D-DDEF-4831-9B6E-CFC46CE95EC9}"/>
    <dgm:cxn modelId="{A32A9FC3-20E5-4475-95C8-13F6C74E132A}" type="presOf" srcId="{45EC1F13-4884-4B41-8E18-335DAF011752}" destId="{E62E357E-BF95-4711-B978-D2F59FCF2DCC}" srcOrd="0" destOrd="0" presId="urn:microsoft.com/office/officeart/2005/8/layout/vList5"/>
    <dgm:cxn modelId="{182BB8CD-7BEC-47FB-BAEB-5D649FE17FAE}" type="presOf" srcId="{473CA9D1-05D2-4157-B6F3-E2C268D55578}" destId="{7921C545-E55B-4A41-8926-3D13A0ADE3E7}" srcOrd="0" destOrd="0" presId="urn:microsoft.com/office/officeart/2005/8/layout/vList5"/>
    <dgm:cxn modelId="{23B84CF5-81FF-46AA-A98A-4D8176C2BB20}" type="presOf" srcId="{B86C1B50-004E-4A0D-8418-88FCE58F89DC}" destId="{2824ED41-38D9-4B30-A256-A4D92BE7DAB8}" srcOrd="0" destOrd="0" presId="urn:microsoft.com/office/officeart/2005/8/layout/vList5"/>
    <dgm:cxn modelId="{6808CDA9-0AA1-4AEE-B536-14FC1D1A3889}" type="presOf" srcId="{30C7E7B5-4573-4C4A-BE08-F0778EC6F9C7}" destId="{9149A325-1AEB-480A-9F24-20721315BC10}" srcOrd="0" destOrd="0" presId="urn:microsoft.com/office/officeart/2005/8/layout/vList5"/>
    <dgm:cxn modelId="{28F5D209-F687-4024-BE38-BFE7D4D2CFBD}" type="presOf" srcId="{A0A66193-B7F5-4BC8-B542-8696B00E8406}" destId="{B4FA053A-44B7-4A96-B130-93ECCD72A38A}" srcOrd="0" destOrd="0" presId="urn:microsoft.com/office/officeart/2005/8/layout/vList5"/>
    <dgm:cxn modelId="{49C46C5E-9DED-4842-90AB-DDED03727895}" srcId="{473CA9D1-05D2-4157-B6F3-E2C268D55578}" destId="{C3EEE1C0-4799-414A-87C0-A4E72FD34F62}" srcOrd="1" destOrd="0" parTransId="{8D25B9CA-3BAF-4280-8883-1B77C4820FF4}" sibTransId="{824B7D76-0D80-487B-9834-58AC24FF4D14}"/>
    <dgm:cxn modelId="{32220BC1-8A4A-4645-A9B9-24F986947D52}" srcId="{FA5251DA-9F83-4822-95F4-D936406EFF37}" destId="{78B8500D-8499-4D55-B69C-EF64F1ED157F}" srcOrd="1" destOrd="0" parTransId="{334009D1-3667-4275-A741-EEBED141BEA2}" sibTransId="{75AACA7C-8DF3-444D-8F10-16AEF5C25FF7}"/>
    <dgm:cxn modelId="{13719B2E-DD60-42D6-8AFD-4EF6846AF314}" srcId="{AB4618C8-DB0B-4E46-BBD0-4D11C3FE22DC}" destId="{45EC1F13-4884-4B41-8E18-335DAF011752}" srcOrd="0" destOrd="0" parTransId="{A808343D-635A-41F0-A8C3-B3364ED95BEB}" sibTransId="{75923883-6A5B-4C63-9839-3C483BB54E9B}"/>
    <dgm:cxn modelId="{FCB438F3-46E9-415C-BBE3-E41EF05687B7}" type="presParOf" srcId="{9149A325-1AEB-480A-9F24-20721315BC10}" destId="{373F9C2C-2BD5-468C-AAF1-F1697F7DD1EC}" srcOrd="0" destOrd="0" presId="urn:microsoft.com/office/officeart/2005/8/layout/vList5"/>
    <dgm:cxn modelId="{78D4D7E2-080E-4476-82AF-AC2F7741B8CF}" type="presParOf" srcId="{373F9C2C-2BD5-468C-AAF1-F1697F7DD1EC}" destId="{B65B1F8C-B033-4B76-A3BC-E7BA8B35B506}" srcOrd="0" destOrd="0" presId="urn:microsoft.com/office/officeart/2005/8/layout/vList5"/>
    <dgm:cxn modelId="{9AFAB085-6F1B-44C0-8685-A476E7FB0A76}" type="presParOf" srcId="{373F9C2C-2BD5-468C-AAF1-F1697F7DD1EC}" destId="{2824ED41-38D9-4B30-A256-A4D92BE7DAB8}" srcOrd="1" destOrd="0" presId="urn:microsoft.com/office/officeart/2005/8/layout/vList5"/>
    <dgm:cxn modelId="{C49AFE6A-2956-4CA7-A2CC-D8B09DF3B6B1}" type="presParOf" srcId="{9149A325-1AEB-480A-9F24-20721315BC10}" destId="{BF867C12-19C8-40CA-A888-F7C3BC182BDE}" srcOrd="1" destOrd="0" presId="urn:microsoft.com/office/officeart/2005/8/layout/vList5"/>
    <dgm:cxn modelId="{2EAB4267-B1C9-4E37-A5A0-93B9FAAC5286}" type="presParOf" srcId="{9149A325-1AEB-480A-9F24-20721315BC10}" destId="{98B1E77F-C9A2-4468-BDF7-98226E12CEC0}" srcOrd="2" destOrd="0" presId="urn:microsoft.com/office/officeart/2005/8/layout/vList5"/>
    <dgm:cxn modelId="{CE300AEA-DFD0-44C0-BE11-4B000E30E5F8}" type="presParOf" srcId="{98B1E77F-C9A2-4468-BDF7-98226E12CEC0}" destId="{E5CBE69A-F02F-45BA-AA39-A68FBBBAB843}" srcOrd="0" destOrd="0" presId="urn:microsoft.com/office/officeart/2005/8/layout/vList5"/>
    <dgm:cxn modelId="{7007D4DE-5120-4ED5-88DB-497395B1A02D}" type="presParOf" srcId="{98B1E77F-C9A2-4468-BDF7-98226E12CEC0}" destId="{E62E357E-BF95-4711-B978-D2F59FCF2DCC}" srcOrd="1" destOrd="0" presId="urn:microsoft.com/office/officeart/2005/8/layout/vList5"/>
    <dgm:cxn modelId="{717F7980-FE24-4CC7-8FF8-332DA77301DA}" type="presParOf" srcId="{9149A325-1AEB-480A-9F24-20721315BC10}" destId="{95DBC0B6-7746-47BC-A1D5-71333C74A707}" srcOrd="3" destOrd="0" presId="urn:microsoft.com/office/officeart/2005/8/layout/vList5"/>
    <dgm:cxn modelId="{69AD4B1F-6F38-440F-8E4B-DED8479A7989}" type="presParOf" srcId="{9149A325-1AEB-480A-9F24-20721315BC10}" destId="{BD25C66D-9EA4-4551-A824-201A5379AFEE}" srcOrd="4" destOrd="0" presId="urn:microsoft.com/office/officeart/2005/8/layout/vList5"/>
    <dgm:cxn modelId="{963C05F9-61A9-4C67-B832-8493BB1F96B9}" type="presParOf" srcId="{BD25C66D-9EA4-4551-A824-201A5379AFEE}" destId="{7921C545-E55B-4A41-8926-3D13A0ADE3E7}" srcOrd="0" destOrd="0" presId="urn:microsoft.com/office/officeart/2005/8/layout/vList5"/>
    <dgm:cxn modelId="{5CCA6C16-00AF-4D11-8A71-97BBAF24F6E8}" type="presParOf" srcId="{BD25C66D-9EA4-4551-A824-201A5379AFEE}" destId="{B4FA053A-44B7-4A96-B130-93ECCD72A38A}"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2E77A7-083B-4E10-B74C-B78119F5DD7F}">
      <dsp:nvSpPr>
        <dsp:cNvPr id="0" name=""/>
        <dsp:cNvSpPr/>
      </dsp:nvSpPr>
      <dsp:spPr>
        <a:xfrm rot="5400000">
          <a:off x="4186063" y="-1537678"/>
          <a:ext cx="1103763" cy="445924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IN" sz="2100" b="1" kern="1200" dirty="0" smtClean="0"/>
            <a:t>Roll up your sleeves and help.</a:t>
          </a:r>
          <a:endParaRPr lang="en-IN" sz="2100" kern="1200" dirty="0"/>
        </a:p>
        <a:p>
          <a:pPr marL="228600" lvl="1" indent="-228600" algn="l" defTabSz="933450">
            <a:lnSpc>
              <a:spcPct val="90000"/>
            </a:lnSpc>
            <a:spcBef>
              <a:spcPct val="0"/>
            </a:spcBef>
            <a:spcAft>
              <a:spcPct val="15000"/>
            </a:spcAft>
            <a:buChar char="•"/>
          </a:pPr>
          <a:r>
            <a:rPr lang="en-IN" sz="2100" kern="1200" dirty="0" smtClean="0"/>
            <a:t>You and your team share the same DNA. </a:t>
          </a:r>
          <a:endParaRPr lang="en-IN" sz="2100" kern="1200" dirty="0"/>
        </a:p>
      </dsp:txBody>
      <dsp:txXfrm rot="-5400000">
        <a:off x="2508324" y="193942"/>
        <a:ext cx="4405361" cy="996001"/>
      </dsp:txXfrm>
    </dsp:sp>
    <dsp:sp modelId="{6E3CFBA6-C4FA-4896-A8E1-E9250B5660E5}">
      <dsp:nvSpPr>
        <dsp:cNvPr id="0" name=""/>
        <dsp:cNvSpPr/>
      </dsp:nvSpPr>
      <dsp:spPr>
        <a:xfrm>
          <a:off x="0" y="7"/>
          <a:ext cx="2508323" cy="13797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IN" sz="6500" kern="1200" dirty="0" smtClean="0">
              <a:solidFill>
                <a:schemeClr val="bg1">
                  <a:lumMod val="95000"/>
                  <a:lumOff val="5000"/>
                </a:schemeClr>
              </a:solidFill>
            </a:rPr>
            <a:t>1.</a:t>
          </a:r>
          <a:endParaRPr lang="en-IN" sz="6500" kern="1200" dirty="0">
            <a:solidFill>
              <a:schemeClr val="bg1">
                <a:lumMod val="95000"/>
                <a:lumOff val="5000"/>
              </a:schemeClr>
            </a:solidFill>
          </a:endParaRPr>
        </a:p>
      </dsp:txBody>
      <dsp:txXfrm>
        <a:off x="67352" y="67359"/>
        <a:ext cx="2373619" cy="1245000"/>
      </dsp:txXfrm>
    </dsp:sp>
    <dsp:sp modelId="{74FD2DCE-42DD-4586-BD23-56113AC0E8AC}">
      <dsp:nvSpPr>
        <dsp:cNvPr id="0" name=""/>
        <dsp:cNvSpPr/>
      </dsp:nvSpPr>
      <dsp:spPr>
        <a:xfrm rot="5400000">
          <a:off x="4186063" y="-88989"/>
          <a:ext cx="1103763" cy="445924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IN" sz="2100" b="1" kern="1200" dirty="0" smtClean="0"/>
            <a:t>Be a safety net for your team</a:t>
          </a:r>
          <a:endParaRPr lang="en-IN" sz="2100" b="1" kern="1200" dirty="0"/>
        </a:p>
        <a:p>
          <a:pPr marL="228600" lvl="1" indent="-228600" algn="l" defTabSz="933450">
            <a:lnSpc>
              <a:spcPct val="90000"/>
            </a:lnSpc>
            <a:spcBef>
              <a:spcPct val="0"/>
            </a:spcBef>
            <a:spcAft>
              <a:spcPct val="15000"/>
            </a:spcAft>
            <a:buChar char="•"/>
          </a:pPr>
          <a:r>
            <a:rPr lang="en-IN" sz="2100" kern="1200" dirty="0" smtClean="0"/>
            <a:t>They will perform wonders</a:t>
          </a:r>
          <a:endParaRPr lang="en-IN" sz="2100" kern="1200" dirty="0"/>
        </a:p>
      </dsp:txBody>
      <dsp:txXfrm rot="-5400000">
        <a:off x="2508324" y="1642631"/>
        <a:ext cx="4405361" cy="996001"/>
      </dsp:txXfrm>
    </dsp:sp>
    <dsp:sp modelId="{4156A5A0-1646-4035-AC66-1DE48F1D2A57}">
      <dsp:nvSpPr>
        <dsp:cNvPr id="0" name=""/>
        <dsp:cNvSpPr/>
      </dsp:nvSpPr>
      <dsp:spPr>
        <a:xfrm>
          <a:off x="0" y="1450103"/>
          <a:ext cx="2508323" cy="13797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IN" sz="6500" kern="1200" dirty="0" smtClean="0">
              <a:solidFill>
                <a:schemeClr val="bg1">
                  <a:lumMod val="95000"/>
                  <a:lumOff val="5000"/>
                </a:schemeClr>
              </a:solidFill>
            </a:rPr>
            <a:t>2.</a:t>
          </a:r>
          <a:endParaRPr lang="en-IN" sz="6500" kern="1200" dirty="0">
            <a:solidFill>
              <a:schemeClr val="bg1">
                <a:lumMod val="95000"/>
                <a:lumOff val="5000"/>
              </a:schemeClr>
            </a:solidFill>
          </a:endParaRPr>
        </a:p>
      </dsp:txBody>
      <dsp:txXfrm>
        <a:off x="67352" y="1517455"/>
        <a:ext cx="2373619" cy="1245000"/>
      </dsp:txXfrm>
    </dsp:sp>
    <dsp:sp modelId="{7F34C059-21F4-4EC0-BD35-40101949DA9F}">
      <dsp:nvSpPr>
        <dsp:cNvPr id="0" name=""/>
        <dsp:cNvSpPr/>
      </dsp:nvSpPr>
      <dsp:spPr>
        <a:xfrm rot="5400000">
          <a:off x="4186063" y="1359700"/>
          <a:ext cx="1103763" cy="445924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IN" sz="2100" b="1" kern="1200" dirty="0" smtClean="0"/>
            <a:t>Be a silent benefactor</a:t>
          </a:r>
          <a:endParaRPr lang="en-IN" sz="2100" b="1" kern="1200" dirty="0"/>
        </a:p>
        <a:p>
          <a:pPr marL="228600" lvl="1" indent="-228600" algn="l" defTabSz="933450">
            <a:lnSpc>
              <a:spcPct val="90000"/>
            </a:lnSpc>
            <a:spcBef>
              <a:spcPct val="0"/>
            </a:spcBef>
            <a:spcAft>
              <a:spcPct val="15000"/>
            </a:spcAft>
            <a:buChar char="•"/>
          </a:pPr>
          <a:r>
            <a:rPr lang="en-IN" sz="2100" kern="1200" dirty="0" smtClean="0"/>
            <a:t>I live the Gita -Dhirubahi Ambani</a:t>
          </a:r>
          <a:endParaRPr lang="en-IN" sz="2100" kern="1200" dirty="0"/>
        </a:p>
      </dsp:txBody>
      <dsp:txXfrm rot="-5400000">
        <a:off x="2508324" y="3091321"/>
        <a:ext cx="4405361" cy="996001"/>
      </dsp:txXfrm>
    </dsp:sp>
    <dsp:sp modelId="{440FFB7A-9DA1-48AD-89E5-4AC999709F1C}">
      <dsp:nvSpPr>
        <dsp:cNvPr id="0" name=""/>
        <dsp:cNvSpPr/>
      </dsp:nvSpPr>
      <dsp:spPr>
        <a:xfrm>
          <a:off x="0" y="2899469"/>
          <a:ext cx="2508323" cy="13797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IN" sz="6500" kern="1200" dirty="0" smtClean="0">
              <a:solidFill>
                <a:schemeClr val="bg1">
                  <a:lumMod val="95000"/>
                  <a:lumOff val="5000"/>
                </a:schemeClr>
              </a:solidFill>
            </a:rPr>
            <a:t>3.</a:t>
          </a:r>
          <a:endParaRPr lang="en-IN" sz="6500" kern="1200" dirty="0">
            <a:solidFill>
              <a:schemeClr val="bg1">
                <a:lumMod val="95000"/>
                <a:lumOff val="5000"/>
              </a:schemeClr>
            </a:solidFill>
          </a:endParaRPr>
        </a:p>
      </dsp:txBody>
      <dsp:txXfrm>
        <a:off x="67352" y="2966821"/>
        <a:ext cx="2373619" cy="124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D384C0-04F8-41E7-BD18-AC58F0C4A45B}">
      <dsp:nvSpPr>
        <dsp:cNvPr id="0" name=""/>
        <dsp:cNvSpPr/>
      </dsp:nvSpPr>
      <dsp:spPr>
        <a:xfrm rot="5400000">
          <a:off x="4579715" y="-1724346"/>
          <a:ext cx="1100137" cy="482803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14300" lvl="1" indent="-114300" algn="l" defTabSz="666750">
            <a:lnSpc>
              <a:spcPct val="90000"/>
            </a:lnSpc>
            <a:spcBef>
              <a:spcPct val="0"/>
            </a:spcBef>
            <a:spcAft>
              <a:spcPct val="15000"/>
            </a:spcAft>
            <a:buChar char="•"/>
          </a:pPr>
          <a:r>
            <a:rPr lang="en-IN" sz="1500" b="1" kern="1200" dirty="0" smtClean="0"/>
            <a:t>DREAM BIG BUT DREAM WITH YOUR EYES OPEN</a:t>
          </a:r>
          <a:endParaRPr lang="en-IN" sz="1500" b="1" kern="1200" dirty="0"/>
        </a:p>
        <a:p>
          <a:pPr marL="171450" lvl="1" indent="-171450" algn="l" defTabSz="711200">
            <a:lnSpc>
              <a:spcPct val="90000"/>
            </a:lnSpc>
            <a:spcBef>
              <a:spcPct val="0"/>
            </a:spcBef>
            <a:spcAft>
              <a:spcPct val="15000"/>
            </a:spcAft>
            <a:buChar char="•"/>
          </a:pPr>
          <a:r>
            <a:rPr lang="en-IN" sz="1600" kern="1200" dirty="0" smtClean="0"/>
            <a:t>A vision has to be within reach not in air.It has to be achievable.</a:t>
          </a:r>
          <a:endParaRPr lang="en-IN" sz="1600" kern="1200" dirty="0"/>
        </a:p>
      </dsp:txBody>
      <dsp:txXfrm rot="-5400000">
        <a:off x="2715768" y="193305"/>
        <a:ext cx="4774328" cy="992729"/>
      </dsp:txXfrm>
    </dsp:sp>
    <dsp:sp modelId="{6D24F89F-C267-4AB7-9838-F7D9506D3D77}">
      <dsp:nvSpPr>
        <dsp:cNvPr id="0" name=""/>
        <dsp:cNvSpPr/>
      </dsp:nvSpPr>
      <dsp:spPr>
        <a:xfrm>
          <a:off x="0" y="2083"/>
          <a:ext cx="2715768" cy="13751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IN" sz="6500" kern="1200" dirty="0" smtClean="0">
              <a:solidFill>
                <a:schemeClr val="bg2">
                  <a:lumMod val="50000"/>
                </a:schemeClr>
              </a:solidFill>
            </a:rPr>
            <a:t>4.</a:t>
          </a:r>
          <a:endParaRPr lang="en-IN" sz="6500" kern="1200" dirty="0">
            <a:solidFill>
              <a:schemeClr val="bg2">
                <a:lumMod val="50000"/>
              </a:schemeClr>
            </a:solidFill>
          </a:endParaRPr>
        </a:p>
      </dsp:txBody>
      <dsp:txXfrm>
        <a:off x="67130" y="69213"/>
        <a:ext cx="2581508" cy="1240911"/>
      </dsp:txXfrm>
    </dsp:sp>
    <dsp:sp modelId="{54D404EC-A7E0-4188-AA88-BCAF16B22612}">
      <dsp:nvSpPr>
        <dsp:cNvPr id="0" name=""/>
        <dsp:cNvSpPr/>
      </dsp:nvSpPr>
      <dsp:spPr>
        <a:xfrm rot="5400000">
          <a:off x="4579715" y="-280415"/>
          <a:ext cx="1100137" cy="482803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IN" sz="1900" b="1" kern="1200" dirty="0" smtClean="0"/>
            <a:t>The arm -around -the shoulder leader</a:t>
          </a:r>
          <a:endParaRPr lang="en-IN" sz="1900" b="1" kern="1200" dirty="0"/>
        </a:p>
        <a:p>
          <a:pPr marL="171450" lvl="1" indent="-171450" algn="l" defTabSz="844550">
            <a:lnSpc>
              <a:spcPct val="90000"/>
            </a:lnSpc>
            <a:spcBef>
              <a:spcPct val="0"/>
            </a:spcBef>
            <a:spcAft>
              <a:spcPct val="15000"/>
            </a:spcAft>
            <a:buChar char="•"/>
          </a:pPr>
          <a:r>
            <a:rPr lang="en-IN" sz="1900" kern="1200" dirty="0" smtClean="0"/>
            <a:t>Learn to trust. Trust and transparency stimulates entrepreneurship.</a:t>
          </a:r>
          <a:endParaRPr lang="en-IN" sz="1900" kern="1200" dirty="0"/>
        </a:p>
      </dsp:txBody>
      <dsp:txXfrm rot="-5400000">
        <a:off x="2715768" y="1637236"/>
        <a:ext cx="4774328" cy="992729"/>
      </dsp:txXfrm>
    </dsp:sp>
    <dsp:sp modelId="{460A7D49-DB59-4490-9A8E-67A3736BB589}">
      <dsp:nvSpPr>
        <dsp:cNvPr id="0" name=""/>
        <dsp:cNvSpPr/>
      </dsp:nvSpPr>
      <dsp:spPr>
        <a:xfrm>
          <a:off x="0" y="1446014"/>
          <a:ext cx="2715768" cy="13751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IN" sz="6500" kern="1200" dirty="0" smtClean="0">
              <a:solidFill>
                <a:schemeClr val="bg2">
                  <a:lumMod val="50000"/>
                </a:schemeClr>
              </a:solidFill>
            </a:rPr>
            <a:t>5.</a:t>
          </a:r>
          <a:endParaRPr lang="en-IN" sz="6500" kern="1200" dirty="0">
            <a:solidFill>
              <a:schemeClr val="bg2">
                <a:lumMod val="50000"/>
              </a:schemeClr>
            </a:solidFill>
          </a:endParaRPr>
        </a:p>
      </dsp:txBody>
      <dsp:txXfrm>
        <a:off x="67130" y="1513144"/>
        <a:ext cx="2581508" cy="1240911"/>
      </dsp:txXfrm>
    </dsp:sp>
    <dsp:sp modelId="{1C79EFFE-0277-4121-A30B-FF2F58098F64}">
      <dsp:nvSpPr>
        <dsp:cNvPr id="0" name=""/>
        <dsp:cNvSpPr/>
      </dsp:nvSpPr>
      <dsp:spPr>
        <a:xfrm rot="5400000">
          <a:off x="4579715" y="1163514"/>
          <a:ext cx="1100137" cy="482803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IN" sz="1900" b="0" kern="1200" dirty="0" smtClean="0"/>
            <a:t>Supply creates demand.</a:t>
          </a:r>
          <a:endParaRPr lang="en-IN" sz="1900" b="0" kern="1200" dirty="0"/>
        </a:p>
        <a:p>
          <a:pPr marL="171450" lvl="1" indent="-171450" algn="l" defTabSz="844550">
            <a:lnSpc>
              <a:spcPct val="90000"/>
            </a:lnSpc>
            <a:spcBef>
              <a:spcPct val="0"/>
            </a:spcBef>
            <a:spcAft>
              <a:spcPct val="15000"/>
            </a:spcAft>
            <a:buChar char="•"/>
          </a:pPr>
          <a:r>
            <a:rPr lang="en-IN" sz="1900" b="1" kern="1200" dirty="0" smtClean="0"/>
            <a:t>Think big, think fast and think ahead. Idea’s are no ones monopoly.</a:t>
          </a:r>
          <a:endParaRPr lang="en-IN" sz="1900" b="1" kern="1200" dirty="0"/>
        </a:p>
      </dsp:txBody>
      <dsp:txXfrm rot="-5400000">
        <a:off x="2715768" y="3081165"/>
        <a:ext cx="4774328" cy="992729"/>
      </dsp:txXfrm>
    </dsp:sp>
    <dsp:sp modelId="{B47AB769-0420-437E-AC1D-90B9D54E5A07}">
      <dsp:nvSpPr>
        <dsp:cNvPr id="0" name=""/>
        <dsp:cNvSpPr/>
      </dsp:nvSpPr>
      <dsp:spPr>
        <a:xfrm>
          <a:off x="0" y="2889944"/>
          <a:ext cx="2715768" cy="13751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IN" sz="6500" kern="1200" dirty="0" smtClean="0">
              <a:solidFill>
                <a:schemeClr val="bg2">
                  <a:lumMod val="50000"/>
                </a:schemeClr>
              </a:solidFill>
            </a:rPr>
            <a:t>6.</a:t>
          </a:r>
          <a:endParaRPr lang="en-IN" sz="6500" kern="1200" dirty="0">
            <a:solidFill>
              <a:schemeClr val="bg2">
                <a:lumMod val="50000"/>
              </a:schemeClr>
            </a:solidFill>
          </a:endParaRPr>
        </a:p>
      </dsp:txBody>
      <dsp:txXfrm>
        <a:off x="67130" y="2957074"/>
        <a:ext cx="2581508" cy="12409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24ED41-38D9-4B30-A256-A4D92BE7DAB8}">
      <dsp:nvSpPr>
        <dsp:cNvPr id="0" name=""/>
        <dsp:cNvSpPr/>
      </dsp:nvSpPr>
      <dsp:spPr>
        <a:xfrm rot="5400000">
          <a:off x="4572595" y="-1674837"/>
          <a:ext cx="1218009" cy="487680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IN" sz="1800" b="1" kern="1200" dirty="0" smtClean="0"/>
            <a:t>Money is not a product by itself.Its a by- product so don’t chase it.</a:t>
          </a:r>
          <a:endParaRPr lang="en-IN" sz="1800" b="1" kern="1200" dirty="0"/>
        </a:p>
        <a:p>
          <a:pPr marL="171450" lvl="1" indent="-171450" algn="l" defTabSz="800100">
            <a:lnSpc>
              <a:spcPct val="90000"/>
            </a:lnSpc>
            <a:spcBef>
              <a:spcPct val="0"/>
            </a:spcBef>
            <a:spcAft>
              <a:spcPct val="15000"/>
            </a:spcAft>
            <a:buChar char="•"/>
          </a:pPr>
          <a:r>
            <a:rPr lang="en-IN" sz="1800" kern="1200" dirty="0" smtClean="0"/>
            <a:t>If you work with determination and with perfection, success will follow.</a:t>
          </a:r>
          <a:endParaRPr lang="en-IN" sz="1800" kern="1200" dirty="0"/>
        </a:p>
      </dsp:txBody>
      <dsp:txXfrm rot="-5400000">
        <a:off x="2743200" y="214016"/>
        <a:ext cx="4817342" cy="1099093"/>
      </dsp:txXfrm>
    </dsp:sp>
    <dsp:sp modelId="{B65B1F8C-B033-4B76-A3BC-E7BA8B35B506}">
      <dsp:nvSpPr>
        <dsp:cNvPr id="0" name=""/>
        <dsp:cNvSpPr/>
      </dsp:nvSpPr>
      <dsp:spPr>
        <a:xfrm>
          <a:off x="0" y="7"/>
          <a:ext cx="2743200" cy="152251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IN" sz="6500" kern="1200" dirty="0" smtClean="0">
              <a:solidFill>
                <a:schemeClr val="bg2">
                  <a:lumMod val="50000"/>
                </a:schemeClr>
              </a:solidFill>
            </a:rPr>
            <a:t>7.</a:t>
          </a:r>
          <a:endParaRPr lang="en-IN" sz="6500" kern="1200" dirty="0">
            <a:solidFill>
              <a:schemeClr val="bg2">
                <a:lumMod val="50000"/>
              </a:schemeClr>
            </a:solidFill>
          </a:endParaRPr>
        </a:p>
      </dsp:txBody>
      <dsp:txXfrm>
        <a:off x="74323" y="74330"/>
        <a:ext cx="2594554" cy="1373865"/>
      </dsp:txXfrm>
    </dsp:sp>
    <dsp:sp modelId="{E62E357E-BF95-4711-B978-D2F59FCF2DCC}">
      <dsp:nvSpPr>
        <dsp:cNvPr id="0" name=""/>
        <dsp:cNvSpPr/>
      </dsp:nvSpPr>
      <dsp:spPr>
        <a:xfrm rot="5400000">
          <a:off x="4572595" y="-76200"/>
          <a:ext cx="1218009" cy="487680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14300" lvl="1" indent="-114300" algn="l" defTabSz="622300">
            <a:lnSpc>
              <a:spcPct val="90000"/>
            </a:lnSpc>
            <a:spcBef>
              <a:spcPct val="0"/>
            </a:spcBef>
            <a:spcAft>
              <a:spcPct val="15000"/>
            </a:spcAft>
            <a:buChar char="•"/>
          </a:pPr>
          <a:r>
            <a:rPr lang="en-IN" sz="1400" b="1" kern="1200" dirty="0" smtClean="0"/>
            <a:t>Leave the professional alone.</a:t>
          </a:r>
          <a:endParaRPr lang="en-IN" sz="1400" b="1" kern="1200" dirty="0"/>
        </a:p>
        <a:p>
          <a:pPr marL="171450" lvl="1" indent="-171450" algn="l" defTabSz="711200">
            <a:lnSpc>
              <a:spcPct val="90000"/>
            </a:lnSpc>
            <a:spcBef>
              <a:spcPct val="0"/>
            </a:spcBef>
            <a:spcAft>
              <a:spcPct val="15000"/>
            </a:spcAft>
            <a:buChar char="•"/>
          </a:pPr>
          <a:r>
            <a:rPr lang="en-IN" sz="1600" kern="1200" dirty="0" smtClean="0"/>
            <a:t>Give(your people) the youth a proper environment. Motivate them. Extend them the support they need. Each one of then has infinite source of energy. They will deliver.</a:t>
          </a:r>
          <a:endParaRPr lang="en-IN" sz="1600" kern="1200" dirty="0"/>
        </a:p>
      </dsp:txBody>
      <dsp:txXfrm rot="-5400000">
        <a:off x="2743200" y="1812653"/>
        <a:ext cx="4817342" cy="1099093"/>
      </dsp:txXfrm>
    </dsp:sp>
    <dsp:sp modelId="{E5CBE69A-F02F-45BA-AA39-A68FBBBAB843}">
      <dsp:nvSpPr>
        <dsp:cNvPr id="0" name=""/>
        <dsp:cNvSpPr/>
      </dsp:nvSpPr>
      <dsp:spPr>
        <a:xfrm>
          <a:off x="0" y="1600944"/>
          <a:ext cx="2743200" cy="152251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IN" sz="6500" kern="1200" dirty="0" smtClean="0">
              <a:solidFill>
                <a:schemeClr val="bg2">
                  <a:lumMod val="50000"/>
                </a:schemeClr>
              </a:solidFill>
            </a:rPr>
            <a:t>8.</a:t>
          </a:r>
          <a:endParaRPr lang="en-IN" sz="6500" kern="1200" dirty="0">
            <a:solidFill>
              <a:schemeClr val="bg2">
                <a:lumMod val="50000"/>
              </a:schemeClr>
            </a:solidFill>
          </a:endParaRPr>
        </a:p>
      </dsp:txBody>
      <dsp:txXfrm>
        <a:off x="74323" y="1675267"/>
        <a:ext cx="2594554" cy="1373865"/>
      </dsp:txXfrm>
    </dsp:sp>
    <dsp:sp modelId="{B4FA053A-44B7-4A96-B130-93ECCD72A38A}">
      <dsp:nvSpPr>
        <dsp:cNvPr id="0" name=""/>
        <dsp:cNvSpPr/>
      </dsp:nvSpPr>
      <dsp:spPr>
        <a:xfrm rot="5400000">
          <a:off x="4572595" y="1522437"/>
          <a:ext cx="1218009" cy="487680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IN" sz="1800" b="1" kern="1200" dirty="0" smtClean="0"/>
            <a:t>Change your orbit constantly.</a:t>
          </a:r>
          <a:endParaRPr lang="en-IN" sz="1800" b="1" kern="1200" dirty="0"/>
        </a:p>
        <a:p>
          <a:pPr marL="171450" lvl="1" indent="-171450" algn="l" defTabSz="800100">
            <a:lnSpc>
              <a:spcPct val="90000"/>
            </a:lnSpc>
            <a:spcBef>
              <a:spcPct val="0"/>
            </a:spcBef>
            <a:spcAft>
              <a:spcPct val="15000"/>
            </a:spcAft>
            <a:buChar char="•"/>
          </a:pPr>
          <a:r>
            <a:rPr lang="en-IN" sz="1800" kern="1200" dirty="0" smtClean="0"/>
            <a:t>Growth has no limit at reliance. I keep revising my vision. Only when you can dream it you can do it.</a:t>
          </a:r>
          <a:endParaRPr lang="en-IN" sz="1800" kern="1200" dirty="0"/>
        </a:p>
      </dsp:txBody>
      <dsp:txXfrm rot="-5400000">
        <a:off x="2743200" y="3411290"/>
        <a:ext cx="4817342" cy="1099093"/>
      </dsp:txXfrm>
    </dsp:sp>
    <dsp:sp modelId="{7921C545-E55B-4A41-8926-3D13A0ADE3E7}">
      <dsp:nvSpPr>
        <dsp:cNvPr id="0" name=""/>
        <dsp:cNvSpPr/>
      </dsp:nvSpPr>
      <dsp:spPr>
        <a:xfrm>
          <a:off x="0" y="3199581"/>
          <a:ext cx="2743200" cy="152251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IN" sz="6500" kern="1200" dirty="0" smtClean="0">
              <a:solidFill>
                <a:schemeClr val="bg2">
                  <a:lumMod val="50000"/>
                </a:schemeClr>
              </a:solidFill>
            </a:rPr>
            <a:t>9.</a:t>
          </a:r>
          <a:endParaRPr lang="en-IN" sz="6500" kern="1200" dirty="0">
            <a:solidFill>
              <a:schemeClr val="bg2">
                <a:lumMod val="50000"/>
              </a:schemeClr>
            </a:solidFill>
          </a:endParaRPr>
        </a:p>
      </dsp:txBody>
      <dsp:txXfrm>
        <a:off x="74323" y="3273904"/>
        <a:ext cx="2594554" cy="137386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43E0916-8BD3-4AD2-810B-522C22F81CC0}" type="datetimeFigureOut">
              <a:rPr lang="en-GB" smtClean="0"/>
              <a:pPr/>
              <a:t>07/01/2018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EC2689-58E4-4B0C-B731-09FDC0BBC7CA}"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EC2689-58E4-4B0C-B731-09FDC0BBC7CA}"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D218E95-82A5-46DE-AF7C-E4E499015D92}" type="datetimeFigureOut">
              <a:rPr lang="en-US" smtClean="0"/>
              <a:pPr/>
              <a:t>1/7/18</a:t>
            </a:fld>
            <a:endParaRPr lang="en-US"/>
          </a:p>
        </p:txBody>
      </p:sp>
      <p:sp>
        <p:nvSpPr>
          <p:cNvPr id="5" name="Footer Placeholder 4"/>
          <p:cNvSpPr>
            <a:spLocks noGrp="1"/>
          </p:cNvSpPr>
          <p:nvPr>
            <p:ph type="ftr" sz="quarter" idx="11"/>
          </p:nvPr>
        </p:nvSpPr>
        <p:spPr>
          <a:xfrm>
            <a:off x="812805" y="6272785"/>
            <a:ext cx="4745736" cy="365125"/>
          </a:xfrm>
        </p:spPr>
        <p:txBody>
          <a:bodyPr/>
          <a:lstStyle/>
          <a:p>
            <a:endParaRPr lang="en-US"/>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6C260F0E-C055-419A-9B3C-B2AB9E37422B}" type="slidenum">
              <a:rPr lang="en-US" smtClean="0"/>
              <a:pPr/>
              <a:t>‹#›</a:t>
            </a:fld>
            <a:endParaRPr lang="en-US"/>
          </a:p>
        </p:txBody>
      </p:sp>
    </p:spTree>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D218E95-82A5-46DE-AF7C-E4E499015D92}" type="datetimeFigureOut">
              <a:rPr lang="en-US" smtClean="0"/>
              <a:pPr/>
              <a:t>1/7/18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C260F0E-C055-419A-9B3C-B2AB9E37422B}" type="slidenum">
              <a:rPr lang="en-US" smtClean="0"/>
              <a:pPr/>
              <a:t>‹#›</a:t>
            </a:fld>
            <a:endParaRPr lang="en-US"/>
          </a:p>
        </p:txBody>
      </p:sp>
    </p:spTree>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5D218E95-82A5-46DE-AF7C-E4E499015D92}" type="datetimeFigureOut">
              <a:rPr lang="en-US" smtClean="0"/>
              <a:pPr/>
              <a:t>1/7/18</a:t>
            </a:fld>
            <a:endParaRPr lang="en-US"/>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US"/>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6C260F0E-C055-419A-9B3C-B2AB9E37422B}" type="slidenum">
              <a:rPr lang="en-US" smtClean="0"/>
              <a:pPr/>
              <a:t>‹#›</a:t>
            </a:fld>
            <a:endParaRPr lang="en-US"/>
          </a:p>
        </p:txBody>
      </p:sp>
    </p:spTree>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D218E95-82A5-46DE-AF7C-E4E499015D92}" type="datetimeFigureOut">
              <a:rPr lang="en-US" smtClean="0"/>
              <a:pPr/>
              <a:t>1/7/18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260F0E-C055-419A-9B3C-B2AB9E37422B}" type="slidenum">
              <a:rPr lang="en-US" smtClean="0"/>
              <a:pPr/>
              <a:t>‹#›</a:t>
            </a:fld>
            <a:endParaRPr lang="en-US"/>
          </a:p>
        </p:txBody>
      </p:sp>
    </p:spTree>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D218E95-82A5-46DE-AF7C-E4E499015D92}" type="datetimeFigureOut">
              <a:rPr lang="en-US" smtClean="0"/>
              <a:pPr/>
              <a:t>1/7/18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C260F0E-C055-419A-9B3C-B2AB9E37422B}" type="slidenum">
              <a:rPr lang="en-US" smtClean="0"/>
              <a:pPr/>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5D218E95-82A5-46DE-AF7C-E4E499015D92}" type="datetimeFigureOut">
              <a:rPr lang="en-US" smtClean="0"/>
              <a:pPr/>
              <a:t>1/7/18</a:t>
            </a:fld>
            <a:endParaRPr lang="en-US"/>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US"/>
          </a:p>
        </p:txBody>
      </p:sp>
      <p:sp>
        <p:nvSpPr>
          <p:cNvPr id="5" name="Slide Number Placeholder 4"/>
          <p:cNvSpPr>
            <a:spLocks noGrp="1"/>
          </p:cNvSpPr>
          <p:nvPr>
            <p:ph type="sldNum" sz="quarter" idx="12"/>
          </p:nvPr>
        </p:nvSpPr>
        <p:spPr/>
        <p:txBody>
          <a:bodyPr/>
          <a:lstStyle/>
          <a:p>
            <a:fld id="{6C260F0E-C055-419A-9B3C-B2AB9E37422B}" type="slidenum">
              <a:rPr lang="en-US" smtClean="0"/>
              <a:pPr/>
              <a:t>‹#›</a:t>
            </a:fld>
            <a:endParaRPr lang="en-US"/>
          </a:p>
        </p:txBody>
      </p:sp>
      <p:sp>
        <p:nvSpPr>
          <p:cNvPr id="6" name="Title 5"/>
          <p:cNvSpPr>
            <a:spLocks noGrp="1"/>
          </p:cNvSpPr>
          <p:nvPr>
            <p:ph type="title"/>
          </p:nvPr>
        </p:nvSpPr>
        <p:spPr/>
        <p:txBody>
          <a:bodyPr/>
          <a:lstStyle/>
          <a:p>
            <a:r>
              <a:rPr lang="en-US" smtClean="0"/>
              <a:t>Click to edit Master title style</a:t>
            </a:r>
            <a:endParaRPr lang="en-US"/>
          </a:p>
        </p:txBody>
      </p:sp>
    </p:spTree>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218E95-82A5-46DE-AF7C-E4E499015D92}" type="datetimeFigureOut">
              <a:rPr lang="en-US" smtClean="0"/>
              <a:pPr/>
              <a:t>1/7/18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C260F0E-C055-419A-9B3C-B2AB9E37422B}" type="slidenum">
              <a:rPr lang="en-US" smtClean="0"/>
              <a:pPr/>
              <a:t>‹#›</a:t>
            </a:fld>
            <a:endParaRPr lang="en-US"/>
          </a:p>
        </p:txBody>
      </p:sp>
    </p:spTree>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9" name="Date Placeholder 8"/>
          <p:cNvSpPr>
            <a:spLocks noGrp="1"/>
          </p:cNvSpPr>
          <p:nvPr>
            <p:ph type="dt" sz="half" idx="10"/>
          </p:nvPr>
        </p:nvSpPr>
        <p:spPr/>
        <p:txBody>
          <a:bodyPr/>
          <a:lstStyle/>
          <a:p>
            <a:fld id="{5D218E95-82A5-46DE-AF7C-E4E499015D92}" type="datetimeFigureOut">
              <a:rPr lang="en-US" smtClean="0"/>
              <a:pPr/>
              <a:t>1/7/18</a:t>
            </a:fld>
            <a:endParaRPr lang="en-US"/>
          </a:p>
        </p:txBody>
      </p:sp>
      <p:sp>
        <p:nvSpPr>
          <p:cNvPr id="10" name="Footer Placeholder 9"/>
          <p:cNvSpPr>
            <a:spLocks noGrp="1"/>
          </p:cNvSpPr>
          <p:nvPr>
            <p:ph type="ftr" sz="quarter" idx="11"/>
          </p:nvPr>
        </p:nvSpPr>
        <p:spPr/>
        <p:txBody>
          <a:bodyPr/>
          <a:lstStyle/>
          <a:p>
            <a:endParaRPr lang="en-US"/>
          </a:p>
        </p:txBody>
      </p:sp>
      <p:sp>
        <p:nvSpPr>
          <p:cNvPr id="11" name="Slide Number Placeholder 10"/>
          <p:cNvSpPr>
            <a:spLocks noGrp="1"/>
          </p:cNvSpPr>
          <p:nvPr>
            <p:ph type="sldNum" sz="quarter" idx="12"/>
          </p:nvPr>
        </p:nvSpPr>
        <p:spPr/>
        <p:txBody>
          <a:bodyPr/>
          <a:lstStyle/>
          <a:p>
            <a:fld id="{6C260F0E-C055-419A-9B3C-B2AB9E37422B}" type="slidenum">
              <a:rPr lang="en-US" smtClean="0"/>
              <a:pPr/>
              <a:t>‹#›</a:t>
            </a:fld>
            <a:endParaRPr lang="en-US"/>
          </a:p>
        </p:txBody>
      </p:sp>
    </p:spTree>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6227805"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8" name="Date Placeholder 7"/>
          <p:cNvSpPr>
            <a:spLocks noGrp="1"/>
          </p:cNvSpPr>
          <p:nvPr>
            <p:ph type="dt" sz="half" idx="10"/>
          </p:nvPr>
        </p:nvSpPr>
        <p:spPr/>
        <p:txBody>
          <a:bodyPr/>
          <a:lstStyle/>
          <a:p>
            <a:fld id="{5D218E95-82A5-46DE-AF7C-E4E499015D92}" type="datetimeFigureOut">
              <a:rPr lang="en-US" smtClean="0"/>
              <a:pPr/>
              <a:t>1/7/18</a:t>
            </a:fld>
            <a:endParaRPr lang="en-US"/>
          </a:p>
        </p:txBody>
      </p:sp>
      <p:sp>
        <p:nvSpPr>
          <p:cNvPr id="10" name="Slide Number Placeholder 9"/>
          <p:cNvSpPr>
            <a:spLocks noGrp="1"/>
          </p:cNvSpPr>
          <p:nvPr>
            <p:ph type="sldNum" sz="quarter" idx="12"/>
          </p:nvPr>
        </p:nvSpPr>
        <p:spPr/>
        <p:txBody>
          <a:bodyPr/>
          <a:lstStyle/>
          <a:p>
            <a:fld id="{6C260F0E-C055-419A-9B3C-B2AB9E37422B}" type="slidenum">
              <a:rPr lang="en-US" smtClean="0"/>
              <a:pPr/>
              <a:t>‹#›</a:t>
            </a:fld>
            <a:endParaRPr lang="en-US"/>
          </a:p>
        </p:txBody>
      </p:sp>
    </p:spTree>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D218E95-82A5-46DE-AF7C-E4E499015D92}" type="datetimeFigureOut">
              <a:rPr lang="en-US" smtClean="0"/>
              <a:pPr/>
              <a:t>1/7/18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C260F0E-C055-419A-9B3C-B2AB9E37422B}" type="slidenum">
              <a:rPr lang="en-US" smtClean="0"/>
              <a:pPr/>
              <a:t>‹#›</a:t>
            </a:fld>
            <a:endParaRPr lang="en-US"/>
          </a:p>
        </p:txBody>
      </p:sp>
    </p:spTree>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D218E95-82A5-46DE-AF7C-E4E499015D92}" type="datetimeFigureOut">
              <a:rPr lang="en-US" smtClean="0"/>
              <a:pPr/>
              <a:t>1/7/18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C260F0E-C055-419A-9B3C-B2AB9E37422B}" type="slidenum">
              <a:rPr lang="en-US" smtClean="0"/>
              <a:pPr/>
              <a:t>‹#›</a:t>
            </a:fld>
            <a:endParaRPr lang="en-US"/>
          </a:p>
        </p:txBody>
      </p:sp>
    </p:spTree>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2.png"/><Relationship Id="rId14" Type="http://schemas.microsoft.com/office/2007/relationships/hdphoto" Target="../media/hdphoto1.wdp"/><Relationship Id="rId1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5D218E95-82A5-46DE-AF7C-E4E499015D92}" type="datetimeFigureOut">
              <a:rPr lang="en-US" smtClean="0"/>
              <a:pPr/>
              <a:t>1/7/18</a:t>
            </a:fld>
            <a:endParaRPr lang="en-US"/>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6C260F0E-C055-419A-9B3C-B2AB9E37422B}" type="slidenum">
              <a:rPr lang="en-US" smtClean="0"/>
              <a:pPr/>
              <a:t>‹#›</a:t>
            </a:fld>
            <a:endParaRPr lang="en-US"/>
          </a:p>
        </p:txBody>
      </p:sp>
    </p:spTree>
    <p:extLst>
      <p:ext uri="{BB962C8B-B14F-4D97-AF65-F5344CB8AC3E}">
        <p14:creationId xmlns:p14="http://schemas.microsoft.com/office/powerpoint/2010/main" val="1479830751"/>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1.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7.xml"/><Relationship Id="rId2"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1" Type="http://schemas.openxmlformats.org/officeDocument/2006/relationships/slideLayout" Target="../slideLayouts/slideLayout7.xml"/><Relationship Id="rId2"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4" Type="http://schemas.openxmlformats.org/officeDocument/2006/relationships/diagramQuickStyle" Target="../diagrams/quickStyle3.xml"/><Relationship Id="rId5" Type="http://schemas.openxmlformats.org/officeDocument/2006/relationships/diagramColors" Target="../diagrams/colors3.xml"/><Relationship Id="rId6" Type="http://schemas.microsoft.com/office/2007/relationships/diagramDrawing" Target="../diagrams/drawing3.xml"/><Relationship Id="rId1" Type="http://schemas.openxmlformats.org/officeDocument/2006/relationships/slideLayout" Target="../slideLayouts/slideLayout7.xml"/><Relationship Id="rId2" Type="http://schemas.openxmlformats.org/officeDocument/2006/relationships/diagramData" Target="../diagrams/data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8.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9.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0.jpeg"/><Relationship Id="rId3" Type="http://schemas.openxmlformats.org/officeDocument/2006/relationships/image" Target="../media/image21.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914400"/>
            <a:ext cx="8229600" cy="914400"/>
          </a:xfrm>
        </p:spPr>
        <p:txBody>
          <a:bodyPr>
            <a:normAutofit/>
          </a:bodyPr>
          <a:lstStyle/>
          <a:p>
            <a:r>
              <a:rPr lang="en-US" sz="4400" i="1" dirty="0" smtClean="0">
                <a:solidFill>
                  <a:schemeClr val="bg2">
                    <a:lumMod val="50000"/>
                  </a:schemeClr>
                </a:solidFill>
                <a:cs typeface="Calibri" pitchFamily="34" charset="0"/>
              </a:rPr>
              <a:t>Presentation</a:t>
            </a:r>
            <a:endParaRPr lang="en-US" sz="4400" i="1" dirty="0">
              <a:solidFill>
                <a:schemeClr val="bg2">
                  <a:lumMod val="50000"/>
                </a:schemeClr>
              </a:solidFill>
              <a:cs typeface="Calibri" pitchFamily="34" charset="0"/>
            </a:endParaRPr>
          </a:p>
        </p:txBody>
      </p:sp>
      <p:sp>
        <p:nvSpPr>
          <p:cNvPr id="3" name="Subtitle 2"/>
          <p:cNvSpPr>
            <a:spLocks noGrp="1"/>
          </p:cNvSpPr>
          <p:nvPr>
            <p:ph type="subTitle" idx="1"/>
          </p:nvPr>
        </p:nvSpPr>
        <p:spPr>
          <a:xfrm>
            <a:off x="1295400" y="2971800"/>
            <a:ext cx="6934200" cy="2286000"/>
          </a:xfrm>
        </p:spPr>
        <p:txBody>
          <a:bodyPr>
            <a:noAutofit/>
          </a:bodyPr>
          <a:lstStyle/>
          <a:p>
            <a:r>
              <a:rPr lang="en-US" sz="4400" b="1" i="1" dirty="0" smtClean="0">
                <a:solidFill>
                  <a:schemeClr val="bg2">
                    <a:lumMod val="50000"/>
                  </a:schemeClr>
                </a:solidFill>
                <a:effectLst>
                  <a:outerShdw blurRad="38100" dist="38100" dir="2700000" algn="tl">
                    <a:srgbClr val="000000">
                      <a:alpha val="43137"/>
                    </a:srgbClr>
                  </a:outerShdw>
                </a:effectLst>
                <a:latin typeface="+mj-lt"/>
                <a:cs typeface="Calibri" pitchFamily="34" charset="0"/>
              </a:rPr>
              <a:t>ENTREPRENEURSHIP </a:t>
            </a:r>
          </a:p>
          <a:p>
            <a:r>
              <a:rPr lang="en-US" sz="4400" b="1" i="1" dirty="0" smtClean="0">
                <a:solidFill>
                  <a:schemeClr val="bg2">
                    <a:lumMod val="50000"/>
                  </a:schemeClr>
                </a:solidFill>
                <a:effectLst>
                  <a:outerShdw blurRad="38100" dist="38100" dir="2700000" algn="tl">
                    <a:srgbClr val="000000">
                      <a:alpha val="43137"/>
                    </a:srgbClr>
                  </a:outerShdw>
                </a:effectLst>
                <a:latin typeface="+mj-lt"/>
                <a:cs typeface="Calibri" pitchFamily="34" charset="0"/>
              </a:rPr>
              <a:t>PRESENTATION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amond(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amond(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5" presetClass="entr" presetSubtype="0" fill="hold" grpId="1" nodeType="click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p:cTn id="22"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23"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24"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25" dur="1000" fill="hold"/>
                                        <p:tgtEl>
                                          <p:spTgt spid="2"/>
                                        </p:tgtEl>
                                        <p:attrNameLst>
                                          <p:attrName>ppt_h</p:attrName>
                                        </p:attrNameLst>
                                      </p:cBhvr>
                                      <p:tavLst>
                                        <p:tav tm="0">
                                          <p:val>
                                            <p:strVal val="#ppt_h"/>
                                          </p:val>
                                        </p:tav>
                                        <p:tav tm="100000">
                                          <p:val>
                                            <p:strVal val="#ppt_h"/>
                                          </p:val>
                                        </p:tav>
                                      </p:tavLst>
                                    </p:anim>
                                    <p:anim calcmode="lin" valueType="num">
                                      <p:cBhvr>
                                        <p:cTn id="26"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27"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28"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29" dur="1000" decel="50000">
                                          <p:stCondLst>
                                            <p:cond delay="0"/>
                                          </p:stCondLst>
                                        </p:cTn>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8" name="Picture 12" descr="http://www.veethi.com/image.php/'Dhirubhai_Ambani.jpeg'?width=130&amp;height=160&amp;image=http://www.veethi.com/images/people/profile/Dhirubhai_Ambani.jpeg"/>
          <p:cNvPicPr>
            <a:picLocks noChangeAspect="1" noChangeArrowheads="1"/>
          </p:cNvPicPr>
          <p:nvPr/>
        </p:nvPicPr>
        <p:blipFill>
          <a:blip r:embed="rId2" cstate="print"/>
          <a:srcRect/>
          <a:stretch>
            <a:fillRect/>
          </a:stretch>
        </p:blipFill>
        <p:spPr bwMode="auto">
          <a:xfrm>
            <a:off x="2133600" y="1371600"/>
            <a:ext cx="4572000" cy="3874477"/>
          </a:xfrm>
          <a:prstGeom prst="rect">
            <a:avLst/>
          </a:prstGeom>
          <a:noFill/>
        </p:spPr>
      </p:pic>
      <p:sp>
        <p:nvSpPr>
          <p:cNvPr id="2" name="Title 1"/>
          <p:cNvSpPr>
            <a:spLocks noGrp="1"/>
          </p:cNvSpPr>
          <p:nvPr>
            <p:ph type="title" idx="4294967295"/>
          </p:nvPr>
        </p:nvSpPr>
        <p:spPr>
          <a:xfrm>
            <a:off x="0" y="5257800"/>
            <a:ext cx="8763000" cy="990600"/>
          </a:xfrm>
        </p:spPr>
        <p:txBody>
          <a:bodyPr>
            <a:noAutofit/>
          </a:bodyPr>
          <a:lstStyle/>
          <a:p>
            <a:r>
              <a:rPr lang="en-US" sz="3200" i="1" dirty="0" smtClean="0">
                <a:solidFill>
                  <a:schemeClr val="bg2">
                    <a:lumMod val="50000"/>
                  </a:schemeClr>
                </a:solidFill>
                <a:effectLst>
                  <a:outerShdw blurRad="38100" dist="38100" dir="2700000" algn="tl">
                    <a:srgbClr val="000000">
                      <a:alpha val="43137"/>
                    </a:srgbClr>
                  </a:outerShdw>
                </a:effectLst>
              </a:rPr>
              <a:t>DHIRUBHAI AMBANI</a:t>
            </a:r>
            <a:br>
              <a:rPr lang="en-US" sz="3200" i="1" dirty="0" smtClean="0">
                <a:solidFill>
                  <a:schemeClr val="bg2">
                    <a:lumMod val="50000"/>
                  </a:schemeClr>
                </a:solidFill>
                <a:effectLst>
                  <a:outerShdw blurRad="38100" dist="38100" dir="2700000" algn="tl">
                    <a:srgbClr val="000000">
                      <a:alpha val="43137"/>
                    </a:srgbClr>
                  </a:outerShdw>
                </a:effectLst>
              </a:rPr>
            </a:br>
            <a:r>
              <a:rPr lang="en-US" sz="3200" i="1" dirty="0" smtClean="0">
                <a:solidFill>
                  <a:schemeClr val="bg2">
                    <a:lumMod val="50000"/>
                  </a:schemeClr>
                </a:solidFill>
                <a:effectLst>
                  <a:outerShdw blurRad="38100" dist="38100" dir="2700000" algn="tl">
                    <a:srgbClr val="000000">
                      <a:alpha val="43137"/>
                    </a:srgbClr>
                  </a:outerShdw>
                </a:effectLst>
              </a:rPr>
              <a:t>28</a:t>
            </a:r>
            <a:r>
              <a:rPr lang="en-US" sz="3200" i="1" baseline="30000" dirty="0" smtClean="0">
                <a:solidFill>
                  <a:schemeClr val="bg2">
                    <a:lumMod val="50000"/>
                  </a:schemeClr>
                </a:solidFill>
                <a:effectLst>
                  <a:outerShdw blurRad="38100" dist="38100" dir="2700000" algn="tl">
                    <a:srgbClr val="000000">
                      <a:alpha val="43137"/>
                    </a:srgbClr>
                  </a:outerShdw>
                </a:effectLst>
              </a:rPr>
              <a:t>TH</a:t>
            </a:r>
            <a:r>
              <a:rPr lang="en-US" sz="3200" i="1" dirty="0" smtClean="0">
                <a:solidFill>
                  <a:schemeClr val="bg2">
                    <a:lumMod val="50000"/>
                  </a:schemeClr>
                </a:solidFill>
                <a:effectLst>
                  <a:outerShdw blurRad="38100" dist="38100" dir="2700000" algn="tl">
                    <a:srgbClr val="000000">
                      <a:alpha val="43137"/>
                    </a:srgbClr>
                  </a:outerShdw>
                </a:effectLst>
              </a:rPr>
              <a:t> DECEMBER, 1932 - 6</a:t>
            </a:r>
            <a:r>
              <a:rPr lang="en-US" sz="3200" i="1" baseline="30000" dirty="0" smtClean="0">
                <a:solidFill>
                  <a:schemeClr val="bg2">
                    <a:lumMod val="50000"/>
                  </a:schemeClr>
                </a:solidFill>
                <a:effectLst>
                  <a:outerShdw blurRad="38100" dist="38100" dir="2700000" algn="tl">
                    <a:srgbClr val="000000">
                      <a:alpha val="43137"/>
                    </a:srgbClr>
                  </a:outerShdw>
                </a:effectLst>
              </a:rPr>
              <a:t>TH </a:t>
            </a:r>
            <a:r>
              <a:rPr lang="en-US" sz="3200" i="1" dirty="0" smtClean="0">
                <a:solidFill>
                  <a:schemeClr val="bg2">
                    <a:lumMod val="50000"/>
                  </a:schemeClr>
                </a:solidFill>
                <a:effectLst>
                  <a:outerShdw blurRad="38100" dist="38100" dir="2700000" algn="tl">
                    <a:srgbClr val="000000">
                      <a:alpha val="43137"/>
                    </a:srgbClr>
                  </a:outerShdw>
                </a:effectLst>
              </a:rPr>
              <a:t>JULY, 2002</a:t>
            </a:r>
            <a:endParaRPr lang="en-US" sz="3200" i="1" dirty="0">
              <a:solidFill>
                <a:schemeClr val="bg2">
                  <a:lumMod val="50000"/>
                </a:schemeClr>
              </a:solidFill>
              <a:effectLst>
                <a:outerShdw blurRad="38100" dist="38100" dir="2700000" algn="tl">
                  <a:srgbClr val="000000">
                    <a:alpha val="43137"/>
                  </a:srgbClr>
                </a:outerShdw>
              </a:effectLst>
            </a:endParaRPr>
          </a:p>
        </p:txBody>
      </p:sp>
      <p:sp>
        <p:nvSpPr>
          <p:cNvPr id="4" name="Rectangle 3"/>
          <p:cNvSpPr/>
          <p:nvPr/>
        </p:nvSpPr>
        <p:spPr>
          <a:xfrm>
            <a:off x="0" y="228600"/>
            <a:ext cx="8839200" cy="1077218"/>
          </a:xfrm>
          <a:prstGeom prst="rect">
            <a:avLst/>
          </a:prstGeom>
        </p:spPr>
        <p:txBody>
          <a:bodyPr wrap="square">
            <a:spAutoFit/>
          </a:bodyPr>
          <a:lstStyle/>
          <a:p>
            <a:pPr algn="ctr"/>
            <a:r>
              <a:rPr lang="en-IN" sz="3200" b="1" i="1" dirty="0" smtClean="0">
                <a:solidFill>
                  <a:schemeClr val="bg2">
                    <a:lumMod val="75000"/>
                  </a:schemeClr>
                </a:solidFill>
                <a:effectLst>
                  <a:outerShdw blurRad="38100" dist="38100" dir="2700000" algn="tl">
                    <a:srgbClr val="000000">
                      <a:alpha val="43137"/>
                    </a:srgbClr>
                  </a:outerShdw>
                </a:effectLst>
                <a:latin typeface="+mj-lt"/>
              </a:rPr>
              <a:t>THE MOST ENTERPRISING INDIAN ENTREPRENEUR </a:t>
            </a:r>
            <a:endParaRPr lang="en-IN" sz="3200" b="1" i="1" dirty="0">
              <a:solidFill>
                <a:schemeClr val="bg2">
                  <a:lumMod val="75000"/>
                </a:schemeClr>
              </a:solidFill>
              <a:effectLst>
                <a:outerShdw blurRad="38100" dist="38100" dir="2700000" algn="tl">
                  <a:srgbClr val="000000">
                    <a:alpha val="43137"/>
                  </a:srgbClr>
                </a:outerShdw>
              </a:effectLst>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14348"/>
                                        </p:tgtEl>
                                        <p:attrNameLst>
                                          <p:attrName>style.visibility</p:attrName>
                                        </p:attrNameLst>
                                      </p:cBhvr>
                                      <p:to>
                                        <p:strVal val="visible"/>
                                      </p:to>
                                    </p:set>
                                    <p:animEffect transition="in" filter="dissolve">
                                      <p:cBhvr>
                                        <p:cTn id="15" dur="500"/>
                                        <p:tgtEl>
                                          <p:spTgt spid="14348"/>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1000"/>
                                        <p:tgtEl>
                                          <p:spTgt spid="2"/>
                                        </p:tgtEl>
                                      </p:cBhvr>
                                    </p:animEffect>
                                    <p:anim calcmode="lin" valueType="num">
                                      <p:cBhvr>
                                        <p:cTn id="21" dur="1000" fill="hold"/>
                                        <p:tgtEl>
                                          <p:spTgt spid="2"/>
                                        </p:tgtEl>
                                        <p:attrNameLst>
                                          <p:attrName>ppt_x</p:attrName>
                                        </p:attrNameLst>
                                      </p:cBhvr>
                                      <p:tavLst>
                                        <p:tav tm="0">
                                          <p:val>
                                            <p:strVal val="#ppt_x"/>
                                          </p:val>
                                        </p:tav>
                                        <p:tav tm="100000">
                                          <p:val>
                                            <p:strVal val="#ppt_x"/>
                                          </p:val>
                                        </p:tav>
                                      </p:tavLst>
                                    </p:anim>
                                    <p:anim calcmode="lin" valueType="num">
                                      <p:cBhvr>
                                        <p:cTn id="22"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i="1" dirty="0" smtClean="0">
                <a:solidFill>
                  <a:schemeClr val="bg2">
                    <a:lumMod val="50000"/>
                  </a:schemeClr>
                </a:solidFill>
                <a:effectLst>
                  <a:outerShdw blurRad="38100" dist="38100" dir="2700000" algn="tl">
                    <a:srgbClr val="000000">
                      <a:alpha val="43137"/>
                    </a:srgbClr>
                  </a:outerShdw>
                </a:effectLst>
              </a:rPr>
              <a:t>Presented by Satya Siddabattula</a:t>
            </a:r>
            <a:endParaRPr lang="en-US" sz="4400" i="1" dirty="0">
              <a:solidFill>
                <a:schemeClr val="bg2">
                  <a:lumMod val="50000"/>
                </a:schemeClr>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2600" y="0"/>
            <a:ext cx="5638800" cy="762000"/>
          </a:xfrm>
        </p:spPr>
        <p:txBody>
          <a:bodyPr>
            <a:normAutofit/>
          </a:bodyPr>
          <a:lstStyle/>
          <a:p>
            <a:r>
              <a:rPr lang="en-US" sz="4400" i="1" dirty="0" smtClean="0">
                <a:solidFill>
                  <a:schemeClr val="bg2">
                    <a:lumMod val="50000"/>
                  </a:schemeClr>
                </a:solidFill>
              </a:rPr>
              <a:t>PERSONAL LIFE</a:t>
            </a:r>
            <a:endParaRPr lang="en-US" sz="4400" i="1" dirty="0">
              <a:solidFill>
                <a:schemeClr val="bg2">
                  <a:lumMod val="50000"/>
                </a:schemeClr>
              </a:solidFill>
            </a:endParaRPr>
          </a:p>
        </p:txBody>
      </p:sp>
      <p:sp>
        <p:nvSpPr>
          <p:cNvPr id="3" name="Subtitle 2"/>
          <p:cNvSpPr>
            <a:spLocks noGrp="1"/>
          </p:cNvSpPr>
          <p:nvPr>
            <p:ph type="subTitle" idx="1"/>
          </p:nvPr>
        </p:nvSpPr>
        <p:spPr>
          <a:xfrm>
            <a:off x="838200" y="838200"/>
            <a:ext cx="7696200" cy="5867400"/>
          </a:xfrm>
        </p:spPr>
        <p:txBody>
          <a:bodyPr>
            <a:normAutofit fontScale="25000" lnSpcReduction="20000"/>
          </a:bodyPr>
          <a:lstStyle/>
          <a:p>
            <a:pPr algn="l"/>
            <a:r>
              <a:rPr lang="en-US" sz="9600" b="1" u="sng" dirty="0" smtClean="0">
                <a:solidFill>
                  <a:schemeClr val="bg2">
                    <a:lumMod val="50000"/>
                  </a:schemeClr>
                </a:solidFill>
                <a:latin typeface="+mj-lt"/>
              </a:rPr>
              <a:t>FULL NAME:</a:t>
            </a:r>
            <a:r>
              <a:rPr lang="en-US" sz="9600" b="1" dirty="0" smtClean="0">
                <a:solidFill>
                  <a:schemeClr val="bg2">
                    <a:lumMod val="50000"/>
                  </a:schemeClr>
                </a:solidFill>
                <a:latin typeface="+mj-lt"/>
              </a:rPr>
              <a:t>  </a:t>
            </a:r>
            <a:r>
              <a:rPr lang="en-US" sz="8000" dirty="0" smtClean="0">
                <a:solidFill>
                  <a:schemeClr val="bg2">
                    <a:lumMod val="50000"/>
                  </a:schemeClr>
                </a:solidFill>
                <a:latin typeface="+mj-lt"/>
              </a:rPr>
              <a:t>Dhirajlal Hirachand Ambani</a:t>
            </a:r>
          </a:p>
          <a:p>
            <a:pPr algn="l"/>
            <a:endParaRPr lang="en-US" sz="9600" b="1" u="sng" dirty="0" smtClean="0">
              <a:solidFill>
                <a:schemeClr val="bg2">
                  <a:lumMod val="50000"/>
                </a:schemeClr>
              </a:solidFill>
              <a:latin typeface="+mj-lt"/>
            </a:endParaRPr>
          </a:p>
          <a:p>
            <a:pPr algn="l"/>
            <a:r>
              <a:rPr lang="en-US" sz="9600" b="1" u="sng" dirty="0" smtClean="0">
                <a:solidFill>
                  <a:schemeClr val="bg2">
                    <a:lumMod val="50000"/>
                  </a:schemeClr>
                </a:solidFill>
                <a:latin typeface="+mj-lt"/>
              </a:rPr>
              <a:t>BIRTH-</a:t>
            </a:r>
            <a:r>
              <a:rPr lang="en-US" sz="9600" b="1" dirty="0" smtClean="0">
                <a:solidFill>
                  <a:schemeClr val="bg2">
                    <a:lumMod val="50000"/>
                  </a:schemeClr>
                </a:solidFill>
                <a:latin typeface="+mj-lt"/>
              </a:rPr>
              <a:t> </a:t>
            </a:r>
            <a:r>
              <a:rPr lang="en-US" sz="8000" dirty="0" smtClean="0">
                <a:solidFill>
                  <a:schemeClr val="bg2">
                    <a:lumMod val="50000"/>
                  </a:schemeClr>
                </a:solidFill>
                <a:latin typeface="+mj-lt"/>
              </a:rPr>
              <a:t>Born on 28</a:t>
            </a:r>
            <a:r>
              <a:rPr lang="en-US" sz="8000" baseline="30000" dirty="0" smtClean="0">
                <a:solidFill>
                  <a:schemeClr val="bg2">
                    <a:lumMod val="50000"/>
                  </a:schemeClr>
                </a:solidFill>
                <a:latin typeface="+mj-lt"/>
              </a:rPr>
              <a:t>th</a:t>
            </a:r>
            <a:r>
              <a:rPr lang="en-US" sz="8000" dirty="0" smtClean="0">
                <a:solidFill>
                  <a:schemeClr val="bg2">
                    <a:lumMod val="50000"/>
                  </a:schemeClr>
                </a:solidFill>
                <a:latin typeface="+mj-lt"/>
              </a:rPr>
              <a:t> December,1932 in Chorwad, a</a:t>
            </a:r>
          </a:p>
          <a:p>
            <a:pPr algn="l"/>
            <a:r>
              <a:rPr lang="en-US" sz="8000" dirty="0" smtClean="0">
                <a:solidFill>
                  <a:schemeClr val="bg2">
                    <a:lumMod val="50000"/>
                  </a:schemeClr>
                </a:solidFill>
                <a:latin typeface="+mj-lt"/>
              </a:rPr>
              <a:t>              village</a:t>
            </a:r>
            <a:r>
              <a:rPr lang="en-US" sz="8000" dirty="0" smtClean="0">
                <a:solidFill>
                  <a:schemeClr val="bg2">
                    <a:lumMod val="50000"/>
                  </a:schemeClr>
                </a:solidFill>
              </a:rPr>
              <a:t> </a:t>
            </a:r>
            <a:r>
              <a:rPr lang="en-US" sz="8000" dirty="0" smtClean="0">
                <a:solidFill>
                  <a:schemeClr val="bg2">
                    <a:lumMod val="50000"/>
                  </a:schemeClr>
                </a:solidFill>
                <a:latin typeface="+mj-lt"/>
              </a:rPr>
              <a:t>in Junagarh district</a:t>
            </a:r>
            <a:r>
              <a:rPr lang="en-US" sz="8000" dirty="0" smtClean="0">
                <a:solidFill>
                  <a:schemeClr val="bg2">
                    <a:lumMod val="50000"/>
                  </a:schemeClr>
                </a:solidFill>
              </a:rPr>
              <a:t>, </a:t>
            </a:r>
            <a:r>
              <a:rPr lang="en-US" sz="8000" dirty="0" smtClean="0">
                <a:solidFill>
                  <a:schemeClr val="bg2">
                    <a:lumMod val="50000"/>
                  </a:schemeClr>
                </a:solidFill>
                <a:latin typeface="+mj-lt"/>
              </a:rPr>
              <a:t>Saurashtra, Gujarat,  </a:t>
            </a:r>
          </a:p>
          <a:p>
            <a:pPr algn="l"/>
            <a:r>
              <a:rPr lang="en-US" sz="8000" dirty="0" smtClean="0">
                <a:solidFill>
                  <a:schemeClr val="bg2">
                    <a:lumMod val="50000"/>
                  </a:schemeClr>
                </a:solidFill>
                <a:latin typeface="+mj-lt"/>
              </a:rPr>
              <a:t>              India.</a:t>
            </a:r>
          </a:p>
          <a:p>
            <a:pPr algn="l"/>
            <a:endParaRPr lang="en-US" sz="9600" b="1" dirty="0" smtClean="0">
              <a:solidFill>
                <a:schemeClr val="bg2">
                  <a:lumMod val="50000"/>
                </a:schemeClr>
              </a:solidFill>
              <a:latin typeface="+mj-lt"/>
            </a:endParaRPr>
          </a:p>
          <a:p>
            <a:pPr algn="l"/>
            <a:r>
              <a:rPr lang="en-US" sz="9600" b="1" u="sng" dirty="0" smtClean="0">
                <a:solidFill>
                  <a:schemeClr val="bg2">
                    <a:lumMod val="50000"/>
                  </a:schemeClr>
                </a:solidFill>
                <a:latin typeface="+mj-lt"/>
              </a:rPr>
              <a:t>FATHER:-</a:t>
            </a:r>
            <a:r>
              <a:rPr lang="en-US" sz="9600" dirty="0" smtClean="0">
                <a:solidFill>
                  <a:schemeClr val="bg2">
                    <a:lumMod val="50000"/>
                  </a:schemeClr>
                </a:solidFill>
                <a:latin typeface="+mj-lt"/>
              </a:rPr>
              <a:t> </a:t>
            </a:r>
            <a:r>
              <a:rPr lang="en-US" sz="8000" dirty="0" smtClean="0">
                <a:solidFill>
                  <a:schemeClr val="bg2">
                    <a:lumMod val="50000"/>
                  </a:schemeClr>
                </a:solidFill>
                <a:latin typeface="+mj-lt"/>
              </a:rPr>
              <a:t>Hirachand Govardhandas Ambani.</a:t>
            </a:r>
          </a:p>
          <a:p>
            <a:pPr algn="l"/>
            <a:endParaRPr lang="en-US" sz="9600" b="1" dirty="0" smtClean="0">
              <a:solidFill>
                <a:schemeClr val="bg2">
                  <a:lumMod val="50000"/>
                </a:schemeClr>
              </a:solidFill>
              <a:latin typeface="+mj-lt"/>
            </a:endParaRPr>
          </a:p>
          <a:p>
            <a:pPr algn="l"/>
            <a:r>
              <a:rPr lang="en-US" sz="9600" b="1" u="sng" dirty="0" smtClean="0">
                <a:solidFill>
                  <a:schemeClr val="bg2">
                    <a:lumMod val="50000"/>
                  </a:schemeClr>
                </a:solidFill>
                <a:latin typeface="+mj-lt"/>
              </a:rPr>
              <a:t>MOTHER:-</a:t>
            </a:r>
            <a:r>
              <a:rPr lang="en-US" sz="9600" dirty="0" smtClean="0">
                <a:solidFill>
                  <a:schemeClr val="bg2">
                    <a:lumMod val="50000"/>
                  </a:schemeClr>
                </a:solidFill>
                <a:latin typeface="+mj-lt"/>
              </a:rPr>
              <a:t> </a:t>
            </a:r>
            <a:r>
              <a:rPr lang="en-US" sz="8000" dirty="0" smtClean="0">
                <a:solidFill>
                  <a:schemeClr val="bg2">
                    <a:lumMod val="50000"/>
                  </a:schemeClr>
                </a:solidFill>
                <a:latin typeface="+mj-lt"/>
              </a:rPr>
              <a:t>Jamunaben Hirachand Ambani.</a:t>
            </a:r>
          </a:p>
          <a:p>
            <a:pPr algn="l"/>
            <a:endParaRPr lang="en-US" sz="9600" dirty="0" smtClean="0">
              <a:solidFill>
                <a:schemeClr val="bg2">
                  <a:lumMod val="50000"/>
                </a:schemeClr>
              </a:solidFill>
              <a:latin typeface="+mj-lt"/>
            </a:endParaRPr>
          </a:p>
          <a:p>
            <a:pPr algn="l"/>
            <a:r>
              <a:rPr lang="en-US" sz="9600" b="1" u="sng" dirty="0" smtClean="0">
                <a:solidFill>
                  <a:schemeClr val="bg2">
                    <a:lumMod val="50000"/>
                  </a:schemeClr>
                </a:solidFill>
                <a:latin typeface="+mj-lt"/>
              </a:rPr>
              <a:t>SIBLINGS:- </a:t>
            </a:r>
            <a:r>
              <a:rPr lang="en-US" sz="8000" dirty="0" smtClean="0">
                <a:solidFill>
                  <a:schemeClr val="bg2">
                    <a:lumMod val="50000"/>
                  </a:schemeClr>
                </a:solidFill>
                <a:latin typeface="+mj-lt"/>
              </a:rPr>
              <a:t>Trilochanaben Ambani, Ramnikbhai Ambani,</a:t>
            </a:r>
          </a:p>
          <a:p>
            <a:pPr algn="l"/>
            <a:r>
              <a:rPr lang="en-US" sz="8000" dirty="0" smtClean="0">
                <a:solidFill>
                  <a:schemeClr val="bg2">
                    <a:lumMod val="50000"/>
                  </a:schemeClr>
                </a:solidFill>
                <a:latin typeface="+mj-lt"/>
              </a:rPr>
              <a:t>                     Jasuben Ambani, and Natubhai Ambani. </a:t>
            </a:r>
          </a:p>
          <a:p>
            <a:pPr algn="l"/>
            <a:endParaRPr lang="en-US" sz="8000" dirty="0" smtClean="0">
              <a:solidFill>
                <a:schemeClr val="bg2">
                  <a:lumMod val="50000"/>
                </a:schemeClr>
              </a:solidFill>
              <a:latin typeface="+mj-lt"/>
            </a:endParaRPr>
          </a:p>
          <a:p>
            <a:pPr algn="l"/>
            <a:r>
              <a:rPr lang="en-US" sz="9600" b="1" u="sng" dirty="0" smtClean="0">
                <a:solidFill>
                  <a:schemeClr val="bg2">
                    <a:lumMod val="50000"/>
                  </a:schemeClr>
                </a:solidFill>
                <a:latin typeface="+mj-lt"/>
              </a:rPr>
              <a:t>SPOUSE:- </a:t>
            </a:r>
            <a:r>
              <a:rPr lang="en-US" sz="9600" dirty="0" smtClean="0">
                <a:solidFill>
                  <a:schemeClr val="bg2">
                    <a:lumMod val="50000"/>
                  </a:schemeClr>
                </a:solidFill>
                <a:latin typeface="+mj-lt"/>
              </a:rPr>
              <a:t>  </a:t>
            </a:r>
            <a:r>
              <a:rPr lang="en-US" sz="8000" dirty="0" smtClean="0">
                <a:solidFill>
                  <a:schemeClr val="bg2">
                    <a:lumMod val="50000"/>
                  </a:schemeClr>
                </a:solidFill>
                <a:latin typeface="+mj-lt"/>
              </a:rPr>
              <a:t>Kokilaben Ambani</a:t>
            </a:r>
          </a:p>
          <a:p>
            <a:pPr algn="l"/>
            <a:endParaRPr lang="en-US" sz="8000" dirty="0" smtClean="0">
              <a:solidFill>
                <a:schemeClr val="bg2">
                  <a:lumMod val="50000"/>
                </a:schemeClr>
              </a:solidFill>
              <a:latin typeface="+mj-lt"/>
            </a:endParaRPr>
          </a:p>
          <a:p>
            <a:pPr algn="l"/>
            <a:r>
              <a:rPr lang="en-US" sz="9600" b="1" u="sng" dirty="0" smtClean="0">
                <a:solidFill>
                  <a:schemeClr val="bg2">
                    <a:lumMod val="50000"/>
                  </a:schemeClr>
                </a:solidFill>
                <a:latin typeface="+mj-lt"/>
              </a:rPr>
              <a:t>CHILDREN:-</a:t>
            </a:r>
            <a:r>
              <a:rPr lang="en-US" sz="9600" b="1" dirty="0" smtClean="0">
                <a:solidFill>
                  <a:schemeClr val="bg2">
                    <a:lumMod val="50000"/>
                  </a:schemeClr>
                </a:solidFill>
                <a:latin typeface="+mj-lt"/>
              </a:rPr>
              <a:t> </a:t>
            </a:r>
            <a:r>
              <a:rPr lang="en-US" sz="8000" dirty="0" smtClean="0">
                <a:solidFill>
                  <a:schemeClr val="bg2">
                    <a:lumMod val="50000"/>
                  </a:schemeClr>
                </a:solidFill>
                <a:latin typeface="+mj-lt"/>
              </a:rPr>
              <a:t>Mukesh Ambani, Anil Ambani, Neena</a:t>
            </a:r>
          </a:p>
          <a:p>
            <a:pPr algn="l"/>
            <a:r>
              <a:rPr lang="en-US" sz="8000" dirty="0" smtClean="0">
                <a:solidFill>
                  <a:schemeClr val="bg2">
                    <a:lumMod val="50000"/>
                  </a:schemeClr>
                </a:solidFill>
                <a:latin typeface="+mj-lt"/>
              </a:rPr>
              <a:t>                       Kothari</a:t>
            </a:r>
            <a:r>
              <a:rPr lang="en-US" sz="8000" dirty="0" smtClean="0">
                <a:solidFill>
                  <a:schemeClr val="bg2">
                    <a:lumMod val="50000"/>
                  </a:schemeClr>
                </a:solidFill>
              </a:rPr>
              <a:t>, </a:t>
            </a:r>
            <a:r>
              <a:rPr lang="en-US" sz="8000" dirty="0" smtClean="0">
                <a:solidFill>
                  <a:schemeClr val="bg2">
                    <a:lumMod val="50000"/>
                  </a:schemeClr>
                </a:solidFill>
                <a:latin typeface="+mj-lt"/>
              </a:rPr>
              <a:t>Deepti Salgaocar</a:t>
            </a:r>
            <a:endParaRPr lang="en-US" sz="8000" b="1" u="sng" dirty="0" smtClean="0">
              <a:solidFill>
                <a:schemeClr val="bg2">
                  <a:lumMod val="50000"/>
                </a:schemeClr>
              </a:solidFill>
              <a:latin typeface="+mj-lt"/>
            </a:endParaRPr>
          </a:p>
          <a:p>
            <a:pPr algn="l"/>
            <a:endParaRPr lang="en-US" sz="9600" dirty="0" smtClean="0">
              <a:solidFill>
                <a:schemeClr val="bg2">
                  <a:lumMod val="50000"/>
                </a:schemeClr>
              </a:solidFill>
              <a:latin typeface="+mj-lt"/>
            </a:endParaRPr>
          </a:p>
          <a:p>
            <a:pPr algn="l"/>
            <a:endParaRPr lang="en-US" sz="9600" dirty="0" smtClean="0">
              <a:solidFill>
                <a:schemeClr val="bg2">
                  <a:lumMod val="50000"/>
                </a:schemeClr>
              </a:solidFill>
              <a:latin typeface="+mj-lt"/>
            </a:endParaRPr>
          </a:p>
          <a:p>
            <a:pPr algn="l"/>
            <a:endParaRPr lang="en-US" sz="9600" dirty="0" smtClean="0">
              <a:solidFill>
                <a:schemeClr val="bg2">
                  <a:lumMod val="50000"/>
                </a:schemeClr>
              </a:solidFill>
              <a:latin typeface="+mj-lt"/>
            </a:endParaRPr>
          </a:p>
          <a:p>
            <a:pPr algn="l"/>
            <a:endParaRPr lang="en-US" sz="9600" dirty="0" smtClean="0">
              <a:solidFill>
                <a:schemeClr val="bg2">
                  <a:lumMod val="50000"/>
                </a:schemeClr>
              </a:solidFill>
              <a:latin typeface="+mj-lt"/>
            </a:endParaRPr>
          </a:p>
          <a:p>
            <a:pPr algn="l"/>
            <a:endParaRPr lang="en-US" sz="2400" b="1" dirty="0">
              <a:solidFill>
                <a:schemeClr val="bg2">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22"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3">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5"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500" decel="50000" fill="hold">
                                          <p:stCondLst>
                                            <p:cond delay="0"/>
                                          </p:stCondLst>
                                        </p:cTn>
                                        <p:tgtEl>
                                          <p:spTgt spid="3">
                                            <p:txEl>
                                              <p:pRg st="2" end="2"/>
                                            </p:txEl>
                                          </p:spTgt>
                                        </p:tgtEl>
                                        <p:attrNameLst>
                                          <p:attrName>style.rotation</p:attrName>
                                        </p:attrNameLst>
                                      </p:cBhvr>
                                      <p:tavLst>
                                        <p:tav tm="0">
                                          <p:val>
                                            <p:fltVal val="-90"/>
                                          </p:val>
                                        </p:tav>
                                        <p:tav tm="100000">
                                          <p:val>
                                            <p:fltVal val="0"/>
                                          </p:val>
                                        </p:tav>
                                      </p:tavLst>
                                    </p:anim>
                                    <p:anim calcmode="lin" valueType="num">
                                      <p:cBhvr>
                                        <p:cTn id="32" dur="500" decel="50000" fill="hold">
                                          <p:stCondLst>
                                            <p:cond delay="0"/>
                                          </p:stCondLst>
                                        </p:cTn>
                                        <p:tgtEl>
                                          <p:spTgt spid="3">
                                            <p:txEl>
                                              <p:pRg st="2" end="2"/>
                                            </p:txEl>
                                          </p:spTgt>
                                        </p:tgtEl>
                                        <p:attrNameLst>
                                          <p:attrName>ppt_w</p:attrName>
                                        </p:attrNameLst>
                                      </p:cBhvr>
                                      <p:tavLst>
                                        <p:tav tm="0">
                                          <p:val>
                                            <p:strVal val="#ppt_w"/>
                                          </p:val>
                                        </p:tav>
                                        <p:tav tm="100000">
                                          <p:val>
                                            <p:strVal val="#ppt_w*.05"/>
                                          </p:val>
                                        </p:tav>
                                      </p:tavLst>
                                    </p:anim>
                                    <p:anim calcmode="lin" valueType="num">
                                      <p:cBhvr>
                                        <p:cTn id="33" dur="500" accel="50000" fill="hold">
                                          <p:stCondLst>
                                            <p:cond delay="500"/>
                                          </p:stCondLst>
                                        </p:cTn>
                                        <p:tgtEl>
                                          <p:spTgt spid="3">
                                            <p:txEl>
                                              <p:pRg st="2" end="2"/>
                                            </p:txEl>
                                          </p:spTgt>
                                        </p:tgtEl>
                                        <p:attrNameLst>
                                          <p:attrName>ppt_w</p:attrName>
                                        </p:attrNameLst>
                                      </p:cBhvr>
                                      <p:tavLst>
                                        <p:tav tm="0">
                                          <p:val>
                                            <p:strVal val="#ppt_w*.05"/>
                                          </p:val>
                                        </p:tav>
                                        <p:tav tm="100000">
                                          <p:val>
                                            <p:strVal val="#ppt_w"/>
                                          </p:val>
                                        </p:tav>
                                      </p:tavLst>
                                    </p:anim>
                                    <p:anim calcmode="lin" valueType="num">
                                      <p:cBhvr>
                                        <p:cTn id="34" dur="1000" fill="hold"/>
                                        <p:tgtEl>
                                          <p:spTgt spid="3">
                                            <p:txEl>
                                              <p:pRg st="2" end="2"/>
                                            </p:txEl>
                                          </p:spTgt>
                                        </p:tgtEl>
                                        <p:attrNameLst>
                                          <p:attrName>ppt_h</p:attrName>
                                        </p:attrNameLst>
                                      </p:cBhvr>
                                      <p:tavLst>
                                        <p:tav tm="0">
                                          <p:val>
                                            <p:strVal val="#ppt_h"/>
                                          </p:val>
                                        </p:tav>
                                        <p:tav tm="100000">
                                          <p:val>
                                            <p:strVal val="#ppt_h"/>
                                          </p:val>
                                        </p:tav>
                                      </p:tavLst>
                                    </p:anim>
                                    <p:anim calcmode="lin" valueType="num">
                                      <p:cBhvr>
                                        <p:cTn id="35" dur="500" decel="50000" fill="hold">
                                          <p:stCondLst>
                                            <p:cond delay="0"/>
                                          </p:stCondLst>
                                        </p:cTn>
                                        <p:tgtEl>
                                          <p:spTgt spid="3">
                                            <p:txEl>
                                              <p:pRg st="2" end="2"/>
                                            </p:txEl>
                                          </p:spTgt>
                                        </p:tgtEl>
                                        <p:attrNameLst>
                                          <p:attrName>ppt_x</p:attrName>
                                        </p:attrNameLst>
                                      </p:cBhvr>
                                      <p:tavLst>
                                        <p:tav tm="0">
                                          <p:val>
                                            <p:strVal val="#ppt_x+.4"/>
                                          </p:val>
                                        </p:tav>
                                        <p:tav tm="100000">
                                          <p:val>
                                            <p:strVal val="#ppt_x"/>
                                          </p:val>
                                        </p:tav>
                                      </p:tavLst>
                                    </p:anim>
                                    <p:anim calcmode="lin" valueType="num">
                                      <p:cBhvr>
                                        <p:cTn id="36" dur="500" decel="50000" fill="hold">
                                          <p:stCondLst>
                                            <p:cond delay="0"/>
                                          </p:stCondLst>
                                        </p:cTn>
                                        <p:tgtEl>
                                          <p:spTgt spid="3">
                                            <p:txEl>
                                              <p:pRg st="2" end="2"/>
                                            </p:txEl>
                                          </p:spTgt>
                                        </p:tgtEl>
                                        <p:attrNameLst>
                                          <p:attrName>ppt_y</p:attrName>
                                        </p:attrNameLst>
                                      </p:cBhvr>
                                      <p:tavLst>
                                        <p:tav tm="0">
                                          <p:val>
                                            <p:strVal val="#ppt_y-.2"/>
                                          </p:val>
                                        </p:tav>
                                        <p:tav tm="100000">
                                          <p:val>
                                            <p:strVal val="#ppt_y+.1"/>
                                          </p:val>
                                        </p:tav>
                                      </p:tavLst>
                                    </p:anim>
                                    <p:anim calcmode="lin" valueType="num">
                                      <p:cBhvr>
                                        <p:cTn id="37" dur="500" accel="50000" fill="hold">
                                          <p:stCondLst>
                                            <p:cond delay="500"/>
                                          </p:stCondLst>
                                        </p:cTn>
                                        <p:tgtEl>
                                          <p:spTgt spid="3">
                                            <p:txEl>
                                              <p:pRg st="2" end="2"/>
                                            </p:txEl>
                                          </p:spTgt>
                                        </p:tgtEl>
                                        <p:attrNameLst>
                                          <p:attrName>ppt_y</p:attrName>
                                        </p:attrNameLst>
                                      </p:cBhvr>
                                      <p:tavLst>
                                        <p:tav tm="0">
                                          <p:val>
                                            <p:strVal val="#ppt_y+.1"/>
                                          </p:val>
                                        </p:tav>
                                        <p:tav tm="100000">
                                          <p:val>
                                            <p:strVal val="#ppt_y"/>
                                          </p:val>
                                        </p:tav>
                                      </p:tavLst>
                                    </p:anim>
                                    <p:animEffect transition="in" filter="fade">
                                      <p:cBhvr>
                                        <p:cTn id="38" dur="1000" decel="50000">
                                          <p:stCondLst>
                                            <p:cond delay="0"/>
                                          </p:stCondLst>
                                        </p:cTn>
                                        <p:tgtEl>
                                          <p:spTgt spid="3">
                                            <p:txEl>
                                              <p:pRg st="2" end="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5" presetClass="entr" presetSubtype="0" fill="hold" grpId="0"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p:cTn id="43" dur="500" decel="50000" fill="hold">
                                          <p:stCondLst>
                                            <p:cond delay="0"/>
                                          </p:stCondLst>
                                        </p:cTn>
                                        <p:tgtEl>
                                          <p:spTgt spid="3">
                                            <p:txEl>
                                              <p:pRg st="3" end="3"/>
                                            </p:txEl>
                                          </p:spTgt>
                                        </p:tgtEl>
                                        <p:attrNameLst>
                                          <p:attrName>style.rotation</p:attrName>
                                        </p:attrNameLst>
                                      </p:cBhvr>
                                      <p:tavLst>
                                        <p:tav tm="0">
                                          <p:val>
                                            <p:fltVal val="-90"/>
                                          </p:val>
                                        </p:tav>
                                        <p:tav tm="100000">
                                          <p:val>
                                            <p:fltVal val="0"/>
                                          </p:val>
                                        </p:tav>
                                      </p:tavLst>
                                    </p:anim>
                                    <p:anim calcmode="lin" valueType="num">
                                      <p:cBhvr>
                                        <p:cTn id="44" dur="500" decel="50000" fill="hold">
                                          <p:stCondLst>
                                            <p:cond delay="0"/>
                                          </p:stCondLst>
                                        </p:cTn>
                                        <p:tgtEl>
                                          <p:spTgt spid="3">
                                            <p:txEl>
                                              <p:pRg st="3" end="3"/>
                                            </p:txEl>
                                          </p:spTgt>
                                        </p:tgtEl>
                                        <p:attrNameLst>
                                          <p:attrName>ppt_w</p:attrName>
                                        </p:attrNameLst>
                                      </p:cBhvr>
                                      <p:tavLst>
                                        <p:tav tm="0">
                                          <p:val>
                                            <p:strVal val="#ppt_w"/>
                                          </p:val>
                                        </p:tav>
                                        <p:tav tm="100000">
                                          <p:val>
                                            <p:strVal val="#ppt_w*.05"/>
                                          </p:val>
                                        </p:tav>
                                      </p:tavLst>
                                    </p:anim>
                                    <p:anim calcmode="lin" valueType="num">
                                      <p:cBhvr>
                                        <p:cTn id="45" dur="500" accel="50000" fill="hold">
                                          <p:stCondLst>
                                            <p:cond delay="500"/>
                                          </p:stCondLst>
                                        </p:cTn>
                                        <p:tgtEl>
                                          <p:spTgt spid="3">
                                            <p:txEl>
                                              <p:pRg st="3" end="3"/>
                                            </p:txEl>
                                          </p:spTgt>
                                        </p:tgtEl>
                                        <p:attrNameLst>
                                          <p:attrName>ppt_w</p:attrName>
                                        </p:attrNameLst>
                                      </p:cBhvr>
                                      <p:tavLst>
                                        <p:tav tm="0">
                                          <p:val>
                                            <p:strVal val="#ppt_w*.05"/>
                                          </p:val>
                                        </p:tav>
                                        <p:tav tm="100000">
                                          <p:val>
                                            <p:strVal val="#ppt_w"/>
                                          </p:val>
                                        </p:tav>
                                      </p:tavLst>
                                    </p:anim>
                                    <p:anim calcmode="lin" valueType="num">
                                      <p:cBhvr>
                                        <p:cTn id="46" dur="1000" fill="hold"/>
                                        <p:tgtEl>
                                          <p:spTgt spid="3">
                                            <p:txEl>
                                              <p:pRg st="3" end="3"/>
                                            </p:txEl>
                                          </p:spTgt>
                                        </p:tgtEl>
                                        <p:attrNameLst>
                                          <p:attrName>ppt_h</p:attrName>
                                        </p:attrNameLst>
                                      </p:cBhvr>
                                      <p:tavLst>
                                        <p:tav tm="0">
                                          <p:val>
                                            <p:strVal val="#ppt_h"/>
                                          </p:val>
                                        </p:tav>
                                        <p:tav tm="100000">
                                          <p:val>
                                            <p:strVal val="#ppt_h"/>
                                          </p:val>
                                        </p:tav>
                                      </p:tavLst>
                                    </p:anim>
                                    <p:anim calcmode="lin" valueType="num">
                                      <p:cBhvr>
                                        <p:cTn id="47" dur="500" decel="50000" fill="hold">
                                          <p:stCondLst>
                                            <p:cond delay="0"/>
                                          </p:stCondLst>
                                        </p:cTn>
                                        <p:tgtEl>
                                          <p:spTgt spid="3">
                                            <p:txEl>
                                              <p:pRg st="3" end="3"/>
                                            </p:txEl>
                                          </p:spTgt>
                                        </p:tgtEl>
                                        <p:attrNameLst>
                                          <p:attrName>ppt_x</p:attrName>
                                        </p:attrNameLst>
                                      </p:cBhvr>
                                      <p:tavLst>
                                        <p:tav tm="0">
                                          <p:val>
                                            <p:strVal val="#ppt_x+.4"/>
                                          </p:val>
                                        </p:tav>
                                        <p:tav tm="100000">
                                          <p:val>
                                            <p:strVal val="#ppt_x"/>
                                          </p:val>
                                        </p:tav>
                                      </p:tavLst>
                                    </p:anim>
                                    <p:anim calcmode="lin" valueType="num">
                                      <p:cBhvr>
                                        <p:cTn id="48" dur="500" decel="50000" fill="hold">
                                          <p:stCondLst>
                                            <p:cond delay="0"/>
                                          </p:stCondLst>
                                        </p:cTn>
                                        <p:tgtEl>
                                          <p:spTgt spid="3">
                                            <p:txEl>
                                              <p:pRg st="3" end="3"/>
                                            </p:txEl>
                                          </p:spTgt>
                                        </p:tgtEl>
                                        <p:attrNameLst>
                                          <p:attrName>ppt_y</p:attrName>
                                        </p:attrNameLst>
                                      </p:cBhvr>
                                      <p:tavLst>
                                        <p:tav tm="0">
                                          <p:val>
                                            <p:strVal val="#ppt_y-.2"/>
                                          </p:val>
                                        </p:tav>
                                        <p:tav tm="100000">
                                          <p:val>
                                            <p:strVal val="#ppt_y+.1"/>
                                          </p:val>
                                        </p:tav>
                                      </p:tavLst>
                                    </p:anim>
                                    <p:anim calcmode="lin" valueType="num">
                                      <p:cBhvr>
                                        <p:cTn id="49" dur="500" accel="50000" fill="hold">
                                          <p:stCondLst>
                                            <p:cond delay="500"/>
                                          </p:stCondLst>
                                        </p:cTn>
                                        <p:tgtEl>
                                          <p:spTgt spid="3">
                                            <p:txEl>
                                              <p:pRg st="3" end="3"/>
                                            </p:txEl>
                                          </p:spTgt>
                                        </p:tgtEl>
                                        <p:attrNameLst>
                                          <p:attrName>ppt_y</p:attrName>
                                        </p:attrNameLst>
                                      </p:cBhvr>
                                      <p:tavLst>
                                        <p:tav tm="0">
                                          <p:val>
                                            <p:strVal val="#ppt_y+.1"/>
                                          </p:val>
                                        </p:tav>
                                        <p:tav tm="100000">
                                          <p:val>
                                            <p:strVal val="#ppt_y"/>
                                          </p:val>
                                        </p:tav>
                                      </p:tavLst>
                                    </p:anim>
                                    <p:animEffect transition="in" filter="fade">
                                      <p:cBhvr>
                                        <p:cTn id="50" dur="1000" decel="50000">
                                          <p:stCondLst>
                                            <p:cond delay="0"/>
                                          </p:stCondLst>
                                        </p:cTn>
                                        <p:tgtEl>
                                          <p:spTgt spid="3">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5" presetClass="entr" presetSubtype="0" fill="hold" grpId="0" nodeType="click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 calcmode="lin" valueType="num">
                                      <p:cBhvr>
                                        <p:cTn id="55" dur="500" decel="50000" fill="hold">
                                          <p:stCondLst>
                                            <p:cond delay="0"/>
                                          </p:stCondLst>
                                        </p:cTn>
                                        <p:tgtEl>
                                          <p:spTgt spid="3">
                                            <p:txEl>
                                              <p:pRg st="4" end="4"/>
                                            </p:txEl>
                                          </p:spTgt>
                                        </p:tgtEl>
                                        <p:attrNameLst>
                                          <p:attrName>style.rotation</p:attrName>
                                        </p:attrNameLst>
                                      </p:cBhvr>
                                      <p:tavLst>
                                        <p:tav tm="0">
                                          <p:val>
                                            <p:fltVal val="-90"/>
                                          </p:val>
                                        </p:tav>
                                        <p:tav tm="100000">
                                          <p:val>
                                            <p:fltVal val="0"/>
                                          </p:val>
                                        </p:tav>
                                      </p:tavLst>
                                    </p:anim>
                                    <p:anim calcmode="lin" valueType="num">
                                      <p:cBhvr>
                                        <p:cTn id="56" dur="500" decel="50000" fill="hold">
                                          <p:stCondLst>
                                            <p:cond delay="0"/>
                                          </p:stCondLst>
                                        </p:cTn>
                                        <p:tgtEl>
                                          <p:spTgt spid="3">
                                            <p:txEl>
                                              <p:pRg st="4" end="4"/>
                                            </p:txEl>
                                          </p:spTgt>
                                        </p:tgtEl>
                                        <p:attrNameLst>
                                          <p:attrName>ppt_w</p:attrName>
                                        </p:attrNameLst>
                                      </p:cBhvr>
                                      <p:tavLst>
                                        <p:tav tm="0">
                                          <p:val>
                                            <p:strVal val="#ppt_w"/>
                                          </p:val>
                                        </p:tav>
                                        <p:tav tm="100000">
                                          <p:val>
                                            <p:strVal val="#ppt_w*.05"/>
                                          </p:val>
                                        </p:tav>
                                      </p:tavLst>
                                    </p:anim>
                                    <p:anim calcmode="lin" valueType="num">
                                      <p:cBhvr>
                                        <p:cTn id="57" dur="500" accel="50000" fill="hold">
                                          <p:stCondLst>
                                            <p:cond delay="500"/>
                                          </p:stCondLst>
                                        </p:cTn>
                                        <p:tgtEl>
                                          <p:spTgt spid="3">
                                            <p:txEl>
                                              <p:pRg st="4" end="4"/>
                                            </p:txEl>
                                          </p:spTgt>
                                        </p:tgtEl>
                                        <p:attrNameLst>
                                          <p:attrName>ppt_w</p:attrName>
                                        </p:attrNameLst>
                                      </p:cBhvr>
                                      <p:tavLst>
                                        <p:tav tm="0">
                                          <p:val>
                                            <p:strVal val="#ppt_w*.05"/>
                                          </p:val>
                                        </p:tav>
                                        <p:tav tm="100000">
                                          <p:val>
                                            <p:strVal val="#ppt_w"/>
                                          </p:val>
                                        </p:tav>
                                      </p:tavLst>
                                    </p:anim>
                                    <p:anim calcmode="lin" valueType="num">
                                      <p:cBhvr>
                                        <p:cTn id="58" dur="1000" fill="hold"/>
                                        <p:tgtEl>
                                          <p:spTgt spid="3">
                                            <p:txEl>
                                              <p:pRg st="4" end="4"/>
                                            </p:txEl>
                                          </p:spTgt>
                                        </p:tgtEl>
                                        <p:attrNameLst>
                                          <p:attrName>ppt_h</p:attrName>
                                        </p:attrNameLst>
                                      </p:cBhvr>
                                      <p:tavLst>
                                        <p:tav tm="0">
                                          <p:val>
                                            <p:strVal val="#ppt_h"/>
                                          </p:val>
                                        </p:tav>
                                        <p:tav tm="100000">
                                          <p:val>
                                            <p:strVal val="#ppt_h"/>
                                          </p:val>
                                        </p:tav>
                                      </p:tavLst>
                                    </p:anim>
                                    <p:anim calcmode="lin" valueType="num">
                                      <p:cBhvr>
                                        <p:cTn id="59" dur="500" decel="50000" fill="hold">
                                          <p:stCondLst>
                                            <p:cond delay="0"/>
                                          </p:stCondLst>
                                        </p:cTn>
                                        <p:tgtEl>
                                          <p:spTgt spid="3">
                                            <p:txEl>
                                              <p:pRg st="4" end="4"/>
                                            </p:txEl>
                                          </p:spTgt>
                                        </p:tgtEl>
                                        <p:attrNameLst>
                                          <p:attrName>ppt_x</p:attrName>
                                        </p:attrNameLst>
                                      </p:cBhvr>
                                      <p:tavLst>
                                        <p:tav tm="0">
                                          <p:val>
                                            <p:strVal val="#ppt_x+.4"/>
                                          </p:val>
                                        </p:tav>
                                        <p:tav tm="100000">
                                          <p:val>
                                            <p:strVal val="#ppt_x"/>
                                          </p:val>
                                        </p:tav>
                                      </p:tavLst>
                                    </p:anim>
                                    <p:anim calcmode="lin" valueType="num">
                                      <p:cBhvr>
                                        <p:cTn id="60" dur="500" decel="50000" fill="hold">
                                          <p:stCondLst>
                                            <p:cond delay="0"/>
                                          </p:stCondLst>
                                        </p:cTn>
                                        <p:tgtEl>
                                          <p:spTgt spid="3">
                                            <p:txEl>
                                              <p:pRg st="4" end="4"/>
                                            </p:txEl>
                                          </p:spTgt>
                                        </p:tgtEl>
                                        <p:attrNameLst>
                                          <p:attrName>ppt_y</p:attrName>
                                        </p:attrNameLst>
                                      </p:cBhvr>
                                      <p:tavLst>
                                        <p:tav tm="0">
                                          <p:val>
                                            <p:strVal val="#ppt_y-.2"/>
                                          </p:val>
                                        </p:tav>
                                        <p:tav tm="100000">
                                          <p:val>
                                            <p:strVal val="#ppt_y+.1"/>
                                          </p:val>
                                        </p:tav>
                                      </p:tavLst>
                                    </p:anim>
                                    <p:anim calcmode="lin" valueType="num">
                                      <p:cBhvr>
                                        <p:cTn id="61" dur="500" accel="50000" fill="hold">
                                          <p:stCondLst>
                                            <p:cond delay="500"/>
                                          </p:stCondLst>
                                        </p:cTn>
                                        <p:tgtEl>
                                          <p:spTgt spid="3">
                                            <p:txEl>
                                              <p:pRg st="4" end="4"/>
                                            </p:txEl>
                                          </p:spTgt>
                                        </p:tgtEl>
                                        <p:attrNameLst>
                                          <p:attrName>ppt_y</p:attrName>
                                        </p:attrNameLst>
                                      </p:cBhvr>
                                      <p:tavLst>
                                        <p:tav tm="0">
                                          <p:val>
                                            <p:strVal val="#ppt_y+.1"/>
                                          </p:val>
                                        </p:tav>
                                        <p:tav tm="100000">
                                          <p:val>
                                            <p:strVal val="#ppt_y"/>
                                          </p:val>
                                        </p:tav>
                                      </p:tavLst>
                                    </p:anim>
                                    <p:animEffect transition="in" filter="fade">
                                      <p:cBhvr>
                                        <p:cTn id="62" dur="1000" decel="50000">
                                          <p:stCondLst>
                                            <p:cond delay="0"/>
                                          </p:stCondLst>
                                        </p:cTn>
                                        <p:tgtEl>
                                          <p:spTgt spid="3">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5" presetClass="entr" presetSubtype="0" fill="hold" grpId="0" nodeType="click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 calcmode="lin" valueType="num">
                                      <p:cBhvr>
                                        <p:cTn id="67" dur="500" decel="50000" fill="hold">
                                          <p:stCondLst>
                                            <p:cond delay="0"/>
                                          </p:stCondLst>
                                        </p:cTn>
                                        <p:tgtEl>
                                          <p:spTgt spid="3">
                                            <p:txEl>
                                              <p:pRg st="6" end="6"/>
                                            </p:txEl>
                                          </p:spTgt>
                                        </p:tgtEl>
                                        <p:attrNameLst>
                                          <p:attrName>style.rotation</p:attrName>
                                        </p:attrNameLst>
                                      </p:cBhvr>
                                      <p:tavLst>
                                        <p:tav tm="0">
                                          <p:val>
                                            <p:fltVal val="-90"/>
                                          </p:val>
                                        </p:tav>
                                        <p:tav tm="100000">
                                          <p:val>
                                            <p:fltVal val="0"/>
                                          </p:val>
                                        </p:tav>
                                      </p:tavLst>
                                    </p:anim>
                                    <p:anim calcmode="lin" valueType="num">
                                      <p:cBhvr>
                                        <p:cTn id="68" dur="500" decel="50000" fill="hold">
                                          <p:stCondLst>
                                            <p:cond delay="0"/>
                                          </p:stCondLst>
                                        </p:cTn>
                                        <p:tgtEl>
                                          <p:spTgt spid="3">
                                            <p:txEl>
                                              <p:pRg st="6" end="6"/>
                                            </p:txEl>
                                          </p:spTgt>
                                        </p:tgtEl>
                                        <p:attrNameLst>
                                          <p:attrName>ppt_w</p:attrName>
                                        </p:attrNameLst>
                                      </p:cBhvr>
                                      <p:tavLst>
                                        <p:tav tm="0">
                                          <p:val>
                                            <p:strVal val="#ppt_w"/>
                                          </p:val>
                                        </p:tav>
                                        <p:tav tm="100000">
                                          <p:val>
                                            <p:strVal val="#ppt_w*.05"/>
                                          </p:val>
                                        </p:tav>
                                      </p:tavLst>
                                    </p:anim>
                                    <p:anim calcmode="lin" valueType="num">
                                      <p:cBhvr>
                                        <p:cTn id="69" dur="500" accel="50000" fill="hold">
                                          <p:stCondLst>
                                            <p:cond delay="500"/>
                                          </p:stCondLst>
                                        </p:cTn>
                                        <p:tgtEl>
                                          <p:spTgt spid="3">
                                            <p:txEl>
                                              <p:pRg st="6" end="6"/>
                                            </p:txEl>
                                          </p:spTgt>
                                        </p:tgtEl>
                                        <p:attrNameLst>
                                          <p:attrName>ppt_w</p:attrName>
                                        </p:attrNameLst>
                                      </p:cBhvr>
                                      <p:tavLst>
                                        <p:tav tm="0">
                                          <p:val>
                                            <p:strVal val="#ppt_w*.05"/>
                                          </p:val>
                                        </p:tav>
                                        <p:tav tm="100000">
                                          <p:val>
                                            <p:strVal val="#ppt_w"/>
                                          </p:val>
                                        </p:tav>
                                      </p:tavLst>
                                    </p:anim>
                                    <p:anim calcmode="lin" valueType="num">
                                      <p:cBhvr>
                                        <p:cTn id="70" dur="1000" fill="hold"/>
                                        <p:tgtEl>
                                          <p:spTgt spid="3">
                                            <p:txEl>
                                              <p:pRg st="6" end="6"/>
                                            </p:txEl>
                                          </p:spTgt>
                                        </p:tgtEl>
                                        <p:attrNameLst>
                                          <p:attrName>ppt_h</p:attrName>
                                        </p:attrNameLst>
                                      </p:cBhvr>
                                      <p:tavLst>
                                        <p:tav tm="0">
                                          <p:val>
                                            <p:strVal val="#ppt_h"/>
                                          </p:val>
                                        </p:tav>
                                        <p:tav tm="100000">
                                          <p:val>
                                            <p:strVal val="#ppt_h"/>
                                          </p:val>
                                        </p:tav>
                                      </p:tavLst>
                                    </p:anim>
                                    <p:anim calcmode="lin" valueType="num">
                                      <p:cBhvr>
                                        <p:cTn id="71" dur="500" decel="50000" fill="hold">
                                          <p:stCondLst>
                                            <p:cond delay="0"/>
                                          </p:stCondLst>
                                        </p:cTn>
                                        <p:tgtEl>
                                          <p:spTgt spid="3">
                                            <p:txEl>
                                              <p:pRg st="6" end="6"/>
                                            </p:txEl>
                                          </p:spTgt>
                                        </p:tgtEl>
                                        <p:attrNameLst>
                                          <p:attrName>ppt_x</p:attrName>
                                        </p:attrNameLst>
                                      </p:cBhvr>
                                      <p:tavLst>
                                        <p:tav tm="0">
                                          <p:val>
                                            <p:strVal val="#ppt_x+.4"/>
                                          </p:val>
                                        </p:tav>
                                        <p:tav tm="100000">
                                          <p:val>
                                            <p:strVal val="#ppt_x"/>
                                          </p:val>
                                        </p:tav>
                                      </p:tavLst>
                                    </p:anim>
                                    <p:anim calcmode="lin" valueType="num">
                                      <p:cBhvr>
                                        <p:cTn id="72" dur="500" decel="50000" fill="hold">
                                          <p:stCondLst>
                                            <p:cond delay="0"/>
                                          </p:stCondLst>
                                        </p:cTn>
                                        <p:tgtEl>
                                          <p:spTgt spid="3">
                                            <p:txEl>
                                              <p:pRg st="6" end="6"/>
                                            </p:txEl>
                                          </p:spTgt>
                                        </p:tgtEl>
                                        <p:attrNameLst>
                                          <p:attrName>ppt_y</p:attrName>
                                        </p:attrNameLst>
                                      </p:cBhvr>
                                      <p:tavLst>
                                        <p:tav tm="0">
                                          <p:val>
                                            <p:strVal val="#ppt_y-.2"/>
                                          </p:val>
                                        </p:tav>
                                        <p:tav tm="100000">
                                          <p:val>
                                            <p:strVal val="#ppt_y+.1"/>
                                          </p:val>
                                        </p:tav>
                                      </p:tavLst>
                                    </p:anim>
                                    <p:anim calcmode="lin" valueType="num">
                                      <p:cBhvr>
                                        <p:cTn id="73" dur="500" accel="50000" fill="hold">
                                          <p:stCondLst>
                                            <p:cond delay="500"/>
                                          </p:stCondLst>
                                        </p:cTn>
                                        <p:tgtEl>
                                          <p:spTgt spid="3">
                                            <p:txEl>
                                              <p:pRg st="6" end="6"/>
                                            </p:txEl>
                                          </p:spTgt>
                                        </p:tgtEl>
                                        <p:attrNameLst>
                                          <p:attrName>ppt_y</p:attrName>
                                        </p:attrNameLst>
                                      </p:cBhvr>
                                      <p:tavLst>
                                        <p:tav tm="0">
                                          <p:val>
                                            <p:strVal val="#ppt_y+.1"/>
                                          </p:val>
                                        </p:tav>
                                        <p:tav tm="100000">
                                          <p:val>
                                            <p:strVal val="#ppt_y"/>
                                          </p:val>
                                        </p:tav>
                                      </p:tavLst>
                                    </p:anim>
                                    <p:animEffect transition="in" filter="fade">
                                      <p:cBhvr>
                                        <p:cTn id="74" dur="1000" decel="50000">
                                          <p:stCondLst>
                                            <p:cond delay="0"/>
                                          </p:stCondLst>
                                        </p:cTn>
                                        <p:tgtEl>
                                          <p:spTgt spid="3">
                                            <p:txEl>
                                              <p:pRg st="6" end="6"/>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25" presetClass="entr" presetSubtype="0" fill="hold" grpId="0" nodeType="clickEffect">
                                  <p:stCondLst>
                                    <p:cond delay="0"/>
                                  </p:stCondLst>
                                  <p:childTnLst>
                                    <p:set>
                                      <p:cBhvr>
                                        <p:cTn id="78" dur="1" fill="hold">
                                          <p:stCondLst>
                                            <p:cond delay="0"/>
                                          </p:stCondLst>
                                        </p:cTn>
                                        <p:tgtEl>
                                          <p:spTgt spid="3">
                                            <p:txEl>
                                              <p:pRg st="8" end="8"/>
                                            </p:txEl>
                                          </p:spTgt>
                                        </p:tgtEl>
                                        <p:attrNameLst>
                                          <p:attrName>style.visibility</p:attrName>
                                        </p:attrNameLst>
                                      </p:cBhvr>
                                      <p:to>
                                        <p:strVal val="visible"/>
                                      </p:to>
                                    </p:set>
                                    <p:anim calcmode="lin" valueType="num">
                                      <p:cBhvr>
                                        <p:cTn id="79" dur="500" decel="50000" fill="hold">
                                          <p:stCondLst>
                                            <p:cond delay="0"/>
                                          </p:stCondLst>
                                        </p:cTn>
                                        <p:tgtEl>
                                          <p:spTgt spid="3">
                                            <p:txEl>
                                              <p:pRg st="8" end="8"/>
                                            </p:txEl>
                                          </p:spTgt>
                                        </p:tgtEl>
                                        <p:attrNameLst>
                                          <p:attrName>style.rotation</p:attrName>
                                        </p:attrNameLst>
                                      </p:cBhvr>
                                      <p:tavLst>
                                        <p:tav tm="0">
                                          <p:val>
                                            <p:fltVal val="-90"/>
                                          </p:val>
                                        </p:tav>
                                        <p:tav tm="100000">
                                          <p:val>
                                            <p:fltVal val="0"/>
                                          </p:val>
                                        </p:tav>
                                      </p:tavLst>
                                    </p:anim>
                                    <p:anim calcmode="lin" valueType="num">
                                      <p:cBhvr>
                                        <p:cTn id="80" dur="500" decel="50000" fill="hold">
                                          <p:stCondLst>
                                            <p:cond delay="0"/>
                                          </p:stCondLst>
                                        </p:cTn>
                                        <p:tgtEl>
                                          <p:spTgt spid="3">
                                            <p:txEl>
                                              <p:pRg st="8" end="8"/>
                                            </p:txEl>
                                          </p:spTgt>
                                        </p:tgtEl>
                                        <p:attrNameLst>
                                          <p:attrName>ppt_w</p:attrName>
                                        </p:attrNameLst>
                                      </p:cBhvr>
                                      <p:tavLst>
                                        <p:tav tm="0">
                                          <p:val>
                                            <p:strVal val="#ppt_w"/>
                                          </p:val>
                                        </p:tav>
                                        <p:tav tm="100000">
                                          <p:val>
                                            <p:strVal val="#ppt_w*.05"/>
                                          </p:val>
                                        </p:tav>
                                      </p:tavLst>
                                    </p:anim>
                                    <p:anim calcmode="lin" valueType="num">
                                      <p:cBhvr>
                                        <p:cTn id="81" dur="500" accel="50000" fill="hold">
                                          <p:stCondLst>
                                            <p:cond delay="500"/>
                                          </p:stCondLst>
                                        </p:cTn>
                                        <p:tgtEl>
                                          <p:spTgt spid="3">
                                            <p:txEl>
                                              <p:pRg st="8" end="8"/>
                                            </p:txEl>
                                          </p:spTgt>
                                        </p:tgtEl>
                                        <p:attrNameLst>
                                          <p:attrName>ppt_w</p:attrName>
                                        </p:attrNameLst>
                                      </p:cBhvr>
                                      <p:tavLst>
                                        <p:tav tm="0">
                                          <p:val>
                                            <p:strVal val="#ppt_w*.05"/>
                                          </p:val>
                                        </p:tav>
                                        <p:tav tm="100000">
                                          <p:val>
                                            <p:strVal val="#ppt_w"/>
                                          </p:val>
                                        </p:tav>
                                      </p:tavLst>
                                    </p:anim>
                                    <p:anim calcmode="lin" valueType="num">
                                      <p:cBhvr>
                                        <p:cTn id="82" dur="1000" fill="hold"/>
                                        <p:tgtEl>
                                          <p:spTgt spid="3">
                                            <p:txEl>
                                              <p:pRg st="8" end="8"/>
                                            </p:txEl>
                                          </p:spTgt>
                                        </p:tgtEl>
                                        <p:attrNameLst>
                                          <p:attrName>ppt_h</p:attrName>
                                        </p:attrNameLst>
                                      </p:cBhvr>
                                      <p:tavLst>
                                        <p:tav tm="0">
                                          <p:val>
                                            <p:strVal val="#ppt_h"/>
                                          </p:val>
                                        </p:tav>
                                        <p:tav tm="100000">
                                          <p:val>
                                            <p:strVal val="#ppt_h"/>
                                          </p:val>
                                        </p:tav>
                                      </p:tavLst>
                                    </p:anim>
                                    <p:anim calcmode="lin" valueType="num">
                                      <p:cBhvr>
                                        <p:cTn id="83" dur="500" decel="50000" fill="hold">
                                          <p:stCondLst>
                                            <p:cond delay="0"/>
                                          </p:stCondLst>
                                        </p:cTn>
                                        <p:tgtEl>
                                          <p:spTgt spid="3">
                                            <p:txEl>
                                              <p:pRg st="8" end="8"/>
                                            </p:txEl>
                                          </p:spTgt>
                                        </p:tgtEl>
                                        <p:attrNameLst>
                                          <p:attrName>ppt_x</p:attrName>
                                        </p:attrNameLst>
                                      </p:cBhvr>
                                      <p:tavLst>
                                        <p:tav tm="0">
                                          <p:val>
                                            <p:strVal val="#ppt_x+.4"/>
                                          </p:val>
                                        </p:tav>
                                        <p:tav tm="100000">
                                          <p:val>
                                            <p:strVal val="#ppt_x"/>
                                          </p:val>
                                        </p:tav>
                                      </p:tavLst>
                                    </p:anim>
                                    <p:anim calcmode="lin" valueType="num">
                                      <p:cBhvr>
                                        <p:cTn id="84" dur="500" decel="50000" fill="hold">
                                          <p:stCondLst>
                                            <p:cond delay="0"/>
                                          </p:stCondLst>
                                        </p:cTn>
                                        <p:tgtEl>
                                          <p:spTgt spid="3">
                                            <p:txEl>
                                              <p:pRg st="8" end="8"/>
                                            </p:txEl>
                                          </p:spTgt>
                                        </p:tgtEl>
                                        <p:attrNameLst>
                                          <p:attrName>ppt_y</p:attrName>
                                        </p:attrNameLst>
                                      </p:cBhvr>
                                      <p:tavLst>
                                        <p:tav tm="0">
                                          <p:val>
                                            <p:strVal val="#ppt_y-.2"/>
                                          </p:val>
                                        </p:tav>
                                        <p:tav tm="100000">
                                          <p:val>
                                            <p:strVal val="#ppt_y+.1"/>
                                          </p:val>
                                        </p:tav>
                                      </p:tavLst>
                                    </p:anim>
                                    <p:anim calcmode="lin" valueType="num">
                                      <p:cBhvr>
                                        <p:cTn id="85" dur="500" accel="50000" fill="hold">
                                          <p:stCondLst>
                                            <p:cond delay="500"/>
                                          </p:stCondLst>
                                        </p:cTn>
                                        <p:tgtEl>
                                          <p:spTgt spid="3">
                                            <p:txEl>
                                              <p:pRg st="8" end="8"/>
                                            </p:txEl>
                                          </p:spTgt>
                                        </p:tgtEl>
                                        <p:attrNameLst>
                                          <p:attrName>ppt_y</p:attrName>
                                        </p:attrNameLst>
                                      </p:cBhvr>
                                      <p:tavLst>
                                        <p:tav tm="0">
                                          <p:val>
                                            <p:strVal val="#ppt_y+.1"/>
                                          </p:val>
                                        </p:tav>
                                        <p:tav tm="100000">
                                          <p:val>
                                            <p:strVal val="#ppt_y"/>
                                          </p:val>
                                        </p:tav>
                                      </p:tavLst>
                                    </p:anim>
                                    <p:animEffect transition="in" filter="fade">
                                      <p:cBhvr>
                                        <p:cTn id="86" dur="1000" decel="50000">
                                          <p:stCondLst>
                                            <p:cond delay="0"/>
                                          </p:stCondLst>
                                        </p:cTn>
                                        <p:tgtEl>
                                          <p:spTgt spid="3">
                                            <p:txEl>
                                              <p:pRg st="8" end="8"/>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25" presetClass="entr" presetSubtype="0" fill="hold" grpId="0" nodeType="clickEffect">
                                  <p:stCondLst>
                                    <p:cond delay="0"/>
                                  </p:stCondLst>
                                  <p:childTnLst>
                                    <p:set>
                                      <p:cBhvr>
                                        <p:cTn id="90" dur="1" fill="hold">
                                          <p:stCondLst>
                                            <p:cond delay="0"/>
                                          </p:stCondLst>
                                        </p:cTn>
                                        <p:tgtEl>
                                          <p:spTgt spid="3">
                                            <p:txEl>
                                              <p:pRg st="10" end="10"/>
                                            </p:txEl>
                                          </p:spTgt>
                                        </p:tgtEl>
                                        <p:attrNameLst>
                                          <p:attrName>style.visibility</p:attrName>
                                        </p:attrNameLst>
                                      </p:cBhvr>
                                      <p:to>
                                        <p:strVal val="visible"/>
                                      </p:to>
                                    </p:set>
                                    <p:anim calcmode="lin" valueType="num">
                                      <p:cBhvr>
                                        <p:cTn id="91" dur="500" decel="50000" fill="hold">
                                          <p:stCondLst>
                                            <p:cond delay="0"/>
                                          </p:stCondLst>
                                        </p:cTn>
                                        <p:tgtEl>
                                          <p:spTgt spid="3">
                                            <p:txEl>
                                              <p:pRg st="10" end="10"/>
                                            </p:txEl>
                                          </p:spTgt>
                                        </p:tgtEl>
                                        <p:attrNameLst>
                                          <p:attrName>style.rotation</p:attrName>
                                        </p:attrNameLst>
                                      </p:cBhvr>
                                      <p:tavLst>
                                        <p:tav tm="0">
                                          <p:val>
                                            <p:fltVal val="-90"/>
                                          </p:val>
                                        </p:tav>
                                        <p:tav tm="100000">
                                          <p:val>
                                            <p:fltVal val="0"/>
                                          </p:val>
                                        </p:tav>
                                      </p:tavLst>
                                    </p:anim>
                                    <p:anim calcmode="lin" valueType="num">
                                      <p:cBhvr>
                                        <p:cTn id="92" dur="500" decel="50000" fill="hold">
                                          <p:stCondLst>
                                            <p:cond delay="0"/>
                                          </p:stCondLst>
                                        </p:cTn>
                                        <p:tgtEl>
                                          <p:spTgt spid="3">
                                            <p:txEl>
                                              <p:pRg st="10" end="10"/>
                                            </p:txEl>
                                          </p:spTgt>
                                        </p:tgtEl>
                                        <p:attrNameLst>
                                          <p:attrName>ppt_w</p:attrName>
                                        </p:attrNameLst>
                                      </p:cBhvr>
                                      <p:tavLst>
                                        <p:tav tm="0">
                                          <p:val>
                                            <p:strVal val="#ppt_w"/>
                                          </p:val>
                                        </p:tav>
                                        <p:tav tm="100000">
                                          <p:val>
                                            <p:strVal val="#ppt_w*.05"/>
                                          </p:val>
                                        </p:tav>
                                      </p:tavLst>
                                    </p:anim>
                                    <p:anim calcmode="lin" valueType="num">
                                      <p:cBhvr>
                                        <p:cTn id="93" dur="500" accel="50000" fill="hold">
                                          <p:stCondLst>
                                            <p:cond delay="500"/>
                                          </p:stCondLst>
                                        </p:cTn>
                                        <p:tgtEl>
                                          <p:spTgt spid="3">
                                            <p:txEl>
                                              <p:pRg st="10" end="10"/>
                                            </p:txEl>
                                          </p:spTgt>
                                        </p:tgtEl>
                                        <p:attrNameLst>
                                          <p:attrName>ppt_w</p:attrName>
                                        </p:attrNameLst>
                                      </p:cBhvr>
                                      <p:tavLst>
                                        <p:tav tm="0">
                                          <p:val>
                                            <p:strVal val="#ppt_w*.05"/>
                                          </p:val>
                                        </p:tav>
                                        <p:tav tm="100000">
                                          <p:val>
                                            <p:strVal val="#ppt_w"/>
                                          </p:val>
                                        </p:tav>
                                      </p:tavLst>
                                    </p:anim>
                                    <p:anim calcmode="lin" valueType="num">
                                      <p:cBhvr>
                                        <p:cTn id="94" dur="1000" fill="hold"/>
                                        <p:tgtEl>
                                          <p:spTgt spid="3">
                                            <p:txEl>
                                              <p:pRg st="10" end="10"/>
                                            </p:txEl>
                                          </p:spTgt>
                                        </p:tgtEl>
                                        <p:attrNameLst>
                                          <p:attrName>ppt_h</p:attrName>
                                        </p:attrNameLst>
                                      </p:cBhvr>
                                      <p:tavLst>
                                        <p:tav tm="0">
                                          <p:val>
                                            <p:strVal val="#ppt_h"/>
                                          </p:val>
                                        </p:tav>
                                        <p:tav tm="100000">
                                          <p:val>
                                            <p:strVal val="#ppt_h"/>
                                          </p:val>
                                        </p:tav>
                                      </p:tavLst>
                                    </p:anim>
                                    <p:anim calcmode="lin" valueType="num">
                                      <p:cBhvr>
                                        <p:cTn id="95" dur="500" decel="50000" fill="hold">
                                          <p:stCondLst>
                                            <p:cond delay="0"/>
                                          </p:stCondLst>
                                        </p:cTn>
                                        <p:tgtEl>
                                          <p:spTgt spid="3">
                                            <p:txEl>
                                              <p:pRg st="10" end="10"/>
                                            </p:txEl>
                                          </p:spTgt>
                                        </p:tgtEl>
                                        <p:attrNameLst>
                                          <p:attrName>ppt_x</p:attrName>
                                        </p:attrNameLst>
                                      </p:cBhvr>
                                      <p:tavLst>
                                        <p:tav tm="0">
                                          <p:val>
                                            <p:strVal val="#ppt_x+.4"/>
                                          </p:val>
                                        </p:tav>
                                        <p:tav tm="100000">
                                          <p:val>
                                            <p:strVal val="#ppt_x"/>
                                          </p:val>
                                        </p:tav>
                                      </p:tavLst>
                                    </p:anim>
                                    <p:anim calcmode="lin" valueType="num">
                                      <p:cBhvr>
                                        <p:cTn id="96" dur="500" decel="50000" fill="hold">
                                          <p:stCondLst>
                                            <p:cond delay="0"/>
                                          </p:stCondLst>
                                        </p:cTn>
                                        <p:tgtEl>
                                          <p:spTgt spid="3">
                                            <p:txEl>
                                              <p:pRg st="10" end="10"/>
                                            </p:txEl>
                                          </p:spTgt>
                                        </p:tgtEl>
                                        <p:attrNameLst>
                                          <p:attrName>ppt_y</p:attrName>
                                        </p:attrNameLst>
                                      </p:cBhvr>
                                      <p:tavLst>
                                        <p:tav tm="0">
                                          <p:val>
                                            <p:strVal val="#ppt_y-.2"/>
                                          </p:val>
                                        </p:tav>
                                        <p:tav tm="100000">
                                          <p:val>
                                            <p:strVal val="#ppt_y+.1"/>
                                          </p:val>
                                        </p:tav>
                                      </p:tavLst>
                                    </p:anim>
                                    <p:anim calcmode="lin" valueType="num">
                                      <p:cBhvr>
                                        <p:cTn id="97" dur="500" accel="50000" fill="hold">
                                          <p:stCondLst>
                                            <p:cond delay="500"/>
                                          </p:stCondLst>
                                        </p:cTn>
                                        <p:tgtEl>
                                          <p:spTgt spid="3">
                                            <p:txEl>
                                              <p:pRg st="10" end="10"/>
                                            </p:txEl>
                                          </p:spTgt>
                                        </p:tgtEl>
                                        <p:attrNameLst>
                                          <p:attrName>ppt_y</p:attrName>
                                        </p:attrNameLst>
                                      </p:cBhvr>
                                      <p:tavLst>
                                        <p:tav tm="0">
                                          <p:val>
                                            <p:strVal val="#ppt_y+.1"/>
                                          </p:val>
                                        </p:tav>
                                        <p:tav tm="100000">
                                          <p:val>
                                            <p:strVal val="#ppt_y"/>
                                          </p:val>
                                        </p:tav>
                                      </p:tavLst>
                                    </p:anim>
                                    <p:animEffect transition="in" filter="fade">
                                      <p:cBhvr>
                                        <p:cTn id="98" dur="1000" decel="50000">
                                          <p:stCondLst>
                                            <p:cond delay="0"/>
                                          </p:stCondLst>
                                        </p:cTn>
                                        <p:tgtEl>
                                          <p:spTgt spid="3">
                                            <p:txEl>
                                              <p:pRg st="10" end="10"/>
                                            </p:txEl>
                                          </p:spTgt>
                                        </p:tgtEl>
                                      </p:cBhvr>
                                    </p:animEffect>
                                  </p:childTnLst>
                                </p:cTn>
                              </p:par>
                            </p:childTnLst>
                          </p:cTn>
                        </p:par>
                      </p:childTnLst>
                    </p:cTn>
                  </p:par>
                  <p:par>
                    <p:cTn id="99" fill="hold">
                      <p:stCondLst>
                        <p:cond delay="indefinite"/>
                      </p:stCondLst>
                      <p:childTnLst>
                        <p:par>
                          <p:cTn id="100" fill="hold">
                            <p:stCondLst>
                              <p:cond delay="0"/>
                            </p:stCondLst>
                            <p:childTnLst>
                              <p:par>
                                <p:cTn id="101" presetID="25" presetClass="entr" presetSubtype="0" fill="hold" grpId="0" nodeType="clickEffect">
                                  <p:stCondLst>
                                    <p:cond delay="0"/>
                                  </p:stCondLst>
                                  <p:childTnLst>
                                    <p:set>
                                      <p:cBhvr>
                                        <p:cTn id="102" dur="1" fill="hold">
                                          <p:stCondLst>
                                            <p:cond delay="0"/>
                                          </p:stCondLst>
                                        </p:cTn>
                                        <p:tgtEl>
                                          <p:spTgt spid="3">
                                            <p:txEl>
                                              <p:pRg st="11" end="11"/>
                                            </p:txEl>
                                          </p:spTgt>
                                        </p:tgtEl>
                                        <p:attrNameLst>
                                          <p:attrName>style.visibility</p:attrName>
                                        </p:attrNameLst>
                                      </p:cBhvr>
                                      <p:to>
                                        <p:strVal val="visible"/>
                                      </p:to>
                                    </p:set>
                                    <p:anim calcmode="lin" valueType="num">
                                      <p:cBhvr>
                                        <p:cTn id="103" dur="500" decel="50000" fill="hold">
                                          <p:stCondLst>
                                            <p:cond delay="0"/>
                                          </p:stCondLst>
                                        </p:cTn>
                                        <p:tgtEl>
                                          <p:spTgt spid="3">
                                            <p:txEl>
                                              <p:pRg st="11" end="11"/>
                                            </p:txEl>
                                          </p:spTgt>
                                        </p:tgtEl>
                                        <p:attrNameLst>
                                          <p:attrName>style.rotation</p:attrName>
                                        </p:attrNameLst>
                                      </p:cBhvr>
                                      <p:tavLst>
                                        <p:tav tm="0">
                                          <p:val>
                                            <p:fltVal val="-90"/>
                                          </p:val>
                                        </p:tav>
                                        <p:tav tm="100000">
                                          <p:val>
                                            <p:fltVal val="0"/>
                                          </p:val>
                                        </p:tav>
                                      </p:tavLst>
                                    </p:anim>
                                    <p:anim calcmode="lin" valueType="num">
                                      <p:cBhvr>
                                        <p:cTn id="104" dur="500" decel="50000" fill="hold">
                                          <p:stCondLst>
                                            <p:cond delay="0"/>
                                          </p:stCondLst>
                                        </p:cTn>
                                        <p:tgtEl>
                                          <p:spTgt spid="3">
                                            <p:txEl>
                                              <p:pRg st="11" end="11"/>
                                            </p:txEl>
                                          </p:spTgt>
                                        </p:tgtEl>
                                        <p:attrNameLst>
                                          <p:attrName>ppt_w</p:attrName>
                                        </p:attrNameLst>
                                      </p:cBhvr>
                                      <p:tavLst>
                                        <p:tav tm="0">
                                          <p:val>
                                            <p:strVal val="#ppt_w"/>
                                          </p:val>
                                        </p:tav>
                                        <p:tav tm="100000">
                                          <p:val>
                                            <p:strVal val="#ppt_w*.05"/>
                                          </p:val>
                                        </p:tav>
                                      </p:tavLst>
                                    </p:anim>
                                    <p:anim calcmode="lin" valueType="num">
                                      <p:cBhvr>
                                        <p:cTn id="105" dur="500" accel="50000" fill="hold">
                                          <p:stCondLst>
                                            <p:cond delay="500"/>
                                          </p:stCondLst>
                                        </p:cTn>
                                        <p:tgtEl>
                                          <p:spTgt spid="3">
                                            <p:txEl>
                                              <p:pRg st="11" end="11"/>
                                            </p:txEl>
                                          </p:spTgt>
                                        </p:tgtEl>
                                        <p:attrNameLst>
                                          <p:attrName>ppt_w</p:attrName>
                                        </p:attrNameLst>
                                      </p:cBhvr>
                                      <p:tavLst>
                                        <p:tav tm="0">
                                          <p:val>
                                            <p:strVal val="#ppt_w*.05"/>
                                          </p:val>
                                        </p:tav>
                                        <p:tav tm="100000">
                                          <p:val>
                                            <p:strVal val="#ppt_w"/>
                                          </p:val>
                                        </p:tav>
                                      </p:tavLst>
                                    </p:anim>
                                    <p:anim calcmode="lin" valueType="num">
                                      <p:cBhvr>
                                        <p:cTn id="106" dur="1000" fill="hold"/>
                                        <p:tgtEl>
                                          <p:spTgt spid="3">
                                            <p:txEl>
                                              <p:pRg st="11" end="11"/>
                                            </p:txEl>
                                          </p:spTgt>
                                        </p:tgtEl>
                                        <p:attrNameLst>
                                          <p:attrName>ppt_h</p:attrName>
                                        </p:attrNameLst>
                                      </p:cBhvr>
                                      <p:tavLst>
                                        <p:tav tm="0">
                                          <p:val>
                                            <p:strVal val="#ppt_h"/>
                                          </p:val>
                                        </p:tav>
                                        <p:tav tm="100000">
                                          <p:val>
                                            <p:strVal val="#ppt_h"/>
                                          </p:val>
                                        </p:tav>
                                      </p:tavLst>
                                    </p:anim>
                                    <p:anim calcmode="lin" valueType="num">
                                      <p:cBhvr>
                                        <p:cTn id="107" dur="500" decel="50000" fill="hold">
                                          <p:stCondLst>
                                            <p:cond delay="0"/>
                                          </p:stCondLst>
                                        </p:cTn>
                                        <p:tgtEl>
                                          <p:spTgt spid="3">
                                            <p:txEl>
                                              <p:pRg st="11" end="11"/>
                                            </p:txEl>
                                          </p:spTgt>
                                        </p:tgtEl>
                                        <p:attrNameLst>
                                          <p:attrName>ppt_x</p:attrName>
                                        </p:attrNameLst>
                                      </p:cBhvr>
                                      <p:tavLst>
                                        <p:tav tm="0">
                                          <p:val>
                                            <p:strVal val="#ppt_x+.4"/>
                                          </p:val>
                                        </p:tav>
                                        <p:tav tm="100000">
                                          <p:val>
                                            <p:strVal val="#ppt_x"/>
                                          </p:val>
                                        </p:tav>
                                      </p:tavLst>
                                    </p:anim>
                                    <p:anim calcmode="lin" valueType="num">
                                      <p:cBhvr>
                                        <p:cTn id="108" dur="500" decel="50000" fill="hold">
                                          <p:stCondLst>
                                            <p:cond delay="0"/>
                                          </p:stCondLst>
                                        </p:cTn>
                                        <p:tgtEl>
                                          <p:spTgt spid="3">
                                            <p:txEl>
                                              <p:pRg st="11" end="11"/>
                                            </p:txEl>
                                          </p:spTgt>
                                        </p:tgtEl>
                                        <p:attrNameLst>
                                          <p:attrName>ppt_y</p:attrName>
                                        </p:attrNameLst>
                                      </p:cBhvr>
                                      <p:tavLst>
                                        <p:tav tm="0">
                                          <p:val>
                                            <p:strVal val="#ppt_y-.2"/>
                                          </p:val>
                                        </p:tav>
                                        <p:tav tm="100000">
                                          <p:val>
                                            <p:strVal val="#ppt_y+.1"/>
                                          </p:val>
                                        </p:tav>
                                      </p:tavLst>
                                    </p:anim>
                                    <p:anim calcmode="lin" valueType="num">
                                      <p:cBhvr>
                                        <p:cTn id="109" dur="500" accel="50000" fill="hold">
                                          <p:stCondLst>
                                            <p:cond delay="500"/>
                                          </p:stCondLst>
                                        </p:cTn>
                                        <p:tgtEl>
                                          <p:spTgt spid="3">
                                            <p:txEl>
                                              <p:pRg st="11" end="11"/>
                                            </p:txEl>
                                          </p:spTgt>
                                        </p:tgtEl>
                                        <p:attrNameLst>
                                          <p:attrName>ppt_y</p:attrName>
                                        </p:attrNameLst>
                                      </p:cBhvr>
                                      <p:tavLst>
                                        <p:tav tm="0">
                                          <p:val>
                                            <p:strVal val="#ppt_y+.1"/>
                                          </p:val>
                                        </p:tav>
                                        <p:tav tm="100000">
                                          <p:val>
                                            <p:strVal val="#ppt_y"/>
                                          </p:val>
                                        </p:tav>
                                      </p:tavLst>
                                    </p:anim>
                                    <p:animEffect transition="in" filter="fade">
                                      <p:cBhvr>
                                        <p:cTn id="110" dur="1000" decel="50000">
                                          <p:stCondLst>
                                            <p:cond delay="0"/>
                                          </p:stCondLst>
                                        </p:cTn>
                                        <p:tgtEl>
                                          <p:spTgt spid="3">
                                            <p:txEl>
                                              <p:pRg st="11" end="11"/>
                                            </p:txEl>
                                          </p:spTgt>
                                        </p:tgtEl>
                                      </p:cBhvr>
                                    </p:animEffect>
                                  </p:childTnLst>
                                </p:cTn>
                              </p:par>
                            </p:childTnLst>
                          </p:cTn>
                        </p:par>
                      </p:childTnLst>
                    </p:cTn>
                  </p:par>
                  <p:par>
                    <p:cTn id="111" fill="hold">
                      <p:stCondLst>
                        <p:cond delay="indefinite"/>
                      </p:stCondLst>
                      <p:childTnLst>
                        <p:par>
                          <p:cTn id="112" fill="hold">
                            <p:stCondLst>
                              <p:cond delay="0"/>
                            </p:stCondLst>
                            <p:childTnLst>
                              <p:par>
                                <p:cTn id="113" presetID="25" presetClass="entr" presetSubtype="0" fill="hold" grpId="0" nodeType="clickEffect">
                                  <p:stCondLst>
                                    <p:cond delay="0"/>
                                  </p:stCondLst>
                                  <p:childTnLst>
                                    <p:set>
                                      <p:cBhvr>
                                        <p:cTn id="114" dur="1" fill="hold">
                                          <p:stCondLst>
                                            <p:cond delay="0"/>
                                          </p:stCondLst>
                                        </p:cTn>
                                        <p:tgtEl>
                                          <p:spTgt spid="3">
                                            <p:txEl>
                                              <p:pRg st="13" end="13"/>
                                            </p:txEl>
                                          </p:spTgt>
                                        </p:tgtEl>
                                        <p:attrNameLst>
                                          <p:attrName>style.visibility</p:attrName>
                                        </p:attrNameLst>
                                      </p:cBhvr>
                                      <p:to>
                                        <p:strVal val="visible"/>
                                      </p:to>
                                    </p:set>
                                    <p:anim calcmode="lin" valueType="num">
                                      <p:cBhvr>
                                        <p:cTn id="115" dur="500" decel="50000" fill="hold">
                                          <p:stCondLst>
                                            <p:cond delay="0"/>
                                          </p:stCondLst>
                                        </p:cTn>
                                        <p:tgtEl>
                                          <p:spTgt spid="3">
                                            <p:txEl>
                                              <p:pRg st="13" end="13"/>
                                            </p:txEl>
                                          </p:spTgt>
                                        </p:tgtEl>
                                        <p:attrNameLst>
                                          <p:attrName>style.rotation</p:attrName>
                                        </p:attrNameLst>
                                      </p:cBhvr>
                                      <p:tavLst>
                                        <p:tav tm="0">
                                          <p:val>
                                            <p:fltVal val="-90"/>
                                          </p:val>
                                        </p:tav>
                                        <p:tav tm="100000">
                                          <p:val>
                                            <p:fltVal val="0"/>
                                          </p:val>
                                        </p:tav>
                                      </p:tavLst>
                                    </p:anim>
                                    <p:anim calcmode="lin" valueType="num">
                                      <p:cBhvr>
                                        <p:cTn id="116" dur="500" decel="50000" fill="hold">
                                          <p:stCondLst>
                                            <p:cond delay="0"/>
                                          </p:stCondLst>
                                        </p:cTn>
                                        <p:tgtEl>
                                          <p:spTgt spid="3">
                                            <p:txEl>
                                              <p:pRg st="13" end="13"/>
                                            </p:txEl>
                                          </p:spTgt>
                                        </p:tgtEl>
                                        <p:attrNameLst>
                                          <p:attrName>ppt_w</p:attrName>
                                        </p:attrNameLst>
                                      </p:cBhvr>
                                      <p:tavLst>
                                        <p:tav tm="0">
                                          <p:val>
                                            <p:strVal val="#ppt_w"/>
                                          </p:val>
                                        </p:tav>
                                        <p:tav tm="100000">
                                          <p:val>
                                            <p:strVal val="#ppt_w*.05"/>
                                          </p:val>
                                        </p:tav>
                                      </p:tavLst>
                                    </p:anim>
                                    <p:anim calcmode="lin" valueType="num">
                                      <p:cBhvr>
                                        <p:cTn id="117" dur="500" accel="50000" fill="hold">
                                          <p:stCondLst>
                                            <p:cond delay="500"/>
                                          </p:stCondLst>
                                        </p:cTn>
                                        <p:tgtEl>
                                          <p:spTgt spid="3">
                                            <p:txEl>
                                              <p:pRg st="13" end="13"/>
                                            </p:txEl>
                                          </p:spTgt>
                                        </p:tgtEl>
                                        <p:attrNameLst>
                                          <p:attrName>ppt_w</p:attrName>
                                        </p:attrNameLst>
                                      </p:cBhvr>
                                      <p:tavLst>
                                        <p:tav tm="0">
                                          <p:val>
                                            <p:strVal val="#ppt_w*.05"/>
                                          </p:val>
                                        </p:tav>
                                        <p:tav tm="100000">
                                          <p:val>
                                            <p:strVal val="#ppt_w"/>
                                          </p:val>
                                        </p:tav>
                                      </p:tavLst>
                                    </p:anim>
                                    <p:anim calcmode="lin" valueType="num">
                                      <p:cBhvr>
                                        <p:cTn id="118" dur="1000" fill="hold"/>
                                        <p:tgtEl>
                                          <p:spTgt spid="3">
                                            <p:txEl>
                                              <p:pRg st="13" end="13"/>
                                            </p:txEl>
                                          </p:spTgt>
                                        </p:tgtEl>
                                        <p:attrNameLst>
                                          <p:attrName>ppt_h</p:attrName>
                                        </p:attrNameLst>
                                      </p:cBhvr>
                                      <p:tavLst>
                                        <p:tav tm="0">
                                          <p:val>
                                            <p:strVal val="#ppt_h"/>
                                          </p:val>
                                        </p:tav>
                                        <p:tav tm="100000">
                                          <p:val>
                                            <p:strVal val="#ppt_h"/>
                                          </p:val>
                                        </p:tav>
                                      </p:tavLst>
                                    </p:anim>
                                    <p:anim calcmode="lin" valueType="num">
                                      <p:cBhvr>
                                        <p:cTn id="119" dur="500" decel="50000" fill="hold">
                                          <p:stCondLst>
                                            <p:cond delay="0"/>
                                          </p:stCondLst>
                                        </p:cTn>
                                        <p:tgtEl>
                                          <p:spTgt spid="3">
                                            <p:txEl>
                                              <p:pRg st="13" end="13"/>
                                            </p:txEl>
                                          </p:spTgt>
                                        </p:tgtEl>
                                        <p:attrNameLst>
                                          <p:attrName>ppt_x</p:attrName>
                                        </p:attrNameLst>
                                      </p:cBhvr>
                                      <p:tavLst>
                                        <p:tav tm="0">
                                          <p:val>
                                            <p:strVal val="#ppt_x+.4"/>
                                          </p:val>
                                        </p:tav>
                                        <p:tav tm="100000">
                                          <p:val>
                                            <p:strVal val="#ppt_x"/>
                                          </p:val>
                                        </p:tav>
                                      </p:tavLst>
                                    </p:anim>
                                    <p:anim calcmode="lin" valueType="num">
                                      <p:cBhvr>
                                        <p:cTn id="120" dur="500" decel="50000" fill="hold">
                                          <p:stCondLst>
                                            <p:cond delay="0"/>
                                          </p:stCondLst>
                                        </p:cTn>
                                        <p:tgtEl>
                                          <p:spTgt spid="3">
                                            <p:txEl>
                                              <p:pRg st="13" end="13"/>
                                            </p:txEl>
                                          </p:spTgt>
                                        </p:tgtEl>
                                        <p:attrNameLst>
                                          <p:attrName>ppt_y</p:attrName>
                                        </p:attrNameLst>
                                      </p:cBhvr>
                                      <p:tavLst>
                                        <p:tav tm="0">
                                          <p:val>
                                            <p:strVal val="#ppt_y-.2"/>
                                          </p:val>
                                        </p:tav>
                                        <p:tav tm="100000">
                                          <p:val>
                                            <p:strVal val="#ppt_y+.1"/>
                                          </p:val>
                                        </p:tav>
                                      </p:tavLst>
                                    </p:anim>
                                    <p:anim calcmode="lin" valueType="num">
                                      <p:cBhvr>
                                        <p:cTn id="121" dur="500" accel="50000" fill="hold">
                                          <p:stCondLst>
                                            <p:cond delay="500"/>
                                          </p:stCondLst>
                                        </p:cTn>
                                        <p:tgtEl>
                                          <p:spTgt spid="3">
                                            <p:txEl>
                                              <p:pRg st="13" end="13"/>
                                            </p:txEl>
                                          </p:spTgt>
                                        </p:tgtEl>
                                        <p:attrNameLst>
                                          <p:attrName>ppt_y</p:attrName>
                                        </p:attrNameLst>
                                      </p:cBhvr>
                                      <p:tavLst>
                                        <p:tav tm="0">
                                          <p:val>
                                            <p:strVal val="#ppt_y+.1"/>
                                          </p:val>
                                        </p:tav>
                                        <p:tav tm="100000">
                                          <p:val>
                                            <p:strVal val="#ppt_y"/>
                                          </p:val>
                                        </p:tav>
                                      </p:tavLst>
                                    </p:anim>
                                    <p:animEffect transition="in" filter="fade">
                                      <p:cBhvr>
                                        <p:cTn id="122" dur="1000" decel="50000">
                                          <p:stCondLst>
                                            <p:cond delay="0"/>
                                          </p:stCondLst>
                                        </p:cTn>
                                        <p:tgtEl>
                                          <p:spTgt spid="3">
                                            <p:txEl>
                                              <p:pRg st="13" end="13"/>
                                            </p:txEl>
                                          </p:spTgt>
                                        </p:tgtEl>
                                      </p:cBhvr>
                                    </p:animEffect>
                                  </p:childTnLst>
                                </p:cTn>
                              </p:par>
                            </p:childTnLst>
                          </p:cTn>
                        </p:par>
                      </p:childTnLst>
                    </p:cTn>
                  </p:par>
                  <p:par>
                    <p:cTn id="123" fill="hold">
                      <p:stCondLst>
                        <p:cond delay="indefinite"/>
                      </p:stCondLst>
                      <p:childTnLst>
                        <p:par>
                          <p:cTn id="124" fill="hold">
                            <p:stCondLst>
                              <p:cond delay="0"/>
                            </p:stCondLst>
                            <p:childTnLst>
                              <p:par>
                                <p:cTn id="125" presetID="25" presetClass="entr" presetSubtype="0" fill="hold" grpId="0" nodeType="clickEffect">
                                  <p:stCondLst>
                                    <p:cond delay="0"/>
                                  </p:stCondLst>
                                  <p:childTnLst>
                                    <p:set>
                                      <p:cBhvr>
                                        <p:cTn id="126" dur="1" fill="hold">
                                          <p:stCondLst>
                                            <p:cond delay="0"/>
                                          </p:stCondLst>
                                        </p:cTn>
                                        <p:tgtEl>
                                          <p:spTgt spid="3">
                                            <p:txEl>
                                              <p:pRg st="15" end="15"/>
                                            </p:txEl>
                                          </p:spTgt>
                                        </p:tgtEl>
                                        <p:attrNameLst>
                                          <p:attrName>style.visibility</p:attrName>
                                        </p:attrNameLst>
                                      </p:cBhvr>
                                      <p:to>
                                        <p:strVal val="visible"/>
                                      </p:to>
                                    </p:set>
                                    <p:anim calcmode="lin" valueType="num">
                                      <p:cBhvr>
                                        <p:cTn id="127" dur="500" decel="50000" fill="hold">
                                          <p:stCondLst>
                                            <p:cond delay="0"/>
                                          </p:stCondLst>
                                        </p:cTn>
                                        <p:tgtEl>
                                          <p:spTgt spid="3">
                                            <p:txEl>
                                              <p:pRg st="15" end="15"/>
                                            </p:txEl>
                                          </p:spTgt>
                                        </p:tgtEl>
                                        <p:attrNameLst>
                                          <p:attrName>style.rotation</p:attrName>
                                        </p:attrNameLst>
                                      </p:cBhvr>
                                      <p:tavLst>
                                        <p:tav tm="0">
                                          <p:val>
                                            <p:fltVal val="-90"/>
                                          </p:val>
                                        </p:tav>
                                        <p:tav tm="100000">
                                          <p:val>
                                            <p:fltVal val="0"/>
                                          </p:val>
                                        </p:tav>
                                      </p:tavLst>
                                    </p:anim>
                                    <p:anim calcmode="lin" valueType="num">
                                      <p:cBhvr>
                                        <p:cTn id="128" dur="500" decel="50000" fill="hold">
                                          <p:stCondLst>
                                            <p:cond delay="0"/>
                                          </p:stCondLst>
                                        </p:cTn>
                                        <p:tgtEl>
                                          <p:spTgt spid="3">
                                            <p:txEl>
                                              <p:pRg st="15" end="15"/>
                                            </p:txEl>
                                          </p:spTgt>
                                        </p:tgtEl>
                                        <p:attrNameLst>
                                          <p:attrName>ppt_w</p:attrName>
                                        </p:attrNameLst>
                                      </p:cBhvr>
                                      <p:tavLst>
                                        <p:tav tm="0">
                                          <p:val>
                                            <p:strVal val="#ppt_w"/>
                                          </p:val>
                                        </p:tav>
                                        <p:tav tm="100000">
                                          <p:val>
                                            <p:strVal val="#ppt_w*.05"/>
                                          </p:val>
                                        </p:tav>
                                      </p:tavLst>
                                    </p:anim>
                                    <p:anim calcmode="lin" valueType="num">
                                      <p:cBhvr>
                                        <p:cTn id="129" dur="500" accel="50000" fill="hold">
                                          <p:stCondLst>
                                            <p:cond delay="500"/>
                                          </p:stCondLst>
                                        </p:cTn>
                                        <p:tgtEl>
                                          <p:spTgt spid="3">
                                            <p:txEl>
                                              <p:pRg st="15" end="15"/>
                                            </p:txEl>
                                          </p:spTgt>
                                        </p:tgtEl>
                                        <p:attrNameLst>
                                          <p:attrName>ppt_w</p:attrName>
                                        </p:attrNameLst>
                                      </p:cBhvr>
                                      <p:tavLst>
                                        <p:tav tm="0">
                                          <p:val>
                                            <p:strVal val="#ppt_w*.05"/>
                                          </p:val>
                                        </p:tav>
                                        <p:tav tm="100000">
                                          <p:val>
                                            <p:strVal val="#ppt_w"/>
                                          </p:val>
                                        </p:tav>
                                      </p:tavLst>
                                    </p:anim>
                                    <p:anim calcmode="lin" valueType="num">
                                      <p:cBhvr>
                                        <p:cTn id="130" dur="1000" fill="hold"/>
                                        <p:tgtEl>
                                          <p:spTgt spid="3">
                                            <p:txEl>
                                              <p:pRg st="15" end="15"/>
                                            </p:txEl>
                                          </p:spTgt>
                                        </p:tgtEl>
                                        <p:attrNameLst>
                                          <p:attrName>ppt_h</p:attrName>
                                        </p:attrNameLst>
                                      </p:cBhvr>
                                      <p:tavLst>
                                        <p:tav tm="0">
                                          <p:val>
                                            <p:strVal val="#ppt_h"/>
                                          </p:val>
                                        </p:tav>
                                        <p:tav tm="100000">
                                          <p:val>
                                            <p:strVal val="#ppt_h"/>
                                          </p:val>
                                        </p:tav>
                                      </p:tavLst>
                                    </p:anim>
                                    <p:anim calcmode="lin" valueType="num">
                                      <p:cBhvr>
                                        <p:cTn id="131" dur="500" decel="50000" fill="hold">
                                          <p:stCondLst>
                                            <p:cond delay="0"/>
                                          </p:stCondLst>
                                        </p:cTn>
                                        <p:tgtEl>
                                          <p:spTgt spid="3">
                                            <p:txEl>
                                              <p:pRg st="15" end="15"/>
                                            </p:txEl>
                                          </p:spTgt>
                                        </p:tgtEl>
                                        <p:attrNameLst>
                                          <p:attrName>ppt_x</p:attrName>
                                        </p:attrNameLst>
                                      </p:cBhvr>
                                      <p:tavLst>
                                        <p:tav tm="0">
                                          <p:val>
                                            <p:strVal val="#ppt_x+.4"/>
                                          </p:val>
                                        </p:tav>
                                        <p:tav tm="100000">
                                          <p:val>
                                            <p:strVal val="#ppt_x"/>
                                          </p:val>
                                        </p:tav>
                                      </p:tavLst>
                                    </p:anim>
                                    <p:anim calcmode="lin" valueType="num">
                                      <p:cBhvr>
                                        <p:cTn id="132" dur="500" decel="50000" fill="hold">
                                          <p:stCondLst>
                                            <p:cond delay="0"/>
                                          </p:stCondLst>
                                        </p:cTn>
                                        <p:tgtEl>
                                          <p:spTgt spid="3">
                                            <p:txEl>
                                              <p:pRg st="15" end="15"/>
                                            </p:txEl>
                                          </p:spTgt>
                                        </p:tgtEl>
                                        <p:attrNameLst>
                                          <p:attrName>ppt_y</p:attrName>
                                        </p:attrNameLst>
                                      </p:cBhvr>
                                      <p:tavLst>
                                        <p:tav tm="0">
                                          <p:val>
                                            <p:strVal val="#ppt_y-.2"/>
                                          </p:val>
                                        </p:tav>
                                        <p:tav tm="100000">
                                          <p:val>
                                            <p:strVal val="#ppt_y+.1"/>
                                          </p:val>
                                        </p:tav>
                                      </p:tavLst>
                                    </p:anim>
                                    <p:anim calcmode="lin" valueType="num">
                                      <p:cBhvr>
                                        <p:cTn id="133" dur="500" accel="50000" fill="hold">
                                          <p:stCondLst>
                                            <p:cond delay="500"/>
                                          </p:stCondLst>
                                        </p:cTn>
                                        <p:tgtEl>
                                          <p:spTgt spid="3">
                                            <p:txEl>
                                              <p:pRg st="15" end="15"/>
                                            </p:txEl>
                                          </p:spTgt>
                                        </p:tgtEl>
                                        <p:attrNameLst>
                                          <p:attrName>ppt_y</p:attrName>
                                        </p:attrNameLst>
                                      </p:cBhvr>
                                      <p:tavLst>
                                        <p:tav tm="0">
                                          <p:val>
                                            <p:strVal val="#ppt_y+.1"/>
                                          </p:val>
                                        </p:tav>
                                        <p:tav tm="100000">
                                          <p:val>
                                            <p:strVal val="#ppt_y"/>
                                          </p:val>
                                        </p:tav>
                                      </p:tavLst>
                                    </p:anim>
                                    <p:animEffect transition="in" filter="fade">
                                      <p:cBhvr>
                                        <p:cTn id="134" dur="1000" decel="50000">
                                          <p:stCondLst>
                                            <p:cond delay="0"/>
                                          </p:stCondLst>
                                        </p:cTn>
                                        <p:tgtEl>
                                          <p:spTgt spid="3">
                                            <p:txEl>
                                              <p:pRg st="15" end="15"/>
                                            </p:txEl>
                                          </p:spTgt>
                                        </p:tgtEl>
                                      </p:cBhvr>
                                    </p:animEffect>
                                  </p:childTnLst>
                                </p:cTn>
                              </p:par>
                            </p:childTnLst>
                          </p:cTn>
                        </p:par>
                      </p:childTnLst>
                    </p:cTn>
                  </p:par>
                  <p:par>
                    <p:cTn id="135" fill="hold">
                      <p:stCondLst>
                        <p:cond delay="indefinite"/>
                      </p:stCondLst>
                      <p:childTnLst>
                        <p:par>
                          <p:cTn id="136" fill="hold">
                            <p:stCondLst>
                              <p:cond delay="0"/>
                            </p:stCondLst>
                            <p:childTnLst>
                              <p:par>
                                <p:cTn id="137" presetID="25" presetClass="entr" presetSubtype="0" fill="hold" grpId="0" nodeType="clickEffect">
                                  <p:stCondLst>
                                    <p:cond delay="0"/>
                                  </p:stCondLst>
                                  <p:childTnLst>
                                    <p:set>
                                      <p:cBhvr>
                                        <p:cTn id="138" dur="1" fill="hold">
                                          <p:stCondLst>
                                            <p:cond delay="0"/>
                                          </p:stCondLst>
                                        </p:cTn>
                                        <p:tgtEl>
                                          <p:spTgt spid="3">
                                            <p:txEl>
                                              <p:pRg st="16" end="16"/>
                                            </p:txEl>
                                          </p:spTgt>
                                        </p:tgtEl>
                                        <p:attrNameLst>
                                          <p:attrName>style.visibility</p:attrName>
                                        </p:attrNameLst>
                                      </p:cBhvr>
                                      <p:to>
                                        <p:strVal val="visible"/>
                                      </p:to>
                                    </p:set>
                                    <p:anim calcmode="lin" valueType="num">
                                      <p:cBhvr>
                                        <p:cTn id="139" dur="500" decel="50000" fill="hold">
                                          <p:stCondLst>
                                            <p:cond delay="0"/>
                                          </p:stCondLst>
                                        </p:cTn>
                                        <p:tgtEl>
                                          <p:spTgt spid="3">
                                            <p:txEl>
                                              <p:pRg st="16" end="16"/>
                                            </p:txEl>
                                          </p:spTgt>
                                        </p:tgtEl>
                                        <p:attrNameLst>
                                          <p:attrName>style.rotation</p:attrName>
                                        </p:attrNameLst>
                                      </p:cBhvr>
                                      <p:tavLst>
                                        <p:tav tm="0">
                                          <p:val>
                                            <p:fltVal val="-90"/>
                                          </p:val>
                                        </p:tav>
                                        <p:tav tm="100000">
                                          <p:val>
                                            <p:fltVal val="0"/>
                                          </p:val>
                                        </p:tav>
                                      </p:tavLst>
                                    </p:anim>
                                    <p:anim calcmode="lin" valueType="num">
                                      <p:cBhvr>
                                        <p:cTn id="140" dur="500" decel="50000" fill="hold">
                                          <p:stCondLst>
                                            <p:cond delay="0"/>
                                          </p:stCondLst>
                                        </p:cTn>
                                        <p:tgtEl>
                                          <p:spTgt spid="3">
                                            <p:txEl>
                                              <p:pRg st="16" end="16"/>
                                            </p:txEl>
                                          </p:spTgt>
                                        </p:tgtEl>
                                        <p:attrNameLst>
                                          <p:attrName>ppt_w</p:attrName>
                                        </p:attrNameLst>
                                      </p:cBhvr>
                                      <p:tavLst>
                                        <p:tav tm="0">
                                          <p:val>
                                            <p:strVal val="#ppt_w"/>
                                          </p:val>
                                        </p:tav>
                                        <p:tav tm="100000">
                                          <p:val>
                                            <p:strVal val="#ppt_w*.05"/>
                                          </p:val>
                                        </p:tav>
                                      </p:tavLst>
                                    </p:anim>
                                    <p:anim calcmode="lin" valueType="num">
                                      <p:cBhvr>
                                        <p:cTn id="141" dur="500" accel="50000" fill="hold">
                                          <p:stCondLst>
                                            <p:cond delay="500"/>
                                          </p:stCondLst>
                                        </p:cTn>
                                        <p:tgtEl>
                                          <p:spTgt spid="3">
                                            <p:txEl>
                                              <p:pRg st="16" end="16"/>
                                            </p:txEl>
                                          </p:spTgt>
                                        </p:tgtEl>
                                        <p:attrNameLst>
                                          <p:attrName>ppt_w</p:attrName>
                                        </p:attrNameLst>
                                      </p:cBhvr>
                                      <p:tavLst>
                                        <p:tav tm="0">
                                          <p:val>
                                            <p:strVal val="#ppt_w*.05"/>
                                          </p:val>
                                        </p:tav>
                                        <p:tav tm="100000">
                                          <p:val>
                                            <p:strVal val="#ppt_w"/>
                                          </p:val>
                                        </p:tav>
                                      </p:tavLst>
                                    </p:anim>
                                    <p:anim calcmode="lin" valueType="num">
                                      <p:cBhvr>
                                        <p:cTn id="142" dur="1000" fill="hold"/>
                                        <p:tgtEl>
                                          <p:spTgt spid="3">
                                            <p:txEl>
                                              <p:pRg st="16" end="16"/>
                                            </p:txEl>
                                          </p:spTgt>
                                        </p:tgtEl>
                                        <p:attrNameLst>
                                          <p:attrName>ppt_h</p:attrName>
                                        </p:attrNameLst>
                                      </p:cBhvr>
                                      <p:tavLst>
                                        <p:tav tm="0">
                                          <p:val>
                                            <p:strVal val="#ppt_h"/>
                                          </p:val>
                                        </p:tav>
                                        <p:tav tm="100000">
                                          <p:val>
                                            <p:strVal val="#ppt_h"/>
                                          </p:val>
                                        </p:tav>
                                      </p:tavLst>
                                    </p:anim>
                                    <p:anim calcmode="lin" valueType="num">
                                      <p:cBhvr>
                                        <p:cTn id="143" dur="500" decel="50000" fill="hold">
                                          <p:stCondLst>
                                            <p:cond delay="0"/>
                                          </p:stCondLst>
                                        </p:cTn>
                                        <p:tgtEl>
                                          <p:spTgt spid="3">
                                            <p:txEl>
                                              <p:pRg st="16" end="16"/>
                                            </p:txEl>
                                          </p:spTgt>
                                        </p:tgtEl>
                                        <p:attrNameLst>
                                          <p:attrName>ppt_x</p:attrName>
                                        </p:attrNameLst>
                                      </p:cBhvr>
                                      <p:tavLst>
                                        <p:tav tm="0">
                                          <p:val>
                                            <p:strVal val="#ppt_x+.4"/>
                                          </p:val>
                                        </p:tav>
                                        <p:tav tm="100000">
                                          <p:val>
                                            <p:strVal val="#ppt_x"/>
                                          </p:val>
                                        </p:tav>
                                      </p:tavLst>
                                    </p:anim>
                                    <p:anim calcmode="lin" valueType="num">
                                      <p:cBhvr>
                                        <p:cTn id="144" dur="500" decel="50000" fill="hold">
                                          <p:stCondLst>
                                            <p:cond delay="0"/>
                                          </p:stCondLst>
                                        </p:cTn>
                                        <p:tgtEl>
                                          <p:spTgt spid="3">
                                            <p:txEl>
                                              <p:pRg st="16" end="16"/>
                                            </p:txEl>
                                          </p:spTgt>
                                        </p:tgtEl>
                                        <p:attrNameLst>
                                          <p:attrName>ppt_y</p:attrName>
                                        </p:attrNameLst>
                                      </p:cBhvr>
                                      <p:tavLst>
                                        <p:tav tm="0">
                                          <p:val>
                                            <p:strVal val="#ppt_y-.2"/>
                                          </p:val>
                                        </p:tav>
                                        <p:tav tm="100000">
                                          <p:val>
                                            <p:strVal val="#ppt_y+.1"/>
                                          </p:val>
                                        </p:tav>
                                      </p:tavLst>
                                    </p:anim>
                                    <p:anim calcmode="lin" valueType="num">
                                      <p:cBhvr>
                                        <p:cTn id="145" dur="500" accel="50000" fill="hold">
                                          <p:stCondLst>
                                            <p:cond delay="500"/>
                                          </p:stCondLst>
                                        </p:cTn>
                                        <p:tgtEl>
                                          <p:spTgt spid="3">
                                            <p:txEl>
                                              <p:pRg st="16" end="16"/>
                                            </p:txEl>
                                          </p:spTgt>
                                        </p:tgtEl>
                                        <p:attrNameLst>
                                          <p:attrName>ppt_y</p:attrName>
                                        </p:attrNameLst>
                                      </p:cBhvr>
                                      <p:tavLst>
                                        <p:tav tm="0">
                                          <p:val>
                                            <p:strVal val="#ppt_y+.1"/>
                                          </p:val>
                                        </p:tav>
                                        <p:tav tm="100000">
                                          <p:val>
                                            <p:strVal val="#ppt_y"/>
                                          </p:val>
                                        </p:tav>
                                      </p:tavLst>
                                    </p:anim>
                                    <p:animEffect transition="in" filter="fade">
                                      <p:cBhvr>
                                        <p:cTn id="146" dur="1000" decel="50000">
                                          <p:stCondLst>
                                            <p:cond delay="0"/>
                                          </p:stCondLst>
                                        </p:cTn>
                                        <p:tgtEl>
                                          <p:spTgt spid="3">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7200" y="304800"/>
            <a:ext cx="8229600" cy="762000"/>
          </a:xfrm>
        </p:spPr>
        <p:txBody>
          <a:bodyPr>
            <a:normAutofit/>
          </a:bodyPr>
          <a:lstStyle/>
          <a:p>
            <a:r>
              <a:rPr lang="en-GB" sz="4400" i="1" dirty="0" smtClean="0">
                <a:solidFill>
                  <a:schemeClr val="bg2">
                    <a:lumMod val="50000"/>
                  </a:schemeClr>
                </a:solidFill>
              </a:rPr>
              <a:t>eARLY LIFE</a:t>
            </a:r>
            <a:endParaRPr lang="en-GB" sz="4400" i="1" dirty="0">
              <a:solidFill>
                <a:schemeClr val="bg2">
                  <a:lumMod val="50000"/>
                </a:schemeClr>
              </a:solidFill>
            </a:endParaRPr>
          </a:p>
        </p:txBody>
      </p:sp>
      <p:sp>
        <p:nvSpPr>
          <p:cNvPr id="3" name="Subtitle 2"/>
          <p:cNvSpPr>
            <a:spLocks noGrp="1"/>
          </p:cNvSpPr>
          <p:nvPr>
            <p:ph type="subTitle" idx="1"/>
          </p:nvPr>
        </p:nvSpPr>
        <p:spPr>
          <a:xfrm>
            <a:off x="1219200" y="1524000"/>
            <a:ext cx="6400800" cy="4038600"/>
          </a:xfrm>
        </p:spPr>
        <p:txBody>
          <a:bodyPr>
            <a:noAutofit/>
          </a:bodyPr>
          <a:lstStyle/>
          <a:p>
            <a:pPr algn="l">
              <a:buClr>
                <a:schemeClr val="bg1"/>
              </a:buClr>
              <a:buFont typeface="Wingdings" pitchFamily="2" charset="2"/>
              <a:buChar char="v"/>
            </a:pPr>
            <a:r>
              <a:rPr lang="en-GB" sz="2000" dirty="0" smtClean="0">
                <a:solidFill>
                  <a:schemeClr val="bg2">
                    <a:lumMod val="50000"/>
                  </a:schemeClr>
                </a:solidFill>
                <a:latin typeface="+mj-lt"/>
              </a:rPr>
              <a:t> Dhirubhai was precocious and highly intelligent and also as highly impatient of the oppressive grinding mill of the school classroom. Formal education was not his forte, he realized very early in life. </a:t>
            </a:r>
          </a:p>
          <a:p>
            <a:pPr algn="l"/>
            <a:endParaRPr lang="en-GB" sz="2000" dirty="0" smtClean="0">
              <a:solidFill>
                <a:schemeClr val="bg2">
                  <a:lumMod val="50000"/>
                </a:schemeClr>
              </a:solidFill>
              <a:latin typeface="+mj-lt"/>
            </a:endParaRPr>
          </a:p>
          <a:p>
            <a:pPr algn="l">
              <a:buClr>
                <a:schemeClr val="bg1"/>
              </a:buClr>
              <a:buFont typeface="Wingdings" pitchFamily="2" charset="2"/>
              <a:buChar char="v"/>
            </a:pPr>
            <a:r>
              <a:rPr lang="en-GB" sz="2000" dirty="0" smtClean="0">
                <a:solidFill>
                  <a:schemeClr val="bg2">
                    <a:lumMod val="50000"/>
                  </a:schemeClr>
                </a:solidFill>
                <a:latin typeface="+mj-lt"/>
              </a:rPr>
              <a:t> After he completed his fifth standard in the    village school, Dhirubhai was sent to the district town of Junagarh for further studies. </a:t>
            </a:r>
          </a:p>
          <a:p>
            <a:endParaRPr lang="en-GB" sz="2000" dirty="0" smtClean="0">
              <a:solidFill>
                <a:schemeClr val="bg2">
                  <a:lumMod val="50000"/>
                </a:schemeClr>
              </a:solidFill>
              <a:latin typeface="+mj-lt"/>
            </a:endParaRPr>
          </a:p>
          <a:p>
            <a:pPr algn="l">
              <a:buClr>
                <a:schemeClr val="bg1"/>
              </a:buClr>
              <a:buFont typeface="Wingdings" pitchFamily="2" charset="2"/>
              <a:buChar char="v"/>
            </a:pPr>
            <a:r>
              <a:rPr lang="en-GB" sz="2000" dirty="0" smtClean="0">
                <a:solidFill>
                  <a:schemeClr val="bg2">
                    <a:lumMod val="50000"/>
                  </a:schemeClr>
                </a:solidFill>
                <a:latin typeface="+mj-lt"/>
              </a:rPr>
              <a:t> In his third year in the school he was elected general secretary of the Junagarh Students Union.</a:t>
            </a:r>
          </a:p>
          <a:p>
            <a:pPr algn="l"/>
            <a:endParaRPr lang="en-GB" sz="2000" dirty="0">
              <a:solidFill>
                <a:schemeClr val="bg2">
                  <a:lumMod val="5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7" presetClass="entr" presetSubtype="1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p:cTn id="2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304800"/>
            <a:ext cx="8229600" cy="762000"/>
          </a:xfrm>
        </p:spPr>
        <p:txBody>
          <a:bodyPr>
            <a:normAutofit/>
          </a:bodyPr>
          <a:lstStyle/>
          <a:p>
            <a:r>
              <a:rPr lang="en-GB" sz="4400" i="1" dirty="0" smtClean="0">
                <a:solidFill>
                  <a:schemeClr val="bg2">
                    <a:lumMod val="50000"/>
                  </a:schemeClr>
                </a:solidFill>
              </a:rPr>
              <a:t>OFF TO ADEN</a:t>
            </a:r>
            <a:endParaRPr lang="en-GB" sz="4400" i="1" dirty="0">
              <a:solidFill>
                <a:schemeClr val="bg2">
                  <a:lumMod val="50000"/>
                </a:schemeClr>
              </a:solidFill>
            </a:endParaRPr>
          </a:p>
        </p:txBody>
      </p:sp>
      <p:sp>
        <p:nvSpPr>
          <p:cNvPr id="3" name="Subtitle 2"/>
          <p:cNvSpPr>
            <a:spLocks noGrp="1"/>
          </p:cNvSpPr>
          <p:nvPr>
            <p:ph type="subTitle" idx="1"/>
          </p:nvPr>
        </p:nvSpPr>
        <p:spPr>
          <a:xfrm>
            <a:off x="1295400" y="1524000"/>
            <a:ext cx="7391400" cy="5105400"/>
          </a:xfrm>
        </p:spPr>
        <p:txBody>
          <a:bodyPr>
            <a:normAutofit fontScale="47500" lnSpcReduction="20000"/>
          </a:bodyPr>
          <a:lstStyle/>
          <a:p>
            <a:pPr algn="l">
              <a:buClr>
                <a:schemeClr val="bg1"/>
              </a:buClr>
              <a:buFont typeface="Wingdings" pitchFamily="2" charset="2"/>
              <a:buChar char="v"/>
            </a:pPr>
            <a:r>
              <a:rPr lang="en-US" sz="2000" dirty="0" smtClean="0">
                <a:solidFill>
                  <a:schemeClr val="bg2">
                    <a:lumMod val="50000"/>
                  </a:schemeClr>
                </a:solidFill>
                <a:latin typeface="+mj-lt"/>
              </a:rPr>
              <a:t> </a:t>
            </a:r>
            <a:r>
              <a:rPr lang="en-US" sz="2900" dirty="0" smtClean="0">
                <a:solidFill>
                  <a:schemeClr val="bg2">
                    <a:lumMod val="50000"/>
                  </a:schemeClr>
                </a:solidFill>
                <a:latin typeface="+mj-lt"/>
              </a:rPr>
              <a:t>At the age of 17, goes to Aden (now part of</a:t>
            </a:r>
          </a:p>
          <a:p>
            <a:pPr algn="l">
              <a:buClr>
                <a:schemeClr val="bg1"/>
              </a:buClr>
            </a:pPr>
            <a:r>
              <a:rPr lang="en-US" sz="2900" dirty="0" smtClean="0">
                <a:solidFill>
                  <a:schemeClr val="bg2">
                    <a:lumMod val="50000"/>
                  </a:schemeClr>
                </a:solidFill>
                <a:latin typeface="+mj-lt"/>
              </a:rPr>
              <a:t>   Yemen) and works for A. Besse &amp; Co. Ltd.</a:t>
            </a:r>
          </a:p>
          <a:p>
            <a:pPr algn="l">
              <a:buClr>
                <a:schemeClr val="bg1"/>
              </a:buClr>
            </a:pPr>
            <a:endParaRPr lang="en-US" sz="2900" dirty="0" smtClean="0">
              <a:solidFill>
                <a:schemeClr val="bg2">
                  <a:lumMod val="50000"/>
                </a:schemeClr>
              </a:solidFill>
              <a:latin typeface="+mj-lt"/>
            </a:endParaRPr>
          </a:p>
          <a:p>
            <a:pPr algn="l">
              <a:buClr>
                <a:schemeClr val="bg1"/>
              </a:buClr>
              <a:buFont typeface="Wingdings" pitchFamily="2" charset="2"/>
              <a:buChar char="v"/>
            </a:pPr>
            <a:r>
              <a:rPr lang="en-GB" sz="2900" dirty="0" smtClean="0">
                <a:solidFill>
                  <a:schemeClr val="bg2">
                    <a:lumMod val="50000"/>
                  </a:schemeClr>
                </a:solidFill>
                <a:latin typeface="+mj-lt"/>
              </a:rPr>
              <a:t> Joins office on the very day of his arrival as a</a:t>
            </a:r>
          </a:p>
          <a:p>
            <a:pPr algn="l">
              <a:buClr>
                <a:schemeClr val="bg1"/>
              </a:buClr>
            </a:pPr>
            <a:r>
              <a:rPr lang="en-US" sz="2900" dirty="0" smtClean="0">
                <a:solidFill>
                  <a:schemeClr val="bg2">
                    <a:lumMod val="50000"/>
                  </a:schemeClr>
                </a:solidFill>
                <a:latin typeface="+mj-lt"/>
              </a:rPr>
              <a:t>   </a:t>
            </a:r>
            <a:r>
              <a:rPr lang="en-GB" sz="2900" dirty="0" smtClean="0">
                <a:solidFill>
                  <a:schemeClr val="bg2">
                    <a:lumMod val="50000"/>
                  </a:schemeClr>
                </a:solidFill>
                <a:latin typeface="+mj-lt"/>
              </a:rPr>
              <a:t>clerk.</a:t>
            </a:r>
          </a:p>
          <a:p>
            <a:pPr algn="l">
              <a:buClr>
                <a:schemeClr val="bg1"/>
              </a:buClr>
            </a:pPr>
            <a:endParaRPr lang="en-GB" sz="2900" dirty="0" smtClean="0">
              <a:solidFill>
                <a:schemeClr val="bg2">
                  <a:lumMod val="50000"/>
                </a:schemeClr>
              </a:solidFill>
              <a:latin typeface="+mj-lt"/>
            </a:endParaRPr>
          </a:p>
          <a:p>
            <a:pPr algn="l">
              <a:buClr>
                <a:schemeClr val="bg1"/>
              </a:buClr>
              <a:buFont typeface="Wingdings" pitchFamily="2" charset="2"/>
              <a:buChar char="v"/>
            </a:pPr>
            <a:r>
              <a:rPr lang="en-GB" sz="2900" dirty="0" smtClean="0">
                <a:solidFill>
                  <a:schemeClr val="bg2">
                    <a:lumMod val="50000"/>
                  </a:schemeClr>
                </a:solidFill>
                <a:latin typeface="+mj-lt"/>
              </a:rPr>
              <a:t> First sent to the commodities trading section of</a:t>
            </a:r>
          </a:p>
          <a:p>
            <a:pPr algn="l">
              <a:buClr>
                <a:schemeClr val="bg1"/>
              </a:buClr>
            </a:pPr>
            <a:r>
              <a:rPr lang="en-GB" sz="2900" dirty="0" smtClean="0">
                <a:solidFill>
                  <a:schemeClr val="bg2">
                    <a:lumMod val="50000"/>
                  </a:schemeClr>
                </a:solidFill>
                <a:latin typeface="+mj-lt"/>
              </a:rPr>
              <a:t>   the firm. Later, is transferred to the section that</a:t>
            </a:r>
          </a:p>
          <a:p>
            <a:pPr algn="l">
              <a:buClr>
                <a:schemeClr val="bg1"/>
              </a:buClr>
            </a:pPr>
            <a:r>
              <a:rPr lang="en-GB" sz="2900" dirty="0" smtClean="0">
                <a:solidFill>
                  <a:schemeClr val="bg2">
                    <a:lumMod val="50000"/>
                  </a:schemeClr>
                </a:solidFill>
                <a:latin typeface="+mj-lt"/>
              </a:rPr>
              <a:t>   handled petroleum products for the oil giant</a:t>
            </a:r>
          </a:p>
          <a:p>
            <a:pPr algn="l">
              <a:buClr>
                <a:schemeClr val="bg1"/>
              </a:buClr>
            </a:pPr>
            <a:r>
              <a:rPr lang="en-GB" sz="2900" dirty="0" smtClean="0">
                <a:solidFill>
                  <a:schemeClr val="bg2">
                    <a:lumMod val="50000"/>
                  </a:schemeClr>
                </a:solidFill>
                <a:latin typeface="+mj-lt"/>
              </a:rPr>
              <a:t>   Shell.</a:t>
            </a:r>
          </a:p>
          <a:p>
            <a:pPr algn="l">
              <a:buClr>
                <a:schemeClr val="bg1"/>
              </a:buClr>
            </a:pPr>
            <a:r>
              <a:rPr lang="en-GB" sz="2900" dirty="0" smtClean="0">
                <a:solidFill>
                  <a:schemeClr val="bg2">
                    <a:lumMod val="50000"/>
                  </a:schemeClr>
                </a:solidFill>
                <a:latin typeface="+mj-lt"/>
              </a:rPr>
              <a:t> </a:t>
            </a:r>
          </a:p>
          <a:p>
            <a:pPr algn="l">
              <a:buClr>
                <a:schemeClr val="bg1"/>
              </a:buClr>
              <a:buFont typeface="Wingdings" pitchFamily="2" charset="2"/>
              <a:buChar char="v"/>
            </a:pPr>
            <a:r>
              <a:rPr lang="en-GB" sz="2900" dirty="0" smtClean="0">
                <a:solidFill>
                  <a:schemeClr val="bg2">
                    <a:lumMod val="50000"/>
                  </a:schemeClr>
                </a:solidFill>
                <a:latin typeface="+mj-lt"/>
              </a:rPr>
              <a:t> To learn the tricks of the trade he offers to work for free</a:t>
            </a:r>
          </a:p>
          <a:p>
            <a:pPr algn="l">
              <a:buClr>
                <a:schemeClr val="bg1"/>
              </a:buClr>
            </a:pPr>
            <a:r>
              <a:rPr lang="en-GB" sz="2900" dirty="0" smtClean="0">
                <a:solidFill>
                  <a:schemeClr val="bg2">
                    <a:lumMod val="50000"/>
                  </a:schemeClr>
                </a:solidFill>
                <a:latin typeface="+mj-lt"/>
              </a:rPr>
              <a:t>   at a Gujarati trading firm. There he learns accounting,</a:t>
            </a:r>
          </a:p>
          <a:p>
            <a:pPr algn="l">
              <a:buClr>
                <a:schemeClr val="bg1"/>
              </a:buClr>
            </a:pPr>
            <a:r>
              <a:rPr lang="en-GB" sz="2900" dirty="0" smtClean="0">
                <a:solidFill>
                  <a:schemeClr val="bg2">
                    <a:lumMod val="50000"/>
                  </a:schemeClr>
                </a:solidFill>
                <a:latin typeface="+mj-lt"/>
              </a:rPr>
              <a:t>   book keeping, preparing shipping papers and   </a:t>
            </a:r>
          </a:p>
          <a:p>
            <a:pPr algn="l">
              <a:buClr>
                <a:schemeClr val="bg1"/>
              </a:buClr>
            </a:pPr>
            <a:r>
              <a:rPr lang="en-GB" sz="2900" dirty="0" smtClean="0">
                <a:solidFill>
                  <a:schemeClr val="bg2">
                    <a:lumMod val="50000"/>
                  </a:schemeClr>
                </a:solidFill>
                <a:latin typeface="+mj-lt"/>
              </a:rPr>
              <a:t>   documents, and dealing with banks and insurance</a:t>
            </a:r>
          </a:p>
          <a:p>
            <a:pPr algn="l">
              <a:buClr>
                <a:schemeClr val="bg1"/>
              </a:buClr>
            </a:pPr>
            <a:r>
              <a:rPr lang="en-GB" sz="2900" dirty="0" smtClean="0">
                <a:solidFill>
                  <a:schemeClr val="bg2">
                    <a:lumMod val="50000"/>
                  </a:schemeClr>
                </a:solidFill>
                <a:latin typeface="+mj-lt"/>
              </a:rPr>
              <a:t>   companies. </a:t>
            </a:r>
            <a:endParaRPr lang="en-US" sz="2900" dirty="0" smtClean="0">
              <a:solidFill>
                <a:schemeClr val="bg2">
                  <a:lumMod val="50000"/>
                </a:schemeClr>
              </a:solidFill>
              <a:latin typeface="+mj-lt"/>
            </a:endParaRPr>
          </a:p>
          <a:p>
            <a:pPr algn="l">
              <a:buClr>
                <a:schemeClr val="bg1"/>
              </a:buClr>
            </a:pPr>
            <a:endParaRPr lang="en-US" sz="2900" dirty="0" smtClean="0">
              <a:solidFill>
                <a:schemeClr val="bg2">
                  <a:lumMod val="50000"/>
                </a:schemeClr>
              </a:solidFill>
              <a:latin typeface="+mj-lt"/>
            </a:endParaRPr>
          </a:p>
          <a:p>
            <a:pPr algn="l">
              <a:buClr>
                <a:schemeClr val="bg1"/>
              </a:buClr>
            </a:pPr>
            <a:endParaRPr lang="en-GB" sz="2900" dirty="0" smtClean="0">
              <a:solidFill>
                <a:schemeClr val="bg2">
                  <a:lumMod val="50000"/>
                </a:schemeClr>
              </a:solidFill>
              <a:latin typeface="+mj-lt"/>
            </a:endParaRPr>
          </a:p>
          <a:p>
            <a:pPr algn="l">
              <a:buClr>
                <a:schemeClr val="bg1"/>
              </a:buClr>
            </a:pPr>
            <a:endParaRPr lang="en-GB" sz="2000" dirty="0">
              <a:solidFill>
                <a:schemeClr val="bg2">
                  <a:lumMod val="5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7"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1000"/>
                                        <p:tgtEl>
                                          <p:spTgt spid="3">
                                            <p:txEl>
                                              <p:pRg st="6" end="6"/>
                                            </p:txEl>
                                          </p:spTgt>
                                        </p:tgtEl>
                                      </p:cBhvr>
                                    </p:animEffect>
                                    <p:anim calcmode="lin" valueType="num">
                                      <p:cBhvr>
                                        <p:cTn id="4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9" dur="900" decel="100000" fill="hold"/>
                                        <p:tgtEl>
                                          <p:spTgt spid="3">
                                            <p:txEl>
                                              <p:pRg st="6" end="6"/>
                                            </p:txEl>
                                          </p:spTgt>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3">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37" presetClass="entr" presetSubtype="0"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fade">
                                      <p:cBhvr>
                                        <p:cTn id="55" dur="1000"/>
                                        <p:tgtEl>
                                          <p:spTgt spid="3">
                                            <p:txEl>
                                              <p:pRg st="7" end="7"/>
                                            </p:txEl>
                                          </p:spTgt>
                                        </p:tgtEl>
                                      </p:cBhvr>
                                    </p:animEffect>
                                    <p:anim calcmode="lin" valueType="num">
                                      <p:cBhvr>
                                        <p:cTn id="5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7" dur="900" decel="100000" fill="hold"/>
                                        <p:tgtEl>
                                          <p:spTgt spid="3">
                                            <p:txEl>
                                              <p:pRg st="7" end="7"/>
                                            </p:txEl>
                                          </p:spTgt>
                                        </p:tgtEl>
                                        <p:attrNameLst>
                                          <p:attrName>ppt_y</p:attrName>
                                        </p:attrNameLst>
                                      </p:cBhvr>
                                      <p:tavLst>
                                        <p:tav tm="0">
                                          <p:val>
                                            <p:strVal val="#ppt_y+1"/>
                                          </p:val>
                                        </p:tav>
                                        <p:tav tm="100000">
                                          <p:val>
                                            <p:strVal val="#ppt_y-.03"/>
                                          </p:val>
                                        </p:tav>
                                      </p:tavLst>
                                    </p:anim>
                                    <p:anim calcmode="lin" valueType="num">
                                      <p:cBhvr>
                                        <p:cTn id="58" dur="100" accel="100000" fill="hold">
                                          <p:stCondLst>
                                            <p:cond delay="900"/>
                                          </p:stCondLst>
                                        </p:cTn>
                                        <p:tgtEl>
                                          <p:spTgt spid="3">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37"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900" decel="100000" fill="hold"/>
                                        <p:tgtEl>
                                          <p:spTgt spid="3">
                                            <p:txEl>
                                              <p:pRg st="8" end="8"/>
                                            </p:txEl>
                                          </p:spTgt>
                                        </p:tgtEl>
                                        <p:attrNameLst>
                                          <p:attrName>ppt_y</p:attrName>
                                        </p:attrNameLst>
                                      </p:cBhvr>
                                      <p:tavLst>
                                        <p:tav tm="0">
                                          <p:val>
                                            <p:strVal val="#ppt_y+1"/>
                                          </p:val>
                                        </p:tav>
                                        <p:tav tm="100000">
                                          <p:val>
                                            <p:strVal val="#ppt_y-.03"/>
                                          </p:val>
                                        </p:tav>
                                      </p:tavLst>
                                    </p:anim>
                                    <p:anim calcmode="lin" valueType="num">
                                      <p:cBhvr>
                                        <p:cTn id="66" dur="100" accel="100000" fill="hold">
                                          <p:stCondLst>
                                            <p:cond delay="900"/>
                                          </p:stCondLst>
                                        </p:cTn>
                                        <p:tgtEl>
                                          <p:spTgt spid="3">
                                            <p:txEl>
                                              <p:pRg st="8" end="8"/>
                                            </p:txEl>
                                          </p:spTgt>
                                        </p:tgtEl>
                                        <p:attrNameLst>
                                          <p:attrName>ppt_y</p:attrName>
                                        </p:attrNameLst>
                                      </p:cBhvr>
                                      <p:tavLst>
                                        <p:tav tm="0">
                                          <p:val>
                                            <p:strVal val="#ppt_y-.03"/>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37" presetClass="entr" presetSubtype="0" fill="hold" grpId="0" nodeType="clickEffect">
                                  <p:stCondLst>
                                    <p:cond delay="0"/>
                                  </p:stCondLst>
                                  <p:childTnLst>
                                    <p:set>
                                      <p:cBhvr>
                                        <p:cTn id="70" dur="1" fill="hold">
                                          <p:stCondLst>
                                            <p:cond delay="0"/>
                                          </p:stCondLst>
                                        </p:cTn>
                                        <p:tgtEl>
                                          <p:spTgt spid="3">
                                            <p:txEl>
                                              <p:pRg st="9" end="9"/>
                                            </p:txEl>
                                          </p:spTgt>
                                        </p:tgtEl>
                                        <p:attrNameLst>
                                          <p:attrName>style.visibility</p:attrName>
                                        </p:attrNameLst>
                                      </p:cBhvr>
                                      <p:to>
                                        <p:strVal val="visible"/>
                                      </p:to>
                                    </p:set>
                                    <p:animEffect transition="in" filter="fade">
                                      <p:cBhvr>
                                        <p:cTn id="71" dur="1000"/>
                                        <p:tgtEl>
                                          <p:spTgt spid="3">
                                            <p:txEl>
                                              <p:pRg st="9" end="9"/>
                                            </p:txEl>
                                          </p:spTgt>
                                        </p:tgtEl>
                                      </p:cBhvr>
                                    </p:animEffect>
                                    <p:anim calcmode="lin" valueType="num">
                                      <p:cBhvr>
                                        <p:cTn id="7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3" dur="900" decel="100000" fill="hold"/>
                                        <p:tgtEl>
                                          <p:spTgt spid="3">
                                            <p:txEl>
                                              <p:pRg st="9" end="9"/>
                                            </p:txEl>
                                          </p:spTgt>
                                        </p:tgtEl>
                                        <p:attrNameLst>
                                          <p:attrName>ppt_y</p:attrName>
                                        </p:attrNameLst>
                                      </p:cBhvr>
                                      <p:tavLst>
                                        <p:tav tm="0">
                                          <p:val>
                                            <p:strVal val="#ppt_y+1"/>
                                          </p:val>
                                        </p:tav>
                                        <p:tav tm="100000">
                                          <p:val>
                                            <p:strVal val="#ppt_y-.03"/>
                                          </p:val>
                                        </p:tav>
                                      </p:tavLst>
                                    </p:anim>
                                    <p:anim calcmode="lin" valueType="num">
                                      <p:cBhvr>
                                        <p:cTn id="74" dur="100" accel="100000" fill="hold">
                                          <p:stCondLst>
                                            <p:cond delay="900"/>
                                          </p:stCondLst>
                                        </p:cTn>
                                        <p:tgtEl>
                                          <p:spTgt spid="3">
                                            <p:txEl>
                                              <p:pRg st="9" end="9"/>
                                            </p:txEl>
                                          </p:spTgt>
                                        </p:tgtEl>
                                        <p:attrNameLst>
                                          <p:attrName>ppt_y</p:attrName>
                                        </p:attrNameLst>
                                      </p:cBhvr>
                                      <p:tavLst>
                                        <p:tav tm="0">
                                          <p:val>
                                            <p:strVal val="#ppt_y-.03"/>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37" presetClass="entr" presetSubtype="0" fill="hold" grpId="0" nodeType="clickEffect">
                                  <p:stCondLst>
                                    <p:cond delay="0"/>
                                  </p:stCondLst>
                                  <p:childTnLst>
                                    <p:set>
                                      <p:cBhvr>
                                        <p:cTn id="78" dur="1" fill="hold">
                                          <p:stCondLst>
                                            <p:cond delay="0"/>
                                          </p:stCondLst>
                                        </p:cTn>
                                        <p:tgtEl>
                                          <p:spTgt spid="3">
                                            <p:txEl>
                                              <p:pRg st="10" end="10"/>
                                            </p:txEl>
                                          </p:spTgt>
                                        </p:tgtEl>
                                        <p:attrNameLst>
                                          <p:attrName>style.visibility</p:attrName>
                                        </p:attrNameLst>
                                      </p:cBhvr>
                                      <p:to>
                                        <p:strVal val="visible"/>
                                      </p:to>
                                    </p:set>
                                    <p:animEffect transition="in" filter="fade">
                                      <p:cBhvr>
                                        <p:cTn id="79" dur="1000"/>
                                        <p:tgtEl>
                                          <p:spTgt spid="3">
                                            <p:txEl>
                                              <p:pRg st="10" end="10"/>
                                            </p:txEl>
                                          </p:spTgt>
                                        </p:tgtEl>
                                      </p:cBhvr>
                                    </p:animEffect>
                                    <p:anim calcmode="lin" valueType="num">
                                      <p:cBhvr>
                                        <p:cTn id="80"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1" dur="900" decel="100000" fill="hold"/>
                                        <p:tgtEl>
                                          <p:spTgt spid="3">
                                            <p:txEl>
                                              <p:pRg st="10" end="10"/>
                                            </p:txEl>
                                          </p:spTgt>
                                        </p:tgtEl>
                                        <p:attrNameLst>
                                          <p:attrName>ppt_y</p:attrName>
                                        </p:attrNameLst>
                                      </p:cBhvr>
                                      <p:tavLst>
                                        <p:tav tm="0">
                                          <p:val>
                                            <p:strVal val="#ppt_y+1"/>
                                          </p:val>
                                        </p:tav>
                                        <p:tav tm="100000">
                                          <p:val>
                                            <p:strVal val="#ppt_y-.03"/>
                                          </p:val>
                                        </p:tav>
                                      </p:tavLst>
                                    </p:anim>
                                    <p:anim calcmode="lin" valueType="num">
                                      <p:cBhvr>
                                        <p:cTn id="82" dur="100" accel="100000" fill="hold">
                                          <p:stCondLst>
                                            <p:cond delay="900"/>
                                          </p:stCondLst>
                                        </p:cTn>
                                        <p:tgtEl>
                                          <p:spTgt spid="3">
                                            <p:txEl>
                                              <p:pRg st="10" end="10"/>
                                            </p:txEl>
                                          </p:spTgt>
                                        </p:tgtEl>
                                        <p:attrNameLst>
                                          <p:attrName>ppt_y</p:attrName>
                                        </p:attrNameLst>
                                      </p:cBhvr>
                                      <p:tavLst>
                                        <p:tav tm="0">
                                          <p:val>
                                            <p:strVal val="#ppt_y-.03"/>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37" presetClass="entr" presetSubtype="0" fill="hold" grpId="0" nodeType="clickEffect">
                                  <p:stCondLst>
                                    <p:cond delay="0"/>
                                  </p:stCondLst>
                                  <p:childTnLst>
                                    <p:set>
                                      <p:cBhvr>
                                        <p:cTn id="86" dur="1" fill="hold">
                                          <p:stCondLst>
                                            <p:cond delay="0"/>
                                          </p:stCondLst>
                                        </p:cTn>
                                        <p:tgtEl>
                                          <p:spTgt spid="3">
                                            <p:txEl>
                                              <p:pRg st="11" end="11"/>
                                            </p:txEl>
                                          </p:spTgt>
                                        </p:tgtEl>
                                        <p:attrNameLst>
                                          <p:attrName>style.visibility</p:attrName>
                                        </p:attrNameLst>
                                      </p:cBhvr>
                                      <p:to>
                                        <p:strVal val="visible"/>
                                      </p:to>
                                    </p:set>
                                    <p:animEffect transition="in" filter="fade">
                                      <p:cBhvr>
                                        <p:cTn id="87" dur="1000"/>
                                        <p:tgtEl>
                                          <p:spTgt spid="3">
                                            <p:txEl>
                                              <p:pRg st="11" end="11"/>
                                            </p:txEl>
                                          </p:spTgt>
                                        </p:tgtEl>
                                      </p:cBhvr>
                                    </p:animEffect>
                                    <p:anim calcmode="lin" valueType="num">
                                      <p:cBhvr>
                                        <p:cTn id="8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89" dur="900" decel="100000" fill="hold"/>
                                        <p:tgtEl>
                                          <p:spTgt spid="3">
                                            <p:txEl>
                                              <p:pRg st="11" end="11"/>
                                            </p:txEl>
                                          </p:spTgt>
                                        </p:tgtEl>
                                        <p:attrNameLst>
                                          <p:attrName>ppt_y</p:attrName>
                                        </p:attrNameLst>
                                      </p:cBhvr>
                                      <p:tavLst>
                                        <p:tav tm="0">
                                          <p:val>
                                            <p:strVal val="#ppt_y+1"/>
                                          </p:val>
                                        </p:tav>
                                        <p:tav tm="100000">
                                          <p:val>
                                            <p:strVal val="#ppt_y-.03"/>
                                          </p:val>
                                        </p:tav>
                                      </p:tavLst>
                                    </p:anim>
                                    <p:anim calcmode="lin" valueType="num">
                                      <p:cBhvr>
                                        <p:cTn id="90" dur="100" accel="100000" fill="hold">
                                          <p:stCondLst>
                                            <p:cond delay="900"/>
                                          </p:stCondLst>
                                        </p:cTn>
                                        <p:tgtEl>
                                          <p:spTgt spid="3">
                                            <p:txEl>
                                              <p:pRg st="11" end="11"/>
                                            </p:txEl>
                                          </p:spTgt>
                                        </p:tgtEl>
                                        <p:attrNameLst>
                                          <p:attrName>ppt_y</p:attrName>
                                        </p:attrNameLst>
                                      </p:cBhvr>
                                      <p:tavLst>
                                        <p:tav tm="0">
                                          <p:val>
                                            <p:strVal val="#ppt_y-.03"/>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37" presetClass="entr" presetSubtype="0" fill="hold" grpId="0" nodeType="clickEffect">
                                  <p:stCondLst>
                                    <p:cond delay="0"/>
                                  </p:stCondLst>
                                  <p:childTnLst>
                                    <p:set>
                                      <p:cBhvr>
                                        <p:cTn id="94" dur="1" fill="hold">
                                          <p:stCondLst>
                                            <p:cond delay="0"/>
                                          </p:stCondLst>
                                        </p:cTn>
                                        <p:tgtEl>
                                          <p:spTgt spid="3">
                                            <p:txEl>
                                              <p:pRg st="12" end="12"/>
                                            </p:txEl>
                                          </p:spTgt>
                                        </p:tgtEl>
                                        <p:attrNameLst>
                                          <p:attrName>style.visibility</p:attrName>
                                        </p:attrNameLst>
                                      </p:cBhvr>
                                      <p:to>
                                        <p:strVal val="visible"/>
                                      </p:to>
                                    </p:set>
                                    <p:animEffect transition="in" filter="fade">
                                      <p:cBhvr>
                                        <p:cTn id="95" dur="1000"/>
                                        <p:tgtEl>
                                          <p:spTgt spid="3">
                                            <p:txEl>
                                              <p:pRg st="12" end="12"/>
                                            </p:txEl>
                                          </p:spTgt>
                                        </p:tgtEl>
                                      </p:cBhvr>
                                    </p:animEffect>
                                    <p:anim calcmode="lin" valueType="num">
                                      <p:cBhvr>
                                        <p:cTn id="96"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97" dur="900" decel="100000" fill="hold"/>
                                        <p:tgtEl>
                                          <p:spTgt spid="3">
                                            <p:txEl>
                                              <p:pRg st="12" end="12"/>
                                            </p:txEl>
                                          </p:spTgt>
                                        </p:tgtEl>
                                        <p:attrNameLst>
                                          <p:attrName>ppt_y</p:attrName>
                                        </p:attrNameLst>
                                      </p:cBhvr>
                                      <p:tavLst>
                                        <p:tav tm="0">
                                          <p:val>
                                            <p:strVal val="#ppt_y+1"/>
                                          </p:val>
                                        </p:tav>
                                        <p:tav tm="100000">
                                          <p:val>
                                            <p:strVal val="#ppt_y-.03"/>
                                          </p:val>
                                        </p:tav>
                                      </p:tavLst>
                                    </p:anim>
                                    <p:anim calcmode="lin" valueType="num">
                                      <p:cBhvr>
                                        <p:cTn id="98" dur="100" accel="100000" fill="hold">
                                          <p:stCondLst>
                                            <p:cond delay="900"/>
                                          </p:stCondLst>
                                        </p:cTn>
                                        <p:tgtEl>
                                          <p:spTgt spid="3">
                                            <p:txEl>
                                              <p:pRg st="12" end="12"/>
                                            </p:txEl>
                                          </p:spTgt>
                                        </p:tgtEl>
                                        <p:attrNameLst>
                                          <p:attrName>ppt_y</p:attrName>
                                        </p:attrNameLst>
                                      </p:cBhvr>
                                      <p:tavLst>
                                        <p:tav tm="0">
                                          <p:val>
                                            <p:strVal val="#ppt_y-.03"/>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37" presetClass="entr" presetSubtype="0" fill="hold" grpId="0" nodeType="clickEffect">
                                  <p:stCondLst>
                                    <p:cond delay="0"/>
                                  </p:stCondLst>
                                  <p:childTnLst>
                                    <p:set>
                                      <p:cBhvr>
                                        <p:cTn id="102" dur="1" fill="hold">
                                          <p:stCondLst>
                                            <p:cond delay="0"/>
                                          </p:stCondLst>
                                        </p:cTn>
                                        <p:tgtEl>
                                          <p:spTgt spid="3">
                                            <p:txEl>
                                              <p:pRg st="13" end="13"/>
                                            </p:txEl>
                                          </p:spTgt>
                                        </p:tgtEl>
                                        <p:attrNameLst>
                                          <p:attrName>style.visibility</p:attrName>
                                        </p:attrNameLst>
                                      </p:cBhvr>
                                      <p:to>
                                        <p:strVal val="visible"/>
                                      </p:to>
                                    </p:set>
                                    <p:animEffect transition="in" filter="fade">
                                      <p:cBhvr>
                                        <p:cTn id="103" dur="1000"/>
                                        <p:tgtEl>
                                          <p:spTgt spid="3">
                                            <p:txEl>
                                              <p:pRg st="13" end="13"/>
                                            </p:txEl>
                                          </p:spTgt>
                                        </p:tgtEl>
                                      </p:cBhvr>
                                    </p:animEffect>
                                    <p:anim calcmode="lin" valueType="num">
                                      <p:cBhvr>
                                        <p:cTn id="104"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105" dur="900" decel="100000" fill="hold"/>
                                        <p:tgtEl>
                                          <p:spTgt spid="3">
                                            <p:txEl>
                                              <p:pRg st="13" end="13"/>
                                            </p:txEl>
                                          </p:spTgt>
                                        </p:tgtEl>
                                        <p:attrNameLst>
                                          <p:attrName>ppt_y</p:attrName>
                                        </p:attrNameLst>
                                      </p:cBhvr>
                                      <p:tavLst>
                                        <p:tav tm="0">
                                          <p:val>
                                            <p:strVal val="#ppt_y+1"/>
                                          </p:val>
                                        </p:tav>
                                        <p:tav tm="100000">
                                          <p:val>
                                            <p:strVal val="#ppt_y-.03"/>
                                          </p:val>
                                        </p:tav>
                                      </p:tavLst>
                                    </p:anim>
                                    <p:anim calcmode="lin" valueType="num">
                                      <p:cBhvr>
                                        <p:cTn id="106" dur="100" accel="100000" fill="hold">
                                          <p:stCondLst>
                                            <p:cond delay="900"/>
                                          </p:stCondLst>
                                        </p:cTn>
                                        <p:tgtEl>
                                          <p:spTgt spid="3">
                                            <p:txEl>
                                              <p:pRg st="13" end="13"/>
                                            </p:txEl>
                                          </p:spTgt>
                                        </p:tgtEl>
                                        <p:attrNameLst>
                                          <p:attrName>ppt_y</p:attrName>
                                        </p:attrNameLst>
                                      </p:cBhvr>
                                      <p:tavLst>
                                        <p:tav tm="0">
                                          <p:val>
                                            <p:strVal val="#ppt_y-.03"/>
                                          </p:val>
                                        </p:tav>
                                        <p:tav tm="100000">
                                          <p:val>
                                            <p:strVal val="#ppt_y"/>
                                          </p:val>
                                        </p:tav>
                                      </p:tavLst>
                                    </p:anim>
                                  </p:childTnLst>
                                </p:cTn>
                              </p:par>
                            </p:childTnLst>
                          </p:cTn>
                        </p:par>
                      </p:childTnLst>
                    </p:cTn>
                  </p:par>
                  <p:par>
                    <p:cTn id="107" fill="hold">
                      <p:stCondLst>
                        <p:cond delay="indefinite"/>
                      </p:stCondLst>
                      <p:childTnLst>
                        <p:par>
                          <p:cTn id="108" fill="hold">
                            <p:stCondLst>
                              <p:cond delay="0"/>
                            </p:stCondLst>
                            <p:childTnLst>
                              <p:par>
                                <p:cTn id="109" presetID="37" presetClass="entr" presetSubtype="0" fill="hold" grpId="0" nodeType="clickEffect">
                                  <p:stCondLst>
                                    <p:cond delay="0"/>
                                  </p:stCondLst>
                                  <p:childTnLst>
                                    <p:set>
                                      <p:cBhvr>
                                        <p:cTn id="110" dur="1" fill="hold">
                                          <p:stCondLst>
                                            <p:cond delay="0"/>
                                          </p:stCondLst>
                                        </p:cTn>
                                        <p:tgtEl>
                                          <p:spTgt spid="3">
                                            <p:txEl>
                                              <p:pRg st="14" end="14"/>
                                            </p:txEl>
                                          </p:spTgt>
                                        </p:tgtEl>
                                        <p:attrNameLst>
                                          <p:attrName>style.visibility</p:attrName>
                                        </p:attrNameLst>
                                      </p:cBhvr>
                                      <p:to>
                                        <p:strVal val="visible"/>
                                      </p:to>
                                    </p:set>
                                    <p:animEffect transition="in" filter="fade">
                                      <p:cBhvr>
                                        <p:cTn id="111" dur="1000"/>
                                        <p:tgtEl>
                                          <p:spTgt spid="3">
                                            <p:txEl>
                                              <p:pRg st="14" end="14"/>
                                            </p:txEl>
                                          </p:spTgt>
                                        </p:tgtEl>
                                      </p:cBhvr>
                                    </p:animEffect>
                                    <p:anim calcmode="lin" valueType="num">
                                      <p:cBhvr>
                                        <p:cTn id="112"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113" dur="900" decel="100000" fill="hold"/>
                                        <p:tgtEl>
                                          <p:spTgt spid="3">
                                            <p:txEl>
                                              <p:pRg st="14" end="14"/>
                                            </p:txEl>
                                          </p:spTgt>
                                        </p:tgtEl>
                                        <p:attrNameLst>
                                          <p:attrName>ppt_y</p:attrName>
                                        </p:attrNameLst>
                                      </p:cBhvr>
                                      <p:tavLst>
                                        <p:tav tm="0">
                                          <p:val>
                                            <p:strVal val="#ppt_y+1"/>
                                          </p:val>
                                        </p:tav>
                                        <p:tav tm="100000">
                                          <p:val>
                                            <p:strVal val="#ppt_y-.03"/>
                                          </p:val>
                                        </p:tav>
                                      </p:tavLst>
                                    </p:anim>
                                    <p:anim calcmode="lin" valueType="num">
                                      <p:cBhvr>
                                        <p:cTn id="114" dur="100" accel="100000" fill="hold">
                                          <p:stCondLst>
                                            <p:cond delay="900"/>
                                          </p:stCondLst>
                                        </p:cTn>
                                        <p:tgtEl>
                                          <p:spTgt spid="3">
                                            <p:txEl>
                                              <p:pRg st="14" end="14"/>
                                            </p:txEl>
                                          </p:spTgt>
                                        </p:tgtEl>
                                        <p:attrNameLst>
                                          <p:attrName>ppt_y</p:attrName>
                                        </p:attrNameLst>
                                      </p:cBhvr>
                                      <p:tavLst>
                                        <p:tav tm="0">
                                          <p:val>
                                            <p:strVal val="#ppt_y-.03"/>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37" presetClass="entr" presetSubtype="0" fill="hold" grpId="0" nodeType="clickEffect">
                                  <p:stCondLst>
                                    <p:cond delay="0"/>
                                  </p:stCondLst>
                                  <p:childTnLst>
                                    <p:set>
                                      <p:cBhvr>
                                        <p:cTn id="118" dur="1" fill="hold">
                                          <p:stCondLst>
                                            <p:cond delay="0"/>
                                          </p:stCondLst>
                                        </p:cTn>
                                        <p:tgtEl>
                                          <p:spTgt spid="3">
                                            <p:txEl>
                                              <p:pRg st="15" end="15"/>
                                            </p:txEl>
                                          </p:spTgt>
                                        </p:tgtEl>
                                        <p:attrNameLst>
                                          <p:attrName>style.visibility</p:attrName>
                                        </p:attrNameLst>
                                      </p:cBhvr>
                                      <p:to>
                                        <p:strVal val="visible"/>
                                      </p:to>
                                    </p:set>
                                    <p:animEffect transition="in" filter="fade">
                                      <p:cBhvr>
                                        <p:cTn id="119" dur="1000"/>
                                        <p:tgtEl>
                                          <p:spTgt spid="3">
                                            <p:txEl>
                                              <p:pRg st="15" end="15"/>
                                            </p:txEl>
                                          </p:spTgt>
                                        </p:tgtEl>
                                      </p:cBhvr>
                                    </p:animEffect>
                                    <p:anim calcmode="lin" valueType="num">
                                      <p:cBhvr>
                                        <p:cTn id="120"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121" dur="900" decel="100000" fill="hold"/>
                                        <p:tgtEl>
                                          <p:spTgt spid="3">
                                            <p:txEl>
                                              <p:pRg st="15" end="15"/>
                                            </p:txEl>
                                          </p:spTgt>
                                        </p:tgtEl>
                                        <p:attrNameLst>
                                          <p:attrName>ppt_y</p:attrName>
                                        </p:attrNameLst>
                                      </p:cBhvr>
                                      <p:tavLst>
                                        <p:tav tm="0">
                                          <p:val>
                                            <p:strVal val="#ppt_y+1"/>
                                          </p:val>
                                        </p:tav>
                                        <p:tav tm="100000">
                                          <p:val>
                                            <p:strVal val="#ppt_y-.03"/>
                                          </p:val>
                                        </p:tav>
                                      </p:tavLst>
                                    </p:anim>
                                    <p:anim calcmode="lin" valueType="num">
                                      <p:cBhvr>
                                        <p:cTn id="122" dur="100" accel="100000" fill="hold">
                                          <p:stCondLst>
                                            <p:cond delay="900"/>
                                          </p:stCondLst>
                                        </p:cTn>
                                        <p:tgtEl>
                                          <p:spTgt spid="3">
                                            <p:txEl>
                                              <p:pRg st="15" end="15"/>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9600" y="1219200"/>
            <a:ext cx="7848600" cy="3785652"/>
          </a:xfrm>
          <a:prstGeom prst="rect">
            <a:avLst/>
          </a:prstGeom>
        </p:spPr>
        <p:txBody>
          <a:bodyPr wrap="square">
            <a:spAutoFit/>
          </a:bodyPr>
          <a:lstStyle/>
          <a:p>
            <a:pPr>
              <a:buFont typeface="Wingdings" pitchFamily="2" charset="2"/>
              <a:buChar char="v"/>
            </a:pPr>
            <a:r>
              <a:rPr lang="en-GB" sz="2000" dirty="0" smtClean="0">
                <a:solidFill>
                  <a:schemeClr val="bg2">
                    <a:lumMod val="50000"/>
                  </a:schemeClr>
                </a:solidFill>
                <a:latin typeface="+mj-lt"/>
              </a:rPr>
              <a:t> After learning the basics of commodities trading, </a:t>
            </a:r>
          </a:p>
          <a:p>
            <a:r>
              <a:rPr lang="en-GB" sz="2000" dirty="0" smtClean="0">
                <a:solidFill>
                  <a:schemeClr val="bg2">
                    <a:lumMod val="50000"/>
                  </a:schemeClr>
                </a:solidFill>
                <a:latin typeface="+mj-lt"/>
              </a:rPr>
              <a:t>    Dhirubhai begins speculating in high seas purchase and</a:t>
            </a:r>
          </a:p>
          <a:p>
            <a:r>
              <a:rPr lang="en-GB" sz="2000" dirty="0" smtClean="0">
                <a:solidFill>
                  <a:schemeClr val="bg2">
                    <a:lumMod val="50000"/>
                  </a:schemeClr>
                </a:solidFill>
                <a:latin typeface="+mj-lt"/>
              </a:rPr>
              <a:t>    sales of all sorts of goods.</a:t>
            </a:r>
          </a:p>
          <a:p>
            <a:endParaRPr lang="en-GB" sz="2000" dirty="0" smtClean="0">
              <a:solidFill>
                <a:schemeClr val="bg2">
                  <a:lumMod val="50000"/>
                </a:schemeClr>
              </a:solidFill>
              <a:latin typeface="+mj-lt"/>
            </a:endParaRPr>
          </a:p>
          <a:p>
            <a:pPr>
              <a:buFont typeface="Wingdings" pitchFamily="2" charset="2"/>
              <a:buChar char="v"/>
            </a:pPr>
            <a:r>
              <a:rPr lang="en-GB" sz="2000" dirty="0" smtClean="0">
                <a:solidFill>
                  <a:schemeClr val="bg2">
                    <a:lumMod val="50000"/>
                  </a:schemeClr>
                </a:solidFill>
                <a:latin typeface="+mj-lt"/>
              </a:rPr>
              <a:t> </a:t>
            </a:r>
            <a:r>
              <a:rPr lang="en-US" sz="2000" dirty="0" smtClean="0">
                <a:solidFill>
                  <a:schemeClr val="bg2">
                    <a:lumMod val="50000"/>
                  </a:schemeClr>
                </a:solidFill>
                <a:latin typeface="+mj-lt"/>
              </a:rPr>
              <a:t>The Shell oil refinery and the first oil harbour  comes up in</a:t>
            </a:r>
          </a:p>
          <a:p>
            <a:r>
              <a:rPr lang="en-US" sz="2000" dirty="0" smtClean="0">
                <a:solidFill>
                  <a:schemeClr val="bg2">
                    <a:lumMod val="50000"/>
                  </a:schemeClr>
                </a:solidFill>
                <a:latin typeface="+mj-lt"/>
              </a:rPr>
              <a:t>   Aden in 1954. </a:t>
            </a:r>
          </a:p>
          <a:p>
            <a:pPr>
              <a:buFont typeface="Wingdings" pitchFamily="2" charset="2"/>
              <a:buChar char="v"/>
            </a:pPr>
            <a:endParaRPr lang="en-US" sz="2000" dirty="0" smtClean="0">
              <a:solidFill>
                <a:schemeClr val="bg2">
                  <a:lumMod val="50000"/>
                </a:schemeClr>
              </a:solidFill>
              <a:latin typeface="+mj-lt"/>
            </a:endParaRPr>
          </a:p>
          <a:p>
            <a:pPr>
              <a:buFont typeface="Wingdings" pitchFamily="2" charset="2"/>
              <a:buChar char="v"/>
            </a:pPr>
            <a:r>
              <a:rPr lang="en-GB" sz="2000" dirty="0" smtClean="0">
                <a:solidFill>
                  <a:schemeClr val="bg2">
                    <a:lumMod val="50000"/>
                  </a:schemeClr>
                </a:solidFill>
                <a:latin typeface="+mj-lt"/>
              </a:rPr>
              <a:t> Besse &amp; Co. become the agents for distribution of Shell </a:t>
            </a:r>
          </a:p>
          <a:p>
            <a:r>
              <a:rPr lang="en-GB" sz="2000" dirty="0" smtClean="0">
                <a:solidFill>
                  <a:schemeClr val="bg2">
                    <a:lumMod val="50000"/>
                  </a:schemeClr>
                </a:solidFill>
                <a:latin typeface="+mj-lt"/>
              </a:rPr>
              <a:t>   refinery products. Due to his good performances at the </a:t>
            </a:r>
          </a:p>
          <a:p>
            <a:r>
              <a:rPr lang="en-GB" sz="2000" dirty="0" smtClean="0">
                <a:solidFill>
                  <a:schemeClr val="bg2">
                    <a:lumMod val="50000"/>
                  </a:schemeClr>
                </a:solidFill>
                <a:latin typeface="+mj-lt"/>
              </a:rPr>
              <a:t>   office during his first five years, Dhirubhai is sent on</a:t>
            </a:r>
          </a:p>
          <a:p>
            <a:r>
              <a:rPr lang="en-GB" sz="2000" dirty="0" smtClean="0">
                <a:solidFill>
                  <a:schemeClr val="bg2">
                    <a:lumMod val="50000"/>
                  </a:schemeClr>
                </a:solidFill>
                <a:latin typeface="+mj-lt"/>
              </a:rPr>
              <a:t>   promotion to the oil filling station at the newly built </a:t>
            </a:r>
          </a:p>
          <a:p>
            <a:r>
              <a:rPr lang="en-GB" sz="2000" dirty="0" smtClean="0">
                <a:solidFill>
                  <a:schemeClr val="bg2">
                    <a:lumMod val="50000"/>
                  </a:schemeClr>
                </a:solidFill>
                <a:latin typeface="+mj-lt"/>
              </a:rPr>
              <a:t>   harbour.</a:t>
            </a:r>
            <a:endParaRPr lang="en-US" sz="2000" dirty="0">
              <a:solidFill>
                <a:schemeClr val="bg2">
                  <a:lumMod val="5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0" fill="hold"/>
                                        <p:tgtEl>
                                          <p:spTgt spid="4"/>
                                        </p:tgtEl>
                                        <p:attrNameLst>
                                          <p:attrName>ppt_w</p:attrName>
                                        </p:attrNameLst>
                                      </p:cBhvr>
                                      <p:tavLst>
                                        <p:tav tm="0" fmla="#ppt_w*sin(2.5*pi*$)">
                                          <p:val>
                                            <p:fltVal val="0"/>
                                          </p:val>
                                        </p:tav>
                                        <p:tav tm="100000">
                                          <p:val>
                                            <p:fltVal val="1"/>
                                          </p:val>
                                        </p:tav>
                                      </p:tavLst>
                                    </p:anim>
                                    <p:anim calcmode="lin" valueType="num">
                                      <p:cBhvr>
                                        <p:cTn id="8" dur="5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304800"/>
            <a:ext cx="8035925" cy="990600"/>
          </a:xfrm>
        </p:spPr>
        <p:txBody>
          <a:bodyPr>
            <a:normAutofit/>
          </a:bodyPr>
          <a:lstStyle/>
          <a:p>
            <a:r>
              <a:rPr lang="en-IN" sz="4400" i="1" dirty="0" smtClean="0">
                <a:solidFill>
                  <a:schemeClr val="bg2">
                    <a:lumMod val="50000"/>
                  </a:schemeClr>
                </a:solidFill>
                <a:cs typeface="Arial" pitchFamily="34" charset="0"/>
              </a:rPr>
              <a:t>TEXTILE </a:t>
            </a:r>
            <a:r>
              <a:rPr lang="en-IN" sz="4400" i="1" dirty="0" smtClean="0">
                <a:solidFill>
                  <a:schemeClr val="bg2">
                    <a:lumMod val="50000"/>
                  </a:schemeClr>
                </a:solidFill>
                <a:cs typeface="Arial" pitchFamily="34" charset="0"/>
              </a:rPr>
              <a:t>MARKET</a:t>
            </a:r>
            <a:endParaRPr lang="en-US" sz="4400" dirty="0">
              <a:solidFill>
                <a:schemeClr val="bg2">
                  <a:lumMod val="50000"/>
                </a:schemeClr>
              </a:solidFill>
            </a:endParaRPr>
          </a:p>
        </p:txBody>
      </p:sp>
      <p:pic>
        <p:nvPicPr>
          <p:cNvPr id="4" name="Content Placeholder 3" descr="ril1.jpg"/>
          <p:cNvPicPr>
            <a:picLocks noGrp="1" noChangeAspect="1"/>
          </p:cNvPicPr>
          <p:nvPr>
            <p:ph idx="4294967295"/>
          </p:nvPr>
        </p:nvPicPr>
        <p:blipFill>
          <a:blip r:embed="rId2" cstate="print"/>
          <a:stretch>
            <a:fillRect/>
          </a:stretch>
        </p:blipFill>
        <p:spPr>
          <a:xfrm>
            <a:off x="1600200" y="1295400"/>
            <a:ext cx="6019800" cy="4724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scene3d>
            <a:camera prst="obliqueBottomLeft"/>
            <a:lightRig rig="threePt" dir="t"/>
          </a:scene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p:tgtEl>
                                          <p:spTgt spid="4"/>
                                        </p:tgtEl>
                                        <p:attrNameLst>
                                          <p:attrName>ppt_y</p:attrName>
                                        </p:attrNameLst>
                                      </p:cBhvr>
                                      <p:tavLst>
                                        <p:tav tm="0">
                                          <p:val>
                                            <p:strVal val="#ppt_y+#ppt_h*1.125000"/>
                                          </p:val>
                                        </p:tav>
                                        <p:tav tm="100000">
                                          <p:val>
                                            <p:strVal val="#ppt_y"/>
                                          </p:val>
                                        </p:tav>
                                      </p:tavLst>
                                    </p:anim>
                                    <p:animEffect transition="in" filter="wipe(up)">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52600" y="228600"/>
            <a:ext cx="6096000" cy="769441"/>
          </a:xfrm>
          <a:prstGeom prst="rect">
            <a:avLst/>
          </a:prstGeom>
        </p:spPr>
        <p:txBody>
          <a:bodyPr wrap="square" anchor="ctr">
            <a:spAutoFit/>
          </a:bodyPr>
          <a:lstStyle/>
          <a:p>
            <a:r>
              <a:rPr lang="en-IN" sz="4400" b="1" dirty="0" smtClean="0">
                <a:solidFill>
                  <a:schemeClr val="bg2">
                    <a:lumMod val="50000"/>
                  </a:schemeClr>
                </a:solidFill>
                <a:effectLst>
                  <a:outerShdw blurRad="38100" dist="38100" dir="2700000" algn="tl">
                    <a:srgbClr val="000000">
                      <a:alpha val="43137"/>
                    </a:srgbClr>
                  </a:outerShdw>
                </a:effectLst>
                <a:latin typeface="+mj-lt"/>
              </a:rPr>
              <a:t>TEXTILE INDUSTRY</a:t>
            </a:r>
            <a:endParaRPr lang="en-US" sz="4400" b="1" dirty="0">
              <a:solidFill>
                <a:schemeClr val="bg2">
                  <a:lumMod val="50000"/>
                </a:schemeClr>
              </a:solidFill>
              <a:effectLst>
                <a:outerShdw blurRad="38100" dist="38100" dir="2700000" algn="tl">
                  <a:srgbClr val="000000">
                    <a:alpha val="43137"/>
                  </a:srgbClr>
                </a:outerShdw>
              </a:effectLst>
              <a:latin typeface="+mj-lt"/>
            </a:endParaRPr>
          </a:p>
        </p:txBody>
      </p:sp>
      <p:pic>
        <p:nvPicPr>
          <p:cNvPr id="3" name="Content Placeholder 3" descr="ril2.jpg"/>
          <p:cNvPicPr>
            <a:picLocks noChangeAspect="1"/>
          </p:cNvPicPr>
          <p:nvPr/>
        </p:nvPicPr>
        <p:blipFill>
          <a:blip r:embed="rId2" cstate="print"/>
          <a:stretch>
            <a:fillRect/>
          </a:stretch>
        </p:blipFill>
        <p:spPr>
          <a:xfrm>
            <a:off x="1524000" y="1219200"/>
            <a:ext cx="6019800" cy="52018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80">
                                          <p:stCondLst>
                                            <p:cond delay="0"/>
                                          </p:stCondLst>
                                        </p:cTn>
                                        <p:tgtEl>
                                          <p:spTgt spid="3"/>
                                        </p:tgtEl>
                                      </p:cBhvr>
                                    </p:animEffect>
                                    <p:anim calcmode="lin" valueType="num">
                                      <p:cBhvr>
                                        <p:cTn id="13"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gtEl>
                                      </p:cBhvr>
                                      <p:to x="100000" y="60000"/>
                                    </p:animScale>
                                    <p:animScale>
                                      <p:cBhvr>
                                        <p:cTn id="19" dur="166" decel="50000">
                                          <p:stCondLst>
                                            <p:cond delay="676"/>
                                          </p:stCondLst>
                                        </p:cTn>
                                        <p:tgtEl>
                                          <p:spTgt spid="3"/>
                                        </p:tgtEl>
                                      </p:cBhvr>
                                      <p:to x="100000" y="100000"/>
                                    </p:animScale>
                                    <p:animScale>
                                      <p:cBhvr>
                                        <p:cTn id="20" dur="26">
                                          <p:stCondLst>
                                            <p:cond delay="1312"/>
                                          </p:stCondLst>
                                        </p:cTn>
                                        <p:tgtEl>
                                          <p:spTgt spid="3"/>
                                        </p:tgtEl>
                                      </p:cBhvr>
                                      <p:to x="100000" y="80000"/>
                                    </p:animScale>
                                    <p:animScale>
                                      <p:cBhvr>
                                        <p:cTn id="21" dur="166" decel="50000">
                                          <p:stCondLst>
                                            <p:cond delay="1338"/>
                                          </p:stCondLst>
                                        </p:cTn>
                                        <p:tgtEl>
                                          <p:spTgt spid="3"/>
                                        </p:tgtEl>
                                      </p:cBhvr>
                                      <p:to x="100000" y="100000"/>
                                    </p:animScale>
                                    <p:animScale>
                                      <p:cBhvr>
                                        <p:cTn id="22" dur="26">
                                          <p:stCondLst>
                                            <p:cond delay="1642"/>
                                          </p:stCondLst>
                                        </p:cTn>
                                        <p:tgtEl>
                                          <p:spTgt spid="3"/>
                                        </p:tgtEl>
                                      </p:cBhvr>
                                      <p:to x="100000" y="90000"/>
                                    </p:animScale>
                                    <p:animScale>
                                      <p:cBhvr>
                                        <p:cTn id="23" dur="166" decel="50000">
                                          <p:stCondLst>
                                            <p:cond delay="1668"/>
                                          </p:stCondLst>
                                        </p:cTn>
                                        <p:tgtEl>
                                          <p:spTgt spid="3"/>
                                        </p:tgtEl>
                                      </p:cBhvr>
                                      <p:to x="100000" y="100000"/>
                                    </p:animScale>
                                    <p:animScale>
                                      <p:cBhvr>
                                        <p:cTn id="24" dur="26">
                                          <p:stCondLst>
                                            <p:cond delay="1808"/>
                                          </p:stCondLst>
                                        </p:cTn>
                                        <p:tgtEl>
                                          <p:spTgt spid="3"/>
                                        </p:tgtEl>
                                      </p:cBhvr>
                                      <p:to x="100000" y="95000"/>
                                    </p:animScale>
                                    <p:animScale>
                                      <p:cBhvr>
                                        <p:cTn id="25"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52400"/>
            <a:ext cx="8229600" cy="1143000"/>
          </a:xfrm>
        </p:spPr>
        <p:txBody>
          <a:bodyPr>
            <a:normAutofit/>
          </a:bodyPr>
          <a:lstStyle/>
          <a:p>
            <a:r>
              <a:rPr lang="en-US" sz="4400" i="1" dirty="0" smtClean="0">
                <a:solidFill>
                  <a:schemeClr val="bg2">
                    <a:lumMod val="50000"/>
                  </a:schemeClr>
                </a:solidFill>
              </a:rPr>
              <a:t>RELIANCE’S IPO</a:t>
            </a:r>
            <a:endParaRPr lang="en-US" sz="4400" i="1" dirty="0">
              <a:solidFill>
                <a:schemeClr val="bg2">
                  <a:lumMod val="50000"/>
                </a:schemeClr>
              </a:solidFill>
            </a:endParaRPr>
          </a:p>
        </p:txBody>
      </p:sp>
      <p:sp>
        <p:nvSpPr>
          <p:cNvPr id="3" name="Subtitle 2"/>
          <p:cNvSpPr>
            <a:spLocks noGrp="1"/>
          </p:cNvSpPr>
          <p:nvPr>
            <p:ph sz="half" idx="1"/>
          </p:nvPr>
        </p:nvSpPr>
        <p:spPr/>
        <p:txBody>
          <a:bodyPr>
            <a:normAutofit/>
          </a:bodyPr>
          <a:lstStyle/>
          <a:p>
            <a:pPr algn="l">
              <a:buClr>
                <a:schemeClr val="bg1"/>
              </a:buClr>
              <a:buFont typeface="Wingdings" pitchFamily="2" charset="2"/>
              <a:buChar char="v"/>
            </a:pPr>
            <a:r>
              <a:rPr lang="en-US" sz="2200" dirty="0" smtClean="0">
                <a:solidFill>
                  <a:schemeClr val="bg2">
                    <a:lumMod val="50000"/>
                  </a:schemeClr>
                </a:solidFill>
                <a:latin typeface="+mj-lt"/>
              </a:rPr>
              <a:t>In 1977, Reliance Co goes public.</a:t>
            </a:r>
          </a:p>
          <a:p>
            <a:endParaRPr lang="en-IN" sz="2200" b="1" dirty="0" smtClean="0">
              <a:solidFill>
                <a:schemeClr val="bg2">
                  <a:lumMod val="50000"/>
                </a:schemeClr>
              </a:solidFill>
              <a:latin typeface="+mj-lt"/>
            </a:endParaRPr>
          </a:p>
          <a:p>
            <a:pPr algn="l">
              <a:buClr>
                <a:schemeClr val="bg1"/>
              </a:buClr>
              <a:buFont typeface="Wingdings" pitchFamily="2" charset="2"/>
              <a:buChar char="v"/>
            </a:pPr>
            <a:r>
              <a:rPr lang="en-IN" sz="2200" dirty="0" smtClean="0">
                <a:solidFill>
                  <a:schemeClr val="bg2">
                    <a:lumMod val="50000"/>
                  </a:schemeClr>
                </a:solidFill>
                <a:latin typeface="+mj-lt"/>
              </a:rPr>
              <a:t>Dhirubhai prefers capital markets over banks as the primary source of funding.</a:t>
            </a:r>
          </a:p>
          <a:p>
            <a:pPr algn="l">
              <a:buClr>
                <a:schemeClr val="bg1"/>
              </a:buClr>
            </a:pPr>
            <a:endParaRPr lang="en-IN" sz="2200" dirty="0" smtClean="0">
              <a:solidFill>
                <a:schemeClr val="bg2">
                  <a:lumMod val="50000"/>
                </a:schemeClr>
              </a:solidFill>
              <a:latin typeface="+mj-lt"/>
            </a:endParaRPr>
          </a:p>
          <a:p>
            <a:pPr algn="l">
              <a:buClr>
                <a:schemeClr val="bg1"/>
              </a:buClr>
              <a:buFont typeface="Wingdings" pitchFamily="2" charset="2"/>
              <a:buChar char="v"/>
            </a:pPr>
            <a:r>
              <a:rPr lang="en-IN" sz="2200" dirty="0" smtClean="0">
                <a:solidFill>
                  <a:schemeClr val="bg2">
                    <a:lumMod val="50000"/>
                  </a:schemeClr>
                </a:solidFill>
                <a:latin typeface="+mj-lt"/>
              </a:rPr>
              <a:t>Dhirubhai is credited with starting the equity cult in India.</a:t>
            </a:r>
            <a:endParaRPr lang="en-US" sz="2200" dirty="0" smtClean="0">
              <a:solidFill>
                <a:schemeClr val="bg2">
                  <a:lumMod val="50000"/>
                </a:schemeClr>
              </a:solidFill>
              <a:latin typeface="+mj-lt"/>
            </a:endParaRPr>
          </a:p>
        </p:txBody>
      </p:sp>
      <p:sp>
        <p:nvSpPr>
          <p:cNvPr id="6" name="Content Placeholder 5"/>
          <p:cNvSpPr>
            <a:spLocks noGrp="1"/>
          </p:cNvSpPr>
          <p:nvPr>
            <p:ph sz="half" idx="2"/>
          </p:nvPr>
        </p:nvSpPr>
        <p:spPr/>
        <p:txBody>
          <a:bodyPr>
            <a:normAutofit/>
          </a:bodyPr>
          <a:lstStyle/>
          <a:p>
            <a:endParaRPr lang="en-US"/>
          </a:p>
        </p:txBody>
      </p:sp>
      <p:pic>
        <p:nvPicPr>
          <p:cNvPr id="4" name="Content Placeholder 3" descr="ril3.jpg"/>
          <p:cNvPicPr>
            <a:picLocks noChangeAspect="1"/>
          </p:cNvPicPr>
          <p:nvPr/>
        </p:nvPicPr>
        <p:blipFill>
          <a:blip r:embed="rId2" cstate="print"/>
          <a:stretch>
            <a:fillRect/>
          </a:stretch>
        </p:blipFill>
        <p:spPr>
          <a:xfrm>
            <a:off x="4648200" y="1295400"/>
            <a:ext cx="4038600" cy="5229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wipe(down)">
                                      <p:cBhvr>
                                        <p:cTn id="35" dur="500"/>
                                        <p:tgtEl>
                                          <p:spTgt spid="4"/>
                                        </p:tgtEl>
                                      </p:cBhvr>
                                    </p:animEffect>
                                  </p:childTnLst>
                                </p:cTn>
                              </p:par>
                            </p:childTnLst>
                          </p:cTn>
                        </p:par>
                      </p:childTnLst>
                    </p:cTn>
                  </p:par>
                  <p:par>
                    <p:cTn id="36" fill="hold">
                      <p:stCondLst>
                        <p:cond delay="indefinite"/>
                      </p:stCondLst>
                      <p:childTnLst>
                        <p:par>
                          <p:cTn id="37" fill="hold">
                            <p:stCondLst>
                              <p:cond delay="0"/>
                            </p:stCondLst>
                            <p:childTnLst>
                              <p:par>
                                <p:cTn id="38" presetID="9" presetClass="entr" presetSubtype="0" fill="hold" grpId="1" nodeType="clickEffect">
                                  <p:stCondLst>
                                    <p:cond delay="0"/>
                                  </p:stCondLst>
                                  <p:childTnLst>
                                    <p:set>
                                      <p:cBhvr>
                                        <p:cTn id="39" dur="1" fill="hold">
                                          <p:stCondLst>
                                            <p:cond delay="0"/>
                                          </p:stCondLst>
                                        </p:cTn>
                                        <p:tgtEl>
                                          <p:spTgt spid="3">
                                            <p:txEl>
                                              <p:pRg st="0" end="0"/>
                                            </p:txEl>
                                          </p:spTgt>
                                        </p:tgtEl>
                                        <p:attrNameLst>
                                          <p:attrName>style.visibility</p:attrName>
                                        </p:attrNameLst>
                                      </p:cBhvr>
                                      <p:to>
                                        <p:strVal val="visible"/>
                                      </p:to>
                                    </p:set>
                                    <p:animEffect transition="in" filter="dissolve">
                                      <p:cBhvr>
                                        <p:cTn id="40" dur="500"/>
                                        <p:tgtEl>
                                          <p:spTgt spid="3">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9" presetClass="entr" presetSubtype="0" fill="hold" grpId="1" nodeType="click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Effect transition="in" filter="dissolve">
                                      <p:cBhvr>
                                        <p:cTn id="45" dur="500"/>
                                        <p:tgtEl>
                                          <p:spTgt spid="3">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9" presetClass="entr" presetSubtype="0" fill="hold" grpId="1" nodeType="clickEffect">
                                  <p:stCondLst>
                                    <p:cond delay="0"/>
                                  </p:stCondLst>
                                  <p:childTnLst>
                                    <p:set>
                                      <p:cBhvr>
                                        <p:cTn id="49" dur="1" fill="hold">
                                          <p:stCondLst>
                                            <p:cond delay="0"/>
                                          </p:stCondLst>
                                        </p:cTn>
                                        <p:tgtEl>
                                          <p:spTgt spid="3">
                                            <p:txEl>
                                              <p:pRg st="4" end="4"/>
                                            </p:txEl>
                                          </p:spTgt>
                                        </p:tgtEl>
                                        <p:attrNameLst>
                                          <p:attrName>style.visibility</p:attrName>
                                        </p:attrNameLst>
                                      </p:cBhvr>
                                      <p:to>
                                        <p:strVal val="visible"/>
                                      </p:to>
                                    </p:set>
                                    <p:animEffect transition="in" filter="dissolve">
                                      <p:cBhvr>
                                        <p:cTn id="5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00200" y="381000"/>
            <a:ext cx="6277681" cy="769441"/>
          </a:xfrm>
          <a:prstGeom prst="rect">
            <a:avLst/>
          </a:prstGeom>
        </p:spPr>
        <p:txBody>
          <a:bodyPr wrap="none">
            <a:spAutoFit/>
          </a:bodyPr>
          <a:lstStyle/>
          <a:p>
            <a:r>
              <a:rPr lang="en-IN" sz="4400" b="1" i="1" dirty="0" smtClean="0">
                <a:solidFill>
                  <a:schemeClr val="bg2">
                    <a:lumMod val="50000"/>
                  </a:schemeClr>
                </a:solidFill>
                <a:effectLst>
                  <a:outerShdw blurRad="38100" dist="38100" dir="2700000" algn="tl">
                    <a:srgbClr val="000000">
                      <a:alpha val="43137"/>
                    </a:srgbClr>
                  </a:outerShdw>
                </a:effectLst>
                <a:latin typeface="+mj-lt"/>
              </a:rPr>
              <a:t>PATALGANGA PLANT</a:t>
            </a:r>
            <a:endParaRPr lang="en-US" sz="4400" b="1" i="1" dirty="0">
              <a:solidFill>
                <a:schemeClr val="bg2">
                  <a:lumMod val="50000"/>
                </a:schemeClr>
              </a:solidFill>
              <a:effectLst>
                <a:outerShdw blurRad="38100" dist="38100" dir="2700000" algn="tl">
                  <a:srgbClr val="000000">
                    <a:alpha val="43137"/>
                  </a:srgbClr>
                </a:outerShdw>
              </a:effectLst>
              <a:latin typeface="+mj-lt"/>
            </a:endParaRPr>
          </a:p>
        </p:txBody>
      </p:sp>
      <p:pic>
        <p:nvPicPr>
          <p:cNvPr id="3" name="Content Placeholder 3" descr="ril4.jpg"/>
          <p:cNvPicPr>
            <a:picLocks noChangeAspect="1"/>
          </p:cNvPicPr>
          <p:nvPr/>
        </p:nvPicPr>
        <p:blipFill>
          <a:blip r:embed="rId2" cstate="print"/>
          <a:stretch>
            <a:fillRect/>
          </a:stretch>
        </p:blipFill>
        <p:spPr>
          <a:xfrm>
            <a:off x="1447800" y="1295400"/>
            <a:ext cx="6477000" cy="515719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i="1" dirty="0" smtClean="0">
                <a:solidFill>
                  <a:schemeClr val="bg2">
                    <a:lumMod val="50000"/>
                  </a:schemeClr>
                </a:solidFill>
              </a:rPr>
              <a:t>RELIANCE HAZIRA</a:t>
            </a:r>
            <a:endParaRPr lang="en-US" sz="4400" i="1" dirty="0">
              <a:solidFill>
                <a:schemeClr val="bg2">
                  <a:lumMod val="50000"/>
                </a:schemeClr>
              </a:solidFill>
            </a:endParaRPr>
          </a:p>
        </p:txBody>
      </p:sp>
      <p:sp>
        <p:nvSpPr>
          <p:cNvPr id="3" name="Subtitle 2"/>
          <p:cNvSpPr>
            <a:spLocks noGrp="1"/>
          </p:cNvSpPr>
          <p:nvPr>
            <p:ph sz="half" idx="1"/>
          </p:nvPr>
        </p:nvSpPr>
        <p:spPr/>
        <p:txBody>
          <a:bodyPr>
            <a:normAutofit/>
          </a:bodyPr>
          <a:lstStyle/>
          <a:p>
            <a:pPr algn="l">
              <a:buClr>
                <a:schemeClr val="bg1"/>
              </a:buClr>
              <a:buFont typeface="Wingdings" pitchFamily="2" charset="2"/>
              <a:buChar char="v"/>
            </a:pPr>
            <a:r>
              <a:rPr lang="en-IN" sz="2200" dirty="0" smtClean="0">
                <a:solidFill>
                  <a:schemeClr val="bg2">
                    <a:lumMod val="50000"/>
                  </a:schemeClr>
                </a:solidFill>
                <a:latin typeface="+mj-lt"/>
              </a:rPr>
              <a:t>In 1991, he set up Reliance Hazira, for the manufacture of petrochemicals.</a:t>
            </a:r>
          </a:p>
          <a:p>
            <a:pPr algn="l">
              <a:buClr>
                <a:schemeClr val="bg1"/>
              </a:buClr>
              <a:buNone/>
            </a:pPr>
            <a:endParaRPr lang="en-IN" sz="2200" dirty="0" smtClean="0">
              <a:solidFill>
                <a:schemeClr val="bg2">
                  <a:lumMod val="50000"/>
                </a:schemeClr>
              </a:solidFill>
              <a:latin typeface="+mj-lt"/>
            </a:endParaRPr>
          </a:p>
          <a:p>
            <a:pPr algn="l">
              <a:buClr>
                <a:schemeClr val="bg1"/>
              </a:buClr>
              <a:buFont typeface="Wingdings" pitchFamily="2" charset="2"/>
              <a:buChar char="v"/>
            </a:pPr>
            <a:r>
              <a:rPr lang="en-IN" sz="2200" dirty="0" smtClean="0">
                <a:solidFill>
                  <a:schemeClr val="bg2">
                    <a:lumMod val="50000"/>
                  </a:schemeClr>
                </a:solidFill>
                <a:latin typeface="+mj-lt"/>
              </a:rPr>
              <a:t>Reliance Hazira represented the single largest investment made by a private sector group in India at a single location.</a:t>
            </a:r>
            <a:endParaRPr lang="en-US" sz="2200" dirty="0">
              <a:solidFill>
                <a:schemeClr val="bg2">
                  <a:lumMod val="50000"/>
                </a:schemeClr>
              </a:solidFill>
              <a:latin typeface="+mj-lt"/>
            </a:endParaRPr>
          </a:p>
        </p:txBody>
      </p:sp>
      <p:sp>
        <p:nvSpPr>
          <p:cNvPr id="5" name="Content Placeholder 4"/>
          <p:cNvSpPr>
            <a:spLocks noGrp="1"/>
          </p:cNvSpPr>
          <p:nvPr>
            <p:ph sz="half" idx="2"/>
          </p:nvPr>
        </p:nvSpPr>
        <p:spPr/>
        <p:txBody>
          <a:bodyPr>
            <a:normAutofit/>
          </a:bodyPr>
          <a:lstStyle/>
          <a:p>
            <a:endParaRPr lang="en-US"/>
          </a:p>
        </p:txBody>
      </p:sp>
      <p:pic>
        <p:nvPicPr>
          <p:cNvPr id="4" name="Content Placeholder 3" descr="ril5.jpg"/>
          <p:cNvPicPr>
            <a:picLocks noChangeAspect="1"/>
          </p:cNvPicPr>
          <p:nvPr/>
        </p:nvPicPr>
        <p:blipFill>
          <a:blip r:embed="rId2" cstate="print"/>
          <a:stretch>
            <a:fillRect/>
          </a:stretch>
        </p:blipFill>
        <p:spPr>
          <a:xfrm>
            <a:off x="4648200" y="1600200"/>
            <a:ext cx="4038600" cy="486916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randombar(horizontal)">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i="1" dirty="0" smtClean="0">
                <a:solidFill>
                  <a:schemeClr val="bg2">
                    <a:lumMod val="50000"/>
                  </a:schemeClr>
                </a:solidFill>
              </a:rPr>
              <a:t>RELIANCE REFINERY</a:t>
            </a:r>
            <a:endParaRPr lang="en-US" sz="4400" i="1" dirty="0">
              <a:solidFill>
                <a:schemeClr val="bg2">
                  <a:lumMod val="50000"/>
                </a:schemeClr>
              </a:solidFill>
            </a:endParaRPr>
          </a:p>
        </p:txBody>
      </p:sp>
      <p:sp>
        <p:nvSpPr>
          <p:cNvPr id="3" name="Subtitle 2"/>
          <p:cNvSpPr>
            <a:spLocks noGrp="1"/>
          </p:cNvSpPr>
          <p:nvPr>
            <p:ph sz="half" idx="1"/>
          </p:nvPr>
        </p:nvSpPr>
        <p:spPr>
          <a:xfrm>
            <a:off x="457200" y="1600200"/>
            <a:ext cx="4038600" cy="4648200"/>
          </a:xfrm>
        </p:spPr>
        <p:txBody>
          <a:bodyPr>
            <a:normAutofit fontScale="92500" lnSpcReduction="10000"/>
          </a:bodyPr>
          <a:lstStyle/>
          <a:p>
            <a:pPr algn="l">
              <a:buClr>
                <a:schemeClr val="bg1"/>
              </a:buClr>
              <a:buFont typeface="Wingdings" pitchFamily="2" charset="2"/>
              <a:buChar char="v"/>
            </a:pPr>
            <a:r>
              <a:rPr lang="en-IN" sz="2200" b="1" dirty="0" smtClean="0">
                <a:solidFill>
                  <a:schemeClr val="bg2">
                    <a:lumMod val="50000"/>
                  </a:schemeClr>
                </a:solidFill>
                <a:latin typeface="+mj-lt"/>
              </a:rPr>
              <a:t> </a:t>
            </a:r>
            <a:r>
              <a:rPr lang="en-IN" sz="2300" dirty="0" smtClean="0">
                <a:solidFill>
                  <a:schemeClr val="bg2">
                    <a:lumMod val="50000"/>
                  </a:schemeClr>
                </a:solidFill>
                <a:latin typeface="+mj-lt"/>
              </a:rPr>
              <a:t>Dhirubhai had firmed up plans of setting up a massive grassroots refinery - the next big leap in his overall strategic roadmap for Reliance.</a:t>
            </a:r>
          </a:p>
          <a:p>
            <a:pPr algn="l">
              <a:buClr>
                <a:schemeClr val="bg1"/>
              </a:buClr>
            </a:pPr>
            <a:endParaRPr lang="en-IN" sz="2300" dirty="0" smtClean="0">
              <a:solidFill>
                <a:schemeClr val="bg2">
                  <a:lumMod val="50000"/>
                </a:schemeClr>
              </a:solidFill>
              <a:latin typeface="+mj-lt"/>
            </a:endParaRPr>
          </a:p>
          <a:p>
            <a:pPr algn="l">
              <a:buClr>
                <a:schemeClr val="bg1"/>
              </a:buClr>
              <a:buFont typeface="Wingdings" pitchFamily="2" charset="2"/>
              <a:buChar char="v"/>
            </a:pPr>
            <a:r>
              <a:rPr lang="en-IN" sz="2300" dirty="0" smtClean="0">
                <a:solidFill>
                  <a:schemeClr val="bg2">
                    <a:lumMod val="50000"/>
                  </a:schemeClr>
                </a:solidFill>
                <a:latin typeface="+mj-lt"/>
              </a:rPr>
              <a:t> In 1999, Reliance completes the Jamnagar Refinery in 36 months which is also considered to be the world’s largest grassroots refinery.</a:t>
            </a:r>
          </a:p>
          <a:p>
            <a:pPr algn="l">
              <a:buClr>
                <a:schemeClr val="bg1"/>
              </a:buClr>
            </a:pPr>
            <a:endParaRPr lang="en-IN" sz="2300" dirty="0" smtClean="0">
              <a:solidFill>
                <a:schemeClr val="bg2">
                  <a:lumMod val="50000"/>
                </a:schemeClr>
              </a:solidFill>
              <a:latin typeface="+mj-lt"/>
            </a:endParaRPr>
          </a:p>
          <a:p>
            <a:pPr algn="l">
              <a:buClr>
                <a:schemeClr val="bg1"/>
              </a:buClr>
              <a:buFont typeface="Wingdings" pitchFamily="2" charset="2"/>
              <a:buChar char="v"/>
            </a:pPr>
            <a:r>
              <a:rPr lang="en-IN" sz="2300" dirty="0" smtClean="0">
                <a:solidFill>
                  <a:schemeClr val="bg2">
                    <a:lumMod val="50000"/>
                  </a:schemeClr>
                </a:solidFill>
                <a:latin typeface="+mj-lt"/>
              </a:rPr>
              <a:t> In 2002, Reliance made its first discovery of oil &amp; gas </a:t>
            </a:r>
            <a:r>
              <a:rPr lang="en-IN" sz="2300" dirty="0" smtClean="0">
                <a:solidFill>
                  <a:schemeClr val="bg2">
                    <a:lumMod val="50000"/>
                  </a:schemeClr>
                </a:solidFill>
              </a:rPr>
              <a:t>in</a:t>
            </a:r>
            <a:r>
              <a:rPr lang="en-IN" sz="2300" dirty="0" smtClean="0">
                <a:solidFill>
                  <a:schemeClr val="bg2">
                    <a:lumMod val="50000"/>
                  </a:schemeClr>
                </a:solidFill>
                <a:latin typeface="+mj-lt"/>
              </a:rPr>
              <a:t> the KG-D6 block, world’s largest gas discovery of that year.</a:t>
            </a:r>
          </a:p>
          <a:p>
            <a:pPr algn="l">
              <a:buClr>
                <a:schemeClr val="bg1"/>
              </a:buClr>
            </a:pPr>
            <a:endParaRPr lang="en-US" sz="2200" dirty="0">
              <a:solidFill>
                <a:schemeClr val="bg2">
                  <a:lumMod val="50000"/>
                </a:schemeClr>
              </a:solidFill>
              <a:latin typeface="+mj-lt"/>
            </a:endParaRPr>
          </a:p>
        </p:txBody>
      </p:sp>
      <p:sp>
        <p:nvSpPr>
          <p:cNvPr id="7" name="Content Placeholder 6"/>
          <p:cNvSpPr>
            <a:spLocks noGrp="1"/>
          </p:cNvSpPr>
          <p:nvPr>
            <p:ph sz="half" idx="2"/>
          </p:nvPr>
        </p:nvSpPr>
        <p:spPr/>
        <p:txBody>
          <a:bodyPr>
            <a:normAutofit fontScale="92500" lnSpcReduction="10000"/>
          </a:bodyPr>
          <a:lstStyle/>
          <a:p>
            <a:endParaRPr lang="en-US"/>
          </a:p>
        </p:txBody>
      </p:sp>
      <p:pic>
        <p:nvPicPr>
          <p:cNvPr id="6" name="Content Placeholder 3" descr="ril7.jpg"/>
          <p:cNvPicPr>
            <a:picLocks noChangeAspect="1"/>
          </p:cNvPicPr>
          <p:nvPr/>
        </p:nvPicPr>
        <p:blipFill>
          <a:blip r:embed="rId2" cstate="print"/>
          <a:stretch>
            <a:fillRect/>
          </a:stretch>
        </p:blipFill>
        <p:spPr>
          <a:xfrm>
            <a:off x="4648200" y="1371600"/>
            <a:ext cx="4191000" cy="523361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7"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blinds(horizontal)">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1600200" y="228600"/>
            <a:ext cx="7543800" cy="1295400"/>
          </a:xfrm>
        </p:spPr>
        <p:txBody>
          <a:bodyPr>
            <a:noAutofit/>
          </a:bodyPr>
          <a:lstStyle/>
          <a:p>
            <a:r>
              <a:rPr lang="en-IN" sz="4400" i="1" dirty="0" smtClean="0">
                <a:solidFill>
                  <a:schemeClr val="bg2">
                    <a:lumMod val="50000"/>
                  </a:schemeClr>
                </a:solidFill>
              </a:rPr>
              <a:t>TELECOMMUNICATION BUSINESS</a:t>
            </a:r>
            <a:endParaRPr lang="en-US" sz="4400" i="1" dirty="0">
              <a:solidFill>
                <a:schemeClr val="bg2">
                  <a:lumMod val="50000"/>
                </a:schemeClr>
              </a:solidFill>
            </a:endParaRPr>
          </a:p>
        </p:txBody>
      </p:sp>
      <p:pic>
        <p:nvPicPr>
          <p:cNvPr id="4" name="Content Placeholder 3" descr="ril8.jpg"/>
          <p:cNvPicPr>
            <a:picLocks noChangeAspect="1"/>
          </p:cNvPicPr>
          <p:nvPr/>
        </p:nvPicPr>
        <p:blipFill>
          <a:blip r:embed="rId2" cstate="print"/>
          <a:stretch>
            <a:fillRect/>
          </a:stretch>
        </p:blipFill>
        <p:spPr>
          <a:xfrm>
            <a:off x="1752600" y="1600200"/>
            <a:ext cx="6096000" cy="50292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hirubhaism.jpg"/>
          <p:cNvPicPr>
            <a:picLocks noChangeAspect="1"/>
          </p:cNvPicPr>
          <p:nvPr/>
        </p:nvPicPr>
        <p:blipFill>
          <a:blip r:embed="rId2" cstate="print"/>
          <a:stretch>
            <a:fillRect/>
          </a:stretch>
        </p:blipFill>
        <p:spPr>
          <a:xfrm>
            <a:off x="1447800" y="460990"/>
            <a:ext cx="5715000" cy="5999221"/>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05000" y="304800"/>
            <a:ext cx="5500224" cy="769441"/>
          </a:xfrm>
          <a:prstGeom prst="rect">
            <a:avLst/>
          </a:prstGeom>
        </p:spPr>
        <p:txBody>
          <a:bodyPr wrap="none">
            <a:spAutoFit/>
          </a:bodyPr>
          <a:lstStyle/>
          <a:p>
            <a:pPr lvl="0" algn="ctr">
              <a:spcBef>
                <a:spcPct val="0"/>
              </a:spcBef>
              <a:defRPr/>
            </a:pPr>
            <a:r>
              <a:rPr lang="en-IN" sz="4400" dirty="0" smtClean="0">
                <a:solidFill>
                  <a:schemeClr val="bg1">
                    <a:lumMod val="95000"/>
                    <a:lumOff val="5000"/>
                  </a:schemeClr>
                </a:solidFill>
                <a:latin typeface="Ravie" pitchFamily="82" charset="0"/>
              </a:rPr>
              <a:t>DHIRUBHAISM</a:t>
            </a:r>
            <a:endParaRPr lang="en-IN" sz="4400" dirty="0">
              <a:solidFill>
                <a:schemeClr val="bg1">
                  <a:lumMod val="95000"/>
                  <a:lumOff val="5000"/>
                </a:schemeClr>
              </a:solidFill>
              <a:latin typeface="Ravie" pitchFamily="82" charset="0"/>
            </a:endParaRPr>
          </a:p>
        </p:txBody>
      </p:sp>
      <p:graphicFrame>
        <p:nvGraphicFramePr>
          <p:cNvPr id="3" name="Content Placeholder 3"/>
          <p:cNvGraphicFramePr>
            <a:graphicFrameLocks/>
          </p:cNvGraphicFramePr>
          <p:nvPr/>
        </p:nvGraphicFramePr>
        <p:xfrm>
          <a:off x="500034" y="1524000"/>
          <a:ext cx="6967566" cy="428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3"/>
          <p:cNvGraphicFramePr>
            <a:graphicFrameLocks/>
          </p:cNvGraphicFramePr>
          <p:nvPr/>
        </p:nvGraphicFramePr>
        <p:xfrm>
          <a:off x="685800" y="990600"/>
          <a:ext cx="7543800" cy="4267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3"/>
          <p:cNvGraphicFramePr>
            <a:graphicFrameLocks/>
          </p:cNvGraphicFramePr>
          <p:nvPr/>
        </p:nvGraphicFramePr>
        <p:xfrm>
          <a:off x="685800" y="1219200"/>
          <a:ext cx="76200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3000" y="228600"/>
            <a:ext cx="6705600" cy="769441"/>
          </a:xfrm>
          <a:prstGeom prst="rect">
            <a:avLst/>
          </a:prstGeom>
        </p:spPr>
        <p:txBody>
          <a:bodyPr wrap="square">
            <a:spAutoFit/>
          </a:bodyPr>
          <a:lstStyle/>
          <a:p>
            <a:r>
              <a:rPr lang="en-IN" sz="4400" b="1" i="1" dirty="0" smtClean="0">
                <a:solidFill>
                  <a:schemeClr val="bg2">
                    <a:lumMod val="50000"/>
                  </a:schemeClr>
                </a:solidFill>
                <a:effectLst>
                  <a:outerShdw blurRad="38100" dist="38100" dir="2700000" algn="tl">
                    <a:srgbClr val="000000">
                      <a:alpha val="43137"/>
                    </a:srgbClr>
                  </a:outerShdw>
                </a:effectLst>
                <a:latin typeface="+mj-lt"/>
              </a:rPr>
              <a:t>FAVOURITE QUOTES</a:t>
            </a:r>
            <a:endParaRPr lang="en-US" sz="4400" b="1" i="1" dirty="0">
              <a:solidFill>
                <a:schemeClr val="bg2">
                  <a:lumMod val="50000"/>
                </a:schemeClr>
              </a:solidFill>
              <a:effectLst>
                <a:outerShdw blurRad="38100" dist="38100" dir="2700000" algn="tl">
                  <a:srgbClr val="000000">
                    <a:alpha val="43137"/>
                  </a:srgbClr>
                </a:outerShdw>
              </a:effectLst>
              <a:latin typeface="+mj-lt"/>
            </a:endParaRPr>
          </a:p>
        </p:txBody>
      </p:sp>
      <p:sp>
        <p:nvSpPr>
          <p:cNvPr id="3" name="Rectangle 2"/>
          <p:cNvSpPr/>
          <p:nvPr/>
        </p:nvSpPr>
        <p:spPr>
          <a:xfrm>
            <a:off x="685800" y="1143000"/>
            <a:ext cx="4572000" cy="5324535"/>
          </a:xfrm>
          <a:prstGeom prst="rect">
            <a:avLst/>
          </a:prstGeom>
        </p:spPr>
        <p:txBody>
          <a:bodyPr>
            <a:spAutoFit/>
          </a:bodyPr>
          <a:lstStyle/>
          <a:p>
            <a:pPr>
              <a:buFont typeface="Wingdings" pitchFamily="2" charset="2"/>
              <a:buChar char="v"/>
            </a:pPr>
            <a:r>
              <a:rPr lang="en-IN" sz="1700" b="1" dirty="0" smtClean="0">
                <a:solidFill>
                  <a:schemeClr val="bg2">
                    <a:lumMod val="50000"/>
                  </a:schemeClr>
                </a:solidFill>
                <a:latin typeface="+mj-lt"/>
                <a:cs typeface="Arial" pitchFamily="34" charset="0"/>
              </a:rPr>
              <a:t> </a:t>
            </a:r>
            <a:r>
              <a:rPr lang="en-IN" sz="1700" dirty="0" smtClean="0">
                <a:solidFill>
                  <a:schemeClr val="bg2">
                    <a:lumMod val="50000"/>
                  </a:schemeClr>
                </a:solidFill>
                <a:latin typeface="+mj-lt"/>
                <a:cs typeface="Arial" pitchFamily="34" charset="0"/>
              </a:rPr>
              <a:t>Only when you dream it you can do</a:t>
            </a:r>
          </a:p>
          <a:p>
            <a:r>
              <a:rPr lang="en-IN" sz="1700" dirty="0" smtClean="0">
                <a:solidFill>
                  <a:schemeClr val="bg2">
                    <a:lumMod val="50000"/>
                  </a:schemeClr>
                </a:solidFill>
                <a:latin typeface="+mj-lt"/>
                <a:cs typeface="Arial" pitchFamily="34" charset="0"/>
              </a:rPr>
              <a:t>    it.“</a:t>
            </a:r>
          </a:p>
          <a:p>
            <a:pPr>
              <a:buFont typeface="Wingdings" pitchFamily="2" charset="2"/>
              <a:buChar char="v"/>
            </a:pPr>
            <a:endParaRPr lang="en-IN" sz="1700" dirty="0" smtClean="0">
              <a:solidFill>
                <a:schemeClr val="bg2">
                  <a:lumMod val="50000"/>
                </a:schemeClr>
              </a:solidFill>
              <a:latin typeface="+mj-lt"/>
              <a:cs typeface="Arial" pitchFamily="34" charset="0"/>
            </a:endParaRPr>
          </a:p>
          <a:p>
            <a:pPr>
              <a:buFont typeface="Wingdings" pitchFamily="2" charset="2"/>
              <a:buChar char="v"/>
            </a:pPr>
            <a:r>
              <a:rPr lang="en-IN" sz="1700" dirty="0" smtClean="0">
                <a:solidFill>
                  <a:schemeClr val="bg2">
                    <a:lumMod val="50000"/>
                  </a:schemeClr>
                </a:solidFill>
                <a:latin typeface="+mj-lt"/>
                <a:cs typeface="Arial" pitchFamily="34" charset="0"/>
              </a:rPr>
              <a:t> "Think big, think fast, think ahead. </a:t>
            </a:r>
          </a:p>
          <a:p>
            <a:r>
              <a:rPr lang="en-IN" sz="1700" dirty="0" smtClean="0">
                <a:solidFill>
                  <a:schemeClr val="bg2">
                    <a:lumMod val="50000"/>
                  </a:schemeClr>
                </a:solidFill>
                <a:latin typeface="+mj-lt"/>
                <a:cs typeface="Arial" pitchFamily="34" charset="0"/>
              </a:rPr>
              <a:t>     Ideas are no one's monopoly“</a:t>
            </a:r>
          </a:p>
          <a:p>
            <a:endParaRPr lang="en-IN" sz="1700" dirty="0" smtClean="0">
              <a:solidFill>
                <a:schemeClr val="bg2">
                  <a:lumMod val="50000"/>
                </a:schemeClr>
              </a:solidFill>
              <a:latin typeface="+mj-lt"/>
              <a:cs typeface="Arial" pitchFamily="34" charset="0"/>
            </a:endParaRPr>
          </a:p>
          <a:p>
            <a:pPr>
              <a:buFont typeface="Wingdings" pitchFamily="2" charset="2"/>
              <a:buChar char="v"/>
            </a:pPr>
            <a:r>
              <a:rPr lang="en-IN" sz="1700" dirty="0" smtClean="0">
                <a:solidFill>
                  <a:schemeClr val="bg2">
                    <a:lumMod val="50000"/>
                  </a:schemeClr>
                </a:solidFill>
                <a:latin typeface="+mj-lt"/>
                <a:cs typeface="Arial" pitchFamily="34" charset="0"/>
              </a:rPr>
              <a:t>"You do not require an invitation to</a:t>
            </a:r>
          </a:p>
          <a:p>
            <a:r>
              <a:rPr lang="en-IN" sz="1700" dirty="0" smtClean="0">
                <a:solidFill>
                  <a:schemeClr val="bg2">
                    <a:lumMod val="50000"/>
                  </a:schemeClr>
                </a:solidFill>
                <a:latin typeface="+mj-lt"/>
                <a:cs typeface="Arial" pitchFamily="34" charset="0"/>
              </a:rPr>
              <a:t>    make profits.“</a:t>
            </a:r>
          </a:p>
          <a:p>
            <a:pPr>
              <a:buFont typeface="Wingdings" pitchFamily="2" charset="2"/>
              <a:buChar char="v"/>
            </a:pPr>
            <a:endParaRPr lang="en-IN" sz="1700" dirty="0" smtClean="0">
              <a:solidFill>
                <a:schemeClr val="bg2">
                  <a:lumMod val="50000"/>
                </a:schemeClr>
              </a:solidFill>
              <a:latin typeface="+mj-lt"/>
              <a:cs typeface="Arial" pitchFamily="34" charset="0"/>
            </a:endParaRPr>
          </a:p>
          <a:p>
            <a:pPr>
              <a:buFont typeface="Wingdings" pitchFamily="2" charset="2"/>
              <a:buChar char="v"/>
            </a:pPr>
            <a:r>
              <a:rPr lang="en-IN" sz="1700" dirty="0" smtClean="0">
                <a:solidFill>
                  <a:schemeClr val="bg2">
                    <a:lumMod val="50000"/>
                  </a:schemeClr>
                </a:solidFill>
                <a:latin typeface="+mj-lt"/>
                <a:cs typeface="Arial" pitchFamily="34" charset="0"/>
              </a:rPr>
              <a:t>"If you work with determination and</a:t>
            </a:r>
          </a:p>
          <a:p>
            <a:r>
              <a:rPr lang="en-IN" sz="1700" dirty="0" smtClean="0">
                <a:solidFill>
                  <a:schemeClr val="bg2">
                    <a:lumMod val="50000"/>
                  </a:schemeClr>
                </a:solidFill>
                <a:latin typeface="+mj-lt"/>
                <a:cs typeface="Arial" pitchFamily="34" charset="0"/>
              </a:rPr>
              <a:t>    with perfection, success will follow.“</a:t>
            </a:r>
          </a:p>
          <a:p>
            <a:pPr>
              <a:buFont typeface="Wingdings" pitchFamily="2" charset="2"/>
              <a:buChar char="v"/>
            </a:pPr>
            <a:endParaRPr lang="en-IN" sz="1700" dirty="0" smtClean="0">
              <a:solidFill>
                <a:schemeClr val="bg2">
                  <a:lumMod val="50000"/>
                </a:schemeClr>
              </a:solidFill>
              <a:latin typeface="+mj-lt"/>
              <a:cs typeface="Arial" pitchFamily="34" charset="0"/>
            </a:endParaRPr>
          </a:p>
          <a:p>
            <a:pPr>
              <a:buFont typeface="Wingdings" pitchFamily="2" charset="2"/>
              <a:buChar char="v"/>
            </a:pPr>
            <a:r>
              <a:rPr lang="en-IN" sz="1700" dirty="0" smtClean="0">
                <a:solidFill>
                  <a:schemeClr val="bg2">
                    <a:lumMod val="50000"/>
                  </a:schemeClr>
                </a:solidFill>
                <a:latin typeface="+mj-lt"/>
                <a:cs typeface="Arial" pitchFamily="34" charset="0"/>
              </a:rPr>
              <a:t>"Pursue your goals even in the face  </a:t>
            </a:r>
          </a:p>
          <a:p>
            <a:r>
              <a:rPr lang="en-IN" sz="1700" dirty="0" smtClean="0">
                <a:solidFill>
                  <a:schemeClr val="bg2">
                    <a:lumMod val="50000"/>
                  </a:schemeClr>
                </a:solidFill>
                <a:latin typeface="+mj-lt"/>
                <a:cs typeface="Arial" pitchFamily="34" charset="0"/>
              </a:rPr>
              <a:t>    of difficulties, and convert</a:t>
            </a:r>
          </a:p>
          <a:p>
            <a:r>
              <a:rPr lang="en-IN" sz="1700" dirty="0" smtClean="0">
                <a:solidFill>
                  <a:schemeClr val="bg2">
                    <a:lumMod val="50000"/>
                  </a:schemeClr>
                </a:solidFill>
                <a:latin typeface="+mj-lt"/>
                <a:cs typeface="Arial" pitchFamily="34" charset="0"/>
              </a:rPr>
              <a:t>    adversities into opportunities.“</a:t>
            </a:r>
          </a:p>
          <a:p>
            <a:r>
              <a:rPr lang="en-IN" sz="1700" dirty="0" smtClean="0">
                <a:solidFill>
                  <a:schemeClr val="bg2">
                    <a:lumMod val="50000"/>
                  </a:schemeClr>
                </a:solidFill>
                <a:latin typeface="+mj-lt"/>
                <a:cs typeface="Arial" pitchFamily="34" charset="0"/>
              </a:rPr>
              <a:t>  </a:t>
            </a:r>
          </a:p>
          <a:p>
            <a:pPr>
              <a:buFont typeface="Wingdings" pitchFamily="2" charset="2"/>
              <a:buChar char="v"/>
            </a:pPr>
            <a:r>
              <a:rPr lang="en-IN" sz="1700" dirty="0" smtClean="0">
                <a:solidFill>
                  <a:schemeClr val="bg2">
                    <a:lumMod val="50000"/>
                  </a:schemeClr>
                </a:solidFill>
                <a:latin typeface="+mj-lt"/>
                <a:cs typeface="Arial" pitchFamily="34" charset="0"/>
              </a:rPr>
              <a:t>"Meeting the deadlines is not good </a:t>
            </a:r>
          </a:p>
          <a:p>
            <a:r>
              <a:rPr lang="en-IN" sz="1700" dirty="0" smtClean="0">
                <a:solidFill>
                  <a:schemeClr val="bg2">
                    <a:lumMod val="50000"/>
                  </a:schemeClr>
                </a:solidFill>
                <a:latin typeface="+mj-lt"/>
                <a:cs typeface="Arial" pitchFamily="34" charset="0"/>
              </a:rPr>
              <a:t>    enough, beating the deadlines is my </a:t>
            </a:r>
          </a:p>
          <a:p>
            <a:r>
              <a:rPr lang="en-IN" sz="1700" dirty="0" smtClean="0">
                <a:solidFill>
                  <a:schemeClr val="bg2">
                    <a:lumMod val="50000"/>
                  </a:schemeClr>
                </a:solidFill>
                <a:latin typeface="+mj-lt"/>
                <a:cs typeface="Arial" pitchFamily="34" charset="0"/>
              </a:rPr>
              <a:t>    expectation.""Don't give up, courage</a:t>
            </a:r>
          </a:p>
          <a:p>
            <a:r>
              <a:rPr lang="en-IN" sz="1700" dirty="0" smtClean="0">
                <a:solidFill>
                  <a:schemeClr val="bg2">
                    <a:lumMod val="50000"/>
                  </a:schemeClr>
                </a:solidFill>
                <a:latin typeface="+mj-lt"/>
                <a:cs typeface="Arial" pitchFamily="34" charset="0"/>
              </a:rPr>
              <a:t>    is my conviction."</a:t>
            </a:r>
            <a:endParaRPr lang="en-IN" sz="1700" dirty="0">
              <a:solidFill>
                <a:schemeClr val="bg2">
                  <a:lumMod val="50000"/>
                </a:schemeClr>
              </a:solidFill>
              <a:latin typeface="+mj-lt"/>
            </a:endParaRPr>
          </a:p>
        </p:txBody>
      </p:sp>
      <p:pic>
        <p:nvPicPr>
          <p:cNvPr id="4" name="Content Placeholder 6" descr="images.jpg"/>
          <p:cNvPicPr>
            <a:picLocks noChangeAspect="1"/>
          </p:cNvPicPr>
          <p:nvPr/>
        </p:nvPicPr>
        <p:blipFill>
          <a:blip r:embed="rId2" cstate="print"/>
          <a:stretch>
            <a:fillRect/>
          </a:stretch>
        </p:blipFill>
        <p:spPr>
          <a:xfrm>
            <a:off x="5334000" y="990600"/>
            <a:ext cx="3491880" cy="4876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dissolv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808038"/>
          </a:xfrm>
        </p:spPr>
        <p:txBody>
          <a:bodyPr>
            <a:normAutofit/>
          </a:bodyPr>
          <a:lstStyle/>
          <a:p>
            <a:r>
              <a:rPr lang="en-US" sz="4400" i="1" dirty="0" smtClean="0">
                <a:solidFill>
                  <a:schemeClr val="bg2">
                    <a:lumMod val="50000"/>
                  </a:schemeClr>
                </a:solidFill>
              </a:rPr>
              <a:t>ACHIEVEMENTS</a:t>
            </a:r>
            <a:endParaRPr lang="en-US" sz="4400" i="1" dirty="0">
              <a:solidFill>
                <a:schemeClr val="bg2">
                  <a:lumMod val="50000"/>
                </a:schemeClr>
              </a:solidFill>
            </a:endParaRPr>
          </a:p>
        </p:txBody>
      </p:sp>
      <p:sp>
        <p:nvSpPr>
          <p:cNvPr id="3" name="Rectangle 2"/>
          <p:cNvSpPr/>
          <p:nvPr/>
        </p:nvSpPr>
        <p:spPr>
          <a:xfrm>
            <a:off x="762000" y="1295400"/>
            <a:ext cx="7086600" cy="4708981"/>
          </a:xfrm>
          <a:prstGeom prst="rect">
            <a:avLst/>
          </a:prstGeom>
        </p:spPr>
        <p:txBody>
          <a:bodyPr wrap="square">
            <a:spAutoFit/>
          </a:bodyPr>
          <a:lstStyle/>
          <a:p>
            <a:pPr>
              <a:buFont typeface="Wingdings" pitchFamily="2" charset="2"/>
              <a:buChar char="v"/>
            </a:pPr>
            <a:r>
              <a:rPr lang="en-IN" sz="2000" b="1" dirty="0" smtClean="0">
                <a:solidFill>
                  <a:schemeClr val="bg2">
                    <a:lumMod val="50000"/>
                  </a:schemeClr>
                </a:solidFill>
                <a:latin typeface="+mj-lt"/>
              </a:rPr>
              <a:t> </a:t>
            </a:r>
            <a:r>
              <a:rPr lang="en-IN" sz="2000" b="1" u="sng" dirty="0" smtClean="0">
                <a:solidFill>
                  <a:schemeClr val="bg2">
                    <a:lumMod val="50000"/>
                  </a:schemeClr>
                </a:solidFill>
                <a:latin typeface="+mj-lt"/>
              </a:rPr>
              <a:t>July, 1999 :</a:t>
            </a:r>
            <a:r>
              <a:rPr lang="en-IN" sz="2000" u="sng" dirty="0" smtClean="0">
                <a:solidFill>
                  <a:schemeClr val="bg2">
                    <a:lumMod val="50000"/>
                  </a:schemeClr>
                </a:solidFill>
                <a:latin typeface="+mj-lt"/>
              </a:rPr>
              <a:t> </a:t>
            </a:r>
            <a:r>
              <a:rPr lang="en-IN" sz="2000" dirty="0" smtClean="0">
                <a:solidFill>
                  <a:schemeClr val="bg2">
                    <a:lumMod val="50000"/>
                  </a:schemeClr>
                </a:solidFill>
                <a:latin typeface="+mj-lt"/>
              </a:rPr>
              <a:t>Declared as the ‘Most Admired Indian Business Leader’ by The Times of India</a:t>
            </a:r>
          </a:p>
          <a:p>
            <a:pPr>
              <a:buFont typeface="Wingdings" pitchFamily="2" charset="2"/>
              <a:buChar char="v"/>
            </a:pPr>
            <a:endParaRPr lang="en-IN" sz="2000" b="1" dirty="0" smtClean="0">
              <a:solidFill>
                <a:schemeClr val="bg2">
                  <a:lumMod val="50000"/>
                </a:schemeClr>
              </a:solidFill>
              <a:latin typeface="+mj-lt"/>
            </a:endParaRPr>
          </a:p>
          <a:p>
            <a:pPr>
              <a:buFont typeface="Wingdings" pitchFamily="2" charset="2"/>
              <a:buChar char="v"/>
            </a:pPr>
            <a:r>
              <a:rPr lang="en-IN" sz="2000" b="1" dirty="0" smtClean="0">
                <a:solidFill>
                  <a:schemeClr val="bg2">
                    <a:lumMod val="50000"/>
                  </a:schemeClr>
                </a:solidFill>
                <a:latin typeface="+mj-lt"/>
              </a:rPr>
              <a:t> </a:t>
            </a:r>
            <a:r>
              <a:rPr lang="en-IN" sz="2000" b="1" u="sng" dirty="0" smtClean="0">
                <a:solidFill>
                  <a:schemeClr val="bg2">
                    <a:lumMod val="50000"/>
                  </a:schemeClr>
                </a:solidFill>
                <a:latin typeface="+mj-lt"/>
              </a:rPr>
              <a:t>August, 1999 :</a:t>
            </a:r>
            <a:r>
              <a:rPr lang="en-IN" sz="2000" u="sng" dirty="0" smtClean="0">
                <a:solidFill>
                  <a:schemeClr val="bg2">
                    <a:lumMod val="50000"/>
                  </a:schemeClr>
                </a:solidFill>
                <a:latin typeface="+mj-lt"/>
              </a:rPr>
              <a:t> </a:t>
            </a:r>
            <a:r>
              <a:rPr lang="en-IN" sz="2000" dirty="0" smtClean="0">
                <a:solidFill>
                  <a:schemeClr val="bg2">
                    <a:lumMod val="50000"/>
                  </a:schemeClr>
                </a:solidFill>
                <a:latin typeface="+mj-lt"/>
              </a:rPr>
              <a:t>Placed amongst ‘The Power 50 - India’s 50 most powerful decision-makers in Politics, Business &amp; Finance‘, Business Barons.</a:t>
            </a:r>
          </a:p>
          <a:p>
            <a:pPr>
              <a:buFont typeface="Wingdings" pitchFamily="2" charset="2"/>
              <a:buChar char="v"/>
            </a:pPr>
            <a:endParaRPr lang="en-IN" sz="2000" b="1" dirty="0" smtClean="0">
              <a:solidFill>
                <a:schemeClr val="bg2">
                  <a:lumMod val="50000"/>
                </a:schemeClr>
              </a:solidFill>
              <a:latin typeface="+mj-lt"/>
            </a:endParaRPr>
          </a:p>
          <a:p>
            <a:pPr>
              <a:buFont typeface="Wingdings" pitchFamily="2" charset="2"/>
              <a:buChar char="v"/>
            </a:pPr>
            <a:r>
              <a:rPr lang="en-IN" sz="2000" b="1" dirty="0" smtClean="0">
                <a:solidFill>
                  <a:schemeClr val="bg2">
                    <a:lumMod val="50000"/>
                  </a:schemeClr>
                </a:solidFill>
                <a:latin typeface="+mj-lt"/>
              </a:rPr>
              <a:t> </a:t>
            </a:r>
            <a:r>
              <a:rPr lang="en-IN" sz="2000" b="1" u="sng" dirty="0" smtClean="0">
                <a:solidFill>
                  <a:schemeClr val="bg2">
                    <a:lumMod val="50000"/>
                  </a:schemeClr>
                </a:solidFill>
                <a:latin typeface="+mj-lt"/>
              </a:rPr>
              <a:t>December,1999 : </a:t>
            </a:r>
            <a:r>
              <a:rPr lang="en-IN" sz="2000" dirty="0" smtClean="0">
                <a:solidFill>
                  <a:schemeClr val="bg2">
                    <a:lumMod val="50000"/>
                  </a:schemeClr>
                </a:solidFill>
                <a:latin typeface="+mj-lt"/>
              </a:rPr>
              <a:t>Voted as ‘Indian Businessman of the Century’ in Business Barons Global Multimedia Poll.</a:t>
            </a:r>
          </a:p>
          <a:p>
            <a:pPr>
              <a:buFont typeface="Wingdings" pitchFamily="2" charset="2"/>
              <a:buChar char="v"/>
            </a:pPr>
            <a:endParaRPr lang="en-IN" sz="2000" b="1" dirty="0" smtClean="0">
              <a:solidFill>
                <a:schemeClr val="bg2">
                  <a:lumMod val="50000"/>
                </a:schemeClr>
              </a:solidFill>
              <a:latin typeface="+mj-lt"/>
            </a:endParaRPr>
          </a:p>
          <a:p>
            <a:pPr>
              <a:buFont typeface="Wingdings" pitchFamily="2" charset="2"/>
              <a:buChar char="v"/>
            </a:pPr>
            <a:r>
              <a:rPr lang="en-IN" sz="2000" b="1" dirty="0" smtClean="0">
                <a:solidFill>
                  <a:schemeClr val="bg2">
                    <a:lumMod val="50000"/>
                  </a:schemeClr>
                </a:solidFill>
                <a:latin typeface="+mj-lt"/>
              </a:rPr>
              <a:t> </a:t>
            </a:r>
            <a:r>
              <a:rPr lang="en-IN" sz="2000" b="1" u="sng" dirty="0" smtClean="0">
                <a:solidFill>
                  <a:schemeClr val="bg2">
                    <a:lumMod val="50000"/>
                  </a:schemeClr>
                </a:solidFill>
                <a:latin typeface="+mj-lt"/>
              </a:rPr>
              <a:t>December,1999 :</a:t>
            </a:r>
            <a:r>
              <a:rPr lang="en-IN" sz="2000" u="sng" dirty="0" smtClean="0">
                <a:solidFill>
                  <a:schemeClr val="bg2">
                    <a:lumMod val="50000"/>
                  </a:schemeClr>
                </a:solidFill>
                <a:latin typeface="+mj-lt"/>
              </a:rPr>
              <a:t> </a:t>
            </a:r>
            <a:r>
              <a:rPr lang="en-IN" sz="2000" dirty="0" smtClean="0">
                <a:solidFill>
                  <a:schemeClr val="bg2">
                    <a:lumMod val="50000"/>
                  </a:schemeClr>
                </a:solidFill>
                <a:latin typeface="+mj-lt"/>
              </a:rPr>
              <a:t>Chosen by the Indian Merchants Chamber as ‘An Outstanding Visionary of the 20th Century’ in recognition of his unique achievements and contribution in the development of industry and capital markets in India.</a:t>
            </a:r>
            <a:endParaRPr lang="en-IN" sz="2000" dirty="0">
              <a:solidFill>
                <a:schemeClr val="bg2">
                  <a:lumMod val="5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0" y="914400"/>
            <a:ext cx="7467600" cy="3477875"/>
          </a:xfrm>
          <a:prstGeom prst="rect">
            <a:avLst/>
          </a:prstGeom>
        </p:spPr>
        <p:txBody>
          <a:bodyPr wrap="square">
            <a:spAutoFit/>
          </a:bodyPr>
          <a:lstStyle/>
          <a:p>
            <a:pPr>
              <a:buClr>
                <a:schemeClr val="bg1"/>
              </a:buClr>
              <a:buFont typeface="Wingdings" pitchFamily="2" charset="2"/>
              <a:buChar char="v"/>
            </a:pPr>
            <a:r>
              <a:rPr lang="en-IN" b="1" u="sng" dirty="0" smtClean="0"/>
              <a:t>  </a:t>
            </a:r>
            <a:r>
              <a:rPr lang="en-IN" sz="2000" b="1" u="sng" dirty="0" smtClean="0">
                <a:solidFill>
                  <a:schemeClr val="bg2">
                    <a:lumMod val="50000"/>
                  </a:schemeClr>
                </a:solidFill>
                <a:latin typeface="+mj-lt"/>
              </a:rPr>
              <a:t>January, 2000 :</a:t>
            </a:r>
            <a:r>
              <a:rPr lang="en-IN" sz="2000" u="sng" dirty="0" smtClean="0">
                <a:solidFill>
                  <a:schemeClr val="bg2">
                    <a:lumMod val="50000"/>
                  </a:schemeClr>
                </a:solidFill>
                <a:latin typeface="+mj-lt"/>
              </a:rPr>
              <a:t> </a:t>
            </a:r>
            <a:r>
              <a:rPr lang="en-IN" sz="2000" dirty="0" smtClean="0">
                <a:solidFill>
                  <a:schemeClr val="bg2">
                    <a:lumMod val="50000"/>
                  </a:schemeClr>
                </a:solidFill>
                <a:latin typeface="+mj-lt"/>
              </a:rPr>
              <a:t>Voted as ‘Creator of Wealth of the Century’ in The Times of India poll.</a:t>
            </a:r>
          </a:p>
          <a:p>
            <a:pPr>
              <a:buClr>
                <a:schemeClr val="bg1"/>
              </a:buClr>
              <a:buFont typeface="Wingdings" pitchFamily="2" charset="2"/>
              <a:buChar char="v"/>
            </a:pPr>
            <a:endParaRPr lang="en-IN" sz="2000" b="1" u="sng" dirty="0" smtClean="0">
              <a:solidFill>
                <a:schemeClr val="bg2">
                  <a:lumMod val="50000"/>
                </a:schemeClr>
              </a:solidFill>
              <a:latin typeface="+mj-lt"/>
            </a:endParaRPr>
          </a:p>
          <a:p>
            <a:pPr>
              <a:buClr>
                <a:schemeClr val="bg1"/>
              </a:buClr>
              <a:buFont typeface="Wingdings" pitchFamily="2" charset="2"/>
              <a:buChar char="v"/>
            </a:pPr>
            <a:r>
              <a:rPr lang="en-IN" sz="2000" b="1" dirty="0" smtClean="0">
                <a:solidFill>
                  <a:schemeClr val="bg2">
                    <a:lumMod val="50000"/>
                  </a:schemeClr>
                </a:solidFill>
                <a:latin typeface="+mj-lt"/>
              </a:rPr>
              <a:t> </a:t>
            </a:r>
            <a:r>
              <a:rPr lang="en-IN" sz="2000" b="1" u="sng" dirty="0" smtClean="0">
                <a:solidFill>
                  <a:schemeClr val="bg2">
                    <a:lumMod val="50000"/>
                  </a:schemeClr>
                </a:solidFill>
                <a:latin typeface="+mj-lt"/>
              </a:rPr>
              <a:t>January, 2000 :</a:t>
            </a:r>
            <a:r>
              <a:rPr lang="en-IN" sz="2000" u="sng" dirty="0" smtClean="0">
                <a:solidFill>
                  <a:schemeClr val="bg2">
                    <a:lumMod val="50000"/>
                  </a:schemeClr>
                </a:solidFill>
                <a:latin typeface="+mj-lt"/>
              </a:rPr>
              <a:t> </a:t>
            </a:r>
            <a:r>
              <a:rPr lang="en-IN" sz="2000" dirty="0" smtClean="0">
                <a:solidFill>
                  <a:schemeClr val="bg2">
                    <a:lumMod val="50000"/>
                  </a:schemeClr>
                </a:solidFill>
                <a:latin typeface="+mj-lt"/>
              </a:rPr>
              <a:t>Voted the most admired Indian of the millennium in the field of Business &amp; Economics in ‘Legends - A Celebration of Excellence’ poll audited by Ernest &amp; Young for Zee Network.</a:t>
            </a:r>
          </a:p>
          <a:p>
            <a:pPr>
              <a:buClr>
                <a:schemeClr val="bg1"/>
              </a:buClr>
              <a:buFont typeface="Wingdings" pitchFamily="2" charset="2"/>
              <a:buChar char="v"/>
            </a:pPr>
            <a:endParaRPr lang="en-IN" sz="2000" b="1" dirty="0" smtClean="0">
              <a:solidFill>
                <a:schemeClr val="bg2">
                  <a:lumMod val="50000"/>
                </a:schemeClr>
              </a:solidFill>
              <a:latin typeface="+mj-lt"/>
            </a:endParaRPr>
          </a:p>
          <a:p>
            <a:pPr>
              <a:buClr>
                <a:schemeClr val="bg1"/>
              </a:buClr>
              <a:buFont typeface="Wingdings" pitchFamily="2" charset="2"/>
              <a:buChar char="v"/>
            </a:pPr>
            <a:r>
              <a:rPr lang="en-IN" sz="2000" b="1" u="sng" dirty="0" smtClean="0">
                <a:solidFill>
                  <a:schemeClr val="bg2">
                    <a:lumMod val="50000"/>
                  </a:schemeClr>
                </a:solidFill>
                <a:latin typeface="+mj-lt"/>
              </a:rPr>
              <a:t> January, 2000 :</a:t>
            </a:r>
            <a:r>
              <a:rPr lang="en-IN" sz="2000" u="sng" dirty="0" smtClean="0">
                <a:solidFill>
                  <a:schemeClr val="bg2">
                    <a:lumMod val="50000"/>
                  </a:schemeClr>
                </a:solidFill>
                <a:latin typeface="+mj-lt"/>
              </a:rPr>
              <a:t> </a:t>
            </a:r>
            <a:r>
              <a:rPr lang="en-IN" sz="2000" dirty="0" smtClean="0">
                <a:solidFill>
                  <a:schemeClr val="bg2">
                    <a:lumMod val="50000"/>
                  </a:schemeClr>
                </a:solidFill>
                <a:latin typeface="+mj-lt"/>
              </a:rPr>
              <a:t>Chosen as one of the three ‘makers of equity’ by India Today in its special millennium issue ‘100 People Who Shaped India in the 20th Century’.</a:t>
            </a:r>
            <a:endParaRPr lang="en-US" sz="2000" dirty="0">
              <a:solidFill>
                <a:schemeClr val="bg2">
                  <a:lumMod val="50000"/>
                </a:schemeClr>
              </a:solidFill>
              <a:latin typeface="+mj-lt"/>
            </a:endParaRPr>
          </a:p>
        </p:txBody>
      </p:sp>
      <p:pic>
        <p:nvPicPr>
          <p:cNvPr id="3" name="Picture 2" descr="images.jpg"/>
          <p:cNvPicPr>
            <a:picLocks noChangeAspect="1"/>
          </p:cNvPicPr>
          <p:nvPr/>
        </p:nvPicPr>
        <p:blipFill>
          <a:blip r:embed="rId2" cstate="print"/>
          <a:stretch>
            <a:fillRect/>
          </a:stretch>
        </p:blipFill>
        <p:spPr>
          <a:xfrm>
            <a:off x="2895600" y="4495800"/>
            <a:ext cx="3456384" cy="2171469"/>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800" y="838200"/>
            <a:ext cx="6400800" cy="3693319"/>
          </a:xfrm>
          <a:prstGeom prst="rect">
            <a:avLst/>
          </a:prstGeom>
        </p:spPr>
        <p:txBody>
          <a:bodyPr wrap="square">
            <a:spAutoFit/>
          </a:bodyPr>
          <a:lstStyle/>
          <a:p>
            <a:pPr>
              <a:buClr>
                <a:schemeClr val="bg1"/>
              </a:buClr>
              <a:buFont typeface="Wingdings" pitchFamily="2" charset="2"/>
              <a:buChar char="v"/>
            </a:pPr>
            <a:r>
              <a:rPr lang="en-IN" b="1" dirty="0" smtClean="0">
                <a:solidFill>
                  <a:schemeClr val="bg2">
                    <a:lumMod val="50000"/>
                  </a:schemeClr>
                </a:solidFill>
                <a:latin typeface="+mj-lt"/>
              </a:rPr>
              <a:t> </a:t>
            </a:r>
            <a:r>
              <a:rPr lang="en-IN" b="1" u="sng" dirty="0" smtClean="0">
                <a:solidFill>
                  <a:schemeClr val="bg2">
                    <a:lumMod val="50000"/>
                  </a:schemeClr>
                </a:solidFill>
                <a:latin typeface="+mj-lt"/>
              </a:rPr>
              <a:t>March, 2000 :</a:t>
            </a:r>
            <a:r>
              <a:rPr lang="en-IN" u="sng" dirty="0" smtClean="0">
                <a:solidFill>
                  <a:schemeClr val="bg2">
                    <a:lumMod val="50000"/>
                  </a:schemeClr>
                </a:solidFill>
                <a:latin typeface="+mj-lt"/>
              </a:rPr>
              <a:t> </a:t>
            </a:r>
            <a:r>
              <a:rPr lang="en-IN" dirty="0" smtClean="0">
                <a:solidFill>
                  <a:schemeClr val="bg2">
                    <a:lumMod val="50000"/>
                  </a:schemeClr>
                </a:solidFill>
                <a:latin typeface="+mj-lt"/>
              </a:rPr>
              <a:t>Indian Entrepreneur of the 20th Century’ award by FICCI, for his meticulous scripting of one of the most remarkable stories of business endeavour of the 20th Century.</a:t>
            </a:r>
          </a:p>
          <a:p>
            <a:pPr>
              <a:buClr>
                <a:schemeClr val="bg1"/>
              </a:buClr>
              <a:buFont typeface="Wingdings" pitchFamily="2" charset="2"/>
              <a:buChar char="v"/>
            </a:pPr>
            <a:endParaRPr lang="en-IN" b="1" dirty="0" smtClean="0">
              <a:solidFill>
                <a:schemeClr val="bg2">
                  <a:lumMod val="50000"/>
                </a:schemeClr>
              </a:solidFill>
              <a:latin typeface="+mj-lt"/>
            </a:endParaRPr>
          </a:p>
          <a:p>
            <a:pPr>
              <a:buClr>
                <a:schemeClr val="bg1"/>
              </a:buClr>
              <a:buFont typeface="Wingdings" pitchFamily="2" charset="2"/>
              <a:buChar char="v"/>
            </a:pPr>
            <a:r>
              <a:rPr lang="en-IN" b="1" dirty="0" smtClean="0">
                <a:solidFill>
                  <a:schemeClr val="bg2">
                    <a:lumMod val="50000"/>
                  </a:schemeClr>
                </a:solidFill>
                <a:latin typeface="+mj-lt"/>
              </a:rPr>
              <a:t> </a:t>
            </a:r>
            <a:r>
              <a:rPr lang="en-IN" b="1" u="sng" dirty="0" smtClean="0">
                <a:solidFill>
                  <a:schemeClr val="bg2">
                    <a:lumMod val="50000"/>
                  </a:schemeClr>
                </a:solidFill>
                <a:latin typeface="+mj-lt"/>
              </a:rPr>
              <a:t>November, 2000 :</a:t>
            </a:r>
            <a:r>
              <a:rPr lang="en-IN" u="sng" dirty="0" smtClean="0">
                <a:solidFill>
                  <a:schemeClr val="bg2">
                    <a:lumMod val="50000"/>
                  </a:schemeClr>
                </a:solidFill>
                <a:latin typeface="+mj-lt"/>
              </a:rPr>
              <a:t> </a:t>
            </a:r>
            <a:r>
              <a:rPr lang="en-IN" dirty="0" smtClean="0">
                <a:solidFill>
                  <a:schemeClr val="bg2">
                    <a:lumMod val="50000"/>
                  </a:schemeClr>
                </a:solidFill>
                <a:latin typeface="+mj-lt"/>
              </a:rPr>
              <a:t>‘Man of the Century’ award by Chemtech Foundation and Chemical Engineering World for his contribution to the growth and development of </a:t>
            </a:r>
          </a:p>
          <a:p>
            <a:pPr>
              <a:buClr>
                <a:schemeClr val="bg1"/>
              </a:buClr>
            </a:pPr>
            <a:r>
              <a:rPr lang="en-IN" dirty="0" smtClean="0">
                <a:solidFill>
                  <a:schemeClr val="bg2">
                    <a:lumMod val="50000"/>
                  </a:schemeClr>
                </a:solidFill>
                <a:latin typeface="+mj-lt"/>
              </a:rPr>
              <a:t>the Indian chemical industry</a:t>
            </a:r>
          </a:p>
          <a:p>
            <a:pPr>
              <a:buClr>
                <a:schemeClr val="bg1"/>
              </a:buClr>
            </a:pPr>
            <a:r>
              <a:rPr lang="en-IN" dirty="0" smtClean="0">
                <a:solidFill>
                  <a:schemeClr val="bg2">
                    <a:lumMod val="50000"/>
                  </a:schemeClr>
                </a:solidFill>
                <a:latin typeface="+mj-lt"/>
              </a:rPr>
              <a:t>.</a:t>
            </a:r>
          </a:p>
          <a:p>
            <a:pPr>
              <a:buClr>
                <a:schemeClr val="bg1"/>
              </a:buClr>
              <a:buFont typeface="Wingdings" pitchFamily="2" charset="2"/>
              <a:buChar char="v"/>
            </a:pPr>
            <a:endParaRPr lang="en-IN" dirty="0" smtClean="0">
              <a:solidFill>
                <a:schemeClr val="bg2">
                  <a:lumMod val="50000"/>
                </a:schemeClr>
              </a:solidFill>
              <a:latin typeface="+mj-lt"/>
            </a:endParaRPr>
          </a:p>
          <a:p>
            <a:pPr>
              <a:buClr>
                <a:schemeClr val="bg1"/>
              </a:buClr>
              <a:buFont typeface="Wingdings" pitchFamily="2" charset="2"/>
              <a:buChar char="v"/>
            </a:pPr>
            <a:endParaRPr lang="en-IN" dirty="0" smtClean="0">
              <a:solidFill>
                <a:schemeClr val="bg2">
                  <a:lumMod val="50000"/>
                </a:schemeClr>
              </a:solidFill>
              <a:latin typeface="+mj-lt"/>
            </a:endParaRPr>
          </a:p>
          <a:p>
            <a:pPr>
              <a:buClr>
                <a:schemeClr val="bg1"/>
              </a:buClr>
            </a:pPr>
            <a:endParaRPr lang="en-IN" dirty="0" smtClean="0">
              <a:solidFill>
                <a:schemeClr val="bg2">
                  <a:lumMod val="50000"/>
                </a:schemeClr>
              </a:solidFill>
              <a:latin typeface="+mj-lt"/>
            </a:endParaRPr>
          </a:p>
        </p:txBody>
      </p:sp>
      <p:sp>
        <p:nvSpPr>
          <p:cNvPr id="3" name="Rectangle 2"/>
          <p:cNvSpPr/>
          <p:nvPr/>
        </p:nvSpPr>
        <p:spPr>
          <a:xfrm>
            <a:off x="1066800" y="3733800"/>
            <a:ext cx="6781800" cy="2308324"/>
          </a:xfrm>
          <a:prstGeom prst="rect">
            <a:avLst/>
          </a:prstGeom>
        </p:spPr>
        <p:txBody>
          <a:bodyPr wrap="square">
            <a:spAutoFit/>
          </a:bodyPr>
          <a:lstStyle/>
          <a:p>
            <a:pPr>
              <a:buFont typeface="Wingdings" pitchFamily="2" charset="2"/>
              <a:buChar char="v"/>
            </a:pPr>
            <a:r>
              <a:rPr lang="en-IN" b="1" u="sng" dirty="0" smtClean="0">
                <a:solidFill>
                  <a:schemeClr val="bg2">
                    <a:lumMod val="50000"/>
                  </a:schemeClr>
                </a:solidFill>
                <a:latin typeface="+mj-lt"/>
              </a:rPr>
              <a:t>August, 20011 :</a:t>
            </a:r>
            <a:r>
              <a:rPr lang="en-IN" u="sng" dirty="0" smtClean="0">
                <a:solidFill>
                  <a:schemeClr val="bg2">
                    <a:lumMod val="50000"/>
                  </a:schemeClr>
                </a:solidFill>
                <a:latin typeface="+mj-lt"/>
              </a:rPr>
              <a:t> </a:t>
            </a:r>
          </a:p>
          <a:p>
            <a:r>
              <a:rPr lang="en-IN" dirty="0" smtClean="0">
                <a:solidFill>
                  <a:schemeClr val="bg2">
                    <a:lumMod val="50000"/>
                  </a:schemeClr>
                </a:solidFill>
                <a:latin typeface="+mj-lt"/>
              </a:rPr>
              <a:t>The Economic Times Award </a:t>
            </a:r>
          </a:p>
          <a:p>
            <a:r>
              <a:rPr lang="en-IN" dirty="0" smtClean="0">
                <a:solidFill>
                  <a:schemeClr val="bg2">
                    <a:lumMod val="50000"/>
                  </a:schemeClr>
                </a:solidFill>
                <a:latin typeface="+mj-lt"/>
              </a:rPr>
              <a:t>for Corporate Excellence </a:t>
            </a:r>
          </a:p>
          <a:p>
            <a:r>
              <a:rPr lang="en-IN" dirty="0" smtClean="0">
                <a:solidFill>
                  <a:schemeClr val="bg2">
                    <a:lumMod val="50000"/>
                  </a:schemeClr>
                </a:solidFill>
                <a:latin typeface="+mj-lt"/>
              </a:rPr>
              <a:t>and Lifetime Achievement.</a:t>
            </a:r>
          </a:p>
          <a:p>
            <a:pPr>
              <a:buFont typeface="Wingdings" pitchFamily="2" charset="2"/>
              <a:buChar char="v"/>
            </a:pPr>
            <a:endParaRPr lang="en-IN" b="1" dirty="0" smtClean="0">
              <a:solidFill>
                <a:schemeClr val="bg2">
                  <a:lumMod val="50000"/>
                </a:schemeClr>
              </a:solidFill>
              <a:latin typeface="+mj-lt"/>
            </a:endParaRPr>
          </a:p>
          <a:p>
            <a:pPr>
              <a:buFont typeface="Wingdings" pitchFamily="2" charset="2"/>
              <a:buChar char="v"/>
            </a:pPr>
            <a:r>
              <a:rPr lang="en-IN" b="1" u="sng" dirty="0" smtClean="0">
                <a:solidFill>
                  <a:schemeClr val="bg2">
                    <a:lumMod val="50000"/>
                  </a:schemeClr>
                </a:solidFill>
                <a:latin typeface="+mj-lt"/>
              </a:rPr>
              <a:t> February, 2002 :</a:t>
            </a:r>
            <a:r>
              <a:rPr lang="en-IN" dirty="0" smtClean="0">
                <a:solidFill>
                  <a:schemeClr val="bg2">
                    <a:lumMod val="50000"/>
                  </a:schemeClr>
                </a:solidFill>
                <a:latin typeface="+mj-lt"/>
              </a:rPr>
              <a:t> Conferred the </a:t>
            </a:r>
          </a:p>
          <a:p>
            <a:r>
              <a:rPr lang="en-IN" dirty="0" smtClean="0">
                <a:solidFill>
                  <a:schemeClr val="bg2">
                    <a:lumMod val="50000"/>
                  </a:schemeClr>
                </a:solidFill>
                <a:latin typeface="+mj-lt"/>
              </a:rPr>
              <a:t>Lifetime Achievement Award by </a:t>
            </a:r>
          </a:p>
          <a:p>
            <a:r>
              <a:rPr lang="en-IN" dirty="0" smtClean="0">
                <a:solidFill>
                  <a:schemeClr val="bg2">
                    <a:lumMod val="50000"/>
                  </a:schemeClr>
                </a:solidFill>
                <a:latin typeface="+mj-lt"/>
              </a:rPr>
              <a:t>India HRD Congress.</a:t>
            </a:r>
          </a:p>
        </p:txBody>
      </p:sp>
      <p:pic>
        <p:nvPicPr>
          <p:cNvPr id="4" name="Picture 3" descr="04sld7.jpg"/>
          <p:cNvPicPr>
            <a:picLocks noChangeAspect="1"/>
          </p:cNvPicPr>
          <p:nvPr/>
        </p:nvPicPr>
        <p:blipFill>
          <a:blip r:embed="rId2" cstate="print"/>
          <a:stretch>
            <a:fillRect/>
          </a:stretch>
        </p:blipFill>
        <p:spPr>
          <a:xfrm>
            <a:off x="5257800" y="3657600"/>
            <a:ext cx="3505200" cy="260261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arn(inHorizontal)">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400" i="1" dirty="0" smtClean="0">
                <a:solidFill>
                  <a:schemeClr val="bg2">
                    <a:lumMod val="50000"/>
                  </a:schemeClr>
                </a:solidFill>
              </a:rPr>
              <a:t>DEATH</a:t>
            </a:r>
            <a:endParaRPr lang="en-US" sz="4400" i="1" dirty="0">
              <a:solidFill>
                <a:schemeClr val="bg2">
                  <a:lumMod val="50000"/>
                </a:schemeClr>
              </a:solidFill>
            </a:endParaRPr>
          </a:p>
        </p:txBody>
      </p:sp>
      <p:sp>
        <p:nvSpPr>
          <p:cNvPr id="3" name="Rectangle 2"/>
          <p:cNvSpPr/>
          <p:nvPr/>
        </p:nvSpPr>
        <p:spPr>
          <a:xfrm>
            <a:off x="990600" y="1676400"/>
            <a:ext cx="7543800" cy="1631216"/>
          </a:xfrm>
          <a:prstGeom prst="rect">
            <a:avLst/>
          </a:prstGeom>
        </p:spPr>
        <p:txBody>
          <a:bodyPr wrap="square">
            <a:spAutoFit/>
          </a:bodyPr>
          <a:lstStyle/>
          <a:p>
            <a:pPr>
              <a:buClr>
                <a:schemeClr val="bg1"/>
              </a:buClr>
              <a:buFont typeface="Wingdings" pitchFamily="2" charset="2"/>
              <a:buChar char="v"/>
            </a:pPr>
            <a:r>
              <a:rPr lang="en-IN" sz="2000" dirty="0" smtClean="0">
                <a:solidFill>
                  <a:schemeClr val="bg2">
                    <a:lumMod val="50000"/>
                  </a:schemeClr>
                </a:solidFill>
                <a:latin typeface="+mj-lt"/>
                <a:cs typeface="Arial" pitchFamily="34" charset="0"/>
              </a:rPr>
              <a:t> Dhirubhai was admitted to the Breach Candy Hospital in </a:t>
            </a:r>
          </a:p>
          <a:p>
            <a:pPr>
              <a:buClr>
                <a:schemeClr val="bg1"/>
              </a:buClr>
            </a:pPr>
            <a:r>
              <a:rPr lang="en-IN" sz="2000" dirty="0" smtClean="0">
                <a:solidFill>
                  <a:schemeClr val="bg2">
                    <a:lumMod val="50000"/>
                  </a:schemeClr>
                </a:solidFill>
                <a:latin typeface="+mj-lt"/>
                <a:cs typeface="Arial" pitchFamily="34" charset="0"/>
              </a:rPr>
              <a:t>    Mumbai on June 24, 2002 after he suffered a major </a:t>
            </a:r>
          </a:p>
          <a:p>
            <a:pPr>
              <a:buClr>
                <a:schemeClr val="bg1"/>
              </a:buClr>
            </a:pPr>
            <a:r>
              <a:rPr lang="en-IN" sz="2000" dirty="0" smtClean="0">
                <a:solidFill>
                  <a:schemeClr val="bg2">
                    <a:lumMod val="50000"/>
                  </a:schemeClr>
                </a:solidFill>
                <a:latin typeface="+mj-lt"/>
                <a:cs typeface="Arial" pitchFamily="34" charset="0"/>
              </a:rPr>
              <a:t>    stroke.</a:t>
            </a:r>
          </a:p>
          <a:p>
            <a:pPr>
              <a:buClr>
                <a:schemeClr val="bg1"/>
              </a:buClr>
            </a:pPr>
            <a:endParaRPr lang="en-IN" sz="2000" dirty="0" smtClean="0">
              <a:solidFill>
                <a:schemeClr val="bg2">
                  <a:lumMod val="50000"/>
                </a:schemeClr>
              </a:solidFill>
              <a:latin typeface="+mj-lt"/>
              <a:cs typeface="Arial" pitchFamily="34" charset="0"/>
            </a:endParaRPr>
          </a:p>
          <a:p>
            <a:pPr>
              <a:buClr>
                <a:schemeClr val="bg1"/>
              </a:buClr>
            </a:pPr>
            <a:endParaRPr lang="en-US" sz="2000" dirty="0">
              <a:solidFill>
                <a:schemeClr val="bg2">
                  <a:lumMod val="50000"/>
                </a:schemeClr>
              </a:solidFill>
              <a:latin typeface="+mj-lt"/>
            </a:endParaRPr>
          </a:p>
        </p:txBody>
      </p:sp>
      <p:sp>
        <p:nvSpPr>
          <p:cNvPr id="4" name="Rectangle 3"/>
          <p:cNvSpPr/>
          <p:nvPr/>
        </p:nvSpPr>
        <p:spPr>
          <a:xfrm>
            <a:off x="990600" y="2971800"/>
            <a:ext cx="7620000" cy="1323439"/>
          </a:xfrm>
          <a:prstGeom prst="rect">
            <a:avLst/>
          </a:prstGeom>
        </p:spPr>
        <p:txBody>
          <a:bodyPr wrap="square">
            <a:spAutoFit/>
          </a:bodyPr>
          <a:lstStyle/>
          <a:p>
            <a:pPr>
              <a:buFont typeface="Wingdings" pitchFamily="2" charset="2"/>
              <a:buChar char="v"/>
            </a:pPr>
            <a:r>
              <a:rPr lang="en-IN" sz="2000" dirty="0" smtClean="0">
                <a:solidFill>
                  <a:schemeClr val="bg2">
                    <a:lumMod val="50000"/>
                  </a:schemeClr>
                </a:solidFill>
                <a:latin typeface="+mj-lt"/>
                <a:cs typeface="Arial" pitchFamily="34" charset="0"/>
              </a:rPr>
              <a:t> This was his second stroke, the first one had occurred </a:t>
            </a:r>
          </a:p>
          <a:p>
            <a:r>
              <a:rPr lang="en-IN" sz="2000" dirty="0" smtClean="0">
                <a:solidFill>
                  <a:schemeClr val="bg2">
                    <a:lumMod val="50000"/>
                  </a:schemeClr>
                </a:solidFill>
                <a:latin typeface="+mj-lt"/>
                <a:cs typeface="Arial" pitchFamily="34" charset="0"/>
              </a:rPr>
              <a:t>    in February 1986 and had kept his right hand </a:t>
            </a:r>
          </a:p>
          <a:p>
            <a:r>
              <a:rPr lang="en-IN" sz="2000" dirty="0" smtClean="0">
                <a:solidFill>
                  <a:schemeClr val="bg2">
                    <a:lumMod val="50000"/>
                  </a:schemeClr>
                </a:solidFill>
                <a:latin typeface="+mj-lt"/>
                <a:cs typeface="Arial" pitchFamily="34" charset="0"/>
              </a:rPr>
              <a:t>    paralyzed. He was in a state of coma for more than a </a:t>
            </a:r>
          </a:p>
          <a:p>
            <a:r>
              <a:rPr lang="en-IN" sz="2000" dirty="0" smtClean="0">
                <a:solidFill>
                  <a:schemeClr val="bg2">
                    <a:lumMod val="50000"/>
                  </a:schemeClr>
                </a:solidFill>
                <a:latin typeface="+mj-lt"/>
                <a:cs typeface="Arial" pitchFamily="34" charset="0"/>
              </a:rPr>
              <a:t>    week.</a:t>
            </a:r>
            <a:endParaRPr lang="en-US" sz="2000" dirty="0">
              <a:solidFill>
                <a:schemeClr val="bg2">
                  <a:lumMod val="50000"/>
                </a:schemeClr>
              </a:solidFill>
              <a:latin typeface="+mj-lt"/>
            </a:endParaRPr>
          </a:p>
        </p:txBody>
      </p:sp>
      <p:sp>
        <p:nvSpPr>
          <p:cNvPr id="6" name="Rectangle 5"/>
          <p:cNvSpPr/>
          <p:nvPr/>
        </p:nvSpPr>
        <p:spPr>
          <a:xfrm>
            <a:off x="990600" y="4572000"/>
            <a:ext cx="6553200" cy="400110"/>
          </a:xfrm>
          <a:prstGeom prst="rect">
            <a:avLst/>
          </a:prstGeom>
        </p:spPr>
        <p:txBody>
          <a:bodyPr wrap="square">
            <a:spAutoFit/>
          </a:bodyPr>
          <a:lstStyle/>
          <a:p>
            <a:pPr>
              <a:buFont typeface="Wingdings" pitchFamily="2" charset="2"/>
              <a:buChar char="v"/>
            </a:pPr>
            <a:r>
              <a:rPr lang="en-IN" sz="2000" b="1" dirty="0" smtClean="0">
                <a:solidFill>
                  <a:schemeClr val="bg2">
                    <a:lumMod val="50000"/>
                  </a:schemeClr>
                </a:solidFill>
                <a:latin typeface="+mj-lt"/>
                <a:cs typeface="Arial" pitchFamily="34" charset="0"/>
              </a:rPr>
              <a:t> </a:t>
            </a:r>
            <a:r>
              <a:rPr lang="en-IN" sz="2000" dirty="0" smtClean="0">
                <a:solidFill>
                  <a:schemeClr val="bg2">
                    <a:lumMod val="50000"/>
                  </a:schemeClr>
                </a:solidFill>
                <a:latin typeface="+mj-lt"/>
                <a:cs typeface="Arial" pitchFamily="34" charset="0"/>
              </a:rPr>
              <a:t>He died on July 6, 2002, at around 11:50 pm. </a:t>
            </a:r>
            <a:endParaRPr lang="en-US" sz="2000" dirty="0">
              <a:solidFill>
                <a:schemeClr val="bg2">
                  <a:lumMod val="50000"/>
                </a:schemeClr>
              </a:solidFill>
              <a:latin typeface="+mj-lt"/>
            </a:endParaRPr>
          </a:p>
        </p:txBody>
      </p:sp>
      <p:pic>
        <p:nvPicPr>
          <p:cNvPr id="7" name="Content Placeholder 4" descr="a4.jpg"/>
          <p:cNvPicPr>
            <a:picLocks noChangeAspect="1"/>
          </p:cNvPicPr>
          <p:nvPr/>
        </p:nvPicPr>
        <p:blipFill>
          <a:blip r:embed="rId2" cstate="print"/>
          <a:stretch>
            <a:fillRect/>
          </a:stretch>
        </p:blipFill>
        <p:spPr>
          <a:xfrm>
            <a:off x="6934200" y="4191000"/>
            <a:ext cx="1786044" cy="231536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8"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p:cTn id="18" dur="15000" fill="hold"/>
                                        <p:tgtEl>
                                          <p:spTgt spid="4"/>
                                        </p:tgtEl>
                                        <p:attrNameLst>
                                          <p:attrName>ppt_x</p:attrName>
                                        </p:attrNameLst>
                                      </p:cBhvr>
                                      <p:tavLst>
                                        <p:tav tm="0">
                                          <p:val>
                                            <p:strVal val="#ppt_x"/>
                                          </p:val>
                                        </p:tav>
                                        <p:tav tm="100000">
                                          <p:val>
                                            <p:strVal val="#ppt_x"/>
                                          </p:val>
                                        </p:tav>
                                      </p:tavLst>
                                    </p:anim>
                                    <p:anim calcmode="lin" valueType="num">
                                      <p:cBhvr>
                                        <p:cTn id="19" dur="15000" fill="hold"/>
                                        <p:tgtEl>
                                          <p:spTgt spid="4"/>
                                        </p:tgtEl>
                                        <p:attrNameLst>
                                          <p:attrName>ppt_y</p:attrName>
                                        </p:attrNameLst>
                                      </p:cBhvr>
                                      <p:tavLst>
                                        <p:tav tm="0">
                                          <p:val>
                                            <p:strVal val="#ppt_y+1"/>
                                          </p:val>
                                        </p:tav>
                                        <p:tav tm="100000">
                                          <p:val>
                                            <p:strVal val="#ppt_y-1"/>
                                          </p:val>
                                        </p:tav>
                                      </p:tavLst>
                                    </p:anim>
                                  </p:childTnLst>
                                </p:cTn>
                              </p:par>
                            </p:childTnLst>
                          </p:cTn>
                        </p:par>
                      </p:childTnLst>
                    </p:cTn>
                  </p:par>
                  <p:par>
                    <p:cTn id="20" fill="hold">
                      <p:stCondLst>
                        <p:cond delay="indefinite"/>
                      </p:stCondLst>
                      <p:childTnLst>
                        <p:par>
                          <p:cTn id="21" fill="hold">
                            <p:stCondLst>
                              <p:cond delay="0"/>
                            </p:stCondLst>
                            <p:childTnLst>
                              <p:par>
                                <p:cTn id="22" presetID="25"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p:cTn id="24" dur="500" decel="50000" fill="hold">
                                          <p:stCondLst>
                                            <p:cond delay="0"/>
                                          </p:stCondLst>
                                        </p:cTn>
                                        <p:tgtEl>
                                          <p:spTgt spid="6"/>
                                        </p:tgtEl>
                                        <p:attrNameLst>
                                          <p:attrName>style.rotation</p:attrName>
                                        </p:attrNameLst>
                                      </p:cBhvr>
                                      <p:tavLst>
                                        <p:tav tm="0">
                                          <p:val>
                                            <p:fltVal val="-90"/>
                                          </p:val>
                                        </p:tav>
                                        <p:tav tm="100000">
                                          <p:val>
                                            <p:fltVal val="0"/>
                                          </p:val>
                                        </p:tav>
                                      </p:tavLst>
                                    </p:anim>
                                    <p:anim calcmode="lin" valueType="num">
                                      <p:cBhvr>
                                        <p:cTn id="25" dur="500" decel="50000" fill="hold">
                                          <p:stCondLst>
                                            <p:cond delay="0"/>
                                          </p:stCondLst>
                                        </p:cTn>
                                        <p:tgtEl>
                                          <p:spTgt spid="6"/>
                                        </p:tgtEl>
                                        <p:attrNameLst>
                                          <p:attrName>ppt_w</p:attrName>
                                        </p:attrNameLst>
                                      </p:cBhvr>
                                      <p:tavLst>
                                        <p:tav tm="0">
                                          <p:val>
                                            <p:strVal val="#ppt_w"/>
                                          </p:val>
                                        </p:tav>
                                        <p:tav tm="100000">
                                          <p:val>
                                            <p:strVal val="#ppt_w*.05"/>
                                          </p:val>
                                        </p:tav>
                                      </p:tavLst>
                                    </p:anim>
                                    <p:anim calcmode="lin" valueType="num">
                                      <p:cBhvr>
                                        <p:cTn id="26" dur="500" accel="50000" fill="hold">
                                          <p:stCondLst>
                                            <p:cond delay="500"/>
                                          </p:stCondLst>
                                        </p:cTn>
                                        <p:tgtEl>
                                          <p:spTgt spid="6"/>
                                        </p:tgtEl>
                                        <p:attrNameLst>
                                          <p:attrName>ppt_w</p:attrName>
                                        </p:attrNameLst>
                                      </p:cBhvr>
                                      <p:tavLst>
                                        <p:tav tm="0">
                                          <p:val>
                                            <p:strVal val="#ppt_w*.05"/>
                                          </p:val>
                                        </p:tav>
                                        <p:tav tm="100000">
                                          <p:val>
                                            <p:strVal val="#ppt_w"/>
                                          </p:val>
                                        </p:tav>
                                      </p:tavLst>
                                    </p:anim>
                                    <p:anim calcmode="lin" valueType="num">
                                      <p:cBhvr>
                                        <p:cTn id="27" dur="1000" fill="hold"/>
                                        <p:tgtEl>
                                          <p:spTgt spid="6"/>
                                        </p:tgtEl>
                                        <p:attrNameLst>
                                          <p:attrName>ppt_h</p:attrName>
                                        </p:attrNameLst>
                                      </p:cBhvr>
                                      <p:tavLst>
                                        <p:tav tm="0">
                                          <p:val>
                                            <p:strVal val="#ppt_h"/>
                                          </p:val>
                                        </p:tav>
                                        <p:tav tm="100000">
                                          <p:val>
                                            <p:strVal val="#ppt_h"/>
                                          </p:val>
                                        </p:tav>
                                      </p:tavLst>
                                    </p:anim>
                                    <p:anim calcmode="lin" valueType="num">
                                      <p:cBhvr>
                                        <p:cTn id="28" dur="500" decel="50000" fill="hold">
                                          <p:stCondLst>
                                            <p:cond delay="0"/>
                                          </p:stCondLst>
                                        </p:cTn>
                                        <p:tgtEl>
                                          <p:spTgt spid="6"/>
                                        </p:tgtEl>
                                        <p:attrNameLst>
                                          <p:attrName>ppt_x</p:attrName>
                                        </p:attrNameLst>
                                      </p:cBhvr>
                                      <p:tavLst>
                                        <p:tav tm="0">
                                          <p:val>
                                            <p:strVal val="#ppt_x+.4"/>
                                          </p:val>
                                        </p:tav>
                                        <p:tav tm="100000">
                                          <p:val>
                                            <p:strVal val="#ppt_x"/>
                                          </p:val>
                                        </p:tav>
                                      </p:tavLst>
                                    </p:anim>
                                    <p:anim calcmode="lin" valueType="num">
                                      <p:cBhvr>
                                        <p:cTn id="29" dur="500" decel="50000" fill="hold">
                                          <p:stCondLst>
                                            <p:cond delay="0"/>
                                          </p:stCondLst>
                                        </p:cTn>
                                        <p:tgtEl>
                                          <p:spTgt spid="6"/>
                                        </p:tgtEl>
                                        <p:attrNameLst>
                                          <p:attrName>ppt_y</p:attrName>
                                        </p:attrNameLst>
                                      </p:cBhvr>
                                      <p:tavLst>
                                        <p:tav tm="0">
                                          <p:val>
                                            <p:strVal val="#ppt_y-.2"/>
                                          </p:val>
                                        </p:tav>
                                        <p:tav tm="100000">
                                          <p:val>
                                            <p:strVal val="#ppt_y+.1"/>
                                          </p:val>
                                        </p:tav>
                                      </p:tavLst>
                                    </p:anim>
                                    <p:anim calcmode="lin" valueType="num">
                                      <p:cBhvr>
                                        <p:cTn id="30" dur="500" accel="50000" fill="hold">
                                          <p:stCondLst>
                                            <p:cond delay="500"/>
                                          </p:stCondLst>
                                        </p:cTn>
                                        <p:tgtEl>
                                          <p:spTgt spid="6"/>
                                        </p:tgtEl>
                                        <p:attrNameLst>
                                          <p:attrName>ppt_y</p:attrName>
                                        </p:attrNameLst>
                                      </p:cBhvr>
                                      <p:tavLst>
                                        <p:tav tm="0">
                                          <p:val>
                                            <p:strVal val="#ppt_y+.1"/>
                                          </p:val>
                                        </p:tav>
                                        <p:tav tm="100000">
                                          <p:val>
                                            <p:strVal val="#ppt_y"/>
                                          </p:val>
                                        </p:tav>
                                      </p:tavLst>
                                    </p:anim>
                                    <p:animEffect transition="in" filter="fade">
                                      <p:cBhvr>
                                        <p:cTn id="31" dur="1000" decel="50000">
                                          <p:stCondLst>
                                            <p:cond delay="0"/>
                                          </p:stCondLst>
                                        </p:cTn>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3" presetClass="entr" presetSubtype="10"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blinds(horizontal)">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4000" i="1" dirty="0" smtClean="0">
                <a:solidFill>
                  <a:schemeClr val="bg2">
                    <a:lumMod val="50000"/>
                  </a:schemeClr>
                </a:solidFill>
              </a:rPr>
              <a:t>SPLIT BETWEEN THE AMBANI BROTHERS</a:t>
            </a:r>
            <a:endParaRPr lang="en-US" sz="4000" i="1" dirty="0">
              <a:solidFill>
                <a:schemeClr val="bg2">
                  <a:lumMod val="50000"/>
                </a:schemeClr>
              </a:solidFill>
            </a:endParaRPr>
          </a:p>
        </p:txBody>
      </p:sp>
      <p:sp>
        <p:nvSpPr>
          <p:cNvPr id="3" name="Rectangle 2"/>
          <p:cNvSpPr/>
          <p:nvPr/>
        </p:nvSpPr>
        <p:spPr>
          <a:xfrm>
            <a:off x="914400" y="1752600"/>
            <a:ext cx="4572000" cy="3970318"/>
          </a:xfrm>
          <a:prstGeom prst="rect">
            <a:avLst/>
          </a:prstGeom>
        </p:spPr>
        <p:txBody>
          <a:bodyPr wrap="square">
            <a:spAutoFit/>
          </a:bodyPr>
          <a:lstStyle/>
          <a:p>
            <a:pPr>
              <a:buFont typeface="Wingdings" pitchFamily="2" charset="2"/>
              <a:buChar char="v"/>
            </a:pPr>
            <a:r>
              <a:rPr lang="en-IN" dirty="0" smtClean="0">
                <a:solidFill>
                  <a:schemeClr val="bg2">
                    <a:lumMod val="50000"/>
                  </a:schemeClr>
                </a:solidFill>
                <a:latin typeface="+mj-lt"/>
              </a:rPr>
              <a:t> In November 2004, Mukesh Ambani in an interview, admitted to having differences with his brother Anil over 'ownership issues'.</a:t>
            </a:r>
          </a:p>
          <a:p>
            <a:pPr>
              <a:buFont typeface="Wingdings" pitchFamily="2" charset="2"/>
              <a:buChar char="v"/>
            </a:pPr>
            <a:endParaRPr lang="en-IN" dirty="0" smtClean="0">
              <a:solidFill>
                <a:schemeClr val="bg2">
                  <a:lumMod val="50000"/>
                </a:schemeClr>
              </a:solidFill>
              <a:latin typeface="+mj-lt"/>
            </a:endParaRPr>
          </a:p>
          <a:p>
            <a:pPr>
              <a:buFont typeface="Wingdings" pitchFamily="2" charset="2"/>
              <a:buChar char="v"/>
            </a:pPr>
            <a:r>
              <a:rPr lang="en-IN" dirty="0" smtClean="0">
                <a:solidFill>
                  <a:schemeClr val="bg2">
                    <a:lumMod val="50000"/>
                  </a:schemeClr>
                </a:solidFill>
                <a:latin typeface="+mj-lt"/>
              </a:rPr>
              <a:t> On June 18, 2005, Kokilaben Ambani announced the settlement through a press release.</a:t>
            </a:r>
          </a:p>
          <a:p>
            <a:pPr>
              <a:buFont typeface="Wingdings" pitchFamily="2" charset="2"/>
              <a:buChar char="v"/>
            </a:pPr>
            <a:endParaRPr lang="en-IN" dirty="0" smtClean="0">
              <a:solidFill>
                <a:schemeClr val="bg2">
                  <a:lumMod val="50000"/>
                </a:schemeClr>
              </a:solidFill>
              <a:latin typeface="+mj-lt"/>
            </a:endParaRPr>
          </a:p>
          <a:p>
            <a:pPr>
              <a:buFont typeface="Wingdings" pitchFamily="2" charset="2"/>
              <a:buChar char="v"/>
            </a:pPr>
            <a:r>
              <a:rPr lang="en-IN" dirty="0" smtClean="0">
                <a:solidFill>
                  <a:schemeClr val="bg2">
                    <a:lumMod val="50000"/>
                  </a:schemeClr>
                </a:solidFill>
                <a:latin typeface="+mj-lt"/>
              </a:rPr>
              <a:t> The Reliance empire was split between the Ambani brothers with Mukesh getting RIL and IPCL while Anil got Reliance Capital, Reliance Energy and Reliance Infocomm.</a:t>
            </a:r>
            <a:endParaRPr lang="en-IN" dirty="0">
              <a:solidFill>
                <a:schemeClr val="bg2">
                  <a:lumMod val="50000"/>
                </a:schemeClr>
              </a:solidFill>
              <a:latin typeface="+mj-lt"/>
            </a:endParaRPr>
          </a:p>
        </p:txBody>
      </p:sp>
      <p:pic>
        <p:nvPicPr>
          <p:cNvPr id="4" name="Content Placeholder 3" descr="i.jpg"/>
          <p:cNvPicPr>
            <a:picLocks noChangeAspect="1"/>
          </p:cNvPicPr>
          <p:nvPr/>
        </p:nvPicPr>
        <p:blipFill>
          <a:blip r:embed="rId2" cstate="print"/>
          <a:stretch>
            <a:fillRect/>
          </a:stretch>
        </p:blipFill>
        <p:spPr>
          <a:xfrm>
            <a:off x="5410200" y="1828800"/>
            <a:ext cx="3587966" cy="45259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blinds(horizontal)">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762000"/>
          </a:xfrm>
        </p:spPr>
        <p:txBody>
          <a:bodyPr>
            <a:normAutofit/>
          </a:bodyPr>
          <a:lstStyle/>
          <a:p>
            <a:r>
              <a:rPr lang="en-US" sz="4400" i="1" dirty="0" smtClean="0">
                <a:solidFill>
                  <a:schemeClr val="bg2">
                    <a:lumMod val="50000"/>
                  </a:schemeClr>
                </a:solidFill>
              </a:rPr>
              <a:t>POPULAR IN MEDIA</a:t>
            </a:r>
            <a:endParaRPr lang="en-US" sz="4400" i="1" dirty="0">
              <a:solidFill>
                <a:schemeClr val="bg2">
                  <a:lumMod val="50000"/>
                </a:schemeClr>
              </a:solidFill>
            </a:endParaRPr>
          </a:p>
        </p:txBody>
      </p:sp>
      <p:sp>
        <p:nvSpPr>
          <p:cNvPr id="3" name="Rectangle 2"/>
          <p:cNvSpPr/>
          <p:nvPr/>
        </p:nvSpPr>
        <p:spPr>
          <a:xfrm>
            <a:off x="914400" y="1524000"/>
            <a:ext cx="4495800" cy="2031325"/>
          </a:xfrm>
          <a:prstGeom prst="rect">
            <a:avLst/>
          </a:prstGeom>
        </p:spPr>
        <p:txBody>
          <a:bodyPr wrap="square">
            <a:spAutoFit/>
          </a:bodyPr>
          <a:lstStyle/>
          <a:p>
            <a:r>
              <a:rPr lang="en-IN" dirty="0" smtClean="0">
                <a:solidFill>
                  <a:schemeClr val="bg2">
                    <a:lumMod val="50000"/>
                  </a:schemeClr>
                </a:solidFill>
                <a:latin typeface="+mj-lt"/>
              </a:rPr>
              <a:t>A film alleged to be inspired by the life of Dhirubhai Ambani was released on 12 January 2007. ‘</a:t>
            </a:r>
            <a:r>
              <a:rPr lang="en-IN" b="1" i="1" dirty="0" smtClean="0">
                <a:solidFill>
                  <a:schemeClr val="bg2">
                    <a:lumMod val="50000"/>
                  </a:schemeClr>
                </a:solidFill>
                <a:latin typeface="+mj-lt"/>
              </a:rPr>
              <a:t>Guru’</a:t>
            </a:r>
            <a:r>
              <a:rPr lang="en-IN" dirty="0" smtClean="0">
                <a:solidFill>
                  <a:schemeClr val="bg2">
                    <a:lumMod val="50000"/>
                  </a:schemeClr>
                </a:solidFill>
                <a:latin typeface="+mj-lt"/>
              </a:rPr>
              <a:t>, directed by Mani Ratnam, shows the struggle of a man striving to make his mark in the Indian business world with a fictional Shakti Group of Industries. </a:t>
            </a:r>
            <a:endParaRPr lang="en-IN" dirty="0">
              <a:solidFill>
                <a:schemeClr val="bg2">
                  <a:lumMod val="50000"/>
                </a:schemeClr>
              </a:solidFill>
              <a:latin typeface="+mj-lt"/>
            </a:endParaRPr>
          </a:p>
        </p:txBody>
      </p:sp>
      <p:pic>
        <p:nvPicPr>
          <p:cNvPr id="1026" name="Picture 2" descr="http://t1.gstatic.com/images?q=tbn:ANd9GcRTvJ3Sntm2_8FBYsS6_CvMV_WnJ4I5vNn4kKKnVhp1L4-ibQkx"/>
          <p:cNvPicPr>
            <a:picLocks noChangeAspect="1" noChangeArrowheads="1"/>
          </p:cNvPicPr>
          <p:nvPr/>
        </p:nvPicPr>
        <p:blipFill>
          <a:blip r:embed="rId2" cstate="print"/>
          <a:srcRect/>
          <a:stretch>
            <a:fillRect/>
          </a:stretch>
        </p:blipFill>
        <p:spPr bwMode="auto">
          <a:xfrm>
            <a:off x="5562600" y="1524000"/>
            <a:ext cx="3191192" cy="1981200"/>
          </a:xfrm>
          <a:prstGeom prst="rect">
            <a:avLst/>
          </a:prstGeom>
          <a:noFill/>
        </p:spPr>
      </p:pic>
      <p:sp>
        <p:nvSpPr>
          <p:cNvPr id="1027" name="Rectangle 3"/>
          <p:cNvSpPr>
            <a:spLocks noChangeArrowheads="1"/>
          </p:cNvSpPr>
          <p:nvPr/>
        </p:nvSpPr>
        <p:spPr bwMode="auto">
          <a:xfrm>
            <a:off x="914400" y="4191000"/>
            <a:ext cx="3581400" cy="20313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bg2">
                    <a:lumMod val="50000"/>
                  </a:schemeClr>
                </a:solidFill>
                <a:effectLst/>
                <a:latin typeface="+mj-lt"/>
                <a:ea typeface="Calibri" pitchFamily="34" charset="0"/>
                <a:cs typeface="Times New Roman" pitchFamily="18" charset="0"/>
              </a:rPr>
              <a:t>In 1998, a book published by Hamish McDonald titled “</a:t>
            </a:r>
            <a:r>
              <a:rPr kumimoji="0" lang="en-GB" b="1" i="1" u="none" strike="noStrike" cap="none" normalizeH="0" baseline="0" dirty="0" smtClean="0">
                <a:ln>
                  <a:noFill/>
                </a:ln>
                <a:solidFill>
                  <a:schemeClr val="bg2">
                    <a:lumMod val="50000"/>
                  </a:schemeClr>
                </a:solidFill>
                <a:effectLst/>
                <a:latin typeface="+mj-lt"/>
                <a:ea typeface="Calibri" pitchFamily="34" charset="0"/>
                <a:cs typeface="Times New Roman" pitchFamily="18" charset="0"/>
              </a:rPr>
              <a:t>The Polyester Prince”</a:t>
            </a:r>
            <a:r>
              <a:rPr kumimoji="0" lang="en-GB" b="0" i="0" u="none" strike="noStrike" cap="none" normalizeH="0" baseline="0" dirty="0" smtClean="0">
                <a:ln>
                  <a:noFill/>
                </a:ln>
                <a:solidFill>
                  <a:schemeClr val="bg2">
                    <a:lumMod val="50000"/>
                  </a:schemeClr>
                </a:solidFill>
                <a:effectLst/>
                <a:latin typeface="+mj-lt"/>
                <a:ea typeface="Calibri" pitchFamily="34" charset="0"/>
                <a:cs typeface="Times New Roman" pitchFamily="18" charset="0"/>
              </a:rPr>
              <a:t> is also an unauthorised biography of Dhirubhai Ambani, outlining all his political &amp; business conquests.</a:t>
            </a:r>
            <a:endParaRPr kumimoji="0" lang="en-GB" b="0" i="0" u="none" strike="noStrike" cap="none" normalizeH="0" baseline="0" dirty="0" smtClean="0">
              <a:ln>
                <a:noFill/>
              </a:ln>
              <a:solidFill>
                <a:schemeClr val="bg2">
                  <a:lumMod val="50000"/>
                </a:schemeClr>
              </a:solidFill>
              <a:effectLst/>
              <a:latin typeface="+mj-lt"/>
              <a:cs typeface="Arial" pitchFamily="34" charset="0"/>
            </a:endParaRPr>
          </a:p>
        </p:txBody>
      </p:sp>
      <p:pic>
        <p:nvPicPr>
          <p:cNvPr id="1029" name="Picture 5" descr="http://1.bp.blogspot.com/_FJWYgnVJJFk/TLCh8qEM7hI/AAAAAAAAA8s/D7ss4-XGHh8/s1600/Dheerubhai.jpg"/>
          <p:cNvPicPr>
            <a:picLocks noChangeAspect="1" noChangeArrowheads="1"/>
          </p:cNvPicPr>
          <p:nvPr/>
        </p:nvPicPr>
        <p:blipFill>
          <a:blip r:embed="rId3" cstate="print"/>
          <a:srcRect/>
          <a:stretch>
            <a:fillRect/>
          </a:stretch>
        </p:blipFill>
        <p:spPr bwMode="auto">
          <a:xfrm>
            <a:off x="5867400" y="3962400"/>
            <a:ext cx="2057400" cy="276045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5"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decel="50000" fill="hold">
                                          <p:stCondLst>
                                            <p:cond delay="0"/>
                                          </p:stCondLst>
                                        </p:cTn>
                                        <p:tgtEl>
                                          <p:spTgt spid="3"/>
                                        </p:tgtEl>
                                        <p:attrNameLst>
                                          <p:attrName>style.rotation</p:attrName>
                                        </p:attrNameLst>
                                      </p:cBhvr>
                                      <p:tavLst>
                                        <p:tav tm="0">
                                          <p:val>
                                            <p:fltVal val="-90"/>
                                          </p:val>
                                        </p:tav>
                                        <p:tav tm="100000">
                                          <p:val>
                                            <p:fltVal val="0"/>
                                          </p:val>
                                        </p:tav>
                                      </p:tavLst>
                                    </p:anim>
                                    <p:anim calcmode="lin" valueType="num">
                                      <p:cBhvr>
                                        <p:cTn id="13" dur="500" decel="50000" fill="hold">
                                          <p:stCondLst>
                                            <p:cond delay="0"/>
                                          </p:stCondLst>
                                        </p:cTn>
                                        <p:tgtEl>
                                          <p:spTgt spid="3"/>
                                        </p:tgtEl>
                                        <p:attrNameLst>
                                          <p:attrName>ppt_w</p:attrName>
                                        </p:attrNameLst>
                                      </p:cBhvr>
                                      <p:tavLst>
                                        <p:tav tm="0">
                                          <p:val>
                                            <p:strVal val="#ppt_w"/>
                                          </p:val>
                                        </p:tav>
                                        <p:tav tm="100000">
                                          <p:val>
                                            <p:strVal val="#ppt_w*.05"/>
                                          </p:val>
                                        </p:tav>
                                      </p:tavLst>
                                    </p:anim>
                                    <p:anim calcmode="lin" valueType="num">
                                      <p:cBhvr>
                                        <p:cTn id="14" dur="500" accel="50000" fill="hold">
                                          <p:stCondLst>
                                            <p:cond delay="500"/>
                                          </p:stCondLst>
                                        </p:cTn>
                                        <p:tgtEl>
                                          <p:spTgt spid="3"/>
                                        </p:tgtEl>
                                        <p:attrNameLst>
                                          <p:attrName>ppt_w</p:attrName>
                                        </p:attrNameLst>
                                      </p:cBhvr>
                                      <p:tavLst>
                                        <p:tav tm="0">
                                          <p:val>
                                            <p:strVal val="#ppt_w*.05"/>
                                          </p:val>
                                        </p:tav>
                                        <p:tav tm="100000">
                                          <p:val>
                                            <p:strVal val="#ppt_w"/>
                                          </p:val>
                                        </p:tav>
                                      </p:tavLst>
                                    </p:anim>
                                    <p:anim calcmode="lin" valueType="num">
                                      <p:cBhvr>
                                        <p:cTn id="15" dur="1000" fill="hold"/>
                                        <p:tgtEl>
                                          <p:spTgt spid="3"/>
                                        </p:tgtEl>
                                        <p:attrNameLst>
                                          <p:attrName>ppt_h</p:attrName>
                                        </p:attrNameLst>
                                      </p:cBhvr>
                                      <p:tavLst>
                                        <p:tav tm="0">
                                          <p:val>
                                            <p:strVal val="#ppt_h"/>
                                          </p:val>
                                        </p:tav>
                                        <p:tav tm="100000">
                                          <p:val>
                                            <p:strVal val="#ppt_h"/>
                                          </p:val>
                                        </p:tav>
                                      </p:tavLst>
                                    </p:anim>
                                    <p:anim calcmode="lin" valueType="num">
                                      <p:cBhvr>
                                        <p:cTn id="16" dur="500" decel="50000" fill="hold">
                                          <p:stCondLst>
                                            <p:cond delay="0"/>
                                          </p:stCondLst>
                                        </p:cTn>
                                        <p:tgtEl>
                                          <p:spTgt spid="3"/>
                                        </p:tgtEl>
                                        <p:attrNameLst>
                                          <p:attrName>ppt_x</p:attrName>
                                        </p:attrNameLst>
                                      </p:cBhvr>
                                      <p:tavLst>
                                        <p:tav tm="0">
                                          <p:val>
                                            <p:strVal val="#ppt_x+.4"/>
                                          </p:val>
                                        </p:tav>
                                        <p:tav tm="100000">
                                          <p:val>
                                            <p:strVal val="#ppt_x"/>
                                          </p:val>
                                        </p:tav>
                                      </p:tavLst>
                                    </p:anim>
                                    <p:anim calcmode="lin" valueType="num">
                                      <p:cBhvr>
                                        <p:cTn id="17" dur="500" decel="50000" fill="hold">
                                          <p:stCondLst>
                                            <p:cond delay="0"/>
                                          </p:stCondLst>
                                        </p:cTn>
                                        <p:tgtEl>
                                          <p:spTgt spid="3"/>
                                        </p:tgtEl>
                                        <p:attrNameLst>
                                          <p:attrName>ppt_y</p:attrName>
                                        </p:attrNameLst>
                                      </p:cBhvr>
                                      <p:tavLst>
                                        <p:tav tm="0">
                                          <p:val>
                                            <p:strVal val="#ppt_y-.2"/>
                                          </p:val>
                                        </p:tav>
                                        <p:tav tm="100000">
                                          <p:val>
                                            <p:strVal val="#ppt_y+.1"/>
                                          </p:val>
                                        </p:tav>
                                      </p:tavLst>
                                    </p:anim>
                                    <p:anim calcmode="lin" valueType="num">
                                      <p:cBhvr>
                                        <p:cTn id="18" dur="500" accel="50000" fill="hold">
                                          <p:stCondLst>
                                            <p:cond delay="500"/>
                                          </p:stCondLst>
                                        </p:cTn>
                                        <p:tgtEl>
                                          <p:spTgt spid="3"/>
                                        </p:tgtEl>
                                        <p:attrNameLst>
                                          <p:attrName>ppt_y</p:attrName>
                                        </p:attrNameLst>
                                      </p:cBhvr>
                                      <p:tavLst>
                                        <p:tav tm="0">
                                          <p:val>
                                            <p:strVal val="#ppt_y+.1"/>
                                          </p:val>
                                        </p:tav>
                                        <p:tav tm="100000">
                                          <p:val>
                                            <p:strVal val="#ppt_y"/>
                                          </p:val>
                                        </p:tav>
                                      </p:tavLst>
                                    </p:anim>
                                    <p:animEffect transition="in" filter="fade">
                                      <p:cBhvr>
                                        <p:cTn id="19" dur="1000" decel="50000">
                                          <p:stCondLst>
                                            <p:cond delay="0"/>
                                          </p:stCondLst>
                                        </p:cTn>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nodeType="clickEffect">
                                  <p:stCondLst>
                                    <p:cond delay="0"/>
                                  </p:stCondLst>
                                  <p:childTnLst>
                                    <p:set>
                                      <p:cBhvr>
                                        <p:cTn id="23" dur="1" fill="hold">
                                          <p:stCondLst>
                                            <p:cond delay="0"/>
                                          </p:stCondLst>
                                        </p:cTn>
                                        <p:tgtEl>
                                          <p:spTgt spid="1026"/>
                                        </p:tgtEl>
                                        <p:attrNameLst>
                                          <p:attrName>style.visibility</p:attrName>
                                        </p:attrNameLst>
                                      </p:cBhvr>
                                      <p:to>
                                        <p:strVal val="visible"/>
                                      </p:to>
                                    </p:set>
                                    <p:anim calcmode="lin" valueType="num">
                                      <p:cBhvr additive="base">
                                        <p:cTn id="24" dur="500"/>
                                        <p:tgtEl>
                                          <p:spTgt spid="1026"/>
                                        </p:tgtEl>
                                        <p:attrNameLst>
                                          <p:attrName>ppt_y</p:attrName>
                                        </p:attrNameLst>
                                      </p:cBhvr>
                                      <p:tavLst>
                                        <p:tav tm="0">
                                          <p:val>
                                            <p:strVal val="#ppt_y+#ppt_h*1.125000"/>
                                          </p:val>
                                        </p:tav>
                                        <p:tav tm="100000">
                                          <p:val>
                                            <p:strVal val="#ppt_y"/>
                                          </p:val>
                                        </p:tav>
                                      </p:tavLst>
                                    </p:anim>
                                    <p:animEffect transition="in" filter="wipe(up)">
                                      <p:cBhvr>
                                        <p:cTn id="25" dur="500"/>
                                        <p:tgtEl>
                                          <p:spTgt spid="1026"/>
                                        </p:tgtEl>
                                      </p:cBhvr>
                                    </p:animEffect>
                                  </p:childTnLst>
                                </p:cTn>
                              </p:par>
                            </p:childTnLst>
                          </p:cTn>
                        </p:par>
                      </p:childTnLst>
                    </p:cTn>
                  </p:par>
                  <p:par>
                    <p:cTn id="26" fill="hold">
                      <p:stCondLst>
                        <p:cond delay="indefinite"/>
                      </p:stCondLst>
                      <p:childTnLst>
                        <p:par>
                          <p:cTn id="27" fill="hold">
                            <p:stCondLst>
                              <p:cond delay="0"/>
                            </p:stCondLst>
                            <p:childTnLst>
                              <p:par>
                                <p:cTn id="28" presetID="25" presetClass="entr" presetSubtype="0" fill="hold" grpId="0" nodeType="clickEffect">
                                  <p:stCondLst>
                                    <p:cond delay="0"/>
                                  </p:stCondLst>
                                  <p:childTnLst>
                                    <p:set>
                                      <p:cBhvr>
                                        <p:cTn id="29" dur="1" fill="hold">
                                          <p:stCondLst>
                                            <p:cond delay="0"/>
                                          </p:stCondLst>
                                        </p:cTn>
                                        <p:tgtEl>
                                          <p:spTgt spid="1027"/>
                                        </p:tgtEl>
                                        <p:attrNameLst>
                                          <p:attrName>style.visibility</p:attrName>
                                        </p:attrNameLst>
                                      </p:cBhvr>
                                      <p:to>
                                        <p:strVal val="visible"/>
                                      </p:to>
                                    </p:set>
                                    <p:anim calcmode="lin" valueType="num">
                                      <p:cBhvr>
                                        <p:cTn id="30" dur="500" decel="50000" fill="hold">
                                          <p:stCondLst>
                                            <p:cond delay="0"/>
                                          </p:stCondLst>
                                        </p:cTn>
                                        <p:tgtEl>
                                          <p:spTgt spid="1027"/>
                                        </p:tgtEl>
                                        <p:attrNameLst>
                                          <p:attrName>style.rotation</p:attrName>
                                        </p:attrNameLst>
                                      </p:cBhvr>
                                      <p:tavLst>
                                        <p:tav tm="0">
                                          <p:val>
                                            <p:fltVal val="-90"/>
                                          </p:val>
                                        </p:tav>
                                        <p:tav tm="100000">
                                          <p:val>
                                            <p:fltVal val="0"/>
                                          </p:val>
                                        </p:tav>
                                      </p:tavLst>
                                    </p:anim>
                                    <p:anim calcmode="lin" valueType="num">
                                      <p:cBhvr>
                                        <p:cTn id="31" dur="500" decel="50000" fill="hold">
                                          <p:stCondLst>
                                            <p:cond delay="0"/>
                                          </p:stCondLst>
                                        </p:cTn>
                                        <p:tgtEl>
                                          <p:spTgt spid="1027"/>
                                        </p:tgtEl>
                                        <p:attrNameLst>
                                          <p:attrName>ppt_w</p:attrName>
                                        </p:attrNameLst>
                                      </p:cBhvr>
                                      <p:tavLst>
                                        <p:tav tm="0">
                                          <p:val>
                                            <p:strVal val="#ppt_w"/>
                                          </p:val>
                                        </p:tav>
                                        <p:tav tm="100000">
                                          <p:val>
                                            <p:strVal val="#ppt_w*.05"/>
                                          </p:val>
                                        </p:tav>
                                      </p:tavLst>
                                    </p:anim>
                                    <p:anim calcmode="lin" valueType="num">
                                      <p:cBhvr>
                                        <p:cTn id="32" dur="500" accel="50000" fill="hold">
                                          <p:stCondLst>
                                            <p:cond delay="500"/>
                                          </p:stCondLst>
                                        </p:cTn>
                                        <p:tgtEl>
                                          <p:spTgt spid="1027"/>
                                        </p:tgtEl>
                                        <p:attrNameLst>
                                          <p:attrName>ppt_w</p:attrName>
                                        </p:attrNameLst>
                                      </p:cBhvr>
                                      <p:tavLst>
                                        <p:tav tm="0">
                                          <p:val>
                                            <p:strVal val="#ppt_w*.05"/>
                                          </p:val>
                                        </p:tav>
                                        <p:tav tm="100000">
                                          <p:val>
                                            <p:strVal val="#ppt_w"/>
                                          </p:val>
                                        </p:tav>
                                      </p:tavLst>
                                    </p:anim>
                                    <p:anim calcmode="lin" valueType="num">
                                      <p:cBhvr>
                                        <p:cTn id="33" dur="1000" fill="hold"/>
                                        <p:tgtEl>
                                          <p:spTgt spid="1027"/>
                                        </p:tgtEl>
                                        <p:attrNameLst>
                                          <p:attrName>ppt_h</p:attrName>
                                        </p:attrNameLst>
                                      </p:cBhvr>
                                      <p:tavLst>
                                        <p:tav tm="0">
                                          <p:val>
                                            <p:strVal val="#ppt_h"/>
                                          </p:val>
                                        </p:tav>
                                        <p:tav tm="100000">
                                          <p:val>
                                            <p:strVal val="#ppt_h"/>
                                          </p:val>
                                        </p:tav>
                                      </p:tavLst>
                                    </p:anim>
                                    <p:anim calcmode="lin" valueType="num">
                                      <p:cBhvr>
                                        <p:cTn id="34" dur="500" decel="50000" fill="hold">
                                          <p:stCondLst>
                                            <p:cond delay="0"/>
                                          </p:stCondLst>
                                        </p:cTn>
                                        <p:tgtEl>
                                          <p:spTgt spid="1027"/>
                                        </p:tgtEl>
                                        <p:attrNameLst>
                                          <p:attrName>ppt_x</p:attrName>
                                        </p:attrNameLst>
                                      </p:cBhvr>
                                      <p:tavLst>
                                        <p:tav tm="0">
                                          <p:val>
                                            <p:strVal val="#ppt_x+.4"/>
                                          </p:val>
                                        </p:tav>
                                        <p:tav tm="100000">
                                          <p:val>
                                            <p:strVal val="#ppt_x"/>
                                          </p:val>
                                        </p:tav>
                                      </p:tavLst>
                                    </p:anim>
                                    <p:anim calcmode="lin" valueType="num">
                                      <p:cBhvr>
                                        <p:cTn id="35" dur="500" decel="50000" fill="hold">
                                          <p:stCondLst>
                                            <p:cond delay="0"/>
                                          </p:stCondLst>
                                        </p:cTn>
                                        <p:tgtEl>
                                          <p:spTgt spid="1027"/>
                                        </p:tgtEl>
                                        <p:attrNameLst>
                                          <p:attrName>ppt_y</p:attrName>
                                        </p:attrNameLst>
                                      </p:cBhvr>
                                      <p:tavLst>
                                        <p:tav tm="0">
                                          <p:val>
                                            <p:strVal val="#ppt_y-.2"/>
                                          </p:val>
                                        </p:tav>
                                        <p:tav tm="100000">
                                          <p:val>
                                            <p:strVal val="#ppt_y+.1"/>
                                          </p:val>
                                        </p:tav>
                                      </p:tavLst>
                                    </p:anim>
                                    <p:anim calcmode="lin" valueType="num">
                                      <p:cBhvr>
                                        <p:cTn id="36" dur="500" accel="50000" fill="hold">
                                          <p:stCondLst>
                                            <p:cond delay="500"/>
                                          </p:stCondLst>
                                        </p:cTn>
                                        <p:tgtEl>
                                          <p:spTgt spid="1027"/>
                                        </p:tgtEl>
                                        <p:attrNameLst>
                                          <p:attrName>ppt_y</p:attrName>
                                        </p:attrNameLst>
                                      </p:cBhvr>
                                      <p:tavLst>
                                        <p:tav tm="0">
                                          <p:val>
                                            <p:strVal val="#ppt_y+.1"/>
                                          </p:val>
                                        </p:tav>
                                        <p:tav tm="100000">
                                          <p:val>
                                            <p:strVal val="#ppt_y"/>
                                          </p:val>
                                        </p:tav>
                                      </p:tavLst>
                                    </p:anim>
                                    <p:animEffect transition="in" filter="fade">
                                      <p:cBhvr>
                                        <p:cTn id="37" dur="1000" decel="50000">
                                          <p:stCondLst>
                                            <p:cond delay="0"/>
                                          </p:stCondLst>
                                        </p:cTn>
                                        <p:tgtEl>
                                          <p:spTgt spid="1027"/>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1029"/>
                                        </p:tgtEl>
                                        <p:attrNameLst>
                                          <p:attrName>style.visibility</p:attrName>
                                        </p:attrNameLst>
                                      </p:cBhvr>
                                      <p:to>
                                        <p:strVal val="visible"/>
                                      </p:to>
                                    </p:set>
                                    <p:animEffect transition="in" filter="circle(in)">
                                      <p:cBhvr>
                                        <p:cTn id="42" dur="2000"/>
                                        <p:tgtEl>
                                          <p:spTgt spid="10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102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C:\Users\Admin\Desktop\dhirubhai.pn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5" name="Title 4"/>
          <p:cNvSpPr>
            <a:spLocks noGrp="1"/>
          </p:cNvSpPr>
          <p:nvPr>
            <p:ph type="title"/>
          </p:nvPr>
        </p:nvSpPr>
        <p:spPr>
          <a:xfrm>
            <a:off x="457200" y="3810000"/>
            <a:ext cx="5334000" cy="1143000"/>
          </a:xfrm>
        </p:spPr>
        <p:txBody>
          <a:bodyPr>
            <a:normAutofit/>
          </a:bodyPr>
          <a:lstStyle/>
          <a:p>
            <a:pPr algn="l"/>
            <a:r>
              <a:rPr lang="en-US" sz="3200" i="1" dirty="0" smtClean="0">
                <a:solidFill>
                  <a:schemeClr val="tx1"/>
                </a:solidFill>
              </a:rPr>
              <a:t>- Dhirubhai Ambani</a:t>
            </a:r>
            <a:endParaRPr lang="en-US" sz="3200" i="1" dirty="0">
              <a:solidFill>
                <a:schemeClr val="tx1"/>
              </a:solidFill>
            </a:endParaRPr>
          </a:p>
        </p:txBody>
      </p:sp>
      <p:sp>
        <p:nvSpPr>
          <p:cNvPr id="39939" name="Rectangle 3"/>
          <p:cNvSpPr>
            <a:spLocks noChangeArrowheads="1"/>
          </p:cNvSpPr>
          <p:nvPr/>
        </p:nvSpPr>
        <p:spPr bwMode="auto">
          <a:xfrm>
            <a:off x="304800" y="5715000"/>
            <a:ext cx="6400800" cy="70788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4000" b="0" i="0" u="none" strike="noStrike" cap="none" normalizeH="0" baseline="0" dirty="0" smtClean="0">
                <a:ln>
                  <a:noFill/>
                </a:ln>
                <a:solidFill>
                  <a:schemeClr val="tx1"/>
                </a:solidFill>
                <a:effectLst/>
                <a:latin typeface="+mj-lt"/>
                <a:ea typeface="Calibri" pitchFamily="34" charset="0"/>
                <a:cs typeface="Times New Roman" pitchFamily="18" charset="0"/>
              </a:rPr>
              <a:t>THANK YOU!!!</a:t>
            </a:r>
            <a:endParaRPr kumimoji="0" lang="en-GB" sz="4000" b="0" i="0" u="none" strike="noStrike" cap="none" normalizeH="0" baseline="0" dirty="0" smtClean="0">
              <a:ln>
                <a:noFill/>
              </a:ln>
              <a:solidFill>
                <a:schemeClr val="tx1"/>
              </a:solidFill>
              <a:effectLst/>
              <a:latin typeface="+mj-lt"/>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diamond(in)">
                                      <p:cBhvr>
                                        <p:cTn id="7" dur="2000"/>
                                        <p:tgtEl>
                                          <p:spTgt spid="39938"/>
                                        </p:tgtEl>
                                      </p:cBhvr>
                                    </p:animEffect>
                                  </p:childTnLst>
                                </p:cTn>
                              </p:par>
                            </p:childTnLst>
                          </p:cTn>
                        </p:par>
                      </p:childTnLst>
                    </p:cTn>
                  </p:par>
                  <p:par>
                    <p:cTn id="8" fill="hold">
                      <p:stCondLst>
                        <p:cond delay="indefinite"/>
                      </p:stCondLst>
                      <p:childTnLst>
                        <p:par>
                          <p:cTn id="9" fill="hold">
                            <p:stCondLst>
                              <p:cond delay="0"/>
                            </p:stCondLst>
                            <p:childTnLst>
                              <p:par>
                                <p:cTn id="10" presetID="15"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fltVal val="0"/>
                                          </p:val>
                                        </p:tav>
                                        <p:tav tm="100000">
                                          <p:val>
                                            <p:strVal val="#ppt_w"/>
                                          </p:val>
                                        </p:tav>
                                      </p:tavLst>
                                    </p:anim>
                                    <p:anim calcmode="lin" valueType="num">
                                      <p:cBhvr>
                                        <p:cTn id="13" dur="1000" fill="hold"/>
                                        <p:tgtEl>
                                          <p:spTgt spid="5"/>
                                        </p:tgtEl>
                                        <p:attrNameLst>
                                          <p:attrName>ppt_h</p:attrName>
                                        </p:attrNameLst>
                                      </p:cBhvr>
                                      <p:tavLst>
                                        <p:tav tm="0">
                                          <p:val>
                                            <p:fltVal val="0"/>
                                          </p:val>
                                        </p:tav>
                                        <p:tav tm="100000">
                                          <p:val>
                                            <p:strVal val="#ppt_h"/>
                                          </p:val>
                                        </p:tav>
                                      </p:tavLst>
                                    </p:anim>
                                    <p:anim calcmode="lin" valueType="num">
                                      <p:cBhvr>
                                        <p:cTn id="14"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5"/>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6" fill="hold">
                      <p:stCondLst>
                        <p:cond delay="indefinite"/>
                      </p:stCondLst>
                      <p:childTnLst>
                        <p:par>
                          <p:cTn id="17" fill="hold">
                            <p:stCondLst>
                              <p:cond delay="0"/>
                            </p:stCondLst>
                            <p:childTnLst>
                              <p:par>
                                <p:cTn id="18" presetID="15" presetClass="entr" presetSubtype="0" fill="hold" grpId="0" nodeType="clickEffect">
                                  <p:stCondLst>
                                    <p:cond delay="0"/>
                                  </p:stCondLst>
                                  <p:childTnLst>
                                    <p:set>
                                      <p:cBhvr>
                                        <p:cTn id="19" dur="1" fill="hold">
                                          <p:stCondLst>
                                            <p:cond delay="0"/>
                                          </p:stCondLst>
                                        </p:cTn>
                                        <p:tgtEl>
                                          <p:spTgt spid="39939"/>
                                        </p:tgtEl>
                                        <p:attrNameLst>
                                          <p:attrName>style.visibility</p:attrName>
                                        </p:attrNameLst>
                                      </p:cBhvr>
                                      <p:to>
                                        <p:strVal val="visible"/>
                                      </p:to>
                                    </p:set>
                                    <p:anim calcmode="lin" valueType="num">
                                      <p:cBhvr>
                                        <p:cTn id="20" dur="1000" fill="hold"/>
                                        <p:tgtEl>
                                          <p:spTgt spid="39939"/>
                                        </p:tgtEl>
                                        <p:attrNameLst>
                                          <p:attrName>ppt_w</p:attrName>
                                        </p:attrNameLst>
                                      </p:cBhvr>
                                      <p:tavLst>
                                        <p:tav tm="0">
                                          <p:val>
                                            <p:fltVal val="0"/>
                                          </p:val>
                                        </p:tav>
                                        <p:tav tm="100000">
                                          <p:val>
                                            <p:strVal val="#ppt_w"/>
                                          </p:val>
                                        </p:tav>
                                      </p:tavLst>
                                    </p:anim>
                                    <p:anim calcmode="lin" valueType="num">
                                      <p:cBhvr>
                                        <p:cTn id="21" dur="1000" fill="hold"/>
                                        <p:tgtEl>
                                          <p:spTgt spid="39939"/>
                                        </p:tgtEl>
                                        <p:attrNameLst>
                                          <p:attrName>ppt_h</p:attrName>
                                        </p:attrNameLst>
                                      </p:cBhvr>
                                      <p:tavLst>
                                        <p:tav tm="0">
                                          <p:val>
                                            <p:fltVal val="0"/>
                                          </p:val>
                                        </p:tav>
                                        <p:tav tm="100000">
                                          <p:val>
                                            <p:strVal val="#ppt_h"/>
                                          </p:val>
                                        </p:tav>
                                      </p:tavLst>
                                    </p:anim>
                                    <p:anim calcmode="lin" valueType="num">
                                      <p:cBhvr>
                                        <p:cTn id="22" dur="1000" fill="hold"/>
                                        <p:tgtEl>
                                          <p:spTgt spid="39939"/>
                                        </p:tgtEl>
                                        <p:attrNameLst>
                                          <p:attrName>ppt_x</p:attrName>
                                        </p:attrNameLst>
                                      </p:cBhvr>
                                      <p:tavLst>
                                        <p:tav tm="0" fmla="#ppt_x+(cos(-2*pi*(1-$))*-#ppt_x-sin(-2*pi*(1-$))*(1-#ppt_y))*(1-$)">
                                          <p:val>
                                            <p:fltVal val="0"/>
                                          </p:val>
                                        </p:tav>
                                        <p:tav tm="100000">
                                          <p:val>
                                            <p:fltVal val="1"/>
                                          </p:val>
                                        </p:tav>
                                      </p:tavLst>
                                    </p:anim>
                                    <p:anim calcmode="lin" valueType="num">
                                      <p:cBhvr>
                                        <p:cTn id="23" dur="1000" fill="hold"/>
                                        <p:tgtEl>
                                          <p:spTgt spid="39939"/>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9939"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Wood Type</Template>
  <TotalTime>641</TotalTime>
  <Words>1348</Words>
  <Application>Microsoft Macintosh PowerPoint</Application>
  <PresentationFormat>On-screen Show (4:3)</PresentationFormat>
  <Paragraphs>180</Paragraphs>
  <Slides>26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Arial</vt:lpstr>
      <vt:lpstr>Calibri</vt:lpstr>
      <vt:lpstr>Ravie</vt:lpstr>
      <vt:lpstr>Rockwell</vt:lpstr>
      <vt:lpstr>Rockwell Condensed</vt:lpstr>
      <vt:lpstr>Rockwell Extra Bold</vt:lpstr>
      <vt:lpstr>Times New Roman</vt:lpstr>
      <vt:lpstr>Wingdings</vt:lpstr>
      <vt:lpstr>Wood Type</vt:lpstr>
      <vt:lpstr>Presentation</vt:lpstr>
      <vt:lpstr>DHIRUBHAI AMBANI 28TH DECEMBER, 1932 - 6TH JULY, 2002</vt:lpstr>
      <vt:lpstr>Presented by Satya Siddabattula</vt:lpstr>
      <vt:lpstr>PERSONAL LIFE</vt:lpstr>
      <vt:lpstr>eARLY LIFE</vt:lpstr>
      <vt:lpstr>OFF TO ADEN</vt:lpstr>
      <vt:lpstr>PowerPoint Presentation</vt:lpstr>
      <vt:lpstr>TEXTILE MARKET</vt:lpstr>
      <vt:lpstr>PowerPoint Presentation</vt:lpstr>
      <vt:lpstr>RELIANCE’S IPO</vt:lpstr>
      <vt:lpstr>PowerPoint Presentation</vt:lpstr>
      <vt:lpstr>RELIANCE HAZIRA</vt:lpstr>
      <vt:lpstr>RELIANCE REFINERY</vt:lpstr>
      <vt:lpstr>TELECOMMUNICATION BUSINESS</vt:lpstr>
      <vt:lpstr>PowerPoint Presentation</vt:lpstr>
      <vt:lpstr>PowerPoint Presentation</vt:lpstr>
      <vt:lpstr>PowerPoint Presentation</vt:lpstr>
      <vt:lpstr>PowerPoint Presentation</vt:lpstr>
      <vt:lpstr>PowerPoint Presentation</vt:lpstr>
      <vt:lpstr>ACHIEVEMENTS</vt:lpstr>
      <vt:lpstr>PowerPoint Presentation</vt:lpstr>
      <vt:lpstr>PowerPoint Presentation</vt:lpstr>
      <vt:lpstr>DEATH</vt:lpstr>
      <vt:lpstr>SPLIT BETWEEN THE AMBANI BROTHERS</vt:lpstr>
      <vt:lpstr>POPULAR IN MEDIA</vt:lpstr>
      <vt:lpstr>- Dhirubhai Ambani</vt:lpstr>
    </vt:vector>
  </TitlesOfParts>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S.Y.B.B.I :2012-13</dc:title>
  <dc:creator>Admin</dc:creator>
  <cp:lastModifiedBy>satya siddabattula</cp:lastModifiedBy>
  <cp:revision>72</cp:revision>
  <dcterms:created xsi:type="dcterms:W3CDTF">2013-02-15T15:12:43Z</dcterms:created>
  <dcterms:modified xsi:type="dcterms:W3CDTF">2018-01-07T20:35:20Z</dcterms:modified>
</cp:coreProperties>
</file>