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6" r:id="rId4"/>
    <p:sldId id="262" r:id="rId5"/>
    <p:sldId id="260" r:id="rId6"/>
    <p:sldId id="259"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5328-1934-4303-8D03-D43E9FCB82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8AFB57-1174-49BD-94CF-64457F59D5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FFD5E7-B422-425F-80BC-3FD47E4F2D30}"/>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5" name="Footer Placeholder 4">
            <a:extLst>
              <a:ext uri="{FF2B5EF4-FFF2-40B4-BE49-F238E27FC236}">
                <a16:creationId xmlns:a16="http://schemas.microsoft.com/office/drawing/2014/main" id="{4F6BF2F1-9F3A-4AD7-89A0-61F0C4D63B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41D99-B1EE-4C21-982B-1C16BC1E5045}"/>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4294819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57C3-FDD4-4377-979B-3A378BC1D2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0B250E-10EF-4556-B986-71C76190FC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01F82-A075-4B6C-99B0-B8D95339F9EE}"/>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5" name="Footer Placeholder 4">
            <a:extLst>
              <a:ext uri="{FF2B5EF4-FFF2-40B4-BE49-F238E27FC236}">
                <a16:creationId xmlns:a16="http://schemas.microsoft.com/office/drawing/2014/main" id="{5F1EF1DB-DC7D-4FF6-AD7A-EB5A8958D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8CFB3-2AF1-401B-9BB5-9C9DB4D390AA}"/>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82753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F463C-C011-4F29-B326-19EE75DD3C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91DD94-D57E-4053-927E-8D622C677C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EAEB73-40DF-4E14-B2AA-30D24557F0E2}"/>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5" name="Footer Placeholder 4">
            <a:extLst>
              <a:ext uri="{FF2B5EF4-FFF2-40B4-BE49-F238E27FC236}">
                <a16:creationId xmlns:a16="http://schemas.microsoft.com/office/drawing/2014/main" id="{0119BC4A-27E6-4C3F-BA73-93618B0398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A8601C-F6C5-481C-91A2-1BB547A7E224}"/>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706735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5B3D2-51A7-4585-8E7F-51A6D2BFEB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D49FA-15D7-46D8-9AA1-4BC91D5403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0E888A-37F9-4470-A690-59155E60C0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C4AAC6-81BA-4F73-9617-8654B0E47E73}"/>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6" name="Footer Placeholder 5">
            <a:extLst>
              <a:ext uri="{FF2B5EF4-FFF2-40B4-BE49-F238E27FC236}">
                <a16:creationId xmlns:a16="http://schemas.microsoft.com/office/drawing/2014/main" id="{93240BB4-63EE-4B3A-AE5E-AE1FF4EEAF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F414D-986A-4EBF-AF16-FC9848DFEB2C}"/>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170994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3C0A-5B74-4193-B115-00B859B94B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73BD4-CEF0-4A99-A31C-F20A66E5AB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03D183-0F7B-4AFA-9358-5EC876EFF0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F8332A-0DBF-4648-983C-AF4CFDCFE8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147C0E-8D63-47F3-B7DB-D5FAB3472A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33B8E6-C1F0-4FF1-8918-621117A115A9}"/>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8" name="Footer Placeholder 7">
            <a:extLst>
              <a:ext uri="{FF2B5EF4-FFF2-40B4-BE49-F238E27FC236}">
                <a16:creationId xmlns:a16="http://schemas.microsoft.com/office/drawing/2014/main" id="{338AE41F-6CEA-4AD8-AD40-B5AF92EC72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FC5C68-4BAD-4001-8133-5F882EA5EAA1}"/>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24182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307E-1F27-4F9B-9D76-15BAFEE1E8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50454D-7C15-402A-B30A-C4B62FE49FC3}"/>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4" name="Footer Placeholder 3">
            <a:extLst>
              <a:ext uri="{FF2B5EF4-FFF2-40B4-BE49-F238E27FC236}">
                <a16:creationId xmlns:a16="http://schemas.microsoft.com/office/drawing/2014/main" id="{072078F7-E08A-4349-ADB4-610BA22BFB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216205-6F3E-441E-9DEB-D69699D88633}"/>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4270551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D76FC-E209-4A85-A742-1B9D09A5AFFE}"/>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3" name="Footer Placeholder 2">
            <a:extLst>
              <a:ext uri="{FF2B5EF4-FFF2-40B4-BE49-F238E27FC236}">
                <a16:creationId xmlns:a16="http://schemas.microsoft.com/office/drawing/2014/main" id="{993BA831-9EEC-4528-BAC3-DC68D9E6E5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5435CB-4047-44BE-A3FF-31B0D5DC557E}"/>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411627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0F32-F664-47FD-8C65-87B8DA3742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37292E-AD12-4261-BD5F-C87287AB52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FCE0BF-4177-4FED-84B1-40AD6F755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B65D1-06E1-45E1-B303-FF2DA6912649}"/>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6" name="Footer Placeholder 5">
            <a:extLst>
              <a:ext uri="{FF2B5EF4-FFF2-40B4-BE49-F238E27FC236}">
                <a16:creationId xmlns:a16="http://schemas.microsoft.com/office/drawing/2014/main" id="{3CCB20BB-D262-4D69-9F0A-E5518875AB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776D28-382F-4C70-9B5D-94E743EC25C3}"/>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342509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A9764-B16C-442A-9734-EAF03F236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493E4F-2AC5-4B50-B506-2CB9339CFF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8B6FBF-E095-4BAA-B27B-1A1A2B1EC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55D51C-7440-46A1-B361-3A49C6AA3A37}"/>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6" name="Footer Placeholder 5">
            <a:extLst>
              <a:ext uri="{FF2B5EF4-FFF2-40B4-BE49-F238E27FC236}">
                <a16:creationId xmlns:a16="http://schemas.microsoft.com/office/drawing/2014/main" id="{2576F965-AC02-40DE-ADFB-8BF5DE6FB6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5B0210-2385-4826-9DE7-7D9CDE933406}"/>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10533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21B5-4268-47C3-BE92-606D64609E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6D754-D0F0-49F1-9253-8D27CDB3F0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5D42F-723F-4689-8F2B-7E7F3137D1A1}"/>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5" name="Footer Placeholder 4">
            <a:extLst>
              <a:ext uri="{FF2B5EF4-FFF2-40B4-BE49-F238E27FC236}">
                <a16:creationId xmlns:a16="http://schemas.microsoft.com/office/drawing/2014/main" id="{229749D7-CF8C-4DB7-81A1-68252B8130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AC298-DF9A-4F90-BA75-BE10E7AC0ED7}"/>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07590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2F638-549D-4BBA-A4F8-EE64BA358F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CBDE30-51A3-4EBB-9DF8-605D3BC8D8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1F584A-81BC-4F22-B9C6-293F0A93D0D3}"/>
              </a:ext>
            </a:extLst>
          </p:cNvPr>
          <p:cNvSpPr>
            <a:spLocks noGrp="1"/>
          </p:cNvSpPr>
          <p:nvPr>
            <p:ph type="dt" sz="half" idx="10"/>
          </p:nvPr>
        </p:nvSpPr>
        <p:spPr/>
        <p:txBody>
          <a:bodyPr/>
          <a:lstStyle/>
          <a:p>
            <a:fld id="{C36A8722-ADF4-4140-ACCF-E547F31AD46B}" type="datetimeFigureOut">
              <a:rPr lang="en-GB" smtClean="0"/>
              <a:t>23/11/2020</a:t>
            </a:fld>
            <a:endParaRPr lang="en-GB"/>
          </a:p>
        </p:txBody>
      </p:sp>
      <p:sp>
        <p:nvSpPr>
          <p:cNvPr id="5" name="Footer Placeholder 4">
            <a:extLst>
              <a:ext uri="{FF2B5EF4-FFF2-40B4-BE49-F238E27FC236}">
                <a16:creationId xmlns:a16="http://schemas.microsoft.com/office/drawing/2014/main" id="{2B3A0194-5B4C-4E41-BE7E-9458EB8F4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61F2D-2050-4FEA-8F2E-D09C8A751D67}"/>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5079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A5898-0D84-48C0-AB40-DA9F29E3F6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4FC546-52B5-4BA7-8B90-0100F08D25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3E1380-0F43-4876-A938-18CDA6E309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6A8722-ADF4-4140-ACCF-E547F31AD46B}" type="datetimeFigureOut">
              <a:rPr lang="en-GB" smtClean="0"/>
              <a:t>23/11/2020</a:t>
            </a:fld>
            <a:endParaRPr lang="en-GB"/>
          </a:p>
        </p:txBody>
      </p:sp>
      <p:sp>
        <p:nvSpPr>
          <p:cNvPr id="5" name="Footer Placeholder 4">
            <a:extLst>
              <a:ext uri="{FF2B5EF4-FFF2-40B4-BE49-F238E27FC236}">
                <a16:creationId xmlns:a16="http://schemas.microsoft.com/office/drawing/2014/main" id="{24F68FFF-1693-4757-83C6-C650CB37D5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A69DE6-7CC3-4589-B95C-07B9F1ECFF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B604F-3355-4218-84E5-D6D4228839F3}" type="slidenum">
              <a:rPr lang="en-GB" smtClean="0"/>
              <a:t>‹#›</a:t>
            </a:fld>
            <a:endParaRPr lang="en-GB"/>
          </a:p>
        </p:txBody>
      </p:sp>
    </p:spTree>
    <p:extLst>
      <p:ext uri="{BB962C8B-B14F-4D97-AF65-F5344CB8AC3E}">
        <p14:creationId xmlns:p14="http://schemas.microsoft.com/office/powerpoint/2010/main" val="4008110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806647BE-17BC-4CA2-9DA3-C1695F160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sp>
        <p:nvSpPr>
          <p:cNvPr id="29" name="Rectangle 11">
            <a:extLst>
              <a:ext uri="{FF2B5EF4-FFF2-40B4-BE49-F238E27FC236}">
                <a16:creationId xmlns:a16="http://schemas.microsoft.com/office/drawing/2014/main" id="{D7D32065-BC60-4FA9-9D89-111C744F5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Key definitions</a:t>
            </a:r>
            <a:endParaRPr lang="en-GB" sz="4000">
              <a:solidFill>
                <a:srgbClr val="FFFFFF"/>
              </a:solidFill>
            </a:endParaRPr>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1367624" y="2490436"/>
            <a:ext cx="9708995" cy="3567173"/>
          </a:xfrm>
        </p:spPr>
        <p:txBody>
          <a:bodyPr anchor="ctr">
            <a:normAutofit/>
          </a:bodyPr>
          <a:lstStyle/>
          <a:p>
            <a:r>
              <a:rPr lang="en-US" sz="2400"/>
              <a:t>Hemostasis -the stopping of a flow of blood.</a:t>
            </a:r>
          </a:p>
          <a:p>
            <a:r>
              <a:rPr lang="en-US" sz="2400"/>
              <a:t>Erythema- The skin looks red</a:t>
            </a:r>
          </a:p>
          <a:p>
            <a:r>
              <a:rPr lang="en-US" sz="2400"/>
              <a:t>Phagocytic cells- Phagocytes are cells that protect the body by ingesting harmful foreign particles, bacteria, and dead or dying cells. Their name comes from the Greek phagein, "to eat" or "devour", and "-cyte“</a:t>
            </a:r>
          </a:p>
          <a:p>
            <a:r>
              <a:rPr lang="en-US" sz="2400"/>
              <a:t>Autolysing- digesting </a:t>
            </a:r>
          </a:p>
          <a:p>
            <a:endParaRPr lang="en-US" sz="2400"/>
          </a:p>
          <a:p>
            <a:endParaRPr lang="en-GB" sz="2400"/>
          </a:p>
        </p:txBody>
      </p:sp>
    </p:spTree>
    <p:extLst>
      <p:ext uri="{BB962C8B-B14F-4D97-AF65-F5344CB8AC3E}">
        <p14:creationId xmlns:p14="http://schemas.microsoft.com/office/powerpoint/2010/main" val="944318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Inflammatory phase </a:t>
            </a:r>
            <a:endParaRPr lang="en-GB" sz="4000">
              <a:solidFill>
                <a:srgbClr val="FFFFFF"/>
              </a:solidFill>
            </a:endParaRPr>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1367624" y="2490436"/>
            <a:ext cx="9708995" cy="3567173"/>
          </a:xfrm>
        </p:spPr>
        <p:txBody>
          <a:bodyPr anchor="ctr">
            <a:normAutofit/>
          </a:bodyPr>
          <a:lstStyle/>
          <a:p>
            <a:r>
              <a:rPr lang="en-US" sz="24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24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2400"/>
          </a:p>
        </p:txBody>
      </p:sp>
    </p:spTree>
    <p:extLst>
      <p:ext uri="{BB962C8B-B14F-4D97-AF65-F5344CB8AC3E}">
        <p14:creationId xmlns:p14="http://schemas.microsoft.com/office/powerpoint/2010/main" val="1079709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2D62542-732D-4CAE-9057-93930CAF2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D44B13E-5D8C-4D46-917F-29A6AD815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3" name="Freeform 5">
              <a:extLst>
                <a:ext uri="{FF2B5EF4-FFF2-40B4-BE49-F238E27FC236}">
                  <a16:creationId xmlns:a16="http://schemas.microsoft.com/office/drawing/2014/main" id="{A8A7F024-7A50-4CAA-BEDC-C4DA439EC7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6">
              <a:extLst>
                <a:ext uri="{FF2B5EF4-FFF2-40B4-BE49-F238E27FC236}">
                  <a16:creationId xmlns:a16="http://schemas.microsoft.com/office/drawing/2014/main" id="{CBF7C5E3-3522-4FD6-A927-C37F276810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13844540-ABDE-40C9-A24D-2D47253993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8">
              <a:extLst>
                <a:ext uri="{FF2B5EF4-FFF2-40B4-BE49-F238E27FC236}">
                  <a16:creationId xmlns:a16="http://schemas.microsoft.com/office/drawing/2014/main" id="{32428B88-297F-4FCC-A5C8-1C3E619EB2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9">
              <a:extLst>
                <a:ext uri="{FF2B5EF4-FFF2-40B4-BE49-F238E27FC236}">
                  <a16:creationId xmlns:a16="http://schemas.microsoft.com/office/drawing/2014/main" id="{F659ABF4-8881-44AC-852C-5D368A2363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0">
              <a:extLst>
                <a:ext uri="{FF2B5EF4-FFF2-40B4-BE49-F238E27FC236}">
                  <a16:creationId xmlns:a16="http://schemas.microsoft.com/office/drawing/2014/main" id="{2C46FA5D-5BC7-483D-B560-3A5BE70BEC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1">
              <a:extLst>
                <a:ext uri="{FF2B5EF4-FFF2-40B4-BE49-F238E27FC236}">
                  <a16:creationId xmlns:a16="http://schemas.microsoft.com/office/drawing/2014/main" id="{DC248F3F-2678-4587-9DF3-B5AC0A2C95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2">
              <a:extLst>
                <a:ext uri="{FF2B5EF4-FFF2-40B4-BE49-F238E27FC236}">
                  <a16:creationId xmlns:a16="http://schemas.microsoft.com/office/drawing/2014/main" id="{0937B686-2E5D-4E3A-8278-5201DFA525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3">
              <a:extLst>
                <a:ext uri="{FF2B5EF4-FFF2-40B4-BE49-F238E27FC236}">
                  <a16:creationId xmlns:a16="http://schemas.microsoft.com/office/drawing/2014/main" id="{A0DD5A03-18FF-4798-9D6B-8AFB8E1EFC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4">
              <a:extLst>
                <a:ext uri="{FF2B5EF4-FFF2-40B4-BE49-F238E27FC236}">
                  <a16:creationId xmlns:a16="http://schemas.microsoft.com/office/drawing/2014/main" id="{496A90F5-ED19-486E-B11C-7B9A525130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5">
              <a:extLst>
                <a:ext uri="{FF2B5EF4-FFF2-40B4-BE49-F238E27FC236}">
                  <a16:creationId xmlns:a16="http://schemas.microsoft.com/office/drawing/2014/main" id="{5AC1538B-C292-4B55-B8E6-145768F6BB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6">
              <a:extLst>
                <a:ext uri="{FF2B5EF4-FFF2-40B4-BE49-F238E27FC236}">
                  <a16:creationId xmlns:a16="http://schemas.microsoft.com/office/drawing/2014/main" id="{CBEEEAE9-588E-48D5-B54A-139ABAA84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7">
              <a:extLst>
                <a:ext uri="{FF2B5EF4-FFF2-40B4-BE49-F238E27FC236}">
                  <a16:creationId xmlns:a16="http://schemas.microsoft.com/office/drawing/2014/main" id="{E3986173-39C2-40E4-AF9C-3D6816D475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8">
              <a:extLst>
                <a:ext uri="{FF2B5EF4-FFF2-40B4-BE49-F238E27FC236}">
                  <a16:creationId xmlns:a16="http://schemas.microsoft.com/office/drawing/2014/main" id="{969076E8-4EC7-4561-9747-0164841679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9">
              <a:extLst>
                <a:ext uri="{FF2B5EF4-FFF2-40B4-BE49-F238E27FC236}">
                  <a16:creationId xmlns:a16="http://schemas.microsoft.com/office/drawing/2014/main" id="{CD55027D-97FB-4C8A-AE16-B5F49EFA8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0">
              <a:extLst>
                <a:ext uri="{FF2B5EF4-FFF2-40B4-BE49-F238E27FC236}">
                  <a16:creationId xmlns:a16="http://schemas.microsoft.com/office/drawing/2014/main" id="{D3C94C24-AE67-42F8-90B0-0A2F0A7160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1">
              <a:extLst>
                <a:ext uri="{FF2B5EF4-FFF2-40B4-BE49-F238E27FC236}">
                  <a16:creationId xmlns:a16="http://schemas.microsoft.com/office/drawing/2014/main" id="{DD6D31FA-53DB-4DA2-A173-33B30641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2">
              <a:extLst>
                <a:ext uri="{FF2B5EF4-FFF2-40B4-BE49-F238E27FC236}">
                  <a16:creationId xmlns:a16="http://schemas.microsoft.com/office/drawing/2014/main" id="{7990DF8D-3EB0-47CA-B5FE-C9C9058B1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3">
              <a:extLst>
                <a:ext uri="{FF2B5EF4-FFF2-40B4-BE49-F238E27FC236}">
                  <a16:creationId xmlns:a16="http://schemas.microsoft.com/office/drawing/2014/main" id="{0A35CB93-4349-4B69-8CBA-B742CFF76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3" name="Group 42">
            <a:extLst>
              <a:ext uri="{FF2B5EF4-FFF2-40B4-BE49-F238E27FC236}">
                <a16:creationId xmlns:a16="http://schemas.microsoft.com/office/drawing/2014/main" id="{8C09241C-06C0-415B-9FD0-B55B9A3A97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58942" y="3893141"/>
            <a:ext cx="5648782" cy="1771275"/>
            <a:chOff x="3258942" y="3893141"/>
            <a:chExt cx="5648782" cy="1771275"/>
          </a:xfrm>
        </p:grpSpPr>
        <p:sp>
          <p:nvSpPr>
            <p:cNvPr id="44" name="Isosceles Triangle 39">
              <a:extLst>
                <a:ext uri="{FF2B5EF4-FFF2-40B4-BE49-F238E27FC236}">
                  <a16:creationId xmlns:a16="http://schemas.microsoft.com/office/drawing/2014/main" id="{8447B18C-79F2-49D5-8425-396A512DC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E1DCFE6-D442-4A73-9444-8588EDA992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58942" y="3893141"/>
              <a:ext cx="5648782"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3341238" y="3980237"/>
            <a:ext cx="5495069" cy="727748"/>
          </a:xfrm>
        </p:spPr>
        <p:txBody>
          <a:bodyPr vert="horz" lIns="91440" tIns="45720" rIns="91440" bIns="45720" rtlCol="0" anchor="b">
            <a:normAutofit/>
          </a:bodyPr>
          <a:lstStyle/>
          <a:p>
            <a:pPr algn="ctr"/>
            <a:r>
              <a:rPr lang="en-US" sz="4000">
                <a:solidFill>
                  <a:srgbClr val="FFFFFF"/>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076" r="-1" b="5500"/>
          <a:stretch/>
        </p:blipFill>
        <p:spPr>
          <a:xfrm>
            <a:off x="3258942" y="1175191"/>
            <a:ext cx="5648782" cy="2638998"/>
          </a:xfrm>
          <a:prstGeom prst="rect">
            <a:avLst/>
          </a:prstGeom>
          <a:ln w="12700">
            <a:noFill/>
          </a:ln>
        </p:spPr>
      </p:pic>
    </p:spTree>
    <p:extLst>
      <p:ext uri="{BB962C8B-B14F-4D97-AF65-F5344CB8AC3E}">
        <p14:creationId xmlns:p14="http://schemas.microsoft.com/office/powerpoint/2010/main" val="2670557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1523984" y="1054121"/>
            <a:ext cx="9465131" cy="1184111"/>
          </a:xfrm>
        </p:spPr>
        <p:txBody>
          <a:bodyPr>
            <a:normAutofit/>
          </a:bodyPr>
          <a:lstStyle/>
          <a:p>
            <a:r>
              <a:rPr lang="en-US" dirty="0"/>
              <a:t>Key definitions </a:t>
            </a:r>
            <a:endParaRPr lang="en-GB" dirty="0"/>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1524000" y="2399099"/>
            <a:ext cx="9465564" cy="3400969"/>
          </a:xfrm>
        </p:spPr>
        <p:txBody>
          <a:bodyPr>
            <a:normAutofit/>
          </a:bodyPr>
          <a:lstStyle/>
          <a:p>
            <a:r>
              <a:rPr lang="en-US" sz="2400"/>
              <a:t>Angiogenesis’- The development of new blood vessels</a:t>
            </a:r>
          </a:p>
          <a:p>
            <a:r>
              <a:rPr lang="en-US" sz="24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400"/>
          </a:p>
        </p:txBody>
      </p:sp>
    </p:spTree>
    <p:extLst>
      <p:ext uri="{BB962C8B-B14F-4D97-AF65-F5344CB8AC3E}">
        <p14:creationId xmlns:p14="http://schemas.microsoft.com/office/powerpoint/2010/main" val="3651797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Proliferation </a:t>
            </a:r>
            <a:endParaRPr lang="en-GB" sz="4000">
              <a:solidFill>
                <a:srgbClr val="FFFFFF"/>
              </a:solidFill>
            </a:endParaRPr>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1367624" y="2490436"/>
            <a:ext cx="9708995" cy="3567173"/>
          </a:xfrm>
        </p:spPr>
        <p:txBody>
          <a:bodyPr anchor="ctr">
            <a:normAutofit/>
          </a:bodyPr>
          <a:lstStyle/>
          <a:p>
            <a:r>
              <a:rPr lang="en-US" sz="2200"/>
              <a:t>During proliferation, the wound is ‘rebuilt’ with new granulation tissue which is comprised of collagen and extracellular matrix and into which a new network of blood vessels develop, a process known as ‘angiogenesis’. </a:t>
            </a:r>
          </a:p>
          <a:p>
            <a:r>
              <a:rPr lang="en-US" sz="22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200"/>
          </a:p>
        </p:txBody>
      </p:sp>
    </p:spTree>
    <p:extLst>
      <p:ext uri="{BB962C8B-B14F-4D97-AF65-F5344CB8AC3E}">
        <p14:creationId xmlns:p14="http://schemas.microsoft.com/office/powerpoint/2010/main" val="603400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649224" y="960120"/>
            <a:ext cx="3867912" cy="4169664"/>
          </a:xfrm>
        </p:spPr>
        <p:txBody>
          <a:bodyPr>
            <a:normAutofit/>
          </a:bodyPr>
          <a:lstStyle/>
          <a:p>
            <a:pPr algn="r"/>
            <a:r>
              <a:rPr lang="en-US" dirty="0"/>
              <a:t>Maturation </a:t>
            </a:r>
            <a:endParaRPr lang="en-GB"/>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4983480" y="960120"/>
            <a:ext cx="5513832" cy="4169664"/>
          </a:xfrm>
        </p:spPr>
        <p:txBody>
          <a:bodyPr anchor="ctr">
            <a:normAutofit/>
          </a:bodyPr>
          <a:lstStyle/>
          <a:p>
            <a:r>
              <a:rPr lang="en-US" sz="2400"/>
              <a:t>Maturation is the final phase and occurs once the wound has closed. This phase involves remodelling of collagen from type III to type I. Cellular activity reduces and the number of blood vessels in the wounded area regress and decrease.</a:t>
            </a:r>
            <a:endParaRPr lang="en-GB" sz="2400"/>
          </a:p>
        </p:txBody>
      </p:sp>
    </p:spTree>
    <p:extLst>
      <p:ext uri="{BB962C8B-B14F-4D97-AF65-F5344CB8AC3E}">
        <p14:creationId xmlns:p14="http://schemas.microsoft.com/office/powerpoint/2010/main" val="487143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437</Words>
  <Application>Microsoft Office PowerPoint</Application>
  <PresentationFormat>Widescreen</PresentationFormat>
  <Paragraphs>19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How the skin heals</vt:lpstr>
      <vt:lpstr>Key definitions</vt:lpstr>
      <vt:lpstr>Inflammatory phase </vt:lpstr>
      <vt:lpstr>Inflammatory Stage </vt:lpstr>
      <vt:lpstr>Key definitions </vt:lpstr>
      <vt:lpstr>Proliferation </vt:lpstr>
      <vt:lpstr>Proliferative stage</vt:lpstr>
      <vt:lpstr>Maturation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ths skin heals</dc:title>
  <dc:creator>Felicity Page</dc:creator>
  <cp:lastModifiedBy>Felicity Page</cp:lastModifiedBy>
  <cp:revision>2</cp:revision>
  <dcterms:created xsi:type="dcterms:W3CDTF">2020-03-01T13:28:26Z</dcterms:created>
  <dcterms:modified xsi:type="dcterms:W3CDTF">2020-11-23T11:53:21Z</dcterms:modified>
</cp:coreProperties>
</file>