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 rtl="0">
      <a:defRPr lang="ro-RO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1849D9-CBAD-4DEE-AE1E-04CEC5D46242}" v="112" dt="2022-08-20T14:16:42.438"/>
    <p1510:client id="{24BCA595-6C06-3225-AF64-072A9BA1688F}" v="274" dt="2022-08-20T19:22:33.782"/>
    <p1510:client id="{6205306A-4280-CFD8-D552-18F7FD0F6A73}" v="450" dt="2022-08-20T18:59:54.6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6623" autoAdjust="0"/>
  </p:normalViewPr>
  <p:slideViewPr>
    <p:cSldViewPr snapToGrid="0">
      <p:cViewPr varScale="1">
        <p:scale>
          <a:sx n="116" d="100"/>
          <a:sy n="116" d="100"/>
        </p:scale>
        <p:origin x="108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3" d="100"/>
          <a:sy n="93" d="100"/>
        </p:scale>
        <p:origin x="3708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766CF-3A48-411A-8412-E3A36E9DFC61}" type="doc">
      <dgm:prSet loTypeId="urn:microsoft.com/office/officeart/2005/8/layout/chart3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A1B8201-9B92-4C96-948F-E6E8A1938295}">
      <dgm:prSet/>
      <dgm:spPr/>
      <dgm:t>
        <a:bodyPr/>
        <a:lstStyle/>
        <a:p>
          <a:pPr rtl="0"/>
          <a:r>
            <a:rPr lang="en-GB" dirty="0"/>
            <a:t>Most people appear to realise that in today's global economy, working in a team is essential.</a:t>
          </a:r>
        </a:p>
      </dgm:t>
    </dgm:pt>
    <dgm:pt modelId="{C52FE16A-BAE1-4E1A-8079-46F98316612E}" type="parTrans" cxnId="{1520C5F8-3AC0-4092-B527-866817FA8596}">
      <dgm:prSet/>
      <dgm:spPr/>
      <dgm:t>
        <a:bodyPr/>
        <a:lstStyle/>
        <a:p>
          <a:endParaRPr lang="en-US"/>
        </a:p>
      </dgm:t>
    </dgm:pt>
    <dgm:pt modelId="{F65A7C15-3C2E-4758-A6CB-4C0BB6505FA9}" type="sibTrans" cxnId="{1520C5F8-3AC0-4092-B527-866817FA8596}">
      <dgm:prSet/>
      <dgm:spPr/>
      <dgm:t>
        <a:bodyPr/>
        <a:lstStyle/>
        <a:p>
          <a:endParaRPr lang="en-US"/>
        </a:p>
      </dgm:t>
    </dgm:pt>
    <dgm:pt modelId="{64149727-BC10-4561-B2B3-628C27D07418}">
      <dgm:prSet/>
      <dgm:spPr/>
      <dgm:t>
        <a:bodyPr/>
        <a:lstStyle/>
        <a:p>
          <a:r>
            <a:rPr lang="en-GB" dirty="0"/>
            <a:t>Teamwork is a skill that can be found in the requirements for almost every position available in a company.</a:t>
          </a:r>
          <a:endParaRPr lang="en-US" dirty="0"/>
        </a:p>
      </dgm:t>
    </dgm:pt>
    <dgm:pt modelId="{C0FBA471-0CE6-42C9-9DAA-DE314BC784FD}" type="parTrans" cxnId="{CC901C29-2BDA-48DB-8C91-625E5516062A}">
      <dgm:prSet/>
      <dgm:spPr/>
      <dgm:t>
        <a:bodyPr/>
        <a:lstStyle/>
        <a:p>
          <a:endParaRPr lang="en-US"/>
        </a:p>
      </dgm:t>
    </dgm:pt>
    <dgm:pt modelId="{663829C1-2C6A-4114-923F-49F3841DCF11}" type="sibTrans" cxnId="{CC901C29-2BDA-48DB-8C91-625E5516062A}">
      <dgm:prSet/>
      <dgm:spPr/>
      <dgm:t>
        <a:bodyPr/>
        <a:lstStyle/>
        <a:p>
          <a:endParaRPr lang="en-US"/>
        </a:p>
      </dgm:t>
    </dgm:pt>
    <dgm:pt modelId="{56A19D87-0DBC-4BE0-ADD4-50F35E847E74}">
      <dgm:prSet/>
      <dgm:spPr/>
      <dgm:t>
        <a:bodyPr/>
        <a:lstStyle/>
        <a:p>
          <a:pPr rtl="0"/>
          <a:r>
            <a:rPr lang="en-GB" dirty="0"/>
            <a:t>A team – several people who have a common goal and work effectively to achieve it.</a:t>
          </a:r>
          <a:endParaRPr lang="en-US" dirty="0"/>
        </a:p>
      </dgm:t>
    </dgm:pt>
    <dgm:pt modelId="{7325A782-FCE6-42A0-A6E9-57713F0729F9}" type="parTrans" cxnId="{824B2213-CD25-47AC-BBDB-AFEA3B5F2811}">
      <dgm:prSet/>
      <dgm:spPr/>
      <dgm:t>
        <a:bodyPr/>
        <a:lstStyle/>
        <a:p>
          <a:endParaRPr lang="en-US"/>
        </a:p>
      </dgm:t>
    </dgm:pt>
    <dgm:pt modelId="{AB8C37D0-1746-47CD-8EAA-EA8EC5743570}" type="sibTrans" cxnId="{824B2213-CD25-47AC-BBDB-AFEA3B5F2811}">
      <dgm:prSet/>
      <dgm:spPr/>
      <dgm:t>
        <a:bodyPr/>
        <a:lstStyle/>
        <a:p>
          <a:endParaRPr lang="en-US"/>
        </a:p>
      </dgm:t>
    </dgm:pt>
    <dgm:pt modelId="{80F3D38D-3E65-4349-AC07-7801AEEFFC85}" type="pres">
      <dgm:prSet presAssocID="{39F766CF-3A48-411A-8412-E3A36E9DFC61}" presName="compositeShape" presStyleCnt="0">
        <dgm:presLayoutVars>
          <dgm:chMax val="7"/>
          <dgm:dir/>
          <dgm:resizeHandles val="exact"/>
        </dgm:presLayoutVars>
      </dgm:prSet>
      <dgm:spPr/>
    </dgm:pt>
    <dgm:pt modelId="{77549C1F-579A-4794-A1BB-C4C6F4810623}" type="pres">
      <dgm:prSet presAssocID="{39F766CF-3A48-411A-8412-E3A36E9DFC61}" presName="wedge1" presStyleLbl="node1" presStyleIdx="0" presStyleCnt="3"/>
      <dgm:spPr/>
    </dgm:pt>
    <dgm:pt modelId="{3A7DCBAA-44A9-4D33-8EB6-37521A4B203E}" type="pres">
      <dgm:prSet presAssocID="{39F766CF-3A48-411A-8412-E3A36E9DFC61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6B608D12-645E-419A-8094-9E703FD7EEC3}" type="pres">
      <dgm:prSet presAssocID="{39F766CF-3A48-411A-8412-E3A36E9DFC61}" presName="wedge2" presStyleLbl="node1" presStyleIdx="1" presStyleCnt="3"/>
      <dgm:spPr/>
    </dgm:pt>
    <dgm:pt modelId="{782A9FFE-AE7C-4468-BC31-3E4E344A1220}" type="pres">
      <dgm:prSet presAssocID="{39F766CF-3A48-411A-8412-E3A36E9DFC61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9FF8329D-AB1C-44FB-BFB1-9601847BA681}" type="pres">
      <dgm:prSet presAssocID="{39F766CF-3A48-411A-8412-E3A36E9DFC61}" presName="wedge3" presStyleLbl="node1" presStyleIdx="2" presStyleCnt="3"/>
      <dgm:spPr/>
    </dgm:pt>
    <dgm:pt modelId="{7050A441-1F9C-4502-BB10-3B17C8F3030E}" type="pres">
      <dgm:prSet presAssocID="{39F766CF-3A48-411A-8412-E3A36E9DFC61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824B2213-CD25-47AC-BBDB-AFEA3B5F2811}" srcId="{39F766CF-3A48-411A-8412-E3A36E9DFC61}" destId="{56A19D87-0DBC-4BE0-ADD4-50F35E847E74}" srcOrd="2" destOrd="0" parTransId="{7325A782-FCE6-42A0-A6E9-57713F0729F9}" sibTransId="{AB8C37D0-1746-47CD-8EAA-EA8EC5743570}"/>
    <dgm:cxn modelId="{CC901C29-2BDA-48DB-8C91-625E5516062A}" srcId="{39F766CF-3A48-411A-8412-E3A36E9DFC61}" destId="{64149727-BC10-4561-B2B3-628C27D07418}" srcOrd="1" destOrd="0" parTransId="{C0FBA471-0CE6-42C9-9DAA-DE314BC784FD}" sibTransId="{663829C1-2C6A-4114-923F-49F3841DCF11}"/>
    <dgm:cxn modelId="{81405E37-184F-464A-95AC-BAC06B1338B5}" type="presOf" srcId="{39F766CF-3A48-411A-8412-E3A36E9DFC61}" destId="{80F3D38D-3E65-4349-AC07-7801AEEFFC85}" srcOrd="0" destOrd="0" presId="urn:microsoft.com/office/officeart/2005/8/layout/chart3"/>
    <dgm:cxn modelId="{793ED374-EF11-4AF1-834B-706666941310}" type="presOf" srcId="{64149727-BC10-4561-B2B3-628C27D07418}" destId="{782A9FFE-AE7C-4468-BC31-3E4E344A1220}" srcOrd="1" destOrd="0" presId="urn:microsoft.com/office/officeart/2005/8/layout/chart3"/>
    <dgm:cxn modelId="{21BB7377-0436-4636-B202-9850E3295830}" type="presOf" srcId="{64149727-BC10-4561-B2B3-628C27D07418}" destId="{6B608D12-645E-419A-8094-9E703FD7EEC3}" srcOrd="0" destOrd="0" presId="urn:microsoft.com/office/officeart/2005/8/layout/chart3"/>
    <dgm:cxn modelId="{BC781E59-D36A-4EC9-8373-06D727FAB8B5}" type="presOf" srcId="{56A19D87-0DBC-4BE0-ADD4-50F35E847E74}" destId="{9FF8329D-AB1C-44FB-BFB1-9601847BA681}" srcOrd="0" destOrd="0" presId="urn:microsoft.com/office/officeart/2005/8/layout/chart3"/>
    <dgm:cxn modelId="{CA41579C-364F-4AC0-9AF9-CC0344EBFF29}" type="presOf" srcId="{56A19D87-0DBC-4BE0-ADD4-50F35E847E74}" destId="{7050A441-1F9C-4502-BB10-3B17C8F3030E}" srcOrd="1" destOrd="0" presId="urn:microsoft.com/office/officeart/2005/8/layout/chart3"/>
    <dgm:cxn modelId="{2C84E3D9-F977-4A59-B163-23B3A870CE4B}" type="presOf" srcId="{EA1B8201-9B92-4C96-948F-E6E8A1938295}" destId="{3A7DCBAA-44A9-4D33-8EB6-37521A4B203E}" srcOrd="1" destOrd="0" presId="urn:microsoft.com/office/officeart/2005/8/layout/chart3"/>
    <dgm:cxn modelId="{68A3F9EE-4FFC-4FEB-83F8-05EEF231BB63}" type="presOf" srcId="{EA1B8201-9B92-4C96-948F-E6E8A1938295}" destId="{77549C1F-579A-4794-A1BB-C4C6F4810623}" srcOrd="0" destOrd="0" presId="urn:microsoft.com/office/officeart/2005/8/layout/chart3"/>
    <dgm:cxn modelId="{1520C5F8-3AC0-4092-B527-866817FA8596}" srcId="{39F766CF-3A48-411A-8412-E3A36E9DFC61}" destId="{EA1B8201-9B92-4C96-948F-E6E8A1938295}" srcOrd="0" destOrd="0" parTransId="{C52FE16A-BAE1-4E1A-8079-46F98316612E}" sibTransId="{F65A7C15-3C2E-4758-A6CB-4C0BB6505FA9}"/>
    <dgm:cxn modelId="{9F4659C2-64A8-41F5-B471-3645FC3DF7A5}" type="presParOf" srcId="{80F3D38D-3E65-4349-AC07-7801AEEFFC85}" destId="{77549C1F-579A-4794-A1BB-C4C6F4810623}" srcOrd="0" destOrd="0" presId="urn:microsoft.com/office/officeart/2005/8/layout/chart3"/>
    <dgm:cxn modelId="{9BD6B211-69DB-475D-9F50-D94C24E545F9}" type="presParOf" srcId="{80F3D38D-3E65-4349-AC07-7801AEEFFC85}" destId="{3A7DCBAA-44A9-4D33-8EB6-37521A4B203E}" srcOrd="1" destOrd="0" presId="urn:microsoft.com/office/officeart/2005/8/layout/chart3"/>
    <dgm:cxn modelId="{B5CF9144-EDDA-4B86-9718-95767C8887B7}" type="presParOf" srcId="{80F3D38D-3E65-4349-AC07-7801AEEFFC85}" destId="{6B608D12-645E-419A-8094-9E703FD7EEC3}" srcOrd="2" destOrd="0" presId="urn:microsoft.com/office/officeart/2005/8/layout/chart3"/>
    <dgm:cxn modelId="{1E192ACA-E42D-4E82-8B40-C51BCD3AE370}" type="presParOf" srcId="{80F3D38D-3E65-4349-AC07-7801AEEFFC85}" destId="{782A9FFE-AE7C-4468-BC31-3E4E344A1220}" srcOrd="3" destOrd="0" presId="urn:microsoft.com/office/officeart/2005/8/layout/chart3"/>
    <dgm:cxn modelId="{22934DA6-9129-49EA-A8D6-831EB70A31DA}" type="presParOf" srcId="{80F3D38D-3E65-4349-AC07-7801AEEFFC85}" destId="{9FF8329D-AB1C-44FB-BFB1-9601847BA681}" srcOrd="4" destOrd="0" presId="urn:microsoft.com/office/officeart/2005/8/layout/chart3"/>
    <dgm:cxn modelId="{23266204-1E78-4C75-A290-14A8E050EEF6}" type="presParOf" srcId="{80F3D38D-3E65-4349-AC07-7801AEEFFC85}" destId="{7050A441-1F9C-4502-BB10-3B17C8F3030E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5D0A87-85A8-44B9-A0EF-5A782FD10F5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167F3FF-B6CC-44AD-A796-2EB69965F8E3}">
      <dgm:prSet/>
      <dgm:spPr/>
      <dgm:t>
        <a:bodyPr/>
        <a:lstStyle/>
        <a:p>
          <a:pPr>
            <a:defRPr cap="all"/>
          </a:pPr>
          <a:r>
            <a:rPr lang="en-GB"/>
            <a:t>Involvement and multiple perspectives</a:t>
          </a:r>
          <a:endParaRPr lang="en-US"/>
        </a:p>
      </dgm:t>
    </dgm:pt>
    <dgm:pt modelId="{EE27F26D-C326-47FC-8B04-F2B4CA189E1B}" type="parTrans" cxnId="{62CCE410-90F7-4639-85F2-2B9663973F74}">
      <dgm:prSet/>
      <dgm:spPr/>
      <dgm:t>
        <a:bodyPr/>
        <a:lstStyle/>
        <a:p>
          <a:endParaRPr lang="en-US"/>
        </a:p>
      </dgm:t>
    </dgm:pt>
    <dgm:pt modelId="{96FF2415-9485-4D25-BB2C-3892741A98EC}" type="sibTrans" cxnId="{62CCE410-90F7-4639-85F2-2B9663973F74}">
      <dgm:prSet/>
      <dgm:spPr/>
      <dgm:t>
        <a:bodyPr/>
        <a:lstStyle/>
        <a:p>
          <a:endParaRPr lang="en-US"/>
        </a:p>
      </dgm:t>
    </dgm:pt>
    <dgm:pt modelId="{CE2316EB-381C-46AD-9019-A9E6349B40D2}">
      <dgm:prSet/>
      <dgm:spPr/>
      <dgm:t>
        <a:bodyPr/>
        <a:lstStyle/>
        <a:p>
          <a:pPr>
            <a:defRPr cap="all"/>
          </a:pPr>
          <a:r>
            <a:rPr lang="en-GB"/>
            <a:t>Improved Results</a:t>
          </a:r>
          <a:endParaRPr lang="en-US"/>
        </a:p>
      </dgm:t>
    </dgm:pt>
    <dgm:pt modelId="{341A3BC1-8AD0-4136-8672-14D52F55FF8A}" type="parTrans" cxnId="{7D770D7E-E2E7-42C7-9495-A187C9AEB731}">
      <dgm:prSet/>
      <dgm:spPr/>
      <dgm:t>
        <a:bodyPr/>
        <a:lstStyle/>
        <a:p>
          <a:endParaRPr lang="en-US"/>
        </a:p>
      </dgm:t>
    </dgm:pt>
    <dgm:pt modelId="{B9C1A9B1-0F84-4FB7-8E61-FD11A847EA07}" type="sibTrans" cxnId="{7D770D7E-E2E7-42C7-9495-A187C9AEB731}">
      <dgm:prSet/>
      <dgm:spPr/>
      <dgm:t>
        <a:bodyPr/>
        <a:lstStyle/>
        <a:p>
          <a:endParaRPr lang="en-US"/>
        </a:p>
      </dgm:t>
    </dgm:pt>
    <dgm:pt modelId="{C1F165AA-A34B-4F52-A987-E70DB2CCBC13}">
      <dgm:prSet/>
      <dgm:spPr/>
      <dgm:t>
        <a:bodyPr/>
        <a:lstStyle/>
        <a:p>
          <a:pPr>
            <a:defRPr cap="all"/>
          </a:pPr>
          <a:r>
            <a:rPr lang="en-GB"/>
            <a:t>Information Sharing</a:t>
          </a:r>
          <a:endParaRPr lang="en-US"/>
        </a:p>
      </dgm:t>
    </dgm:pt>
    <dgm:pt modelId="{E86AEDE2-378C-474E-81E0-51B58983A668}" type="parTrans" cxnId="{8CFC17C4-2E22-4797-8EAF-8E924399589C}">
      <dgm:prSet/>
      <dgm:spPr/>
      <dgm:t>
        <a:bodyPr/>
        <a:lstStyle/>
        <a:p>
          <a:endParaRPr lang="en-US"/>
        </a:p>
      </dgm:t>
    </dgm:pt>
    <dgm:pt modelId="{87AAC076-9545-4C9F-8377-B62AA7ABC4B0}" type="sibTrans" cxnId="{8CFC17C4-2E22-4797-8EAF-8E924399589C}">
      <dgm:prSet/>
      <dgm:spPr/>
      <dgm:t>
        <a:bodyPr/>
        <a:lstStyle/>
        <a:p>
          <a:endParaRPr lang="en-US"/>
        </a:p>
      </dgm:t>
    </dgm:pt>
    <dgm:pt modelId="{5D7E56D7-C050-4E0D-BFEE-337B789315AC}">
      <dgm:prSet/>
      <dgm:spPr/>
      <dgm:t>
        <a:bodyPr/>
        <a:lstStyle/>
        <a:p>
          <a:pPr>
            <a:defRPr cap="all"/>
          </a:pPr>
          <a:r>
            <a:rPr lang="en-GB"/>
            <a:t>Increase efficiency and productivity</a:t>
          </a:r>
          <a:endParaRPr lang="en-US"/>
        </a:p>
      </dgm:t>
    </dgm:pt>
    <dgm:pt modelId="{7AFE2381-EBE9-4FE9-9A68-B601E92D6408}" type="parTrans" cxnId="{D6353A42-41FF-45A8-9F1D-7FBFF48EACF4}">
      <dgm:prSet/>
      <dgm:spPr/>
      <dgm:t>
        <a:bodyPr/>
        <a:lstStyle/>
        <a:p>
          <a:endParaRPr lang="en-US"/>
        </a:p>
      </dgm:t>
    </dgm:pt>
    <dgm:pt modelId="{2B5D0BAE-F5B4-4DA0-8B49-EA9C9F3D7BA8}" type="sibTrans" cxnId="{D6353A42-41FF-45A8-9F1D-7FBFF48EACF4}">
      <dgm:prSet/>
      <dgm:spPr/>
      <dgm:t>
        <a:bodyPr/>
        <a:lstStyle/>
        <a:p>
          <a:endParaRPr lang="en-US"/>
        </a:p>
      </dgm:t>
    </dgm:pt>
    <dgm:pt modelId="{AFA6EAAA-E851-4DE8-849D-953BA47B4279}" type="pres">
      <dgm:prSet presAssocID="{F05D0A87-85A8-44B9-A0EF-5A782FD10F54}" presName="root" presStyleCnt="0">
        <dgm:presLayoutVars>
          <dgm:dir/>
          <dgm:resizeHandles val="exact"/>
        </dgm:presLayoutVars>
      </dgm:prSet>
      <dgm:spPr/>
    </dgm:pt>
    <dgm:pt modelId="{9DA595A5-C5B2-453C-889A-AD7DB9D791CB}" type="pres">
      <dgm:prSet presAssocID="{6167F3FF-B6CC-44AD-A796-2EB69965F8E3}" presName="compNode" presStyleCnt="0"/>
      <dgm:spPr/>
    </dgm:pt>
    <dgm:pt modelId="{B0EB8612-DBB2-480F-82BB-B3B3EC087827}" type="pres">
      <dgm:prSet presAssocID="{6167F3FF-B6CC-44AD-A796-2EB69965F8E3}" presName="iconBgRect" presStyleLbl="bgShp" presStyleIdx="0" presStyleCnt="4"/>
      <dgm:spPr/>
    </dgm:pt>
    <dgm:pt modelId="{EB32A0CA-45FA-4F88-87DD-0C13E564E10D}" type="pres">
      <dgm:prSet presAssocID="{6167F3FF-B6CC-44AD-A796-2EB69965F8E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up"/>
        </a:ext>
      </dgm:extLst>
    </dgm:pt>
    <dgm:pt modelId="{246DF2AE-AA0C-4754-81EA-3D29228B3670}" type="pres">
      <dgm:prSet presAssocID="{6167F3FF-B6CC-44AD-A796-2EB69965F8E3}" presName="spaceRect" presStyleCnt="0"/>
      <dgm:spPr/>
    </dgm:pt>
    <dgm:pt modelId="{51F830CC-2E4E-4CD0-BAB6-683685D45CF3}" type="pres">
      <dgm:prSet presAssocID="{6167F3FF-B6CC-44AD-A796-2EB69965F8E3}" presName="textRect" presStyleLbl="revTx" presStyleIdx="0" presStyleCnt="4">
        <dgm:presLayoutVars>
          <dgm:chMax val="1"/>
          <dgm:chPref val="1"/>
        </dgm:presLayoutVars>
      </dgm:prSet>
      <dgm:spPr/>
    </dgm:pt>
    <dgm:pt modelId="{049B0A45-B7FC-4F09-A46E-3209FB0E3988}" type="pres">
      <dgm:prSet presAssocID="{96FF2415-9485-4D25-BB2C-3892741A98EC}" presName="sibTrans" presStyleCnt="0"/>
      <dgm:spPr/>
    </dgm:pt>
    <dgm:pt modelId="{3199E5F1-E80E-43B5-A2E2-870E7F6A6233}" type="pres">
      <dgm:prSet presAssocID="{CE2316EB-381C-46AD-9019-A9E6349B40D2}" presName="compNode" presStyleCnt="0"/>
      <dgm:spPr/>
    </dgm:pt>
    <dgm:pt modelId="{C8DBECFD-807D-47F2-83FD-11A044AC20F3}" type="pres">
      <dgm:prSet presAssocID="{CE2316EB-381C-46AD-9019-A9E6349B40D2}" presName="iconBgRect" presStyleLbl="bgShp" presStyleIdx="1" presStyleCnt="4"/>
      <dgm:spPr/>
    </dgm:pt>
    <dgm:pt modelId="{02B1D577-CF1C-4C16-9A98-74E853F0D726}" type="pres">
      <dgm:prSet presAssocID="{CE2316EB-381C-46AD-9019-A9E6349B40D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2AF2644-D2CA-4CD7-B7A0-E6ED11648678}" type="pres">
      <dgm:prSet presAssocID="{CE2316EB-381C-46AD-9019-A9E6349B40D2}" presName="spaceRect" presStyleCnt="0"/>
      <dgm:spPr/>
    </dgm:pt>
    <dgm:pt modelId="{EA4B8576-4030-472C-B28B-B8F7A98D3514}" type="pres">
      <dgm:prSet presAssocID="{CE2316EB-381C-46AD-9019-A9E6349B40D2}" presName="textRect" presStyleLbl="revTx" presStyleIdx="1" presStyleCnt="4">
        <dgm:presLayoutVars>
          <dgm:chMax val="1"/>
          <dgm:chPref val="1"/>
        </dgm:presLayoutVars>
      </dgm:prSet>
      <dgm:spPr/>
    </dgm:pt>
    <dgm:pt modelId="{E43D088E-D467-452F-932C-DDE810A474D0}" type="pres">
      <dgm:prSet presAssocID="{B9C1A9B1-0F84-4FB7-8E61-FD11A847EA07}" presName="sibTrans" presStyleCnt="0"/>
      <dgm:spPr/>
    </dgm:pt>
    <dgm:pt modelId="{21EC0A60-782C-49FF-9425-29B315CA2382}" type="pres">
      <dgm:prSet presAssocID="{C1F165AA-A34B-4F52-A987-E70DB2CCBC13}" presName="compNode" presStyleCnt="0"/>
      <dgm:spPr/>
    </dgm:pt>
    <dgm:pt modelId="{79470AB1-9D30-490D-B9A5-D7C75FAE7A8E}" type="pres">
      <dgm:prSet presAssocID="{C1F165AA-A34B-4F52-A987-E70DB2CCBC13}" presName="iconBgRect" presStyleLbl="bgShp" presStyleIdx="2" presStyleCnt="4"/>
      <dgm:spPr/>
    </dgm:pt>
    <dgm:pt modelId="{8A659761-DFCF-43C2-95BA-19E5F5BD3EC9}" type="pres">
      <dgm:prSet presAssocID="{C1F165AA-A34B-4F52-A987-E70DB2CCBC1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0D16F44-8074-4A8D-B9B7-CAB4BCFCB005}" type="pres">
      <dgm:prSet presAssocID="{C1F165AA-A34B-4F52-A987-E70DB2CCBC13}" presName="spaceRect" presStyleCnt="0"/>
      <dgm:spPr/>
    </dgm:pt>
    <dgm:pt modelId="{662680FC-4F6D-42B1-A476-5C43455E3E26}" type="pres">
      <dgm:prSet presAssocID="{C1F165AA-A34B-4F52-A987-E70DB2CCBC13}" presName="textRect" presStyleLbl="revTx" presStyleIdx="2" presStyleCnt="4">
        <dgm:presLayoutVars>
          <dgm:chMax val="1"/>
          <dgm:chPref val="1"/>
        </dgm:presLayoutVars>
      </dgm:prSet>
      <dgm:spPr/>
    </dgm:pt>
    <dgm:pt modelId="{ED50318F-575B-44AC-AAF7-957EF537F1EB}" type="pres">
      <dgm:prSet presAssocID="{87AAC076-9545-4C9F-8377-B62AA7ABC4B0}" presName="sibTrans" presStyleCnt="0"/>
      <dgm:spPr/>
    </dgm:pt>
    <dgm:pt modelId="{E85205C8-03E0-4263-B137-D03FED08C95D}" type="pres">
      <dgm:prSet presAssocID="{5D7E56D7-C050-4E0D-BFEE-337B789315AC}" presName="compNode" presStyleCnt="0"/>
      <dgm:spPr/>
    </dgm:pt>
    <dgm:pt modelId="{1D85F78A-14B8-43A0-861F-156F09452B37}" type="pres">
      <dgm:prSet presAssocID="{5D7E56D7-C050-4E0D-BFEE-337B789315AC}" presName="iconBgRect" presStyleLbl="bgShp" presStyleIdx="3" presStyleCnt="4"/>
      <dgm:spPr/>
    </dgm:pt>
    <dgm:pt modelId="{105F41BF-86E4-409E-8D94-56337BB1A1F5}" type="pres">
      <dgm:prSet presAssocID="{5D7E56D7-C050-4E0D-BFEE-337B789315A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eas indicator"/>
        </a:ext>
      </dgm:extLst>
    </dgm:pt>
    <dgm:pt modelId="{67E52A2B-B067-4F4C-942C-C22B07CBF479}" type="pres">
      <dgm:prSet presAssocID="{5D7E56D7-C050-4E0D-BFEE-337B789315AC}" presName="spaceRect" presStyleCnt="0"/>
      <dgm:spPr/>
    </dgm:pt>
    <dgm:pt modelId="{83CAF1B5-4BF0-449B-9A1E-99973F423B0D}" type="pres">
      <dgm:prSet presAssocID="{5D7E56D7-C050-4E0D-BFEE-337B789315A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DE3BB06-0FA0-43B7-9874-0502ED0000A2}" type="presOf" srcId="{C1F165AA-A34B-4F52-A987-E70DB2CCBC13}" destId="{662680FC-4F6D-42B1-A476-5C43455E3E26}" srcOrd="0" destOrd="0" presId="urn:microsoft.com/office/officeart/2018/5/layout/IconCircleLabelList"/>
    <dgm:cxn modelId="{62CCE410-90F7-4639-85F2-2B9663973F74}" srcId="{F05D0A87-85A8-44B9-A0EF-5A782FD10F54}" destId="{6167F3FF-B6CC-44AD-A796-2EB69965F8E3}" srcOrd="0" destOrd="0" parTransId="{EE27F26D-C326-47FC-8B04-F2B4CA189E1B}" sibTransId="{96FF2415-9485-4D25-BB2C-3892741A98EC}"/>
    <dgm:cxn modelId="{D6353A42-41FF-45A8-9F1D-7FBFF48EACF4}" srcId="{F05D0A87-85A8-44B9-A0EF-5A782FD10F54}" destId="{5D7E56D7-C050-4E0D-BFEE-337B789315AC}" srcOrd="3" destOrd="0" parTransId="{7AFE2381-EBE9-4FE9-9A68-B601E92D6408}" sibTransId="{2B5D0BAE-F5B4-4DA0-8B49-EA9C9F3D7BA8}"/>
    <dgm:cxn modelId="{DF1ED246-E676-4DA1-9197-5AC19CC63CB3}" type="presOf" srcId="{CE2316EB-381C-46AD-9019-A9E6349B40D2}" destId="{EA4B8576-4030-472C-B28B-B8F7A98D3514}" srcOrd="0" destOrd="0" presId="urn:microsoft.com/office/officeart/2018/5/layout/IconCircleLabelList"/>
    <dgm:cxn modelId="{5417126B-DD28-4520-B19D-B0CE5F62952D}" type="presOf" srcId="{5D7E56D7-C050-4E0D-BFEE-337B789315AC}" destId="{83CAF1B5-4BF0-449B-9A1E-99973F423B0D}" srcOrd="0" destOrd="0" presId="urn:microsoft.com/office/officeart/2018/5/layout/IconCircleLabelList"/>
    <dgm:cxn modelId="{9F4F4870-BB3D-4A2B-A161-AD705E86316E}" type="presOf" srcId="{F05D0A87-85A8-44B9-A0EF-5A782FD10F54}" destId="{AFA6EAAA-E851-4DE8-849D-953BA47B4279}" srcOrd="0" destOrd="0" presId="urn:microsoft.com/office/officeart/2018/5/layout/IconCircleLabelList"/>
    <dgm:cxn modelId="{7D770D7E-E2E7-42C7-9495-A187C9AEB731}" srcId="{F05D0A87-85A8-44B9-A0EF-5A782FD10F54}" destId="{CE2316EB-381C-46AD-9019-A9E6349B40D2}" srcOrd="1" destOrd="0" parTransId="{341A3BC1-8AD0-4136-8672-14D52F55FF8A}" sibTransId="{B9C1A9B1-0F84-4FB7-8E61-FD11A847EA07}"/>
    <dgm:cxn modelId="{8CFC17C4-2E22-4797-8EAF-8E924399589C}" srcId="{F05D0A87-85A8-44B9-A0EF-5A782FD10F54}" destId="{C1F165AA-A34B-4F52-A987-E70DB2CCBC13}" srcOrd="2" destOrd="0" parTransId="{E86AEDE2-378C-474E-81E0-51B58983A668}" sibTransId="{87AAC076-9545-4C9F-8377-B62AA7ABC4B0}"/>
    <dgm:cxn modelId="{FB9C51F5-4832-4B28-AE47-9E68DCB2F418}" type="presOf" srcId="{6167F3FF-B6CC-44AD-A796-2EB69965F8E3}" destId="{51F830CC-2E4E-4CD0-BAB6-683685D45CF3}" srcOrd="0" destOrd="0" presId="urn:microsoft.com/office/officeart/2018/5/layout/IconCircleLabelList"/>
    <dgm:cxn modelId="{6550DF4A-5910-456E-A487-213BEFC8B308}" type="presParOf" srcId="{AFA6EAAA-E851-4DE8-849D-953BA47B4279}" destId="{9DA595A5-C5B2-453C-889A-AD7DB9D791CB}" srcOrd="0" destOrd="0" presId="urn:microsoft.com/office/officeart/2018/5/layout/IconCircleLabelList"/>
    <dgm:cxn modelId="{2879B4C7-AEA7-40D0-9632-7CDFFF4C28B7}" type="presParOf" srcId="{9DA595A5-C5B2-453C-889A-AD7DB9D791CB}" destId="{B0EB8612-DBB2-480F-82BB-B3B3EC087827}" srcOrd="0" destOrd="0" presId="urn:microsoft.com/office/officeart/2018/5/layout/IconCircleLabelList"/>
    <dgm:cxn modelId="{59F0D8B3-4A7D-4924-BC99-93A6FF3459CA}" type="presParOf" srcId="{9DA595A5-C5B2-453C-889A-AD7DB9D791CB}" destId="{EB32A0CA-45FA-4F88-87DD-0C13E564E10D}" srcOrd="1" destOrd="0" presId="urn:microsoft.com/office/officeart/2018/5/layout/IconCircleLabelList"/>
    <dgm:cxn modelId="{E039929C-B9E1-4A7F-84C5-0FFE6023DB31}" type="presParOf" srcId="{9DA595A5-C5B2-453C-889A-AD7DB9D791CB}" destId="{246DF2AE-AA0C-4754-81EA-3D29228B3670}" srcOrd="2" destOrd="0" presId="urn:microsoft.com/office/officeart/2018/5/layout/IconCircleLabelList"/>
    <dgm:cxn modelId="{D9419862-51D1-44A8-89FA-5B9F358D3F0B}" type="presParOf" srcId="{9DA595A5-C5B2-453C-889A-AD7DB9D791CB}" destId="{51F830CC-2E4E-4CD0-BAB6-683685D45CF3}" srcOrd="3" destOrd="0" presId="urn:microsoft.com/office/officeart/2018/5/layout/IconCircleLabelList"/>
    <dgm:cxn modelId="{134141E8-69D7-4A01-B5D5-BC588A55016D}" type="presParOf" srcId="{AFA6EAAA-E851-4DE8-849D-953BA47B4279}" destId="{049B0A45-B7FC-4F09-A46E-3209FB0E3988}" srcOrd="1" destOrd="0" presId="urn:microsoft.com/office/officeart/2018/5/layout/IconCircleLabelList"/>
    <dgm:cxn modelId="{58B58496-74EA-446C-A8B1-07A496C90E1F}" type="presParOf" srcId="{AFA6EAAA-E851-4DE8-849D-953BA47B4279}" destId="{3199E5F1-E80E-43B5-A2E2-870E7F6A6233}" srcOrd="2" destOrd="0" presId="urn:microsoft.com/office/officeart/2018/5/layout/IconCircleLabelList"/>
    <dgm:cxn modelId="{C2EA058C-E326-4BB2-8CD2-9A9C56E164F8}" type="presParOf" srcId="{3199E5F1-E80E-43B5-A2E2-870E7F6A6233}" destId="{C8DBECFD-807D-47F2-83FD-11A044AC20F3}" srcOrd="0" destOrd="0" presId="urn:microsoft.com/office/officeart/2018/5/layout/IconCircleLabelList"/>
    <dgm:cxn modelId="{F4D50505-64FD-430D-AD21-73E55FB787FB}" type="presParOf" srcId="{3199E5F1-E80E-43B5-A2E2-870E7F6A6233}" destId="{02B1D577-CF1C-4C16-9A98-74E853F0D726}" srcOrd="1" destOrd="0" presId="urn:microsoft.com/office/officeart/2018/5/layout/IconCircleLabelList"/>
    <dgm:cxn modelId="{DD8C49B0-0C33-45D4-B8FF-9064F931455B}" type="presParOf" srcId="{3199E5F1-E80E-43B5-A2E2-870E7F6A6233}" destId="{82AF2644-D2CA-4CD7-B7A0-E6ED11648678}" srcOrd="2" destOrd="0" presId="urn:microsoft.com/office/officeart/2018/5/layout/IconCircleLabelList"/>
    <dgm:cxn modelId="{AA9B8E82-7CF5-4A83-A14C-038AF3A27707}" type="presParOf" srcId="{3199E5F1-E80E-43B5-A2E2-870E7F6A6233}" destId="{EA4B8576-4030-472C-B28B-B8F7A98D3514}" srcOrd="3" destOrd="0" presId="urn:microsoft.com/office/officeart/2018/5/layout/IconCircleLabelList"/>
    <dgm:cxn modelId="{96854904-C191-4779-BFDD-4038C128C6E8}" type="presParOf" srcId="{AFA6EAAA-E851-4DE8-849D-953BA47B4279}" destId="{E43D088E-D467-452F-932C-DDE810A474D0}" srcOrd="3" destOrd="0" presId="urn:microsoft.com/office/officeart/2018/5/layout/IconCircleLabelList"/>
    <dgm:cxn modelId="{6F57E295-CE91-45D4-BF97-57567F87B8F3}" type="presParOf" srcId="{AFA6EAAA-E851-4DE8-849D-953BA47B4279}" destId="{21EC0A60-782C-49FF-9425-29B315CA2382}" srcOrd="4" destOrd="0" presId="urn:microsoft.com/office/officeart/2018/5/layout/IconCircleLabelList"/>
    <dgm:cxn modelId="{E9E3C1FB-9873-4231-AABC-1A4F7B1D8878}" type="presParOf" srcId="{21EC0A60-782C-49FF-9425-29B315CA2382}" destId="{79470AB1-9D30-490D-B9A5-D7C75FAE7A8E}" srcOrd="0" destOrd="0" presId="urn:microsoft.com/office/officeart/2018/5/layout/IconCircleLabelList"/>
    <dgm:cxn modelId="{49C31F60-E3C2-4754-85C5-EF40729046FE}" type="presParOf" srcId="{21EC0A60-782C-49FF-9425-29B315CA2382}" destId="{8A659761-DFCF-43C2-95BA-19E5F5BD3EC9}" srcOrd="1" destOrd="0" presId="urn:microsoft.com/office/officeart/2018/5/layout/IconCircleLabelList"/>
    <dgm:cxn modelId="{A4C6BE10-B662-4E9D-ACC4-B136031B44A5}" type="presParOf" srcId="{21EC0A60-782C-49FF-9425-29B315CA2382}" destId="{40D16F44-8074-4A8D-B9B7-CAB4BCFCB005}" srcOrd="2" destOrd="0" presId="urn:microsoft.com/office/officeart/2018/5/layout/IconCircleLabelList"/>
    <dgm:cxn modelId="{61132F3D-DF6E-4DFE-BD6A-C81ABA601816}" type="presParOf" srcId="{21EC0A60-782C-49FF-9425-29B315CA2382}" destId="{662680FC-4F6D-42B1-A476-5C43455E3E26}" srcOrd="3" destOrd="0" presId="urn:microsoft.com/office/officeart/2018/5/layout/IconCircleLabelList"/>
    <dgm:cxn modelId="{9761D9B3-6BFA-41EA-8D52-1E59D95A2ABD}" type="presParOf" srcId="{AFA6EAAA-E851-4DE8-849D-953BA47B4279}" destId="{ED50318F-575B-44AC-AAF7-957EF537F1EB}" srcOrd="5" destOrd="0" presId="urn:microsoft.com/office/officeart/2018/5/layout/IconCircleLabelList"/>
    <dgm:cxn modelId="{E26239FC-C4D8-433A-8E04-FFB83BA0BDD1}" type="presParOf" srcId="{AFA6EAAA-E851-4DE8-849D-953BA47B4279}" destId="{E85205C8-03E0-4263-B137-D03FED08C95D}" srcOrd="6" destOrd="0" presId="urn:microsoft.com/office/officeart/2018/5/layout/IconCircleLabelList"/>
    <dgm:cxn modelId="{C48E813A-8EFA-4BCE-974F-50BE9E25C6B3}" type="presParOf" srcId="{E85205C8-03E0-4263-B137-D03FED08C95D}" destId="{1D85F78A-14B8-43A0-861F-156F09452B37}" srcOrd="0" destOrd="0" presId="urn:microsoft.com/office/officeart/2018/5/layout/IconCircleLabelList"/>
    <dgm:cxn modelId="{F0E63593-B81A-459F-88E3-B65AD6E09091}" type="presParOf" srcId="{E85205C8-03E0-4263-B137-D03FED08C95D}" destId="{105F41BF-86E4-409E-8D94-56337BB1A1F5}" srcOrd="1" destOrd="0" presId="urn:microsoft.com/office/officeart/2018/5/layout/IconCircleLabelList"/>
    <dgm:cxn modelId="{FA62C50A-CA23-4F54-8E4B-FDA6BB651584}" type="presParOf" srcId="{E85205C8-03E0-4263-B137-D03FED08C95D}" destId="{67E52A2B-B067-4F4C-942C-C22B07CBF479}" srcOrd="2" destOrd="0" presId="urn:microsoft.com/office/officeart/2018/5/layout/IconCircleLabelList"/>
    <dgm:cxn modelId="{EA610D29-2044-428C-BE28-2D0E16CF956A}" type="presParOf" srcId="{E85205C8-03E0-4263-B137-D03FED08C95D}" destId="{83CAF1B5-4BF0-449B-9A1E-99973F423B0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043F95-A315-494C-A2AD-541CCAA75C6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8B8A77-50EE-4080-9B94-53E460C007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Forming Stage</a:t>
          </a:r>
          <a:endParaRPr lang="en-US"/>
        </a:p>
      </dgm:t>
    </dgm:pt>
    <dgm:pt modelId="{1EDF11ED-A49E-4317-886C-5DF595BF96EF}" type="parTrans" cxnId="{0B4150AC-6A54-4F03-A7AC-0EACD27DD9F2}">
      <dgm:prSet/>
      <dgm:spPr/>
      <dgm:t>
        <a:bodyPr/>
        <a:lstStyle/>
        <a:p>
          <a:endParaRPr lang="en-US"/>
        </a:p>
      </dgm:t>
    </dgm:pt>
    <dgm:pt modelId="{B123E137-B721-46F5-AEF3-4867AC2F5878}" type="sibTrans" cxnId="{0B4150AC-6A54-4F03-A7AC-0EACD27DD9F2}">
      <dgm:prSet/>
      <dgm:spPr/>
      <dgm:t>
        <a:bodyPr/>
        <a:lstStyle/>
        <a:p>
          <a:endParaRPr lang="en-US"/>
        </a:p>
      </dgm:t>
    </dgm:pt>
    <dgm:pt modelId="{1BC7C391-7023-4A7F-9FDF-80745D0F1F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Storming Stage</a:t>
          </a:r>
          <a:endParaRPr lang="en-US"/>
        </a:p>
      </dgm:t>
    </dgm:pt>
    <dgm:pt modelId="{CA3B23A8-AD1B-44DD-A01D-34895226CD9A}" type="parTrans" cxnId="{40726209-CC4C-41E0-AC11-510907754532}">
      <dgm:prSet/>
      <dgm:spPr/>
      <dgm:t>
        <a:bodyPr/>
        <a:lstStyle/>
        <a:p>
          <a:endParaRPr lang="en-US"/>
        </a:p>
      </dgm:t>
    </dgm:pt>
    <dgm:pt modelId="{AD0C0B30-9349-491C-BEDA-FBD6A781FAFB}" type="sibTrans" cxnId="{40726209-CC4C-41E0-AC11-510907754532}">
      <dgm:prSet/>
      <dgm:spPr/>
      <dgm:t>
        <a:bodyPr/>
        <a:lstStyle/>
        <a:p>
          <a:endParaRPr lang="en-US"/>
        </a:p>
      </dgm:t>
    </dgm:pt>
    <dgm:pt modelId="{8727E752-5E0C-4346-92D4-ED3E15CAD3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Norming Stage</a:t>
          </a:r>
          <a:endParaRPr lang="en-US"/>
        </a:p>
      </dgm:t>
    </dgm:pt>
    <dgm:pt modelId="{A7986810-5F84-4204-BA5E-2A003860D746}" type="parTrans" cxnId="{D1783429-5267-464B-BF86-FA99AB5A082F}">
      <dgm:prSet/>
      <dgm:spPr/>
      <dgm:t>
        <a:bodyPr/>
        <a:lstStyle/>
        <a:p>
          <a:endParaRPr lang="en-US"/>
        </a:p>
      </dgm:t>
    </dgm:pt>
    <dgm:pt modelId="{40566422-8DDA-470D-9F30-7BBAFC765428}" type="sibTrans" cxnId="{D1783429-5267-464B-BF86-FA99AB5A082F}">
      <dgm:prSet/>
      <dgm:spPr/>
      <dgm:t>
        <a:bodyPr/>
        <a:lstStyle/>
        <a:p>
          <a:endParaRPr lang="en-US"/>
        </a:p>
      </dgm:t>
    </dgm:pt>
    <dgm:pt modelId="{DE765D95-80DD-4F1F-B6FF-558EAA84A4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Performing Stage</a:t>
          </a:r>
          <a:endParaRPr lang="en-US"/>
        </a:p>
      </dgm:t>
    </dgm:pt>
    <dgm:pt modelId="{50859810-5FCA-4616-8C66-398732D24DBC}" type="parTrans" cxnId="{C6EDBE0A-10E5-4F33-A2CE-EF10B7F3FE02}">
      <dgm:prSet/>
      <dgm:spPr/>
      <dgm:t>
        <a:bodyPr/>
        <a:lstStyle/>
        <a:p>
          <a:endParaRPr lang="en-US"/>
        </a:p>
      </dgm:t>
    </dgm:pt>
    <dgm:pt modelId="{84CE9524-F7BB-40DF-93F7-B82D28297929}" type="sibTrans" cxnId="{C6EDBE0A-10E5-4F33-A2CE-EF10B7F3FE02}">
      <dgm:prSet/>
      <dgm:spPr/>
      <dgm:t>
        <a:bodyPr/>
        <a:lstStyle/>
        <a:p>
          <a:endParaRPr lang="en-US"/>
        </a:p>
      </dgm:t>
    </dgm:pt>
    <dgm:pt modelId="{593309CF-F2A9-463B-A58A-80EE8CACBE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Adjourning Stage</a:t>
          </a:r>
          <a:endParaRPr lang="en-US"/>
        </a:p>
      </dgm:t>
    </dgm:pt>
    <dgm:pt modelId="{2B1FC2D5-8840-453F-BAB7-D69F8D3BF52F}" type="parTrans" cxnId="{2061D9E6-E400-4CEC-9655-581BE4DC0337}">
      <dgm:prSet/>
      <dgm:spPr/>
      <dgm:t>
        <a:bodyPr/>
        <a:lstStyle/>
        <a:p>
          <a:endParaRPr lang="en-US"/>
        </a:p>
      </dgm:t>
    </dgm:pt>
    <dgm:pt modelId="{0AC5D52A-2BE8-4B29-9EBA-8C5738EA44DB}" type="sibTrans" cxnId="{2061D9E6-E400-4CEC-9655-581BE4DC0337}">
      <dgm:prSet/>
      <dgm:spPr/>
      <dgm:t>
        <a:bodyPr/>
        <a:lstStyle/>
        <a:p>
          <a:endParaRPr lang="en-US"/>
        </a:p>
      </dgm:t>
    </dgm:pt>
    <dgm:pt modelId="{85798CF5-E819-4913-8C93-62533A6ECA95}" type="pres">
      <dgm:prSet presAssocID="{58043F95-A315-494C-A2AD-541CCAA75C60}" presName="root" presStyleCnt="0">
        <dgm:presLayoutVars>
          <dgm:dir/>
          <dgm:resizeHandles val="exact"/>
        </dgm:presLayoutVars>
      </dgm:prSet>
      <dgm:spPr/>
    </dgm:pt>
    <dgm:pt modelId="{E1E68304-0FA8-463C-B960-F3EC3E673D0D}" type="pres">
      <dgm:prSet presAssocID="{E18B8A77-50EE-4080-9B94-53E460C0074B}" presName="compNode" presStyleCnt="0"/>
      <dgm:spPr/>
    </dgm:pt>
    <dgm:pt modelId="{FD0BD205-DCA0-436E-BC7A-F2695CCC02FA}" type="pres">
      <dgm:prSet presAssocID="{E18B8A77-50EE-4080-9B94-53E460C0074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6616194-09E2-4B33-A6A4-2FEC8DAAAC34}" type="pres">
      <dgm:prSet presAssocID="{E18B8A77-50EE-4080-9B94-53E460C0074B}" presName="spaceRect" presStyleCnt="0"/>
      <dgm:spPr/>
    </dgm:pt>
    <dgm:pt modelId="{A082BE90-47F2-4546-B472-FE5191C214CB}" type="pres">
      <dgm:prSet presAssocID="{E18B8A77-50EE-4080-9B94-53E460C0074B}" presName="textRect" presStyleLbl="revTx" presStyleIdx="0" presStyleCnt="5">
        <dgm:presLayoutVars>
          <dgm:chMax val="1"/>
          <dgm:chPref val="1"/>
        </dgm:presLayoutVars>
      </dgm:prSet>
      <dgm:spPr/>
    </dgm:pt>
    <dgm:pt modelId="{2AD53675-68C7-4DB5-B765-E6AE1FFC17A9}" type="pres">
      <dgm:prSet presAssocID="{B123E137-B721-46F5-AEF3-4867AC2F5878}" presName="sibTrans" presStyleCnt="0"/>
      <dgm:spPr/>
    </dgm:pt>
    <dgm:pt modelId="{DA48DDF8-2FC2-484C-B9EA-76248D20BCCA}" type="pres">
      <dgm:prSet presAssocID="{1BC7C391-7023-4A7F-9FDF-80745D0F1F9A}" presName="compNode" presStyleCnt="0"/>
      <dgm:spPr/>
    </dgm:pt>
    <dgm:pt modelId="{0167494E-0806-48A9-853E-26E527E51F4E}" type="pres">
      <dgm:prSet presAssocID="{1BC7C391-7023-4A7F-9FDF-80745D0F1F9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r"/>
        </a:ext>
      </dgm:extLst>
    </dgm:pt>
    <dgm:pt modelId="{4FFDC30C-EE3E-431E-A6C3-5ABC140E93EB}" type="pres">
      <dgm:prSet presAssocID="{1BC7C391-7023-4A7F-9FDF-80745D0F1F9A}" presName="spaceRect" presStyleCnt="0"/>
      <dgm:spPr/>
    </dgm:pt>
    <dgm:pt modelId="{CC3EE662-04EC-40A4-BD9A-0B0313BB8DB9}" type="pres">
      <dgm:prSet presAssocID="{1BC7C391-7023-4A7F-9FDF-80745D0F1F9A}" presName="textRect" presStyleLbl="revTx" presStyleIdx="1" presStyleCnt="5">
        <dgm:presLayoutVars>
          <dgm:chMax val="1"/>
          <dgm:chPref val="1"/>
        </dgm:presLayoutVars>
      </dgm:prSet>
      <dgm:spPr/>
    </dgm:pt>
    <dgm:pt modelId="{3AFA8B53-5196-4206-ADD8-4DE47729682C}" type="pres">
      <dgm:prSet presAssocID="{AD0C0B30-9349-491C-BEDA-FBD6A781FAFB}" presName="sibTrans" presStyleCnt="0"/>
      <dgm:spPr/>
    </dgm:pt>
    <dgm:pt modelId="{F6879CF4-A773-4C88-B996-DC01DFB6F931}" type="pres">
      <dgm:prSet presAssocID="{8727E752-5E0C-4346-92D4-ED3E15CAD35E}" presName="compNode" presStyleCnt="0"/>
      <dgm:spPr/>
    </dgm:pt>
    <dgm:pt modelId="{50B56E8E-92A7-49FD-ADB0-97AFBB9FB6A8}" type="pres">
      <dgm:prSet presAssocID="{8727E752-5E0C-4346-92D4-ED3E15CAD35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fă"/>
        </a:ext>
      </dgm:extLst>
    </dgm:pt>
    <dgm:pt modelId="{19948718-6689-4D48-983A-8B240E66B417}" type="pres">
      <dgm:prSet presAssocID="{8727E752-5E0C-4346-92D4-ED3E15CAD35E}" presName="spaceRect" presStyleCnt="0"/>
      <dgm:spPr/>
    </dgm:pt>
    <dgm:pt modelId="{15D957F4-5DE0-4F30-9A6B-BFA2385D0D97}" type="pres">
      <dgm:prSet presAssocID="{8727E752-5E0C-4346-92D4-ED3E15CAD35E}" presName="textRect" presStyleLbl="revTx" presStyleIdx="2" presStyleCnt="5">
        <dgm:presLayoutVars>
          <dgm:chMax val="1"/>
          <dgm:chPref val="1"/>
        </dgm:presLayoutVars>
      </dgm:prSet>
      <dgm:spPr/>
    </dgm:pt>
    <dgm:pt modelId="{8C4E7274-4D67-4535-8A88-FAFE119EF1DF}" type="pres">
      <dgm:prSet presAssocID="{40566422-8DDA-470D-9F30-7BBAFC765428}" presName="sibTrans" presStyleCnt="0"/>
      <dgm:spPr/>
    </dgm:pt>
    <dgm:pt modelId="{5E60E6B0-6EF0-47D8-BB3B-23B8480B73F3}" type="pres">
      <dgm:prSet presAssocID="{DE765D95-80DD-4F1F-B6FF-558EAA84A4EC}" presName="compNode" presStyleCnt="0"/>
      <dgm:spPr/>
    </dgm:pt>
    <dgm:pt modelId="{1E7AB3CD-3231-4626-9551-0C72E23CC0A3}" type="pres">
      <dgm:prSet presAssocID="{DE765D95-80DD-4F1F-B6FF-558EAA84A4E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stă de verificare"/>
        </a:ext>
      </dgm:extLst>
    </dgm:pt>
    <dgm:pt modelId="{A6014D0C-6FE2-40DF-B069-C236C3A3DA2F}" type="pres">
      <dgm:prSet presAssocID="{DE765D95-80DD-4F1F-B6FF-558EAA84A4EC}" presName="spaceRect" presStyleCnt="0"/>
      <dgm:spPr/>
    </dgm:pt>
    <dgm:pt modelId="{8E916F3A-0E16-4F0B-87A6-1E26568B0423}" type="pres">
      <dgm:prSet presAssocID="{DE765D95-80DD-4F1F-B6FF-558EAA84A4EC}" presName="textRect" presStyleLbl="revTx" presStyleIdx="3" presStyleCnt="5">
        <dgm:presLayoutVars>
          <dgm:chMax val="1"/>
          <dgm:chPref val="1"/>
        </dgm:presLayoutVars>
      </dgm:prSet>
      <dgm:spPr/>
    </dgm:pt>
    <dgm:pt modelId="{6310FF34-BA53-468A-85DC-64F48CF5FF7C}" type="pres">
      <dgm:prSet presAssocID="{84CE9524-F7BB-40DF-93F7-B82D28297929}" presName="sibTrans" presStyleCnt="0"/>
      <dgm:spPr/>
    </dgm:pt>
    <dgm:pt modelId="{3C087865-1249-49C4-B82F-9FDABA16190E}" type="pres">
      <dgm:prSet presAssocID="{593309CF-F2A9-463B-A58A-80EE8CACBE7F}" presName="compNode" presStyleCnt="0"/>
      <dgm:spPr/>
    </dgm:pt>
    <dgm:pt modelId="{F064D7A7-F203-43C7-B5B9-A909BA6D145B}" type="pres">
      <dgm:prSet presAssocID="{593309CF-F2A9-463B-A58A-80EE8CACBE7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onometru"/>
        </a:ext>
      </dgm:extLst>
    </dgm:pt>
    <dgm:pt modelId="{E745EDAF-548A-4936-AC9D-D27EE4CC40EB}" type="pres">
      <dgm:prSet presAssocID="{593309CF-F2A9-463B-A58A-80EE8CACBE7F}" presName="spaceRect" presStyleCnt="0"/>
      <dgm:spPr/>
    </dgm:pt>
    <dgm:pt modelId="{D2D50EDC-EB62-4856-A394-7B596A50801A}" type="pres">
      <dgm:prSet presAssocID="{593309CF-F2A9-463B-A58A-80EE8CACBE7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0726209-CC4C-41E0-AC11-510907754532}" srcId="{58043F95-A315-494C-A2AD-541CCAA75C60}" destId="{1BC7C391-7023-4A7F-9FDF-80745D0F1F9A}" srcOrd="1" destOrd="0" parTransId="{CA3B23A8-AD1B-44DD-A01D-34895226CD9A}" sibTransId="{AD0C0B30-9349-491C-BEDA-FBD6A781FAFB}"/>
    <dgm:cxn modelId="{C6EDBE0A-10E5-4F33-A2CE-EF10B7F3FE02}" srcId="{58043F95-A315-494C-A2AD-541CCAA75C60}" destId="{DE765D95-80DD-4F1F-B6FF-558EAA84A4EC}" srcOrd="3" destOrd="0" parTransId="{50859810-5FCA-4616-8C66-398732D24DBC}" sibTransId="{84CE9524-F7BB-40DF-93F7-B82D28297929}"/>
    <dgm:cxn modelId="{B3C7580E-274D-4B08-9104-19676C05A64D}" type="presOf" srcId="{593309CF-F2A9-463B-A58A-80EE8CACBE7F}" destId="{D2D50EDC-EB62-4856-A394-7B596A50801A}" srcOrd="0" destOrd="0" presId="urn:microsoft.com/office/officeart/2018/2/layout/IconLabelList"/>
    <dgm:cxn modelId="{670F5F0F-66F7-4385-951D-69ED56235FB2}" type="presOf" srcId="{1BC7C391-7023-4A7F-9FDF-80745D0F1F9A}" destId="{CC3EE662-04EC-40A4-BD9A-0B0313BB8DB9}" srcOrd="0" destOrd="0" presId="urn:microsoft.com/office/officeart/2018/2/layout/IconLabelList"/>
    <dgm:cxn modelId="{D1783429-5267-464B-BF86-FA99AB5A082F}" srcId="{58043F95-A315-494C-A2AD-541CCAA75C60}" destId="{8727E752-5E0C-4346-92D4-ED3E15CAD35E}" srcOrd="2" destOrd="0" parTransId="{A7986810-5F84-4204-BA5E-2A003860D746}" sibTransId="{40566422-8DDA-470D-9F30-7BBAFC765428}"/>
    <dgm:cxn modelId="{0A301E57-7BFA-4D72-89F9-860906D7B6CC}" type="presOf" srcId="{8727E752-5E0C-4346-92D4-ED3E15CAD35E}" destId="{15D957F4-5DE0-4F30-9A6B-BFA2385D0D97}" srcOrd="0" destOrd="0" presId="urn:microsoft.com/office/officeart/2018/2/layout/IconLabelList"/>
    <dgm:cxn modelId="{CA061C8C-77B9-4C56-9F09-9F9456C42172}" type="presOf" srcId="{E18B8A77-50EE-4080-9B94-53E460C0074B}" destId="{A082BE90-47F2-4546-B472-FE5191C214CB}" srcOrd="0" destOrd="0" presId="urn:microsoft.com/office/officeart/2018/2/layout/IconLabelList"/>
    <dgm:cxn modelId="{0B4150AC-6A54-4F03-A7AC-0EACD27DD9F2}" srcId="{58043F95-A315-494C-A2AD-541CCAA75C60}" destId="{E18B8A77-50EE-4080-9B94-53E460C0074B}" srcOrd="0" destOrd="0" parTransId="{1EDF11ED-A49E-4317-886C-5DF595BF96EF}" sibTransId="{B123E137-B721-46F5-AEF3-4867AC2F5878}"/>
    <dgm:cxn modelId="{2061D9E6-E400-4CEC-9655-581BE4DC0337}" srcId="{58043F95-A315-494C-A2AD-541CCAA75C60}" destId="{593309CF-F2A9-463B-A58A-80EE8CACBE7F}" srcOrd="4" destOrd="0" parTransId="{2B1FC2D5-8840-453F-BAB7-D69F8D3BF52F}" sibTransId="{0AC5D52A-2BE8-4B29-9EBA-8C5738EA44DB}"/>
    <dgm:cxn modelId="{A75DDCE9-BA35-472D-B3D7-9329C51EDC18}" type="presOf" srcId="{58043F95-A315-494C-A2AD-541CCAA75C60}" destId="{85798CF5-E819-4913-8C93-62533A6ECA95}" srcOrd="0" destOrd="0" presId="urn:microsoft.com/office/officeart/2018/2/layout/IconLabelList"/>
    <dgm:cxn modelId="{F8D8DEF4-061E-49B9-A823-7A3149B3A734}" type="presOf" srcId="{DE765D95-80DD-4F1F-B6FF-558EAA84A4EC}" destId="{8E916F3A-0E16-4F0B-87A6-1E26568B0423}" srcOrd="0" destOrd="0" presId="urn:microsoft.com/office/officeart/2018/2/layout/IconLabelList"/>
    <dgm:cxn modelId="{1FF9B323-5784-4A40-9DC0-93557049532C}" type="presParOf" srcId="{85798CF5-E819-4913-8C93-62533A6ECA95}" destId="{E1E68304-0FA8-463C-B960-F3EC3E673D0D}" srcOrd="0" destOrd="0" presId="urn:microsoft.com/office/officeart/2018/2/layout/IconLabelList"/>
    <dgm:cxn modelId="{AE649D1A-A9DF-48EF-AB90-645ED68E3F4E}" type="presParOf" srcId="{E1E68304-0FA8-463C-B960-F3EC3E673D0D}" destId="{FD0BD205-DCA0-436E-BC7A-F2695CCC02FA}" srcOrd="0" destOrd="0" presId="urn:microsoft.com/office/officeart/2018/2/layout/IconLabelList"/>
    <dgm:cxn modelId="{365A79AF-B5EA-4B36-9123-09C14E0AD68C}" type="presParOf" srcId="{E1E68304-0FA8-463C-B960-F3EC3E673D0D}" destId="{A6616194-09E2-4B33-A6A4-2FEC8DAAAC34}" srcOrd="1" destOrd="0" presId="urn:microsoft.com/office/officeart/2018/2/layout/IconLabelList"/>
    <dgm:cxn modelId="{40BAEC21-5310-4643-B65D-5ED3532F0391}" type="presParOf" srcId="{E1E68304-0FA8-463C-B960-F3EC3E673D0D}" destId="{A082BE90-47F2-4546-B472-FE5191C214CB}" srcOrd="2" destOrd="0" presId="urn:microsoft.com/office/officeart/2018/2/layout/IconLabelList"/>
    <dgm:cxn modelId="{F09218DA-49AD-4401-B5A1-5FC8DC426DDC}" type="presParOf" srcId="{85798CF5-E819-4913-8C93-62533A6ECA95}" destId="{2AD53675-68C7-4DB5-B765-E6AE1FFC17A9}" srcOrd="1" destOrd="0" presId="urn:microsoft.com/office/officeart/2018/2/layout/IconLabelList"/>
    <dgm:cxn modelId="{BF45F844-BAB1-46DF-BDB0-9AE3D9BB3DAB}" type="presParOf" srcId="{85798CF5-E819-4913-8C93-62533A6ECA95}" destId="{DA48DDF8-2FC2-484C-B9EA-76248D20BCCA}" srcOrd="2" destOrd="0" presId="urn:microsoft.com/office/officeart/2018/2/layout/IconLabelList"/>
    <dgm:cxn modelId="{7C983F3A-9EE0-4599-B623-316DFAD99507}" type="presParOf" srcId="{DA48DDF8-2FC2-484C-B9EA-76248D20BCCA}" destId="{0167494E-0806-48A9-853E-26E527E51F4E}" srcOrd="0" destOrd="0" presId="urn:microsoft.com/office/officeart/2018/2/layout/IconLabelList"/>
    <dgm:cxn modelId="{37C6B5BF-17BD-4EFC-B7B0-2F97D0775300}" type="presParOf" srcId="{DA48DDF8-2FC2-484C-B9EA-76248D20BCCA}" destId="{4FFDC30C-EE3E-431E-A6C3-5ABC140E93EB}" srcOrd="1" destOrd="0" presId="urn:microsoft.com/office/officeart/2018/2/layout/IconLabelList"/>
    <dgm:cxn modelId="{5CB9868F-4E7D-4FD6-B394-B329B3A848FD}" type="presParOf" srcId="{DA48DDF8-2FC2-484C-B9EA-76248D20BCCA}" destId="{CC3EE662-04EC-40A4-BD9A-0B0313BB8DB9}" srcOrd="2" destOrd="0" presId="urn:microsoft.com/office/officeart/2018/2/layout/IconLabelList"/>
    <dgm:cxn modelId="{A072F36E-D04A-4819-B366-0C2F1A357F1F}" type="presParOf" srcId="{85798CF5-E819-4913-8C93-62533A6ECA95}" destId="{3AFA8B53-5196-4206-ADD8-4DE47729682C}" srcOrd="3" destOrd="0" presId="urn:microsoft.com/office/officeart/2018/2/layout/IconLabelList"/>
    <dgm:cxn modelId="{8C86E8F0-9A44-4AC1-AF2C-ED665379EA85}" type="presParOf" srcId="{85798CF5-E819-4913-8C93-62533A6ECA95}" destId="{F6879CF4-A773-4C88-B996-DC01DFB6F931}" srcOrd="4" destOrd="0" presId="urn:microsoft.com/office/officeart/2018/2/layout/IconLabelList"/>
    <dgm:cxn modelId="{F2377354-6424-4370-8FD8-7FCA1B2DB261}" type="presParOf" srcId="{F6879CF4-A773-4C88-B996-DC01DFB6F931}" destId="{50B56E8E-92A7-49FD-ADB0-97AFBB9FB6A8}" srcOrd="0" destOrd="0" presId="urn:microsoft.com/office/officeart/2018/2/layout/IconLabelList"/>
    <dgm:cxn modelId="{1BD17ED2-6D10-4E41-8242-684FD35EE1CF}" type="presParOf" srcId="{F6879CF4-A773-4C88-B996-DC01DFB6F931}" destId="{19948718-6689-4D48-983A-8B240E66B417}" srcOrd="1" destOrd="0" presId="urn:microsoft.com/office/officeart/2018/2/layout/IconLabelList"/>
    <dgm:cxn modelId="{37FCA5D9-632A-471F-B973-558DC7AF040D}" type="presParOf" srcId="{F6879CF4-A773-4C88-B996-DC01DFB6F931}" destId="{15D957F4-5DE0-4F30-9A6B-BFA2385D0D97}" srcOrd="2" destOrd="0" presId="urn:microsoft.com/office/officeart/2018/2/layout/IconLabelList"/>
    <dgm:cxn modelId="{93F08AE3-7270-4BD4-84E2-C53658A24407}" type="presParOf" srcId="{85798CF5-E819-4913-8C93-62533A6ECA95}" destId="{8C4E7274-4D67-4535-8A88-FAFE119EF1DF}" srcOrd="5" destOrd="0" presId="urn:microsoft.com/office/officeart/2018/2/layout/IconLabelList"/>
    <dgm:cxn modelId="{D6E5DF01-4FE0-42D0-BC1E-3F1561FB552F}" type="presParOf" srcId="{85798CF5-E819-4913-8C93-62533A6ECA95}" destId="{5E60E6B0-6EF0-47D8-BB3B-23B8480B73F3}" srcOrd="6" destOrd="0" presId="urn:microsoft.com/office/officeart/2018/2/layout/IconLabelList"/>
    <dgm:cxn modelId="{12681A2C-436D-4E52-8597-7A1C0D6C34F9}" type="presParOf" srcId="{5E60E6B0-6EF0-47D8-BB3B-23B8480B73F3}" destId="{1E7AB3CD-3231-4626-9551-0C72E23CC0A3}" srcOrd="0" destOrd="0" presId="urn:microsoft.com/office/officeart/2018/2/layout/IconLabelList"/>
    <dgm:cxn modelId="{6043CD6C-38F9-4331-89B5-B0F57EEB96BD}" type="presParOf" srcId="{5E60E6B0-6EF0-47D8-BB3B-23B8480B73F3}" destId="{A6014D0C-6FE2-40DF-B069-C236C3A3DA2F}" srcOrd="1" destOrd="0" presId="urn:microsoft.com/office/officeart/2018/2/layout/IconLabelList"/>
    <dgm:cxn modelId="{C7436B28-E4AC-4D83-8AFA-7197AA528074}" type="presParOf" srcId="{5E60E6B0-6EF0-47D8-BB3B-23B8480B73F3}" destId="{8E916F3A-0E16-4F0B-87A6-1E26568B0423}" srcOrd="2" destOrd="0" presId="urn:microsoft.com/office/officeart/2018/2/layout/IconLabelList"/>
    <dgm:cxn modelId="{6366FA3D-101C-4558-9866-528BC0042C39}" type="presParOf" srcId="{85798CF5-E819-4913-8C93-62533A6ECA95}" destId="{6310FF34-BA53-468A-85DC-64F48CF5FF7C}" srcOrd="7" destOrd="0" presId="urn:microsoft.com/office/officeart/2018/2/layout/IconLabelList"/>
    <dgm:cxn modelId="{EB956B5D-A811-4269-AB87-45876DFB7838}" type="presParOf" srcId="{85798CF5-E819-4913-8C93-62533A6ECA95}" destId="{3C087865-1249-49C4-B82F-9FDABA16190E}" srcOrd="8" destOrd="0" presId="urn:microsoft.com/office/officeart/2018/2/layout/IconLabelList"/>
    <dgm:cxn modelId="{8A00D37D-47DA-4DAC-90BF-5770DDDACF40}" type="presParOf" srcId="{3C087865-1249-49C4-B82F-9FDABA16190E}" destId="{F064D7A7-F203-43C7-B5B9-A909BA6D145B}" srcOrd="0" destOrd="0" presId="urn:microsoft.com/office/officeart/2018/2/layout/IconLabelList"/>
    <dgm:cxn modelId="{F83171D5-D374-4FB5-9299-7E13FBD5BBAC}" type="presParOf" srcId="{3C087865-1249-49C4-B82F-9FDABA16190E}" destId="{E745EDAF-548A-4936-AC9D-D27EE4CC40EB}" srcOrd="1" destOrd="0" presId="urn:microsoft.com/office/officeart/2018/2/layout/IconLabelList"/>
    <dgm:cxn modelId="{B78B21F4-15B6-4BCC-8BD9-B8ACCE4ACB5C}" type="presParOf" srcId="{3C087865-1249-49C4-B82F-9FDABA16190E}" destId="{D2D50EDC-EB62-4856-A394-7B596A50801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0ACA0C-794E-47EA-8289-8875DC1344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2BFF11B2-9C01-453D-98BD-289220DB43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Increased confidence</a:t>
          </a:r>
          <a:endParaRPr lang="en-US"/>
        </a:p>
      </dgm:t>
    </dgm:pt>
    <dgm:pt modelId="{13616716-C973-48EC-BD20-6352E85E3453}" type="parTrans" cxnId="{E483890E-CD53-4B87-B0A7-BAD772ACA227}">
      <dgm:prSet/>
      <dgm:spPr/>
      <dgm:t>
        <a:bodyPr/>
        <a:lstStyle/>
        <a:p>
          <a:endParaRPr lang="en-US"/>
        </a:p>
      </dgm:t>
    </dgm:pt>
    <dgm:pt modelId="{0C3428A9-A9FF-4A02-B634-5A7CB4ED1128}" type="sibTrans" cxnId="{E483890E-CD53-4B87-B0A7-BAD772ACA227}">
      <dgm:prSet/>
      <dgm:spPr/>
      <dgm:t>
        <a:bodyPr/>
        <a:lstStyle/>
        <a:p>
          <a:endParaRPr lang="en-US"/>
        </a:p>
      </dgm:t>
    </dgm:pt>
    <dgm:pt modelId="{05CD9656-D48F-4368-AEEF-F8C72A6791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Improved communication</a:t>
          </a:r>
          <a:endParaRPr lang="en-US"/>
        </a:p>
      </dgm:t>
    </dgm:pt>
    <dgm:pt modelId="{774E7A62-C6F2-4BF7-81FB-ED0E800FD3A5}" type="parTrans" cxnId="{43D3DCD4-80F8-4461-9912-D423A9F25BD4}">
      <dgm:prSet/>
      <dgm:spPr/>
      <dgm:t>
        <a:bodyPr/>
        <a:lstStyle/>
        <a:p>
          <a:endParaRPr lang="en-US"/>
        </a:p>
      </dgm:t>
    </dgm:pt>
    <dgm:pt modelId="{CDB79B1E-331B-43E4-8045-11D80B3D1D74}" type="sibTrans" cxnId="{43D3DCD4-80F8-4461-9912-D423A9F25BD4}">
      <dgm:prSet/>
      <dgm:spPr/>
      <dgm:t>
        <a:bodyPr/>
        <a:lstStyle/>
        <a:p>
          <a:endParaRPr lang="en-US"/>
        </a:p>
      </dgm:t>
    </dgm:pt>
    <dgm:pt modelId="{CDEDDBD4-E13A-4872-AFDB-E69474A94E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Increased productivity</a:t>
          </a:r>
          <a:endParaRPr lang="en-US"/>
        </a:p>
      </dgm:t>
    </dgm:pt>
    <dgm:pt modelId="{8DBC6444-644B-4D58-96A1-14F6D8779CF6}" type="parTrans" cxnId="{3E547521-3E23-49E5-B8E3-38B553A99C76}">
      <dgm:prSet/>
      <dgm:spPr/>
      <dgm:t>
        <a:bodyPr/>
        <a:lstStyle/>
        <a:p>
          <a:endParaRPr lang="en-US"/>
        </a:p>
      </dgm:t>
    </dgm:pt>
    <dgm:pt modelId="{0CF6DB2A-3F46-43DF-937F-5962A531DFA0}" type="sibTrans" cxnId="{3E547521-3E23-49E5-B8E3-38B553A99C76}">
      <dgm:prSet/>
      <dgm:spPr/>
      <dgm:t>
        <a:bodyPr/>
        <a:lstStyle/>
        <a:p>
          <a:endParaRPr lang="en-US"/>
        </a:p>
      </dgm:t>
    </dgm:pt>
    <dgm:pt modelId="{F87AEA1F-411E-46CC-AA56-EBCD1A6D3C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Encourages collaboration</a:t>
          </a:r>
          <a:endParaRPr lang="en-US"/>
        </a:p>
      </dgm:t>
    </dgm:pt>
    <dgm:pt modelId="{CE0BB073-8F28-4152-B9E4-AD17A21AEFE0}" type="parTrans" cxnId="{B16168A8-EEF8-45C2-8A39-589EC0DA151F}">
      <dgm:prSet/>
      <dgm:spPr/>
      <dgm:t>
        <a:bodyPr/>
        <a:lstStyle/>
        <a:p>
          <a:endParaRPr lang="en-US"/>
        </a:p>
      </dgm:t>
    </dgm:pt>
    <dgm:pt modelId="{79465BB5-E772-47B7-834E-2A21D361708B}" type="sibTrans" cxnId="{B16168A8-EEF8-45C2-8A39-589EC0DA151F}">
      <dgm:prSet/>
      <dgm:spPr/>
      <dgm:t>
        <a:bodyPr/>
        <a:lstStyle/>
        <a:p>
          <a:endParaRPr lang="en-US"/>
        </a:p>
      </dgm:t>
    </dgm:pt>
    <dgm:pt modelId="{FDC5E655-13E1-4F23-904F-61F574EA6907}" type="pres">
      <dgm:prSet presAssocID="{890ACA0C-794E-47EA-8289-8875DC1344E6}" presName="root" presStyleCnt="0">
        <dgm:presLayoutVars>
          <dgm:dir/>
          <dgm:resizeHandles val="exact"/>
        </dgm:presLayoutVars>
      </dgm:prSet>
      <dgm:spPr/>
    </dgm:pt>
    <dgm:pt modelId="{9F5247D7-2319-48E5-AED5-D1426304182E}" type="pres">
      <dgm:prSet presAssocID="{2BFF11B2-9C01-453D-98BD-289220DB4361}" presName="compNode" presStyleCnt="0"/>
      <dgm:spPr/>
    </dgm:pt>
    <dgm:pt modelId="{09A94211-09D2-4404-84A4-E4B4B936735A}" type="pres">
      <dgm:prSet presAssocID="{2BFF11B2-9C01-453D-98BD-289220DB4361}" presName="bgRect" presStyleLbl="bgShp" presStyleIdx="0" presStyleCnt="4"/>
      <dgm:spPr/>
    </dgm:pt>
    <dgm:pt modelId="{D71535A4-736E-408E-82A5-B8A8458CA54A}" type="pres">
      <dgm:prSet presAssocID="{2BFF11B2-9C01-453D-98BD-289220DB436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F76FC37-9C6A-42E3-B750-CDA938C2E128}" type="pres">
      <dgm:prSet presAssocID="{2BFF11B2-9C01-453D-98BD-289220DB4361}" presName="spaceRect" presStyleCnt="0"/>
      <dgm:spPr/>
    </dgm:pt>
    <dgm:pt modelId="{1E8B5049-1265-4E46-8DAD-C646A3E5D587}" type="pres">
      <dgm:prSet presAssocID="{2BFF11B2-9C01-453D-98BD-289220DB4361}" presName="parTx" presStyleLbl="revTx" presStyleIdx="0" presStyleCnt="4">
        <dgm:presLayoutVars>
          <dgm:chMax val="0"/>
          <dgm:chPref val="0"/>
        </dgm:presLayoutVars>
      </dgm:prSet>
      <dgm:spPr/>
    </dgm:pt>
    <dgm:pt modelId="{71347EBA-E1AF-4986-8CF1-BA2A31988291}" type="pres">
      <dgm:prSet presAssocID="{0C3428A9-A9FF-4A02-B634-5A7CB4ED1128}" presName="sibTrans" presStyleCnt="0"/>
      <dgm:spPr/>
    </dgm:pt>
    <dgm:pt modelId="{831BE120-AE81-4B7C-B0DC-B68D8F1D6233}" type="pres">
      <dgm:prSet presAssocID="{05CD9656-D48F-4368-AEEF-F8C72A6791CA}" presName="compNode" presStyleCnt="0"/>
      <dgm:spPr/>
    </dgm:pt>
    <dgm:pt modelId="{6FB62F0C-92A7-4C08-BA9D-BA1A9E71C4D0}" type="pres">
      <dgm:prSet presAssocID="{05CD9656-D48F-4368-AEEF-F8C72A6791CA}" presName="bgRect" presStyleLbl="bgShp" presStyleIdx="1" presStyleCnt="4"/>
      <dgm:spPr/>
    </dgm:pt>
    <dgm:pt modelId="{4B72A13B-2198-4193-82FE-35C7E926C7C8}" type="pres">
      <dgm:prSet presAssocID="{05CD9656-D48F-4368-AEEF-F8C72A6791C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B31BB23-C7D8-4D75-8FB9-417B778BBE23}" type="pres">
      <dgm:prSet presAssocID="{05CD9656-D48F-4368-AEEF-F8C72A6791CA}" presName="spaceRect" presStyleCnt="0"/>
      <dgm:spPr/>
    </dgm:pt>
    <dgm:pt modelId="{826B33F7-999F-4FE1-8DC8-6AA724103E9C}" type="pres">
      <dgm:prSet presAssocID="{05CD9656-D48F-4368-AEEF-F8C72A6791CA}" presName="parTx" presStyleLbl="revTx" presStyleIdx="1" presStyleCnt="4">
        <dgm:presLayoutVars>
          <dgm:chMax val="0"/>
          <dgm:chPref val="0"/>
        </dgm:presLayoutVars>
      </dgm:prSet>
      <dgm:spPr/>
    </dgm:pt>
    <dgm:pt modelId="{F9DE2068-2DF5-498D-8D29-24EF009BAA04}" type="pres">
      <dgm:prSet presAssocID="{CDB79B1E-331B-43E4-8045-11D80B3D1D74}" presName="sibTrans" presStyleCnt="0"/>
      <dgm:spPr/>
    </dgm:pt>
    <dgm:pt modelId="{8CA3718F-0E23-4C00-B314-8541A8F27F51}" type="pres">
      <dgm:prSet presAssocID="{CDEDDBD4-E13A-4872-AFDB-E69474A94E87}" presName="compNode" presStyleCnt="0"/>
      <dgm:spPr/>
    </dgm:pt>
    <dgm:pt modelId="{54A5C77F-DF5F-4C91-A742-35AF684E9815}" type="pres">
      <dgm:prSet presAssocID="{CDEDDBD4-E13A-4872-AFDB-E69474A94E87}" presName="bgRect" presStyleLbl="bgShp" presStyleIdx="2" presStyleCnt="4"/>
      <dgm:spPr/>
    </dgm:pt>
    <dgm:pt modelId="{1211023A-296F-4771-ADED-582FD8AA1624}" type="pres">
      <dgm:prSet presAssocID="{CDEDDBD4-E13A-4872-AFDB-E69474A94E8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eas indicator"/>
        </a:ext>
      </dgm:extLst>
    </dgm:pt>
    <dgm:pt modelId="{7267768B-82D1-4F69-B3F4-D2F5730312CC}" type="pres">
      <dgm:prSet presAssocID="{CDEDDBD4-E13A-4872-AFDB-E69474A94E87}" presName="spaceRect" presStyleCnt="0"/>
      <dgm:spPr/>
    </dgm:pt>
    <dgm:pt modelId="{3EFBA6B2-810C-4CBE-BFD7-213DA86008BE}" type="pres">
      <dgm:prSet presAssocID="{CDEDDBD4-E13A-4872-AFDB-E69474A94E87}" presName="parTx" presStyleLbl="revTx" presStyleIdx="2" presStyleCnt="4">
        <dgm:presLayoutVars>
          <dgm:chMax val="0"/>
          <dgm:chPref val="0"/>
        </dgm:presLayoutVars>
      </dgm:prSet>
      <dgm:spPr/>
    </dgm:pt>
    <dgm:pt modelId="{E192578F-2541-4CA2-A697-6427B5E968DB}" type="pres">
      <dgm:prSet presAssocID="{0CF6DB2A-3F46-43DF-937F-5962A531DFA0}" presName="sibTrans" presStyleCnt="0"/>
      <dgm:spPr/>
    </dgm:pt>
    <dgm:pt modelId="{76371387-676E-4C53-BB1C-FB0538BC3F9B}" type="pres">
      <dgm:prSet presAssocID="{F87AEA1F-411E-46CC-AA56-EBCD1A6D3CDF}" presName="compNode" presStyleCnt="0"/>
      <dgm:spPr/>
    </dgm:pt>
    <dgm:pt modelId="{5D628B6B-2834-499C-B493-2E4325EC4A9B}" type="pres">
      <dgm:prSet presAssocID="{F87AEA1F-411E-46CC-AA56-EBCD1A6D3CDF}" presName="bgRect" presStyleLbl="bgShp" presStyleIdx="3" presStyleCnt="4"/>
      <dgm:spPr/>
    </dgm:pt>
    <dgm:pt modelId="{8B3CA532-0098-4112-A19F-3A765F1F88B0}" type="pres">
      <dgm:prSet presAssocID="{F87AEA1F-411E-46CC-AA56-EBCD1A6D3CD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ângere de mână"/>
        </a:ext>
      </dgm:extLst>
    </dgm:pt>
    <dgm:pt modelId="{1C0BFF16-EDC3-4D9A-94A2-710C8A8F2F1F}" type="pres">
      <dgm:prSet presAssocID="{F87AEA1F-411E-46CC-AA56-EBCD1A6D3CDF}" presName="spaceRect" presStyleCnt="0"/>
      <dgm:spPr/>
    </dgm:pt>
    <dgm:pt modelId="{F48AFC30-EC95-4737-A8D1-B20064913255}" type="pres">
      <dgm:prSet presAssocID="{F87AEA1F-411E-46CC-AA56-EBCD1A6D3CD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F2AA405-E5E3-46C9-8691-4CEE918D08CC}" type="presOf" srcId="{05CD9656-D48F-4368-AEEF-F8C72A6791CA}" destId="{826B33F7-999F-4FE1-8DC8-6AA724103E9C}" srcOrd="0" destOrd="0" presId="urn:microsoft.com/office/officeart/2018/2/layout/IconVerticalSolidList"/>
    <dgm:cxn modelId="{E483890E-CD53-4B87-B0A7-BAD772ACA227}" srcId="{890ACA0C-794E-47EA-8289-8875DC1344E6}" destId="{2BFF11B2-9C01-453D-98BD-289220DB4361}" srcOrd="0" destOrd="0" parTransId="{13616716-C973-48EC-BD20-6352E85E3453}" sibTransId="{0C3428A9-A9FF-4A02-B634-5A7CB4ED1128}"/>
    <dgm:cxn modelId="{3E547521-3E23-49E5-B8E3-38B553A99C76}" srcId="{890ACA0C-794E-47EA-8289-8875DC1344E6}" destId="{CDEDDBD4-E13A-4872-AFDB-E69474A94E87}" srcOrd="2" destOrd="0" parTransId="{8DBC6444-644B-4D58-96A1-14F6D8779CF6}" sibTransId="{0CF6DB2A-3F46-43DF-937F-5962A531DFA0}"/>
    <dgm:cxn modelId="{3DD44D65-85CF-430E-8D1C-8E757E674C74}" type="presOf" srcId="{2BFF11B2-9C01-453D-98BD-289220DB4361}" destId="{1E8B5049-1265-4E46-8DAD-C646A3E5D587}" srcOrd="0" destOrd="0" presId="urn:microsoft.com/office/officeart/2018/2/layout/IconVerticalSolidList"/>
    <dgm:cxn modelId="{3FF2FA68-F280-4EAE-8C25-84ED6CF9BB18}" type="presOf" srcId="{890ACA0C-794E-47EA-8289-8875DC1344E6}" destId="{FDC5E655-13E1-4F23-904F-61F574EA6907}" srcOrd="0" destOrd="0" presId="urn:microsoft.com/office/officeart/2018/2/layout/IconVerticalSolidList"/>
    <dgm:cxn modelId="{9E3DE550-338B-4FC3-8915-A152174302AD}" type="presOf" srcId="{F87AEA1F-411E-46CC-AA56-EBCD1A6D3CDF}" destId="{F48AFC30-EC95-4737-A8D1-B20064913255}" srcOrd="0" destOrd="0" presId="urn:microsoft.com/office/officeart/2018/2/layout/IconVerticalSolidList"/>
    <dgm:cxn modelId="{42481192-BF6B-48A9-B0BA-995C91DD63F7}" type="presOf" srcId="{CDEDDBD4-E13A-4872-AFDB-E69474A94E87}" destId="{3EFBA6B2-810C-4CBE-BFD7-213DA86008BE}" srcOrd="0" destOrd="0" presId="urn:microsoft.com/office/officeart/2018/2/layout/IconVerticalSolidList"/>
    <dgm:cxn modelId="{B16168A8-EEF8-45C2-8A39-589EC0DA151F}" srcId="{890ACA0C-794E-47EA-8289-8875DC1344E6}" destId="{F87AEA1F-411E-46CC-AA56-EBCD1A6D3CDF}" srcOrd="3" destOrd="0" parTransId="{CE0BB073-8F28-4152-B9E4-AD17A21AEFE0}" sibTransId="{79465BB5-E772-47B7-834E-2A21D361708B}"/>
    <dgm:cxn modelId="{43D3DCD4-80F8-4461-9912-D423A9F25BD4}" srcId="{890ACA0C-794E-47EA-8289-8875DC1344E6}" destId="{05CD9656-D48F-4368-AEEF-F8C72A6791CA}" srcOrd="1" destOrd="0" parTransId="{774E7A62-C6F2-4BF7-81FB-ED0E800FD3A5}" sibTransId="{CDB79B1E-331B-43E4-8045-11D80B3D1D74}"/>
    <dgm:cxn modelId="{E796195A-540A-40C3-B828-79AA25D7DD4D}" type="presParOf" srcId="{FDC5E655-13E1-4F23-904F-61F574EA6907}" destId="{9F5247D7-2319-48E5-AED5-D1426304182E}" srcOrd="0" destOrd="0" presId="urn:microsoft.com/office/officeart/2018/2/layout/IconVerticalSolidList"/>
    <dgm:cxn modelId="{7B1C891F-6277-462A-85D5-24A635EE2062}" type="presParOf" srcId="{9F5247D7-2319-48E5-AED5-D1426304182E}" destId="{09A94211-09D2-4404-84A4-E4B4B936735A}" srcOrd="0" destOrd="0" presId="urn:microsoft.com/office/officeart/2018/2/layout/IconVerticalSolidList"/>
    <dgm:cxn modelId="{BE825C96-6F24-4C48-A59A-64BB44950AEC}" type="presParOf" srcId="{9F5247D7-2319-48E5-AED5-D1426304182E}" destId="{D71535A4-736E-408E-82A5-B8A8458CA54A}" srcOrd="1" destOrd="0" presId="urn:microsoft.com/office/officeart/2018/2/layout/IconVerticalSolidList"/>
    <dgm:cxn modelId="{28F78CDB-F5E8-4590-ABAB-743A9C95114C}" type="presParOf" srcId="{9F5247D7-2319-48E5-AED5-D1426304182E}" destId="{DF76FC37-9C6A-42E3-B750-CDA938C2E128}" srcOrd="2" destOrd="0" presId="urn:microsoft.com/office/officeart/2018/2/layout/IconVerticalSolidList"/>
    <dgm:cxn modelId="{0EFCC1A6-BEA7-43E2-8EE0-F4805F2F32B8}" type="presParOf" srcId="{9F5247D7-2319-48E5-AED5-D1426304182E}" destId="{1E8B5049-1265-4E46-8DAD-C646A3E5D587}" srcOrd="3" destOrd="0" presId="urn:microsoft.com/office/officeart/2018/2/layout/IconVerticalSolidList"/>
    <dgm:cxn modelId="{ABF3969D-5982-43F6-8F7E-D3D868AD3121}" type="presParOf" srcId="{FDC5E655-13E1-4F23-904F-61F574EA6907}" destId="{71347EBA-E1AF-4986-8CF1-BA2A31988291}" srcOrd="1" destOrd="0" presId="urn:microsoft.com/office/officeart/2018/2/layout/IconVerticalSolidList"/>
    <dgm:cxn modelId="{B65A49CF-BB45-4058-B9D8-9CBDD6175545}" type="presParOf" srcId="{FDC5E655-13E1-4F23-904F-61F574EA6907}" destId="{831BE120-AE81-4B7C-B0DC-B68D8F1D6233}" srcOrd="2" destOrd="0" presId="urn:microsoft.com/office/officeart/2018/2/layout/IconVerticalSolidList"/>
    <dgm:cxn modelId="{769EA074-D7E5-49E3-8A53-E60F9AA914B8}" type="presParOf" srcId="{831BE120-AE81-4B7C-B0DC-B68D8F1D6233}" destId="{6FB62F0C-92A7-4C08-BA9D-BA1A9E71C4D0}" srcOrd="0" destOrd="0" presId="urn:microsoft.com/office/officeart/2018/2/layout/IconVerticalSolidList"/>
    <dgm:cxn modelId="{0A9236A0-AF72-4D0E-BA08-70DB066E02A4}" type="presParOf" srcId="{831BE120-AE81-4B7C-B0DC-B68D8F1D6233}" destId="{4B72A13B-2198-4193-82FE-35C7E926C7C8}" srcOrd="1" destOrd="0" presId="urn:microsoft.com/office/officeart/2018/2/layout/IconVerticalSolidList"/>
    <dgm:cxn modelId="{0FBD3150-4499-4E86-9664-34D5E34763D9}" type="presParOf" srcId="{831BE120-AE81-4B7C-B0DC-B68D8F1D6233}" destId="{8B31BB23-C7D8-4D75-8FB9-417B778BBE23}" srcOrd="2" destOrd="0" presId="urn:microsoft.com/office/officeart/2018/2/layout/IconVerticalSolidList"/>
    <dgm:cxn modelId="{EE530F87-DAE9-47E4-9724-CADBC4026C44}" type="presParOf" srcId="{831BE120-AE81-4B7C-B0DC-B68D8F1D6233}" destId="{826B33F7-999F-4FE1-8DC8-6AA724103E9C}" srcOrd="3" destOrd="0" presId="urn:microsoft.com/office/officeart/2018/2/layout/IconVerticalSolidList"/>
    <dgm:cxn modelId="{21AE8C2B-FC03-47A7-8D01-EA3743BAC26E}" type="presParOf" srcId="{FDC5E655-13E1-4F23-904F-61F574EA6907}" destId="{F9DE2068-2DF5-498D-8D29-24EF009BAA04}" srcOrd="3" destOrd="0" presId="urn:microsoft.com/office/officeart/2018/2/layout/IconVerticalSolidList"/>
    <dgm:cxn modelId="{45A89D94-698F-4438-A3D9-16C18BFE727C}" type="presParOf" srcId="{FDC5E655-13E1-4F23-904F-61F574EA6907}" destId="{8CA3718F-0E23-4C00-B314-8541A8F27F51}" srcOrd="4" destOrd="0" presId="urn:microsoft.com/office/officeart/2018/2/layout/IconVerticalSolidList"/>
    <dgm:cxn modelId="{6640FD53-D32A-4939-802E-F27303483341}" type="presParOf" srcId="{8CA3718F-0E23-4C00-B314-8541A8F27F51}" destId="{54A5C77F-DF5F-4C91-A742-35AF684E9815}" srcOrd="0" destOrd="0" presId="urn:microsoft.com/office/officeart/2018/2/layout/IconVerticalSolidList"/>
    <dgm:cxn modelId="{3F7BB871-02E4-45FD-BF66-4657EFBF022F}" type="presParOf" srcId="{8CA3718F-0E23-4C00-B314-8541A8F27F51}" destId="{1211023A-296F-4771-ADED-582FD8AA1624}" srcOrd="1" destOrd="0" presId="urn:microsoft.com/office/officeart/2018/2/layout/IconVerticalSolidList"/>
    <dgm:cxn modelId="{65FB36E6-656B-40C9-862F-C6089DEF4765}" type="presParOf" srcId="{8CA3718F-0E23-4C00-B314-8541A8F27F51}" destId="{7267768B-82D1-4F69-B3F4-D2F5730312CC}" srcOrd="2" destOrd="0" presId="urn:microsoft.com/office/officeart/2018/2/layout/IconVerticalSolidList"/>
    <dgm:cxn modelId="{7C0F89F6-9540-406D-9E46-DC561A3BAD49}" type="presParOf" srcId="{8CA3718F-0E23-4C00-B314-8541A8F27F51}" destId="{3EFBA6B2-810C-4CBE-BFD7-213DA86008BE}" srcOrd="3" destOrd="0" presId="urn:microsoft.com/office/officeart/2018/2/layout/IconVerticalSolidList"/>
    <dgm:cxn modelId="{2C85E460-390E-43B0-8874-4A95DDC8AB80}" type="presParOf" srcId="{FDC5E655-13E1-4F23-904F-61F574EA6907}" destId="{E192578F-2541-4CA2-A697-6427B5E968DB}" srcOrd="5" destOrd="0" presId="urn:microsoft.com/office/officeart/2018/2/layout/IconVerticalSolidList"/>
    <dgm:cxn modelId="{B6782CB4-FFC0-4B61-BA37-B91160348E49}" type="presParOf" srcId="{FDC5E655-13E1-4F23-904F-61F574EA6907}" destId="{76371387-676E-4C53-BB1C-FB0538BC3F9B}" srcOrd="6" destOrd="0" presId="urn:microsoft.com/office/officeart/2018/2/layout/IconVerticalSolidList"/>
    <dgm:cxn modelId="{2D4D3139-9195-4766-9C48-DBDE66E5D512}" type="presParOf" srcId="{76371387-676E-4C53-BB1C-FB0538BC3F9B}" destId="{5D628B6B-2834-499C-B493-2E4325EC4A9B}" srcOrd="0" destOrd="0" presId="urn:microsoft.com/office/officeart/2018/2/layout/IconVerticalSolidList"/>
    <dgm:cxn modelId="{5DFCC8AB-B4BC-492D-8439-3F9BBD791152}" type="presParOf" srcId="{76371387-676E-4C53-BB1C-FB0538BC3F9B}" destId="{8B3CA532-0098-4112-A19F-3A765F1F88B0}" srcOrd="1" destOrd="0" presId="urn:microsoft.com/office/officeart/2018/2/layout/IconVerticalSolidList"/>
    <dgm:cxn modelId="{B65B97C4-6D85-47B8-B4D8-5C80F5BF2090}" type="presParOf" srcId="{76371387-676E-4C53-BB1C-FB0538BC3F9B}" destId="{1C0BFF16-EDC3-4D9A-94A2-710C8A8F2F1F}" srcOrd="2" destOrd="0" presId="urn:microsoft.com/office/officeart/2018/2/layout/IconVerticalSolidList"/>
    <dgm:cxn modelId="{25449326-473B-43AB-B74E-C26ECE84A919}" type="presParOf" srcId="{76371387-676E-4C53-BB1C-FB0538BC3F9B}" destId="{F48AFC30-EC95-4737-A8D1-B200649132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549C1F-579A-4794-A1BB-C4C6F4810623}">
      <dsp:nvSpPr>
        <dsp:cNvPr id="0" name=""/>
        <dsp:cNvSpPr/>
      </dsp:nvSpPr>
      <dsp:spPr>
        <a:xfrm>
          <a:off x="1140091" y="376225"/>
          <a:ext cx="4681917" cy="4681917"/>
        </a:xfrm>
        <a:prstGeom prst="pie">
          <a:avLst>
            <a:gd name="adj1" fmla="val 16200000"/>
            <a:gd name="adj2" fmla="val 18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Most people appear to realise that in today's global economy, working in a team is essential.</a:t>
          </a:r>
        </a:p>
      </dsp:txBody>
      <dsp:txXfrm>
        <a:off x="3685605" y="1240150"/>
        <a:ext cx="1588507" cy="1560639"/>
      </dsp:txXfrm>
    </dsp:sp>
    <dsp:sp modelId="{6B608D12-645E-419A-8094-9E703FD7EEC3}">
      <dsp:nvSpPr>
        <dsp:cNvPr id="0" name=""/>
        <dsp:cNvSpPr/>
      </dsp:nvSpPr>
      <dsp:spPr>
        <a:xfrm>
          <a:off x="898750" y="515568"/>
          <a:ext cx="4681917" cy="4681917"/>
        </a:xfrm>
        <a:prstGeom prst="pie">
          <a:avLst>
            <a:gd name="adj1" fmla="val 1800000"/>
            <a:gd name="adj2" fmla="val 9000000"/>
          </a:avLst>
        </a:prstGeom>
        <a:solidFill>
          <a:schemeClr val="accent5">
            <a:hueOff val="756883"/>
            <a:satOff val="2232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Teamwork is a skill that can be found in the requirements for almost every position available in a company.</a:t>
          </a:r>
          <a:endParaRPr lang="en-US" sz="1400" kern="1200" dirty="0"/>
        </a:p>
      </dsp:txBody>
      <dsp:txXfrm>
        <a:off x="2180703" y="3469635"/>
        <a:ext cx="2118010" cy="1449164"/>
      </dsp:txXfrm>
    </dsp:sp>
    <dsp:sp modelId="{9FF8329D-AB1C-44FB-BFB1-9601847BA681}">
      <dsp:nvSpPr>
        <dsp:cNvPr id="0" name=""/>
        <dsp:cNvSpPr/>
      </dsp:nvSpPr>
      <dsp:spPr>
        <a:xfrm>
          <a:off x="898750" y="515568"/>
          <a:ext cx="4681917" cy="4681917"/>
        </a:xfrm>
        <a:prstGeom prst="pie">
          <a:avLst>
            <a:gd name="adj1" fmla="val 9000000"/>
            <a:gd name="adj2" fmla="val 16200000"/>
          </a:avLst>
        </a:prstGeom>
        <a:solidFill>
          <a:schemeClr val="accent5">
            <a:hueOff val="1513766"/>
            <a:satOff val="4463"/>
            <a:lumOff val="-29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 team – several people who have a common goal and work effectively to achieve it.</a:t>
          </a:r>
          <a:endParaRPr lang="en-US" sz="1400" kern="1200" dirty="0"/>
        </a:p>
      </dsp:txBody>
      <dsp:txXfrm>
        <a:off x="1400384" y="1435230"/>
        <a:ext cx="1588507" cy="15606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EB8612-DBB2-480F-82BB-B3B3EC087827}">
      <dsp:nvSpPr>
        <dsp:cNvPr id="0" name=""/>
        <dsp:cNvSpPr/>
      </dsp:nvSpPr>
      <dsp:spPr>
        <a:xfrm>
          <a:off x="973190" y="891473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32A0CA-45FA-4F88-87DD-0C13E564E10D}">
      <dsp:nvSpPr>
        <dsp:cNvPr id="0" name=""/>
        <dsp:cNvSpPr/>
      </dsp:nvSpPr>
      <dsp:spPr>
        <a:xfrm>
          <a:off x="1242597" y="116088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F830CC-2E4E-4CD0-BAB6-683685D45CF3}">
      <dsp:nvSpPr>
        <dsp:cNvPr id="0" name=""/>
        <dsp:cNvSpPr/>
      </dsp:nvSpPr>
      <dsp:spPr>
        <a:xfrm>
          <a:off x="569079" y="2549363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Involvement and multiple perspectives</a:t>
          </a:r>
          <a:endParaRPr lang="en-US" sz="1700" kern="1200"/>
        </a:p>
      </dsp:txBody>
      <dsp:txXfrm>
        <a:off x="569079" y="2549363"/>
        <a:ext cx="2072362" cy="720000"/>
      </dsp:txXfrm>
    </dsp:sp>
    <dsp:sp modelId="{C8DBECFD-807D-47F2-83FD-11A044AC20F3}">
      <dsp:nvSpPr>
        <dsp:cNvPr id="0" name=""/>
        <dsp:cNvSpPr/>
      </dsp:nvSpPr>
      <dsp:spPr>
        <a:xfrm>
          <a:off x="3408216" y="891473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B1D577-CF1C-4C16-9A98-74E853F0D726}">
      <dsp:nvSpPr>
        <dsp:cNvPr id="0" name=""/>
        <dsp:cNvSpPr/>
      </dsp:nvSpPr>
      <dsp:spPr>
        <a:xfrm>
          <a:off x="3677623" y="1160880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B8576-4030-472C-B28B-B8F7A98D3514}">
      <dsp:nvSpPr>
        <dsp:cNvPr id="0" name=""/>
        <dsp:cNvSpPr/>
      </dsp:nvSpPr>
      <dsp:spPr>
        <a:xfrm>
          <a:off x="3004105" y="2549363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Improved Results</a:t>
          </a:r>
          <a:endParaRPr lang="en-US" sz="1700" kern="1200"/>
        </a:p>
      </dsp:txBody>
      <dsp:txXfrm>
        <a:off x="3004105" y="2549363"/>
        <a:ext cx="2072362" cy="720000"/>
      </dsp:txXfrm>
    </dsp:sp>
    <dsp:sp modelId="{79470AB1-9D30-490D-B9A5-D7C75FAE7A8E}">
      <dsp:nvSpPr>
        <dsp:cNvPr id="0" name=""/>
        <dsp:cNvSpPr/>
      </dsp:nvSpPr>
      <dsp:spPr>
        <a:xfrm>
          <a:off x="5843242" y="891473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659761-DFCF-43C2-95BA-19E5F5BD3EC9}">
      <dsp:nvSpPr>
        <dsp:cNvPr id="0" name=""/>
        <dsp:cNvSpPr/>
      </dsp:nvSpPr>
      <dsp:spPr>
        <a:xfrm>
          <a:off x="6112649" y="1160880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2680FC-4F6D-42B1-A476-5C43455E3E26}">
      <dsp:nvSpPr>
        <dsp:cNvPr id="0" name=""/>
        <dsp:cNvSpPr/>
      </dsp:nvSpPr>
      <dsp:spPr>
        <a:xfrm>
          <a:off x="5439131" y="2549363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Information Sharing</a:t>
          </a:r>
          <a:endParaRPr lang="en-US" sz="1700" kern="1200"/>
        </a:p>
      </dsp:txBody>
      <dsp:txXfrm>
        <a:off x="5439131" y="2549363"/>
        <a:ext cx="2072362" cy="720000"/>
      </dsp:txXfrm>
    </dsp:sp>
    <dsp:sp modelId="{1D85F78A-14B8-43A0-861F-156F09452B37}">
      <dsp:nvSpPr>
        <dsp:cNvPr id="0" name=""/>
        <dsp:cNvSpPr/>
      </dsp:nvSpPr>
      <dsp:spPr>
        <a:xfrm>
          <a:off x="8278268" y="891473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5F41BF-86E4-409E-8D94-56337BB1A1F5}">
      <dsp:nvSpPr>
        <dsp:cNvPr id="0" name=""/>
        <dsp:cNvSpPr/>
      </dsp:nvSpPr>
      <dsp:spPr>
        <a:xfrm>
          <a:off x="8547675" y="1160880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CAF1B5-4BF0-449B-9A1E-99973F423B0D}">
      <dsp:nvSpPr>
        <dsp:cNvPr id="0" name=""/>
        <dsp:cNvSpPr/>
      </dsp:nvSpPr>
      <dsp:spPr>
        <a:xfrm>
          <a:off x="7874157" y="2549363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Increase efficiency and productivity</a:t>
          </a:r>
          <a:endParaRPr lang="en-US" sz="1700" kern="1200"/>
        </a:p>
      </dsp:txBody>
      <dsp:txXfrm>
        <a:off x="7874157" y="2549363"/>
        <a:ext cx="207236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0BD205-DCA0-436E-BC7A-F2695CCC02FA}">
      <dsp:nvSpPr>
        <dsp:cNvPr id="0" name=""/>
        <dsp:cNvSpPr/>
      </dsp:nvSpPr>
      <dsp:spPr>
        <a:xfrm>
          <a:off x="622800" y="1180205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82BE90-47F2-4546-B472-FE5191C214CB}">
      <dsp:nvSpPr>
        <dsp:cNvPr id="0" name=""/>
        <dsp:cNvSpPr/>
      </dsp:nvSpPr>
      <dsp:spPr>
        <a:xfrm>
          <a:off x="127800" y="226031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Forming Stage</a:t>
          </a:r>
          <a:endParaRPr lang="en-US" sz="2300" kern="1200"/>
        </a:p>
      </dsp:txBody>
      <dsp:txXfrm>
        <a:off x="127800" y="2260314"/>
        <a:ext cx="1800000" cy="720000"/>
      </dsp:txXfrm>
    </dsp:sp>
    <dsp:sp modelId="{0167494E-0806-48A9-853E-26E527E51F4E}">
      <dsp:nvSpPr>
        <dsp:cNvPr id="0" name=""/>
        <dsp:cNvSpPr/>
      </dsp:nvSpPr>
      <dsp:spPr>
        <a:xfrm>
          <a:off x="2737800" y="1180205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EE662-04EC-40A4-BD9A-0B0313BB8DB9}">
      <dsp:nvSpPr>
        <dsp:cNvPr id="0" name=""/>
        <dsp:cNvSpPr/>
      </dsp:nvSpPr>
      <dsp:spPr>
        <a:xfrm>
          <a:off x="2242800" y="226031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Storming Stage</a:t>
          </a:r>
          <a:endParaRPr lang="en-US" sz="2300" kern="1200"/>
        </a:p>
      </dsp:txBody>
      <dsp:txXfrm>
        <a:off x="2242800" y="2260314"/>
        <a:ext cx="1800000" cy="720000"/>
      </dsp:txXfrm>
    </dsp:sp>
    <dsp:sp modelId="{50B56E8E-92A7-49FD-ADB0-97AFBB9FB6A8}">
      <dsp:nvSpPr>
        <dsp:cNvPr id="0" name=""/>
        <dsp:cNvSpPr/>
      </dsp:nvSpPr>
      <dsp:spPr>
        <a:xfrm>
          <a:off x="4852800" y="1180205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D957F4-5DE0-4F30-9A6B-BFA2385D0D97}">
      <dsp:nvSpPr>
        <dsp:cNvPr id="0" name=""/>
        <dsp:cNvSpPr/>
      </dsp:nvSpPr>
      <dsp:spPr>
        <a:xfrm>
          <a:off x="4357800" y="226031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Norming Stage</a:t>
          </a:r>
          <a:endParaRPr lang="en-US" sz="2300" kern="1200"/>
        </a:p>
      </dsp:txBody>
      <dsp:txXfrm>
        <a:off x="4357800" y="2260314"/>
        <a:ext cx="1800000" cy="720000"/>
      </dsp:txXfrm>
    </dsp:sp>
    <dsp:sp modelId="{1E7AB3CD-3231-4626-9551-0C72E23CC0A3}">
      <dsp:nvSpPr>
        <dsp:cNvPr id="0" name=""/>
        <dsp:cNvSpPr/>
      </dsp:nvSpPr>
      <dsp:spPr>
        <a:xfrm>
          <a:off x="6967800" y="1180205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16F3A-0E16-4F0B-87A6-1E26568B0423}">
      <dsp:nvSpPr>
        <dsp:cNvPr id="0" name=""/>
        <dsp:cNvSpPr/>
      </dsp:nvSpPr>
      <dsp:spPr>
        <a:xfrm>
          <a:off x="6472800" y="226031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Performing Stage</a:t>
          </a:r>
          <a:endParaRPr lang="en-US" sz="2300" kern="1200"/>
        </a:p>
      </dsp:txBody>
      <dsp:txXfrm>
        <a:off x="6472800" y="2260314"/>
        <a:ext cx="1800000" cy="720000"/>
      </dsp:txXfrm>
    </dsp:sp>
    <dsp:sp modelId="{F064D7A7-F203-43C7-B5B9-A909BA6D145B}">
      <dsp:nvSpPr>
        <dsp:cNvPr id="0" name=""/>
        <dsp:cNvSpPr/>
      </dsp:nvSpPr>
      <dsp:spPr>
        <a:xfrm>
          <a:off x="9082800" y="1180205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D50EDC-EB62-4856-A394-7B596A50801A}">
      <dsp:nvSpPr>
        <dsp:cNvPr id="0" name=""/>
        <dsp:cNvSpPr/>
      </dsp:nvSpPr>
      <dsp:spPr>
        <a:xfrm>
          <a:off x="8587800" y="226031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Adjourning Stage</a:t>
          </a:r>
          <a:endParaRPr lang="en-US" sz="2300" kern="1200"/>
        </a:p>
      </dsp:txBody>
      <dsp:txXfrm>
        <a:off x="8587800" y="2260314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A94211-09D2-4404-84A4-E4B4B936735A}">
      <dsp:nvSpPr>
        <dsp:cNvPr id="0" name=""/>
        <dsp:cNvSpPr/>
      </dsp:nvSpPr>
      <dsp:spPr>
        <a:xfrm>
          <a:off x="0" y="1726"/>
          <a:ext cx="10515600" cy="8752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1535A4-736E-408E-82A5-B8A8458CA54A}">
      <dsp:nvSpPr>
        <dsp:cNvPr id="0" name=""/>
        <dsp:cNvSpPr/>
      </dsp:nvSpPr>
      <dsp:spPr>
        <a:xfrm>
          <a:off x="264759" y="198655"/>
          <a:ext cx="481381" cy="4813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B5049-1265-4E46-8DAD-C646A3E5D587}">
      <dsp:nvSpPr>
        <dsp:cNvPr id="0" name=""/>
        <dsp:cNvSpPr/>
      </dsp:nvSpPr>
      <dsp:spPr>
        <a:xfrm>
          <a:off x="1010900" y="1726"/>
          <a:ext cx="9504699" cy="875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9" tIns="92629" rIns="92629" bIns="9262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Increased confidence</a:t>
          </a:r>
          <a:endParaRPr lang="en-US" sz="2200" kern="1200"/>
        </a:p>
      </dsp:txBody>
      <dsp:txXfrm>
        <a:off x="1010900" y="1726"/>
        <a:ext cx="9504699" cy="875238"/>
      </dsp:txXfrm>
    </dsp:sp>
    <dsp:sp modelId="{6FB62F0C-92A7-4C08-BA9D-BA1A9E71C4D0}">
      <dsp:nvSpPr>
        <dsp:cNvPr id="0" name=""/>
        <dsp:cNvSpPr/>
      </dsp:nvSpPr>
      <dsp:spPr>
        <a:xfrm>
          <a:off x="0" y="1095775"/>
          <a:ext cx="10515600" cy="8752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72A13B-2198-4193-82FE-35C7E926C7C8}">
      <dsp:nvSpPr>
        <dsp:cNvPr id="0" name=""/>
        <dsp:cNvSpPr/>
      </dsp:nvSpPr>
      <dsp:spPr>
        <a:xfrm>
          <a:off x="264759" y="1292703"/>
          <a:ext cx="481381" cy="4813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B33F7-999F-4FE1-8DC8-6AA724103E9C}">
      <dsp:nvSpPr>
        <dsp:cNvPr id="0" name=""/>
        <dsp:cNvSpPr/>
      </dsp:nvSpPr>
      <dsp:spPr>
        <a:xfrm>
          <a:off x="1010900" y="1095775"/>
          <a:ext cx="9504699" cy="875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9" tIns="92629" rIns="92629" bIns="9262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Improved communication</a:t>
          </a:r>
          <a:endParaRPr lang="en-US" sz="2200" kern="1200"/>
        </a:p>
      </dsp:txBody>
      <dsp:txXfrm>
        <a:off x="1010900" y="1095775"/>
        <a:ext cx="9504699" cy="875238"/>
      </dsp:txXfrm>
    </dsp:sp>
    <dsp:sp modelId="{54A5C77F-DF5F-4C91-A742-35AF684E9815}">
      <dsp:nvSpPr>
        <dsp:cNvPr id="0" name=""/>
        <dsp:cNvSpPr/>
      </dsp:nvSpPr>
      <dsp:spPr>
        <a:xfrm>
          <a:off x="0" y="2189823"/>
          <a:ext cx="10515600" cy="8752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11023A-296F-4771-ADED-582FD8AA1624}">
      <dsp:nvSpPr>
        <dsp:cNvPr id="0" name=""/>
        <dsp:cNvSpPr/>
      </dsp:nvSpPr>
      <dsp:spPr>
        <a:xfrm>
          <a:off x="264759" y="2386751"/>
          <a:ext cx="481381" cy="4813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FBA6B2-810C-4CBE-BFD7-213DA86008BE}">
      <dsp:nvSpPr>
        <dsp:cNvPr id="0" name=""/>
        <dsp:cNvSpPr/>
      </dsp:nvSpPr>
      <dsp:spPr>
        <a:xfrm>
          <a:off x="1010900" y="2189823"/>
          <a:ext cx="9504699" cy="875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9" tIns="92629" rIns="92629" bIns="9262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Increased productivity</a:t>
          </a:r>
          <a:endParaRPr lang="en-US" sz="2200" kern="1200"/>
        </a:p>
      </dsp:txBody>
      <dsp:txXfrm>
        <a:off x="1010900" y="2189823"/>
        <a:ext cx="9504699" cy="875238"/>
      </dsp:txXfrm>
    </dsp:sp>
    <dsp:sp modelId="{5D628B6B-2834-499C-B493-2E4325EC4A9B}">
      <dsp:nvSpPr>
        <dsp:cNvPr id="0" name=""/>
        <dsp:cNvSpPr/>
      </dsp:nvSpPr>
      <dsp:spPr>
        <a:xfrm>
          <a:off x="0" y="3283871"/>
          <a:ext cx="10515600" cy="8752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3CA532-0098-4112-A19F-3A765F1F88B0}">
      <dsp:nvSpPr>
        <dsp:cNvPr id="0" name=""/>
        <dsp:cNvSpPr/>
      </dsp:nvSpPr>
      <dsp:spPr>
        <a:xfrm>
          <a:off x="264759" y="3480800"/>
          <a:ext cx="481381" cy="4813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AFC30-EC95-4737-A8D1-B20064913255}">
      <dsp:nvSpPr>
        <dsp:cNvPr id="0" name=""/>
        <dsp:cNvSpPr/>
      </dsp:nvSpPr>
      <dsp:spPr>
        <a:xfrm>
          <a:off x="1010900" y="3283871"/>
          <a:ext cx="9504699" cy="875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9" tIns="92629" rIns="92629" bIns="9262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Encourages collaboration</a:t>
          </a:r>
          <a:endParaRPr lang="en-US" sz="2200" kern="1200"/>
        </a:p>
      </dsp:txBody>
      <dsp:txXfrm>
        <a:off x="1010900" y="3283871"/>
        <a:ext cx="9504699" cy="8752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>
            <a:extLst>
              <a:ext uri="{FF2B5EF4-FFF2-40B4-BE49-F238E27FC236}">
                <a16:creationId xmlns:a16="http://schemas.microsoft.com/office/drawing/2014/main" id="{489C6637-EAA8-4A14-95FA-AD2C68658BF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87E9314B-EB04-4BE0-A27B-467DA81E0A8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8F4609-5475-4FF0-AA80-4AF79F1A192C}" type="datetime1">
              <a:rPr lang="ro-RO" smtClean="0"/>
              <a:t>20.08.2022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9CC6BD5E-0627-4FBE-9AC9-61048179C86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0DB1573A-0C15-423F-B29B-17756944816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E50AF3-66FF-4FF0-B582-B73FF3AE99DA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9848649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 noProof="0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7253B-FF30-474C-A88F-0C46F6B724D5}" type="datetime1">
              <a:rPr lang="ro-RO" smtClean="0"/>
              <a:pPr/>
              <a:t>20.08.2022</a:t>
            </a:fld>
            <a:endParaRPr lang="ro-RO" dirty="0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 noProof="0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ro-RO" noProof="0"/>
              <a:t>Clic pentru editare stiluri text Coordonator</a:t>
            </a:r>
          </a:p>
          <a:p>
            <a:pPr lvl="1"/>
            <a:r>
              <a:rPr lang="ro-RO" noProof="0"/>
              <a:t>al doilea nivel</a:t>
            </a:r>
          </a:p>
          <a:p>
            <a:pPr lvl="2"/>
            <a:r>
              <a:rPr lang="ro-RO" noProof="0"/>
              <a:t>al treilea nivel</a:t>
            </a:r>
          </a:p>
          <a:p>
            <a:pPr lvl="3"/>
            <a:r>
              <a:rPr lang="ro-RO" noProof="0"/>
              <a:t>al patrulea nivel</a:t>
            </a:r>
          </a:p>
          <a:p>
            <a:pPr lvl="4"/>
            <a:r>
              <a:rPr lang="ro-RO" noProof="0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 noProof="0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F3B8F7-C171-442D-8016-CA4941635873}" type="slidenum">
              <a:rPr lang="ro-RO" noProof="0" smtClean="0"/>
              <a:t>‹#›</a:t>
            </a:fld>
            <a:endParaRPr lang="ro-RO" noProof="0"/>
          </a:p>
        </p:txBody>
      </p:sp>
    </p:spTree>
    <p:extLst>
      <p:ext uri="{BB962C8B-B14F-4D97-AF65-F5344CB8AC3E}">
        <p14:creationId xmlns:p14="http://schemas.microsoft.com/office/powerpoint/2010/main" val="99622120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F3B8F7-C171-442D-8016-CA4941635873}" type="slidenum">
              <a:rPr lang="ro-RO" smtClean="0"/>
              <a:t>1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34600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682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786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356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909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825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713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796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59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430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104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6937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351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8/20/2022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653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79" r:id="rId2"/>
    <p:sldLayoutId id="2147483678" r:id="rId3"/>
    <p:sldLayoutId id="2147483677" r:id="rId4"/>
    <p:sldLayoutId id="2147483676" r:id="rId5"/>
    <p:sldLayoutId id="2147483675" r:id="rId6"/>
    <p:sldLayoutId id="2147483674" r:id="rId7"/>
    <p:sldLayoutId id="2147483673" r:id="rId8"/>
    <p:sldLayoutId id="2147483672" r:id="rId9"/>
    <p:sldLayoutId id="2147483671" r:id="rId10"/>
    <p:sldLayoutId id="2147483670" r:id="rId11"/>
    <p:sldLayoutId id="214748366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0225C9-F62B-278B-816D-2F7D693F19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r="6250"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32707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3325473" y="1998924"/>
            <a:ext cx="5541054" cy="2213621"/>
          </a:xfrm>
        </p:spPr>
        <p:txBody>
          <a:bodyPr rtlCol="0"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Effective Team Working and Communication</a:t>
            </a:r>
            <a:endParaRPr lang="ro-RO" dirty="0"/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2347126" y="4282248"/>
            <a:ext cx="7507039" cy="11918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ro-RO" dirty="0"/>
              <a:t>Student </a:t>
            </a:r>
            <a:r>
              <a:rPr lang="en-GB" dirty="0"/>
              <a:t>name </a:t>
            </a:r>
            <a:r>
              <a:rPr lang="ro-RO" dirty="0"/>
              <a:t>– Iulian RENTEa – 2123030</a:t>
            </a:r>
          </a:p>
          <a:p>
            <a:pPr algn="ctr"/>
            <a:r>
              <a:rPr lang="en-GB" dirty="0"/>
              <a:t>Lecturer name – </a:t>
            </a:r>
            <a:r>
              <a:rPr lang="en-GB" dirty="0" err="1"/>
              <a:t>soban</a:t>
            </a:r>
            <a:r>
              <a:rPr lang="en-GB" dirty="0"/>
              <a:t> </a:t>
            </a:r>
            <a:r>
              <a:rPr lang="en-GB" dirty="0" err="1"/>
              <a:t>sadiq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6221869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E20309-1FB9-4818-BAFA-9C4C05341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rgbClr val="A6A27E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C8387909-97B4-458D-9DC9-CF0295CE2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3524250" cy="5431376"/>
          </a:xfrm>
        </p:spPr>
        <p:txBody>
          <a:bodyPr>
            <a:normAutofit/>
          </a:bodyPr>
          <a:lstStyle/>
          <a:p>
            <a:r>
              <a:rPr lang="ro-RO" sz="3700"/>
              <a:t>TABLE OF CONTENTS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5782139-0184-F14C-5218-1C88C0B54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ro-RO" sz="2000" dirty="0"/>
              <a:t>TEAM WORKING</a:t>
            </a:r>
            <a:endParaRPr lang="ro-RO" dirty="0"/>
          </a:p>
          <a:p>
            <a:r>
              <a:rPr lang="ro-RO" sz="2000" dirty="0"/>
              <a:t>BENEFITS OF TEAM WORKING</a:t>
            </a:r>
          </a:p>
          <a:p>
            <a:r>
              <a:rPr lang="ro-RO" sz="2000" dirty="0"/>
              <a:t>STAGES OF TEAM DEVELOPMENT</a:t>
            </a:r>
          </a:p>
          <a:p>
            <a:r>
              <a:rPr lang="ro-RO" sz="2000" dirty="0"/>
              <a:t>IMPORTANCE OF TEAM DEVELOPMENT</a:t>
            </a:r>
          </a:p>
          <a:p>
            <a:r>
              <a:rPr lang="ro-RO" sz="2000" dirty="0"/>
              <a:t>CONCLUSION</a:t>
            </a:r>
          </a:p>
          <a:p>
            <a:r>
              <a:rPr lang="ro-RO" sz="20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074766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9476D97-179D-43E4-BC21-A8BB8D648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4F1D9C8-3209-401A-B0EF-676100854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711" y="-10199"/>
            <a:ext cx="4316879" cy="6366549"/>
          </a:xfrm>
          <a:custGeom>
            <a:avLst/>
            <a:gdLst>
              <a:gd name="connsiteX0" fmla="*/ 6798 w 4316879"/>
              <a:gd name="connsiteY0" fmla="*/ 0 h 6366549"/>
              <a:gd name="connsiteX1" fmla="*/ 4316879 w 4316879"/>
              <a:gd name="connsiteY1" fmla="*/ 0 h 6366549"/>
              <a:gd name="connsiteX2" fmla="*/ 3891991 w 4316879"/>
              <a:gd name="connsiteY2" fmla="*/ 2600327 h 6366549"/>
              <a:gd name="connsiteX3" fmla="*/ 3222363 w 4316879"/>
              <a:gd name="connsiteY3" fmla="*/ 4700982 h 6366549"/>
              <a:gd name="connsiteX4" fmla="*/ 3205370 w 4316879"/>
              <a:gd name="connsiteY4" fmla="*/ 4340675 h 6366549"/>
              <a:gd name="connsiteX5" fmla="*/ 3042212 w 4316879"/>
              <a:gd name="connsiteY5" fmla="*/ 5013701 h 6366549"/>
              <a:gd name="connsiteX6" fmla="*/ 2926642 w 4316879"/>
              <a:gd name="connsiteY6" fmla="*/ 4904929 h 6366549"/>
              <a:gd name="connsiteX7" fmla="*/ 2627520 w 4316879"/>
              <a:gd name="connsiteY7" fmla="*/ 5829489 h 6366549"/>
              <a:gd name="connsiteX8" fmla="*/ 2647914 w 4316879"/>
              <a:gd name="connsiteY8" fmla="*/ 5044291 h 6366549"/>
              <a:gd name="connsiteX9" fmla="*/ 2556136 w 4316879"/>
              <a:gd name="connsiteY9" fmla="*/ 5183656 h 6366549"/>
              <a:gd name="connsiteX10" fmla="*/ 2413373 w 4316879"/>
              <a:gd name="connsiteY10" fmla="*/ 5251639 h 6366549"/>
              <a:gd name="connsiteX11" fmla="*/ 2284207 w 4316879"/>
              <a:gd name="connsiteY11" fmla="*/ 5329817 h 6366549"/>
              <a:gd name="connsiteX12" fmla="*/ 1842322 w 4316879"/>
              <a:gd name="connsiteY12" fmla="*/ 5975649 h 6366549"/>
              <a:gd name="connsiteX13" fmla="*/ 1638375 w 4316879"/>
              <a:gd name="connsiteY13" fmla="*/ 6366549 h 6366549"/>
              <a:gd name="connsiteX14" fmla="*/ 1492214 w 4316879"/>
              <a:gd name="connsiteY14" fmla="*/ 4697581 h 6366549"/>
              <a:gd name="connsiteX15" fmla="*/ 1475217 w 4316879"/>
              <a:gd name="connsiteY15" fmla="*/ 5367209 h 6366549"/>
              <a:gd name="connsiteX16" fmla="*/ 1468419 w 4316879"/>
              <a:gd name="connsiteY16" fmla="*/ 5479378 h 6366549"/>
              <a:gd name="connsiteX17" fmla="*/ 1397039 w 4316879"/>
              <a:gd name="connsiteY17" fmla="*/ 5550761 h 6366549"/>
              <a:gd name="connsiteX18" fmla="*/ 1329057 w 4316879"/>
              <a:gd name="connsiteY18" fmla="*/ 5492974 h 6366549"/>
              <a:gd name="connsiteX19" fmla="*/ 1315460 w 4316879"/>
              <a:gd name="connsiteY19" fmla="*/ 5251639 h 6366549"/>
              <a:gd name="connsiteX20" fmla="*/ 1271270 w 4316879"/>
              <a:gd name="connsiteY20" fmla="*/ 5027297 h 6366549"/>
              <a:gd name="connsiteX21" fmla="*/ 1179496 w 4316879"/>
              <a:gd name="connsiteY21" fmla="*/ 4707780 h 6366549"/>
              <a:gd name="connsiteX22" fmla="*/ 1108112 w 4316879"/>
              <a:gd name="connsiteY22" fmla="*/ 4316880 h 6366549"/>
              <a:gd name="connsiteX23" fmla="*/ 1074121 w 4316879"/>
              <a:gd name="connsiteY23" fmla="*/ 5068086 h 6366549"/>
              <a:gd name="connsiteX24" fmla="*/ 995943 w 4316879"/>
              <a:gd name="connsiteY24" fmla="*/ 4779160 h 6366549"/>
              <a:gd name="connsiteX25" fmla="*/ 958551 w 4316879"/>
              <a:gd name="connsiteY25" fmla="*/ 4463044 h 6366549"/>
              <a:gd name="connsiteX26" fmla="*/ 904165 w 4316879"/>
              <a:gd name="connsiteY26" fmla="*/ 4174117 h 6366549"/>
              <a:gd name="connsiteX27" fmla="*/ 829385 w 4316879"/>
              <a:gd name="connsiteY27" fmla="*/ 3891992 h 6366549"/>
              <a:gd name="connsiteX28" fmla="*/ 710417 w 4316879"/>
              <a:gd name="connsiteY28" fmla="*/ 4683984 h 6366549"/>
              <a:gd name="connsiteX29" fmla="*/ 628839 w 4316879"/>
              <a:gd name="connsiteY29" fmla="*/ 4469842 h 6366549"/>
              <a:gd name="connsiteX30" fmla="*/ 584648 w 4316879"/>
              <a:gd name="connsiteY30" fmla="*/ 4395061 h 6366549"/>
              <a:gd name="connsiteX31" fmla="*/ 496271 w 4316879"/>
              <a:gd name="connsiteY31" fmla="*/ 4449447 h 6366549"/>
              <a:gd name="connsiteX32" fmla="*/ 356909 w 4316879"/>
              <a:gd name="connsiteY32" fmla="*/ 4945718 h 6366549"/>
              <a:gd name="connsiteX33" fmla="*/ 292324 w 4316879"/>
              <a:gd name="connsiteY33" fmla="*/ 5227843 h 6366549"/>
              <a:gd name="connsiteX34" fmla="*/ 105375 w 4316879"/>
              <a:gd name="connsiteY34" fmla="*/ 4228503 h 6366549"/>
              <a:gd name="connsiteX35" fmla="*/ 13597 w 4316879"/>
              <a:gd name="connsiteY35" fmla="*/ 1138706 h 6366549"/>
              <a:gd name="connsiteX36" fmla="*/ 6798 w 4316879"/>
              <a:gd name="connsiteY36" fmla="*/ 6798 h 6366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316879" h="6366549">
                <a:moveTo>
                  <a:pt x="6798" y="0"/>
                </a:moveTo>
                <a:lnTo>
                  <a:pt x="4316879" y="0"/>
                </a:lnTo>
                <a:cubicBezTo>
                  <a:pt x="4204710" y="747806"/>
                  <a:pt x="3987167" y="2076863"/>
                  <a:pt x="3891991" y="2600327"/>
                </a:cubicBezTo>
                <a:cubicBezTo>
                  <a:pt x="3834204" y="2913046"/>
                  <a:pt x="3307343" y="4663590"/>
                  <a:pt x="3222363" y="4700982"/>
                </a:cubicBezTo>
                <a:cubicBezTo>
                  <a:pt x="3164580" y="4585412"/>
                  <a:pt x="3266554" y="4466441"/>
                  <a:pt x="3205370" y="4340675"/>
                </a:cubicBezTo>
                <a:cubicBezTo>
                  <a:pt x="3072802" y="4554818"/>
                  <a:pt x="3130589" y="4806353"/>
                  <a:pt x="3042212" y="5013701"/>
                </a:cubicBezTo>
                <a:cubicBezTo>
                  <a:pt x="2960633" y="5010300"/>
                  <a:pt x="2981028" y="4921923"/>
                  <a:pt x="2926642" y="4904929"/>
                </a:cubicBezTo>
                <a:cubicBezTo>
                  <a:pt x="2763484" y="5299226"/>
                  <a:pt x="2770283" y="5428393"/>
                  <a:pt x="2627520" y="5829489"/>
                </a:cubicBezTo>
                <a:cubicBezTo>
                  <a:pt x="2569733" y="5465781"/>
                  <a:pt x="2630917" y="5414796"/>
                  <a:pt x="2647914" y="5044291"/>
                </a:cubicBezTo>
                <a:cubicBezTo>
                  <a:pt x="2573134" y="5078282"/>
                  <a:pt x="2583329" y="5139466"/>
                  <a:pt x="2556136" y="5183656"/>
                </a:cubicBezTo>
                <a:cubicBezTo>
                  <a:pt x="2522145" y="5241440"/>
                  <a:pt x="2494952" y="5285630"/>
                  <a:pt x="2413373" y="5251639"/>
                </a:cubicBezTo>
                <a:cubicBezTo>
                  <a:pt x="2335196" y="5217648"/>
                  <a:pt x="2314801" y="5265235"/>
                  <a:pt x="2284207" y="5329817"/>
                </a:cubicBezTo>
                <a:cubicBezTo>
                  <a:pt x="2206029" y="5503174"/>
                  <a:pt x="2005480" y="6043631"/>
                  <a:pt x="1842322" y="5975649"/>
                </a:cubicBezTo>
                <a:cubicBezTo>
                  <a:pt x="1764144" y="6050430"/>
                  <a:pt x="1743749" y="6271374"/>
                  <a:pt x="1638375" y="6366549"/>
                </a:cubicBezTo>
                <a:cubicBezTo>
                  <a:pt x="1583989" y="5639138"/>
                  <a:pt x="1634977" y="5401200"/>
                  <a:pt x="1492214" y="4697581"/>
                </a:cubicBezTo>
                <a:cubicBezTo>
                  <a:pt x="1499013" y="4921923"/>
                  <a:pt x="1434428" y="5142867"/>
                  <a:pt x="1475217" y="5367209"/>
                </a:cubicBezTo>
                <a:cubicBezTo>
                  <a:pt x="1482015" y="5404597"/>
                  <a:pt x="1475217" y="5441989"/>
                  <a:pt x="1468419" y="5479378"/>
                </a:cubicBezTo>
                <a:cubicBezTo>
                  <a:pt x="1461621" y="5516770"/>
                  <a:pt x="1444627" y="5550761"/>
                  <a:pt x="1397039" y="5550761"/>
                </a:cubicBezTo>
                <a:cubicBezTo>
                  <a:pt x="1359647" y="5547360"/>
                  <a:pt x="1342653" y="5520167"/>
                  <a:pt x="1329057" y="5492974"/>
                </a:cubicBezTo>
                <a:cubicBezTo>
                  <a:pt x="1288267" y="5411396"/>
                  <a:pt x="1278068" y="5329817"/>
                  <a:pt x="1315460" y="5251639"/>
                </a:cubicBezTo>
                <a:cubicBezTo>
                  <a:pt x="1356250" y="5163262"/>
                  <a:pt x="1346051" y="5095279"/>
                  <a:pt x="1271270" y="5027297"/>
                </a:cubicBezTo>
                <a:cubicBezTo>
                  <a:pt x="1176095" y="4938920"/>
                  <a:pt x="1210086" y="4813151"/>
                  <a:pt x="1179496" y="4707780"/>
                </a:cubicBezTo>
                <a:cubicBezTo>
                  <a:pt x="1145505" y="4592210"/>
                  <a:pt x="1165899" y="4466441"/>
                  <a:pt x="1108112" y="4316880"/>
                </a:cubicBezTo>
                <a:cubicBezTo>
                  <a:pt x="1040130" y="4575213"/>
                  <a:pt x="1138706" y="4809754"/>
                  <a:pt x="1074121" y="5068086"/>
                </a:cubicBezTo>
                <a:cubicBezTo>
                  <a:pt x="985744" y="4962712"/>
                  <a:pt x="1009540" y="4864139"/>
                  <a:pt x="995943" y="4779160"/>
                </a:cubicBezTo>
                <a:cubicBezTo>
                  <a:pt x="982347" y="4673789"/>
                  <a:pt x="975549" y="4568414"/>
                  <a:pt x="958551" y="4463044"/>
                </a:cubicBezTo>
                <a:cubicBezTo>
                  <a:pt x="944955" y="4367868"/>
                  <a:pt x="921163" y="4272693"/>
                  <a:pt x="904165" y="4174117"/>
                </a:cubicBezTo>
                <a:cubicBezTo>
                  <a:pt x="887172" y="4078941"/>
                  <a:pt x="907566" y="3980369"/>
                  <a:pt x="829385" y="3891992"/>
                </a:cubicBezTo>
                <a:cubicBezTo>
                  <a:pt x="676426" y="4133327"/>
                  <a:pt x="747806" y="4405257"/>
                  <a:pt x="710417" y="4683984"/>
                </a:cubicBezTo>
                <a:cubicBezTo>
                  <a:pt x="635637" y="4612605"/>
                  <a:pt x="649233" y="4534423"/>
                  <a:pt x="628839" y="4469842"/>
                </a:cubicBezTo>
                <a:cubicBezTo>
                  <a:pt x="618639" y="4439248"/>
                  <a:pt x="618639" y="4405257"/>
                  <a:pt x="584648" y="4395061"/>
                </a:cubicBezTo>
                <a:cubicBezTo>
                  <a:pt x="537061" y="4384862"/>
                  <a:pt x="509868" y="4415456"/>
                  <a:pt x="496271" y="4449447"/>
                </a:cubicBezTo>
                <a:cubicBezTo>
                  <a:pt x="428289" y="4609204"/>
                  <a:pt x="390900" y="4775762"/>
                  <a:pt x="356909" y="4945718"/>
                </a:cubicBezTo>
                <a:cubicBezTo>
                  <a:pt x="339912" y="5040894"/>
                  <a:pt x="350111" y="5142867"/>
                  <a:pt x="292324" y="5227843"/>
                </a:cubicBezTo>
                <a:cubicBezTo>
                  <a:pt x="44190" y="4918525"/>
                  <a:pt x="91778" y="4575213"/>
                  <a:pt x="105375" y="4228503"/>
                </a:cubicBezTo>
                <a:cubicBezTo>
                  <a:pt x="129167" y="3664249"/>
                  <a:pt x="40790" y="1604384"/>
                  <a:pt x="13597" y="1138706"/>
                </a:cubicBezTo>
                <a:cubicBezTo>
                  <a:pt x="-6798" y="761403"/>
                  <a:pt x="0" y="384102"/>
                  <a:pt x="6798" y="6798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986D46CF-A1A0-F5DE-DF9F-128B8BB1B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226" y="552844"/>
            <a:ext cx="3113886" cy="2590406"/>
          </a:xfrm>
        </p:spPr>
        <p:txBody>
          <a:bodyPr>
            <a:normAutofit/>
          </a:bodyPr>
          <a:lstStyle/>
          <a:p>
            <a:r>
              <a:rPr lang="ro-RO" sz="3300"/>
              <a:t>TEAM WORKING</a:t>
            </a:r>
          </a:p>
        </p:txBody>
      </p:sp>
      <p:graphicFrame>
        <p:nvGraphicFramePr>
          <p:cNvPr id="21" name="Substituent conținut 2">
            <a:extLst>
              <a:ext uri="{FF2B5EF4-FFF2-40B4-BE49-F238E27FC236}">
                <a16:creationId xmlns:a16="http://schemas.microsoft.com/office/drawing/2014/main" id="{BD861501-1EE6-0E38-1722-E6ADC159BE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8494960"/>
              </p:ext>
            </p:extLst>
          </p:nvPr>
        </p:nvGraphicFramePr>
        <p:xfrm>
          <a:off x="4633041" y="643466"/>
          <a:ext cx="6720759" cy="5573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CasetăText 10">
            <a:extLst>
              <a:ext uri="{FF2B5EF4-FFF2-40B4-BE49-F238E27FC236}">
                <a16:creationId xmlns:a16="http://schemas.microsoft.com/office/drawing/2014/main" id="{AE8378B2-E291-4F98-1D17-26D03672F762}"/>
              </a:ext>
            </a:extLst>
          </p:cNvPr>
          <p:cNvSpPr txBox="1"/>
          <p:nvPr/>
        </p:nvSpPr>
        <p:spPr>
          <a:xfrm>
            <a:off x="8958146" y="6486292"/>
            <a:ext cx="327102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dirty="0">
                <a:ea typeface="+mn-lt"/>
                <a:cs typeface="+mn-lt"/>
              </a:rPr>
              <a:t>(Mccorkle and Reese, 2015).</a:t>
            </a:r>
          </a:p>
        </p:txBody>
      </p:sp>
    </p:spTree>
    <p:extLst>
      <p:ext uri="{BB962C8B-B14F-4D97-AF65-F5344CB8AC3E}">
        <p14:creationId xmlns:p14="http://schemas.microsoft.com/office/powerpoint/2010/main" val="349116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rgbClr val="A6A27E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00F435CD-BCCA-A2E3-715C-CAA40035A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ro-RO" dirty="0"/>
              <a:t>BENEFITS OF TEAM WORKING</a:t>
            </a:r>
          </a:p>
        </p:txBody>
      </p:sp>
      <p:graphicFrame>
        <p:nvGraphicFramePr>
          <p:cNvPr id="14" name="Substituent conținut 2">
            <a:extLst>
              <a:ext uri="{FF2B5EF4-FFF2-40B4-BE49-F238E27FC236}">
                <a16:creationId xmlns:a16="http://schemas.microsoft.com/office/drawing/2014/main" id="{D23ACF52-314F-590A-CC4E-B33D65B216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677716"/>
              </p:ext>
            </p:extLst>
          </p:nvPr>
        </p:nvGraphicFramePr>
        <p:xfrm>
          <a:off x="838200" y="2011363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2" name="CasetăText 31">
            <a:extLst>
              <a:ext uri="{FF2B5EF4-FFF2-40B4-BE49-F238E27FC236}">
                <a16:creationId xmlns:a16="http://schemas.microsoft.com/office/drawing/2014/main" id="{2F6AEED0-72D0-419E-4F31-636040387356}"/>
              </a:ext>
            </a:extLst>
          </p:cNvPr>
          <p:cNvSpPr txBox="1"/>
          <p:nvPr/>
        </p:nvSpPr>
        <p:spPr>
          <a:xfrm>
            <a:off x="9525000" y="6551341"/>
            <a:ext cx="319668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ea typeface="+mn-lt"/>
                <a:cs typeface="+mn-lt"/>
              </a:rPr>
              <a:t>(Yeatts and Hyten, 2012).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996813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9BA2B62-BAD3-8FB7-A5A4-A0DFC7A0D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ro-RO" dirty="0"/>
              <a:t>STAGES OF TEAM DEVELOPMENT</a:t>
            </a:r>
          </a:p>
        </p:txBody>
      </p:sp>
      <p:graphicFrame>
        <p:nvGraphicFramePr>
          <p:cNvPr id="6" name="Substituent conținut 2">
            <a:extLst>
              <a:ext uri="{FF2B5EF4-FFF2-40B4-BE49-F238E27FC236}">
                <a16:creationId xmlns:a16="http://schemas.microsoft.com/office/drawing/2014/main" id="{D8947704-FB2F-C5FE-C93E-73462401DE7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01029" y="2513485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asetăText 3">
            <a:extLst>
              <a:ext uri="{FF2B5EF4-FFF2-40B4-BE49-F238E27FC236}">
                <a16:creationId xmlns:a16="http://schemas.microsoft.com/office/drawing/2014/main" id="{2C928412-CA0B-E3BE-969D-82DCE3082060}"/>
              </a:ext>
            </a:extLst>
          </p:cNvPr>
          <p:cNvSpPr txBox="1"/>
          <p:nvPr/>
        </p:nvSpPr>
        <p:spPr>
          <a:xfrm>
            <a:off x="1988633" y="1942169"/>
            <a:ext cx="862360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dirty="0">
                <a:latin typeface="Century Gothic"/>
              </a:rPr>
              <a:t>There are 5 stages of team development in Tuckman's Theory:</a:t>
            </a:r>
            <a:endParaRPr lang="ro-RO" sz="2800" dirty="0"/>
          </a:p>
        </p:txBody>
      </p:sp>
      <p:sp>
        <p:nvSpPr>
          <p:cNvPr id="27" name="CasetăText 26">
            <a:extLst>
              <a:ext uri="{FF2B5EF4-FFF2-40B4-BE49-F238E27FC236}">
                <a16:creationId xmlns:a16="http://schemas.microsoft.com/office/drawing/2014/main" id="{BCB53895-1C12-3274-E7C2-91BA6372D397}"/>
              </a:ext>
            </a:extLst>
          </p:cNvPr>
          <p:cNvSpPr txBox="1"/>
          <p:nvPr/>
        </p:nvSpPr>
        <p:spPr>
          <a:xfrm>
            <a:off x="9311268" y="6523463"/>
            <a:ext cx="298295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dirty="0">
                <a:ea typeface="+mn-lt"/>
                <a:cs typeface="+mn-lt"/>
              </a:rPr>
              <a:t>(Rickards and Moger, 2017).</a:t>
            </a:r>
            <a:endParaRPr lang="ro-RO" sz="1600" dirty="0"/>
          </a:p>
        </p:txBody>
      </p:sp>
    </p:spTree>
    <p:extLst>
      <p:ext uri="{BB962C8B-B14F-4D97-AF65-F5344CB8AC3E}">
        <p14:creationId xmlns:p14="http://schemas.microsoft.com/office/powerpoint/2010/main" val="1446724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88F20F8-60BF-42FE-A252-DFD5A7445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8A68847-134F-4AF1-B1C6-332344C9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rgbClr val="A6A27E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455A4C25-954F-169D-B225-EA4B1B30D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493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ro-RO" dirty="0"/>
              <a:t>IMPORTANCE OF TEAM DEVELOPMENT</a:t>
            </a:r>
          </a:p>
        </p:txBody>
      </p:sp>
      <p:graphicFrame>
        <p:nvGraphicFramePr>
          <p:cNvPr id="5" name="Substituent conținut 2">
            <a:extLst>
              <a:ext uri="{FF2B5EF4-FFF2-40B4-BE49-F238E27FC236}">
                <a16:creationId xmlns:a16="http://schemas.microsoft.com/office/drawing/2014/main" id="{F7396E30-E787-329C-1B02-9705C1CCA5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6218788"/>
              </p:ext>
            </p:extLst>
          </p:nvPr>
        </p:nvGraphicFramePr>
        <p:xfrm>
          <a:off x="838200" y="2485290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7" name="CasetăText 46">
            <a:extLst>
              <a:ext uri="{FF2B5EF4-FFF2-40B4-BE49-F238E27FC236}">
                <a16:creationId xmlns:a16="http://schemas.microsoft.com/office/drawing/2014/main" id="{3A5F30AE-F9F6-A170-6A40-7C0A1FF5004D}"/>
              </a:ext>
            </a:extLst>
          </p:cNvPr>
          <p:cNvSpPr txBox="1"/>
          <p:nvPr/>
        </p:nvSpPr>
        <p:spPr>
          <a:xfrm>
            <a:off x="1719146" y="1375316"/>
            <a:ext cx="876300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dirty="0">
                <a:ea typeface="+mn-lt"/>
                <a:cs typeface="+mn-lt"/>
              </a:rPr>
              <a:t>With the help of Bruce Tuckman's Theory, a team can:</a:t>
            </a:r>
            <a:endParaRPr lang="ro-RO" sz="2800" dirty="0"/>
          </a:p>
        </p:txBody>
      </p:sp>
      <p:sp>
        <p:nvSpPr>
          <p:cNvPr id="32" name="CasetăText 31">
            <a:extLst>
              <a:ext uri="{FF2B5EF4-FFF2-40B4-BE49-F238E27FC236}">
                <a16:creationId xmlns:a16="http://schemas.microsoft.com/office/drawing/2014/main" id="{1198E927-8B3F-3FCD-E3CB-754FE401AD64}"/>
              </a:ext>
            </a:extLst>
          </p:cNvPr>
          <p:cNvSpPr txBox="1"/>
          <p:nvPr/>
        </p:nvSpPr>
        <p:spPr>
          <a:xfrm>
            <a:off x="9060364" y="6579218"/>
            <a:ext cx="359626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dirty="0">
                <a:ea typeface="+mn-lt"/>
                <a:cs typeface="+mn-lt"/>
              </a:rPr>
              <a:t>(Rickards and Moger, 2017).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04043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2C55ED2-C5B0-D82D-7324-FA6134CE1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ro-RO" dirty="0"/>
              <a:t>CONCLUSION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5D186324-AB49-E633-4E5F-6E7BF18FE0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782" r="9284" b="-2"/>
          <a:stretch/>
        </p:blipFill>
        <p:spPr>
          <a:xfrm>
            <a:off x="2" y="10"/>
            <a:ext cx="611656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C667733-CF9D-C6EF-811C-2E8EF6A663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1900" dirty="0"/>
              <a:t>An effective team can be built! Effective team is the asset of companies that are successful or that want to be successful!</a:t>
            </a:r>
            <a:endParaRPr lang="ro-RO" dirty="0"/>
          </a:p>
          <a:p>
            <a:pPr algn="ctr"/>
            <a:endParaRPr lang="en-GB" sz="1900"/>
          </a:p>
          <a:p>
            <a:pPr algn="ctr"/>
            <a:r>
              <a:rPr lang="en-GB" sz="1900" dirty="0"/>
              <a:t>Teamwork is the surest way to achieve a company's goals, which is why managers should always encourage it, support collaboration, create a work environment where people feel good together and are encouraged to express freely.</a:t>
            </a:r>
          </a:p>
          <a:p>
            <a:endParaRPr lang="en-GB" sz="1900"/>
          </a:p>
          <a:p>
            <a:endParaRPr lang="en-GB" sz="1900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1478C881-8C88-25F9-5F96-0473AB5DA3F4}"/>
              </a:ext>
            </a:extLst>
          </p:cNvPr>
          <p:cNvSpPr txBox="1"/>
          <p:nvPr/>
        </p:nvSpPr>
        <p:spPr>
          <a:xfrm>
            <a:off x="9413488" y="6551341"/>
            <a:ext cx="2927195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dirty="0">
                <a:ea typeface="+mn-lt"/>
                <a:cs typeface="+mn-lt"/>
              </a:rPr>
              <a:t>(Dyer and Gibb Dyer, 2010) </a:t>
            </a:r>
            <a:endParaRPr lang="en-GB" dirty="0">
              <a:ea typeface="+mn-lt"/>
              <a:cs typeface="+mn-lt"/>
            </a:endParaRPr>
          </a:p>
          <a:p>
            <a:pPr algn="l"/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3926138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B04273-AE2A-4676-98D5-85D0D238C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8A68847-134F-4AF1-B1C6-332344C9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rgbClr val="A6A27E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240F4C47-1B06-BDCE-3B4A-A7CAB223F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ro-RO" dirty="0"/>
              <a:t>REFERENCES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EE9AFF9-95DE-AA3F-8360-BAF06DDD9F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3625"/>
            <a:ext cx="10515600" cy="4163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ea typeface="+mn-lt"/>
                <a:cs typeface="+mn-lt"/>
              </a:rPr>
              <a:t>Mccorkle, S. and Reese, M. (2015) Personal conflict management: Theory and practice. London: Routledge. </a:t>
            </a:r>
            <a:r>
              <a:rPr lang="en-GB" sz="2000" dirty="0" err="1">
                <a:ea typeface="+mn-lt"/>
                <a:cs typeface="+mn-lt"/>
              </a:rPr>
              <a:t>doi</a:t>
            </a:r>
            <a:r>
              <a:rPr lang="en-GB" sz="2000" dirty="0">
                <a:ea typeface="+mn-lt"/>
                <a:cs typeface="+mn-lt"/>
              </a:rPr>
              <a:t>: 10.4324/9781315663333.</a:t>
            </a:r>
            <a:endParaRPr lang="en-GB" sz="2000" dirty="0"/>
          </a:p>
          <a:p>
            <a:pPr>
              <a:lnSpc>
                <a:spcPct val="150000"/>
              </a:lnSpc>
            </a:pPr>
            <a:r>
              <a:rPr lang="en-GB" sz="2000" dirty="0">
                <a:ea typeface="+mn-lt"/>
                <a:cs typeface="+mn-lt"/>
              </a:rPr>
              <a:t>Yeatts, D. E. and Hyten, C. (2012) High-performing self-managed work teams: A comparison of theory to practice. Thousand Oaks, CA, USA: SAGE Publications.</a:t>
            </a:r>
            <a:endParaRPr lang="en-GB" sz="2000" dirty="0"/>
          </a:p>
          <a:p>
            <a:pPr>
              <a:lnSpc>
                <a:spcPct val="150000"/>
              </a:lnSpc>
            </a:pPr>
            <a:r>
              <a:rPr lang="en-GB" sz="2000" dirty="0">
                <a:ea typeface="+mn-lt"/>
                <a:cs typeface="+mn-lt"/>
              </a:rPr>
              <a:t>Rickards, T. and Moger, S. (2017) Handbook for creative team leaders. London: Routledge.</a:t>
            </a:r>
            <a:endParaRPr lang="en-GB" sz="2000" dirty="0"/>
          </a:p>
          <a:p>
            <a:pPr>
              <a:lnSpc>
                <a:spcPct val="150000"/>
              </a:lnSpc>
            </a:pPr>
            <a:r>
              <a:rPr lang="en-GB" sz="2000" dirty="0">
                <a:ea typeface="+mn-lt"/>
                <a:cs typeface="+mn-lt"/>
              </a:rPr>
              <a:t>Dyer, W. G. and Gibb Dyer, W., Jr (2010) Team building: Proven strategies for improving team performance. 4th </a:t>
            </a:r>
            <a:r>
              <a:rPr lang="en-GB" sz="2000" dirty="0" err="1">
                <a:ea typeface="+mn-lt"/>
                <a:cs typeface="+mn-lt"/>
              </a:rPr>
              <a:t>edn</a:t>
            </a:r>
            <a:r>
              <a:rPr lang="en-GB" sz="2000" dirty="0">
                <a:ea typeface="+mn-lt"/>
                <a:cs typeface="+mn-lt"/>
              </a:rPr>
              <a:t>. London: Jossey-Bass.</a:t>
            </a:r>
            <a:endParaRPr lang="en-GB" sz="2000"/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endParaRPr lang="ro-RO" sz="2000"/>
          </a:p>
        </p:txBody>
      </p:sp>
    </p:spTree>
    <p:extLst>
      <p:ext uri="{BB962C8B-B14F-4D97-AF65-F5344CB8AC3E}">
        <p14:creationId xmlns:p14="http://schemas.microsoft.com/office/powerpoint/2010/main" val="2922955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A8544AD-784E-D23B-7A8C-0DF3BAB13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346" y="2272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/>
              <a:t>THANK YOU!</a:t>
            </a:r>
            <a:endParaRPr lang="ro-RO" dirty="0"/>
          </a:p>
        </p:txBody>
      </p:sp>
      <p:pic>
        <p:nvPicPr>
          <p:cNvPr id="6" name="Graphic 5" descr="Acceptare">
            <a:extLst>
              <a:ext uri="{FF2B5EF4-FFF2-40B4-BE49-F238E27FC236}">
                <a16:creationId xmlns:a16="http://schemas.microsoft.com/office/drawing/2014/main" id="{CE23D1F3-7E41-3271-92BA-4266E11843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6253" y="957860"/>
            <a:ext cx="4942280" cy="4942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620418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RightStep">
      <a:dk1>
        <a:srgbClr val="000000"/>
      </a:dk1>
      <a:lt1>
        <a:srgbClr val="FFFFFF"/>
      </a:lt1>
      <a:dk2>
        <a:srgbClr val="20301B"/>
      </a:dk2>
      <a:lt2>
        <a:srgbClr val="F0F1F3"/>
      </a:lt2>
      <a:accent1>
        <a:srgbClr val="A6A27E"/>
      </a:accent1>
      <a:accent2>
        <a:srgbClr val="97A872"/>
      </a:accent2>
      <a:accent3>
        <a:srgbClr val="8BAA80"/>
      </a:accent3>
      <a:accent4>
        <a:srgbClr val="76AD7E"/>
      </a:accent4>
      <a:accent5>
        <a:srgbClr val="81AA98"/>
      </a:accent5>
      <a:accent6>
        <a:srgbClr val="73A9A8"/>
      </a:accent6>
      <a:hlink>
        <a:srgbClr val="6B72AF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</Words>
  <Application>Microsoft Office PowerPoint</Application>
  <PresentationFormat>Ecran lat</PresentationFormat>
  <Paragraphs>1</Paragraphs>
  <Slides>9</Slides>
  <Notes>1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9</vt:i4>
      </vt:variant>
    </vt:vector>
  </HeadingPairs>
  <TitlesOfParts>
    <vt:vector size="10" baseType="lpstr">
      <vt:lpstr>BrushVTI</vt:lpstr>
      <vt:lpstr>Effective Team Working and Communication</vt:lpstr>
      <vt:lpstr>TABLE OF CONTENTS</vt:lpstr>
      <vt:lpstr>TEAM WORKING</vt:lpstr>
      <vt:lpstr>BENEFITS OF TEAM WORKING</vt:lpstr>
      <vt:lpstr>STAGES OF TEAM DEVELOPMENT</vt:lpstr>
      <vt:lpstr>IMPORTANCE OF TEAM DEVELOPMENT</vt:lpstr>
      <vt:lpstr>CONCLUSION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/>
  <cp:revision>248</cp:revision>
  <dcterms:created xsi:type="dcterms:W3CDTF">2022-08-20T14:06:57Z</dcterms:created>
  <dcterms:modified xsi:type="dcterms:W3CDTF">2022-08-20T19:23:21Z</dcterms:modified>
</cp:coreProperties>
</file>